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2" r:id="rId2"/>
    <p:sldId id="267" r:id="rId3"/>
    <p:sldId id="272" r:id="rId4"/>
    <p:sldId id="268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77" r:id="rId1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E90CDB-9D25-4CEC-BA3A-B1F4A7E59244}" v="39" dt="2024-03-18T10:19:48.1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08" autoAdjust="0"/>
    <p:restoredTop sz="94681" autoAdjust="0"/>
  </p:normalViewPr>
  <p:slideViewPr>
    <p:cSldViewPr snapToGrid="0" snapToObjects="1">
      <p:cViewPr varScale="1">
        <p:scale>
          <a:sx n="114" d="100"/>
          <a:sy n="114" d="100"/>
        </p:scale>
        <p:origin x="9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avier Roy" userId="cdfdffb4-1957-47e0-b5c9-875399b6fb98" providerId="ADAL" clId="{A2E90CDB-9D25-4CEC-BA3A-B1F4A7E59244}"/>
    <pc:docChg chg="undo custSel addSld delSld modSld">
      <pc:chgData name="Xavier Roy" userId="cdfdffb4-1957-47e0-b5c9-875399b6fb98" providerId="ADAL" clId="{A2E90CDB-9D25-4CEC-BA3A-B1F4A7E59244}" dt="2024-03-18T10:20:47.235" v="573" actId="478"/>
      <pc:docMkLst>
        <pc:docMk/>
      </pc:docMkLst>
      <pc:sldChg chg="add del">
        <pc:chgData name="Xavier Roy" userId="cdfdffb4-1957-47e0-b5c9-875399b6fb98" providerId="ADAL" clId="{A2E90CDB-9D25-4CEC-BA3A-B1F4A7E59244}" dt="2024-03-18T09:56:12.042" v="49"/>
        <pc:sldMkLst>
          <pc:docMk/>
          <pc:sldMk cId="1280473165" sldId="257"/>
        </pc:sldMkLst>
      </pc:sldChg>
      <pc:sldChg chg="modSp add del mod">
        <pc:chgData name="Xavier Roy" userId="cdfdffb4-1957-47e0-b5c9-875399b6fb98" providerId="ADAL" clId="{A2E90CDB-9D25-4CEC-BA3A-B1F4A7E59244}" dt="2024-03-18T09:56:12.042" v="49"/>
        <pc:sldMkLst>
          <pc:docMk/>
          <pc:sldMk cId="1111002612" sldId="258"/>
        </pc:sldMkLst>
        <pc:spChg chg="mod">
          <ac:chgData name="Xavier Roy" userId="cdfdffb4-1957-47e0-b5c9-875399b6fb98" providerId="ADAL" clId="{A2E90CDB-9D25-4CEC-BA3A-B1F4A7E59244}" dt="2024-03-18T09:56:12.042" v="49"/>
          <ac:spMkLst>
            <pc:docMk/>
            <pc:sldMk cId="1111002612" sldId="258"/>
            <ac:spMk id="2" creationId="{00000000-0000-0000-0000-000000000000}"/>
          </ac:spMkLst>
        </pc:spChg>
      </pc:sldChg>
      <pc:sldChg chg="add del">
        <pc:chgData name="Xavier Roy" userId="cdfdffb4-1957-47e0-b5c9-875399b6fb98" providerId="ADAL" clId="{A2E90CDB-9D25-4CEC-BA3A-B1F4A7E59244}" dt="2024-03-18T09:56:12.042" v="49"/>
        <pc:sldMkLst>
          <pc:docMk/>
          <pc:sldMk cId="516819259" sldId="260"/>
        </pc:sldMkLst>
      </pc:sldChg>
      <pc:sldChg chg="add del">
        <pc:chgData name="Xavier Roy" userId="cdfdffb4-1957-47e0-b5c9-875399b6fb98" providerId="ADAL" clId="{A2E90CDB-9D25-4CEC-BA3A-B1F4A7E59244}" dt="2024-03-18T09:56:12.042" v="49"/>
        <pc:sldMkLst>
          <pc:docMk/>
          <pc:sldMk cId="4107571633" sldId="261"/>
        </pc:sldMkLst>
      </pc:sldChg>
      <pc:sldChg chg="add del">
        <pc:chgData name="Xavier Roy" userId="cdfdffb4-1957-47e0-b5c9-875399b6fb98" providerId="ADAL" clId="{A2E90CDB-9D25-4CEC-BA3A-B1F4A7E59244}" dt="2024-03-18T09:56:12.042" v="49"/>
        <pc:sldMkLst>
          <pc:docMk/>
          <pc:sldMk cId="1700949492" sldId="264"/>
        </pc:sldMkLst>
      </pc:sldChg>
      <pc:sldChg chg="add del">
        <pc:chgData name="Xavier Roy" userId="cdfdffb4-1957-47e0-b5c9-875399b6fb98" providerId="ADAL" clId="{A2E90CDB-9D25-4CEC-BA3A-B1F4A7E59244}" dt="2024-03-18T09:56:12.042" v="49"/>
        <pc:sldMkLst>
          <pc:docMk/>
          <pc:sldMk cId="2551190781" sldId="265"/>
        </pc:sldMkLst>
      </pc:sldChg>
      <pc:sldChg chg="add del">
        <pc:chgData name="Xavier Roy" userId="cdfdffb4-1957-47e0-b5c9-875399b6fb98" providerId="ADAL" clId="{A2E90CDB-9D25-4CEC-BA3A-B1F4A7E59244}" dt="2024-03-18T09:56:12.042" v="49"/>
        <pc:sldMkLst>
          <pc:docMk/>
          <pc:sldMk cId="871797756" sldId="266"/>
        </pc:sldMkLst>
      </pc:sldChg>
      <pc:sldChg chg="modSp mod">
        <pc:chgData name="Xavier Roy" userId="cdfdffb4-1957-47e0-b5c9-875399b6fb98" providerId="ADAL" clId="{A2E90CDB-9D25-4CEC-BA3A-B1F4A7E59244}" dt="2024-03-18T09:54:20.287" v="32" actId="20577"/>
        <pc:sldMkLst>
          <pc:docMk/>
          <pc:sldMk cId="2141996448" sldId="267"/>
        </pc:sldMkLst>
        <pc:spChg chg="mod">
          <ac:chgData name="Xavier Roy" userId="cdfdffb4-1957-47e0-b5c9-875399b6fb98" providerId="ADAL" clId="{A2E90CDB-9D25-4CEC-BA3A-B1F4A7E59244}" dt="2024-03-18T09:53:39.777" v="8" actId="1076"/>
          <ac:spMkLst>
            <pc:docMk/>
            <pc:sldMk cId="2141996448" sldId="267"/>
            <ac:spMk id="2" creationId="{83145CF3-C12C-4347-8E68-43E7983404D2}"/>
          </ac:spMkLst>
        </pc:spChg>
        <pc:spChg chg="mod">
          <ac:chgData name="Xavier Roy" userId="cdfdffb4-1957-47e0-b5c9-875399b6fb98" providerId="ADAL" clId="{A2E90CDB-9D25-4CEC-BA3A-B1F4A7E59244}" dt="2024-03-18T09:54:01.602" v="18" actId="20577"/>
          <ac:spMkLst>
            <pc:docMk/>
            <pc:sldMk cId="2141996448" sldId="267"/>
            <ac:spMk id="3" creationId="{9D51EF2D-F832-4781-89C3-3F5E4843BF42}"/>
          </ac:spMkLst>
        </pc:spChg>
        <pc:spChg chg="mod">
          <ac:chgData name="Xavier Roy" userId="cdfdffb4-1957-47e0-b5c9-875399b6fb98" providerId="ADAL" clId="{A2E90CDB-9D25-4CEC-BA3A-B1F4A7E59244}" dt="2024-03-18T09:54:20.287" v="32" actId="20577"/>
          <ac:spMkLst>
            <pc:docMk/>
            <pc:sldMk cId="2141996448" sldId="267"/>
            <ac:spMk id="4" creationId="{D26DA0E2-82BB-493E-9B68-2D93A245C5B3}"/>
          </ac:spMkLst>
        </pc:spChg>
      </pc:sldChg>
      <pc:sldChg chg="addSp delSp modSp mod">
        <pc:chgData name="Xavier Roy" userId="cdfdffb4-1957-47e0-b5c9-875399b6fb98" providerId="ADAL" clId="{A2E90CDB-9D25-4CEC-BA3A-B1F4A7E59244}" dt="2024-03-18T10:13:15.139" v="336" actId="6549"/>
        <pc:sldMkLst>
          <pc:docMk/>
          <pc:sldMk cId="1074535587" sldId="268"/>
        </pc:sldMkLst>
        <pc:spChg chg="del">
          <ac:chgData name="Xavier Roy" userId="cdfdffb4-1957-47e0-b5c9-875399b6fb98" providerId="ADAL" clId="{A2E90CDB-9D25-4CEC-BA3A-B1F4A7E59244}" dt="2024-03-18T09:55:42.245" v="38" actId="478"/>
          <ac:spMkLst>
            <pc:docMk/>
            <pc:sldMk cId="1074535587" sldId="268"/>
            <ac:spMk id="2" creationId="{CD0FB8EB-1974-4F1B-9F83-4FDD9AB6C8B2}"/>
          </ac:spMkLst>
        </pc:spChg>
        <pc:spChg chg="del">
          <ac:chgData name="Xavier Roy" userId="cdfdffb4-1957-47e0-b5c9-875399b6fb98" providerId="ADAL" clId="{A2E90CDB-9D25-4CEC-BA3A-B1F4A7E59244}" dt="2024-03-18T09:55:43.528" v="39" actId="478"/>
          <ac:spMkLst>
            <pc:docMk/>
            <pc:sldMk cId="1074535587" sldId="268"/>
            <ac:spMk id="6" creationId="{CFEF36EF-EA79-48B1-8977-F8AA6F2C6BC7}"/>
          </ac:spMkLst>
        </pc:spChg>
        <pc:spChg chg="add mod">
          <ac:chgData name="Xavier Roy" userId="cdfdffb4-1957-47e0-b5c9-875399b6fb98" providerId="ADAL" clId="{A2E90CDB-9D25-4CEC-BA3A-B1F4A7E59244}" dt="2024-03-18T09:57:20.106" v="58"/>
          <ac:spMkLst>
            <pc:docMk/>
            <pc:sldMk cId="1074535587" sldId="268"/>
            <ac:spMk id="8" creationId="{9AC8B878-5731-F3D9-027D-A46134C90A28}"/>
          </ac:spMkLst>
        </pc:spChg>
        <pc:spChg chg="add mod">
          <ac:chgData name="Xavier Roy" userId="cdfdffb4-1957-47e0-b5c9-875399b6fb98" providerId="ADAL" clId="{A2E90CDB-9D25-4CEC-BA3A-B1F4A7E59244}" dt="2024-03-18T09:57:29.947" v="59"/>
          <ac:spMkLst>
            <pc:docMk/>
            <pc:sldMk cId="1074535587" sldId="268"/>
            <ac:spMk id="11" creationId="{1A37A862-4B08-2532-9605-B5A2B7AE9B0D}"/>
          </ac:spMkLst>
        </pc:spChg>
        <pc:spChg chg="add mod">
          <ac:chgData name="Xavier Roy" userId="cdfdffb4-1957-47e0-b5c9-875399b6fb98" providerId="ADAL" clId="{A2E90CDB-9D25-4CEC-BA3A-B1F4A7E59244}" dt="2024-03-18T09:58:17.789" v="68" actId="1076"/>
          <ac:spMkLst>
            <pc:docMk/>
            <pc:sldMk cId="1074535587" sldId="268"/>
            <ac:spMk id="14" creationId="{4354E53F-3AB7-0C28-E247-DC48353628A4}"/>
          </ac:spMkLst>
        </pc:spChg>
        <pc:spChg chg="add mod">
          <ac:chgData name="Xavier Roy" userId="cdfdffb4-1957-47e0-b5c9-875399b6fb98" providerId="ADAL" clId="{A2E90CDB-9D25-4CEC-BA3A-B1F4A7E59244}" dt="2024-03-18T09:58:25.194" v="69" actId="14100"/>
          <ac:spMkLst>
            <pc:docMk/>
            <pc:sldMk cId="1074535587" sldId="268"/>
            <ac:spMk id="15" creationId="{0929FED0-3EF9-5C07-DDD0-7E6A1EB43841}"/>
          </ac:spMkLst>
        </pc:spChg>
        <pc:spChg chg="add mod">
          <ac:chgData name="Xavier Roy" userId="cdfdffb4-1957-47e0-b5c9-875399b6fb98" providerId="ADAL" clId="{A2E90CDB-9D25-4CEC-BA3A-B1F4A7E59244}" dt="2024-03-18T09:57:46.251" v="62"/>
          <ac:spMkLst>
            <pc:docMk/>
            <pc:sldMk cId="1074535587" sldId="268"/>
            <ac:spMk id="17" creationId="{F0FCBA42-D315-532F-E0B3-3A5D12E079E2}"/>
          </ac:spMkLst>
        </pc:spChg>
        <pc:spChg chg="add mod">
          <ac:chgData name="Xavier Roy" userId="cdfdffb4-1957-47e0-b5c9-875399b6fb98" providerId="ADAL" clId="{A2E90CDB-9D25-4CEC-BA3A-B1F4A7E59244}" dt="2024-03-18T09:58:10.966" v="65" actId="1076"/>
          <ac:spMkLst>
            <pc:docMk/>
            <pc:sldMk cId="1074535587" sldId="268"/>
            <ac:spMk id="18" creationId="{79638466-8727-1103-0475-4F69F3A25D8F}"/>
          </ac:spMkLst>
        </pc:spChg>
        <pc:spChg chg="add mod">
          <ac:chgData name="Xavier Roy" userId="cdfdffb4-1957-47e0-b5c9-875399b6fb98" providerId="ADAL" clId="{A2E90CDB-9D25-4CEC-BA3A-B1F4A7E59244}" dt="2024-03-18T09:58:05.493" v="64"/>
          <ac:spMkLst>
            <pc:docMk/>
            <pc:sldMk cId="1074535587" sldId="268"/>
            <ac:spMk id="19" creationId="{186AA67D-DBF6-5F2F-97F1-16E7B277F1FD}"/>
          </ac:spMkLst>
        </pc:spChg>
        <pc:spChg chg="add mod">
          <ac:chgData name="Xavier Roy" userId="cdfdffb4-1957-47e0-b5c9-875399b6fb98" providerId="ADAL" clId="{A2E90CDB-9D25-4CEC-BA3A-B1F4A7E59244}" dt="2024-03-18T10:13:04.912" v="334"/>
          <ac:spMkLst>
            <pc:docMk/>
            <pc:sldMk cId="1074535587" sldId="268"/>
            <ac:spMk id="20" creationId="{BA423721-C863-FEBB-6096-57DB8E833E4D}"/>
          </ac:spMkLst>
        </pc:spChg>
        <pc:spChg chg="add mod">
          <ac:chgData name="Xavier Roy" userId="cdfdffb4-1957-47e0-b5c9-875399b6fb98" providerId="ADAL" clId="{A2E90CDB-9D25-4CEC-BA3A-B1F4A7E59244}" dt="2024-03-18T10:13:15.139" v="336" actId="6549"/>
          <ac:spMkLst>
            <pc:docMk/>
            <pc:sldMk cId="1074535587" sldId="268"/>
            <ac:spMk id="21" creationId="{CA4DD6B2-C228-F459-E76C-2BFDA952B752}"/>
          </ac:spMkLst>
        </pc:spChg>
        <pc:graphicFrameChg chg="del">
          <ac:chgData name="Xavier Roy" userId="cdfdffb4-1957-47e0-b5c9-875399b6fb98" providerId="ADAL" clId="{A2E90CDB-9D25-4CEC-BA3A-B1F4A7E59244}" dt="2024-03-18T09:55:44.870" v="40" actId="478"/>
          <ac:graphicFrameMkLst>
            <pc:docMk/>
            <pc:sldMk cId="1074535587" sldId="268"/>
            <ac:graphicFrameMk id="13" creationId="{68B5086D-779B-14D0-C3B4-2DF506498F45}"/>
          </ac:graphicFrameMkLst>
        </pc:graphicFrameChg>
        <pc:picChg chg="add del">
          <ac:chgData name="Xavier Roy" userId="cdfdffb4-1957-47e0-b5c9-875399b6fb98" providerId="ADAL" clId="{A2E90CDB-9D25-4CEC-BA3A-B1F4A7E59244}" dt="2024-03-18T09:55:47.449" v="41" actId="478"/>
          <ac:picMkLst>
            <pc:docMk/>
            <pc:sldMk cId="1074535587" sldId="268"/>
            <ac:picMk id="3" creationId="{0671F1C9-29F5-4ABC-8445-F5EA4A24FF29}"/>
          </ac:picMkLst>
        </pc:picChg>
        <pc:picChg chg="add">
          <ac:chgData name="Xavier Roy" userId="cdfdffb4-1957-47e0-b5c9-875399b6fb98" providerId="ADAL" clId="{A2E90CDB-9D25-4CEC-BA3A-B1F4A7E59244}" dt="2024-03-18T09:56:17.879" v="50"/>
          <ac:picMkLst>
            <pc:docMk/>
            <pc:sldMk cId="1074535587" sldId="268"/>
            <ac:picMk id="9" creationId="{62C3F1B1-54D1-7907-BE30-5731AC4BE62C}"/>
          </ac:picMkLst>
        </pc:picChg>
      </pc:sldChg>
      <pc:sldChg chg="del">
        <pc:chgData name="Xavier Roy" userId="cdfdffb4-1957-47e0-b5c9-875399b6fb98" providerId="ADAL" clId="{A2E90CDB-9D25-4CEC-BA3A-B1F4A7E59244}" dt="2024-03-18T09:56:32.666" v="54" actId="47"/>
        <pc:sldMkLst>
          <pc:docMk/>
          <pc:sldMk cId="1574209040" sldId="269"/>
        </pc:sldMkLst>
      </pc:sldChg>
      <pc:sldChg chg="add del">
        <pc:chgData name="Xavier Roy" userId="cdfdffb4-1957-47e0-b5c9-875399b6fb98" providerId="ADAL" clId="{A2E90CDB-9D25-4CEC-BA3A-B1F4A7E59244}" dt="2024-03-18T09:56:12.042" v="49"/>
        <pc:sldMkLst>
          <pc:docMk/>
          <pc:sldMk cId="91798964" sldId="270"/>
        </pc:sldMkLst>
      </pc:sldChg>
      <pc:sldChg chg="addSp delSp modSp mod">
        <pc:chgData name="Xavier Roy" userId="cdfdffb4-1957-47e0-b5c9-875399b6fb98" providerId="ADAL" clId="{A2E90CDB-9D25-4CEC-BA3A-B1F4A7E59244}" dt="2024-03-18T10:20:47.235" v="573" actId="478"/>
        <pc:sldMkLst>
          <pc:docMk/>
          <pc:sldMk cId="3550436766" sldId="272"/>
        </pc:sldMkLst>
        <pc:spChg chg="add del mod">
          <ac:chgData name="Xavier Roy" userId="cdfdffb4-1957-47e0-b5c9-875399b6fb98" providerId="ADAL" clId="{A2E90CDB-9D25-4CEC-BA3A-B1F4A7E59244}" dt="2024-03-18T10:20:47.235" v="573" actId="478"/>
          <ac:spMkLst>
            <pc:docMk/>
            <pc:sldMk cId="3550436766" sldId="272"/>
            <ac:spMk id="3" creationId="{EB7A0900-5CF4-06A2-A7E3-7F8FA6244CFC}"/>
          </ac:spMkLst>
        </pc:spChg>
        <pc:graphicFrameChg chg="modGraphic">
          <ac:chgData name="Xavier Roy" userId="cdfdffb4-1957-47e0-b5c9-875399b6fb98" providerId="ADAL" clId="{A2E90CDB-9D25-4CEC-BA3A-B1F4A7E59244}" dt="2024-03-18T10:20:36.838" v="572" actId="20577"/>
          <ac:graphicFrameMkLst>
            <pc:docMk/>
            <pc:sldMk cId="3550436766" sldId="272"/>
            <ac:graphicFrameMk id="8" creationId="{6785EE1E-4A1C-4346-83D0-84014F8F230F}"/>
          </ac:graphicFrameMkLst>
        </pc:graphicFrameChg>
      </pc:sldChg>
      <pc:sldChg chg="add del">
        <pc:chgData name="Xavier Roy" userId="cdfdffb4-1957-47e0-b5c9-875399b6fb98" providerId="ADAL" clId="{A2E90CDB-9D25-4CEC-BA3A-B1F4A7E59244}" dt="2024-03-18T09:56:12.042" v="49"/>
        <pc:sldMkLst>
          <pc:docMk/>
          <pc:sldMk cId="600645931" sldId="273"/>
        </pc:sldMkLst>
      </pc:sldChg>
      <pc:sldChg chg="add del">
        <pc:chgData name="Xavier Roy" userId="cdfdffb4-1957-47e0-b5c9-875399b6fb98" providerId="ADAL" clId="{A2E90CDB-9D25-4CEC-BA3A-B1F4A7E59244}" dt="2024-03-18T09:56:12.042" v="49"/>
        <pc:sldMkLst>
          <pc:docMk/>
          <pc:sldMk cId="3515728179" sldId="274"/>
        </pc:sldMkLst>
      </pc:sldChg>
      <pc:sldChg chg="del">
        <pc:chgData name="Xavier Roy" userId="cdfdffb4-1957-47e0-b5c9-875399b6fb98" providerId="ADAL" clId="{A2E90CDB-9D25-4CEC-BA3A-B1F4A7E59244}" dt="2024-03-18T09:56:31.362" v="52" actId="47"/>
        <pc:sldMkLst>
          <pc:docMk/>
          <pc:sldMk cId="870759970" sldId="275"/>
        </pc:sldMkLst>
      </pc:sldChg>
      <pc:sldChg chg="del">
        <pc:chgData name="Xavier Roy" userId="cdfdffb4-1957-47e0-b5c9-875399b6fb98" providerId="ADAL" clId="{A2E90CDB-9D25-4CEC-BA3A-B1F4A7E59244}" dt="2024-03-18T09:56:30.617" v="51" actId="47"/>
        <pc:sldMkLst>
          <pc:docMk/>
          <pc:sldMk cId="3448539176" sldId="278"/>
        </pc:sldMkLst>
      </pc:sldChg>
      <pc:sldChg chg="addSp delSp modSp new mod">
        <pc:chgData name="Xavier Roy" userId="cdfdffb4-1957-47e0-b5c9-875399b6fb98" providerId="ADAL" clId="{A2E90CDB-9D25-4CEC-BA3A-B1F4A7E59244}" dt="2024-03-18T10:13:20.204" v="337" actId="20577"/>
        <pc:sldMkLst>
          <pc:docMk/>
          <pc:sldMk cId="3888941564" sldId="278"/>
        </pc:sldMkLst>
        <pc:spChg chg="del">
          <ac:chgData name="Xavier Roy" userId="cdfdffb4-1957-47e0-b5c9-875399b6fb98" providerId="ADAL" clId="{A2E90CDB-9D25-4CEC-BA3A-B1F4A7E59244}" dt="2024-03-18T09:58:51.062" v="72" actId="478"/>
          <ac:spMkLst>
            <pc:docMk/>
            <pc:sldMk cId="3888941564" sldId="278"/>
            <ac:spMk id="2" creationId="{AACBDE0B-FE23-B9D0-DF39-00B0CE43A5A3}"/>
          </ac:spMkLst>
        </pc:spChg>
        <pc:spChg chg="del">
          <ac:chgData name="Xavier Roy" userId="cdfdffb4-1957-47e0-b5c9-875399b6fb98" providerId="ADAL" clId="{A2E90CDB-9D25-4CEC-BA3A-B1F4A7E59244}" dt="2024-03-18T09:59:22.524" v="90" actId="478"/>
          <ac:spMkLst>
            <pc:docMk/>
            <pc:sldMk cId="3888941564" sldId="278"/>
            <ac:spMk id="5" creationId="{C22D2EEC-BB28-1EAF-7F0A-331AE99786C7}"/>
          </ac:spMkLst>
        </pc:spChg>
        <pc:spChg chg="del">
          <ac:chgData name="Xavier Roy" userId="cdfdffb4-1957-47e0-b5c9-875399b6fb98" providerId="ADAL" clId="{A2E90CDB-9D25-4CEC-BA3A-B1F4A7E59244}" dt="2024-03-18T09:59:19.918" v="89" actId="478"/>
          <ac:spMkLst>
            <pc:docMk/>
            <pc:sldMk cId="3888941564" sldId="278"/>
            <ac:spMk id="6" creationId="{344FA983-A8F0-406B-6BDA-9C4B945AFD66}"/>
          </ac:spMkLst>
        </pc:spChg>
        <pc:spChg chg="mod">
          <ac:chgData name="Xavier Roy" userId="cdfdffb4-1957-47e0-b5c9-875399b6fb98" providerId="ADAL" clId="{A2E90CDB-9D25-4CEC-BA3A-B1F4A7E59244}" dt="2024-03-18T09:59:01.167" v="74" actId="20577"/>
          <ac:spMkLst>
            <pc:docMk/>
            <pc:sldMk cId="3888941564" sldId="278"/>
            <ac:spMk id="7" creationId="{1AE0084D-F2F4-9097-A5E7-BECBE07CA415}"/>
          </ac:spMkLst>
        </pc:spChg>
        <pc:spChg chg="add mod">
          <ac:chgData name="Xavier Roy" userId="cdfdffb4-1957-47e0-b5c9-875399b6fb98" providerId="ADAL" clId="{A2E90CDB-9D25-4CEC-BA3A-B1F4A7E59244}" dt="2024-03-18T09:59:14.362" v="88" actId="20577"/>
          <ac:spMkLst>
            <pc:docMk/>
            <pc:sldMk cId="3888941564" sldId="278"/>
            <ac:spMk id="9" creationId="{EB80E15A-71DD-6109-7A2D-C895784DF1BA}"/>
          </ac:spMkLst>
        </pc:spChg>
        <pc:spChg chg="add mod">
          <ac:chgData name="Xavier Roy" userId="cdfdffb4-1957-47e0-b5c9-875399b6fb98" providerId="ADAL" clId="{A2E90CDB-9D25-4CEC-BA3A-B1F4A7E59244}" dt="2024-03-18T10:00:03.107" v="116" actId="20577"/>
          <ac:spMkLst>
            <pc:docMk/>
            <pc:sldMk cId="3888941564" sldId="278"/>
            <ac:spMk id="11" creationId="{BA8470ED-C5E4-DE0A-78CE-276772174176}"/>
          </ac:spMkLst>
        </pc:spChg>
        <pc:spChg chg="add mod">
          <ac:chgData name="Xavier Roy" userId="cdfdffb4-1957-47e0-b5c9-875399b6fb98" providerId="ADAL" clId="{A2E90CDB-9D25-4CEC-BA3A-B1F4A7E59244}" dt="2024-03-18T09:59:33.891" v="93" actId="1076"/>
          <ac:spMkLst>
            <pc:docMk/>
            <pc:sldMk cId="3888941564" sldId="278"/>
            <ac:spMk id="12" creationId="{E5B6A453-F55F-983F-CB77-C1BCC5FDD939}"/>
          </ac:spMkLst>
        </pc:spChg>
        <pc:spChg chg="add mod">
          <ac:chgData name="Xavier Roy" userId="cdfdffb4-1957-47e0-b5c9-875399b6fb98" providerId="ADAL" clId="{A2E90CDB-9D25-4CEC-BA3A-B1F4A7E59244}" dt="2024-03-18T09:59:31.226" v="92" actId="1076"/>
          <ac:spMkLst>
            <pc:docMk/>
            <pc:sldMk cId="3888941564" sldId="278"/>
            <ac:spMk id="13" creationId="{93E64505-2BD3-CE77-BF7D-A90DF5732EC2}"/>
          </ac:spMkLst>
        </pc:spChg>
        <pc:spChg chg="add mod">
          <ac:chgData name="Xavier Roy" userId="cdfdffb4-1957-47e0-b5c9-875399b6fb98" providerId="ADAL" clId="{A2E90CDB-9D25-4CEC-BA3A-B1F4A7E59244}" dt="2024-03-18T10:13:20.204" v="337" actId="20577"/>
          <ac:spMkLst>
            <pc:docMk/>
            <pc:sldMk cId="3888941564" sldId="278"/>
            <ac:spMk id="14" creationId="{DF47C6F9-7725-7F4F-A967-58FFAC541C88}"/>
          </ac:spMkLst>
        </pc:spChg>
        <pc:picChg chg="add mod">
          <ac:chgData name="Xavier Roy" userId="cdfdffb4-1957-47e0-b5c9-875399b6fb98" providerId="ADAL" clId="{A2E90CDB-9D25-4CEC-BA3A-B1F4A7E59244}" dt="2024-03-18T09:59:29.130" v="91" actId="14100"/>
          <ac:picMkLst>
            <pc:docMk/>
            <pc:sldMk cId="3888941564" sldId="278"/>
            <ac:picMk id="10" creationId="{96C70D07-4FA1-7A01-00DB-E38D211222B1}"/>
          </ac:picMkLst>
        </pc:picChg>
      </pc:sldChg>
      <pc:sldChg chg="addSp delSp modSp new mod">
        <pc:chgData name="Xavier Roy" userId="cdfdffb4-1957-47e0-b5c9-875399b6fb98" providerId="ADAL" clId="{A2E90CDB-9D25-4CEC-BA3A-B1F4A7E59244}" dt="2024-03-18T10:13:25.226" v="338" actId="6549"/>
        <pc:sldMkLst>
          <pc:docMk/>
          <pc:sldMk cId="2131020130" sldId="279"/>
        </pc:sldMkLst>
        <pc:spChg chg="mod">
          <ac:chgData name="Xavier Roy" userId="cdfdffb4-1957-47e0-b5c9-875399b6fb98" providerId="ADAL" clId="{A2E90CDB-9D25-4CEC-BA3A-B1F4A7E59244}" dt="2024-03-18T10:01:03.809" v="138" actId="1076"/>
          <ac:spMkLst>
            <pc:docMk/>
            <pc:sldMk cId="2131020130" sldId="279"/>
            <ac:spMk id="2" creationId="{08FB908A-954D-E7A8-4120-3CF9768BB834}"/>
          </ac:spMkLst>
        </pc:spChg>
        <pc:spChg chg="del">
          <ac:chgData name="Xavier Roy" userId="cdfdffb4-1957-47e0-b5c9-875399b6fb98" providerId="ADAL" clId="{A2E90CDB-9D25-4CEC-BA3A-B1F4A7E59244}" dt="2024-03-18T10:00:35.571" v="130" actId="478"/>
          <ac:spMkLst>
            <pc:docMk/>
            <pc:sldMk cId="2131020130" sldId="279"/>
            <ac:spMk id="5" creationId="{C904E7DC-B48E-3213-DE74-0C4D149AA1BD}"/>
          </ac:spMkLst>
        </pc:spChg>
        <pc:spChg chg="del">
          <ac:chgData name="Xavier Roy" userId="cdfdffb4-1957-47e0-b5c9-875399b6fb98" providerId="ADAL" clId="{A2E90CDB-9D25-4CEC-BA3A-B1F4A7E59244}" dt="2024-03-18T10:00:37.157" v="131" actId="478"/>
          <ac:spMkLst>
            <pc:docMk/>
            <pc:sldMk cId="2131020130" sldId="279"/>
            <ac:spMk id="6" creationId="{70DDD976-C787-26A6-DCD1-4211CBF38DA0}"/>
          </ac:spMkLst>
        </pc:spChg>
        <pc:spChg chg="mod">
          <ac:chgData name="Xavier Roy" userId="cdfdffb4-1957-47e0-b5c9-875399b6fb98" providerId="ADAL" clId="{A2E90CDB-9D25-4CEC-BA3A-B1F4A7E59244}" dt="2024-03-18T10:01:06.249" v="139" actId="1076"/>
          <ac:spMkLst>
            <pc:docMk/>
            <pc:sldMk cId="2131020130" sldId="279"/>
            <ac:spMk id="7" creationId="{824FD8C2-BAAE-6230-4D92-9337BD7DD4A5}"/>
          </ac:spMkLst>
        </pc:spChg>
        <pc:spChg chg="add del">
          <ac:chgData name="Xavier Roy" userId="cdfdffb4-1957-47e0-b5c9-875399b6fb98" providerId="ADAL" clId="{A2E90CDB-9D25-4CEC-BA3A-B1F4A7E59244}" dt="2024-03-18T10:00:42.706" v="133" actId="478"/>
          <ac:spMkLst>
            <pc:docMk/>
            <pc:sldMk cId="2131020130" sldId="279"/>
            <ac:spMk id="10" creationId="{78628370-82E2-E498-57C1-988F88AEDE51}"/>
          </ac:spMkLst>
        </pc:spChg>
        <pc:spChg chg="add del mod">
          <ac:chgData name="Xavier Roy" userId="cdfdffb4-1957-47e0-b5c9-875399b6fb98" providerId="ADAL" clId="{A2E90CDB-9D25-4CEC-BA3A-B1F4A7E59244}" dt="2024-03-18T10:00:57.556" v="136" actId="478"/>
          <ac:spMkLst>
            <pc:docMk/>
            <pc:sldMk cId="2131020130" sldId="279"/>
            <ac:spMk id="11" creationId="{A89B490A-9EA8-FB00-9508-12B5D765F003}"/>
          </ac:spMkLst>
        </pc:spChg>
        <pc:spChg chg="add mod">
          <ac:chgData name="Xavier Roy" userId="cdfdffb4-1957-47e0-b5c9-875399b6fb98" providerId="ADAL" clId="{A2E90CDB-9D25-4CEC-BA3A-B1F4A7E59244}" dt="2024-03-18T10:00:50.400" v="134"/>
          <ac:spMkLst>
            <pc:docMk/>
            <pc:sldMk cId="2131020130" sldId="279"/>
            <ac:spMk id="12" creationId="{AD25383D-3928-EF44-C4F4-6DFCD8F94F8A}"/>
          </ac:spMkLst>
        </pc:spChg>
        <pc:spChg chg="add mod">
          <ac:chgData name="Xavier Roy" userId="cdfdffb4-1957-47e0-b5c9-875399b6fb98" providerId="ADAL" clId="{A2E90CDB-9D25-4CEC-BA3A-B1F4A7E59244}" dt="2024-03-18T10:00:50.400" v="134"/>
          <ac:spMkLst>
            <pc:docMk/>
            <pc:sldMk cId="2131020130" sldId="279"/>
            <ac:spMk id="13" creationId="{1D0762F7-A0E8-B3E3-3E5A-F8F66D6D52A4}"/>
          </ac:spMkLst>
        </pc:spChg>
        <pc:spChg chg="add mod">
          <ac:chgData name="Xavier Roy" userId="cdfdffb4-1957-47e0-b5c9-875399b6fb98" providerId="ADAL" clId="{A2E90CDB-9D25-4CEC-BA3A-B1F4A7E59244}" dt="2024-03-18T10:00:50.400" v="134"/>
          <ac:spMkLst>
            <pc:docMk/>
            <pc:sldMk cId="2131020130" sldId="279"/>
            <ac:spMk id="14" creationId="{7F5883F8-F288-91B7-7B23-957B465472DA}"/>
          </ac:spMkLst>
        </pc:spChg>
        <pc:spChg chg="add mod">
          <ac:chgData name="Xavier Roy" userId="cdfdffb4-1957-47e0-b5c9-875399b6fb98" providerId="ADAL" clId="{A2E90CDB-9D25-4CEC-BA3A-B1F4A7E59244}" dt="2024-03-18T10:00:50.400" v="134"/>
          <ac:spMkLst>
            <pc:docMk/>
            <pc:sldMk cId="2131020130" sldId="279"/>
            <ac:spMk id="17" creationId="{066D83D1-F1D3-156F-374A-7AA3CB7149A4}"/>
          </ac:spMkLst>
        </pc:spChg>
        <pc:spChg chg="add mod">
          <ac:chgData name="Xavier Roy" userId="cdfdffb4-1957-47e0-b5c9-875399b6fb98" providerId="ADAL" clId="{A2E90CDB-9D25-4CEC-BA3A-B1F4A7E59244}" dt="2024-03-18T10:00:50.400" v="134"/>
          <ac:spMkLst>
            <pc:docMk/>
            <pc:sldMk cId="2131020130" sldId="279"/>
            <ac:spMk id="18" creationId="{E30F955B-468E-7891-E3A4-E9F32D35F365}"/>
          </ac:spMkLst>
        </pc:spChg>
        <pc:spChg chg="add mod">
          <ac:chgData name="Xavier Roy" userId="cdfdffb4-1957-47e0-b5c9-875399b6fb98" providerId="ADAL" clId="{A2E90CDB-9D25-4CEC-BA3A-B1F4A7E59244}" dt="2024-03-18T10:00:50.400" v="134"/>
          <ac:spMkLst>
            <pc:docMk/>
            <pc:sldMk cId="2131020130" sldId="279"/>
            <ac:spMk id="19" creationId="{3C245279-E577-D17E-6283-78DB17695BBA}"/>
          </ac:spMkLst>
        </pc:spChg>
        <pc:spChg chg="add mod">
          <ac:chgData name="Xavier Roy" userId="cdfdffb4-1957-47e0-b5c9-875399b6fb98" providerId="ADAL" clId="{A2E90CDB-9D25-4CEC-BA3A-B1F4A7E59244}" dt="2024-03-18T10:00:50.400" v="134"/>
          <ac:spMkLst>
            <pc:docMk/>
            <pc:sldMk cId="2131020130" sldId="279"/>
            <ac:spMk id="20" creationId="{F94BF6B0-9FCC-0CD1-66DD-49D5C4FC0D0C}"/>
          </ac:spMkLst>
        </pc:spChg>
        <pc:spChg chg="add mod">
          <ac:chgData name="Xavier Roy" userId="cdfdffb4-1957-47e0-b5c9-875399b6fb98" providerId="ADAL" clId="{A2E90CDB-9D25-4CEC-BA3A-B1F4A7E59244}" dt="2024-03-18T10:00:50.400" v="134"/>
          <ac:spMkLst>
            <pc:docMk/>
            <pc:sldMk cId="2131020130" sldId="279"/>
            <ac:spMk id="21" creationId="{58B76DF9-9AEF-D161-43FB-4659AAFC3F94}"/>
          </ac:spMkLst>
        </pc:spChg>
        <pc:spChg chg="add mod">
          <ac:chgData name="Xavier Roy" userId="cdfdffb4-1957-47e0-b5c9-875399b6fb98" providerId="ADAL" clId="{A2E90CDB-9D25-4CEC-BA3A-B1F4A7E59244}" dt="2024-03-18T10:00:50.400" v="134"/>
          <ac:spMkLst>
            <pc:docMk/>
            <pc:sldMk cId="2131020130" sldId="279"/>
            <ac:spMk id="22" creationId="{016E0B02-E134-29E6-01DB-C1BA8FBF31DB}"/>
          </ac:spMkLst>
        </pc:spChg>
        <pc:spChg chg="add mod">
          <ac:chgData name="Xavier Roy" userId="cdfdffb4-1957-47e0-b5c9-875399b6fb98" providerId="ADAL" clId="{A2E90CDB-9D25-4CEC-BA3A-B1F4A7E59244}" dt="2024-03-18T10:00:50.400" v="134"/>
          <ac:spMkLst>
            <pc:docMk/>
            <pc:sldMk cId="2131020130" sldId="279"/>
            <ac:spMk id="23" creationId="{AEDAC25D-0F92-7C7B-1D5F-A276C6BF816B}"/>
          </ac:spMkLst>
        </pc:spChg>
        <pc:spChg chg="add mod">
          <ac:chgData name="Xavier Roy" userId="cdfdffb4-1957-47e0-b5c9-875399b6fb98" providerId="ADAL" clId="{A2E90CDB-9D25-4CEC-BA3A-B1F4A7E59244}" dt="2024-03-18T10:00:50.400" v="134"/>
          <ac:spMkLst>
            <pc:docMk/>
            <pc:sldMk cId="2131020130" sldId="279"/>
            <ac:spMk id="24" creationId="{FDCB1659-F4F3-7BC9-8B46-A19799C71DE2}"/>
          </ac:spMkLst>
        </pc:spChg>
        <pc:spChg chg="add mod">
          <ac:chgData name="Xavier Roy" userId="cdfdffb4-1957-47e0-b5c9-875399b6fb98" providerId="ADAL" clId="{A2E90CDB-9D25-4CEC-BA3A-B1F4A7E59244}" dt="2024-03-18T10:00:50.400" v="134"/>
          <ac:spMkLst>
            <pc:docMk/>
            <pc:sldMk cId="2131020130" sldId="279"/>
            <ac:spMk id="25" creationId="{4A480C52-9FF3-C166-0F10-B2004D9E922D}"/>
          </ac:spMkLst>
        </pc:spChg>
        <pc:spChg chg="add mod">
          <ac:chgData name="Xavier Roy" userId="cdfdffb4-1957-47e0-b5c9-875399b6fb98" providerId="ADAL" clId="{A2E90CDB-9D25-4CEC-BA3A-B1F4A7E59244}" dt="2024-03-18T10:00:50.400" v="134"/>
          <ac:spMkLst>
            <pc:docMk/>
            <pc:sldMk cId="2131020130" sldId="279"/>
            <ac:spMk id="26" creationId="{4227316E-C49B-343B-2C52-5528D00EAD08}"/>
          </ac:spMkLst>
        </pc:spChg>
        <pc:spChg chg="add mod">
          <ac:chgData name="Xavier Roy" userId="cdfdffb4-1957-47e0-b5c9-875399b6fb98" providerId="ADAL" clId="{A2E90CDB-9D25-4CEC-BA3A-B1F4A7E59244}" dt="2024-03-18T10:00:50.400" v="134"/>
          <ac:spMkLst>
            <pc:docMk/>
            <pc:sldMk cId="2131020130" sldId="279"/>
            <ac:spMk id="27" creationId="{80285557-D852-E850-D475-7D4B2B11F863}"/>
          </ac:spMkLst>
        </pc:spChg>
        <pc:spChg chg="add mod">
          <ac:chgData name="Xavier Roy" userId="cdfdffb4-1957-47e0-b5c9-875399b6fb98" providerId="ADAL" clId="{A2E90CDB-9D25-4CEC-BA3A-B1F4A7E59244}" dt="2024-03-18T10:00:50.400" v="134"/>
          <ac:spMkLst>
            <pc:docMk/>
            <pc:sldMk cId="2131020130" sldId="279"/>
            <ac:spMk id="32" creationId="{91EEACEC-B95F-B142-5CBE-BA8896C1EC36}"/>
          </ac:spMkLst>
        </pc:spChg>
        <pc:spChg chg="add mod">
          <ac:chgData name="Xavier Roy" userId="cdfdffb4-1957-47e0-b5c9-875399b6fb98" providerId="ADAL" clId="{A2E90CDB-9D25-4CEC-BA3A-B1F4A7E59244}" dt="2024-03-18T10:00:50.400" v="134"/>
          <ac:spMkLst>
            <pc:docMk/>
            <pc:sldMk cId="2131020130" sldId="279"/>
            <ac:spMk id="33" creationId="{CABB7A48-637D-1862-6757-8CB79D0A4099}"/>
          </ac:spMkLst>
        </pc:spChg>
        <pc:spChg chg="add mod">
          <ac:chgData name="Xavier Roy" userId="cdfdffb4-1957-47e0-b5c9-875399b6fb98" providerId="ADAL" clId="{A2E90CDB-9D25-4CEC-BA3A-B1F4A7E59244}" dt="2024-03-18T10:13:25.226" v="338" actId="6549"/>
          <ac:spMkLst>
            <pc:docMk/>
            <pc:sldMk cId="2131020130" sldId="279"/>
            <ac:spMk id="35" creationId="{7851F8D4-DC38-159A-D575-6006A40FA608}"/>
          </ac:spMkLst>
        </pc:spChg>
        <pc:picChg chg="add mod">
          <ac:chgData name="Xavier Roy" userId="cdfdffb4-1957-47e0-b5c9-875399b6fb98" providerId="ADAL" clId="{A2E90CDB-9D25-4CEC-BA3A-B1F4A7E59244}" dt="2024-03-18T10:00:50.400" v="134"/>
          <ac:picMkLst>
            <pc:docMk/>
            <pc:sldMk cId="2131020130" sldId="279"/>
            <ac:picMk id="15" creationId="{ACD77F31-ABE7-BDCF-BB44-A4CED8B808CD}"/>
          </ac:picMkLst>
        </pc:picChg>
        <pc:picChg chg="add mod">
          <ac:chgData name="Xavier Roy" userId="cdfdffb4-1957-47e0-b5c9-875399b6fb98" providerId="ADAL" clId="{A2E90CDB-9D25-4CEC-BA3A-B1F4A7E59244}" dt="2024-03-18T10:00:50.400" v="134"/>
          <ac:picMkLst>
            <pc:docMk/>
            <pc:sldMk cId="2131020130" sldId="279"/>
            <ac:picMk id="16" creationId="{C6090F6C-94A5-99A0-A1DB-3F3DC578FA0C}"/>
          </ac:picMkLst>
        </pc:picChg>
        <pc:picChg chg="add mod">
          <ac:chgData name="Xavier Roy" userId="cdfdffb4-1957-47e0-b5c9-875399b6fb98" providerId="ADAL" clId="{A2E90CDB-9D25-4CEC-BA3A-B1F4A7E59244}" dt="2024-03-18T10:00:50.400" v="134"/>
          <ac:picMkLst>
            <pc:docMk/>
            <pc:sldMk cId="2131020130" sldId="279"/>
            <ac:picMk id="28" creationId="{2DAA4C1E-080C-58FF-3D9E-C7D640E9FC87}"/>
          </ac:picMkLst>
        </pc:picChg>
        <pc:cxnChg chg="add mod">
          <ac:chgData name="Xavier Roy" userId="cdfdffb4-1957-47e0-b5c9-875399b6fb98" providerId="ADAL" clId="{A2E90CDB-9D25-4CEC-BA3A-B1F4A7E59244}" dt="2024-03-18T10:00:50.400" v="134"/>
          <ac:cxnSpMkLst>
            <pc:docMk/>
            <pc:sldMk cId="2131020130" sldId="279"/>
            <ac:cxnSpMk id="29" creationId="{E8018C71-5E2F-9B4D-BD31-0EA9F827F547}"/>
          </ac:cxnSpMkLst>
        </pc:cxnChg>
        <pc:cxnChg chg="add mod">
          <ac:chgData name="Xavier Roy" userId="cdfdffb4-1957-47e0-b5c9-875399b6fb98" providerId="ADAL" clId="{A2E90CDB-9D25-4CEC-BA3A-B1F4A7E59244}" dt="2024-03-18T10:00:50.400" v="134"/>
          <ac:cxnSpMkLst>
            <pc:docMk/>
            <pc:sldMk cId="2131020130" sldId="279"/>
            <ac:cxnSpMk id="30" creationId="{0A1B0FB5-0E83-D632-8C36-14566CCA321E}"/>
          </ac:cxnSpMkLst>
        </pc:cxnChg>
        <pc:cxnChg chg="add mod">
          <ac:chgData name="Xavier Roy" userId="cdfdffb4-1957-47e0-b5c9-875399b6fb98" providerId="ADAL" clId="{A2E90CDB-9D25-4CEC-BA3A-B1F4A7E59244}" dt="2024-03-18T10:00:50.400" v="134"/>
          <ac:cxnSpMkLst>
            <pc:docMk/>
            <pc:sldMk cId="2131020130" sldId="279"/>
            <ac:cxnSpMk id="31" creationId="{8254EE4D-0CE9-9217-56FB-FD49BDC5420C}"/>
          </ac:cxnSpMkLst>
        </pc:cxnChg>
        <pc:cxnChg chg="add mod">
          <ac:chgData name="Xavier Roy" userId="cdfdffb4-1957-47e0-b5c9-875399b6fb98" providerId="ADAL" clId="{A2E90CDB-9D25-4CEC-BA3A-B1F4A7E59244}" dt="2024-03-18T10:00:50.400" v="134"/>
          <ac:cxnSpMkLst>
            <pc:docMk/>
            <pc:sldMk cId="2131020130" sldId="279"/>
            <ac:cxnSpMk id="34" creationId="{C2805926-2D72-CB62-AB41-92B4E0E5C4B1}"/>
          </ac:cxnSpMkLst>
        </pc:cxnChg>
      </pc:sldChg>
      <pc:sldChg chg="del">
        <pc:chgData name="Xavier Roy" userId="cdfdffb4-1957-47e0-b5c9-875399b6fb98" providerId="ADAL" clId="{A2E90CDB-9D25-4CEC-BA3A-B1F4A7E59244}" dt="2024-03-18T09:56:32.055" v="53" actId="47"/>
        <pc:sldMkLst>
          <pc:docMk/>
          <pc:sldMk cId="4181484597" sldId="279"/>
        </pc:sldMkLst>
      </pc:sldChg>
      <pc:sldChg chg="del">
        <pc:chgData name="Xavier Roy" userId="cdfdffb4-1957-47e0-b5c9-875399b6fb98" providerId="ADAL" clId="{A2E90CDB-9D25-4CEC-BA3A-B1F4A7E59244}" dt="2024-03-18T09:56:33.196" v="55" actId="47"/>
        <pc:sldMkLst>
          <pc:docMk/>
          <pc:sldMk cId="763524165" sldId="280"/>
        </pc:sldMkLst>
      </pc:sldChg>
      <pc:sldChg chg="addSp delSp modSp new mod modAnim">
        <pc:chgData name="Xavier Roy" userId="cdfdffb4-1957-47e0-b5c9-875399b6fb98" providerId="ADAL" clId="{A2E90CDB-9D25-4CEC-BA3A-B1F4A7E59244}" dt="2024-03-18T10:13:30.307" v="339" actId="6549"/>
        <pc:sldMkLst>
          <pc:docMk/>
          <pc:sldMk cId="4110369529" sldId="280"/>
        </pc:sldMkLst>
        <pc:spChg chg="mod">
          <ac:chgData name="Xavier Roy" userId="cdfdffb4-1957-47e0-b5c9-875399b6fb98" providerId="ADAL" clId="{A2E90CDB-9D25-4CEC-BA3A-B1F4A7E59244}" dt="2024-03-18T10:01:58.895" v="157" actId="1076"/>
          <ac:spMkLst>
            <pc:docMk/>
            <pc:sldMk cId="4110369529" sldId="280"/>
            <ac:spMk id="2" creationId="{84905097-279E-CF32-4CC5-E44023576A0D}"/>
          </ac:spMkLst>
        </pc:spChg>
        <pc:spChg chg="del">
          <ac:chgData name="Xavier Roy" userId="cdfdffb4-1957-47e0-b5c9-875399b6fb98" providerId="ADAL" clId="{A2E90CDB-9D25-4CEC-BA3A-B1F4A7E59244}" dt="2024-03-18T10:01:36.504" v="141" actId="478"/>
          <ac:spMkLst>
            <pc:docMk/>
            <pc:sldMk cId="4110369529" sldId="280"/>
            <ac:spMk id="5" creationId="{9C83D734-1CD1-8F5F-2E84-BD08B78A38B6}"/>
          </ac:spMkLst>
        </pc:spChg>
        <pc:spChg chg="del">
          <ac:chgData name="Xavier Roy" userId="cdfdffb4-1957-47e0-b5c9-875399b6fb98" providerId="ADAL" clId="{A2E90CDB-9D25-4CEC-BA3A-B1F4A7E59244}" dt="2024-03-18T10:01:38.228" v="142" actId="478"/>
          <ac:spMkLst>
            <pc:docMk/>
            <pc:sldMk cId="4110369529" sldId="280"/>
            <ac:spMk id="6" creationId="{C45ADF4B-F6F7-6380-70E5-4D630540AC55}"/>
          </ac:spMkLst>
        </pc:spChg>
        <pc:spChg chg="mod">
          <ac:chgData name="Xavier Roy" userId="cdfdffb4-1957-47e0-b5c9-875399b6fb98" providerId="ADAL" clId="{A2E90CDB-9D25-4CEC-BA3A-B1F4A7E59244}" dt="2024-03-18T10:02:18.657" v="173" actId="20577"/>
          <ac:spMkLst>
            <pc:docMk/>
            <pc:sldMk cId="4110369529" sldId="280"/>
            <ac:spMk id="7" creationId="{9FE4E8D5-2065-772F-E59A-1FACCC1A360F}"/>
          </ac:spMkLst>
        </pc:spChg>
        <pc:spChg chg="add del mod">
          <ac:chgData name="Xavier Roy" userId="cdfdffb4-1957-47e0-b5c9-875399b6fb98" providerId="ADAL" clId="{A2E90CDB-9D25-4CEC-BA3A-B1F4A7E59244}" dt="2024-03-18T10:01:49.626" v="144" actId="478"/>
          <ac:spMkLst>
            <pc:docMk/>
            <pc:sldMk cId="4110369529" sldId="280"/>
            <ac:spMk id="9" creationId="{DF75A8C3-FF03-3525-C251-F1DD4556ED20}"/>
          </ac:spMkLst>
        </pc:spChg>
        <pc:spChg chg="add mod">
          <ac:chgData name="Xavier Roy" userId="cdfdffb4-1957-47e0-b5c9-875399b6fb98" providerId="ADAL" clId="{A2E90CDB-9D25-4CEC-BA3A-B1F4A7E59244}" dt="2024-03-18T10:01:39.749" v="143"/>
          <ac:spMkLst>
            <pc:docMk/>
            <pc:sldMk cId="4110369529" sldId="280"/>
            <ac:spMk id="11" creationId="{1D6F700A-9C88-8F72-7073-01D260CCC96C}"/>
          </ac:spMkLst>
        </pc:spChg>
        <pc:spChg chg="add mod">
          <ac:chgData name="Xavier Roy" userId="cdfdffb4-1957-47e0-b5c9-875399b6fb98" providerId="ADAL" clId="{A2E90CDB-9D25-4CEC-BA3A-B1F4A7E59244}" dt="2024-03-18T10:01:39.749" v="143"/>
          <ac:spMkLst>
            <pc:docMk/>
            <pc:sldMk cId="4110369529" sldId="280"/>
            <ac:spMk id="12" creationId="{71379635-4255-E704-61B5-301F26BE7E6F}"/>
          </ac:spMkLst>
        </pc:spChg>
        <pc:spChg chg="mod">
          <ac:chgData name="Xavier Roy" userId="cdfdffb4-1957-47e0-b5c9-875399b6fb98" providerId="ADAL" clId="{A2E90CDB-9D25-4CEC-BA3A-B1F4A7E59244}" dt="2024-03-18T10:01:39.749" v="143"/>
          <ac:spMkLst>
            <pc:docMk/>
            <pc:sldMk cId="4110369529" sldId="280"/>
            <ac:spMk id="14" creationId="{6247A24A-20A5-5AFD-6764-1D066F441B20}"/>
          </ac:spMkLst>
        </pc:spChg>
        <pc:spChg chg="mod">
          <ac:chgData name="Xavier Roy" userId="cdfdffb4-1957-47e0-b5c9-875399b6fb98" providerId="ADAL" clId="{A2E90CDB-9D25-4CEC-BA3A-B1F4A7E59244}" dt="2024-03-18T10:01:39.749" v="143"/>
          <ac:spMkLst>
            <pc:docMk/>
            <pc:sldMk cId="4110369529" sldId="280"/>
            <ac:spMk id="15" creationId="{9C4EFD24-6ED2-2EEE-9ECC-F7B2831A4D4F}"/>
          </ac:spMkLst>
        </pc:spChg>
        <pc:spChg chg="add mod">
          <ac:chgData name="Xavier Roy" userId="cdfdffb4-1957-47e0-b5c9-875399b6fb98" providerId="ADAL" clId="{A2E90CDB-9D25-4CEC-BA3A-B1F4A7E59244}" dt="2024-03-18T10:01:39.749" v="143"/>
          <ac:spMkLst>
            <pc:docMk/>
            <pc:sldMk cId="4110369529" sldId="280"/>
            <ac:spMk id="16" creationId="{8A045E5C-8A49-AEAC-488A-227A5CD4C338}"/>
          </ac:spMkLst>
        </pc:spChg>
        <pc:spChg chg="add mod">
          <ac:chgData name="Xavier Roy" userId="cdfdffb4-1957-47e0-b5c9-875399b6fb98" providerId="ADAL" clId="{A2E90CDB-9D25-4CEC-BA3A-B1F4A7E59244}" dt="2024-03-18T10:01:39.749" v="143"/>
          <ac:spMkLst>
            <pc:docMk/>
            <pc:sldMk cId="4110369529" sldId="280"/>
            <ac:spMk id="17" creationId="{0AEE3D65-D61A-1CB7-B1B8-4D87D1066F78}"/>
          </ac:spMkLst>
        </pc:spChg>
        <pc:spChg chg="add mod">
          <ac:chgData name="Xavier Roy" userId="cdfdffb4-1957-47e0-b5c9-875399b6fb98" providerId="ADAL" clId="{A2E90CDB-9D25-4CEC-BA3A-B1F4A7E59244}" dt="2024-03-18T10:01:39.749" v="143"/>
          <ac:spMkLst>
            <pc:docMk/>
            <pc:sldMk cId="4110369529" sldId="280"/>
            <ac:spMk id="18" creationId="{15E43CA6-E617-E091-7418-BE2A0FCA2DD2}"/>
          </ac:spMkLst>
        </pc:spChg>
        <pc:spChg chg="add mod">
          <ac:chgData name="Xavier Roy" userId="cdfdffb4-1957-47e0-b5c9-875399b6fb98" providerId="ADAL" clId="{A2E90CDB-9D25-4CEC-BA3A-B1F4A7E59244}" dt="2024-03-18T10:01:39.749" v="143"/>
          <ac:spMkLst>
            <pc:docMk/>
            <pc:sldMk cId="4110369529" sldId="280"/>
            <ac:spMk id="19" creationId="{1416071A-D10D-59E8-F86E-A985C476D0D9}"/>
          </ac:spMkLst>
        </pc:spChg>
        <pc:spChg chg="mod">
          <ac:chgData name="Xavier Roy" userId="cdfdffb4-1957-47e0-b5c9-875399b6fb98" providerId="ADAL" clId="{A2E90CDB-9D25-4CEC-BA3A-B1F4A7E59244}" dt="2024-03-18T10:01:39.749" v="143"/>
          <ac:spMkLst>
            <pc:docMk/>
            <pc:sldMk cId="4110369529" sldId="280"/>
            <ac:spMk id="21" creationId="{32D998EE-DACD-3F17-EE10-197BCB23E5D8}"/>
          </ac:spMkLst>
        </pc:spChg>
        <pc:spChg chg="mod">
          <ac:chgData name="Xavier Roy" userId="cdfdffb4-1957-47e0-b5c9-875399b6fb98" providerId="ADAL" clId="{A2E90CDB-9D25-4CEC-BA3A-B1F4A7E59244}" dt="2024-03-18T10:01:39.749" v="143"/>
          <ac:spMkLst>
            <pc:docMk/>
            <pc:sldMk cId="4110369529" sldId="280"/>
            <ac:spMk id="22" creationId="{3BF917E0-90B1-E233-328B-FD6175CC9B30}"/>
          </ac:spMkLst>
        </pc:spChg>
        <pc:spChg chg="mod">
          <ac:chgData name="Xavier Roy" userId="cdfdffb4-1957-47e0-b5c9-875399b6fb98" providerId="ADAL" clId="{A2E90CDB-9D25-4CEC-BA3A-B1F4A7E59244}" dt="2024-03-18T10:01:39.749" v="143"/>
          <ac:spMkLst>
            <pc:docMk/>
            <pc:sldMk cId="4110369529" sldId="280"/>
            <ac:spMk id="24" creationId="{2647D0F0-AF22-C458-9B24-1B422A4FC5C1}"/>
          </ac:spMkLst>
        </pc:spChg>
        <pc:spChg chg="mod">
          <ac:chgData name="Xavier Roy" userId="cdfdffb4-1957-47e0-b5c9-875399b6fb98" providerId="ADAL" clId="{A2E90CDB-9D25-4CEC-BA3A-B1F4A7E59244}" dt="2024-03-18T10:01:39.749" v="143"/>
          <ac:spMkLst>
            <pc:docMk/>
            <pc:sldMk cId="4110369529" sldId="280"/>
            <ac:spMk id="25" creationId="{CF7119B0-122F-1994-9F59-1CF749C32C89}"/>
          </ac:spMkLst>
        </pc:spChg>
        <pc:spChg chg="mod">
          <ac:chgData name="Xavier Roy" userId="cdfdffb4-1957-47e0-b5c9-875399b6fb98" providerId="ADAL" clId="{A2E90CDB-9D25-4CEC-BA3A-B1F4A7E59244}" dt="2024-03-18T10:01:39.749" v="143"/>
          <ac:spMkLst>
            <pc:docMk/>
            <pc:sldMk cId="4110369529" sldId="280"/>
            <ac:spMk id="27" creationId="{9550F03B-F981-7780-EEB9-A1FF1F8078F3}"/>
          </ac:spMkLst>
        </pc:spChg>
        <pc:spChg chg="mod">
          <ac:chgData name="Xavier Roy" userId="cdfdffb4-1957-47e0-b5c9-875399b6fb98" providerId="ADAL" clId="{A2E90CDB-9D25-4CEC-BA3A-B1F4A7E59244}" dt="2024-03-18T10:01:39.749" v="143"/>
          <ac:spMkLst>
            <pc:docMk/>
            <pc:sldMk cId="4110369529" sldId="280"/>
            <ac:spMk id="28" creationId="{DD55273D-B1A3-58EC-8657-D625B4DC315B}"/>
          </ac:spMkLst>
        </pc:spChg>
        <pc:spChg chg="add mod">
          <ac:chgData name="Xavier Roy" userId="cdfdffb4-1957-47e0-b5c9-875399b6fb98" providerId="ADAL" clId="{A2E90CDB-9D25-4CEC-BA3A-B1F4A7E59244}" dt="2024-03-18T10:01:39.749" v="143"/>
          <ac:spMkLst>
            <pc:docMk/>
            <pc:sldMk cId="4110369529" sldId="280"/>
            <ac:spMk id="29" creationId="{31ECC15F-F9AB-139F-33BC-FE5D6BAD7BFA}"/>
          </ac:spMkLst>
        </pc:spChg>
        <pc:spChg chg="add mod">
          <ac:chgData name="Xavier Roy" userId="cdfdffb4-1957-47e0-b5c9-875399b6fb98" providerId="ADAL" clId="{A2E90CDB-9D25-4CEC-BA3A-B1F4A7E59244}" dt="2024-03-18T10:01:39.749" v="143"/>
          <ac:spMkLst>
            <pc:docMk/>
            <pc:sldMk cId="4110369529" sldId="280"/>
            <ac:spMk id="30" creationId="{D480DD3D-6E23-ABA2-A632-A1DFD6E36990}"/>
          </ac:spMkLst>
        </pc:spChg>
        <pc:spChg chg="add mod">
          <ac:chgData name="Xavier Roy" userId="cdfdffb4-1957-47e0-b5c9-875399b6fb98" providerId="ADAL" clId="{A2E90CDB-9D25-4CEC-BA3A-B1F4A7E59244}" dt="2024-03-18T10:01:39.749" v="143"/>
          <ac:spMkLst>
            <pc:docMk/>
            <pc:sldMk cId="4110369529" sldId="280"/>
            <ac:spMk id="31" creationId="{1FEEAD5F-71FF-6552-8FF4-4D06DEEAF5A7}"/>
          </ac:spMkLst>
        </pc:spChg>
        <pc:spChg chg="add mod">
          <ac:chgData name="Xavier Roy" userId="cdfdffb4-1957-47e0-b5c9-875399b6fb98" providerId="ADAL" clId="{A2E90CDB-9D25-4CEC-BA3A-B1F4A7E59244}" dt="2024-03-18T10:01:39.749" v="143"/>
          <ac:spMkLst>
            <pc:docMk/>
            <pc:sldMk cId="4110369529" sldId="280"/>
            <ac:spMk id="32" creationId="{A228022B-E662-6C87-8C1A-1038BCA6CC49}"/>
          </ac:spMkLst>
        </pc:spChg>
        <pc:spChg chg="mod">
          <ac:chgData name="Xavier Roy" userId="cdfdffb4-1957-47e0-b5c9-875399b6fb98" providerId="ADAL" clId="{A2E90CDB-9D25-4CEC-BA3A-B1F4A7E59244}" dt="2024-03-18T10:01:39.749" v="143"/>
          <ac:spMkLst>
            <pc:docMk/>
            <pc:sldMk cId="4110369529" sldId="280"/>
            <ac:spMk id="34" creationId="{DCCAA6E3-A202-B387-40E3-A892D5B5AE84}"/>
          </ac:spMkLst>
        </pc:spChg>
        <pc:spChg chg="mod">
          <ac:chgData name="Xavier Roy" userId="cdfdffb4-1957-47e0-b5c9-875399b6fb98" providerId="ADAL" clId="{A2E90CDB-9D25-4CEC-BA3A-B1F4A7E59244}" dt="2024-03-18T10:01:39.749" v="143"/>
          <ac:spMkLst>
            <pc:docMk/>
            <pc:sldMk cId="4110369529" sldId="280"/>
            <ac:spMk id="35" creationId="{461F4A52-34C5-BC02-46DA-75B98A0147B7}"/>
          </ac:spMkLst>
        </pc:spChg>
        <pc:spChg chg="add mod">
          <ac:chgData name="Xavier Roy" userId="cdfdffb4-1957-47e0-b5c9-875399b6fb98" providerId="ADAL" clId="{A2E90CDB-9D25-4CEC-BA3A-B1F4A7E59244}" dt="2024-03-18T10:01:39.749" v="143"/>
          <ac:spMkLst>
            <pc:docMk/>
            <pc:sldMk cId="4110369529" sldId="280"/>
            <ac:spMk id="36" creationId="{B9DE7331-0C21-0F7B-F451-58E34A1B1911}"/>
          </ac:spMkLst>
        </pc:spChg>
        <pc:spChg chg="add mod">
          <ac:chgData name="Xavier Roy" userId="cdfdffb4-1957-47e0-b5c9-875399b6fb98" providerId="ADAL" clId="{A2E90CDB-9D25-4CEC-BA3A-B1F4A7E59244}" dt="2024-03-18T10:01:39.749" v="143"/>
          <ac:spMkLst>
            <pc:docMk/>
            <pc:sldMk cId="4110369529" sldId="280"/>
            <ac:spMk id="37" creationId="{9C665F28-4AA8-5873-D1BC-47F5BE6A0C05}"/>
          </ac:spMkLst>
        </pc:spChg>
        <pc:spChg chg="add mod">
          <ac:chgData name="Xavier Roy" userId="cdfdffb4-1957-47e0-b5c9-875399b6fb98" providerId="ADAL" clId="{A2E90CDB-9D25-4CEC-BA3A-B1F4A7E59244}" dt="2024-03-18T10:01:39.749" v="143"/>
          <ac:spMkLst>
            <pc:docMk/>
            <pc:sldMk cId="4110369529" sldId="280"/>
            <ac:spMk id="38" creationId="{FF6E4A91-7023-96CB-1310-8FA4C002197E}"/>
          </ac:spMkLst>
        </pc:spChg>
        <pc:spChg chg="add mod">
          <ac:chgData name="Xavier Roy" userId="cdfdffb4-1957-47e0-b5c9-875399b6fb98" providerId="ADAL" clId="{A2E90CDB-9D25-4CEC-BA3A-B1F4A7E59244}" dt="2024-03-18T10:01:39.749" v="143"/>
          <ac:spMkLst>
            <pc:docMk/>
            <pc:sldMk cId="4110369529" sldId="280"/>
            <ac:spMk id="39" creationId="{B5F34D38-2541-A591-717F-DDF9454DF930}"/>
          </ac:spMkLst>
        </pc:spChg>
        <pc:spChg chg="add mod">
          <ac:chgData name="Xavier Roy" userId="cdfdffb4-1957-47e0-b5c9-875399b6fb98" providerId="ADAL" clId="{A2E90CDB-9D25-4CEC-BA3A-B1F4A7E59244}" dt="2024-03-18T10:13:30.307" v="339" actId="6549"/>
          <ac:spMkLst>
            <pc:docMk/>
            <pc:sldMk cId="4110369529" sldId="280"/>
            <ac:spMk id="40" creationId="{BCE198A6-EF4A-C548-3CD5-91BED0FD4533}"/>
          </ac:spMkLst>
        </pc:spChg>
        <pc:spChg chg="add mod">
          <ac:chgData name="Xavier Roy" userId="cdfdffb4-1957-47e0-b5c9-875399b6fb98" providerId="ADAL" clId="{A2E90CDB-9D25-4CEC-BA3A-B1F4A7E59244}" dt="2024-03-18T10:01:39.749" v="143"/>
          <ac:spMkLst>
            <pc:docMk/>
            <pc:sldMk cId="4110369529" sldId="280"/>
            <ac:spMk id="41" creationId="{F4106C48-61E0-BBAD-E192-E091C577BAF8}"/>
          </ac:spMkLst>
        </pc:spChg>
        <pc:grpChg chg="add mod">
          <ac:chgData name="Xavier Roy" userId="cdfdffb4-1957-47e0-b5c9-875399b6fb98" providerId="ADAL" clId="{A2E90CDB-9D25-4CEC-BA3A-B1F4A7E59244}" dt="2024-03-18T10:01:39.749" v="143"/>
          <ac:grpSpMkLst>
            <pc:docMk/>
            <pc:sldMk cId="4110369529" sldId="280"/>
            <ac:grpSpMk id="13" creationId="{702CB63A-200A-87A8-4DB0-881E5D85D8ED}"/>
          </ac:grpSpMkLst>
        </pc:grpChg>
        <pc:grpChg chg="add mod">
          <ac:chgData name="Xavier Roy" userId="cdfdffb4-1957-47e0-b5c9-875399b6fb98" providerId="ADAL" clId="{A2E90CDB-9D25-4CEC-BA3A-B1F4A7E59244}" dt="2024-03-18T10:01:39.749" v="143"/>
          <ac:grpSpMkLst>
            <pc:docMk/>
            <pc:sldMk cId="4110369529" sldId="280"/>
            <ac:grpSpMk id="20" creationId="{0B45F11B-48B3-538F-EA29-F84B4C6D1227}"/>
          </ac:grpSpMkLst>
        </pc:grpChg>
        <pc:grpChg chg="add mod">
          <ac:chgData name="Xavier Roy" userId="cdfdffb4-1957-47e0-b5c9-875399b6fb98" providerId="ADAL" clId="{A2E90CDB-9D25-4CEC-BA3A-B1F4A7E59244}" dt="2024-03-18T10:01:39.749" v="143"/>
          <ac:grpSpMkLst>
            <pc:docMk/>
            <pc:sldMk cId="4110369529" sldId="280"/>
            <ac:grpSpMk id="23" creationId="{291DEAFF-EB34-3C91-F151-C7BEF68BEC54}"/>
          </ac:grpSpMkLst>
        </pc:grpChg>
        <pc:grpChg chg="add mod">
          <ac:chgData name="Xavier Roy" userId="cdfdffb4-1957-47e0-b5c9-875399b6fb98" providerId="ADAL" clId="{A2E90CDB-9D25-4CEC-BA3A-B1F4A7E59244}" dt="2024-03-18T10:01:39.749" v="143"/>
          <ac:grpSpMkLst>
            <pc:docMk/>
            <pc:sldMk cId="4110369529" sldId="280"/>
            <ac:grpSpMk id="26" creationId="{E9CACF2E-85A1-927D-996E-530194DC2CC1}"/>
          </ac:grpSpMkLst>
        </pc:grpChg>
        <pc:grpChg chg="add mod">
          <ac:chgData name="Xavier Roy" userId="cdfdffb4-1957-47e0-b5c9-875399b6fb98" providerId="ADAL" clId="{A2E90CDB-9D25-4CEC-BA3A-B1F4A7E59244}" dt="2024-03-18T10:01:39.749" v="143"/>
          <ac:grpSpMkLst>
            <pc:docMk/>
            <pc:sldMk cId="4110369529" sldId="280"/>
            <ac:grpSpMk id="33" creationId="{1D666C53-830B-8972-36E6-ABC50A534ABF}"/>
          </ac:grpSpMkLst>
        </pc:grpChg>
        <pc:graphicFrameChg chg="add mod">
          <ac:chgData name="Xavier Roy" userId="cdfdffb4-1957-47e0-b5c9-875399b6fb98" providerId="ADAL" clId="{A2E90CDB-9D25-4CEC-BA3A-B1F4A7E59244}" dt="2024-03-18T10:02:03.414" v="158" actId="1076"/>
          <ac:graphicFrameMkLst>
            <pc:docMk/>
            <pc:sldMk cId="4110369529" sldId="280"/>
            <ac:graphicFrameMk id="10" creationId="{F8DA0CE1-210E-6576-68FA-8F3EF80FEA68}"/>
          </ac:graphicFrameMkLst>
        </pc:graphicFrameChg>
      </pc:sldChg>
      <pc:sldChg chg="addSp delSp modSp new mod">
        <pc:chgData name="Xavier Roy" userId="cdfdffb4-1957-47e0-b5c9-875399b6fb98" providerId="ADAL" clId="{A2E90CDB-9D25-4CEC-BA3A-B1F4A7E59244}" dt="2024-03-18T10:15:59.690" v="408" actId="20577"/>
        <pc:sldMkLst>
          <pc:docMk/>
          <pc:sldMk cId="2057115577" sldId="281"/>
        </pc:sldMkLst>
        <pc:spChg chg="mod">
          <ac:chgData name="Xavier Roy" userId="cdfdffb4-1957-47e0-b5c9-875399b6fb98" providerId="ADAL" clId="{A2E90CDB-9D25-4CEC-BA3A-B1F4A7E59244}" dt="2024-03-18T10:02:52.112" v="202" actId="20577"/>
          <ac:spMkLst>
            <pc:docMk/>
            <pc:sldMk cId="2057115577" sldId="281"/>
            <ac:spMk id="2" creationId="{3B765226-62EA-D97D-2680-93F19D17682F}"/>
          </ac:spMkLst>
        </pc:spChg>
        <pc:spChg chg="del">
          <ac:chgData name="Xavier Roy" userId="cdfdffb4-1957-47e0-b5c9-875399b6fb98" providerId="ADAL" clId="{A2E90CDB-9D25-4CEC-BA3A-B1F4A7E59244}" dt="2024-03-18T10:02:55.740" v="203" actId="478"/>
          <ac:spMkLst>
            <pc:docMk/>
            <pc:sldMk cId="2057115577" sldId="281"/>
            <ac:spMk id="5" creationId="{2F8D4DEF-2C2E-6CB2-37B1-C62D887EFA3A}"/>
          </ac:spMkLst>
        </pc:spChg>
        <pc:spChg chg="del">
          <ac:chgData name="Xavier Roy" userId="cdfdffb4-1957-47e0-b5c9-875399b6fb98" providerId="ADAL" clId="{A2E90CDB-9D25-4CEC-BA3A-B1F4A7E59244}" dt="2024-03-18T10:02:57.221" v="204" actId="478"/>
          <ac:spMkLst>
            <pc:docMk/>
            <pc:sldMk cId="2057115577" sldId="281"/>
            <ac:spMk id="6" creationId="{4ED0287E-8F74-8142-AD27-E3F57B225A11}"/>
          </ac:spMkLst>
        </pc:spChg>
        <pc:spChg chg="mod">
          <ac:chgData name="Xavier Roy" userId="cdfdffb4-1957-47e0-b5c9-875399b6fb98" providerId="ADAL" clId="{A2E90CDB-9D25-4CEC-BA3A-B1F4A7E59244}" dt="2024-03-18T10:15:59.690" v="408" actId="20577"/>
          <ac:spMkLst>
            <pc:docMk/>
            <pc:sldMk cId="2057115577" sldId="281"/>
            <ac:spMk id="7" creationId="{1AC79CF6-7F20-417F-058D-13DAC5528CDD}"/>
          </ac:spMkLst>
        </pc:spChg>
        <pc:spChg chg="add mod">
          <ac:chgData name="Xavier Roy" userId="cdfdffb4-1957-47e0-b5c9-875399b6fb98" providerId="ADAL" clId="{A2E90CDB-9D25-4CEC-BA3A-B1F4A7E59244}" dt="2024-03-18T10:13:35.041" v="340" actId="6549"/>
          <ac:spMkLst>
            <pc:docMk/>
            <pc:sldMk cId="2057115577" sldId="281"/>
            <ac:spMk id="11" creationId="{33F55457-EF83-6822-FEC0-D7945936822E}"/>
          </ac:spMkLst>
        </pc:spChg>
        <pc:picChg chg="add mod">
          <ac:chgData name="Xavier Roy" userId="cdfdffb4-1957-47e0-b5c9-875399b6fb98" providerId="ADAL" clId="{A2E90CDB-9D25-4CEC-BA3A-B1F4A7E59244}" dt="2024-03-18T10:15:42.260" v="367" actId="1076"/>
          <ac:picMkLst>
            <pc:docMk/>
            <pc:sldMk cId="2057115577" sldId="281"/>
            <ac:picMk id="10" creationId="{EBCB6207-D0C8-88CF-A5A0-0DC3F99E50FB}"/>
          </ac:picMkLst>
        </pc:picChg>
        <pc:picChg chg="add mod">
          <ac:chgData name="Xavier Roy" userId="cdfdffb4-1957-47e0-b5c9-875399b6fb98" providerId="ADAL" clId="{A2E90CDB-9D25-4CEC-BA3A-B1F4A7E59244}" dt="2024-03-18T10:15:01.793" v="363" actId="14100"/>
          <ac:picMkLst>
            <pc:docMk/>
            <pc:sldMk cId="2057115577" sldId="281"/>
            <ac:picMk id="13" creationId="{37B31BB6-CBD3-AD36-D3CE-A5AF3FC06895}"/>
          </ac:picMkLst>
        </pc:picChg>
        <pc:picChg chg="add mod">
          <ac:chgData name="Xavier Roy" userId="cdfdffb4-1957-47e0-b5c9-875399b6fb98" providerId="ADAL" clId="{A2E90CDB-9D25-4CEC-BA3A-B1F4A7E59244}" dt="2024-03-18T10:15:27.901" v="366" actId="1076"/>
          <ac:picMkLst>
            <pc:docMk/>
            <pc:sldMk cId="2057115577" sldId="281"/>
            <ac:picMk id="15" creationId="{BC55270B-C625-A3E8-8FFC-723B678D77D5}"/>
          </ac:picMkLst>
        </pc:picChg>
      </pc:sldChg>
      <pc:sldChg chg="del">
        <pc:chgData name="Xavier Roy" userId="cdfdffb4-1957-47e0-b5c9-875399b6fb98" providerId="ADAL" clId="{A2E90CDB-9D25-4CEC-BA3A-B1F4A7E59244}" dt="2024-03-18T09:56:33.784" v="56" actId="47"/>
        <pc:sldMkLst>
          <pc:docMk/>
          <pc:sldMk cId="2143754489" sldId="281"/>
        </pc:sldMkLst>
      </pc:sldChg>
      <pc:sldChg chg="addSp delSp modSp new mod">
        <pc:chgData name="Xavier Roy" userId="cdfdffb4-1957-47e0-b5c9-875399b6fb98" providerId="ADAL" clId="{A2E90CDB-9D25-4CEC-BA3A-B1F4A7E59244}" dt="2024-03-18T10:13:40.284" v="341" actId="6549"/>
        <pc:sldMkLst>
          <pc:docMk/>
          <pc:sldMk cId="260509262" sldId="282"/>
        </pc:sldMkLst>
        <pc:spChg chg="add mod">
          <ac:chgData name="Xavier Roy" userId="cdfdffb4-1957-47e0-b5c9-875399b6fb98" providerId="ADAL" clId="{A2E90CDB-9D25-4CEC-BA3A-B1F4A7E59244}" dt="2024-03-18T10:06:37.930" v="211"/>
          <ac:spMkLst>
            <pc:docMk/>
            <pc:sldMk cId="260509262" sldId="282"/>
            <ac:spMk id="12" creationId="{CED727EA-979C-A3AE-A208-7693F1BDC183}"/>
          </ac:spMkLst>
        </pc:spChg>
        <pc:spChg chg="add mod">
          <ac:chgData name="Xavier Roy" userId="cdfdffb4-1957-47e0-b5c9-875399b6fb98" providerId="ADAL" clId="{A2E90CDB-9D25-4CEC-BA3A-B1F4A7E59244}" dt="2024-03-18T10:06:37.930" v="211"/>
          <ac:spMkLst>
            <pc:docMk/>
            <pc:sldMk cId="260509262" sldId="282"/>
            <ac:spMk id="15" creationId="{A379C0C1-9065-D20F-E0DB-191AE6AE79C4}"/>
          </ac:spMkLst>
        </pc:spChg>
        <pc:spChg chg="add mod">
          <ac:chgData name="Xavier Roy" userId="cdfdffb4-1957-47e0-b5c9-875399b6fb98" providerId="ADAL" clId="{A2E90CDB-9D25-4CEC-BA3A-B1F4A7E59244}" dt="2024-03-18T10:06:37.930" v="211"/>
          <ac:spMkLst>
            <pc:docMk/>
            <pc:sldMk cId="260509262" sldId="282"/>
            <ac:spMk id="16" creationId="{761DBBE3-3CA0-680A-642C-77A7106D9176}"/>
          </ac:spMkLst>
        </pc:spChg>
        <pc:spChg chg="add mod">
          <ac:chgData name="Xavier Roy" userId="cdfdffb4-1957-47e0-b5c9-875399b6fb98" providerId="ADAL" clId="{A2E90CDB-9D25-4CEC-BA3A-B1F4A7E59244}" dt="2024-03-18T10:13:40.284" v="341" actId="6549"/>
          <ac:spMkLst>
            <pc:docMk/>
            <pc:sldMk cId="260509262" sldId="282"/>
            <ac:spMk id="19" creationId="{9AA5F6CD-3886-5EA9-B729-4510D1F5EE41}"/>
          </ac:spMkLst>
        </pc:spChg>
        <pc:graphicFrameChg chg="add mod">
          <ac:chgData name="Xavier Roy" userId="cdfdffb4-1957-47e0-b5c9-875399b6fb98" providerId="ADAL" clId="{A2E90CDB-9D25-4CEC-BA3A-B1F4A7E59244}" dt="2024-03-18T10:06:37.930" v="211"/>
          <ac:graphicFrameMkLst>
            <pc:docMk/>
            <pc:sldMk cId="260509262" sldId="282"/>
            <ac:graphicFrameMk id="13" creationId="{AD1B01D4-0C94-BD94-85AA-898F08E2999D}"/>
          </ac:graphicFrameMkLst>
        </pc:graphicFrameChg>
        <pc:graphicFrameChg chg="add mod">
          <ac:chgData name="Xavier Roy" userId="cdfdffb4-1957-47e0-b5c9-875399b6fb98" providerId="ADAL" clId="{A2E90CDB-9D25-4CEC-BA3A-B1F4A7E59244}" dt="2024-03-18T10:06:37.930" v="211"/>
          <ac:graphicFrameMkLst>
            <pc:docMk/>
            <pc:sldMk cId="260509262" sldId="282"/>
            <ac:graphicFrameMk id="18" creationId="{CF30BD6F-2493-64DD-5057-8E10F30C3693}"/>
          </ac:graphicFrameMkLst>
        </pc:graphicFrameChg>
        <pc:picChg chg="add del">
          <ac:chgData name="Xavier Roy" userId="cdfdffb4-1957-47e0-b5c9-875399b6fb98" providerId="ADAL" clId="{A2E90CDB-9D25-4CEC-BA3A-B1F4A7E59244}" dt="2024-03-18T10:06:31.791" v="210" actId="478"/>
          <ac:picMkLst>
            <pc:docMk/>
            <pc:sldMk cId="260509262" sldId="282"/>
            <ac:picMk id="10" creationId="{42386604-7250-08F4-C0DE-82435E50FBDB}"/>
          </ac:picMkLst>
        </pc:picChg>
        <pc:picChg chg="add mod">
          <ac:chgData name="Xavier Roy" userId="cdfdffb4-1957-47e0-b5c9-875399b6fb98" providerId="ADAL" clId="{A2E90CDB-9D25-4CEC-BA3A-B1F4A7E59244}" dt="2024-03-18T10:06:37.930" v="211"/>
          <ac:picMkLst>
            <pc:docMk/>
            <pc:sldMk cId="260509262" sldId="282"/>
            <ac:picMk id="11" creationId="{28D8A672-C0DE-91F8-B5CD-7083AEA1ADCE}"/>
          </ac:picMkLst>
        </pc:picChg>
        <pc:cxnChg chg="add mod">
          <ac:chgData name="Xavier Roy" userId="cdfdffb4-1957-47e0-b5c9-875399b6fb98" providerId="ADAL" clId="{A2E90CDB-9D25-4CEC-BA3A-B1F4A7E59244}" dt="2024-03-18T10:06:37.930" v="211"/>
          <ac:cxnSpMkLst>
            <pc:docMk/>
            <pc:sldMk cId="260509262" sldId="282"/>
            <ac:cxnSpMk id="14" creationId="{E44811D0-27F5-94CC-51B0-59EE99F3E142}"/>
          </ac:cxnSpMkLst>
        </pc:cxnChg>
        <pc:cxnChg chg="add mod">
          <ac:chgData name="Xavier Roy" userId="cdfdffb4-1957-47e0-b5c9-875399b6fb98" providerId="ADAL" clId="{A2E90CDB-9D25-4CEC-BA3A-B1F4A7E59244}" dt="2024-03-18T10:06:37.930" v="211"/>
          <ac:cxnSpMkLst>
            <pc:docMk/>
            <pc:sldMk cId="260509262" sldId="282"/>
            <ac:cxnSpMk id="17" creationId="{A038D8D9-BBA5-CB15-1E58-6604D23D7A3D}"/>
          </ac:cxnSpMkLst>
        </pc:cxnChg>
      </pc:sldChg>
      <pc:sldChg chg="del">
        <pc:chgData name="Xavier Roy" userId="cdfdffb4-1957-47e0-b5c9-875399b6fb98" providerId="ADAL" clId="{A2E90CDB-9D25-4CEC-BA3A-B1F4A7E59244}" dt="2024-03-18T09:56:34.414" v="57" actId="47"/>
        <pc:sldMkLst>
          <pc:docMk/>
          <pc:sldMk cId="2442370953" sldId="282"/>
        </pc:sldMkLst>
      </pc:sldChg>
      <pc:sldChg chg="addSp modSp new mod">
        <pc:chgData name="Xavier Roy" userId="cdfdffb4-1957-47e0-b5c9-875399b6fb98" providerId="ADAL" clId="{A2E90CDB-9D25-4CEC-BA3A-B1F4A7E59244}" dt="2024-03-18T10:13:48.788" v="344" actId="6549"/>
        <pc:sldMkLst>
          <pc:docMk/>
          <pc:sldMk cId="489765299" sldId="283"/>
        </pc:sldMkLst>
        <pc:spChg chg="add mod">
          <ac:chgData name="Xavier Roy" userId="cdfdffb4-1957-47e0-b5c9-875399b6fb98" providerId="ADAL" clId="{A2E90CDB-9D25-4CEC-BA3A-B1F4A7E59244}" dt="2024-03-18T10:07:02.130" v="213"/>
          <ac:spMkLst>
            <pc:docMk/>
            <pc:sldMk cId="489765299" sldId="283"/>
            <ac:spMk id="11" creationId="{18F16F93-6AA2-34DB-C500-C893D41B604C}"/>
          </ac:spMkLst>
        </pc:spChg>
        <pc:spChg chg="add mod">
          <ac:chgData name="Xavier Roy" userId="cdfdffb4-1957-47e0-b5c9-875399b6fb98" providerId="ADAL" clId="{A2E90CDB-9D25-4CEC-BA3A-B1F4A7E59244}" dt="2024-03-18T10:13:48.788" v="344" actId="6549"/>
          <ac:spMkLst>
            <pc:docMk/>
            <pc:sldMk cId="489765299" sldId="283"/>
            <ac:spMk id="12" creationId="{3FF85993-6E33-A827-DFB1-E939AD00E996}"/>
          </ac:spMkLst>
        </pc:spChg>
        <pc:graphicFrameChg chg="add mod">
          <ac:chgData name="Xavier Roy" userId="cdfdffb4-1957-47e0-b5c9-875399b6fb98" providerId="ADAL" clId="{A2E90CDB-9D25-4CEC-BA3A-B1F4A7E59244}" dt="2024-03-18T10:07:02.130" v="213"/>
          <ac:graphicFrameMkLst>
            <pc:docMk/>
            <pc:sldMk cId="489765299" sldId="283"/>
            <ac:graphicFrameMk id="10" creationId="{F46D4339-66B4-F9B9-B054-C9795EAD9431}"/>
          </ac:graphicFrameMkLst>
        </pc:graphicFrameChg>
        <pc:graphicFrameChg chg="add mod">
          <ac:chgData name="Xavier Roy" userId="cdfdffb4-1957-47e0-b5c9-875399b6fb98" providerId="ADAL" clId="{A2E90CDB-9D25-4CEC-BA3A-B1F4A7E59244}" dt="2024-03-18T10:07:02.130" v="213"/>
          <ac:graphicFrameMkLst>
            <pc:docMk/>
            <pc:sldMk cId="489765299" sldId="283"/>
            <ac:graphicFrameMk id="13" creationId="{9B09D081-26A5-CE85-4740-5A71D135925E}"/>
          </ac:graphicFrameMkLst>
        </pc:graphicFrameChg>
        <pc:picChg chg="add mod">
          <ac:chgData name="Xavier Roy" userId="cdfdffb4-1957-47e0-b5c9-875399b6fb98" providerId="ADAL" clId="{A2E90CDB-9D25-4CEC-BA3A-B1F4A7E59244}" dt="2024-03-18T10:07:02.130" v="213"/>
          <ac:picMkLst>
            <pc:docMk/>
            <pc:sldMk cId="489765299" sldId="283"/>
            <ac:picMk id="9" creationId="{4CEC9682-F442-3E4B-9DE4-623D434EFF7D}"/>
          </ac:picMkLst>
        </pc:picChg>
      </pc:sldChg>
      <pc:sldChg chg="add del">
        <pc:chgData name="Xavier Roy" userId="cdfdffb4-1957-47e0-b5c9-875399b6fb98" providerId="ADAL" clId="{A2E90CDB-9D25-4CEC-BA3A-B1F4A7E59244}" dt="2024-03-18T09:56:12.042" v="49"/>
        <pc:sldMkLst>
          <pc:docMk/>
          <pc:sldMk cId="1173379816" sldId="283"/>
        </pc:sldMkLst>
      </pc:sldChg>
      <pc:sldChg chg="add del">
        <pc:chgData name="Xavier Roy" userId="cdfdffb4-1957-47e0-b5c9-875399b6fb98" providerId="ADAL" clId="{A2E90CDB-9D25-4CEC-BA3A-B1F4A7E59244}" dt="2024-03-18T09:56:12.042" v="49"/>
        <pc:sldMkLst>
          <pc:docMk/>
          <pc:sldMk cId="2215345690" sldId="284"/>
        </pc:sldMkLst>
      </pc:sldChg>
      <pc:sldChg chg="addSp delSp modSp new mod">
        <pc:chgData name="Xavier Roy" userId="cdfdffb4-1957-47e0-b5c9-875399b6fb98" providerId="ADAL" clId="{A2E90CDB-9D25-4CEC-BA3A-B1F4A7E59244}" dt="2024-03-18T10:13:52.812" v="345" actId="6549"/>
        <pc:sldMkLst>
          <pc:docMk/>
          <pc:sldMk cId="3450156855" sldId="284"/>
        </pc:sldMkLst>
        <pc:spChg chg="del">
          <ac:chgData name="Xavier Roy" userId="cdfdffb4-1957-47e0-b5c9-875399b6fb98" providerId="ADAL" clId="{A2E90CDB-9D25-4CEC-BA3A-B1F4A7E59244}" dt="2024-03-18T10:08:30.551" v="216" actId="478"/>
          <ac:spMkLst>
            <pc:docMk/>
            <pc:sldMk cId="3450156855" sldId="284"/>
            <ac:spMk id="2" creationId="{45E7747F-6E51-B68C-31F9-156483ED69C4}"/>
          </ac:spMkLst>
        </pc:spChg>
        <pc:spChg chg="del">
          <ac:chgData name="Xavier Roy" userId="cdfdffb4-1957-47e0-b5c9-875399b6fb98" providerId="ADAL" clId="{A2E90CDB-9D25-4CEC-BA3A-B1F4A7E59244}" dt="2024-03-18T10:09:27.706" v="262" actId="478"/>
          <ac:spMkLst>
            <pc:docMk/>
            <pc:sldMk cId="3450156855" sldId="284"/>
            <ac:spMk id="5" creationId="{8D2792AA-606E-BB7F-43D7-C5E15A762917}"/>
          </ac:spMkLst>
        </pc:spChg>
        <pc:spChg chg="del">
          <ac:chgData name="Xavier Roy" userId="cdfdffb4-1957-47e0-b5c9-875399b6fb98" providerId="ADAL" clId="{A2E90CDB-9D25-4CEC-BA3A-B1F4A7E59244}" dt="2024-03-18T10:09:28.968" v="263" actId="478"/>
          <ac:spMkLst>
            <pc:docMk/>
            <pc:sldMk cId="3450156855" sldId="284"/>
            <ac:spMk id="6" creationId="{674B5E50-BD4D-29F3-A414-A2D6F76C0269}"/>
          </ac:spMkLst>
        </pc:spChg>
        <pc:spChg chg="mod">
          <ac:chgData name="Xavier Roy" userId="cdfdffb4-1957-47e0-b5c9-875399b6fb98" providerId="ADAL" clId="{A2E90CDB-9D25-4CEC-BA3A-B1F4A7E59244}" dt="2024-03-18T10:09:23.879" v="261" actId="20577"/>
          <ac:spMkLst>
            <pc:docMk/>
            <pc:sldMk cId="3450156855" sldId="284"/>
            <ac:spMk id="7" creationId="{A35E0E0B-7B4D-8825-E675-418A2301967B}"/>
          </ac:spMkLst>
        </pc:spChg>
        <pc:spChg chg="add mod">
          <ac:chgData name="Xavier Roy" userId="cdfdffb4-1957-47e0-b5c9-875399b6fb98" providerId="ADAL" clId="{A2E90CDB-9D25-4CEC-BA3A-B1F4A7E59244}" dt="2024-03-18T10:09:47.880" v="268" actId="122"/>
          <ac:spMkLst>
            <pc:docMk/>
            <pc:sldMk cId="3450156855" sldId="284"/>
            <ac:spMk id="9" creationId="{005A52F8-0B09-77D1-DAB1-FA2D8D6B0AF6}"/>
          </ac:spMkLst>
        </pc:spChg>
        <pc:spChg chg="add mod">
          <ac:chgData name="Xavier Roy" userId="cdfdffb4-1957-47e0-b5c9-875399b6fb98" providerId="ADAL" clId="{A2E90CDB-9D25-4CEC-BA3A-B1F4A7E59244}" dt="2024-03-18T10:09:18.789" v="255" actId="14100"/>
          <ac:spMkLst>
            <pc:docMk/>
            <pc:sldMk cId="3450156855" sldId="284"/>
            <ac:spMk id="11" creationId="{440D1F5E-1C49-C97F-D625-09262A176F5C}"/>
          </ac:spMkLst>
        </pc:spChg>
        <pc:spChg chg="add mod">
          <ac:chgData name="Xavier Roy" userId="cdfdffb4-1957-47e0-b5c9-875399b6fb98" providerId="ADAL" clId="{A2E90CDB-9D25-4CEC-BA3A-B1F4A7E59244}" dt="2024-03-18T10:13:52.812" v="345" actId="6549"/>
          <ac:spMkLst>
            <pc:docMk/>
            <pc:sldMk cId="3450156855" sldId="284"/>
            <ac:spMk id="12" creationId="{2308AF72-D7AC-D5AA-005D-B32FA7EB630C}"/>
          </ac:spMkLst>
        </pc:spChg>
        <pc:spChg chg="add mod">
          <ac:chgData name="Xavier Roy" userId="cdfdffb4-1957-47e0-b5c9-875399b6fb98" providerId="ADAL" clId="{A2E90CDB-9D25-4CEC-BA3A-B1F4A7E59244}" dt="2024-03-18T10:09:55.024" v="270" actId="1076"/>
          <ac:spMkLst>
            <pc:docMk/>
            <pc:sldMk cId="3450156855" sldId="284"/>
            <ac:spMk id="13" creationId="{5B2096EB-240B-8CD4-7E3A-ACCB2A71BD6F}"/>
          </ac:spMkLst>
        </pc:spChg>
        <pc:picChg chg="add mod">
          <ac:chgData name="Xavier Roy" userId="cdfdffb4-1957-47e0-b5c9-875399b6fb98" providerId="ADAL" clId="{A2E90CDB-9D25-4CEC-BA3A-B1F4A7E59244}" dt="2024-03-18T10:09:51.544" v="269" actId="1076"/>
          <ac:picMkLst>
            <pc:docMk/>
            <pc:sldMk cId="3450156855" sldId="284"/>
            <ac:picMk id="10" creationId="{89CAD553-06F0-BF8F-B8EE-60192CE427E4}"/>
          </ac:picMkLst>
        </pc:picChg>
      </pc:sldChg>
      <pc:sldChg chg="addSp delSp modSp new mod modAnim">
        <pc:chgData name="Xavier Roy" userId="cdfdffb4-1957-47e0-b5c9-875399b6fb98" providerId="ADAL" clId="{A2E90CDB-9D25-4CEC-BA3A-B1F4A7E59244}" dt="2024-03-18T10:13:56.817" v="346" actId="6549"/>
        <pc:sldMkLst>
          <pc:docMk/>
          <pc:sldMk cId="2442553829" sldId="285"/>
        </pc:sldMkLst>
        <pc:spChg chg="del">
          <ac:chgData name="Xavier Roy" userId="cdfdffb4-1957-47e0-b5c9-875399b6fb98" providerId="ADAL" clId="{A2E90CDB-9D25-4CEC-BA3A-B1F4A7E59244}" dt="2024-03-18T10:10:24.572" v="274" actId="478"/>
          <ac:spMkLst>
            <pc:docMk/>
            <pc:sldMk cId="2442553829" sldId="285"/>
            <ac:spMk id="2" creationId="{F177CDE3-D47C-7236-69C2-262E90F4CF8E}"/>
          </ac:spMkLst>
        </pc:spChg>
        <pc:spChg chg="del">
          <ac:chgData name="Xavier Roy" userId="cdfdffb4-1957-47e0-b5c9-875399b6fb98" providerId="ADAL" clId="{A2E90CDB-9D25-4CEC-BA3A-B1F4A7E59244}" dt="2024-03-18T10:10:20.705" v="272" actId="478"/>
          <ac:spMkLst>
            <pc:docMk/>
            <pc:sldMk cId="2442553829" sldId="285"/>
            <ac:spMk id="5" creationId="{573370FC-8DC7-952A-0CA1-6E064FEC168B}"/>
          </ac:spMkLst>
        </pc:spChg>
        <pc:spChg chg="del">
          <ac:chgData name="Xavier Roy" userId="cdfdffb4-1957-47e0-b5c9-875399b6fb98" providerId="ADAL" clId="{A2E90CDB-9D25-4CEC-BA3A-B1F4A7E59244}" dt="2024-03-18T10:10:22.170" v="273" actId="478"/>
          <ac:spMkLst>
            <pc:docMk/>
            <pc:sldMk cId="2442553829" sldId="285"/>
            <ac:spMk id="6" creationId="{A87392CB-1BC3-C645-CBFC-CFEB41F06DE3}"/>
          </ac:spMkLst>
        </pc:spChg>
        <pc:spChg chg="del">
          <ac:chgData name="Xavier Roy" userId="cdfdffb4-1957-47e0-b5c9-875399b6fb98" providerId="ADAL" clId="{A2E90CDB-9D25-4CEC-BA3A-B1F4A7E59244}" dt="2024-03-18T10:10:25.768" v="275" actId="478"/>
          <ac:spMkLst>
            <pc:docMk/>
            <pc:sldMk cId="2442553829" sldId="285"/>
            <ac:spMk id="7" creationId="{D565745F-08CA-2C31-DA66-146CBE8F7124}"/>
          </ac:spMkLst>
        </pc:spChg>
        <pc:spChg chg="add del mod">
          <ac:chgData name="Xavier Roy" userId="cdfdffb4-1957-47e0-b5c9-875399b6fb98" providerId="ADAL" clId="{A2E90CDB-9D25-4CEC-BA3A-B1F4A7E59244}" dt="2024-03-18T10:10:41.694" v="279" actId="478"/>
          <ac:spMkLst>
            <pc:docMk/>
            <pc:sldMk cId="2442553829" sldId="285"/>
            <ac:spMk id="9" creationId="{241EEC02-6338-F243-3440-C48B8D531FE7}"/>
          </ac:spMkLst>
        </pc:spChg>
        <pc:spChg chg="add mod">
          <ac:chgData name="Xavier Roy" userId="cdfdffb4-1957-47e0-b5c9-875399b6fb98" providerId="ADAL" clId="{A2E90CDB-9D25-4CEC-BA3A-B1F4A7E59244}" dt="2024-03-18T10:10:27.305" v="276"/>
          <ac:spMkLst>
            <pc:docMk/>
            <pc:sldMk cId="2442553829" sldId="285"/>
            <ac:spMk id="10" creationId="{5A5F97CF-19CA-0B9D-A54A-482373554A39}"/>
          </ac:spMkLst>
        </pc:spChg>
        <pc:spChg chg="add mod">
          <ac:chgData name="Xavier Roy" userId="cdfdffb4-1957-47e0-b5c9-875399b6fb98" providerId="ADAL" clId="{A2E90CDB-9D25-4CEC-BA3A-B1F4A7E59244}" dt="2024-03-18T10:10:27.305" v="276"/>
          <ac:spMkLst>
            <pc:docMk/>
            <pc:sldMk cId="2442553829" sldId="285"/>
            <ac:spMk id="11" creationId="{CF3962ED-E76A-91CE-1C4D-6CFF18C5A6F2}"/>
          </ac:spMkLst>
        </pc:spChg>
        <pc:spChg chg="add mod">
          <ac:chgData name="Xavier Roy" userId="cdfdffb4-1957-47e0-b5c9-875399b6fb98" providerId="ADAL" clId="{A2E90CDB-9D25-4CEC-BA3A-B1F4A7E59244}" dt="2024-03-18T10:10:27.305" v="276"/>
          <ac:spMkLst>
            <pc:docMk/>
            <pc:sldMk cId="2442553829" sldId="285"/>
            <ac:spMk id="13" creationId="{B7F1A671-A5CE-3B99-CA76-51EE9446E94E}"/>
          </ac:spMkLst>
        </pc:spChg>
        <pc:spChg chg="add mod">
          <ac:chgData name="Xavier Roy" userId="cdfdffb4-1957-47e0-b5c9-875399b6fb98" providerId="ADAL" clId="{A2E90CDB-9D25-4CEC-BA3A-B1F4A7E59244}" dt="2024-03-18T10:10:27.305" v="276"/>
          <ac:spMkLst>
            <pc:docMk/>
            <pc:sldMk cId="2442553829" sldId="285"/>
            <ac:spMk id="14" creationId="{09BC7AB2-252B-B52F-E349-6662D4634B42}"/>
          </ac:spMkLst>
        </pc:spChg>
        <pc:spChg chg="add mod">
          <ac:chgData name="Xavier Roy" userId="cdfdffb4-1957-47e0-b5c9-875399b6fb98" providerId="ADAL" clId="{A2E90CDB-9D25-4CEC-BA3A-B1F4A7E59244}" dt="2024-03-18T10:10:27.305" v="276"/>
          <ac:spMkLst>
            <pc:docMk/>
            <pc:sldMk cId="2442553829" sldId="285"/>
            <ac:spMk id="15" creationId="{45DD67BF-05E2-39ED-86DC-632A2411A20A}"/>
          </ac:spMkLst>
        </pc:spChg>
        <pc:spChg chg="add mod">
          <ac:chgData name="Xavier Roy" userId="cdfdffb4-1957-47e0-b5c9-875399b6fb98" providerId="ADAL" clId="{A2E90CDB-9D25-4CEC-BA3A-B1F4A7E59244}" dt="2024-03-18T10:10:27.305" v="276"/>
          <ac:spMkLst>
            <pc:docMk/>
            <pc:sldMk cId="2442553829" sldId="285"/>
            <ac:spMk id="16" creationId="{51771283-4BDE-5F49-3804-D824AFF160F7}"/>
          </ac:spMkLst>
        </pc:spChg>
        <pc:spChg chg="add mod">
          <ac:chgData name="Xavier Roy" userId="cdfdffb4-1957-47e0-b5c9-875399b6fb98" providerId="ADAL" clId="{A2E90CDB-9D25-4CEC-BA3A-B1F4A7E59244}" dt="2024-03-18T10:10:27.305" v="276"/>
          <ac:spMkLst>
            <pc:docMk/>
            <pc:sldMk cId="2442553829" sldId="285"/>
            <ac:spMk id="17" creationId="{FCE86C23-578E-FAA7-A7E4-388A66BFCD01}"/>
          </ac:spMkLst>
        </pc:spChg>
        <pc:spChg chg="add mod">
          <ac:chgData name="Xavier Roy" userId="cdfdffb4-1957-47e0-b5c9-875399b6fb98" providerId="ADAL" clId="{A2E90CDB-9D25-4CEC-BA3A-B1F4A7E59244}" dt="2024-03-18T10:10:27.305" v="276"/>
          <ac:spMkLst>
            <pc:docMk/>
            <pc:sldMk cId="2442553829" sldId="285"/>
            <ac:spMk id="18" creationId="{7461B790-8FBC-70F3-F3D7-3BA9F864AB6B}"/>
          </ac:spMkLst>
        </pc:spChg>
        <pc:spChg chg="add mod">
          <ac:chgData name="Xavier Roy" userId="cdfdffb4-1957-47e0-b5c9-875399b6fb98" providerId="ADAL" clId="{A2E90CDB-9D25-4CEC-BA3A-B1F4A7E59244}" dt="2024-03-18T10:10:27.305" v="276"/>
          <ac:spMkLst>
            <pc:docMk/>
            <pc:sldMk cId="2442553829" sldId="285"/>
            <ac:spMk id="19" creationId="{26186E68-B3D6-E7E4-62B5-7703AEF934BF}"/>
          </ac:spMkLst>
        </pc:spChg>
        <pc:spChg chg="add mod">
          <ac:chgData name="Xavier Roy" userId="cdfdffb4-1957-47e0-b5c9-875399b6fb98" providerId="ADAL" clId="{A2E90CDB-9D25-4CEC-BA3A-B1F4A7E59244}" dt="2024-03-18T10:10:27.305" v="276"/>
          <ac:spMkLst>
            <pc:docMk/>
            <pc:sldMk cId="2442553829" sldId="285"/>
            <ac:spMk id="25" creationId="{279ED771-9485-6E5B-DCAF-8E845AB3E692}"/>
          </ac:spMkLst>
        </pc:spChg>
        <pc:spChg chg="add mod">
          <ac:chgData name="Xavier Roy" userId="cdfdffb4-1957-47e0-b5c9-875399b6fb98" providerId="ADAL" clId="{A2E90CDB-9D25-4CEC-BA3A-B1F4A7E59244}" dt="2024-03-18T10:10:27.305" v="276"/>
          <ac:spMkLst>
            <pc:docMk/>
            <pc:sldMk cId="2442553829" sldId="285"/>
            <ac:spMk id="26" creationId="{89BC8566-938E-BC9D-453C-84AACDE71AED}"/>
          </ac:spMkLst>
        </pc:spChg>
        <pc:spChg chg="add mod">
          <ac:chgData name="Xavier Roy" userId="cdfdffb4-1957-47e0-b5c9-875399b6fb98" providerId="ADAL" clId="{A2E90CDB-9D25-4CEC-BA3A-B1F4A7E59244}" dt="2024-03-18T10:10:27.305" v="276"/>
          <ac:spMkLst>
            <pc:docMk/>
            <pc:sldMk cId="2442553829" sldId="285"/>
            <ac:spMk id="27" creationId="{0374A2D9-7666-62C9-9BDD-51FC92098C77}"/>
          </ac:spMkLst>
        </pc:spChg>
        <pc:spChg chg="add mod">
          <ac:chgData name="Xavier Roy" userId="cdfdffb4-1957-47e0-b5c9-875399b6fb98" providerId="ADAL" clId="{A2E90CDB-9D25-4CEC-BA3A-B1F4A7E59244}" dt="2024-03-18T10:10:27.305" v="276"/>
          <ac:spMkLst>
            <pc:docMk/>
            <pc:sldMk cId="2442553829" sldId="285"/>
            <ac:spMk id="28" creationId="{1E71AB12-0770-C215-B089-8CF6316EDAF5}"/>
          </ac:spMkLst>
        </pc:spChg>
        <pc:spChg chg="add mod">
          <ac:chgData name="Xavier Roy" userId="cdfdffb4-1957-47e0-b5c9-875399b6fb98" providerId="ADAL" clId="{A2E90CDB-9D25-4CEC-BA3A-B1F4A7E59244}" dt="2024-03-18T10:10:27.305" v="276"/>
          <ac:spMkLst>
            <pc:docMk/>
            <pc:sldMk cId="2442553829" sldId="285"/>
            <ac:spMk id="29" creationId="{D9500A72-8D05-E33C-EA9F-0483F623D090}"/>
          </ac:spMkLst>
        </pc:spChg>
        <pc:spChg chg="add mod">
          <ac:chgData name="Xavier Roy" userId="cdfdffb4-1957-47e0-b5c9-875399b6fb98" providerId="ADAL" clId="{A2E90CDB-9D25-4CEC-BA3A-B1F4A7E59244}" dt="2024-03-18T10:10:27.305" v="276"/>
          <ac:spMkLst>
            <pc:docMk/>
            <pc:sldMk cId="2442553829" sldId="285"/>
            <ac:spMk id="30" creationId="{FDEC51BF-3EA5-B450-D592-73A468D83043}"/>
          </ac:spMkLst>
        </pc:spChg>
        <pc:spChg chg="add mod">
          <ac:chgData name="Xavier Roy" userId="cdfdffb4-1957-47e0-b5c9-875399b6fb98" providerId="ADAL" clId="{A2E90CDB-9D25-4CEC-BA3A-B1F4A7E59244}" dt="2024-03-18T10:10:27.305" v="276"/>
          <ac:spMkLst>
            <pc:docMk/>
            <pc:sldMk cId="2442553829" sldId="285"/>
            <ac:spMk id="31" creationId="{2E50CDBA-B696-3064-3629-2B2B1B7D6763}"/>
          </ac:spMkLst>
        </pc:spChg>
        <pc:spChg chg="add mod">
          <ac:chgData name="Xavier Roy" userId="cdfdffb4-1957-47e0-b5c9-875399b6fb98" providerId="ADAL" clId="{A2E90CDB-9D25-4CEC-BA3A-B1F4A7E59244}" dt="2024-03-18T10:10:27.305" v="276"/>
          <ac:spMkLst>
            <pc:docMk/>
            <pc:sldMk cId="2442553829" sldId="285"/>
            <ac:spMk id="32" creationId="{1B2F9945-D231-7A69-B826-320D024421BB}"/>
          </ac:spMkLst>
        </pc:spChg>
        <pc:spChg chg="add mod">
          <ac:chgData name="Xavier Roy" userId="cdfdffb4-1957-47e0-b5c9-875399b6fb98" providerId="ADAL" clId="{A2E90CDB-9D25-4CEC-BA3A-B1F4A7E59244}" dt="2024-03-18T10:10:27.305" v="276"/>
          <ac:spMkLst>
            <pc:docMk/>
            <pc:sldMk cId="2442553829" sldId="285"/>
            <ac:spMk id="33" creationId="{718FD835-DF41-9ED3-622D-AEDDB2E4B777}"/>
          </ac:spMkLst>
        </pc:spChg>
        <pc:spChg chg="add mod">
          <ac:chgData name="Xavier Roy" userId="cdfdffb4-1957-47e0-b5c9-875399b6fb98" providerId="ADAL" clId="{A2E90CDB-9D25-4CEC-BA3A-B1F4A7E59244}" dt="2024-03-18T10:10:27.305" v="276"/>
          <ac:spMkLst>
            <pc:docMk/>
            <pc:sldMk cId="2442553829" sldId="285"/>
            <ac:spMk id="34" creationId="{E01C84E6-AA04-8629-6CA2-086445EBB171}"/>
          </ac:spMkLst>
        </pc:spChg>
        <pc:spChg chg="add mod">
          <ac:chgData name="Xavier Roy" userId="cdfdffb4-1957-47e0-b5c9-875399b6fb98" providerId="ADAL" clId="{A2E90CDB-9D25-4CEC-BA3A-B1F4A7E59244}" dt="2024-03-18T10:10:27.305" v="276"/>
          <ac:spMkLst>
            <pc:docMk/>
            <pc:sldMk cId="2442553829" sldId="285"/>
            <ac:spMk id="35" creationId="{ABA62832-38E2-ADB3-40A2-502DF77B9A1E}"/>
          </ac:spMkLst>
        </pc:spChg>
        <pc:spChg chg="add mod">
          <ac:chgData name="Xavier Roy" userId="cdfdffb4-1957-47e0-b5c9-875399b6fb98" providerId="ADAL" clId="{A2E90CDB-9D25-4CEC-BA3A-B1F4A7E59244}" dt="2024-03-18T10:10:27.305" v="276"/>
          <ac:spMkLst>
            <pc:docMk/>
            <pc:sldMk cId="2442553829" sldId="285"/>
            <ac:spMk id="36" creationId="{7D7AD687-33A6-C6E9-F7C7-1DAF5CFE64EC}"/>
          </ac:spMkLst>
        </pc:spChg>
        <pc:spChg chg="add mod">
          <ac:chgData name="Xavier Roy" userId="cdfdffb4-1957-47e0-b5c9-875399b6fb98" providerId="ADAL" clId="{A2E90CDB-9D25-4CEC-BA3A-B1F4A7E59244}" dt="2024-03-18T10:10:27.305" v="276"/>
          <ac:spMkLst>
            <pc:docMk/>
            <pc:sldMk cId="2442553829" sldId="285"/>
            <ac:spMk id="37" creationId="{461DBD6F-4E20-C580-17DB-34D7D49C7AE9}"/>
          </ac:spMkLst>
        </pc:spChg>
        <pc:spChg chg="add mod">
          <ac:chgData name="Xavier Roy" userId="cdfdffb4-1957-47e0-b5c9-875399b6fb98" providerId="ADAL" clId="{A2E90CDB-9D25-4CEC-BA3A-B1F4A7E59244}" dt="2024-03-18T10:10:27.305" v="276"/>
          <ac:spMkLst>
            <pc:docMk/>
            <pc:sldMk cId="2442553829" sldId="285"/>
            <ac:spMk id="38" creationId="{AC241B57-8D35-2F5C-4176-C16B75E1F524}"/>
          </ac:spMkLst>
        </pc:spChg>
        <pc:spChg chg="add mod">
          <ac:chgData name="Xavier Roy" userId="cdfdffb4-1957-47e0-b5c9-875399b6fb98" providerId="ADAL" clId="{A2E90CDB-9D25-4CEC-BA3A-B1F4A7E59244}" dt="2024-03-18T10:10:27.305" v="276"/>
          <ac:spMkLst>
            <pc:docMk/>
            <pc:sldMk cId="2442553829" sldId="285"/>
            <ac:spMk id="39" creationId="{37D68B95-DB9E-D36E-6D54-277E7BACB7F8}"/>
          </ac:spMkLst>
        </pc:spChg>
        <pc:spChg chg="add mod">
          <ac:chgData name="Xavier Roy" userId="cdfdffb4-1957-47e0-b5c9-875399b6fb98" providerId="ADAL" clId="{A2E90CDB-9D25-4CEC-BA3A-B1F4A7E59244}" dt="2024-03-18T10:10:27.305" v="276"/>
          <ac:spMkLst>
            <pc:docMk/>
            <pc:sldMk cId="2442553829" sldId="285"/>
            <ac:spMk id="40" creationId="{88A14E83-579E-FAED-4CE2-240F0E1ABB7F}"/>
          </ac:spMkLst>
        </pc:spChg>
        <pc:spChg chg="add mod">
          <ac:chgData name="Xavier Roy" userId="cdfdffb4-1957-47e0-b5c9-875399b6fb98" providerId="ADAL" clId="{A2E90CDB-9D25-4CEC-BA3A-B1F4A7E59244}" dt="2024-03-18T10:10:27.305" v="276"/>
          <ac:spMkLst>
            <pc:docMk/>
            <pc:sldMk cId="2442553829" sldId="285"/>
            <ac:spMk id="41" creationId="{5E755D3B-187E-6456-A5A1-422DFC064D79}"/>
          </ac:spMkLst>
        </pc:spChg>
        <pc:spChg chg="add mod">
          <ac:chgData name="Xavier Roy" userId="cdfdffb4-1957-47e0-b5c9-875399b6fb98" providerId="ADAL" clId="{A2E90CDB-9D25-4CEC-BA3A-B1F4A7E59244}" dt="2024-03-18T10:10:27.305" v="276"/>
          <ac:spMkLst>
            <pc:docMk/>
            <pc:sldMk cId="2442553829" sldId="285"/>
            <ac:spMk id="42" creationId="{08DB45BF-B7F1-B11C-7BAF-8C30DCDCEA18}"/>
          </ac:spMkLst>
        </pc:spChg>
        <pc:spChg chg="add mod">
          <ac:chgData name="Xavier Roy" userId="cdfdffb4-1957-47e0-b5c9-875399b6fb98" providerId="ADAL" clId="{A2E90CDB-9D25-4CEC-BA3A-B1F4A7E59244}" dt="2024-03-18T10:10:27.305" v="276"/>
          <ac:spMkLst>
            <pc:docMk/>
            <pc:sldMk cId="2442553829" sldId="285"/>
            <ac:spMk id="43" creationId="{1F22DB52-41A1-774E-1A82-DC0302E0D28C}"/>
          </ac:spMkLst>
        </pc:spChg>
        <pc:spChg chg="add mod">
          <ac:chgData name="Xavier Roy" userId="cdfdffb4-1957-47e0-b5c9-875399b6fb98" providerId="ADAL" clId="{A2E90CDB-9D25-4CEC-BA3A-B1F4A7E59244}" dt="2024-03-18T10:10:27.305" v="276"/>
          <ac:spMkLst>
            <pc:docMk/>
            <pc:sldMk cId="2442553829" sldId="285"/>
            <ac:spMk id="44" creationId="{E4F90EAC-AA5E-2B92-31CB-3F6D8283D21F}"/>
          </ac:spMkLst>
        </pc:spChg>
        <pc:spChg chg="add mod">
          <ac:chgData name="Xavier Roy" userId="cdfdffb4-1957-47e0-b5c9-875399b6fb98" providerId="ADAL" clId="{A2E90CDB-9D25-4CEC-BA3A-B1F4A7E59244}" dt="2024-03-18T10:10:36.789" v="278" actId="1076"/>
          <ac:spMkLst>
            <pc:docMk/>
            <pc:sldMk cId="2442553829" sldId="285"/>
            <ac:spMk id="45" creationId="{DF2E9C38-679D-5F59-B94E-AA33C4C6136C}"/>
          </ac:spMkLst>
        </pc:spChg>
        <pc:spChg chg="add mod">
          <ac:chgData name="Xavier Roy" userId="cdfdffb4-1957-47e0-b5c9-875399b6fb98" providerId="ADAL" clId="{A2E90CDB-9D25-4CEC-BA3A-B1F4A7E59244}" dt="2024-03-18T10:10:27.305" v="276"/>
          <ac:spMkLst>
            <pc:docMk/>
            <pc:sldMk cId="2442553829" sldId="285"/>
            <ac:spMk id="46" creationId="{4916CB19-C722-7918-99E7-69CD037A1970}"/>
          </ac:spMkLst>
        </pc:spChg>
        <pc:spChg chg="add mod">
          <ac:chgData name="Xavier Roy" userId="cdfdffb4-1957-47e0-b5c9-875399b6fb98" providerId="ADAL" clId="{A2E90CDB-9D25-4CEC-BA3A-B1F4A7E59244}" dt="2024-03-18T10:13:56.817" v="346" actId="6549"/>
          <ac:spMkLst>
            <pc:docMk/>
            <pc:sldMk cId="2442553829" sldId="285"/>
            <ac:spMk id="47" creationId="{444B1568-2595-7F7C-E78C-B2D30573F336}"/>
          </ac:spMkLst>
        </pc:spChg>
        <pc:cxnChg chg="add mod">
          <ac:chgData name="Xavier Roy" userId="cdfdffb4-1957-47e0-b5c9-875399b6fb98" providerId="ADAL" clId="{A2E90CDB-9D25-4CEC-BA3A-B1F4A7E59244}" dt="2024-03-18T10:10:27.305" v="276"/>
          <ac:cxnSpMkLst>
            <pc:docMk/>
            <pc:sldMk cId="2442553829" sldId="285"/>
            <ac:cxnSpMk id="12" creationId="{3841AB9F-9FA3-C085-E2BB-8D9D6203B3A4}"/>
          </ac:cxnSpMkLst>
        </pc:cxnChg>
        <pc:cxnChg chg="add mod">
          <ac:chgData name="Xavier Roy" userId="cdfdffb4-1957-47e0-b5c9-875399b6fb98" providerId="ADAL" clId="{A2E90CDB-9D25-4CEC-BA3A-B1F4A7E59244}" dt="2024-03-18T10:10:27.305" v="276"/>
          <ac:cxnSpMkLst>
            <pc:docMk/>
            <pc:sldMk cId="2442553829" sldId="285"/>
            <ac:cxnSpMk id="20" creationId="{E4191128-E1C8-4299-EC51-DE123B819DE7}"/>
          </ac:cxnSpMkLst>
        </pc:cxnChg>
        <pc:cxnChg chg="add mod">
          <ac:chgData name="Xavier Roy" userId="cdfdffb4-1957-47e0-b5c9-875399b6fb98" providerId="ADAL" clId="{A2E90CDB-9D25-4CEC-BA3A-B1F4A7E59244}" dt="2024-03-18T10:10:27.305" v="276"/>
          <ac:cxnSpMkLst>
            <pc:docMk/>
            <pc:sldMk cId="2442553829" sldId="285"/>
            <ac:cxnSpMk id="21" creationId="{3AF2E8F7-5EFE-7990-6DF3-E7404134DE31}"/>
          </ac:cxnSpMkLst>
        </pc:cxnChg>
        <pc:cxnChg chg="add mod">
          <ac:chgData name="Xavier Roy" userId="cdfdffb4-1957-47e0-b5c9-875399b6fb98" providerId="ADAL" clId="{A2E90CDB-9D25-4CEC-BA3A-B1F4A7E59244}" dt="2024-03-18T10:10:27.305" v="276"/>
          <ac:cxnSpMkLst>
            <pc:docMk/>
            <pc:sldMk cId="2442553829" sldId="285"/>
            <ac:cxnSpMk id="22" creationId="{D6703598-D4C4-9A6A-5504-4B415794C5F5}"/>
          </ac:cxnSpMkLst>
        </pc:cxnChg>
        <pc:cxnChg chg="add mod">
          <ac:chgData name="Xavier Roy" userId="cdfdffb4-1957-47e0-b5c9-875399b6fb98" providerId="ADAL" clId="{A2E90CDB-9D25-4CEC-BA3A-B1F4A7E59244}" dt="2024-03-18T10:10:27.305" v="276"/>
          <ac:cxnSpMkLst>
            <pc:docMk/>
            <pc:sldMk cId="2442553829" sldId="285"/>
            <ac:cxnSpMk id="23" creationId="{892C1553-2A16-0CD6-74F7-AF212E62CC1B}"/>
          </ac:cxnSpMkLst>
        </pc:cxnChg>
        <pc:cxnChg chg="add mod">
          <ac:chgData name="Xavier Roy" userId="cdfdffb4-1957-47e0-b5c9-875399b6fb98" providerId="ADAL" clId="{A2E90CDB-9D25-4CEC-BA3A-B1F4A7E59244}" dt="2024-03-18T10:10:27.305" v="276"/>
          <ac:cxnSpMkLst>
            <pc:docMk/>
            <pc:sldMk cId="2442553829" sldId="285"/>
            <ac:cxnSpMk id="24" creationId="{25E8CEF8-5890-FD36-CBBD-940494FF5802}"/>
          </ac:cxnSpMkLst>
        </pc:cxnChg>
      </pc:sldChg>
      <pc:sldChg chg="add del">
        <pc:chgData name="Xavier Roy" userId="cdfdffb4-1957-47e0-b5c9-875399b6fb98" providerId="ADAL" clId="{A2E90CDB-9D25-4CEC-BA3A-B1F4A7E59244}" dt="2024-03-18T09:56:12.042" v="49"/>
        <pc:sldMkLst>
          <pc:docMk/>
          <pc:sldMk cId="2918619968" sldId="285"/>
        </pc:sldMkLst>
      </pc:sldChg>
      <pc:sldChg chg="add del">
        <pc:chgData name="Xavier Roy" userId="cdfdffb4-1957-47e0-b5c9-875399b6fb98" providerId="ADAL" clId="{A2E90CDB-9D25-4CEC-BA3A-B1F4A7E59244}" dt="2024-03-18T09:56:12.042" v="49"/>
        <pc:sldMkLst>
          <pc:docMk/>
          <pc:sldMk cId="1560909812" sldId="286"/>
        </pc:sldMkLst>
      </pc:sldChg>
      <pc:sldChg chg="addSp delSp modSp new mod">
        <pc:chgData name="Xavier Roy" userId="cdfdffb4-1957-47e0-b5c9-875399b6fb98" providerId="ADAL" clId="{A2E90CDB-9D25-4CEC-BA3A-B1F4A7E59244}" dt="2024-03-18T10:14:22.611" v="357" actId="20577"/>
        <pc:sldMkLst>
          <pc:docMk/>
          <pc:sldMk cId="2021069760" sldId="286"/>
        </pc:sldMkLst>
        <pc:spChg chg="mod">
          <ac:chgData name="Xavier Roy" userId="cdfdffb4-1957-47e0-b5c9-875399b6fb98" providerId="ADAL" clId="{A2E90CDB-9D25-4CEC-BA3A-B1F4A7E59244}" dt="2024-03-18T10:10:56.798" v="283" actId="20577"/>
          <ac:spMkLst>
            <pc:docMk/>
            <pc:sldMk cId="2021069760" sldId="286"/>
            <ac:spMk id="2" creationId="{A251AFF7-6A0E-8C30-4588-E997B5AAAA49}"/>
          </ac:spMkLst>
        </pc:spChg>
        <pc:spChg chg="del">
          <ac:chgData name="Xavier Roy" userId="cdfdffb4-1957-47e0-b5c9-875399b6fb98" providerId="ADAL" clId="{A2E90CDB-9D25-4CEC-BA3A-B1F4A7E59244}" dt="2024-03-18T10:11:15.911" v="288" actId="478"/>
          <ac:spMkLst>
            <pc:docMk/>
            <pc:sldMk cId="2021069760" sldId="286"/>
            <ac:spMk id="5" creationId="{EB1E109A-6AE1-C4F8-A57A-C549F23539AE}"/>
          </ac:spMkLst>
        </pc:spChg>
        <pc:spChg chg="del">
          <ac:chgData name="Xavier Roy" userId="cdfdffb4-1957-47e0-b5c9-875399b6fb98" providerId="ADAL" clId="{A2E90CDB-9D25-4CEC-BA3A-B1F4A7E59244}" dt="2024-03-18T10:11:17.329" v="289" actId="478"/>
          <ac:spMkLst>
            <pc:docMk/>
            <pc:sldMk cId="2021069760" sldId="286"/>
            <ac:spMk id="6" creationId="{A6813D75-C3ED-6378-F434-2A7D509951A7}"/>
          </ac:spMkLst>
        </pc:spChg>
        <pc:spChg chg="mod">
          <ac:chgData name="Xavier Roy" userId="cdfdffb4-1957-47e0-b5c9-875399b6fb98" providerId="ADAL" clId="{A2E90CDB-9D25-4CEC-BA3A-B1F4A7E59244}" dt="2024-03-18T10:11:00.355" v="287" actId="20577"/>
          <ac:spMkLst>
            <pc:docMk/>
            <pc:sldMk cId="2021069760" sldId="286"/>
            <ac:spMk id="7" creationId="{DB150DB0-8781-0B7B-CE4F-2476FE67B22D}"/>
          </ac:spMkLst>
        </pc:spChg>
        <pc:spChg chg="add mod">
          <ac:chgData name="Xavier Roy" userId="cdfdffb4-1957-47e0-b5c9-875399b6fb98" providerId="ADAL" clId="{A2E90CDB-9D25-4CEC-BA3A-B1F4A7E59244}" dt="2024-03-18T10:14:22.611" v="357" actId="20577"/>
          <ac:spMkLst>
            <pc:docMk/>
            <pc:sldMk cId="2021069760" sldId="286"/>
            <ac:spMk id="9" creationId="{521C1001-6732-A56E-0E42-2C92887C4E1B}"/>
          </ac:spMkLst>
        </pc:spChg>
        <pc:spChg chg="add mod">
          <ac:chgData name="Xavier Roy" userId="cdfdffb4-1957-47e0-b5c9-875399b6fb98" providerId="ADAL" clId="{A2E90CDB-9D25-4CEC-BA3A-B1F4A7E59244}" dt="2024-03-18T10:14:00.232" v="347" actId="6549"/>
          <ac:spMkLst>
            <pc:docMk/>
            <pc:sldMk cId="2021069760" sldId="286"/>
            <ac:spMk id="10" creationId="{D23EB401-9EC1-3531-25D9-D767D2F3C109}"/>
          </ac:spMkLst>
        </pc:spChg>
      </pc:sldChg>
      <pc:sldChg chg="addSp delSp modSp new mod">
        <pc:chgData name="Xavier Roy" userId="cdfdffb4-1957-47e0-b5c9-875399b6fb98" providerId="ADAL" clId="{A2E90CDB-9D25-4CEC-BA3A-B1F4A7E59244}" dt="2024-03-18T10:14:03.309" v="348" actId="6549"/>
        <pc:sldMkLst>
          <pc:docMk/>
          <pc:sldMk cId="521721758" sldId="287"/>
        </pc:sldMkLst>
        <pc:spChg chg="mod">
          <ac:chgData name="Xavier Roy" userId="cdfdffb4-1957-47e0-b5c9-875399b6fb98" providerId="ADAL" clId="{A2E90CDB-9D25-4CEC-BA3A-B1F4A7E59244}" dt="2024-03-18T10:12:03.343" v="320" actId="20577"/>
          <ac:spMkLst>
            <pc:docMk/>
            <pc:sldMk cId="521721758" sldId="287"/>
            <ac:spMk id="2" creationId="{DCB1A320-1795-B55A-8AB8-81AF9455479F}"/>
          </ac:spMkLst>
        </pc:spChg>
        <pc:spChg chg="del">
          <ac:chgData name="Xavier Roy" userId="cdfdffb4-1957-47e0-b5c9-875399b6fb98" providerId="ADAL" clId="{A2E90CDB-9D25-4CEC-BA3A-B1F4A7E59244}" dt="2024-03-18T10:12:30.039" v="329" actId="478"/>
          <ac:spMkLst>
            <pc:docMk/>
            <pc:sldMk cId="521721758" sldId="287"/>
            <ac:spMk id="5" creationId="{0EF8BCDE-BB14-79DA-6B1F-EA3D428D0039}"/>
          </ac:spMkLst>
        </pc:spChg>
        <pc:spChg chg="del">
          <ac:chgData name="Xavier Roy" userId="cdfdffb4-1957-47e0-b5c9-875399b6fb98" providerId="ADAL" clId="{A2E90CDB-9D25-4CEC-BA3A-B1F4A7E59244}" dt="2024-03-18T10:12:31.115" v="330" actId="478"/>
          <ac:spMkLst>
            <pc:docMk/>
            <pc:sldMk cId="521721758" sldId="287"/>
            <ac:spMk id="6" creationId="{0A3932C9-A7CD-3376-EA14-DD21656E4503}"/>
          </ac:spMkLst>
        </pc:spChg>
        <pc:spChg chg="mod">
          <ac:chgData name="Xavier Roy" userId="cdfdffb4-1957-47e0-b5c9-875399b6fb98" providerId="ADAL" clId="{A2E90CDB-9D25-4CEC-BA3A-B1F4A7E59244}" dt="2024-03-18T10:12:09.402" v="328" actId="20577"/>
          <ac:spMkLst>
            <pc:docMk/>
            <pc:sldMk cId="521721758" sldId="287"/>
            <ac:spMk id="7" creationId="{A1D91068-06E0-A481-2655-DE666DF3D498}"/>
          </ac:spMkLst>
        </pc:spChg>
        <pc:spChg chg="add mod">
          <ac:chgData name="Xavier Roy" userId="cdfdffb4-1957-47e0-b5c9-875399b6fb98" providerId="ADAL" clId="{A2E90CDB-9D25-4CEC-BA3A-B1F4A7E59244}" dt="2024-03-18T10:14:03.309" v="348" actId="6549"/>
          <ac:spMkLst>
            <pc:docMk/>
            <pc:sldMk cId="521721758" sldId="287"/>
            <ac:spMk id="9" creationId="{4F3B981A-2C71-3803-ED40-542B8053918F}"/>
          </ac:spMkLst>
        </pc:spChg>
        <pc:spChg chg="add mod">
          <ac:chgData name="Xavier Roy" userId="cdfdffb4-1957-47e0-b5c9-875399b6fb98" providerId="ADAL" clId="{A2E90CDB-9D25-4CEC-BA3A-B1F4A7E59244}" dt="2024-03-18T10:12:32.527" v="331"/>
          <ac:spMkLst>
            <pc:docMk/>
            <pc:sldMk cId="521721758" sldId="287"/>
            <ac:spMk id="10" creationId="{F9C4960A-FA8B-ECE8-4D4C-4EC623EB68EB}"/>
          </ac:spMkLst>
        </pc:spChg>
      </pc:sldChg>
      <pc:sldChg chg="addSp delSp modSp new mod">
        <pc:chgData name="Xavier Roy" userId="cdfdffb4-1957-47e0-b5c9-875399b6fb98" providerId="ADAL" clId="{A2E90CDB-9D25-4CEC-BA3A-B1F4A7E59244}" dt="2024-03-18T10:17:00.871" v="449" actId="478"/>
        <pc:sldMkLst>
          <pc:docMk/>
          <pc:sldMk cId="206670866" sldId="288"/>
        </pc:sldMkLst>
        <pc:spChg chg="mod">
          <ac:chgData name="Xavier Roy" userId="cdfdffb4-1957-47e0-b5c9-875399b6fb98" providerId="ADAL" clId="{A2E90CDB-9D25-4CEC-BA3A-B1F4A7E59244}" dt="2024-03-18T10:16:37.533" v="412"/>
          <ac:spMkLst>
            <pc:docMk/>
            <pc:sldMk cId="206670866" sldId="288"/>
            <ac:spMk id="2" creationId="{5D1CDC3E-F532-BF78-5271-7BE21BCEA13A}"/>
          </ac:spMkLst>
        </pc:spChg>
        <pc:spChg chg="del">
          <ac:chgData name="Xavier Roy" userId="cdfdffb4-1957-47e0-b5c9-875399b6fb98" providerId="ADAL" clId="{A2E90CDB-9D25-4CEC-BA3A-B1F4A7E59244}" dt="2024-03-18T10:16:58.398" v="448" actId="478"/>
          <ac:spMkLst>
            <pc:docMk/>
            <pc:sldMk cId="206670866" sldId="288"/>
            <ac:spMk id="5" creationId="{64636FC6-E1F9-5706-99D6-351A7E1425E0}"/>
          </ac:spMkLst>
        </pc:spChg>
        <pc:spChg chg="del">
          <ac:chgData name="Xavier Roy" userId="cdfdffb4-1957-47e0-b5c9-875399b6fb98" providerId="ADAL" clId="{A2E90CDB-9D25-4CEC-BA3A-B1F4A7E59244}" dt="2024-03-18T10:17:00.871" v="449" actId="478"/>
          <ac:spMkLst>
            <pc:docMk/>
            <pc:sldMk cId="206670866" sldId="288"/>
            <ac:spMk id="6" creationId="{FDA5C6E7-BE8A-6512-0525-A8BD31F41FC2}"/>
          </ac:spMkLst>
        </pc:spChg>
        <pc:spChg chg="mod">
          <ac:chgData name="Xavier Roy" userId="cdfdffb4-1957-47e0-b5c9-875399b6fb98" providerId="ADAL" clId="{A2E90CDB-9D25-4CEC-BA3A-B1F4A7E59244}" dt="2024-03-18T10:16:54.649" v="447" actId="20577"/>
          <ac:spMkLst>
            <pc:docMk/>
            <pc:sldMk cId="206670866" sldId="288"/>
            <ac:spMk id="7" creationId="{E4730157-2617-6B31-0B84-B48165CAD379}"/>
          </ac:spMkLst>
        </pc:spChg>
        <pc:spChg chg="add del mod">
          <ac:chgData name="Xavier Roy" userId="cdfdffb4-1957-47e0-b5c9-875399b6fb98" providerId="ADAL" clId="{A2E90CDB-9D25-4CEC-BA3A-B1F4A7E59244}" dt="2024-03-18T10:16:35.169" v="411" actId="478"/>
          <ac:spMkLst>
            <pc:docMk/>
            <pc:sldMk cId="206670866" sldId="288"/>
            <ac:spMk id="10" creationId="{A8E52741-31B7-95D6-162D-DA0C885FBCC2}"/>
          </ac:spMkLst>
        </pc:spChg>
        <pc:spChg chg="add mod">
          <ac:chgData name="Xavier Roy" userId="cdfdffb4-1957-47e0-b5c9-875399b6fb98" providerId="ADAL" clId="{A2E90CDB-9D25-4CEC-BA3A-B1F4A7E59244}" dt="2024-03-18T10:16:27.603" v="409"/>
          <ac:spMkLst>
            <pc:docMk/>
            <pc:sldMk cId="206670866" sldId="288"/>
            <ac:spMk id="11" creationId="{8C07F534-05B5-EB4C-6207-0B6B0B0B84F5}"/>
          </ac:spMkLst>
        </pc:spChg>
        <pc:spChg chg="add mod">
          <ac:chgData name="Xavier Roy" userId="cdfdffb4-1957-47e0-b5c9-875399b6fb98" providerId="ADAL" clId="{A2E90CDB-9D25-4CEC-BA3A-B1F4A7E59244}" dt="2024-03-18T10:16:27.603" v="409"/>
          <ac:spMkLst>
            <pc:docMk/>
            <pc:sldMk cId="206670866" sldId="288"/>
            <ac:spMk id="13" creationId="{C6CAE7CD-200C-346E-5555-D0827D51A1C7}"/>
          </ac:spMkLst>
        </pc:spChg>
        <pc:spChg chg="add mod">
          <ac:chgData name="Xavier Roy" userId="cdfdffb4-1957-47e0-b5c9-875399b6fb98" providerId="ADAL" clId="{A2E90CDB-9D25-4CEC-BA3A-B1F4A7E59244}" dt="2024-03-18T10:16:27.603" v="409"/>
          <ac:spMkLst>
            <pc:docMk/>
            <pc:sldMk cId="206670866" sldId="288"/>
            <ac:spMk id="16" creationId="{5F79D446-02A8-820C-32E5-9E19918F7F40}"/>
          </ac:spMkLst>
        </pc:spChg>
        <pc:picChg chg="add mod">
          <ac:chgData name="Xavier Roy" userId="cdfdffb4-1957-47e0-b5c9-875399b6fb98" providerId="ADAL" clId="{A2E90CDB-9D25-4CEC-BA3A-B1F4A7E59244}" dt="2024-03-18T10:16:27.603" v="409"/>
          <ac:picMkLst>
            <pc:docMk/>
            <pc:sldMk cId="206670866" sldId="288"/>
            <ac:picMk id="9" creationId="{E8212217-ECBA-F919-B340-D2026E71BC58}"/>
          </ac:picMkLst>
        </pc:picChg>
        <pc:picChg chg="add mod">
          <ac:chgData name="Xavier Roy" userId="cdfdffb4-1957-47e0-b5c9-875399b6fb98" providerId="ADAL" clId="{A2E90CDB-9D25-4CEC-BA3A-B1F4A7E59244}" dt="2024-03-18T10:16:27.603" v="409"/>
          <ac:picMkLst>
            <pc:docMk/>
            <pc:sldMk cId="206670866" sldId="288"/>
            <ac:picMk id="12" creationId="{6425996A-96F1-5796-B42B-0A2BC2B0E27A}"/>
          </ac:picMkLst>
        </pc:picChg>
        <pc:picChg chg="add mod">
          <ac:chgData name="Xavier Roy" userId="cdfdffb4-1957-47e0-b5c9-875399b6fb98" providerId="ADAL" clId="{A2E90CDB-9D25-4CEC-BA3A-B1F4A7E59244}" dt="2024-03-18T10:16:27.603" v="409"/>
          <ac:picMkLst>
            <pc:docMk/>
            <pc:sldMk cId="206670866" sldId="288"/>
            <ac:picMk id="14" creationId="{C5E5FB98-AEEA-AC21-29A3-21B4C44859F4}"/>
          </ac:picMkLst>
        </pc:picChg>
        <pc:picChg chg="add mod">
          <ac:chgData name="Xavier Roy" userId="cdfdffb4-1957-47e0-b5c9-875399b6fb98" providerId="ADAL" clId="{A2E90CDB-9D25-4CEC-BA3A-B1F4A7E59244}" dt="2024-03-18T10:16:27.603" v="409"/>
          <ac:picMkLst>
            <pc:docMk/>
            <pc:sldMk cId="206670866" sldId="288"/>
            <ac:picMk id="15" creationId="{7338A2B6-D518-330E-A27B-BFEDBF2CF285}"/>
          </ac:picMkLst>
        </pc:picChg>
      </pc:sldChg>
      <pc:sldChg chg="addSp delSp modSp new mod">
        <pc:chgData name="Xavier Roy" userId="cdfdffb4-1957-47e0-b5c9-875399b6fb98" providerId="ADAL" clId="{A2E90CDB-9D25-4CEC-BA3A-B1F4A7E59244}" dt="2024-03-18T10:18:16.040" v="472" actId="6549"/>
        <pc:sldMkLst>
          <pc:docMk/>
          <pc:sldMk cId="2550847552" sldId="289"/>
        </pc:sldMkLst>
        <pc:spChg chg="mod">
          <ac:chgData name="Xavier Roy" userId="cdfdffb4-1957-47e0-b5c9-875399b6fb98" providerId="ADAL" clId="{A2E90CDB-9D25-4CEC-BA3A-B1F4A7E59244}" dt="2024-03-18T10:17:09.446" v="451"/>
          <ac:spMkLst>
            <pc:docMk/>
            <pc:sldMk cId="2550847552" sldId="289"/>
            <ac:spMk id="2" creationId="{AA729078-7E53-F93E-F2A3-A8EF7EF6D5F3}"/>
          </ac:spMkLst>
        </pc:spChg>
        <pc:spChg chg="del">
          <ac:chgData name="Xavier Roy" userId="cdfdffb4-1957-47e0-b5c9-875399b6fb98" providerId="ADAL" clId="{A2E90CDB-9D25-4CEC-BA3A-B1F4A7E59244}" dt="2024-03-18T10:17:52.447" v="468" actId="478"/>
          <ac:spMkLst>
            <pc:docMk/>
            <pc:sldMk cId="2550847552" sldId="289"/>
            <ac:spMk id="5" creationId="{6EC7B55E-A1E3-6AAA-CC4D-843CF291718D}"/>
          </ac:spMkLst>
        </pc:spChg>
        <pc:spChg chg="del">
          <ac:chgData name="Xavier Roy" userId="cdfdffb4-1957-47e0-b5c9-875399b6fb98" providerId="ADAL" clId="{A2E90CDB-9D25-4CEC-BA3A-B1F4A7E59244}" dt="2024-03-18T10:17:54.093" v="469" actId="478"/>
          <ac:spMkLst>
            <pc:docMk/>
            <pc:sldMk cId="2550847552" sldId="289"/>
            <ac:spMk id="6" creationId="{76B8D264-B2A5-35E2-783A-D7CE6D654A4F}"/>
          </ac:spMkLst>
        </pc:spChg>
        <pc:spChg chg="mod">
          <ac:chgData name="Xavier Roy" userId="cdfdffb4-1957-47e0-b5c9-875399b6fb98" providerId="ADAL" clId="{A2E90CDB-9D25-4CEC-BA3A-B1F4A7E59244}" dt="2024-03-18T10:17:36.651" v="462" actId="20577"/>
          <ac:spMkLst>
            <pc:docMk/>
            <pc:sldMk cId="2550847552" sldId="289"/>
            <ac:spMk id="7" creationId="{3109ECC6-DC3C-FDE3-9547-63200DF9D805}"/>
          </ac:spMkLst>
        </pc:spChg>
        <pc:spChg chg="add del mod">
          <ac:chgData name="Xavier Roy" userId="cdfdffb4-1957-47e0-b5c9-875399b6fb98" providerId="ADAL" clId="{A2E90CDB-9D25-4CEC-BA3A-B1F4A7E59244}" dt="2024-03-18T10:17:50.698" v="467" actId="478"/>
          <ac:spMkLst>
            <pc:docMk/>
            <pc:sldMk cId="2550847552" sldId="289"/>
            <ac:spMk id="9" creationId="{1D6D5E19-1B59-E982-500A-61E4FDD8119A}"/>
          </ac:spMkLst>
        </pc:spChg>
        <pc:spChg chg="add del mod">
          <ac:chgData name="Xavier Roy" userId="cdfdffb4-1957-47e0-b5c9-875399b6fb98" providerId="ADAL" clId="{A2E90CDB-9D25-4CEC-BA3A-B1F4A7E59244}" dt="2024-03-18T10:17:48.599" v="466" actId="478"/>
          <ac:spMkLst>
            <pc:docMk/>
            <pc:sldMk cId="2550847552" sldId="289"/>
            <ac:spMk id="10" creationId="{EB127839-3D72-F611-46E6-13366F13E836}"/>
          </ac:spMkLst>
        </pc:spChg>
        <pc:spChg chg="add del mod">
          <ac:chgData name="Xavier Roy" userId="cdfdffb4-1957-47e0-b5c9-875399b6fb98" providerId="ADAL" clId="{A2E90CDB-9D25-4CEC-BA3A-B1F4A7E59244}" dt="2024-03-18T10:18:16.040" v="472" actId="6549"/>
          <ac:spMkLst>
            <pc:docMk/>
            <pc:sldMk cId="2550847552" sldId="289"/>
            <ac:spMk id="12" creationId="{7504EE41-78C0-BEBD-AD16-568190257C6F}"/>
          </ac:spMkLst>
        </pc:spChg>
        <pc:graphicFrameChg chg="add del mod">
          <ac:chgData name="Xavier Roy" userId="cdfdffb4-1957-47e0-b5c9-875399b6fb98" providerId="ADAL" clId="{A2E90CDB-9D25-4CEC-BA3A-B1F4A7E59244}" dt="2024-03-18T10:17:45.915" v="465" actId="478"/>
          <ac:graphicFrameMkLst>
            <pc:docMk/>
            <pc:sldMk cId="2550847552" sldId="289"/>
            <ac:graphicFrameMk id="11" creationId="{900F3077-5DBC-1F29-BDEC-902948549544}"/>
          </ac:graphicFrameMkLst>
        </pc:graphicFrameChg>
      </pc:sldChg>
      <pc:sldChg chg="addSp delSp modSp new mod">
        <pc:chgData name="Xavier Roy" userId="cdfdffb4-1957-47e0-b5c9-875399b6fb98" providerId="ADAL" clId="{A2E90CDB-9D25-4CEC-BA3A-B1F4A7E59244}" dt="2024-03-18T10:19:35.253" v="496"/>
        <pc:sldMkLst>
          <pc:docMk/>
          <pc:sldMk cId="1838401578" sldId="290"/>
        </pc:sldMkLst>
        <pc:spChg chg="mod">
          <ac:chgData name="Xavier Roy" userId="cdfdffb4-1957-47e0-b5c9-875399b6fb98" providerId="ADAL" clId="{A2E90CDB-9D25-4CEC-BA3A-B1F4A7E59244}" dt="2024-03-18T10:18:26.874" v="473"/>
          <ac:spMkLst>
            <pc:docMk/>
            <pc:sldMk cId="1838401578" sldId="290"/>
            <ac:spMk id="2" creationId="{7C418F98-DF84-C013-B900-56E968029A16}"/>
          </ac:spMkLst>
        </pc:spChg>
        <pc:spChg chg="del">
          <ac:chgData name="Xavier Roy" userId="cdfdffb4-1957-47e0-b5c9-875399b6fb98" providerId="ADAL" clId="{A2E90CDB-9D25-4CEC-BA3A-B1F4A7E59244}" dt="2024-03-18T10:18:40.552" v="492" actId="478"/>
          <ac:spMkLst>
            <pc:docMk/>
            <pc:sldMk cId="1838401578" sldId="290"/>
            <ac:spMk id="5" creationId="{564FC5C2-47E5-AB55-021A-C23C5A195E59}"/>
          </ac:spMkLst>
        </pc:spChg>
        <pc:spChg chg="del">
          <ac:chgData name="Xavier Roy" userId="cdfdffb4-1957-47e0-b5c9-875399b6fb98" providerId="ADAL" clId="{A2E90CDB-9D25-4CEC-BA3A-B1F4A7E59244}" dt="2024-03-18T10:18:41.589" v="493" actId="478"/>
          <ac:spMkLst>
            <pc:docMk/>
            <pc:sldMk cId="1838401578" sldId="290"/>
            <ac:spMk id="6" creationId="{F3FC7D63-A774-3631-F437-E6DA49750879}"/>
          </ac:spMkLst>
        </pc:spChg>
        <pc:spChg chg="mod">
          <ac:chgData name="Xavier Roy" userId="cdfdffb4-1957-47e0-b5c9-875399b6fb98" providerId="ADAL" clId="{A2E90CDB-9D25-4CEC-BA3A-B1F4A7E59244}" dt="2024-03-18T10:18:37.070" v="491" actId="20577"/>
          <ac:spMkLst>
            <pc:docMk/>
            <pc:sldMk cId="1838401578" sldId="290"/>
            <ac:spMk id="7" creationId="{766F8740-6945-AC11-83ED-565E18D7FD92}"/>
          </ac:spMkLst>
        </pc:spChg>
        <pc:spChg chg="add mod">
          <ac:chgData name="Xavier Roy" userId="cdfdffb4-1957-47e0-b5c9-875399b6fb98" providerId="ADAL" clId="{A2E90CDB-9D25-4CEC-BA3A-B1F4A7E59244}" dt="2024-03-18T10:19:09.449" v="495"/>
          <ac:spMkLst>
            <pc:docMk/>
            <pc:sldMk cId="1838401578" sldId="290"/>
            <ac:spMk id="17" creationId="{895F2783-AA03-97C3-A08D-FD24FA448F3F}"/>
          </ac:spMkLst>
        </pc:spChg>
        <pc:spChg chg="add mod">
          <ac:chgData name="Xavier Roy" userId="cdfdffb4-1957-47e0-b5c9-875399b6fb98" providerId="ADAL" clId="{A2E90CDB-9D25-4CEC-BA3A-B1F4A7E59244}" dt="2024-03-18T10:19:35.253" v="496"/>
          <ac:spMkLst>
            <pc:docMk/>
            <pc:sldMk cId="1838401578" sldId="290"/>
            <ac:spMk id="18" creationId="{A4B446CC-BC2E-6CCB-91EB-ED6DE723202E}"/>
          </ac:spMkLst>
        </pc:spChg>
        <pc:grpChg chg="add mod">
          <ac:chgData name="Xavier Roy" userId="cdfdffb4-1957-47e0-b5c9-875399b6fb98" providerId="ADAL" clId="{A2E90CDB-9D25-4CEC-BA3A-B1F4A7E59244}" dt="2024-03-18T10:18:56.208" v="494"/>
          <ac:grpSpMkLst>
            <pc:docMk/>
            <pc:sldMk cId="1838401578" sldId="290"/>
            <ac:grpSpMk id="10" creationId="{D4E32262-B510-B96C-FB98-583DD73601E7}"/>
          </ac:grpSpMkLst>
        </pc:grpChg>
        <pc:picChg chg="add mod">
          <ac:chgData name="Xavier Roy" userId="cdfdffb4-1957-47e0-b5c9-875399b6fb98" providerId="ADAL" clId="{A2E90CDB-9D25-4CEC-BA3A-B1F4A7E59244}" dt="2024-03-18T10:18:56.208" v="494"/>
          <ac:picMkLst>
            <pc:docMk/>
            <pc:sldMk cId="1838401578" sldId="290"/>
            <ac:picMk id="9" creationId="{78EFC202-9198-B703-CEC8-EB706C7418ED}"/>
          </ac:picMkLst>
        </pc:picChg>
        <pc:cxnChg chg="mod">
          <ac:chgData name="Xavier Roy" userId="cdfdffb4-1957-47e0-b5c9-875399b6fb98" providerId="ADAL" clId="{A2E90CDB-9D25-4CEC-BA3A-B1F4A7E59244}" dt="2024-03-18T10:18:56.208" v="494"/>
          <ac:cxnSpMkLst>
            <pc:docMk/>
            <pc:sldMk cId="1838401578" sldId="290"/>
            <ac:cxnSpMk id="11" creationId="{930A49E7-EC6F-98CB-CFAA-5908B6F16899}"/>
          </ac:cxnSpMkLst>
        </pc:cxnChg>
        <pc:cxnChg chg="mod">
          <ac:chgData name="Xavier Roy" userId="cdfdffb4-1957-47e0-b5c9-875399b6fb98" providerId="ADAL" clId="{A2E90CDB-9D25-4CEC-BA3A-B1F4A7E59244}" dt="2024-03-18T10:18:56.208" v="494"/>
          <ac:cxnSpMkLst>
            <pc:docMk/>
            <pc:sldMk cId="1838401578" sldId="290"/>
            <ac:cxnSpMk id="12" creationId="{FA3D6197-E04D-21B1-9F0F-4D68327AA947}"/>
          </ac:cxnSpMkLst>
        </pc:cxnChg>
        <pc:cxnChg chg="mod">
          <ac:chgData name="Xavier Roy" userId="cdfdffb4-1957-47e0-b5c9-875399b6fb98" providerId="ADAL" clId="{A2E90CDB-9D25-4CEC-BA3A-B1F4A7E59244}" dt="2024-03-18T10:18:56.208" v="494"/>
          <ac:cxnSpMkLst>
            <pc:docMk/>
            <pc:sldMk cId="1838401578" sldId="290"/>
            <ac:cxnSpMk id="13" creationId="{007F3A81-0FB1-107F-51E6-4754A2810E1B}"/>
          </ac:cxnSpMkLst>
        </pc:cxnChg>
        <pc:cxnChg chg="mod">
          <ac:chgData name="Xavier Roy" userId="cdfdffb4-1957-47e0-b5c9-875399b6fb98" providerId="ADAL" clId="{A2E90CDB-9D25-4CEC-BA3A-B1F4A7E59244}" dt="2024-03-18T10:18:56.208" v="494"/>
          <ac:cxnSpMkLst>
            <pc:docMk/>
            <pc:sldMk cId="1838401578" sldId="290"/>
            <ac:cxnSpMk id="14" creationId="{82438DC7-B6CA-2EAC-46BA-3111AA471F23}"/>
          </ac:cxnSpMkLst>
        </pc:cxnChg>
        <pc:cxnChg chg="mod">
          <ac:chgData name="Xavier Roy" userId="cdfdffb4-1957-47e0-b5c9-875399b6fb98" providerId="ADAL" clId="{A2E90CDB-9D25-4CEC-BA3A-B1F4A7E59244}" dt="2024-03-18T10:18:56.208" v="494"/>
          <ac:cxnSpMkLst>
            <pc:docMk/>
            <pc:sldMk cId="1838401578" sldId="290"/>
            <ac:cxnSpMk id="15" creationId="{6A98D78D-D02D-0598-2BCD-779A59DC1FB7}"/>
          </ac:cxnSpMkLst>
        </pc:cxnChg>
        <pc:cxnChg chg="mod">
          <ac:chgData name="Xavier Roy" userId="cdfdffb4-1957-47e0-b5c9-875399b6fb98" providerId="ADAL" clId="{A2E90CDB-9D25-4CEC-BA3A-B1F4A7E59244}" dt="2024-03-18T10:18:56.208" v="494"/>
          <ac:cxnSpMkLst>
            <pc:docMk/>
            <pc:sldMk cId="1838401578" sldId="290"/>
            <ac:cxnSpMk id="16" creationId="{28970CAD-8B88-6EF5-3B2F-2DD7DE9866ED}"/>
          </ac:cxnSpMkLst>
        </pc:cxnChg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image" Target="../media/image13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02B036-9DC9-4939-9285-D805331E9816}" type="doc">
      <dgm:prSet loTypeId="urn:microsoft.com/office/officeart/2009/3/layout/CircleRelationship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981A6EF-66B7-4B4E-9B23-881430851C85}">
      <dgm:prSet phldrT="[Text]" custT="1"/>
      <dgm:spPr/>
      <dgm:t>
        <a:bodyPr/>
        <a:lstStyle/>
        <a:p>
          <a:r>
            <a:rPr lang="sv-SE" sz="2400" dirty="0"/>
            <a:t>NSS</a:t>
          </a:r>
          <a:endParaRPr lang="en-GB" sz="2400" dirty="0"/>
        </a:p>
      </dgm:t>
    </dgm:pt>
    <dgm:pt modelId="{A55D3FEC-873A-434E-BCF3-4487D4D349D4}" type="parTrans" cxnId="{8A07FA6B-F5B1-4109-B0CA-5B78C751BE50}">
      <dgm:prSet/>
      <dgm:spPr/>
      <dgm:t>
        <a:bodyPr/>
        <a:lstStyle/>
        <a:p>
          <a:endParaRPr lang="en-GB"/>
        </a:p>
      </dgm:t>
    </dgm:pt>
    <dgm:pt modelId="{0843245A-1FD1-458E-94CE-D6CE15EF2764}" type="sibTrans" cxnId="{8A07FA6B-F5B1-4109-B0CA-5B78C751BE50}">
      <dgm:prSet/>
      <dgm:spPr/>
      <dgm:t>
        <a:bodyPr/>
        <a:lstStyle/>
        <a:p>
          <a:endParaRPr lang="en-GB"/>
        </a:p>
      </dgm:t>
    </dgm:pt>
    <dgm:pt modelId="{61D29E03-ED4E-4378-A0D0-5006CACBA010}">
      <dgm:prSet phldrT="[Text]"/>
      <dgm:spPr/>
      <dgm:t>
        <a:bodyPr/>
        <a:lstStyle/>
        <a:p>
          <a:r>
            <a:rPr lang="sv-SE" dirty="0" err="1"/>
            <a:t>Vaccum</a:t>
          </a:r>
          <a:endParaRPr lang="en-GB" dirty="0"/>
        </a:p>
      </dgm:t>
    </dgm:pt>
    <dgm:pt modelId="{82717095-4C5D-4494-B208-3E1858AEBF9E}" type="parTrans" cxnId="{54227CC9-618D-4813-9316-B4024898665B}">
      <dgm:prSet/>
      <dgm:spPr/>
      <dgm:t>
        <a:bodyPr/>
        <a:lstStyle/>
        <a:p>
          <a:endParaRPr lang="en-GB"/>
        </a:p>
      </dgm:t>
    </dgm:pt>
    <dgm:pt modelId="{8FC7F06E-ABAC-4060-9D0B-165C053AFC92}" type="sibTrans" cxnId="{54227CC9-618D-4813-9316-B4024898665B}">
      <dgm:prSet/>
      <dgm:spPr/>
      <dgm:t>
        <a:bodyPr/>
        <a:lstStyle/>
        <a:p>
          <a:endParaRPr lang="en-GB"/>
        </a:p>
      </dgm:t>
    </dgm:pt>
    <dgm:pt modelId="{359C7DBD-B0A0-4024-AAFB-4BD744AA6731}">
      <dgm:prSet phldrT="[Text]"/>
      <dgm:spPr/>
      <dgm:t>
        <a:bodyPr/>
        <a:lstStyle/>
        <a:p>
          <a:r>
            <a:rPr lang="sv-SE" dirty="0" err="1"/>
            <a:t>Manufacturing</a:t>
          </a:r>
          <a:endParaRPr lang="sv-SE" dirty="0"/>
        </a:p>
        <a:p>
          <a:r>
            <a:rPr lang="sv-SE" dirty="0" err="1"/>
            <a:t>Dpt</a:t>
          </a:r>
          <a:endParaRPr lang="en-GB" dirty="0"/>
        </a:p>
      </dgm:t>
    </dgm:pt>
    <dgm:pt modelId="{FB2009C8-6B19-4C14-8473-DB66FDC5E4FA}" type="parTrans" cxnId="{ABCED195-894B-41CF-9382-C011127E7C0E}">
      <dgm:prSet/>
      <dgm:spPr/>
      <dgm:t>
        <a:bodyPr/>
        <a:lstStyle/>
        <a:p>
          <a:endParaRPr lang="en-GB"/>
        </a:p>
      </dgm:t>
    </dgm:pt>
    <dgm:pt modelId="{21B5585F-A498-4D98-AA19-A1B6BC25B2ED}" type="sibTrans" cxnId="{ABCED195-894B-41CF-9382-C011127E7C0E}">
      <dgm:prSet/>
      <dgm:spPr/>
      <dgm:t>
        <a:bodyPr/>
        <a:lstStyle/>
        <a:p>
          <a:endParaRPr lang="en-GB"/>
        </a:p>
      </dgm:t>
    </dgm:pt>
    <dgm:pt modelId="{D0339CE5-5A87-417E-AC3F-FF749F62F071}">
      <dgm:prSet phldrT="[Text]"/>
      <dgm:spPr/>
      <dgm:t>
        <a:bodyPr/>
        <a:lstStyle/>
        <a:p>
          <a:r>
            <a:rPr lang="sv-SE" dirty="0"/>
            <a:t>H09</a:t>
          </a:r>
          <a:endParaRPr lang="en-GB" dirty="0"/>
        </a:p>
      </dgm:t>
    </dgm:pt>
    <dgm:pt modelId="{10E375C0-7137-4C24-88AD-32E5DD738BD4}" type="parTrans" cxnId="{8F2FB61A-E77F-4D78-876B-3010C97F4904}">
      <dgm:prSet/>
      <dgm:spPr/>
      <dgm:t>
        <a:bodyPr/>
        <a:lstStyle/>
        <a:p>
          <a:endParaRPr lang="en-GB"/>
        </a:p>
      </dgm:t>
    </dgm:pt>
    <dgm:pt modelId="{47B6F4F2-A179-455D-A8D0-750961337BA6}" type="sibTrans" cxnId="{8F2FB61A-E77F-4D78-876B-3010C97F4904}">
      <dgm:prSet/>
      <dgm:spPr/>
      <dgm:t>
        <a:bodyPr/>
        <a:lstStyle/>
        <a:p>
          <a:endParaRPr lang="en-GB"/>
        </a:p>
      </dgm:t>
    </dgm:pt>
    <dgm:pt modelId="{EB094009-39A0-4564-85A0-5D8E72D3D734}">
      <dgm:prSet phldrT="[Text]"/>
      <dgm:spPr/>
      <dgm:t>
        <a:bodyPr/>
        <a:lstStyle/>
        <a:p>
          <a:r>
            <a:rPr lang="sv-SE" dirty="0"/>
            <a:t>Installation</a:t>
          </a:r>
          <a:endParaRPr lang="en-GB" dirty="0"/>
        </a:p>
      </dgm:t>
    </dgm:pt>
    <dgm:pt modelId="{775B2CA3-9323-4467-B6C1-78CC9EFB400A}" type="parTrans" cxnId="{11C701B9-9362-40A7-BEF3-EF2C23CAF97E}">
      <dgm:prSet/>
      <dgm:spPr/>
      <dgm:t>
        <a:bodyPr/>
        <a:lstStyle/>
        <a:p>
          <a:endParaRPr lang="en-GB"/>
        </a:p>
      </dgm:t>
    </dgm:pt>
    <dgm:pt modelId="{DDFB7DA6-EF67-4768-968F-B778FFF60010}" type="sibTrans" cxnId="{11C701B9-9362-40A7-BEF3-EF2C23CAF97E}">
      <dgm:prSet/>
      <dgm:spPr/>
      <dgm:t>
        <a:bodyPr/>
        <a:lstStyle/>
        <a:p>
          <a:endParaRPr lang="en-GB"/>
        </a:p>
      </dgm:t>
    </dgm:pt>
    <dgm:pt modelId="{7F5679B3-DE81-4F84-AC8B-C6D368F42AA1}">
      <dgm:prSet phldrT="[Text]" custT="1"/>
      <dgm:spPr/>
      <dgm:t>
        <a:bodyPr/>
        <a:lstStyle/>
        <a:p>
          <a:r>
            <a:rPr lang="sv-SE" sz="2000" dirty="0" err="1"/>
            <a:t>Mecanical</a:t>
          </a:r>
          <a:endParaRPr lang="sv-SE" sz="2000" dirty="0"/>
        </a:p>
        <a:p>
          <a:r>
            <a:rPr lang="sv-SE" sz="2000" dirty="0"/>
            <a:t>Enginering </a:t>
          </a:r>
        </a:p>
        <a:p>
          <a:r>
            <a:rPr lang="sv-SE" sz="2000" dirty="0" err="1"/>
            <a:t>dpt</a:t>
          </a:r>
          <a:endParaRPr lang="en-GB" sz="2000" dirty="0"/>
        </a:p>
      </dgm:t>
    </dgm:pt>
    <dgm:pt modelId="{008C379B-88D3-4249-B967-08C8D7987DE1}" type="sibTrans" cxnId="{D2B527AE-C33B-493C-988E-35CB86F710A7}">
      <dgm:prSet/>
      <dgm:spPr/>
      <dgm:t>
        <a:bodyPr/>
        <a:lstStyle/>
        <a:p>
          <a:endParaRPr lang="en-GB"/>
        </a:p>
      </dgm:t>
    </dgm:pt>
    <dgm:pt modelId="{C319407C-A3C8-4233-861C-782AF3806D8E}" type="parTrans" cxnId="{D2B527AE-C33B-493C-988E-35CB86F710A7}">
      <dgm:prSet/>
      <dgm:spPr/>
      <dgm:t>
        <a:bodyPr/>
        <a:lstStyle/>
        <a:p>
          <a:endParaRPr lang="en-GB"/>
        </a:p>
      </dgm:t>
    </dgm:pt>
    <dgm:pt modelId="{11E49B5A-BC7C-4A54-B980-823D7E791365}" type="pres">
      <dgm:prSet presAssocID="{1A02B036-9DC9-4939-9285-D805331E9816}" presName="Name0" presStyleCnt="0">
        <dgm:presLayoutVars>
          <dgm:chMax val="1"/>
          <dgm:chPref val="1"/>
        </dgm:presLayoutVars>
      </dgm:prSet>
      <dgm:spPr/>
    </dgm:pt>
    <dgm:pt modelId="{DF73E81C-8264-4939-9038-FB3280EAB751}" type="pres">
      <dgm:prSet presAssocID="{7F5679B3-DE81-4F84-AC8B-C6D368F42AA1}" presName="Parent" presStyleLbl="node0" presStyleIdx="0" presStyleCnt="1" custScaleX="91046" custScaleY="89407">
        <dgm:presLayoutVars>
          <dgm:chMax val="5"/>
          <dgm:chPref val="5"/>
        </dgm:presLayoutVars>
      </dgm:prSet>
      <dgm:spPr/>
    </dgm:pt>
    <dgm:pt modelId="{46F2824F-65A1-463C-A09A-BF141EE3E5DC}" type="pres">
      <dgm:prSet presAssocID="{7F5679B3-DE81-4F84-AC8B-C6D368F42AA1}" presName="Accent2" presStyleLbl="node1" presStyleIdx="0" presStyleCnt="19" custScaleX="397364" custScaleY="413143" custLinFactX="329444" custLinFactY="-100000" custLinFactNeighborX="400000" custLinFactNeighborY="-136542"/>
      <dgm:spPr/>
    </dgm:pt>
    <dgm:pt modelId="{EA1827F4-0816-4246-B3B5-1B4EAF62BEE7}" type="pres">
      <dgm:prSet presAssocID="{7F5679B3-DE81-4F84-AC8B-C6D368F42AA1}" presName="Accent3" presStyleLbl="node1" presStyleIdx="1" presStyleCnt="19"/>
      <dgm:spPr/>
    </dgm:pt>
    <dgm:pt modelId="{EBC10064-BED1-4A53-951A-D9D23DB174FF}" type="pres">
      <dgm:prSet presAssocID="{7F5679B3-DE81-4F84-AC8B-C6D368F42AA1}" presName="Accent4" presStyleLbl="node1" presStyleIdx="2" presStyleCnt="19"/>
      <dgm:spPr/>
    </dgm:pt>
    <dgm:pt modelId="{EF6DA983-4194-48D7-A236-9E04157BC7BB}" type="pres">
      <dgm:prSet presAssocID="{7F5679B3-DE81-4F84-AC8B-C6D368F42AA1}" presName="Accent5" presStyleLbl="node1" presStyleIdx="3" presStyleCnt="19" custLinFactY="-9561" custLinFactNeighborX="30072" custLinFactNeighborY="-100000"/>
      <dgm:spPr>
        <a:solidFill>
          <a:srgbClr val="FFC000"/>
        </a:solidFill>
      </dgm:spPr>
    </dgm:pt>
    <dgm:pt modelId="{A8884461-1640-4ADD-85F3-8E80B92B7F95}" type="pres">
      <dgm:prSet presAssocID="{7F5679B3-DE81-4F84-AC8B-C6D368F42AA1}" presName="Accent6" presStyleLbl="node1" presStyleIdx="4" presStyleCnt="19" custLinFactNeighborX="-79582" custLinFactNeighborY="-18706"/>
      <dgm:spPr>
        <a:solidFill>
          <a:srgbClr val="0070C0"/>
        </a:solidFill>
      </dgm:spPr>
    </dgm:pt>
    <dgm:pt modelId="{BE3B1D9E-9DB2-47D0-A9BF-B55B80CF8AA4}" type="pres">
      <dgm:prSet presAssocID="{7981A6EF-66B7-4B4E-9B23-881430851C85}" presName="Child1" presStyleLbl="node1" presStyleIdx="5" presStyleCnt="19" custLinFactNeighborX="-27593" custLinFactNeighborY="-2338">
        <dgm:presLayoutVars>
          <dgm:chMax val="0"/>
          <dgm:chPref val="0"/>
        </dgm:presLayoutVars>
      </dgm:prSet>
      <dgm:spPr/>
    </dgm:pt>
    <dgm:pt modelId="{F42A7EF2-63E5-4DBC-AFAF-8247884320DA}" type="pres">
      <dgm:prSet presAssocID="{7981A6EF-66B7-4B4E-9B23-881430851C85}" presName="Accent7" presStyleCnt="0"/>
      <dgm:spPr/>
    </dgm:pt>
    <dgm:pt modelId="{DF2039D1-6671-4554-9097-382BBE4EE6FF}" type="pres">
      <dgm:prSet presAssocID="{7981A6EF-66B7-4B4E-9B23-881430851C85}" presName="AccentHold1" presStyleLbl="node1" presStyleIdx="6" presStyleCnt="19" custLinFactX="100000" custLinFactNeighborX="153869" custLinFactNeighborY="3332"/>
      <dgm:spPr>
        <a:solidFill>
          <a:schemeClr val="accent4">
            <a:lumMod val="75000"/>
          </a:schemeClr>
        </a:solidFill>
      </dgm:spPr>
    </dgm:pt>
    <dgm:pt modelId="{EBC5FEEB-74BF-4AB7-8525-B94FC10098EB}" type="pres">
      <dgm:prSet presAssocID="{7981A6EF-66B7-4B4E-9B23-881430851C85}" presName="Accent8" presStyleCnt="0"/>
      <dgm:spPr/>
    </dgm:pt>
    <dgm:pt modelId="{72F73B96-7BBA-4401-8542-B88BC8CC5F2C}" type="pres">
      <dgm:prSet presAssocID="{7981A6EF-66B7-4B4E-9B23-881430851C85}" presName="AccentHold2" presStyleLbl="node1" presStyleIdx="7" presStyleCnt="19"/>
      <dgm:spPr/>
    </dgm:pt>
    <dgm:pt modelId="{BD767AA6-2BBA-4658-9F74-BF6FEB347E0B}" type="pres">
      <dgm:prSet presAssocID="{61D29E03-ED4E-4378-A0D0-5006CACBA010}" presName="Child2" presStyleLbl="node1" presStyleIdx="8" presStyleCnt="19" custLinFactNeighborX="6648" custLinFactNeighborY="-3416">
        <dgm:presLayoutVars>
          <dgm:chMax val="0"/>
          <dgm:chPref val="0"/>
        </dgm:presLayoutVars>
      </dgm:prSet>
      <dgm:spPr/>
    </dgm:pt>
    <dgm:pt modelId="{9FE033AC-B84A-434B-97A8-0AC9B6A2C62B}" type="pres">
      <dgm:prSet presAssocID="{61D29E03-ED4E-4378-A0D0-5006CACBA010}" presName="Accent9" presStyleCnt="0"/>
      <dgm:spPr/>
    </dgm:pt>
    <dgm:pt modelId="{29F96A11-4959-4616-BA88-D9CD2729A588}" type="pres">
      <dgm:prSet presAssocID="{61D29E03-ED4E-4378-A0D0-5006CACBA010}" presName="AccentHold1" presStyleLbl="node1" presStyleIdx="9" presStyleCnt="19" custLinFactY="-100000" custLinFactNeighborX="18286" custLinFactNeighborY="-151058"/>
      <dgm:spPr/>
    </dgm:pt>
    <dgm:pt modelId="{10AFEFE2-A197-4D4F-81BB-74792EB02E18}" type="pres">
      <dgm:prSet presAssocID="{61D29E03-ED4E-4378-A0D0-5006CACBA010}" presName="Accent10" presStyleCnt="0"/>
      <dgm:spPr/>
    </dgm:pt>
    <dgm:pt modelId="{62B17F15-3A10-4965-8297-509B515C404D}" type="pres">
      <dgm:prSet presAssocID="{61D29E03-ED4E-4378-A0D0-5006CACBA010}" presName="AccentHold2" presStyleLbl="node1" presStyleIdx="10" presStyleCnt="19" custLinFactX="196598" custLinFactNeighborX="200000" custLinFactNeighborY="13666"/>
      <dgm:spPr/>
    </dgm:pt>
    <dgm:pt modelId="{F140DF0A-9E3F-406E-806A-B874574901D3}" type="pres">
      <dgm:prSet presAssocID="{61D29E03-ED4E-4378-A0D0-5006CACBA010}" presName="Accent11" presStyleCnt="0"/>
      <dgm:spPr/>
    </dgm:pt>
    <dgm:pt modelId="{D8FF3B83-901B-419D-8F97-26A60EB1CED5}" type="pres">
      <dgm:prSet presAssocID="{61D29E03-ED4E-4378-A0D0-5006CACBA010}" presName="AccentHold3" presStyleLbl="node1" presStyleIdx="11" presStyleCnt="19" custLinFactX="100000" custLinFactNeighborX="146457" custLinFactNeighborY="57632"/>
      <dgm:spPr>
        <a:solidFill>
          <a:srgbClr val="92D050"/>
        </a:solidFill>
      </dgm:spPr>
    </dgm:pt>
    <dgm:pt modelId="{50230F15-9E11-4943-9D3C-D48AF6910E65}" type="pres">
      <dgm:prSet presAssocID="{359C7DBD-B0A0-4024-AAFB-4BD744AA6731}" presName="Child3" presStyleLbl="node1" presStyleIdx="12" presStyleCnt="19" custLinFactNeighborX="-8766">
        <dgm:presLayoutVars>
          <dgm:chMax val="0"/>
          <dgm:chPref val="0"/>
        </dgm:presLayoutVars>
      </dgm:prSet>
      <dgm:spPr/>
    </dgm:pt>
    <dgm:pt modelId="{BC834BEB-3CC7-422B-BD57-70503C2919A2}" type="pres">
      <dgm:prSet presAssocID="{359C7DBD-B0A0-4024-AAFB-4BD744AA6731}" presName="Accent12" presStyleCnt="0"/>
      <dgm:spPr/>
    </dgm:pt>
    <dgm:pt modelId="{FC80110B-0AF4-45D5-A478-CC832CC9FD5C}" type="pres">
      <dgm:prSet presAssocID="{359C7DBD-B0A0-4024-AAFB-4BD744AA6731}" presName="AccentHold1" presStyleLbl="node1" presStyleIdx="13" presStyleCnt="19"/>
      <dgm:spPr/>
    </dgm:pt>
    <dgm:pt modelId="{6A7A2C97-C291-4570-A179-53B63C58C0DB}" type="pres">
      <dgm:prSet presAssocID="{D0339CE5-5A87-417E-AC3F-FF749F62F071}" presName="Child4" presStyleLbl="node1" presStyleIdx="14" presStyleCnt="19" custLinFactNeighborY="-3915">
        <dgm:presLayoutVars>
          <dgm:chMax val="0"/>
          <dgm:chPref val="0"/>
        </dgm:presLayoutVars>
      </dgm:prSet>
      <dgm:spPr/>
    </dgm:pt>
    <dgm:pt modelId="{B4E60F4C-6ECE-49E5-B8CD-B3D3350D9D1C}" type="pres">
      <dgm:prSet presAssocID="{D0339CE5-5A87-417E-AC3F-FF749F62F071}" presName="Accent13" presStyleCnt="0"/>
      <dgm:spPr/>
    </dgm:pt>
    <dgm:pt modelId="{94D17D87-74B4-4276-A5CC-4C1FB8DCA900}" type="pres">
      <dgm:prSet presAssocID="{D0339CE5-5A87-417E-AC3F-FF749F62F071}" presName="AccentHold1" presStyleLbl="node1" presStyleIdx="15" presStyleCnt="19" custLinFactNeighborY="-57103"/>
      <dgm:spPr/>
    </dgm:pt>
    <dgm:pt modelId="{7BD352B8-74D7-4DB0-8211-29379CF8B197}" type="pres">
      <dgm:prSet presAssocID="{EB094009-39A0-4564-85A0-5D8E72D3D734}" presName="Child5" presStyleLbl="node1" presStyleIdx="16" presStyleCnt="19">
        <dgm:presLayoutVars>
          <dgm:chMax val="0"/>
          <dgm:chPref val="0"/>
        </dgm:presLayoutVars>
      </dgm:prSet>
      <dgm:spPr/>
    </dgm:pt>
    <dgm:pt modelId="{8E9BED5C-B7FE-4101-80C1-21704D42D207}" type="pres">
      <dgm:prSet presAssocID="{EB094009-39A0-4564-85A0-5D8E72D3D734}" presName="Accent15" presStyleCnt="0"/>
      <dgm:spPr/>
    </dgm:pt>
    <dgm:pt modelId="{8E2D91B3-1620-42F1-A534-93064AB5FBB5}" type="pres">
      <dgm:prSet presAssocID="{EB094009-39A0-4564-85A0-5D8E72D3D734}" presName="AccentHold2" presStyleLbl="node1" presStyleIdx="17" presStyleCnt="19"/>
      <dgm:spPr/>
    </dgm:pt>
    <dgm:pt modelId="{A1C48CB7-60E0-4F1B-8ACB-54EB8EE0C4F7}" type="pres">
      <dgm:prSet presAssocID="{EB094009-39A0-4564-85A0-5D8E72D3D734}" presName="Accent16" presStyleCnt="0"/>
      <dgm:spPr/>
    </dgm:pt>
    <dgm:pt modelId="{45B93E14-D7DC-42B4-BCB8-A759E2EC8E18}" type="pres">
      <dgm:prSet presAssocID="{EB094009-39A0-4564-85A0-5D8E72D3D734}" presName="AccentHold3" presStyleLbl="node1" presStyleIdx="18" presStyleCnt="19" custLinFactX="-338861" custLinFactY="39509" custLinFactNeighborX="-400000" custLinFactNeighborY="100000"/>
      <dgm:spPr/>
    </dgm:pt>
  </dgm:ptLst>
  <dgm:cxnLst>
    <dgm:cxn modelId="{8F2FB61A-E77F-4D78-876B-3010C97F4904}" srcId="{7F5679B3-DE81-4F84-AC8B-C6D368F42AA1}" destId="{D0339CE5-5A87-417E-AC3F-FF749F62F071}" srcOrd="3" destOrd="0" parTransId="{10E375C0-7137-4C24-88AD-32E5DD738BD4}" sibTransId="{47B6F4F2-A179-455D-A8D0-750961337BA6}"/>
    <dgm:cxn modelId="{0091CD35-1DEA-4B36-8967-A30C85849346}" type="presOf" srcId="{7981A6EF-66B7-4B4E-9B23-881430851C85}" destId="{BE3B1D9E-9DB2-47D0-A9BF-B55B80CF8AA4}" srcOrd="0" destOrd="0" presId="urn:microsoft.com/office/officeart/2009/3/layout/CircleRelationship"/>
    <dgm:cxn modelId="{DAF6DB63-3E03-49CC-9D54-83F500FC2EDA}" type="presOf" srcId="{359C7DBD-B0A0-4024-AAFB-4BD744AA6731}" destId="{50230F15-9E11-4943-9D3C-D48AF6910E65}" srcOrd="0" destOrd="0" presId="urn:microsoft.com/office/officeart/2009/3/layout/CircleRelationship"/>
    <dgm:cxn modelId="{8A07FA6B-F5B1-4109-B0CA-5B78C751BE50}" srcId="{7F5679B3-DE81-4F84-AC8B-C6D368F42AA1}" destId="{7981A6EF-66B7-4B4E-9B23-881430851C85}" srcOrd="0" destOrd="0" parTransId="{A55D3FEC-873A-434E-BCF3-4487D4D349D4}" sibTransId="{0843245A-1FD1-458E-94CE-D6CE15EF2764}"/>
    <dgm:cxn modelId="{E8C1BE54-CB95-4E57-ADE1-996C3AE17F67}" type="presOf" srcId="{D0339CE5-5A87-417E-AC3F-FF749F62F071}" destId="{6A7A2C97-C291-4570-A179-53B63C58C0DB}" srcOrd="0" destOrd="0" presId="urn:microsoft.com/office/officeart/2009/3/layout/CircleRelationship"/>
    <dgm:cxn modelId="{F67CF97B-4B1F-4781-93FD-13C71BC6E70B}" type="presOf" srcId="{61D29E03-ED4E-4378-A0D0-5006CACBA010}" destId="{BD767AA6-2BBA-4658-9F74-BF6FEB347E0B}" srcOrd="0" destOrd="0" presId="urn:microsoft.com/office/officeart/2009/3/layout/CircleRelationship"/>
    <dgm:cxn modelId="{EB48B384-65CB-4E7C-9F51-5C54A68CFBEC}" type="presOf" srcId="{EB094009-39A0-4564-85A0-5D8E72D3D734}" destId="{7BD352B8-74D7-4DB0-8211-29379CF8B197}" srcOrd="0" destOrd="0" presId="urn:microsoft.com/office/officeart/2009/3/layout/CircleRelationship"/>
    <dgm:cxn modelId="{ABCED195-894B-41CF-9382-C011127E7C0E}" srcId="{7F5679B3-DE81-4F84-AC8B-C6D368F42AA1}" destId="{359C7DBD-B0A0-4024-AAFB-4BD744AA6731}" srcOrd="2" destOrd="0" parTransId="{FB2009C8-6B19-4C14-8473-DB66FDC5E4FA}" sibTransId="{21B5585F-A498-4D98-AA19-A1B6BC25B2ED}"/>
    <dgm:cxn modelId="{D2B527AE-C33B-493C-988E-35CB86F710A7}" srcId="{1A02B036-9DC9-4939-9285-D805331E9816}" destId="{7F5679B3-DE81-4F84-AC8B-C6D368F42AA1}" srcOrd="0" destOrd="0" parTransId="{C319407C-A3C8-4233-861C-782AF3806D8E}" sibTransId="{008C379B-88D3-4249-B967-08C8D7987DE1}"/>
    <dgm:cxn modelId="{FE1806B3-55F7-4618-BC04-301C5F005571}" type="presOf" srcId="{7F5679B3-DE81-4F84-AC8B-C6D368F42AA1}" destId="{DF73E81C-8264-4939-9038-FB3280EAB751}" srcOrd="0" destOrd="0" presId="urn:microsoft.com/office/officeart/2009/3/layout/CircleRelationship"/>
    <dgm:cxn modelId="{11C701B9-9362-40A7-BEF3-EF2C23CAF97E}" srcId="{7F5679B3-DE81-4F84-AC8B-C6D368F42AA1}" destId="{EB094009-39A0-4564-85A0-5D8E72D3D734}" srcOrd="4" destOrd="0" parTransId="{775B2CA3-9323-4467-B6C1-78CC9EFB400A}" sibTransId="{DDFB7DA6-EF67-4768-968F-B778FFF60010}"/>
    <dgm:cxn modelId="{69ECE7C2-8466-4323-825A-11BEAF6E2AED}" type="presOf" srcId="{1A02B036-9DC9-4939-9285-D805331E9816}" destId="{11E49B5A-BC7C-4A54-B980-823D7E791365}" srcOrd="0" destOrd="0" presId="urn:microsoft.com/office/officeart/2009/3/layout/CircleRelationship"/>
    <dgm:cxn modelId="{54227CC9-618D-4813-9316-B4024898665B}" srcId="{7F5679B3-DE81-4F84-AC8B-C6D368F42AA1}" destId="{61D29E03-ED4E-4378-A0D0-5006CACBA010}" srcOrd="1" destOrd="0" parTransId="{82717095-4C5D-4494-B208-3E1858AEBF9E}" sibTransId="{8FC7F06E-ABAC-4060-9D0B-165C053AFC92}"/>
    <dgm:cxn modelId="{2A932E19-A568-4782-85E3-344292F58E56}" type="presParOf" srcId="{11E49B5A-BC7C-4A54-B980-823D7E791365}" destId="{DF73E81C-8264-4939-9038-FB3280EAB751}" srcOrd="0" destOrd="0" presId="urn:microsoft.com/office/officeart/2009/3/layout/CircleRelationship"/>
    <dgm:cxn modelId="{708FA8F9-DA1C-4A98-8645-0A23E59D75E3}" type="presParOf" srcId="{11E49B5A-BC7C-4A54-B980-823D7E791365}" destId="{46F2824F-65A1-463C-A09A-BF141EE3E5DC}" srcOrd="1" destOrd="0" presId="urn:microsoft.com/office/officeart/2009/3/layout/CircleRelationship"/>
    <dgm:cxn modelId="{E4B84554-05AE-47F6-B843-4F1F3B5DA7D6}" type="presParOf" srcId="{11E49B5A-BC7C-4A54-B980-823D7E791365}" destId="{EA1827F4-0816-4246-B3B5-1B4EAF62BEE7}" srcOrd="2" destOrd="0" presId="urn:microsoft.com/office/officeart/2009/3/layout/CircleRelationship"/>
    <dgm:cxn modelId="{33ABD667-CA12-469F-B13A-A91209A27DFD}" type="presParOf" srcId="{11E49B5A-BC7C-4A54-B980-823D7E791365}" destId="{EBC10064-BED1-4A53-951A-D9D23DB174FF}" srcOrd="3" destOrd="0" presId="urn:microsoft.com/office/officeart/2009/3/layout/CircleRelationship"/>
    <dgm:cxn modelId="{3CD06A1C-ECE5-4419-AB00-155F22566E2A}" type="presParOf" srcId="{11E49B5A-BC7C-4A54-B980-823D7E791365}" destId="{EF6DA983-4194-48D7-A236-9E04157BC7BB}" srcOrd="4" destOrd="0" presId="urn:microsoft.com/office/officeart/2009/3/layout/CircleRelationship"/>
    <dgm:cxn modelId="{DBCED483-B301-4671-AE3E-79E24BBAB489}" type="presParOf" srcId="{11E49B5A-BC7C-4A54-B980-823D7E791365}" destId="{A8884461-1640-4ADD-85F3-8E80B92B7F95}" srcOrd="5" destOrd="0" presId="urn:microsoft.com/office/officeart/2009/3/layout/CircleRelationship"/>
    <dgm:cxn modelId="{C25CDB04-7D8E-4B71-A4A0-3D2BC4FE85CE}" type="presParOf" srcId="{11E49B5A-BC7C-4A54-B980-823D7E791365}" destId="{BE3B1D9E-9DB2-47D0-A9BF-B55B80CF8AA4}" srcOrd="6" destOrd="0" presId="urn:microsoft.com/office/officeart/2009/3/layout/CircleRelationship"/>
    <dgm:cxn modelId="{D8E969A0-8C35-4BBF-AFC7-7FF6EFD70721}" type="presParOf" srcId="{11E49B5A-BC7C-4A54-B980-823D7E791365}" destId="{F42A7EF2-63E5-4DBC-AFAF-8247884320DA}" srcOrd="7" destOrd="0" presId="urn:microsoft.com/office/officeart/2009/3/layout/CircleRelationship"/>
    <dgm:cxn modelId="{A49FB909-C5A5-4DCF-B9B5-6BCAADAADA6F}" type="presParOf" srcId="{F42A7EF2-63E5-4DBC-AFAF-8247884320DA}" destId="{DF2039D1-6671-4554-9097-382BBE4EE6FF}" srcOrd="0" destOrd="0" presId="urn:microsoft.com/office/officeart/2009/3/layout/CircleRelationship"/>
    <dgm:cxn modelId="{CDA47084-FCFA-44EA-A7A1-7DD4932BFE23}" type="presParOf" srcId="{11E49B5A-BC7C-4A54-B980-823D7E791365}" destId="{EBC5FEEB-74BF-4AB7-8525-B94FC10098EB}" srcOrd="8" destOrd="0" presId="urn:microsoft.com/office/officeart/2009/3/layout/CircleRelationship"/>
    <dgm:cxn modelId="{657002C5-451E-46DB-A8A0-909CB2EC8490}" type="presParOf" srcId="{EBC5FEEB-74BF-4AB7-8525-B94FC10098EB}" destId="{72F73B96-7BBA-4401-8542-B88BC8CC5F2C}" srcOrd="0" destOrd="0" presId="urn:microsoft.com/office/officeart/2009/3/layout/CircleRelationship"/>
    <dgm:cxn modelId="{91A16206-E757-4FB1-A3E9-6295D9F31476}" type="presParOf" srcId="{11E49B5A-BC7C-4A54-B980-823D7E791365}" destId="{BD767AA6-2BBA-4658-9F74-BF6FEB347E0B}" srcOrd="9" destOrd="0" presId="urn:microsoft.com/office/officeart/2009/3/layout/CircleRelationship"/>
    <dgm:cxn modelId="{A3F74CA1-A43F-444E-B5C0-25E44985346C}" type="presParOf" srcId="{11E49B5A-BC7C-4A54-B980-823D7E791365}" destId="{9FE033AC-B84A-434B-97A8-0AC9B6A2C62B}" srcOrd="10" destOrd="0" presId="urn:microsoft.com/office/officeart/2009/3/layout/CircleRelationship"/>
    <dgm:cxn modelId="{16B146A2-E4CF-4BFA-91F8-C9BFA18403AA}" type="presParOf" srcId="{9FE033AC-B84A-434B-97A8-0AC9B6A2C62B}" destId="{29F96A11-4959-4616-BA88-D9CD2729A588}" srcOrd="0" destOrd="0" presId="urn:microsoft.com/office/officeart/2009/3/layout/CircleRelationship"/>
    <dgm:cxn modelId="{F148D927-E533-4C39-B72D-8E034572DC8C}" type="presParOf" srcId="{11E49B5A-BC7C-4A54-B980-823D7E791365}" destId="{10AFEFE2-A197-4D4F-81BB-74792EB02E18}" srcOrd="11" destOrd="0" presId="urn:microsoft.com/office/officeart/2009/3/layout/CircleRelationship"/>
    <dgm:cxn modelId="{BE1A2A83-DFAA-4592-BFC9-D9C83C2361F4}" type="presParOf" srcId="{10AFEFE2-A197-4D4F-81BB-74792EB02E18}" destId="{62B17F15-3A10-4965-8297-509B515C404D}" srcOrd="0" destOrd="0" presId="urn:microsoft.com/office/officeart/2009/3/layout/CircleRelationship"/>
    <dgm:cxn modelId="{8C35E1E7-53B8-4B55-A4EC-C4D9E6C4229E}" type="presParOf" srcId="{11E49B5A-BC7C-4A54-B980-823D7E791365}" destId="{F140DF0A-9E3F-406E-806A-B874574901D3}" srcOrd="12" destOrd="0" presId="urn:microsoft.com/office/officeart/2009/3/layout/CircleRelationship"/>
    <dgm:cxn modelId="{5B9C4AB1-35F0-43C4-9018-1D947ABD3F35}" type="presParOf" srcId="{F140DF0A-9E3F-406E-806A-B874574901D3}" destId="{D8FF3B83-901B-419D-8F97-26A60EB1CED5}" srcOrd="0" destOrd="0" presId="urn:microsoft.com/office/officeart/2009/3/layout/CircleRelationship"/>
    <dgm:cxn modelId="{501FB2ED-0E7E-4D0B-9230-57D938BD8041}" type="presParOf" srcId="{11E49B5A-BC7C-4A54-B980-823D7E791365}" destId="{50230F15-9E11-4943-9D3C-D48AF6910E65}" srcOrd="13" destOrd="0" presId="urn:microsoft.com/office/officeart/2009/3/layout/CircleRelationship"/>
    <dgm:cxn modelId="{08ACBD35-C7FA-4EBF-B10F-7CAFE36281DB}" type="presParOf" srcId="{11E49B5A-BC7C-4A54-B980-823D7E791365}" destId="{BC834BEB-3CC7-422B-BD57-70503C2919A2}" srcOrd="14" destOrd="0" presId="urn:microsoft.com/office/officeart/2009/3/layout/CircleRelationship"/>
    <dgm:cxn modelId="{6CD0123C-92C0-45DC-9020-4B9CECD501C6}" type="presParOf" srcId="{BC834BEB-3CC7-422B-BD57-70503C2919A2}" destId="{FC80110B-0AF4-45D5-A478-CC832CC9FD5C}" srcOrd="0" destOrd="0" presId="urn:microsoft.com/office/officeart/2009/3/layout/CircleRelationship"/>
    <dgm:cxn modelId="{6AAC5E3C-7984-45F2-A000-12BDEA417072}" type="presParOf" srcId="{11E49B5A-BC7C-4A54-B980-823D7E791365}" destId="{6A7A2C97-C291-4570-A179-53B63C58C0DB}" srcOrd="15" destOrd="0" presId="urn:microsoft.com/office/officeart/2009/3/layout/CircleRelationship"/>
    <dgm:cxn modelId="{FCCEE5B8-A974-405F-AB4F-BD3866874E52}" type="presParOf" srcId="{11E49B5A-BC7C-4A54-B980-823D7E791365}" destId="{B4E60F4C-6ECE-49E5-B8CD-B3D3350D9D1C}" srcOrd="16" destOrd="0" presId="urn:microsoft.com/office/officeart/2009/3/layout/CircleRelationship"/>
    <dgm:cxn modelId="{713123B5-89CB-4BDD-BD22-F12EF391BACB}" type="presParOf" srcId="{B4E60F4C-6ECE-49E5-B8CD-B3D3350D9D1C}" destId="{94D17D87-74B4-4276-A5CC-4C1FB8DCA900}" srcOrd="0" destOrd="0" presId="urn:microsoft.com/office/officeart/2009/3/layout/CircleRelationship"/>
    <dgm:cxn modelId="{1DE77380-6844-4FBB-8FA9-758F1F98B03E}" type="presParOf" srcId="{11E49B5A-BC7C-4A54-B980-823D7E791365}" destId="{7BD352B8-74D7-4DB0-8211-29379CF8B197}" srcOrd="17" destOrd="0" presId="urn:microsoft.com/office/officeart/2009/3/layout/CircleRelationship"/>
    <dgm:cxn modelId="{AFC376D6-3139-4137-9FFF-C5C5A4901FDE}" type="presParOf" srcId="{11E49B5A-BC7C-4A54-B980-823D7E791365}" destId="{8E9BED5C-B7FE-4101-80C1-21704D42D207}" srcOrd="18" destOrd="0" presId="urn:microsoft.com/office/officeart/2009/3/layout/CircleRelationship"/>
    <dgm:cxn modelId="{3018D566-2BFB-43BD-89A5-0BFDDC8C829A}" type="presParOf" srcId="{8E9BED5C-B7FE-4101-80C1-21704D42D207}" destId="{8E2D91B3-1620-42F1-A534-93064AB5FBB5}" srcOrd="0" destOrd="0" presId="urn:microsoft.com/office/officeart/2009/3/layout/CircleRelationship"/>
    <dgm:cxn modelId="{20B0009B-4FB6-40EF-BA5B-7F7353D5263E}" type="presParOf" srcId="{11E49B5A-BC7C-4A54-B980-823D7E791365}" destId="{A1C48CB7-60E0-4F1B-8ACB-54EB8EE0C4F7}" srcOrd="19" destOrd="0" presId="urn:microsoft.com/office/officeart/2009/3/layout/CircleRelationship"/>
    <dgm:cxn modelId="{DBDFEF37-2047-43B9-9675-82F1DCD86FDF}" type="presParOf" srcId="{A1C48CB7-60E0-4F1B-8ACB-54EB8EE0C4F7}" destId="{45B93E14-D7DC-42B4-BCB8-A759E2EC8E18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8B881F-1981-4698-AEE7-046BB3153DDE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31E5B13-DD73-46FA-A67F-E9BBC3D0A479}">
      <dgm:prSet phldrT="[Text]" custT="1">
        <dgm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dgm:style>
      </dgm:prSet>
      <dgm:spPr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 dirty="0">
              <a:solidFill>
                <a:schemeClr val="lt1"/>
              </a:solidFill>
              <a:latin typeface="+mn-lt"/>
              <a:ea typeface="+mn-ea"/>
              <a:cs typeface="+mn-cs"/>
            </a:rPr>
            <a:t>JIRA </a:t>
          </a:r>
          <a:r>
            <a:rPr lang="sv-SE" sz="1800" kern="1200" dirty="0" err="1">
              <a:solidFill>
                <a:schemeClr val="lt1"/>
              </a:solidFill>
              <a:latin typeface="+mn-lt"/>
              <a:ea typeface="+mn-ea"/>
              <a:cs typeface="+mn-cs"/>
            </a:rPr>
            <a:t>Request</a:t>
          </a:r>
          <a:endParaRPr lang="en-GB" sz="1800" kern="1200" dirty="0">
            <a:solidFill>
              <a:schemeClr val="lt1"/>
            </a:solidFill>
            <a:latin typeface="+mn-lt"/>
            <a:ea typeface="+mn-ea"/>
            <a:cs typeface="+mn-cs"/>
          </a:endParaRPr>
        </a:p>
      </dgm:t>
    </dgm:pt>
    <dgm:pt modelId="{2B202EA8-71D0-4E6C-AE75-C4EB19BE3E1A}" type="parTrans" cxnId="{5C034C06-3EB3-43EE-BA9A-EC8FC8A06466}">
      <dgm:prSet/>
      <dgm:spPr/>
      <dgm:t>
        <a:bodyPr/>
        <a:lstStyle/>
        <a:p>
          <a:endParaRPr lang="en-GB"/>
        </a:p>
      </dgm:t>
    </dgm:pt>
    <dgm:pt modelId="{BFADCC6C-6C44-4BEA-A1E5-4F9D1E01A478}" type="sibTrans" cxnId="{5C034C06-3EB3-43EE-BA9A-EC8FC8A06466}">
      <dgm:prSet/>
      <dgm:spPr/>
      <dgm:t>
        <a:bodyPr/>
        <a:lstStyle/>
        <a:p>
          <a:endParaRPr lang="en-GB"/>
        </a:p>
      </dgm:t>
    </dgm:pt>
    <dgm:pt modelId="{6AB3CCCE-DC1B-4E14-8926-19EB5BD6F200}">
      <dgm:prSet phldrT="[Text]" custT="1">
        <dgm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dgm:style>
      </dgm:prSet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marL="0" algn="ctr" defTabSz="914400" rtl="0" eaLnBrk="1" latinLnBrk="0" hangingPunct="1"/>
          <a:r>
            <a:rPr lang="sv-SE" sz="1800" kern="1200" dirty="0" err="1">
              <a:solidFill>
                <a:schemeClr val="lt1"/>
              </a:solidFill>
              <a:latin typeface="+mn-lt"/>
              <a:ea typeface="+mn-ea"/>
              <a:cs typeface="+mn-cs"/>
            </a:rPr>
            <a:t>Side</a:t>
          </a:r>
          <a:r>
            <a:rPr lang="sv-SE" sz="1800" kern="1200" dirty="0">
              <a:solidFill>
                <a:schemeClr val="lt1"/>
              </a:solidFill>
              <a:latin typeface="+mn-lt"/>
              <a:ea typeface="+mn-ea"/>
              <a:cs typeface="+mn-cs"/>
            </a:rPr>
            <a:t> </a:t>
          </a:r>
          <a:r>
            <a:rPr lang="sv-SE" sz="1800" kern="1200" dirty="0" err="1">
              <a:solidFill>
                <a:schemeClr val="lt1"/>
              </a:solidFill>
              <a:latin typeface="+mn-lt"/>
              <a:ea typeface="+mn-ea"/>
              <a:cs typeface="+mn-cs"/>
            </a:rPr>
            <a:t>request</a:t>
          </a:r>
          <a:endParaRPr lang="en-GB" sz="1800" kern="1200" dirty="0">
            <a:solidFill>
              <a:schemeClr val="lt1"/>
            </a:solidFill>
            <a:latin typeface="+mn-lt"/>
            <a:ea typeface="+mn-ea"/>
            <a:cs typeface="+mn-cs"/>
          </a:endParaRPr>
        </a:p>
      </dgm:t>
    </dgm:pt>
    <dgm:pt modelId="{E2B94E70-6B0C-4F84-B4A7-3E7EE73A92CA}" type="parTrans" cxnId="{3F6C02DA-3CCC-4655-91F4-41DDC9EA22C1}">
      <dgm:prSet/>
      <dgm:spPr/>
      <dgm:t>
        <a:bodyPr/>
        <a:lstStyle/>
        <a:p>
          <a:endParaRPr lang="en-GB"/>
        </a:p>
      </dgm:t>
    </dgm:pt>
    <dgm:pt modelId="{BD8F6087-08D6-45C8-8D33-E60423ED6417}" type="sibTrans" cxnId="{3F6C02DA-3CCC-4655-91F4-41DDC9EA22C1}">
      <dgm:prSet/>
      <dgm:spPr/>
      <dgm:t>
        <a:bodyPr/>
        <a:lstStyle/>
        <a:p>
          <a:endParaRPr lang="en-GB"/>
        </a:p>
      </dgm:t>
    </dgm:pt>
    <dgm:pt modelId="{78FDC9CE-4004-4665-A977-6EAED04AD593}">
      <dgm:prSet phldrT="[Text]"/>
      <dgm:spPr/>
      <dgm:t>
        <a:bodyPr/>
        <a:lstStyle/>
        <a:p>
          <a:r>
            <a:rPr lang="sv-SE" dirty="0" err="1"/>
            <a:t>Continuous</a:t>
          </a:r>
          <a:r>
            <a:rPr lang="sv-SE" dirty="0"/>
            <a:t> </a:t>
          </a:r>
          <a:r>
            <a:rPr lang="sv-SE" dirty="0" err="1"/>
            <a:t>improvement</a:t>
          </a:r>
          <a:endParaRPr lang="en-GB" dirty="0"/>
        </a:p>
      </dgm:t>
    </dgm:pt>
    <dgm:pt modelId="{1AFC9056-EE8B-4951-96E9-EBEBF765B341}" type="parTrans" cxnId="{F77307DA-E7D6-414D-81A0-F534CAD840D1}">
      <dgm:prSet/>
      <dgm:spPr/>
      <dgm:t>
        <a:bodyPr/>
        <a:lstStyle/>
        <a:p>
          <a:endParaRPr lang="en-GB"/>
        </a:p>
      </dgm:t>
    </dgm:pt>
    <dgm:pt modelId="{FA20B59F-ECE0-4263-83B8-581AEE7B39F6}" type="sibTrans" cxnId="{F77307DA-E7D6-414D-81A0-F534CAD840D1}">
      <dgm:prSet/>
      <dgm:spPr/>
      <dgm:t>
        <a:bodyPr/>
        <a:lstStyle/>
        <a:p>
          <a:endParaRPr lang="en-GB"/>
        </a:p>
      </dgm:t>
    </dgm:pt>
    <dgm:pt modelId="{7A3EEFF4-0AAF-4708-AF16-233C645823E7}">
      <dgm:prSet phldrT="[Text]"/>
      <dgm:spPr/>
      <dgm:t>
        <a:bodyPr/>
        <a:lstStyle/>
        <a:p>
          <a:r>
            <a:rPr lang="sv-SE" dirty="0" err="1"/>
            <a:t>Centralized</a:t>
          </a:r>
          <a:endParaRPr lang="en-GB" dirty="0"/>
        </a:p>
      </dgm:t>
    </dgm:pt>
    <dgm:pt modelId="{37336BC3-3AB0-40B4-82A1-69D00B39E0CC}" type="parTrans" cxnId="{B2E6EDE8-6E6B-4DB9-A313-5189A9A2D653}">
      <dgm:prSet/>
      <dgm:spPr/>
      <dgm:t>
        <a:bodyPr/>
        <a:lstStyle/>
        <a:p>
          <a:endParaRPr lang="en-GB"/>
        </a:p>
      </dgm:t>
    </dgm:pt>
    <dgm:pt modelId="{F5ABB778-3706-4B73-9C20-5E8BC9CDA59A}" type="sibTrans" cxnId="{B2E6EDE8-6E6B-4DB9-A313-5189A9A2D653}">
      <dgm:prSet/>
      <dgm:spPr/>
      <dgm:t>
        <a:bodyPr/>
        <a:lstStyle/>
        <a:p>
          <a:endParaRPr lang="en-GB"/>
        </a:p>
      </dgm:t>
    </dgm:pt>
    <dgm:pt modelId="{7D0823DC-ECB0-4BA8-9432-32AF46AA7FF1}" type="pres">
      <dgm:prSet presAssocID="{288B881F-1981-4698-AEE7-046BB3153DDE}" presName="Name0" presStyleCnt="0">
        <dgm:presLayoutVars>
          <dgm:chMax val="4"/>
          <dgm:resizeHandles val="exact"/>
        </dgm:presLayoutVars>
      </dgm:prSet>
      <dgm:spPr/>
    </dgm:pt>
    <dgm:pt modelId="{5AF84871-9357-4E17-8AA0-28E130B1EF3E}" type="pres">
      <dgm:prSet presAssocID="{288B881F-1981-4698-AEE7-046BB3153DDE}" presName="ellipse" presStyleLbl="trBgShp" presStyleIdx="0" presStyleCnt="1" custAng="16200000" custLinFactX="-5488" custLinFactNeighborX="-100000" custLinFactNeighborY="72410"/>
      <dgm:spPr/>
    </dgm:pt>
    <dgm:pt modelId="{43D1D95B-FD8E-45B6-B5DC-157332235250}" type="pres">
      <dgm:prSet presAssocID="{288B881F-1981-4698-AEE7-046BB3153DDE}" presName="arrow1" presStyleLbl="fgShp" presStyleIdx="0" presStyleCnt="1" custAng="16200000" custLinFactX="-65906" custLinFactY="-191734" custLinFactNeighborX="-100000" custLinFactNeighborY="-200000"/>
      <dgm:spPr/>
    </dgm:pt>
    <dgm:pt modelId="{77A5F6C2-38AF-4E19-976B-A758741B5216}" type="pres">
      <dgm:prSet presAssocID="{288B881F-1981-4698-AEE7-046BB3153DDE}" presName="rectangle" presStyleLbl="revTx" presStyleIdx="0" presStyleCnt="1" custLinFactY="-100000" custLinFactNeighborX="7603" custLinFactNeighborY="-179026">
        <dgm:presLayoutVars>
          <dgm:bulletEnabled val="1"/>
        </dgm:presLayoutVars>
      </dgm:prSet>
      <dgm:spPr/>
    </dgm:pt>
    <dgm:pt modelId="{C7C18863-C54D-46D1-8901-CC0238753342}" type="pres">
      <dgm:prSet presAssocID="{6AB3CCCE-DC1B-4E14-8926-19EB5BD6F200}" presName="item1" presStyleLbl="node1" presStyleIdx="0" presStyleCnt="3" custLinFactX="-99016" custLinFactNeighborX="-100000" custLinFactNeighborY="-30618">
        <dgm:presLayoutVars>
          <dgm:bulletEnabled val="1"/>
        </dgm:presLayoutVars>
      </dgm:prSet>
      <dgm:spPr/>
    </dgm:pt>
    <dgm:pt modelId="{FDB2224B-E95B-4B10-BAA2-6C08399583AC}" type="pres">
      <dgm:prSet presAssocID="{78FDC9CE-4004-4665-A977-6EAED04AD593}" presName="item2" presStyleLbl="node1" presStyleIdx="1" presStyleCnt="3" custLinFactX="-100000" custLinFactNeighborX="-155683" custLinFactNeighborY="-32727">
        <dgm:presLayoutVars>
          <dgm:bulletEnabled val="1"/>
        </dgm:presLayoutVars>
      </dgm:prSet>
      <dgm:spPr>
        <a:xfrm>
          <a:off x="3898006" y="571113"/>
          <a:ext cx="1223813" cy="1223813"/>
        </a:xfrm>
        <a:prstGeom prst="ellipse">
          <a:avLst/>
        </a:prstGeom>
      </dgm:spPr>
    </dgm:pt>
    <dgm:pt modelId="{2328C643-BF7C-4EFC-88CE-4B8DA0AE7C96}" type="pres">
      <dgm:prSet presAssocID="{7A3EEFF4-0AAF-4708-AF16-233C645823E7}" presName="item3" presStyleLbl="node1" presStyleIdx="2" presStyleCnt="3" custLinFactX="-147142" custLinFactY="12955" custLinFactNeighborX="-200000" custLinFactNeighborY="100000">
        <dgm:presLayoutVars>
          <dgm:bulletEnabled val="1"/>
        </dgm:presLayoutVars>
      </dgm:prSet>
      <dgm:spPr>
        <a:xfrm>
          <a:off x="5149016" y="275222"/>
          <a:ext cx="1223813" cy="1223813"/>
        </a:xfrm>
        <a:prstGeom prst="ellipse">
          <a:avLst/>
        </a:prstGeom>
      </dgm:spPr>
    </dgm:pt>
    <dgm:pt modelId="{D1EDFD54-F8F5-494F-9664-BB13EFD46971}" type="pres">
      <dgm:prSet presAssocID="{288B881F-1981-4698-AEE7-046BB3153DDE}" presName="funnel" presStyleLbl="trAlignAcc1" presStyleIdx="0" presStyleCnt="1" custAng="16200000" custLinFactNeighborX="-84741" custLinFactNeighborY="3824"/>
      <dgm:spPr/>
    </dgm:pt>
  </dgm:ptLst>
  <dgm:cxnLst>
    <dgm:cxn modelId="{5C034C06-3EB3-43EE-BA9A-EC8FC8A06466}" srcId="{288B881F-1981-4698-AEE7-046BB3153DDE}" destId="{E31E5B13-DD73-46FA-A67F-E9BBC3D0A479}" srcOrd="0" destOrd="0" parTransId="{2B202EA8-71D0-4E6C-AE75-C4EB19BE3E1A}" sibTransId="{BFADCC6C-6C44-4BEA-A1E5-4F9D1E01A478}"/>
    <dgm:cxn modelId="{67B6F61E-02A8-41C1-A64C-A8D8BE296181}" type="presOf" srcId="{288B881F-1981-4698-AEE7-046BB3153DDE}" destId="{7D0823DC-ECB0-4BA8-9432-32AF46AA7FF1}" srcOrd="0" destOrd="0" presId="urn:microsoft.com/office/officeart/2005/8/layout/funnel1"/>
    <dgm:cxn modelId="{DBC97A54-7180-4570-96B8-0CA74213EE87}" type="presOf" srcId="{6AB3CCCE-DC1B-4E14-8926-19EB5BD6F200}" destId="{FDB2224B-E95B-4B10-BAA2-6C08399583AC}" srcOrd="0" destOrd="0" presId="urn:microsoft.com/office/officeart/2005/8/layout/funnel1"/>
    <dgm:cxn modelId="{C539408C-5849-42F8-93F3-35EB5EBE9EFE}" type="presOf" srcId="{7A3EEFF4-0AAF-4708-AF16-233C645823E7}" destId="{77A5F6C2-38AF-4E19-976B-A758741B5216}" srcOrd="0" destOrd="0" presId="urn:microsoft.com/office/officeart/2005/8/layout/funnel1"/>
    <dgm:cxn modelId="{17FB4EB6-2282-4C9D-82B7-921F92C0EAE6}" type="presOf" srcId="{E31E5B13-DD73-46FA-A67F-E9BBC3D0A479}" destId="{2328C643-BF7C-4EFC-88CE-4B8DA0AE7C96}" srcOrd="0" destOrd="0" presId="urn:microsoft.com/office/officeart/2005/8/layout/funnel1"/>
    <dgm:cxn modelId="{2D68C4D2-D160-4CCC-A898-3B09162739DA}" type="presOf" srcId="{78FDC9CE-4004-4665-A977-6EAED04AD593}" destId="{C7C18863-C54D-46D1-8901-CC0238753342}" srcOrd="0" destOrd="0" presId="urn:microsoft.com/office/officeart/2005/8/layout/funnel1"/>
    <dgm:cxn modelId="{3F6C02DA-3CCC-4655-91F4-41DDC9EA22C1}" srcId="{288B881F-1981-4698-AEE7-046BB3153DDE}" destId="{6AB3CCCE-DC1B-4E14-8926-19EB5BD6F200}" srcOrd="1" destOrd="0" parTransId="{E2B94E70-6B0C-4F84-B4A7-3E7EE73A92CA}" sibTransId="{BD8F6087-08D6-45C8-8D33-E60423ED6417}"/>
    <dgm:cxn modelId="{F77307DA-E7D6-414D-81A0-F534CAD840D1}" srcId="{288B881F-1981-4698-AEE7-046BB3153DDE}" destId="{78FDC9CE-4004-4665-A977-6EAED04AD593}" srcOrd="2" destOrd="0" parTransId="{1AFC9056-EE8B-4951-96E9-EBEBF765B341}" sibTransId="{FA20B59F-ECE0-4263-83B8-581AEE7B39F6}"/>
    <dgm:cxn modelId="{B2E6EDE8-6E6B-4DB9-A313-5189A9A2D653}" srcId="{288B881F-1981-4698-AEE7-046BB3153DDE}" destId="{7A3EEFF4-0AAF-4708-AF16-233C645823E7}" srcOrd="3" destOrd="0" parTransId="{37336BC3-3AB0-40B4-82A1-69D00B39E0CC}" sibTransId="{F5ABB778-3706-4B73-9C20-5E8BC9CDA59A}"/>
    <dgm:cxn modelId="{C17945C4-9BCE-4534-8FD4-E4B4261FF56B}" type="presParOf" srcId="{7D0823DC-ECB0-4BA8-9432-32AF46AA7FF1}" destId="{5AF84871-9357-4E17-8AA0-28E130B1EF3E}" srcOrd="0" destOrd="0" presId="urn:microsoft.com/office/officeart/2005/8/layout/funnel1"/>
    <dgm:cxn modelId="{3A25DA49-FA84-4465-9E35-45BE9CF4B657}" type="presParOf" srcId="{7D0823DC-ECB0-4BA8-9432-32AF46AA7FF1}" destId="{43D1D95B-FD8E-45B6-B5DC-157332235250}" srcOrd="1" destOrd="0" presId="urn:microsoft.com/office/officeart/2005/8/layout/funnel1"/>
    <dgm:cxn modelId="{4E73597F-A1DC-4309-A023-2BF9450A12E4}" type="presParOf" srcId="{7D0823DC-ECB0-4BA8-9432-32AF46AA7FF1}" destId="{77A5F6C2-38AF-4E19-976B-A758741B5216}" srcOrd="2" destOrd="0" presId="urn:microsoft.com/office/officeart/2005/8/layout/funnel1"/>
    <dgm:cxn modelId="{5C391419-3640-43D2-B574-7BA2EC634D56}" type="presParOf" srcId="{7D0823DC-ECB0-4BA8-9432-32AF46AA7FF1}" destId="{C7C18863-C54D-46D1-8901-CC0238753342}" srcOrd="3" destOrd="0" presId="urn:microsoft.com/office/officeart/2005/8/layout/funnel1"/>
    <dgm:cxn modelId="{C6E1CF51-1CF6-4818-BD55-FE8EC3A8AB6F}" type="presParOf" srcId="{7D0823DC-ECB0-4BA8-9432-32AF46AA7FF1}" destId="{FDB2224B-E95B-4B10-BAA2-6C08399583AC}" srcOrd="4" destOrd="0" presId="urn:microsoft.com/office/officeart/2005/8/layout/funnel1"/>
    <dgm:cxn modelId="{538591AF-B8D3-4C86-B9D3-F8769EA7CD63}" type="presParOf" srcId="{7D0823DC-ECB0-4BA8-9432-32AF46AA7FF1}" destId="{2328C643-BF7C-4EFC-88CE-4B8DA0AE7C96}" srcOrd="5" destOrd="0" presId="urn:microsoft.com/office/officeart/2005/8/layout/funnel1"/>
    <dgm:cxn modelId="{76906EEA-3C29-4C88-8D68-63CCF57E7E1B}" type="presParOf" srcId="{7D0823DC-ECB0-4BA8-9432-32AF46AA7FF1}" destId="{D1EDFD54-F8F5-494F-9664-BB13EFD46971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39E9E8-EC2C-4DA1-B38F-F7D428ACC23D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CE7A9A5-B8B1-43DA-B2D4-8E1678E83A63}">
      <dgm:prSet phldrT="[Text]" custT="1">
        <dgm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dgm:style>
      </dgm:prSet>
      <dgm:spPr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 dirty="0" err="1">
              <a:solidFill>
                <a:schemeClr val="lt1"/>
              </a:solidFill>
              <a:latin typeface="+mn-lt"/>
              <a:ea typeface="+mn-ea"/>
              <a:cs typeface="+mn-cs"/>
            </a:rPr>
            <a:t>Cost</a:t>
          </a:r>
          <a:r>
            <a:rPr lang="sv-SE" sz="1800" kern="1200" dirty="0">
              <a:solidFill>
                <a:schemeClr val="lt1"/>
              </a:solidFill>
              <a:latin typeface="+mn-lt"/>
              <a:ea typeface="+mn-ea"/>
              <a:cs typeface="+mn-cs"/>
            </a:rPr>
            <a:t>, </a:t>
          </a:r>
          <a:r>
            <a:rPr lang="sv-SE" sz="1800" kern="1200" dirty="0" err="1">
              <a:solidFill>
                <a:schemeClr val="lt1"/>
              </a:solidFill>
              <a:latin typeface="+mn-lt"/>
              <a:ea typeface="+mn-ea"/>
              <a:cs typeface="+mn-cs"/>
            </a:rPr>
            <a:t>Lead</a:t>
          </a:r>
          <a:r>
            <a:rPr lang="sv-SE" sz="1800" kern="1200" dirty="0">
              <a:solidFill>
                <a:schemeClr val="lt1"/>
              </a:solidFill>
              <a:latin typeface="+mn-lt"/>
              <a:ea typeface="+mn-ea"/>
              <a:cs typeface="+mn-cs"/>
            </a:rPr>
            <a:t> </a:t>
          </a:r>
          <a:r>
            <a:rPr lang="sv-SE" sz="1800" kern="1200" dirty="0" err="1">
              <a:solidFill>
                <a:schemeClr val="lt1"/>
              </a:solidFill>
              <a:latin typeface="+mn-lt"/>
              <a:ea typeface="+mn-ea"/>
              <a:cs typeface="+mn-cs"/>
            </a:rPr>
            <a:t>time</a:t>
          </a:r>
          <a:r>
            <a:rPr lang="sv-SE" sz="1800" kern="1200" dirty="0">
              <a:solidFill>
                <a:schemeClr val="lt1"/>
              </a:solidFill>
              <a:latin typeface="+mn-lt"/>
              <a:ea typeface="+mn-ea"/>
              <a:cs typeface="+mn-cs"/>
            </a:rPr>
            <a:t> and </a:t>
          </a:r>
          <a:r>
            <a:rPr lang="sv-SE" sz="1800" kern="1200" dirty="0" err="1">
              <a:solidFill>
                <a:schemeClr val="lt1"/>
              </a:solidFill>
              <a:latin typeface="+mn-lt"/>
              <a:ea typeface="+mn-ea"/>
              <a:cs typeface="+mn-cs"/>
            </a:rPr>
            <a:t>quality</a:t>
          </a:r>
          <a:endParaRPr lang="en-GB" sz="1800" kern="1200" dirty="0">
            <a:solidFill>
              <a:schemeClr val="lt1"/>
            </a:solidFill>
            <a:latin typeface="+mn-lt"/>
            <a:ea typeface="+mn-ea"/>
            <a:cs typeface="+mn-cs"/>
          </a:endParaRPr>
        </a:p>
      </dgm:t>
    </dgm:pt>
    <dgm:pt modelId="{ECFE06D0-66D9-4B4C-B838-A2336A71428A}" type="parTrans" cxnId="{6BF0D8CF-3070-412F-BDD7-93387E9C1D29}">
      <dgm:prSet/>
      <dgm:spPr/>
      <dgm:t>
        <a:bodyPr/>
        <a:lstStyle/>
        <a:p>
          <a:endParaRPr lang="en-GB"/>
        </a:p>
      </dgm:t>
    </dgm:pt>
    <dgm:pt modelId="{1643C5DA-00EE-4DEC-B911-D24A87973122}" type="sibTrans" cxnId="{6BF0D8CF-3070-412F-BDD7-93387E9C1D29}">
      <dgm:prSet/>
      <dgm:spPr/>
      <dgm:t>
        <a:bodyPr/>
        <a:lstStyle/>
        <a:p>
          <a:endParaRPr lang="en-GB"/>
        </a:p>
      </dgm:t>
    </dgm:pt>
    <dgm:pt modelId="{D34CE06A-405E-4E60-9E22-5672D7260BAE}">
      <dgm:prSet phldrT="[Text]" custT="1">
        <dgm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dgm:style>
      </dgm:prSet>
      <dgm:spPr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algn="ctr" defTabSz="914400" rtl="0" eaLnBrk="1" latinLnBrk="0" hangingPunct="1"/>
          <a:r>
            <a:rPr lang="sv-SE" sz="1800" kern="1200" dirty="0" err="1">
              <a:solidFill>
                <a:schemeClr val="lt1"/>
              </a:solidFill>
              <a:latin typeface="+mn-lt"/>
              <a:ea typeface="+mn-ea"/>
              <a:cs typeface="+mn-cs"/>
            </a:rPr>
            <a:t>Serenity</a:t>
          </a:r>
          <a:endParaRPr lang="en-GB" sz="1800" kern="1200" dirty="0">
            <a:solidFill>
              <a:schemeClr val="lt1"/>
            </a:solidFill>
            <a:latin typeface="+mn-lt"/>
            <a:ea typeface="+mn-ea"/>
            <a:cs typeface="+mn-cs"/>
          </a:endParaRPr>
        </a:p>
      </dgm:t>
    </dgm:pt>
    <dgm:pt modelId="{C44D97B3-CB00-49C9-AFF3-99B614E472F7}" type="parTrans" cxnId="{81BA6879-F799-46DD-91BD-9432FDA5EBC2}">
      <dgm:prSet/>
      <dgm:spPr/>
      <dgm:t>
        <a:bodyPr/>
        <a:lstStyle/>
        <a:p>
          <a:endParaRPr lang="en-GB"/>
        </a:p>
      </dgm:t>
    </dgm:pt>
    <dgm:pt modelId="{4E29904E-C131-49ED-B2B8-6B4BA9D0E48F}" type="sibTrans" cxnId="{81BA6879-F799-46DD-91BD-9432FDA5EBC2}">
      <dgm:prSet/>
      <dgm:spPr/>
      <dgm:t>
        <a:bodyPr/>
        <a:lstStyle/>
        <a:p>
          <a:endParaRPr lang="en-GB"/>
        </a:p>
      </dgm:t>
    </dgm:pt>
    <dgm:pt modelId="{AF843370-0CD4-4469-9192-4CA7D5D4251B}">
      <dgm:prSet phldrT="[Text]" custT="1">
        <dgm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dgm:style>
      </dgm:prSet>
      <dgm:spPr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algn="ctr" defTabSz="914400" rtl="0" eaLnBrk="1" latinLnBrk="0" hangingPunct="1"/>
          <a:r>
            <a:rPr lang="sv-SE" sz="1800" kern="1200" dirty="0" err="1">
              <a:solidFill>
                <a:schemeClr val="lt1"/>
              </a:solidFill>
              <a:latin typeface="+mn-lt"/>
              <a:ea typeface="+mn-ea"/>
              <a:cs typeface="+mn-cs"/>
            </a:rPr>
            <a:t>Mentoring</a:t>
          </a:r>
          <a:endParaRPr lang="en-GB" sz="1800" kern="1200" dirty="0">
            <a:solidFill>
              <a:schemeClr val="lt1"/>
            </a:solidFill>
            <a:latin typeface="+mn-lt"/>
            <a:ea typeface="+mn-ea"/>
            <a:cs typeface="+mn-cs"/>
          </a:endParaRPr>
        </a:p>
      </dgm:t>
    </dgm:pt>
    <dgm:pt modelId="{CF78C24B-D1CA-47F0-B9B0-BF8AA82D5DAA}" type="parTrans" cxnId="{7934C206-E442-4868-BA0B-6EB282199B56}">
      <dgm:prSet/>
      <dgm:spPr/>
      <dgm:t>
        <a:bodyPr/>
        <a:lstStyle/>
        <a:p>
          <a:endParaRPr lang="en-GB"/>
        </a:p>
      </dgm:t>
    </dgm:pt>
    <dgm:pt modelId="{8488B1DD-5D13-4B37-B154-7C571351C4C1}" type="sibTrans" cxnId="{7934C206-E442-4868-BA0B-6EB282199B56}">
      <dgm:prSet/>
      <dgm:spPr/>
      <dgm:t>
        <a:bodyPr/>
        <a:lstStyle/>
        <a:p>
          <a:endParaRPr lang="en-GB"/>
        </a:p>
      </dgm:t>
    </dgm:pt>
    <dgm:pt modelId="{6304C24D-A0A0-43C7-9289-2CDBF73661C7}">
      <dgm:prSet phldrT="[Text]" phldr="1"/>
      <dgm:spPr/>
      <dgm:t>
        <a:bodyPr/>
        <a:lstStyle/>
        <a:p>
          <a:endParaRPr lang="en-GB" dirty="0"/>
        </a:p>
      </dgm:t>
    </dgm:pt>
    <dgm:pt modelId="{3CADEE1A-125C-4654-81B8-11505083C4B6}" type="sibTrans" cxnId="{0288D4EE-8787-4859-BF0D-69BBBC3C10A9}">
      <dgm:prSet/>
      <dgm:spPr/>
      <dgm:t>
        <a:bodyPr/>
        <a:lstStyle/>
        <a:p>
          <a:endParaRPr lang="en-GB"/>
        </a:p>
      </dgm:t>
    </dgm:pt>
    <dgm:pt modelId="{66868199-5E6F-4F89-B2EC-3F7857675143}" type="parTrans" cxnId="{0288D4EE-8787-4859-BF0D-69BBBC3C10A9}">
      <dgm:prSet/>
      <dgm:spPr/>
      <dgm:t>
        <a:bodyPr/>
        <a:lstStyle/>
        <a:p>
          <a:endParaRPr lang="en-GB"/>
        </a:p>
      </dgm:t>
    </dgm:pt>
    <dgm:pt modelId="{49D51851-955C-4D53-B6BA-3ED758B502B5}" type="pres">
      <dgm:prSet presAssocID="{B739E9E8-EC2C-4DA1-B38F-F7D428ACC23D}" presName="Name0" presStyleCnt="0">
        <dgm:presLayoutVars>
          <dgm:chMax val="4"/>
          <dgm:resizeHandles val="exact"/>
        </dgm:presLayoutVars>
      </dgm:prSet>
      <dgm:spPr/>
    </dgm:pt>
    <dgm:pt modelId="{3EC0647E-7931-461D-B100-11476CDCD5CA}" type="pres">
      <dgm:prSet presAssocID="{B739E9E8-EC2C-4DA1-B38F-F7D428ACC23D}" presName="ellipse" presStyleLbl="trBgShp" presStyleIdx="0" presStyleCnt="1" custAng="5400000" custLinFactY="33850" custLinFactNeighborX="59958" custLinFactNeighborY="100000"/>
      <dgm:spPr/>
    </dgm:pt>
    <dgm:pt modelId="{BC4B74AE-709D-41C2-BAE6-E029507B94EA}" type="pres">
      <dgm:prSet presAssocID="{B739E9E8-EC2C-4DA1-B38F-F7D428ACC23D}" presName="arrow1" presStyleLbl="fgShp" presStyleIdx="0" presStyleCnt="1" custAng="16200000" custLinFactY="-100000" custLinFactNeighborX="-61412" custLinFactNeighborY="-136177"/>
      <dgm:spPr/>
    </dgm:pt>
    <dgm:pt modelId="{FF8B4E70-733A-4881-BC2C-EE151283E793}" type="pres">
      <dgm:prSet presAssocID="{B739E9E8-EC2C-4DA1-B38F-F7D428ACC23D}" presName="rectangle" presStyleLbl="revTx" presStyleIdx="0" presStyleCnt="1">
        <dgm:presLayoutVars>
          <dgm:bulletEnabled val="1"/>
        </dgm:presLayoutVars>
      </dgm:prSet>
      <dgm:spPr/>
    </dgm:pt>
    <dgm:pt modelId="{65E2D3FB-D943-4195-90CF-F6003DA315A5}" type="pres">
      <dgm:prSet presAssocID="{D34CE06A-405E-4E60-9E22-5672D7260BAE}" presName="item1" presStyleLbl="node1" presStyleIdx="0" presStyleCnt="3" custLinFactNeighborX="64314" custLinFactNeighborY="43137">
        <dgm:presLayoutVars>
          <dgm:bulletEnabled val="1"/>
        </dgm:presLayoutVars>
      </dgm:prSet>
      <dgm:spPr>
        <a:xfrm>
          <a:off x="3461173" y="1854538"/>
          <a:ext cx="1524000" cy="1524000"/>
        </a:xfrm>
        <a:prstGeom prst="ellipse">
          <a:avLst/>
        </a:prstGeom>
      </dgm:spPr>
    </dgm:pt>
    <dgm:pt modelId="{065FED09-1905-4184-A376-395C687AA4BA}" type="pres">
      <dgm:prSet presAssocID="{AF843370-0CD4-4469-9192-4CA7D5D4251B}" presName="item2" presStyleLbl="node1" presStyleIdx="1" presStyleCnt="3" custLinFactX="119369" custLinFactY="21950" custLinFactNeighborX="200000" custLinFactNeighborY="100000">
        <dgm:presLayoutVars>
          <dgm:bulletEnabled val="1"/>
        </dgm:presLayoutVars>
      </dgm:prSet>
      <dgm:spPr>
        <a:xfrm>
          <a:off x="2370666" y="711200"/>
          <a:ext cx="1524000" cy="1524000"/>
        </a:xfrm>
        <a:prstGeom prst="ellipse">
          <a:avLst/>
        </a:prstGeom>
      </dgm:spPr>
    </dgm:pt>
    <dgm:pt modelId="{2AD10057-C3E5-47CC-A98B-518D9C78E0D7}" type="pres">
      <dgm:prSet presAssocID="{6304C24D-A0A0-43C7-9289-2CDBF73661C7}" presName="item3" presStyleLbl="node1" presStyleIdx="2" presStyleCnt="3" custLinFactNeighborX="97545" custLinFactNeighborY="58630">
        <dgm:presLayoutVars>
          <dgm:bulletEnabled val="1"/>
        </dgm:presLayoutVars>
      </dgm:prSet>
      <dgm:spPr>
        <a:xfrm>
          <a:off x="3928533" y="342730"/>
          <a:ext cx="1524000" cy="1524000"/>
        </a:xfrm>
        <a:prstGeom prst="ellipse">
          <a:avLst/>
        </a:prstGeom>
      </dgm:spPr>
    </dgm:pt>
    <dgm:pt modelId="{5DF680E8-A749-4831-96FF-51FF8C37C66E}" type="pres">
      <dgm:prSet presAssocID="{B739E9E8-EC2C-4DA1-B38F-F7D428ACC23D}" presName="funnel" presStyleLbl="trAlignAcc1" presStyleIdx="0" presStyleCnt="1" custAng="5400000" custLinFactNeighborX="35369" custLinFactNeighborY="28837"/>
      <dgm:spPr/>
    </dgm:pt>
  </dgm:ptLst>
  <dgm:cxnLst>
    <dgm:cxn modelId="{AD61DF02-6CFF-48D5-B9AF-E55B05FE7C92}" type="presOf" srcId="{D34CE06A-405E-4E60-9E22-5672D7260BAE}" destId="{065FED09-1905-4184-A376-395C687AA4BA}" srcOrd="0" destOrd="0" presId="urn:microsoft.com/office/officeart/2005/8/layout/funnel1"/>
    <dgm:cxn modelId="{7934C206-E442-4868-BA0B-6EB282199B56}" srcId="{B739E9E8-EC2C-4DA1-B38F-F7D428ACC23D}" destId="{AF843370-0CD4-4469-9192-4CA7D5D4251B}" srcOrd="2" destOrd="0" parTransId="{CF78C24B-D1CA-47F0-B9B0-BF8AA82D5DAA}" sibTransId="{8488B1DD-5D13-4B37-B154-7C571351C4C1}"/>
    <dgm:cxn modelId="{87B7553A-C259-406F-85FF-C8B7FF46F47A}" type="presOf" srcId="{6304C24D-A0A0-43C7-9289-2CDBF73661C7}" destId="{FF8B4E70-733A-4881-BC2C-EE151283E793}" srcOrd="0" destOrd="0" presId="urn:microsoft.com/office/officeart/2005/8/layout/funnel1"/>
    <dgm:cxn modelId="{7D76124E-2F36-4253-81D6-AF6900BAC67D}" type="presOf" srcId="{AF843370-0CD4-4469-9192-4CA7D5D4251B}" destId="{65E2D3FB-D943-4195-90CF-F6003DA315A5}" srcOrd="0" destOrd="0" presId="urn:microsoft.com/office/officeart/2005/8/layout/funnel1"/>
    <dgm:cxn modelId="{81BA6879-F799-46DD-91BD-9432FDA5EBC2}" srcId="{B739E9E8-EC2C-4DA1-B38F-F7D428ACC23D}" destId="{D34CE06A-405E-4E60-9E22-5672D7260BAE}" srcOrd="1" destOrd="0" parTransId="{C44D97B3-CB00-49C9-AFF3-99B614E472F7}" sibTransId="{4E29904E-C131-49ED-B2B8-6B4BA9D0E48F}"/>
    <dgm:cxn modelId="{E792FD7A-7E7B-4255-AB4F-8EDA2AF6FA24}" type="presOf" srcId="{B739E9E8-EC2C-4DA1-B38F-F7D428ACC23D}" destId="{49D51851-955C-4D53-B6BA-3ED758B502B5}" srcOrd="0" destOrd="0" presId="urn:microsoft.com/office/officeart/2005/8/layout/funnel1"/>
    <dgm:cxn modelId="{BDBE94CD-B4E1-4180-965C-F62D4FBF8829}" type="presOf" srcId="{5CE7A9A5-B8B1-43DA-B2D4-8E1678E83A63}" destId="{2AD10057-C3E5-47CC-A98B-518D9C78E0D7}" srcOrd="0" destOrd="0" presId="urn:microsoft.com/office/officeart/2005/8/layout/funnel1"/>
    <dgm:cxn modelId="{6BF0D8CF-3070-412F-BDD7-93387E9C1D29}" srcId="{B739E9E8-EC2C-4DA1-B38F-F7D428ACC23D}" destId="{5CE7A9A5-B8B1-43DA-B2D4-8E1678E83A63}" srcOrd="0" destOrd="0" parTransId="{ECFE06D0-66D9-4B4C-B838-A2336A71428A}" sibTransId="{1643C5DA-00EE-4DEC-B911-D24A87973122}"/>
    <dgm:cxn modelId="{0288D4EE-8787-4859-BF0D-69BBBC3C10A9}" srcId="{B739E9E8-EC2C-4DA1-B38F-F7D428ACC23D}" destId="{6304C24D-A0A0-43C7-9289-2CDBF73661C7}" srcOrd="3" destOrd="0" parTransId="{66868199-5E6F-4F89-B2EC-3F7857675143}" sibTransId="{3CADEE1A-125C-4654-81B8-11505083C4B6}"/>
    <dgm:cxn modelId="{97E34070-7BD0-44D0-A903-B07863C1BA1A}" type="presParOf" srcId="{49D51851-955C-4D53-B6BA-3ED758B502B5}" destId="{3EC0647E-7931-461D-B100-11476CDCD5CA}" srcOrd="0" destOrd="0" presId="urn:microsoft.com/office/officeart/2005/8/layout/funnel1"/>
    <dgm:cxn modelId="{8D599BFD-C1DB-41F2-A052-BA4CCFD5A98F}" type="presParOf" srcId="{49D51851-955C-4D53-B6BA-3ED758B502B5}" destId="{BC4B74AE-709D-41C2-BAE6-E029507B94EA}" srcOrd="1" destOrd="0" presId="urn:microsoft.com/office/officeart/2005/8/layout/funnel1"/>
    <dgm:cxn modelId="{D4DF6DCA-A7C4-45D9-90B3-AFAD083E70CA}" type="presParOf" srcId="{49D51851-955C-4D53-B6BA-3ED758B502B5}" destId="{FF8B4E70-733A-4881-BC2C-EE151283E793}" srcOrd="2" destOrd="0" presId="urn:microsoft.com/office/officeart/2005/8/layout/funnel1"/>
    <dgm:cxn modelId="{941AAB62-7C9F-44EA-850C-3DC0EC5276AA}" type="presParOf" srcId="{49D51851-955C-4D53-B6BA-3ED758B502B5}" destId="{65E2D3FB-D943-4195-90CF-F6003DA315A5}" srcOrd="3" destOrd="0" presId="urn:microsoft.com/office/officeart/2005/8/layout/funnel1"/>
    <dgm:cxn modelId="{B89BAAAF-096F-43B3-8286-2B8A1FC20CE6}" type="presParOf" srcId="{49D51851-955C-4D53-B6BA-3ED758B502B5}" destId="{065FED09-1905-4184-A376-395C687AA4BA}" srcOrd="4" destOrd="0" presId="urn:microsoft.com/office/officeart/2005/8/layout/funnel1"/>
    <dgm:cxn modelId="{8ED61DF4-832C-4B93-A553-838F01BE2118}" type="presParOf" srcId="{49D51851-955C-4D53-B6BA-3ED758B502B5}" destId="{2AD10057-C3E5-47CC-A98B-518D9C78E0D7}" srcOrd="5" destOrd="0" presId="urn:microsoft.com/office/officeart/2005/8/layout/funnel1"/>
    <dgm:cxn modelId="{BCF8FFF1-C2BD-4B81-B301-F5E2FC96473A}" type="presParOf" srcId="{49D51851-955C-4D53-B6BA-3ED758B502B5}" destId="{5DF680E8-A749-4831-96FF-51FF8C37C66E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46AE656-A5E4-4447-B15F-F7A89017928D}" type="doc">
      <dgm:prSet loTypeId="urn:microsoft.com/office/officeart/2005/8/layout/hList7" loCatId="relationship" qsTypeId="urn:microsoft.com/office/officeart/2005/8/quickstyle/simple1" qsCatId="simple" csTypeId="urn:microsoft.com/office/officeart/2005/8/colors/accent1_2" csCatId="accent1" phldr="1"/>
      <dgm:spPr/>
    </dgm:pt>
    <dgm:pt modelId="{FE0E71CE-A5C1-43EB-902B-A6DCAE9D3CED}">
      <dgm:prSet phldrT="[Text]"/>
      <dgm:spPr>
        <a:solidFill>
          <a:srgbClr val="C4E59F"/>
        </a:solidFill>
      </dgm:spPr>
      <dgm:t>
        <a:bodyPr/>
        <a:lstStyle/>
        <a:p>
          <a:r>
            <a:rPr lang="sv-SE" dirty="0" err="1"/>
            <a:t>Requester</a:t>
          </a:r>
          <a:endParaRPr lang="sv-SE" dirty="0"/>
        </a:p>
        <a:p>
          <a:r>
            <a:rPr lang="en-GB" dirty="0"/>
            <a:t>ESS rules</a:t>
          </a:r>
        </a:p>
        <a:p>
          <a:r>
            <a:rPr lang="en-GB" dirty="0"/>
            <a:t>Quality</a:t>
          </a:r>
        </a:p>
      </dgm:t>
    </dgm:pt>
    <dgm:pt modelId="{4ED50CCF-56D8-42FF-96DA-0AB00480A8A2}" type="parTrans" cxnId="{CD3AEBCB-D7FA-46B4-A184-EED431927274}">
      <dgm:prSet/>
      <dgm:spPr/>
      <dgm:t>
        <a:bodyPr/>
        <a:lstStyle/>
        <a:p>
          <a:endParaRPr lang="en-GB"/>
        </a:p>
      </dgm:t>
    </dgm:pt>
    <dgm:pt modelId="{8095144A-3764-4E3C-91C5-2CFDE5CF98ED}" type="sibTrans" cxnId="{CD3AEBCB-D7FA-46B4-A184-EED431927274}">
      <dgm:prSet/>
      <dgm:spPr/>
      <dgm:t>
        <a:bodyPr/>
        <a:lstStyle/>
        <a:p>
          <a:endParaRPr lang="en-GB"/>
        </a:p>
      </dgm:t>
    </dgm:pt>
    <dgm:pt modelId="{98D20C8C-BB68-4F52-AF43-8C9BCF40FAA8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sv-SE" dirty="0"/>
            <a:t>Task management </a:t>
          </a:r>
          <a:r>
            <a:rPr lang="sv-SE" dirty="0" err="1"/>
            <a:t>office</a:t>
          </a:r>
          <a:endParaRPr lang="en-GB" dirty="0"/>
        </a:p>
      </dgm:t>
    </dgm:pt>
    <dgm:pt modelId="{E8AE6B5A-28EF-4D04-87A2-20966546A91A}" type="parTrans" cxnId="{67051D0F-FCE3-46EC-831A-DBA0DD68FE9B}">
      <dgm:prSet/>
      <dgm:spPr/>
      <dgm:t>
        <a:bodyPr/>
        <a:lstStyle/>
        <a:p>
          <a:endParaRPr lang="en-GB"/>
        </a:p>
      </dgm:t>
    </dgm:pt>
    <dgm:pt modelId="{A01BBE21-A87A-426D-97B7-6310E366B0F1}" type="sibTrans" cxnId="{67051D0F-FCE3-46EC-831A-DBA0DD68FE9B}">
      <dgm:prSet/>
      <dgm:spPr/>
      <dgm:t>
        <a:bodyPr/>
        <a:lstStyle/>
        <a:p>
          <a:endParaRPr lang="en-GB"/>
        </a:p>
      </dgm:t>
    </dgm:pt>
    <dgm:pt modelId="{965031C6-2101-4587-AFA6-758D0AFE908D}">
      <dgm:prSet phldrT="[Text]"/>
      <dgm:spPr>
        <a:solidFill>
          <a:srgbClr val="C4E59F"/>
        </a:solidFill>
      </dgm:spPr>
      <dgm:t>
        <a:bodyPr/>
        <a:lstStyle/>
        <a:p>
          <a:r>
            <a:rPr lang="sv-SE" dirty="0"/>
            <a:t>Designer</a:t>
          </a:r>
          <a:endParaRPr lang="en-GB" dirty="0"/>
        </a:p>
      </dgm:t>
    </dgm:pt>
    <dgm:pt modelId="{0E8370FC-9E2E-4FA9-9C7F-6F52A5D3F136}" type="parTrans" cxnId="{CD56A290-B78B-47A1-9500-0C92DD41B928}">
      <dgm:prSet/>
      <dgm:spPr/>
      <dgm:t>
        <a:bodyPr/>
        <a:lstStyle/>
        <a:p>
          <a:endParaRPr lang="en-GB"/>
        </a:p>
      </dgm:t>
    </dgm:pt>
    <dgm:pt modelId="{0C57C824-EFC8-42B7-809B-7355DCA1D0B6}" type="sibTrans" cxnId="{CD56A290-B78B-47A1-9500-0C92DD41B928}">
      <dgm:prSet/>
      <dgm:spPr/>
      <dgm:t>
        <a:bodyPr/>
        <a:lstStyle/>
        <a:p>
          <a:endParaRPr lang="en-GB"/>
        </a:p>
      </dgm:t>
    </dgm:pt>
    <dgm:pt modelId="{038D623B-4FF3-4417-9312-3D1153ABE406}" type="pres">
      <dgm:prSet presAssocID="{046AE656-A5E4-4447-B15F-F7A89017928D}" presName="Name0" presStyleCnt="0">
        <dgm:presLayoutVars>
          <dgm:dir/>
          <dgm:resizeHandles val="exact"/>
        </dgm:presLayoutVars>
      </dgm:prSet>
      <dgm:spPr/>
    </dgm:pt>
    <dgm:pt modelId="{B2EA29DC-1337-437A-BE84-F5B182514F6D}" type="pres">
      <dgm:prSet presAssocID="{046AE656-A5E4-4447-B15F-F7A89017928D}" presName="fgShape" presStyleLbl="fgShp" presStyleIdx="0" presStyleCnt="1" custLinFactNeighborX="-1123" custLinFactNeighborY="-72288"/>
      <dgm:spPr/>
    </dgm:pt>
    <dgm:pt modelId="{B214823B-64EB-46EA-B54E-33DE83035127}" type="pres">
      <dgm:prSet presAssocID="{046AE656-A5E4-4447-B15F-F7A89017928D}" presName="linComp" presStyleCnt="0"/>
      <dgm:spPr/>
    </dgm:pt>
    <dgm:pt modelId="{69259822-66E4-4060-90C7-877CB894BDE2}" type="pres">
      <dgm:prSet presAssocID="{FE0E71CE-A5C1-43EB-902B-A6DCAE9D3CED}" presName="compNode" presStyleCnt="0"/>
      <dgm:spPr/>
    </dgm:pt>
    <dgm:pt modelId="{31F978D4-6E2C-4582-8915-79BFCED0E7F3}" type="pres">
      <dgm:prSet presAssocID="{FE0E71CE-A5C1-43EB-902B-A6DCAE9D3CED}" presName="bkgdShape" presStyleLbl="node1" presStyleIdx="0" presStyleCnt="3"/>
      <dgm:spPr/>
    </dgm:pt>
    <dgm:pt modelId="{A1F6871E-1AC2-4B9D-BC12-295625138347}" type="pres">
      <dgm:prSet presAssocID="{FE0E71CE-A5C1-43EB-902B-A6DCAE9D3CED}" presName="nodeTx" presStyleLbl="node1" presStyleIdx="0" presStyleCnt="3">
        <dgm:presLayoutVars>
          <dgm:bulletEnabled val="1"/>
        </dgm:presLayoutVars>
      </dgm:prSet>
      <dgm:spPr/>
    </dgm:pt>
    <dgm:pt modelId="{1E745054-309D-4056-B88C-7FAD2CDB8B0B}" type="pres">
      <dgm:prSet presAssocID="{FE0E71CE-A5C1-43EB-902B-A6DCAE9D3CED}" presName="invisiNode" presStyleLbl="node1" presStyleIdx="0" presStyleCnt="3"/>
      <dgm:spPr/>
    </dgm:pt>
    <dgm:pt modelId="{923E6BA3-75AA-4018-B655-230317BED929}" type="pres">
      <dgm:prSet presAssocID="{FE0E71CE-A5C1-43EB-902B-A6DCAE9D3CED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</dgm:spPr>
      <dgm:extLst>
        <a:ext uri="{E40237B7-FDA0-4F09-8148-C483321AD2D9}">
          <dgm14:cNvPr xmlns:dgm14="http://schemas.microsoft.com/office/drawing/2010/diagram" id="0" name="" descr="Hanging light bulbs in a dark room with one lightbulb lit"/>
        </a:ext>
      </dgm:extLst>
    </dgm:pt>
    <dgm:pt modelId="{237D4BC6-6C9F-47EA-8108-7845239BA41E}" type="pres">
      <dgm:prSet presAssocID="{8095144A-3764-4E3C-91C5-2CFDE5CF98ED}" presName="sibTrans" presStyleLbl="sibTrans2D1" presStyleIdx="0" presStyleCnt="0"/>
      <dgm:spPr/>
    </dgm:pt>
    <dgm:pt modelId="{C4F6A728-117F-40D8-9C5E-3210C642CD35}" type="pres">
      <dgm:prSet presAssocID="{98D20C8C-BB68-4F52-AF43-8C9BCF40FAA8}" presName="compNode" presStyleCnt="0"/>
      <dgm:spPr/>
    </dgm:pt>
    <dgm:pt modelId="{B2689A50-C604-44E1-A23B-55B7472988E8}" type="pres">
      <dgm:prSet presAssocID="{98D20C8C-BB68-4F52-AF43-8C9BCF40FAA8}" presName="bkgdShape" presStyleLbl="node1" presStyleIdx="1" presStyleCnt="3"/>
      <dgm:spPr/>
    </dgm:pt>
    <dgm:pt modelId="{8A274C21-F05F-4514-84E2-F7698A3EBEB6}" type="pres">
      <dgm:prSet presAssocID="{98D20C8C-BB68-4F52-AF43-8C9BCF40FAA8}" presName="nodeTx" presStyleLbl="node1" presStyleIdx="1" presStyleCnt="3">
        <dgm:presLayoutVars>
          <dgm:bulletEnabled val="1"/>
        </dgm:presLayoutVars>
      </dgm:prSet>
      <dgm:spPr/>
    </dgm:pt>
    <dgm:pt modelId="{D143DA33-FDB0-4388-A106-1C4201E1F734}" type="pres">
      <dgm:prSet presAssocID="{98D20C8C-BB68-4F52-AF43-8C9BCF40FAA8}" presName="invisiNode" presStyleLbl="node1" presStyleIdx="1" presStyleCnt="3"/>
      <dgm:spPr/>
    </dgm:pt>
    <dgm:pt modelId="{CA13D787-25ED-4C7A-B079-ADE39F7E50BD}" type="pres">
      <dgm:prSet presAssocID="{98D20C8C-BB68-4F52-AF43-8C9BCF40FAA8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  <dgm:extLst>
        <a:ext uri="{E40237B7-FDA0-4F09-8148-C483321AD2D9}">
          <dgm14:cNvPr xmlns:dgm14="http://schemas.microsoft.com/office/drawing/2010/diagram" id="0" name="" descr="Brick wall"/>
        </a:ext>
      </dgm:extLst>
    </dgm:pt>
    <dgm:pt modelId="{E2EFE322-C470-4407-8D07-3235FD39B163}" type="pres">
      <dgm:prSet presAssocID="{A01BBE21-A87A-426D-97B7-6310E366B0F1}" presName="sibTrans" presStyleLbl="sibTrans2D1" presStyleIdx="0" presStyleCnt="0"/>
      <dgm:spPr/>
    </dgm:pt>
    <dgm:pt modelId="{5D74062E-D7BF-4621-99F8-195BC77FF3DC}" type="pres">
      <dgm:prSet presAssocID="{965031C6-2101-4587-AFA6-758D0AFE908D}" presName="compNode" presStyleCnt="0"/>
      <dgm:spPr/>
    </dgm:pt>
    <dgm:pt modelId="{16D53E34-8CFC-4307-B487-F09565C6DE98}" type="pres">
      <dgm:prSet presAssocID="{965031C6-2101-4587-AFA6-758D0AFE908D}" presName="bkgdShape" presStyleLbl="node1" presStyleIdx="2" presStyleCnt="3"/>
      <dgm:spPr/>
    </dgm:pt>
    <dgm:pt modelId="{8AD17CE4-FCA3-4C61-8882-C73C20DFFB68}" type="pres">
      <dgm:prSet presAssocID="{965031C6-2101-4587-AFA6-758D0AFE908D}" presName="nodeTx" presStyleLbl="node1" presStyleIdx="2" presStyleCnt="3">
        <dgm:presLayoutVars>
          <dgm:bulletEnabled val="1"/>
        </dgm:presLayoutVars>
      </dgm:prSet>
      <dgm:spPr/>
    </dgm:pt>
    <dgm:pt modelId="{058F6990-30E8-455A-8366-83890C94AB98}" type="pres">
      <dgm:prSet presAssocID="{965031C6-2101-4587-AFA6-758D0AFE908D}" presName="invisiNode" presStyleLbl="node1" presStyleIdx="2" presStyleCnt="3"/>
      <dgm:spPr/>
    </dgm:pt>
    <dgm:pt modelId="{21CA5269-1B8D-4395-9EA7-1E0B5C998D2D}" type="pres">
      <dgm:prSet presAssocID="{965031C6-2101-4587-AFA6-758D0AFE908D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3000" r="-93000"/>
          </a:stretch>
        </a:blipFill>
      </dgm:spPr>
      <dgm:extLst>
        <a:ext uri="{E40237B7-FDA0-4F09-8148-C483321AD2D9}">
          <dgm14:cNvPr xmlns:dgm14="http://schemas.microsoft.com/office/drawing/2010/diagram" id="0" name="" descr="Layout of website design sketches on white paper"/>
        </a:ext>
      </dgm:extLst>
    </dgm:pt>
  </dgm:ptLst>
  <dgm:cxnLst>
    <dgm:cxn modelId="{67051D0F-FCE3-46EC-831A-DBA0DD68FE9B}" srcId="{046AE656-A5E4-4447-B15F-F7A89017928D}" destId="{98D20C8C-BB68-4F52-AF43-8C9BCF40FAA8}" srcOrd="1" destOrd="0" parTransId="{E8AE6B5A-28EF-4D04-87A2-20966546A91A}" sibTransId="{A01BBE21-A87A-426D-97B7-6310E366B0F1}"/>
    <dgm:cxn modelId="{E5047523-62FA-4A85-B367-7D6E8A953FA8}" type="presOf" srcId="{FE0E71CE-A5C1-43EB-902B-A6DCAE9D3CED}" destId="{31F978D4-6E2C-4582-8915-79BFCED0E7F3}" srcOrd="0" destOrd="0" presId="urn:microsoft.com/office/officeart/2005/8/layout/hList7"/>
    <dgm:cxn modelId="{DE743727-28FA-44BB-9B50-B4500BC28CFC}" type="presOf" srcId="{965031C6-2101-4587-AFA6-758D0AFE908D}" destId="{16D53E34-8CFC-4307-B487-F09565C6DE98}" srcOrd="0" destOrd="0" presId="urn:microsoft.com/office/officeart/2005/8/layout/hList7"/>
    <dgm:cxn modelId="{EF051432-925A-425D-B6F7-281D17C0D840}" type="presOf" srcId="{965031C6-2101-4587-AFA6-758D0AFE908D}" destId="{8AD17CE4-FCA3-4C61-8882-C73C20DFFB68}" srcOrd="1" destOrd="0" presId="urn:microsoft.com/office/officeart/2005/8/layout/hList7"/>
    <dgm:cxn modelId="{512FBC7F-D526-496A-A2AD-AB28CD3C1D6B}" type="presOf" srcId="{8095144A-3764-4E3C-91C5-2CFDE5CF98ED}" destId="{237D4BC6-6C9F-47EA-8108-7845239BA41E}" srcOrd="0" destOrd="0" presId="urn:microsoft.com/office/officeart/2005/8/layout/hList7"/>
    <dgm:cxn modelId="{8A97E788-89F0-4172-B907-240D9D9FEC58}" type="presOf" srcId="{FE0E71CE-A5C1-43EB-902B-A6DCAE9D3CED}" destId="{A1F6871E-1AC2-4B9D-BC12-295625138347}" srcOrd="1" destOrd="0" presId="urn:microsoft.com/office/officeart/2005/8/layout/hList7"/>
    <dgm:cxn modelId="{30F1FE8C-61A3-42D4-B0F3-BB1F294923F9}" type="presOf" srcId="{046AE656-A5E4-4447-B15F-F7A89017928D}" destId="{038D623B-4FF3-4417-9312-3D1153ABE406}" srcOrd="0" destOrd="0" presId="urn:microsoft.com/office/officeart/2005/8/layout/hList7"/>
    <dgm:cxn modelId="{CD56A290-B78B-47A1-9500-0C92DD41B928}" srcId="{046AE656-A5E4-4447-B15F-F7A89017928D}" destId="{965031C6-2101-4587-AFA6-758D0AFE908D}" srcOrd="2" destOrd="0" parTransId="{0E8370FC-9E2E-4FA9-9C7F-6F52A5D3F136}" sibTransId="{0C57C824-EFC8-42B7-809B-7355DCA1D0B6}"/>
    <dgm:cxn modelId="{8F3EB492-9999-4A8F-9CC1-9A08BDC113FA}" type="presOf" srcId="{98D20C8C-BB68-4F52-AF43-8C9BCF40FAA8}" destId="{8A274C21-F05F-4514-84E2-F7698A3EBEB6}" srcOrd="1" destOrd="0" presId="urn:microsoft.com/office/officeart/2005/8/layout/hList7"/>
    <dgm:cxn modelId="{CD3AEBCB-D7FA-46B4-A184-EED431927274}" srcId="{046AE656-A5E4-4447-B15F-F7A89017928D}" destId="{FE0E71CE-A5C1-43EB-902B-A6DCAE9D3CED}" srcOrd="0" destOrd="0" parTransId="{4ED50CCF-56D8-42FF-96DA-0AB00480A8A2}" sibTransId="{8095144A-3764-4E3C-91C5-2CFDE5CF98ED}"/>
    <dgm:cxn modelId="{CABA72CF-97CA-487A-9DB4-B3178382205A}" type="presOf" srcId="{A01BBE21-A87A-426D-97B7-6310E366B0F1}" destId="{E2EFE322-C470-4407-8D07-3235FD39B163}" srcOrd="0" destOrd="0" presId="urn:microsoft.com/office/officeart/2005/8/layout/hList7"/>
    <dgm:cxn modelId="{F44A17FA-08DC-4625-BC0B-C0C8A1F1BFE2}" type="presOf" srcId="{98D20C8C-BB68-4F52-AF43-8C9BCF40FAA8}" destId="{B2689A50-C604-44E1-A23B-55B7472988E8}" srcOrd="0" destOrd="0" presId="urn:microsoft.com/office/officeart/2005/8/layout/hList7"/>
    <dgm:cxn modelId="{077CC4AE-9B3E-4043-93D6-9BC404A2E04B}" type="presParOf" srcId="{038D623B-4FF3-4417-9312-3D1153ABE406}" destId="{B2EA29DC-1337-437A-BE84-F5B182514F6D}" srcOrd="0" destOrd="0" presId="urn:microsoft.com/office/officeart/2005/8/layout/hList7"/>
    <dgm:cxn modelId="{AE0A2606-619F-49F2-BFED-44C60D72A035}" type="presParOf" srcId="{038D623B-4FF3-4417-9312-3D1153ABE406}" destId="{B214823B-64EB-46EA-B54E-33DE83035127}" srcOrd="1" destOrd="0" presId="urn:microsoft.com/office/officeart/2005/8/layout/hList7"/>
    <dgm:cxn modelId="{ED9B0E0B-FFB0-4FA3-AC75-C8277E922B75}" type="presParOf" srcId="{B214823B-64EB-46EA-B54E-33DE83035127}" destId="{69259822-66E4-4060-90C7-877CB894BDE2}" srcOrd="0" destOrd="0" presId="urn:microsoft.com/office/officeart/2005/8/layout/hList7"/>
    <dgm:cxn modelId="{13DA1E0E-D361-4B6F-9D44-01F952674A2E}" type="presParOf" srcId="{69259822-66E4-4060-90C7-877CB894BDE2}" destId="{31F978D4-6E2C-4582-8915-79BFCED0E7F3}" srcOrd="0" destOrd="0" presId="urn:microsoft.com/office/officeart/2005/8/layout/hList7"/>
    <dgm:cxn modelId="{66E28135-4892-4DEB-80FB-860279503698}" type="presParOf" srcId="{69259822-66E4-4060-90C7-877CB894BDE2}" destId="{A1F6871E-1AC2-4B9D-BC12-295625138347}" srcOrd="1" destOrd="0" presId="urn:microsoft.com/office/officeart/2005/8/layout/hList7"/>
    <dgm:cxn modelId="{43B3A852-61A1-49E1-8812-E9CDD99FF9C4}" type="presParOf" srcId="{69259822-66E4-4060-90C7-877CB894BDE2}" destId="{1E745054-309D-4056-B88C-7FAD2CDB8B0B}" srcOrd="2" destOrd="0" presId="urn:microsoft.com/office/officeart/2005/8/layout/hList7"/>
    <dgm:cxn modelId="{681A02D2-8ADE-4853-AA12-E893B24DEAE4}" type="presParOf" srcId="{69259822-66E4-4060-90C7-877CB894BDE2}" destId="{923E6BA3-75AA-4018-B655-230317BED929}" srcOrd="3" destOrd="0" presId="urn:microsoft.com/office/officeart/2005/8/layout/hList7"/>
    <dgm:cxn modelId="{539CF844-CADC-452E-9F70-540CD280301B}" type="presParOf" srcId="{B214823B-64EB-46EA-B54E-33DE83035127}" destId="{237D4BC6-6C9F-47EA-8108-7845239BA41E}" srcOrd="1" destOrd="0" presId="urn:microsoft.com/office/officeart/2005/8/layout/hList7"/>
    <dgm:cxn modelId="{1D166472-F263-4F13-B0BB-D7321BC7B860}" type="presParOf" srcId="{B214823B-64EB-46EA-B54E-33DE83035127}" destId="{C4F6A728-117F-40D8-9C5E-3210C642CD35}" srcOrd="2" destOrd="0" presId="urn:microsoft.com/office/officeart/2005/8/layout/hList7"/>
    <dgm:cxn modelId="{7BE1AF0A-E341-489B-93B5-19927CB6FC62}" type="presParOf" srcId="{C4F6A728-117F-40D8-9C5E-3210C642CD35}" destId="{B2689A50-C604-44E1-A23B-55B7472988E8}" srcOrd="0" destOrd="0" presId="urn:microsoft.com/office/officeart/2005/8/layout/hList7"/>
    <dgm:cxn modelId="{46BDAEB5-BBF0-4938-9B0C-A3AB42A44FFD}" type="presParOf" srcId="{C4F6A728-117F-40D8-9C5E-3210C642CD35}" destId="{8A274C21-F05F-4514-84E2-F7698A3EBEB6}" srcOrd="1" destOrd="0" presId="urn:microsoft.com/office/officeart/2005/8/layout/hList7"/>
    <dgm:cxn modelId="{0157C57A-ED3A-4470-9B81-4B628F6F336F}" type="presParOf" srcId="{C4F6A728-117F-40D8-9C5E-3210C642CD35}" destId="{D143DA33-FDB0-4388-A106-1C4201E1F734}" srcOrd="2" destOrd="0" presId="urn:microsoft.com/office/officeart/2005/8/layout/hList7"/>
    <dgm:cxn modelId="{6C67C6EE-10E1-46C8-9966-F00457A12B37}" type="presParOf" srcId="{C4F6A728-117F-40D8-9C5E-3210C642CD35}" destId="{CA13D787-25ED-4C7A-B079-ADE39F7E50BD}" srcOrd="3" destOrd="0" presId="urn:microsoft.com/office/officeart/2005/8/layout/hList7"/>
    <dgm:cxn modelId="{00780FAA-D358-454D-B52F-BA61E23EA79C}" type="presParOf" srcId="{B214823B-64EB-46EA-B54E-33DE83035127}" destId="{E2EFE322-C470-4407-8D07-3235FD39B163}" srcOrd="3" destOrd="0" presId="urn:microsoft.com/office/officeart/2005/8/layout/hList7"/>
    <dgm:cxn modelId="{11BBB2A0-1408-4F4E-8CEA-26CE50CFAE9A}" type="presParOf" srcId="{B214823B-64EB-46EA-B54E-33DE83035127}" destId="{5D74062E-D7BF-4621-99F8-195BC77FF3DC}" srcOrd="4" destOrd="0" presId="urn:microsoft.com/office/officeart/2005/8/layout/hList7"/>
    <dgm:cxn modelId="{DAEFC397-562B-4651-9633-3908F3C50566}" type="presParOf" srcId="{5D74062E-D7BF-4621-99F8-195BC77FF3DC}" destId="{16D53E34-8CFC-4307-B487-F09565C6DE98}" srcOrd="0" destOrd="0" presId="urn:microsoft.com/office/officeart/2005/8/layout/hList7"/>
    <dgm:cxn modelId="{E2744196-C657-4D29-ADE0-AF6D5B890EFA}" type="presParOf" srcId="{5D74062E-D7BF-4621-99F8-195BC77FF3DC}" destId="{8AD17CE4-FCA3-4C61-8882-C73C20DFFB68}" srcOrd="1" destOrd="0" presId="urn:microsoft.com/office/officeart/2005/8/layout/hList7"/>
    <dgm:cxn modelId="{195B194A-FF35-41E5-B9C3-740CDB33271A}" type="presParOf" srcId="{5D74062E-D7BF-4621-99F8-195BC77FF3DC}" destId="{058F6990-30E8-455A-8366-83890C94AB98}" srcOrd="2" destOrd="0" presId="urn:microsoft.com/office/officeart/2005/8/layout/hList7"/>
    <dgm:cxn modelId="{6025AB1D-1FDC-4F2F-A3D4-C2D3E6C483A7}" type="presParOf" srcId="{5D74062E-D7BF-4621-99F8-195BC77FF3DC}" destId="{21CA5269-1B8D-4395-9EA7-1E0B5C998D2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2981CE5-7CD9-4F51-ADCB-A14F3BF9C0BC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20977D1-8DE7-4A36-980F-18E487A6AF7D}">
      <dgm:prSet phldrT="[Text]"/>
      <dgm:spPr/>
      <dgm:t>
        <a:bodyPr/>
        <a:lstStyle/>
        <a:p>
          <a:r>
            <a:rPr lang="sv-SE" dirty="0"/>
            <a:t>Designer</a:t>
          </a:r>
          <a:endParaRPr lang="en-GB" dirty="0"/>
        </a:p>
      </dgm:t>
    </dgm:pt>
    <dgm:pt modelId="{A2EFB7CE-ABCA-4A37-AA31-BB9EC007B82B}" type="parTrans" cxnId="{27A264B4-5821-41E4-85C7-6A07051790B7}">
      <dgm:prSet/>
      <dgm:spPr/>
      <dgm:t>
        <a:bodyPr/>
        <a:lstStyle/>
        <a:p>
          <a:endParaRPr lang="en-GB"/>
        </a:p>
      </dgm:t>
    </dgm:pt>
    <dgm:pt modelId="{F2CCC4C0-D0BA-4F22-899C-CA18D784072E}" type="sibTrans" cxnId="{27A264B4-5821-41E4-85C7-6A07051790B7}">
      <dgm:prSet/>
      <dgm:spPr/>
      <dgm:t>
        <a:bodyPr/>
        <a:lstStyle/>
        <a:p>
          <a:endParaRPr lang="en-GB"/>
        </a:p>
      </dgm:t>
    </dgm:pt>
    <dgm:pt modelId="{1A8B5559-2E3C-4078-AE9D-8C6AFFE16E7C}">
      <dgm:prSet phldrT="[Text]"/>
      <dgm:spPr/>
      <dgm:t>
        <a:bodyPr/>
        <a:lstStyle/>
        <a:p>
          <a:r>
            <a:rPr lang="sv-SE" dirty="0" err="1"/>
            <a:t>Requester</a:t>
          </a:r>
          <a:endParaRPr lang="en-GB" dirty="0"/>
        </a:p>
      </dgm:t>
    </dgm:pt>
    <dgm:pt modelId="{57C7D3F2-2049-4DBD-8BB4-2F9CBCEB093F}" type="parTrans" cxnId="{6309A31E-1707-400E-B899-EC3FF6608FB1}">
      <dgm:prSet/>
      <dgm:spPr/>
      <dgm:t>
        <a:bodyPr/>
        <a:lstStyle/>
        <a:p>
          <a:endParaRPr lang="en-GB"/>
        </a:p>
      </dgm:t>
    </dgm:pt>
    <dgm:pt modelId="{107D84AB-FD7B-4635-B2DA-D367E8CCE2B5}" type="sibTrans" cxnId="{6309A31E-1707-400E-B899-EC3FF6608FB1}">
      <dgm:prSet/>
      <dgm:spPr/>
      <dgm:t>
        <a:bodyPr/>
        <a:lstStyle/>
        <a:p>
          <a:endParaRPr lang="en-GB"/>
        </a:p>
      </dgm:t>
    </dgm:pt>
    <dgm:pt modelId="{473DA7DF-847F-4442-823A-D22B1EF89F35}">
      <dgm:prSet phldrT="[Text]"/>
      <dgm:spPr/>
      <dgm:t>
        <a:bodyPr/>
        <a:lstStyle/>
        <a:p>
          <a:r>
            <a:rPr lang="sv-SE" dirty="0"/>
            <a:t>Manager</a:t>
          </a:r>
          <a:endParaRPr lang="en-GB" dirty="0"/>
        </a:p>
      </dgm:t>
    </dgm:pt>
    <dgm:pt modelId="{CD242A0F-07C8-4ED0-9DBA-9A57D55EEDBA}" type="parTrans" cxnId="{B58D6956-32D1-4BA8-89AD-3CB205D4D837}">
      <dgm:prSet/>
      <dgm:spPr/>
      <dgm:t>
        <a:bodyPr/>
        <a:lstStyle/>
        <a:p>
          <a:endParaRPr lang="en-GB"/>
        </a:p>
      </dgm:t>
    </dgm:pt>
    <dgm:pt modelId="{02C355DC-B6DA-40C5-ABB7-F146231A5AE9}" type="sibTrans" cxnId="{B58D6956-32D1-4BA8-89AD-3CB205D4D837}">
      <dgm:prSet/>
      <dgm:spPr/>
      <dgm:t>
        <a:bodyPr/>
        <a:lstStyle/>
        <a:p>
          <a:endParaRPr lang="en-GB"/>
        </a:p>
      </dgm:t>
    </dgm:pt>
    <dgm:pt modelId="{C49757C0-9163-43F2-833D-960390E4DBD9}">
      <dgm:prSet phldrT="[Text]"/>
      <dgm:spPr/>
      <dgm:t>
        <a:bodyPr/>
        <a:lstStyle/>
        <a:p>
          <a:r>
            <a:rPr lang="sv-SE" dirty="0"/>
            <a:t>Ess </a:t>
          </a:r>
          <a:r>
            <a:rPr lang="sv-SE" dirty="0" err="1"/>
            <a:t>rules</a:t>
          </a:r>
          <a:endParaRPr lang="sv-SE" dirty="0"/>
        </a:p>
        <a:p>
          <a:r>
            <a:rPr lang="sv-SE" dirty="0" err="1"/>
            <a:t>quality</a:t>
          </a:r>
          <a:endParaRPr lang="en-GB" dirty="0"/>
        </a:p>
      </dgm:t>
    </dgm:pt>
    <dgm:pt modelId="{25D5DE28-2998-41AE-8F5B-FA7A32864254}" type="parTrans" cxnId="{8DF583B7-6732-4A31-9241-E2D398656157}">
      <dgm:prSet/>
      <dgm:spPr/>
      <dgm:t>
        <a:bodyPr/>
        <a:lstStyle/>
        <a:p>
          <a:endParaRPr lang="en-GB"/>
        </a:p>
      </dgm:t>
    </dgm:pt>
    <dgm:pt modelId="{FE4CCC47-059E-4330-906B-030832B850F6}" type="sibTrans" cxnId="{8DF583B7-6732-4A31-9241-E2D398656157}">
      <dgm:prSet/>
      <dgm:spPr/>
      <dgm:t>
        <a:bodyPr/>
        <a:lstStyle/>
        <a:p>
          <a:endParaRPr lang="en-GB"/>
        </a:p>
      </dgm:t>
    </dgm:pt>
    <dgm:pt modelId="{53F52A1D-D9E3-4692-A1AF-358A9B6E4C04}" type="pres">
      <dgm:prSet presAssocID="{D2981CE5-7CD9-4F51-ADCB-A14F3BF9C0B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11636B4-181B-48E0-B680-50B33E242600}" type="pres">
      <dgm:prSet presAssocID="{820977D1-8DE7-4A36-980F-18E487A6AF7D}" presName="centerShape" presStyleLbl="node0" presStyleIdx="0" presStyleCnt="1"/>
      <dgm:spPr/>
    </dgm:pt>
    <dgm:pt modelId="{5C5F9743-6A79-453C-B3E7-63E72A697414}" type="pres">
      <dgm:prSet presAssocID="{57C7D3F2-2049-4DBD-8BB4-2F9CBCEB093F}" presName="parTrans" presStyleLbl="bgSibTrans2D1" presStyleIdx="0" presStyleCnt="3"/>
      <dgm:spPr/>
    </dgm:pt>
    <dgm:pt modelId="{3D18EB0E-9D34-4793-B9E7-117B144AD8F9}" type="pres">
      <dgm:prSet presAssocID="{1A8B5559-2E3C-4078-AE9D-8C6AFFE16E7C}" presName="node" presStyleLbl="node1" presStyleIdx="0" presStyleCnt="3">
        <dgm:presLayoutVars>
          <dgm:bulletEnabled val="1"/>
        </dgm:presLayoutVars>
      </dgm:prSet>
      <dgm:spPr/>
    </dgm:pt>
    <dgm:pt modelId="{C3EC88D0-ADE5-4BB7-8538-1DD1D1BBC06A}" type="pres">
      <dgm:prSet presAssocID="{CD242A0F-07C8-4ED0-9DBA-9A57D55EEDBA}" presName="parTrans" presStyleLbl="bgSibTrans2D1" presStyleIdx="1" presStyleCnt="3"/>
      <dgm:spPr/>
    </dgm:pt>
    <dgm:pt modelId="{B627366C-5F2D-493C-AB3A-436915E065C0}" type="pres">
      <dgm:prSet presAssocID="{473DA7DF-847F-4442-823A-D22B1EF89F35}" presName="node" presStyleLbl="node1" presStyleIdx="1" presStyleCnt="3">
        <dgm:presLayoutVars>
          <dgm:bulletEnabled val="1"/>
        </dgm:presLayoutVars>
      </dgm:prSet>
      <dgm:spPr/>
    </dgm:pt>
    <dgm:pt modelId="{627FE0DC-3ADD-4683-81E1-024F1174FD0F}" type="pres">
      <dgm:prSet presAssocID="{25D5DE28-2998-41AE-8F5B-FA7A32864254}" presName="parTrans" presStyleLbl="bgSibTrans2D1" presStyleIdx="2" presStyleCnt="3"/>
      <dgm:spPr/>
    </dgm:pt>
    <dgm:pt modelId="{94EC6F61-179F-4280-AED1-884656FAFFBC}" type="pres">
      <dgm:prSet presAssocID="{C49757C0-9163-43F2-833D-960390E4DBD9}" presName="node" presStyleLbl="node1" presStyleIdx="2" presStyleCnt="3">
        <dgm:presLayoutVars>
          <dgm:bulletEnabled val="1"/>
        </dgm:presLayoutVars>
      </dgm:prSet>
      <dgm:spPr/>
    </dgm:pt>
  </dgm:ptLst>
  <dgm:cxnLst>
    <dgm:cxn modelId="{A8F13108-FE6A-47BA-8362-813204D4AFD5}" type="presOf" srcId="{57C7D3F2-2049-4DBD-8BB4-2F9CBCEB093F}" destId="{5C5F9743-6A79-453C-B3E7-63E72A697414}" srcOrd="0" destOrd="0" presId="urn:microsoft.com/office/officeart/2005/8/layout/radial4"/>
    <dgm:cxn modelId="{B2E6DF16-72A4-4768-B0BD-1FDBB672804B}" type="presOf" srcId="{D2981CE5-7CD9-4F51-ADCB-A14F3BF9C0BC}" destId="{53F52A1D-D9E3-4692-A1AF-358A9B6E4C04}" srcOrd="0" destOrd="0" presId="urn:microsoft.com/office/officeart/2005/8/layout/radial4"/>
    <dgm:cxn modelId="{6309A31E-1707-400E-B899-EC3FF6608FB1}" srcId="{820977D1-8DE7-4A36-980F-18E487A6AF7D}" destId="{1A8B5559-2E3C-4078-AE9D-8C6AFFE16E7C}" srcOrd="0" destOrd="0" parTransId="{57C7D3F2-2049-4DBD-8BB4-2F9CBCEB093F}" sibTransId="{107D84AB-FD7B-4635-B2DA-D367E8CCE2B5}"/>
    <dgm:cxn modelId="{856D0B37-FBD5-417D-9CF8-4F5C1849F142}" type="presOf" srcId="{CD242A0F-07C8-4ED0-9DBA-9A57D55EEDBA}" destId="{C3EC88D0-ADE5-4BB7-8538-1DD1D1BBC06A}" srcOrd="0" destOrd="0" presId="urn:microsoft.com/office/officeart/2005/8/layout/radial4"/>
    <dgm:cxn modelId="{204C2062-D9EC-4F0E-8A53-90CABCF77EEE}" type="presOf" srcId="{820977D1-8DE7-4A36-980F-18E487A6AF7D}" destId="{911636B4-181B-48E0-B680-50B33E242600}" srcOrd="0" destOrd="0" presId="urn:microsoft.com/office/officeart/2005/8/layout/radial4"/>
    <dgm:cxn modelId="{65E76D73-8B4E-43D2-A0EA-41BB0102D298}" type="presOf" srcId="{473DA7DF-847F-4442-823A-D22B1EF89F35}" destId="{B627366C-5F2D-493C-AB3A-436915E065C0}" srcOrd="0" destOrd="0" presId="urn:microsoft.com/office/officeart/2005/8/layout/radial4"/>
    <dgm:cxn modelId="{B58D6956-32D1-4BA8-89AD-3CB205D4D837}" srcId="{820977D1-8DE7-4A36-980F-18E487A6AF7D}" destId="{473DA7DF-847F-4442-823A-D22B1EF89F35}" srcOrd="1" destOrd="0" parTransId="{CD242A0F-07C8-4ED0-9DBA-9A57D55EEDBA}" sibTransId="{02C355DC-B6DA-40C5-ABB7-F146231A5AE9}"/>
    <dgm:cxn modelId="{E2BD657B-B109-453A-AAF3-B5250EBDA17E}" type="presOf" srcId="{C49757C0-9163-43F2-833D-960390E4DBD9}" destId="{94EC6F61-179F-4280-AED1-884656FAFFBC}" srcOrd="0" destOrd="0" presId="urn:microsoft.com/office/officeart/2005/8/layout/radial4"/>
    <dgm:cxn modelId="{B6574096-F7AA-4274-A103-1B867C0C7920}" type="presOf" srcId="{25D5DE28-2998-41AE-8F5B-FA7A32864254}" destId="{627FE0DC-3ADD-4683-81E1-024F1174FD0F}" srcOrd="0" destOrd="0" presId="urn:microsoft.com/office/officeart/2005/8/layout/radial4"/>
    <dgm:cxn modelId="{27A264B4-5821-41E4-85C7-6A07051790B7}" srcId="{D2981CE5-7CD9-4F51-ADCB-A14F3BF9C0BC}" destId="{820977D1-8DE7-4A36-980F-18E487A6AF7D}" srcOrd="0" destOrd="0" parTransId="{A2EFB7CE-ABCA-4A37-AA31-BB9EC007B82B}" sibTransId="{F2CCC4C0-D0BA-4F22-899C-CA18D784072E}"/>
    <dgm:cxn modelId="{8DF583B7-6732-4A31-9241-E2D398656157}" srcId="{820977D1-8DE7-4A36-980F-18E487A6AF7D}" destId="{C49757C0-9163-43F2-833D-960390E4DBD9}" srcOrd="2" destOrd="0" parTransId="{25D5DE28-2998-41AE-8F5B-FA7A32864254}" sibTransId="{FE4CCC47-059E-4330-906B-030832B850F6}"/>
    <dgm:cxn modelId="{D4D6EABF-2F5D-4037-81FC-A3B79F4C185A}" type="presOf" srcId="{1A8B5559-2E3C-4078-AE9D-8C6AFFE16E7C}" destId="{3D18EB0E-9D34-4793-B9E7-117B144AD8F9}" srcOrd="0" destOrd="0" presId="urn:microsoft.com/office/officeart/2005/8/layout/radial4"/>
    <dgm:cxn modelId="{5F884ECD-3AC6-4A08-A5DE-40AF18AAB08C}" type="presParOf" srcId="{53F52A1D-D9E3-4692-A1AF-358A9B6E4C04}" destId="{911636B4-181B-48E0-B680-50B33E242600}" srcOrd="0" destOrd="0" presId="urn:microsoft.com/office/officeart/2005/8/layout/radial4"/>
    <dgm:cxn modelId="{37687AF6-8903-41F2-81B2-E7BF5A1A6824}" type="presParOf" srcId="{53F52A1D-D9E3-4692-A1AF-358A9B6E4C04}" destId="{5C5F9743-6A79-453C-B3E7-63E72A697414}" srcOrd="1" destOrd="0" presId="urn:microsoft.com/office/officeart/2005/8/layout/radial4"/>
    <dgm:cxn modelId="{DA1846D0-F453-458E-9856-819DD6B79D25}" type="presParOf" srcId="{53F52A1D-D9E3-4692-A1AF-358A9B6E4C04}" destId="{3D18EB0E-9D34-4793-B9E7-117B144AD8F9}" srcOrd="2" destOrd="0" presId="urn:microsoft.com/office/officeart/2005/8/layout/radial4"/>
    <dgm:cxn modelId="{1FC854FD-D6D1-4DD3-B6E0-18000302E871}" type="presParOf" srcId="{53F52A1D-D9E3-4692-A1AF-358A9B6E4C04}" destId="{C3EC88D0-ADE5-4BB7-8538-1DD1D1BBC06A}" srcOrd="3" destOrd="0" presId="urn:microsoft.com/office/officeart/2005/8/layout/radial4"/>
    <dgm:cxn modelId="{7778CA07-1695-433B-AFB2-5492B47B3E5D}" type="presParOf" srcId="{53F52A1D-D9E3-4692-A1AF-358A9B6E4C04}" destId="{B627366C-5F2D-493C-AB3A-436915E065C0}" srcOrd="4" destOrd="0" presId="urn:microsoft.com/office/officeart/2005/8/layout/radial4"/>
    <dgm:cxn modelId="{E9F1F530-29A6-4A2E-B9C2-6876B12CA220}" type="presParOf" srcId="{53F52A1D-D9E3-4692-A1AF-358A9B6E4C04}" destId="{627FE0DC-3ADD-4683-81E1-024F1174FD0F}" srcOrd="5" destOrd="0" presId="urn:microsoft.com/office/officeart/2005/8/layout/radial4"/>
    <dgm:cxn modelId="{5DCB1802-8F7C-4D0B-8971-0CFDC14441C0}" type="presParOf" srcId="{53F52A1D-D9E3-4692-A1AF-358A9B6E4C04}" destId="{94EC6F61-179F-4280-AED1-884656FAFFB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DFA2ABA-B462-4222-B1C4-5B0E97229729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48B26CF-FEED-44E2-BF5C-AAFCB1394401}">
      <dgm:prSet phldrT="[Text]"/>
      <dgm:spPr/>
      <dgm:t>
        <a:bodyPr/>
        <a:lstStyle/>
        <a:p>
          <a:r>
            <a:rPr lang="sv-SE" dirty="0" err="1"/>
            <a:t>Need</a:t>
          </a:r>
          <a:endParaRPr lang="en-GB" dirty="0"/>
        </a:p>
      </dgm:t>
    </dgm:pt>
    <dgm:pt modelId="{6F2CB562-7DDD-44C1-A3F1-27007E0F4A82}" type="parTrans" cxnId="{79BD0177-4EAB-44B4-A97C-A18A260860EE}">
      <dgm:prSet/>
      <dgm:spPr/>
      <dgm:t>
        <a:bodyPr/>
        <a:lstStyle/>
        <a:p>
          <a:endParaRPr lang="en-GB"/>
        </a:p>
      </dgm:t>
    </dgm:pt>
    <dgm:pt modelId="{6171BD9A-8C84-4622-A170-C3991CB98A8C}" type="sibTrans" cxnId="{79BD0177-4EAB-44B4-A97C-A18A260860EE}">
      <dgm:prSet/>
      <dgm:spPr/>
      <dgm:t>
        <a:bodyPr/>
        <a:lstStyle/>
        <a:p>
          <a:endParaRPr lang="en-GB"/>
        </a:p>
      </dgm:t>
    </dgm:pt>
    <dgm:pt modelId="{5B158697-5BE4-42B0-901F-D779BAB79983}">
      <dgm:prSet phldrT="[Text]"/>
      <dgm:spPr/>
      <dgm:t>
        <a:bodyPr/>
        <a:lstStyle/>
        <a:p>
          <a:r>
            <a:rPr lang="sv-SE" dirty="0" err="1"/>
            <a:t>Open</a:t>
          </a:r>
          <a:r>
            <a:rPr lang="sv-SE" dirty="0"/>
            <a:t> a Jira ticket </a:t>
          </a:r>
          <a:r>
            <a:rPr lang="sv-SE" dirty="0" err="1"/>
            <a:t>with</a:t>
          </a:r>
          <a:r>
            <a:rPr lang="sv-SE" dirty="0"/>
            <a:t> a </a:t>
          </a:r>
          <a:r>
            <a:rPr lang="sv-SE" dirty="0" err="1"/>
            <a:t>specification</a:t>
          </a:r>
          <a:endParaRPr lang="en-GB" dirty="0"/>
        </a:p>
      </dgm:t>
    </dgm:pt>
    <dgm:pt modelId="{01F14F51-DC26-42E8-B67C-87123BA10CF9}" type="parTrans" cxnId="{1E8F2E56-4C63-418B-AC95-E62B197F574B}">
      <dgm:prSet/>
      <dgm:spPr/>
      <dgm:t>
        <a:bodyPr/>
        <a:lstStyle/>
        <a:p>
          <a:endParaRPr lang="en-GB"/>
        </a:p>
      </dgm:t>
    </dgm:pt>
    <dgm:pt modelId="{70CA0146-A28E-44A1-B982-3A4F3577C601}" type="sibTrans" cxnId="{1E8F2E56-4C63-418B-AC95-E62B197F574B}">
      <dgm:prSet/>
      <dgm:spPr/>
      <dgm:t>
        <a:bodyPr/>
        <a:lstStyle/>
        <a:p>
          <a:endParaRPr lang="en-GB"/>
        </a:p>
      </dgm:t>
    </dgm:pt>
    <dgm:pt modelId="{D0166B4B-EF56-43DF-B339-AEF15226FEDC}">
      <dgm:prSet phldrT="[Text]"/>
      <dgm:spPr/>
      <dgm:t>
        <a:bodyPr/>
        <a:lstStyle/>
        <a:p>
          <a:r>
            <a:rPr lang="sv-SE" dirty="0" err="1"/>
            <a:t>First</a:t>
          </a:r>
          <a:r>
            <a:rPr lang="sv-SE" dirty="0"/>
            <a:t> </a:t>
          </a:r>
          <a:r>
            <a:rPr lang="sv-SE" dirty="0" err="1"/>
            <a:t>analyse</a:t>
          </a:r>
          <a:r>
            <a:rPr lang="sv-SE" dirty="0"/>
            <a:t> </a:t>
          </a:r>
          <a:r>
            <a:rPr lang="sv-SE" dirty="0" err="1"/>
            <a:t>of</a:t>
          </a:r>
          <a:r>
            <a:rPr lang="sv-SE" dirty="0"/>
            <a:t> the </a:t>
          </a:r>
          <a:r>
            <a:rPr lang="sv-SE" dirty="0" err="1"/>
            <a:t>scope</a:t>
          </a:r>
          <a:endParaRPr lang="en-GB" dirty="0"/>
        </a:p>
      </dgm:t>
    </dgm:pt>
    <dgm:pt modelId="{3900E7AF-10C0-4EC0-AF14-3F06D3C2A1B0}" type="parTrans" cxnId="{DBA69647-F0FD-45CF-A829-CF7579797D4D}">
      <dgm:prSet/>
      <dgm:spPr/>
      <dgm:t>
        <a:bodyPr/>
        <a:lstStyle/>
        <a:p>
          <a:endParaRPr lang="en-GB"/>
        </a:p>
      </dgm:t>
    </dgm:pt>
    <dgm:pt modelId="{D1CAD6CB-CCBF-48B8-AEA0-638055F90CEF}" type="sibTrans" cxnId="{DBA69647-F0FD-45CF-A829-CF7579797D4D}">
      <dgm:prSet/>
      <dgm:spPr/>
      <dgm:t>
        <a:bodyPr/>
        <a:lstStyle/>
        <a:p>
          <a:endParaRPr lang="en-GB"/>
        </a:p>
      </dgm:t>
    </dgm:pt>
    <dgm:pt modelId="{54116F66-2E31-4FDB-AD4D-04EFF30969BC}">
      <dgm:prSet phldrT="[Text]"/>
      <dgm:spPr/>
      <dgm:t>
        <a:bodyPr/>
        <a:lstStyle/>
        <a:p>
          <a:r>
            <a:rPr lang="sv-SE" dirty="0" err="1"/>
            <a:t>Weekly</a:t>
          </a:r>
          <a:r>
            <a:rPr lang="sv-SE" dirty="0"/>
            <a:t> meeting</a:t>
          </a:r>
          <a:endParaRPr lang="en-GB" dirty="0"/>
        </a:p>
      </dgm:t>
    </dgm:pt>
    <dgm:pt modelId="{A04E3308-00CB-4AB9-9EFF-59623C7F8CF0}" type="parTrans" cxnId="{A729E0F8-F26B-4582-87B4-B61DC3B35591}">
      <dgm:prSet/>
      <dgm:spPr/>
      <dgm:t>
        <a:bodyPr/>
        <a:lstStyle/>
        <a:p>
          <a:endParaRPr lang="en-GB"/>
        </a:p>
      </dgm:t>
    </dgm:pt>
    <dgm:pt modelId="{81A6F3F5-396D-492B-8850-9AF4F386DD44}" type="sibTrans" cxnId="{A729E0F8-F26B-4582-87B4-B61DC3B35591}">
      <dgm:prSet/>
      <dgm:spPr/>
      <dgm:t>
        <a:bodyPr/>
        <a:lstStyle/>
        <a:p>
          <a:endParaRPr lang="en-GB"/>
        </a:p>
      </dgm:t>
    </dgm:pt>
    <dgm:pt modelId="{B4CE6DD3-2DBB-468C-80F5-F1258D8155D6}">
      <dgm:prSet phldrT="[Text]"/>
      <dgm:spPr/>
      <dgm:t>
        <a:bodyPr/>
        <a:lstStyle/>
        <a:p>
          <a:r>
            <a:rPr lang="sv-SE" dirty="0" err="1"/>
            <a:t>Appoint</a:t>
          </a:r>
          <a:r>
            <a:rPr lang="sv-SE" dirty="0"/>
            <a:t> a designer</a:t>
          </a:r>
          <a:endParaRPr lang="en-GB" dirty="0"/>
        </a:p>
      </dgm:t>
    </dgm:pt>
    <dgm:pt modelId="{59FB8C03-98C6-4F92-A2FC-50D1D6135937}" type="parTrans" cxnId="{B5778BF7-FFFD-497D-A0EF-E4C38DC5B4BA}">
      <dgm:prSet/>
      <dgm:spPr/>
      <dgm:t>
        <a:bodyPr/>
        <a:lstStyle/>
        <a:p>
          <a:endParaRPr lang="en-GB"/>
        </a:p>
      </dgm:t>
    </dgm:pt>
    <dgm:pt modelId="{D63758A4-9E76-4A07-BD66-25F2499DA58A}" type="sibTrans" cxnId="{B5778BF7-FFFD-497D-A0EF-E4C38DC5B4BA}">
      <dgm:prSet/>
      <dgm:spPr/>
      <dgm:t>
        <a:bodyPr/>
        <a:lstStyle/>
        <a:p>
          <a:endParaRPr lang="en-GB"/>
        </a:p>
      </dgm:t>
    </dgm:pt>
    <dgm:pt modelId="{74C1E4ED-010D-42D1-9749-7621E70ECF1D}">
      <dgm:prSet phldrT="[Text]"/>
      <dgm:spPr/>
      <dgm:t>
        <a:bodyPr/>
        <a:lstStyle/>
        <a:p>
          <a:r>
            <a:rPr lang="sv-SE" dirty="0" err="1"/>
            <a:t>Define</a:t>
          </a:r>
          <a:r>
            <a:rPr lang="sv-SE" dirty="0"/>
            <a:t> a </a:t>
          </a:r>
          <a:r>
            <a:rPr lang="sv-SE" dirty="0" err="1"/>
            <a:t>time</a:t>
          </a:r>
          <a:r>
            <a:rPr lang="sv-SE" dirty="0"/>
            <a:t> </a:t>
          </a:r>
          <a:r>
            <a:rPr lang="sv-SE" dirty="0" err="1"/>
            <a:t>line</a:t>
          </a:r>
          <a:endParaRPr lang="en-GB" dirty="0"/>
        </a:p>
      </dgm:t>
    </dgm:pt>
    <dgm:pt modelId="{EA6D625F-BD5A-4757-A28F-33111844AA90}" type="parTrans" cxnId="{68732DAA-6AAC-48D3-9B39-5AA23147ADF7}">
      <dgm:prSet/>
      <dgm:spPr/>
      <dgm:t>
        <a:bodyPr/>
        <a:lstStyle/>
        <a:p>
          <a:endParaRPr lang="en-GB"/>
        </a:p>
      </dgm:t>
    </dgm:pt>
    <dgm:pt modelId="{7863EF1A-6655-4300-9A09-3830033CDF21}" type="sibTrans" cxnId="{68732DAA-6AAC-48D3-9B39-5AA23147ADF7}">
      <dgm:prSet/>
      <dgm:spPr/>
      <dgm:t>
        <a:bodyPr/>
        <a:lstStyle/>
        <a:p>
          <a:endParaRPr lang="en-GB"/>
        </a:p>
      </dgm:t>
    </dgm:pt>
    <dgm:pt modelId="{24835E19-4613-4320-8841-9EE535CD713E}">
      <dgm:prSet phldrT="[Text]"/>
      <dgm:spPr/>
      <dgm:t>
        <a:bodyPr/>
        <a:lstStyle/>
        <a:p>
          <a:r>
            <a:rPr lang="sv-SE" dirty="0"/>
            <a:t>Communication </a:t>
          </a:r>
          <a:r>
            <a:rPr lang="sv-SE" dirty="0" err="1"/>
            <a:t>with</a:t>
          </a:r>
          <a:r>
            <a:rPr lang="sv-SE" dirty="0"/>
            <a:t> </a:t>
          </a:r>
          <a:r>
            <a:rPr lang="sv-SE" dirty="0" err="1"/>
            <a:t>customer</a:t>
          </a:r>
          <a:endParaRPr lang="en-GB" dirty="0"/>
        </a:p>
      </dgm:t>
    </dgm:pt>
    <dgm:pt modelId="{5CB584E8-876B-4542-8EF1-0672CF85C071}" type="parTrans" cxnId="{1BE87AB5-1228-47EC-8528-2043F69F2B53}">
      <dgm:prSet/>
      <dgm:spPr/>
      <dgm:t>
        <a:bodyPr/>
        <a:lstStyle/>
        <a:p>
          <a:endParaRPr lang="en-GB"/>
        </a:p>
      </dgm:t>
    </dgm:pt>
    <dgm:pt modelId="{9C9A2988-659B-4C64-AF48-07B240493B5D}" type="sibTrans" cxnId="{1BE87AB5-1228-47EC-8528-2043F69F2B53}">
      <dgm:prSet/>
      <dgm:spPr/>
      <dgm:t>
        <a:bodyPr/>
        <a:lstStyle/>
        <a:p>
          <a:endParaRPr lang="en-GB"/>
        </a:p>
      </dgm:t>
    </dgm:pt>
    <dgm:pt modelId="{B6760AE0-D055-4903-BB3C-82A4D0C5EF30}">
      <dgm:prSet phldrT="[Text]"/>
      <dgm:spPr/>
      <dgm:t>
        <a:bodyPr/>
        <a:lstStyle/>
        <a:p>
          <a:r>
            <a:rPr lang="sv-SE" dirty="0" err="1"/>
            <a:t>Starting</a:t>
          </a:r>
          <a:r>
            <a:rPr lang="sv-SE" dirty="0"/>
            <a:t> </a:t>
          </a:r>
          <a:r>
            <a:rPr lang="sv-SE" dirty="0" err="1"/>
            <a:t>point</a:t>
          </a:r>
          <a:r>
            <a:rPr lang="sv-SE" dirty="0"/>
            <a:t> to </a:t>
          </a:r>
          <a:r>
            <a:rPr lang="sv-SE" dirty="0" err="1"/>
            <a:t>align</a:t>
          </a:r>
          <a:r>
            <a:rPr lang="sv-SE" dirty="0"/>
            <a:t> the vision</a:t>
          </a:r>
          <a:endParaRPr lang="en-GB" dirty="0"/>
        </a:p>
      </dgm:t>
    </dgm:pt>
    <dgm:pt modelId="{FA268D75-B2B3-4FE1-A280-C5B56DD0A3E1}" type="parTrans" cxnId="{2359C2FF-7787-4642-9525-C1BE7465900F}">
      <dgm:prSet/>
      <dgm:spPr/>
      <dgm:t>
        <a:bodyPr/>
        <a:lstStyle/>
        <a:p>
          <a:endParaRPr lang="en-GB"/>
        </a:p>
      </dgm:t>
    </dgm:pt>
    <dgm:pt modelId="{FE5BDD4E-36FA-4977-94C8-02A58FCEC6B0}" type="sibTrans" cxnId="{2359C2FF-7787-4642-9525-C1BE7465900F}">
      <dgm:prSet/>
      <dgm:spPr/>
      <dgm:t>
        <a:bodyPr/>
        <a:lstStyle/>
        <a:p>
          <a:endParaRPr lang="en-GB"/>
        </a:p>
      </dgm:t>
    </dgm:pt>
    <dgm:pt modelId="{7F21EBFF-E4AF-4035-BD64-7FB89AB6B40B}">
      <dgm:prSet phldrT="[Text]"/>
      <dgm:spPr/>
      <dgm:t>
        <a:bodyPr/>
        <a:lstStyle/>
        <a:p>
          <a:r>
            <a:rPr lang="sv-SE" dirty="0" err="1"/>
            <a:t>Raise</a:t>
          </a:r>
          <a:r>
            <a:rPr lang="sv-SE" dirty="0"/>
            <a:t> the </a:t>
          </a:r>
          <a:r>
            <a:rPr lang="sv-SE" dirty="0" err="1"/>
            <a:t>main</a:t>
          </a:r>
          <a:r>
            <a:rPr lang="sv-SE" dirty="0"/>
            <a:t> </a:t>
          </a:r>
          <a:r>
            <a:rPr lang="sv-SE" dirty="0" err="1"/>
            <a:t>issue</a:t>
          </a:r>
          <a:endParaRPr lang="en-GB" dirty="0"/>
        </a:p>
      </dgm:t>
    </dgm:pt>
    <dgm:pt modelId="{90BB1FED-BEED-4CFF-B831-E5BD0FA6227F}" type="parTrans" cxnId="{42DA9488-8313-4D43-BFAD-3D0C5029DCC8}">
      <dgm:prSet/>
      <dgm:spPr/>
      <dgm:t>
        <a:bodyPr/>
        <a:lstStyle/>
        <a:p>
          <a:endParaRPr lang="en-GB"/>
        </a:p>
      </dgm:t>
    </dgm:pt>
    <dgm:pt modelId="{D7AC3619-8E66-4F20-AD0A-A70181C23CE9}" type="sibTrans" cxnId="{42DA9488-8313-4D43-BFAD-3D0C5029DCC8}">
      <dgm:prSet/>
      <dgm:spPr/>
      <dgm:t>
        <a:bodyPr/>
        <a:lstStyle/>
        <a:p>
          <a:endParaRPr lang="en-GB"/>
        </a:p>
      </dgm:t>
    </dgm:pt>
    <dgm:pt modelId="{020A541B-64AB-4C6A-823D-BB296A66FFC0}">
      <dgm:prSet phldrT="[Text]"/>
      <dgm:spPr/>
      <dgm:t>
        <a:bodyPr/>
        <a:lstStyle/>
        <a:p>
          <a:r>
            <a:rPr lang="sv-SE" dirty="0" err="1"/>
            <a:t>Stakeholder</a:t>
          </a:r>
          <a:r>
            <a:rPr lang="sv-SE" dirty="0"/>
            <a:t> list</a:t>
          </a:r>
          <a:endParaRPr lang="en-GB" dirty="0"/>
        </a:p>
      </dgm:t>
    </dgm:pt>
    <dgm:pt modelId="{2612CFA7-264E-432D-959D-E41BD642D3CA}" type="parTrans" cxnId="{2CD8839E-5729-42EA-9ACD-5B77BDA22D84}">
      <dgm:prSet/>
      <dgm:spPr/>
      <dgm:t>
        <a:bodyPr/>
        <a:lstStyle/>
        <a:p>
          <a:endParaRPr lang="en-GB"/>
        </a:p>
      </dgm:t>
    </dgm:pt>
    <dgm:pt modelId="{83F58A51-E17C-4639-B7BA-DFD82860ECBE}" type="sibTrans" cxnId="{2CD8839E-5729-42EA-9ACD-5B77BDA22D84}">
      <dgm:prSet/>
      <dgm:spPr/>
      <dgm:t>
        <a:bodyPr/>
        <a:lstStyle/>
        <a:p>
          <a:endParaRPr lang="en-GB"/>
        </a:p>
      </dgm:t>
    </dgm:pt>
    <dgm:pt modelId="{10938817-3B9A-41AA-B220-0786BCAEBA9F}">
      <dgm:prSet phldrT="[Text]"/>
      <dgm:spPr/>
      <dgm:t>
        <a:bodyPr/>
        <a:lstStyle/>
        <a:p>
          <a:r>
            <a:rPr lang="sv-SE" dirty="0" err="1"/>
            <a:t>Follow</a:t>
          </a:r>
          <a:r>
            <a:rPr lang="sv-SE" dirty="0"/>
            <a:t> </a:t>
          </a:r>
          <a:r>
            <a:rPr lang="sv-SE" dirty="0" err="1"/>
            <a:t>up</a:t>
          </a:r>
          <a:r>
            <a:rPr lang="sv-SE" dirty="0"/>
            <a:t> </a:t>
          </a:r>
          <a:r>
            <a:rPr lang="sv-SE" dirty="0" err="1"/>
            <a:t>internally</a:t>
          </a:r>
          <a:endParaRPr lang="en-GB" dirty="0"/>
        </a:p>
      </dgm:t>
    </dgm:pt>
    <dgm:pt modelId="{4F867D3A-E787-489B-8A0E-C4815231B27C}" type="parTrans" cxnId="{8DA06CEE-061B-4A3E-B70B-1EEEB46D3BEB}">
      <dgm:prSet/>
      <dgm:spPr/>
      <dgm:t>
        <a:bodyPr/>
        <a:lstStyle/>
        <a:p>
          <a:endParaRPr lang="en-GB"/>
        </a:p>
      </dgm:t>
    </dgm:pt>
    <dgm:pt modelId="{57106A64-4907-4193-83B5-F3CB6EDCC32F}" type="sibTrans" cxnId="{8DA06CEE-061B-4A3E-B70B-1EEEB46D3BEB}">
      <dgm:prSet/>
      <dgm:spPr/>
      <dgm:t>
        <a:bodyPr/>
        <a:lstStyle/>
        <a:p>
          <a:endParaRPr lang="en-GB"/>
        </a:p>
      </dgm:t>
    </dgm:pt>
    <dgm:pt modelId="{241EBE06-DD04-44AE-A57E-B43297F05D21}">
      <dgm:prSet phldrT="[Text]"/>
      <dgm:spPr/>
      <dgm:t>
        <a:bodyPr/>
        <a:lstStyle/>
        <a:p>
          <a:r>
            <a:rPr lang="sv-SE" dirty="0" err="1"/>
            <a:t>Follow</a:t>
          </a:r>
          <a:r>
            <a:rPr lang="sv-SE" dirty="0"/>
            <a:t> </a:t>
          </a:r>
          <a:r>
            <a:rPr lang="sv-SE" dirty="0" err="1"/>
            <a:t>up</a:t>
          </a:r>
          <a:r>
            <a:rPr lang="sv-SE" dirty="0"/>
            <a:t> – </a:t>
          </a:r>
          <a:r>
            <a:rPr lang="sv-SE" dirty="0" err="1"/>
            <a:t>Cost</a:t>
          </a:r>
          <a:r>
            <a:rPr lang="sv-SE" dirty="0"/>
            <a:t> and planning</a:t>
          </a:r>
          <a:endParaRPr lang="en-GB" dirty="0"/>
        </a:p>
      </dgm:t>
    </dgm:pt>
    <dgm:pt modelId="{29A7FC7B-BD29-4252-BD4D-B561C6926690}" type="parTrans" cxnId="{5AD8D036-8E0D-461F-A4EB-7100944A9284}">
      <dgm:prSet/>
      <dgm:spPr/>
      <dgm:t>
        <a:bodyPr/>
        <a:lstStyle/>
        <a:p>
          <a:endParaRPr lang="en-GB"/>
        </a:p>
      </dgm:t>
    </dgm:pt>
    <dgm:pt modelId="{68993397-EB13-4A80-A874-9539320A6EFA}" type="sibTrans" cxnId="{5AD8D036-8E0D-461F-A4EB-7100944A9284}">
      <dgm:prSet/>
      <dgm:spPr/>
      <dgm:t>
        <a:bodyPr/>
        <a:lstStyle/>
        <a:p>
          <a:endParaRPr lang="en-GB"/>
        </a:p>
      </dgm:t>
    </dgm:pt>
    <dgm:pt modelId="{446FF0CA-93DB-4C62-B411-6B20B8129F6B}">
      <dgm:prSet phldrT="[Text]"/>
      <dgm:spPr/>
      <dgm:t>
        <a:bodyPr/>
        <a:lstStyle/>
        <a:p>
          <a:r>
            <a:rPr lang="sv-SE" dirty="0"/>
            <a:t>Change </a:t>
          </a:r>
          <a:r>
            <a:rPr lang="sv-SE" dirty="0" err="1"/>
            <a:t>request</a:t>
          </a:r>
          <a:r>
            <a:rPr lang="sv-SE" dirty="0"/>
            <a:t> </a:t>
          </a:r>
          <a:r>
            <a:rPr lang="sv-SE" dirty="0" err="1"/>
            <a:t>analysis</a:t>
          </a:r>
          <a:endParaRPr lang="en-GB" dirty="0"/>
        </a:p>
      </dgm:t>
    </dgm:pt>
    <dgm:pt modelId="{C148F7B0-D2E8-4D41-AA54-E4A7C405CEB1}" type="parTrans" cxnId="{7A0DE20E-6E5B-4FBC-860D-EE8580E91E2F}">
      <dgm:prSet/>
      <dgm:spPr/>
      <dgm:t>
        <a:bodyPr/>
        <a:lstStyle/>
        <a:p>
          <a:endParaRPr lang="en-GB"/>
        </a:p>
      </dgm:t>
    </dgm:pt>
    <dgm:pt modelId="{46E843ED-006D-4C4F-8B69-E1055C40B99A}" type="sibTrans" cxnId="{7A0DE20E-6E5B-4FBC-860D-EE8580E91E2F}">
      <dgm:prSet/>
      <dgm:spPr/>
      <dgm:t>
        <a:bodyPr/>
        <a:lstStyle/>
        <a:p>
          <a:endParaRPr lang="en-GB"/>
        </a:p>
      </dgm:t>
    </dgm:pt>
    <dgm:pt modelId="{87E240AA-2574-4031-86CE-68426C453F75}" type="pres">
      <dgm:prSet presAssocID="{4DFA2ABA-B462-4222-B1C4-5B0E97229729}" presName="linearFlow" presStyleCnt="0">
        <dgm:presLayoutVars>
          <dgm:dir/>
          <dgm:animLvl val="lvl"/>
          <dgm:resizeHandles val="exact"/>
        </dgm:presLayoutVars>
      </dgm:prSet>
      <dgm:spPr/>
    </dgm:pt>
    <dgm:pt modelId="{7087860F-AF52-4373-81EA-9C01279E0E88}" type="pres">
      <dgm:prSet presAssocID="{648B26CF-FEED-44E2-BF5C-AAFCB1394401}" presName="composite" presStyleCnt="0"/>
      <dgm:spPr/>
    </dgm:pt>
    <dgm:pt modelId="{4DD51C0E-5CF2-4366-B17E-3A17355B4141}" type="pres">
      <dgm:prSet presAssocID="{648B26CF-FEED-44E2-BF5C-AAFCB1394401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8261277F-A2CA-4611-BF4E-690C393E9FE3}" type="pres">
      <dgm:prSet presAssocID="{648B26CF-FEED-44E2-BF5C-AAFCB1394401}" presName="descendantText" presStyleLbl="alignAcc1" presStyleIdx="0" presStyleCnt="3">
        <dgm:presLayoutVars>
          <dgm:bulletEnabled val="1"/>
        </dgm:presLayoutVars>
      </dgm:prSet>
      <dgm:spPr/>
    </dgm:pt>
    <dgm:pt modelId="{B6662E7B-E9CB-440B-B8F2-C37F0A6289E0}" type="pres">
      <dgm:prSet presAssocID="{6171BD9A-8C84-4622-A170-C3991CB98A8C}" presName="sp" presStyleCnt="0"/>
      <dgm:spPr/>
    </dgm:pt>
    <dgm:pt modelId="{3C451403-F401-4CDB-9B5E-68319CECBAB9}" type="pres">
      <dgm:prSet presAssocID="{54116F66-2E31-4FDB-AD4D-04EFF30969BC}" presName="composite" presStyleCnt="0"/>
      <dgm:spPr/>
    </dgm:pt>
    <dgm:pt modelId="{6C54BF2D-3927-4268-BB82-18C1E3984EE4}" type="pres">
      <dgm:prSet presAssocID="{54116F66-2E31-4FDB-AD4D-04EFF30969BC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2E3A601D-8E71-4B6E-8309-51F9540D2577}" type="pres">
      <dgm:prSet presAssocID="{54116F66-2E31-4FDB-AD4D-04EFF30969BC}" presName="descendantText" presStyleLbl="alignAcc1" presStyleIdx="1" presStyleCnt="3">
        <dgm:presLayoutVars>
          <dgm:bulletEnabled val="1"/>
        </dgm:presLayoutVars>
      </dgm:prSet>
      <dgm:spPr/>
    </dgm:pt>
    <dgm:pt modelId="{38ED0F21-03C4-44D0-8CF7-C8923CB8F692}" type="pres">
      <dgm:prSet presAssocID="{81A6F3F5-396D-492B-8850-9AF4F386DD44}" presName="sp" presStyleCnt="0"/>
      <dgm:spPr/>
    </dgm:pt>
    <dgm:pt modelId="{52721A5A-EDA9-45D9-B129-1107891740D3}" type="pres">
      <dgm:prSet presAssocID="{24835E19-4613-4320-8841-9EE535CD713E}" presName="composite" presStyleCnt="0"/>
      <dgm:spPr/>
    </dgm:pt>
    <dgm:pt modelId="{58F52DA4-9EFB-4134-8611-1A6095D6C179}" type="pres">
      <dgm:prSet presAssocID="{24835E19-4613-4320-8841-9EE535CD713E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9F52B4FF-C683-4C88-8091-049148F188C1}" type="pres">
      <dgm:prSet presAssocID="{24835E19-4613-4320-8841-9EE535CD713E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7A0DE20E-6E5B-4FBC-860D-EE8580E91E2F}" srcId="{24835E19-4613-4320-8841-9EE535CD713E}" destId="{446FF0CA-93DB-4C62-B411-6B20B8129F6B}" srcOrd="3" destOrd="0" parTransId="{C148F7B0-D2E8-4D41-AA54-E4A7C405CEB1}" sibTransId="{46E843ED-006D-4C4F-8B69-E1055C40B99A}"/>
    <dgm:cxn modelId="{E5CB1811-7296-484A-AA15-BE44936586BB}" type="presOf" srcId="{54116F66-2E31-4FDB-AD4D-04EFF30969BC}" destId="{6C54BF2D-3927-4268-BB82-18C1E3984EE4}" srcOrd="0" destOrd="0" presId="urn:microsoft.com/office/officeart/2005/8/layout/chevron2"/>
    <dgm:cxn modelId="{B841611E-E386-453B-8200-E92FB41A9D27}" type="presOf" srcId="{446FF0CA-93DB-4C62-B411-6B20B8129F6B}" destId="{9F52B4FF-C683-4C88-8091-049148F188C1}" srcOrd="0" destOrd="3" presId="urn:microsoft.com/office/officeart/2005/8/layout/chevron2"/>
    <dgm:cxn modelId="{98E2FF1F-5C4E-481E-AF58-4A8E18659335}" type="presOf" srcId="{5B158697-5BE4-42B0-901F-D779BAB79983}" destId="{8261277F-A2CA-4611-BF4E-690C393E9FE3}" srcOrd="0" destOrd="0" presId="urn:microsoft.com/office/officeart/2005/8/layout/chevron2"/>
    <dgm:cxn modelId="{87032934-7252-4375-A881-25838882D099}" type="presOf" srcId="{648B26CF-FEED-44E2-BF5C-AAFCB1394401}" destId="{4DD51C0E-5CF2-4366-B17E-3A17355B4141}" srcOrd="0" destOrd="0" presId="urn:microsoft.com/office/officeart/2005/8/layout/chevron2"/>
    <dgm:cxn modelId="{5AD8D036-8E0D-461F-A4EB-7100944A9284}" srcId="{24835E19-4613-4320-8841-9EE535CD713E}" destId="{241EBE06-DD04-44AE-A57E-B43297F05D21}" srcOrd="2" destOrd="0" parTransId="{29A7FC7B-BD29-4252-BD4D-B561C6926690}" sibTransId="{68993397-EB13-4A80-A874-9539320A6EFA}"/>
    <dgm:cxn modelId="{DBA69647-F0FD-45CF-A829-CF7579797D4D}" srcId="{648B26CF-FEED-44E2-BF5C-AAFCB1394401}" destId="{D0166B4B-EF56-43DF-B339-AEF15226FEDC}" srcOrd="1" destOrd="0" parTransId="{3900E7AF-10C0-4EC0-AF14-3F06D3C2A1B0}" sibTransId="{D1CAD6CB-CCBF-48B8-AEA0-638055F90CEF}"/>
    <dgm:cxn modelId="{8C6F2748-FE40-475D-BE28-33E1DC61A1DD}" type="presOf" srcId="{B4CE6DD3-2DBB-468C-80F5-F1258D8155D6}" destId="{2E3A601D-8E71-4B6E-8309-51F9540D2577}" srcOrd="0" destOrd="0" presId="urn:microsoft.com/office/officeart/2005/8/layout/chevron2"/>
    <dgm:cxn modelId="{3EA9644C-C686-4D19-B02E-717E157F192F}" type="presOf" srcId="{D0166B4B-EF56-43DF-B339-AEF15226FEDC}" destId="{8261277F-A2CA-4611-BF4E-690C393E9FE3}" srcOrd="0" destOrd="1" presId="urn:microsoft.com/office/officeart/2005/8/layout/chevron2"/>
    <dgm:cxn modelId="{66917C6C-7CDF-4D10-A399-8771982C81CC}" type="presOf" srcId="{241EBE06-DD04-44AE-A57E-B43297F05D21}" destId="{9F52B4FF-C683-4C88-8091-049148F188C1}" srcOrd="0" destOrd="2" presId="urn:microsoft.com/office/officeart/2005/8/layout/chevron2"/>
    <dgm:cxn modelId="{1DDF196D-2943-4561-9EA3-EF5B6FDB512D}" type="presOf" srcId="{020A541B-64AB-4C6A-823D-BB296A66FFC0}" destId="{8261277F-A2CA-4611-BF4E-690C393E9FE3}" srcOrd="0" destOrd="2" presId="urn:microsoft.com/office/officeart/2005/8/layout/chevron2"/>
    <dgm:cxn modelId="{1E8F2E56-4C63-418B-AC95-E62B197F574B}" srcId="{648B26CF-FEED-44E2-BF5C-AAFCB1394401}" destId="{5B158697-5BE4-42B0-901F-D779BAB79983}" srcOrd="0" destOrd="0" parTransId="{01F14F51-DC26-42E8-B67C-87123BA10CF9}" sibTransId="{70CA0146-A28E-44A1-B982-3A4F3577C601}"/>
    <dgm:cxn modelId="{79BD0177-4EAB-44B4-A97C-A18A260860EE}" srcId="{4DFA2ABA-B462-4222-B1C4-5B0E97229729}" destId="{648B26CF-FEED-44E2-BF5C-AAFCB1394401}" srcOrd="0" destOrd="0" parTransId="{6F2CB562-7DDD-44C1-A3F1-27007E0F4A82}" sibTransId="{6171BD9A-8C84-4622-A170-C3991CB98A8C}"/>
    <dgm:cxn modelId="{F290715A-4AAB-48B8-8EBB-DA30944040AC}" type="presOf" srcId="{74C1E4ED-010D-42D1-9749-7621E70ECF1D}" destId="{2E3A601D-8E71-4B6E-8309-51F9540D2577}" srcOrd="0" destOrd="1" presId="urn:microsoft.com/office/officeart/2005/8/layout/chevron2"/>
    <dgm:cxn modelId="{42DA9488-8313-4D43-BFAD-3D0C5029DCC8}" srcId="{24835E19-4613-4320-8841-9EE535CD713E}" destId="{7F21EBFF-E4AF-4035-BD64-7FB89AB6B40B}" srcOrd="1" destOrd="0" parTransId="{90BB1FED-BEED-4CFF-B831-E5BD0FA6227F}" sibTransId="{D7AC3619-8E66-4F20-AD0A-A70181C23CE9}"/>
    <dgm:cxn modelId="{2CD8839E-5729-42EA-9ACD-5B77BDA22D84}" srcId="{648B26CF-FEED-44E2-BF5C-AAFCB1394401}" destId="{020A541B-64AB-4C6A-823D-BB296A66FFC0}" srcOrd="2" destOrd="0" parTransId="{2612CFA7-264E-432D-959D-E41BD642D3CA}" sibTransId="{83F58A51-E17C-4639-B7BA-DFD82860ECBE}"/>
    <dgm:cxn modelId="{68732DAA-6AAC-48D3-9B39-5AA23147ADF7}" srcId="{54116F66-2E31-4FDB-AD4D-04EFF30969BC}" destId="{74C1E4ED-010D-42D1-9749-7621E70ECF1D}" srcOrd="1" destOrd="0" parTransId="{EA6D625F-BD5A-4757-A28F-33111844AA90}" sibTransId="{7863EF1A-6655-4300-9A09-3830033CDF21}"/>
    <dgm:cxn modelId="{1BE87AB5-1228-47EC-8528-2043F69F2B53}" srcId="{4DFA2ABA-B462-4222-B1C4-5B0E97229729}" destId="{24835E19-4613-4320-8841-9EE535CD713E}" srcOrd="2" destOrd="0" parTransId="{5CB584E8-876B-4542-8EF1-0672CF85C071}" sibTransId="{9C9A2988-659B-4C64-AF48-07B240493B5D}"/>
    <dgm:cxn modelId="{895E11BB-252E-476B-AD74-91FB92BA701F}" type="presOf" srcId="{7F21EBFF-E4AF-4035-BD64-7FB89AB6B40B}" destId="{9F52B4FF-C683-4C88-8091-049148F188C1}" srcOrd="0" destOrd="1" presId="urn:microsoft.com/office/officeart/2005/8/layout/chevron2"/>
    <dgm:cxn modelId="{43FBA1BF-7AFA-4FB9-B28E-340E0954AC86}" type="presOf" srcId="{B6760AE0-D055-4903-BB3C-82A4D0C5EF30}" destId="{9F52B4FF-C683-4C88-8091-049148F188C1}" srcOrd="0" destOrd="0" presId="urn:microsoft.com/office/officeart/2005/8/layout/chevron2"/>
    <dgm:cxn modelId="{1D08A5CE-7C04-47A4-ABE3-08FE9F497E90}" type="presOf" srcId="{4DFA2ABA-B462-4222-B1C4-5B0E97229729}" destId="{87E240AA-2574-4031-86CE-68426C453F75}" srcOrd="0" destOrd="0" presId="urn:microsoft.com/office/officeart/2005/8/layout/chevron2"/>
    <dgm:cxn modelId="{ADE9D4CF-9B2D-451F-A8BE-AD4130CDA5D3}" type="presOf" srcId="{10938817-3B9A-41AA-B220-0786BCAEBA9F}" destId="{2E3A601D-8E71-4B6E-8309-51F9540D2577}" srcOrd="0" destOrd="2" presId="urn:microsoft.com/office/officeart/2005/8/layout/chevron2"/>
    <dgm:cxn modelId="{8DA06CEE-061B-4A3E-B70B-1EEEB46D3BEB}" srcId="{54116F66-2E31-4FDB-AD4D-04EFF30969BC}" destId="{10938817-3B9A-41AA-B220-0786BCAEBA9F}" srcOrd="2" destOrd="0" parTransId="{4F867D3A-E787-489B-8A0E-C4815231B27C}" sibTransId="{57106A64-4907-4193-83B5-F3CB6EDCC32F}"/>
    <dgm:cxn modelId="{5EEEADF0-3B87-4452-8FFD-D538229363B3}" type="presOf" srcId="{24835E19-4613-4320-8841-9EE535CD713E}" destId="{58F52DA4-9EFB-4134-8611-1A6095D6C179}" srcOrd="0" destOrd="0" presId="urn:microsoft.com/office/officeart/2005/8/layout/chevron2"/>
    <dgm:cxn modelId="{B5778BF7-FFFD-497D-A0EF-E4C38DC5B4BA}" srcId="{54116F66-2E31-4FDB-AD4D-04EFF30969BC}" destId="{B4CE6DD3-2DBB-468C-80F5-F1258D8155D6}" srcOrd="0" destOrd="0" parTransId="{59FB8C03-98C6-4F92-A2FC-50D1D6135937}" sibTransId="{D63758A4-9E76-4A07-BD66-25F2499DA58A}"/>
    <dgm:cxn modelId="{A729E0F8-F26B-4582-87B4-B61DC3B35591}" srcId="{4DFA2ABA-B462-4222-B1C4-5B0E97229729}" destId="{54116F66-2E31-4FDB-AD4D-04EFF30969BC}" srcOrd="1" destOrd="0" parTransId="{A04E3308-00CB-4AB9-9EFF-59623C7F8CF0}" sibTransId="{81A6F3F5-396D-492B-8850-9AF4F386DD44}"/>
    <dgm:cxn modelId="{2359C2FF-7787-4642-9525-C1BE7465900F}" srcId="{24835E19-4613-4320-8841-9EE535CD713E}" destId="{B6760AE0-D055-4903-BB3C-82A4D0C5EF30}" srcOrd="0" destOrd="0" parTransId="{FA268D75-B2B3-4FE1-A280-C5B56DD0A3E1}" sibTransId="{FE5BDD4E-36FA-4977-94C8-02A58FCEC6B0}"/>
    <dgm:cxn modelId="{2FCB232F-62F8-4B30-AE37-8A2ADCF0D7D7}" type="presParOf" srcId="{87E240AA-2574-4031-86CE-68426C453F75}" destId="{7087860F-AF52-4373-81EA-9C01279E0E88}" srcOrd="0" destOrd="0" presId="urn:microsoft.com/office/officeart/2005/8/layout/chevron2"/>
    <dgm:cxn modelId="{1950A28C-F7E4-41E9-8B66-CAA4F75B64C1}" type="presParOf" srcId="{7087860F-AF52-4373-81EA-9C01279E0E88}" destId="{4DD51C0E-5CF2-4366-B17E-3A17355B4141}" srcOrd="0" destOrd="0" presId="urn:microsoft.com/office/officeart/2005/8/layout/chevron2"/>
    <dgm:cxn modelId="{72ED86E6-AE64-4DA9-A01E-553677E76A26}" type="presParOf" srcId="{7087860F-AF52-4373-81EA-9C01279E0E88}" destId="{8261277F-A2CA-4611-BF4E-690C393E9FE3}" srcOrd="1" destOrd="0" presId="urn:microsoft.com/office/officeart/2005/8/layout/chevron2"/>
    <dgm:cxn modelId="{14067AE1-6566-4706-9082-15E93C3FE92D}" type="presParOf" srcId="{87E240AA-2574-4031-86CE-68426C453F75}" destId="{B6662E7B-E9CB-440B-B8F2-C37F0A6289E0}" srcOrd="1" destOrd="0" presId="urn:microsoft.com/office/officeart/2005/8/layout/chevron2"/>
    <dgm:cxn modelId="{8D8C462C-6AB2-4DBD-8994-7818E5007EC5}" type="presParOf" srcId="{87E240AA-2574-4031-86CE-68426C453F75}" destId="{3C451403-F401-4CDB-9B5E-68319CECBAB9}" srcOrd="2" destOrd="0" presId="urn:microsoft.com/office/officeart/2005/8/layout/chevron2"/>
    <dgm:cxn modelId="{4EE1DEE8-3AD5-464A-9488-A48E659B6E7C}" type="presParOf" srcId="{3C451403-F401-4CDB-9B5E-68319CECBAB9}" destId="{6C54BF2D-3927-4268-BB82-18C1E3984EE4}" srcOrd="0" destOrd="0" presId="urn:microsoft.com/office/officeart/2005/8/layout/chevron2"/>
    <dgm:cxn modelId="{BA93CAB4-C77C-43F6-982A-2BE6579AA841}" type="presParOf" srcId="{3C451403-F401-4CDB-9B5E-68319CECBAB9}" destId="{2E3A601D-8E71-4B6E-8309-51F9540D2577}" srcOrd="1" destOrd="0" presId="urn:microsoft.com/office/officeart/2005/8/layout/chevron2"/>
    <dgm:cxn modelId="{DD198E03-BA6D-4BF0-BB74-C0B4CC4DC757}" type="presParOf" srcId="{87E240AA-2574-4031-86CE-68426C453F75}" destId="{38ED0F21-03C4-44D0-8CF7-C8923CB8F692}" srcOrd="3" destOrd="0" presId="urn:microsoft.com/office/officeart/2005/8/layout/chevron2"/>
    <dgm:cxn modelId="{90438C66-7984-4E0B-9F3D-4508A3834710}" type="presParOf" srcId="{87E240AA-2574-4031-86CE-68426C453F75}" destId="{52721A5A-EDA9-45D9-B129-1107891740D3}" srcOrd="4" destOrd="0" presId="urn:microsoft.com/office/officeart/2005/8/layout/chevron2"/>
    <dgm:cxn modelId="{800D2811-52E1-4564-A1F2-C9FBF197E465}" type="presParOf" srcId="{52721A5A-EDA9-45D9-B129-1107891740D3}" destId="{58F52DA4-9EFB-4134-8611-1A6095D6C179}" srcOrd="0" destOrd="0" presId="urn:microsoft.com/office/officeart/2005/8/layout/chevron2"/>
    <dgm:cxn modelId="{FA0ACE38-B241-49AB-8794-129F2AAA26CD}" type="presParOf" srcId="{52721A5A-EDA9-45D9-B129-1107891740D3}" destId="{9F52B4FF-C683-4C88-8091-049148F188C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73E81C-8264-4939-9038-FB3280EAB751}">
      <dsp:nvSpPr>
        <dsp:cNvPr id="0" name=""/>
        <dsp:cNvSpPr/>
      </dsp:nvSpPr>
      <dsp:spPr>
        <a:xfrm>
          <a:off x="3158231" y="1312224"/>
          <a:ext cx="3033753" cy="29796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 err="1"/>
            <a:t>Mecanical</a:t>
          </a:r>
          <a:endParaRPr lang="sv-SE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/>
            <a:t>Enginering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 err="1"/>
            <a:t>dpt</a:t>
          </a:r>
          <a:endParaRPr lang="en-GB" sz="2000" kern="1200" dirty="0"/>
        </a:p>
      </dsp:txBody>
      <dsp:txXfrm>
        <a:off x="3602514" y="1748584"/>
        <a:ext cx="2145187" cy="2106932"/>
      </dsp:txXfrm>
    </dsp:sp>
    <dsp:sp modelId="{46F2824F-65A1-463C-A09A-BF141EE3E5DC}">
      <dsp:nvSpPr>
        <dsp:cNvPr id="0" name=""/>
        <dsp:cNvSpPr/>
      </dsp:nvSpPr>
      <dsp:spPr>
        <a:xfrm>
          <a:off x="5593673" y="3164774"/>
          <a:ext cx="1067396" cy="11096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1827F4-0816-4246-B3B5-1B4EAF62BEE7}">
      <dsp:nvSpPr>
        <dsp:cNvPr id="0" name=""/>
        <dsp:cNvSpPr/>
      </dsp:nvSpPr>
      <dsp:spPr>
        <a:xfrm>
          <a:off x="6555785" y="2488197"/>
          <a:ext cx="268619" cy="2685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C10064-BED1-4A53-951A-D9D23DB174FF}">
      <dsp:nvSpPr>
        <dsp:cNvPr id="0" name=""/>
        <dsp:cNvSpPr/>
      </dsp:nvSpPr>
      <dsp:spPr>
        <a:xfrm>
          <a:off x="5272153" y="4506507"/>
          <a:ext cx="370462" cy="3710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6DA983-4194-48D7-A236-9E04157BC7BB}">
      <dsp:nvSpPr>
        <dsp:cNvPr id="0" name=""/>
        <dsp:cNvSpPr/>
      </dsp:nvSpPr>
      <dsp:spPr>
        <a:xfrm>
          <a:off x="4189599" y="1216036"/>
          <a:ext cx="268619" cy="268591"/>
        </a:xfrm>
        <a:prstGeom prst="ellipse">
          <a:avLst/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884461-1640-4ADD-85F3-8E80B92B7F95}">
      <dsp:nvSpPr>
        <dsp:cNvPr id="0" name=""/>
        <dsp:cNvSpPr/>
      </dsp:nvSpPr>
      <dsp:spPr>
        <a:xfrm>
          <a:off x="3049545" y="2997173"/>
          <a:ext cx="268619" cy="268591"/>
        </a:xfrm>
        <a:prstGeom prst="ellipse">
          <a:avLst/>
        </a:prstGeom>
        <a:solidFill>
          <a:srgbClr val="0070C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3B1D9E-9DB2-47D0-A9BF-B55B80CF8AA4}">
      <dsp:nvSpPr>
        <dsp:cNvPr id="0" name=""/>
        <dsp:cNvSpPr/>
      </dsp:nvSpPr>
      <dsp:spPr>
        <a:xfrm>
          <a:off x="1593576" y="1705535"/>
          <a:ext cx="1354716" cy="13548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400" kern="1200" dirty="0"/>
            <a:t>NSS</a:t>
          </a:r>
          <a:endParaRPr lang="en-GB" sz="2400" kern="1200" dirty="0"/>
        </a:p>
      </dsp:txBody>
      <dsp:txXfrm>
        <a:off x="1791970" y="1903951"/>
        <a:ext cx="957928" cy="958038"/>
      </dsp:txXfrm>
    </dsp:sp>
    <dsp:sp modelId="{DF2039D1-6671-4554-9097-382BBE4EE6FF}">
      <dsp:nvSpPr>
        <dsp:cNvPr id="0" name=""/>
        <dsp:cNvSpPr/>
      </dsp:nvSpPr>
      <dsp:spPr>
        <a:xfrm>
          <a:off x="5476502" y="1534581"/>
          <a:ext cx="370462" cy="371026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F73B96-7BBA-4401-8542-B88BC8CC5F2C}">
      <dsp:nvSpPr>
        <dsp:cNvPr id="0" name=""/>
        <dsp:cNvSpPr/>
      </dsp:nvSpPr>
      <dsp:spPr>
        <a:xfrm>
          <a:off x="2095199" y="3488717"/>
          <a:ext cx="669839" cy="6699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767AA6-2BBA-4658-9F74-BF6FEB347E0B}">
      <dsp:nvSpPr>
        <dsp:cNvPr id="0" name=""/>
        <dsp:cNvSpPr/>
      </dsp:nvSpPr>
      <dsp:spPr>
        <a:xfrm>
          <a:off x="6773663" y="1053693"/>
          <a:ext cx="1354716" cy="13548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 err="1"/>
            <a:t>Vaccum</a:t>
          </a:r>
          <a:endParaRPr lang="en-GB" sz="1000" kern="1200" dirty="0"/>
        </a:p>
      </dsp:txBody>
      <dsp:txXfrm>
        <a:off x="6972057" y="1252109"/>
        <a:ext cx="957928" cy="958038"/>
      </dsp:txXfrm>
    </dsp:sp>
    <dsp:sp modelId="{29F96A11-4959-4616-BA88-D9CD2729A588}">
      <dsp:nvSpPr>
        <dsp:cNvPr id="0" name=""/>
        <dsp:cNvSpPr/>
      </dsp:nvSpPr>
      <dsp:spPr>
        <a:xfrm>
          <a:off x="6146438" y="1103495"/>
          <a:ext cx="370462" cy="3710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B17F15-3A10-4965-8297-509B515C404D}">
      <dsp:nvSpPr>
        <dsp:cNvPr id="0" name=""/>
        <dsp:cNvSpPr/>
      </dsp:nvSpPr>
      <dsp:spPr>
        <a:xfrm>
          <a:off x="2905589" y="4322861"/>
          <a:ext cx="268619" cy="2685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FF3B83-901B-419D-8F97-26A60EB1CED5}">
      <dsp:nvSpPr>
        <dsp:cNvPr id="0" name=""/>
        <dsp:cNvSpPr/>
      </dsp:nvSpPr>
      <dsp:spPr>
        <a:xfrm>
          <a:off x="5178906" y="4058608"/>
          <a:ext cx="268619" cy="268591"/>
        </a:xfrm>
        <a:prstGeom prst="ellipse">
          <a:avLst/>
        </a:prstGeom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230F15-9E11-4943-9D3C-D48AF6910E65}">
      <dsp:nvSpPr>
        <dsp:cNvPr id="0" name=""/>
        <dsp:cNvSpPr/>
      </dsp:nvSpPr>
      <dsp:spPr>
        <a:xfrm>
          <a:off x="7201878" y="3441073"/>
          <a:ext cx="1354716" cy="13548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 err="1"/>
            <a:t>Manufacturing</a:t>
          </a:r>
          <a:endParaRPr lang="sv-SE" sz="1000" kern="120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 err="1"/>
            <a:t>Dpt</a:t>
          </a:r>
          <a:endParaRPr lang="en-GB" sz="1000" kern="1200" dirty="0"/>
        </a:p>
      </dsp:txBody>
      <dsp:txXfrm>
        <a:off x="7400272" y="3639489"/>
        <a:ext cx="957928" cy="958038"/>
      </dsp:txXfrm>
    </dsp:sp>
    <dsp:sp modelId="{FC80110B-0AF4-45D5-A478-CC832CC9FD5C}">
      <dsp:nvSpPr>
        <dsp:cNvPr id="0" name=""/>
        <dsp:cNvSpPr/>
      </dsp:nvSpPr>
      <dsp:spPr>
        <a:xfrm>
          <a:off x="6938550" y="3394025"/>
          <a:ext cx="268619" cy="2685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7A2C97-C291-4570-A179-53B63C58C0DB}">
      <dsp:nvSpPr>
        <dsp:cNvPr id="0" name=""/>
        <dsp:cNvSpPr/>
      </dsp:nvSpPr>
      <dsp:spPr>
        <a:xfrm>
          <a:off x="3432145" y="4547561"/>
          <a:ext cx="1354716" cy="13548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/>
            <a:t>H09</a:t>
          </a:r>
          <a:endParaRPr lang="en-GB" sz="1000" kern="1200" dirty="0"/>
        </a:p>
      </dsp:txBody>
      <dsp:txXfrm>
        <a:off x="3630539" y="4745977"/>
        <a:ext cx="957928" cy="958038"/>
      </dsp:txXfrm>
    </dsp:sp>
    <dsp:sp modelId="{94D17D87-74B4-4276-A5CC-4C1FB8DCA900}">
      <dsp:nvSpPr>
        <dsp:cNvPr id="0" name=""/>
        <dsp:cNvSpPr/>
      </dsp:nvSpPr>
      <dsp:spPr>
        <a:xfrm>
          <a:off x="4641957" y="4401373"/>
          <a:ext cx="268619" cy="2685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D352B8-74D7-4DB0-8211-29379CF8B197}">
      <dsp:nvSpPr>
        <dsp:cNvPr id="0" name=""/>
        <dsp:cNvSpPr/>
      </dsp:nvSpPr>
      <dsp:spPr>
        <a:xfrm>
          <a:off x="4723978" y="0"/>
          <a:ext cx="1354716" cy="13548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/>
            <a:t>Installation</a:t>
          </a:r>
          <a:endParaRPr lang="en-GB" sz="1000" kern="1200" dirty="0"/>
        </a:p>
      </dsp:txBody>
      <dsp:txXfrm>
        <a:off x="4922372" y="198416"/>
        <a:ext cx="957928" cy="958038"/>
      </dsp:txXfrm>
    </dsp:sp>
    <dsp:sp modelId="{8E2D91B3-1620-42F1-A534-93064AB5FBB5}">
      <dsp:nvSpPr>
        <dsp:cNvPr id="0" name=""/>
        <dsp:cNvSpPr/>
      </dsp:nvSpPr>
      <dsp:spPr>
        <a:xfrm>
          <a:off x="3053480" y="1468620"/>
          <a:ext cx="268619" cy="2685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B93E14-D7DC-42B4-BCB8-A759E2EC8E18}">
      <dsp:nvSpPr>
        <dsp:cNvPr id="0" name=""/>
        <dsp:cNvSpPr/>
      </dsp:nvSpPr>
      <dsp:spPr>
        <a:xfrm>
          <a:off x="4196498" y="708216"/>
          <a:ext cx="268619" cy="2685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F84871-9357-4E17-8AA0-28E130B1EF3E}">
      <dsp:nvSpPr>
        <dsp:cNvPr id="0" name=""/>
        <dsp:cNvSpPr/>
      </dsp:nvSpPr>
      <dsp:spPr>
        <a:xfrm rot="16200000">
          <a:off x="-1145130" y="1241800"/>
          <a:ext cx="4113855" cy="1428687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D1D95B-FD8E-45B6-B5DC-157332235250}">
      <dsp:nvSpPr>
        <dsp:cNvPr id="0" name=""/>
        <dsp:cNvSpPr/>
      </dsp:nvSpPr>
      <dsp:spPr>
        <a:xfrm rot="16200000">
          <a:off x="3536470" y="1706853"/>
          <a:ext cx="797258" cy="510245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A5F6C2-38AF-4E19-976B-A758741B5216}">
      <dsp:nvSpPr>
        <dsp:cNvPr id="0" name=""/>
        <dsp:cNvSpPr/>
      </dsp:nvSpPr>
      <dsp:spPr>
        <a:xfrm>
          <a:off x="3635333" y="1444384"/>
          <a:ext cx="3826842" cy="956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200" kern="1200" dirty="0" err="1"/>
            <a:t>Centralized</a:t>
          </a:r>
          <a:endParaRPr lang="en-GB" sz="3200" kern="1200" dirty="0"/>
        </a:p>
      </dsp:txBody>
      <dsp:txXfrm>
        <a:off x="3635333" y="1444384"/>
        <a:ext cx="3826842" cy="956710"/>
      </dsp:txXfrm>
    </dsp:sp>
    <dsp:sp modelId="{C7C18863-C54D-46D1-8901-CC0238753342}">
      <dsp:nvSpPr>
        <dsp:cNvPr id="0" name=""/>
        <dsp:cNvSpPr/>
      </dsp:nvSpPr>
      <dsp:spPr>
        <a:xfrm>
          <a:off x="1834140" y="1306927"/>
          <a:ext cx="1435066" cy="14350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300" kern="1200" dirty="0" err="1"/>
            <a:t>Continuous</a:t>
          </a:r>
          <a:r>
            <a:rPr lang="sv-SE" sz="1300" kern="1200" dirty="0"/>
            <a:t> </a:t>
          </a:r>
          <a:r>
            <a:rPr lang="sv-SE" sz="1300" kern="1200" dirty="0" err="1"/>
            <a:t>improvement</a:t>
          </a:r>
          <a:endParaRPr lang="en-GB" sz="1300" kern="1200" dirty="0"/>
        </a:p>
      </dsp:txBody>
      <dsp:txXfrm>
        <a:off x="2044301" y="1517088"/>
        <a:ext cx="1014744" cy="1014744"/>
      </dsp:txXfrm>
    </dsp:sp>
    <dsp:sp modelId="{FDB2224B-E95B-4B10-BAA2-6C08399583AC}">
      <dsp:nvSpPr>
        <dsp:cNvPr id="0" name=""/>
        <dsp:cNvSpPr/>
      </dsp:nvSpPr>
      <dsp:spPr>
        <a:xfrm>
          <a:off x="0" y="200043"/>
          <a:ext cx="1435066" cy="14350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hemeClr val="lt1">
            <a:hueOff val="0"/>
            <a:satOff val="0"/>
            <a:lumOff val="0"/>
            <a:alphaOff val="0"/>
          </a:schemeClr>
        </a:lnRef>
        <a:fillRef idx="1">
          <a:schemeClr val="accent1">
            <a:hueOff val="0"/>
            <a:satOff val="0"/>
            <a:lumOff val="0"/>
            <a:alphaOff val="0"/>
          </a:schemeClr>
        </a:fillRef>
        <a:effectRef idx="2">
          <a:schemeClr val="accent1">
            <a:hueOff val="0"/>
            <a:satOff val="0"/>
            <a:lumOff val="0"/>
            <a:alphaOff val="0"/>
          </a:schemeClr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 dirty="0" err="1">
              <a:solidFill>
                <a:schemeClr val="lt1"/>
              </a:solidFill>
              <a:latin typeface="+mn-lt"/>
              <a:ea typeface="+mn-ea"/>
              <a:cs typeface="+mn-cs"/>
            </a:rPr>
            <a:t>Side</a:t>
          </a:r>
          <a:r>
            <a:rPr lang="sv-SE" sz="1800" kern="1200" dirty="0">
              <a:solidFill>
                <a:schemeClr val="lt1"/>
              </a:solidFill>
              <a:latin typeface="+mn-lt"/>
              <a:ea typeface="+mn-ea"/>
              <a:cs typeface="+mn-cs"/>
            </a:rPr>
            <a:t> </a:t>
          </a:r>
          <a:r>
            <a:rPr lang="sv-SE" sz="1800" kern="1200" dirty="0" err="1">
              <a:solidFill>
                <a:schemeClr val="lt1"/>
              </a:solidFill>
              <a:latin typeface="+mn-lt"/>
              <a:ea typeface="+mn-ea"/>
              <a:cs typeface="+mn-cs"/>
            </a:rPr>
            <a:t>request</a:t>
          </a:r>
          <a:endParaRPr lang="en-GB" sz="1800" kern="1200" dirty="0">
            <a:solidFill>
              <a:schemeClr val="lt1"/>
            </a:solidFill>
            <a:latin typeface="+mn-lt"/>
            <a:ea typeface="+mn-ea"/>
            <a:cs typeface="+mn-cs"/>
          </a:endParaRPr>
        </a:p>
      </dsp:txBody>
      <dsp:txXfrm>
        <a:off x="210161" y="410204"/>
        <a:ext cx="1014744" cy="1014744"/>
      </dsp:txXfrm>
    </dsp:sp>
    <dsp:sp modelId="{2328C643-BF7C-4EFC-88CE-4B8DA0AE7C96}">
      <dsp:nvSpPr>
        <dsp:cNvPr id="0" name=""/>
        <dsp:cNvSpPr/>
      </dsp:nvSpPr>
      <dsp:spPr>
        <a:xfrm>
          <a:off x="148521" y="1943709"/>
          <a:ext cx="1435066" cy="1435066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hemeClr val="lt1">
            <a:hueOff val="0"/>
            <a:satOff val="0"/>
            <a:lumOff val="0"/>
            <a:alphaOff val="0"/>
          </a:schemeClr>
        </a:lnRef>
        <a:fillRef idx="1">
          <a:schemeClr val="accent1">
            <a:hueOff val="0"/>
            <a:satOff val="0"/>
            <a:lumOff val="0"/>
            <a:alphaOff val="0"/>
          </a:schemeClr>
        </a:fillRef>
        <a:effectRef idx="2">
          <a:schemeClr val="accent1">
            <a:hueOff val="0"/>
            <a:satOff val="0"/>
            <a:lumOff val="0"/>
            <a:alphaOff val="0"/>
          </a:schemeClr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 dirty="0">
              <a:solidFill>
                <a:schemeClr val="lt1"/>
              </a:solidFill>
              <a:latin typeface="+mn-lt"/>
              <a:ea typeface="+mn-ea"/>
              <a:cs typeface="+mn-cs"/>
            </a:rPr>
            <a:t>JIRA </a:t>
          </a:r>
          <a:r>
            <a:rPr lang="sv-SE" sz="1800" kern="1200" dirty="0" err="1">
              <a:solidFill>
                <a:schemeClr val="lt1"/>
              </a:solidFill>
              <a:latin typeface="+mn-lt"/>
              <a:ea typeface="+mn-ea"/>
              <a:cs typeface="+mn-cs"/>
            </a:rPr>
            <a:t>Request</a:t>
          </a:r>
          <a:endParaRPr lang="en-GB" sz="1800" kern="1200" dirty="0">
            <a:solidFill>
              <a:schemeClr val="lt1"/>
            </a:solidFill>
            <a:latin typeface="+mn-lt"/>
            <a:ea typeface="+mn-ea"/>
            <a:cs typeface="+mn-cs"/>
          </a:endParaRPr>
        </a:p>
      </dsp:txBody>
      <dsp:txXfrm>
        <a:off x="358682" y="2153870"/>
        <a:ext cx="1014744" cy="1014744"/>
      </dsp:txXfrm>
    </dsp:sp>
    <dsp:sp modelId="{D1EDFD54-F8F5-494F-9664-BB13EFD46971}">
      <dsp:nvSpPr>
        <dsp:cNvPr id="0" name=""/>
        <dsp:cNvSpPr/>
      </dsp:nvSpPr>
      <dsp:spPr>
        <a:xfrm rot="16200000">
          <a:off x="-446464" y="168472"/>
          <a:ext cx="4464649" cy="3571719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C0647E-7931-461D-B100-11476CDCD5CA}">
      <dsp:nvSpPr>
        <dsp:cNvPr id="0" name=""/>
        <dsp:cNvSpPr/>
      </dsp:nvSpPr>
      <dsp:spPr>
        <a:xfrm rot="5400000">
          <a:off x="4343528" y="2254458"/>
          <a:ext cx="4375625" cy="1519597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4B74AE-709D-41C2-BAE6-E029507B94EA}">
      <dsp:nvSpPr>
        <dsp:cNvPr id="0" name=""/>
        <dsp:cNvSpPr/>
      </dsp:nvSpPr>
      <dsp:spPr>
        <a:xfrm rot="16200000">
          <a:off x="2969825" y="2659691"/>
          <a:ext cx="847989" cy="542713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8B4E70-733A-4881-BC2C-EE151283E793}">
      <dsp:nvSpPr>
        <dsp:cNvPr id="0" name=""/>
        <dsp:cNvSpPr/>
      </dsp:nvSpPr>
      <dsp:spPr>
        <a:xfrm>
          <a:off x="1879413" y="4375625"/>
          <a:ext cx="4070349" cy="1017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400" kern="1200" dirty="0"/>
        </a:p>
      </dsp:txBody>
      <dsp:txXfrm>
        <a:off x="1879413" y="4375625"/>
        <a:ext cx="4070349" cy="1017587"/>
      </dsp:txXfrm>
    </dsp:sp>
    <dsp:sp modelId="{65E2D3FB-D943-4195-90CF-F6003DA315A5}">
      <dsp:nvSpPr>
        <dsp:cNvPr id="0" name=""/>
        <dsp:cNvSpPr/>
      </dsp:nvSpPr>
      <dsp:spPr>
        <a:xfrm>
          <a:off x="4292496" y="2515871"/>
          <a:ext cx="1526381" cy="1526381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hemeClr val="lt1">
            <a:hueOff val="0"/>
            <a:satOff val="0"/>
            <a:lumOff val="0"/>
            <a:alphaOff val="0"/>
          </a:schemeClr>
        </a:lnRef>
        <a:fillRef idx="1">
          <a:schemeClr val="accent1">
            <a:hueOff val="0"/>
            <a:satOff val="0"/>
            <a:lumOff val="0"/>
            <a:alphaOff val="0"/>
          </a:schemeClr>
        </a:fillRef>
        <a:effectRef idx="2">
          <a:schemeClr val="accent1">
            <a:hueOff val="0"/>
            <a:satOff val="0"/>
            <a:lumOff val="0"/>
            <a:alphaOff val="0"/>
          </a:schemeClr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 dirty="0" err="1">
              <a:solidFill>
                <a:schemeClr val="lt1"/>
              </a:solidFill>
              <a:latin typeface="+mn-lt"/>
              <a:ea typeface="+mn-ea"/>
              <a:cs typeface="+mn-cs"/>
            </a:rPr>
            <a:t>Mentoring</a:t>
          </a:r>
          <a:endParaRPr lang="en-GB" sz="1800" kern="1200" dirty="0">
            <a:solidFill>
              <a:schemeClr val="lt1"/>
            </a:solidFill>
            <a:latin typeface="+mn-lt"/>
            <a:ea typeface="+mn-ea"/>
            <a:cs typeface="+mn-cs"/>
          </a:endParaRPr>
        </a:p>
      </dsp:txBody>
      <dsp:txXfrm>
        <a:off x="4516029" y="2739404"/>
        <a:ext cx="1079315" cy="1079315"/>
      </dsp:txXfrm>
    </dsp:sp>
    <dsp:sp modelId="{065FED09-1905-4184-A376-395C687AA4BA}">
      <dsp:nvSpPr>
        <dsp:cNvPr id="0" name=""/>
        <dsp:cNvSpPr/>
      </dsp:nvSpPr>
      <dsp:spPr>
        <a:xfrm>
          <a:off x="6302794" y="2573733"/>
          <a:ext cx="1526381" cy="1526381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hemeClr val="lt1">
            <a:hueOff val="0"/>
            <a:satOff val="0"/>
            <a:lumOff val="0"/>
            <a:alphaOff val="0"/>
          </a:schemeClr>
        </a:lnRef>
        <a:fillRef idx="1">
          <a:schemeClr val="accent1">
            <a:hueOff val="0"/>
            <a:satOff val="0"/>
            <a:lumOff val="0"/>
            <a:alphaOff val="0"/>
          </a:schemeClr>
        </a:fillRef>
        <a:effectRef idx="2">
          <a:schemeClr val="accent1">
            <a:hueOff val="0"/>
            <a:satOff val="0"/>
            <a:lumOff val="0"/>
            <a:alphaOff val="0"/>
          </a:schemeClr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 dirty="0" err="1">
              <a:solidFill>
                <a:schemeClr val="lt1"/>
              </a:solidFill>
              <a:latin typeface="+mn-lt"/>
              <a:ea typeface="+mn-ea"/>
              <a:cs typeface="+mn-cs"/>
            </a:rPr>
            <a:t>Serenity</a:t>
          </a:r>
          <a:endParaRPr lang="en-GB" sz="1800" kern="1200" dirty="0">
            <a:solidFill>
              <a:schemeClr val="lt1"/>
            </a:solidFill>
            <a:latin typeface="+mn-lt"/>
            <a:ea typeface="+mn-ea"/>
            <a:cs typeface="+mn-cs"/>
          </a:endParaRPr>
        </a:p>
      </dsp:txBody>
      <dsp:txXfrm>
        <a:off x="6526327" y="2797266"/>
        <a:ext cx="1079315" cy="1079315"/>
      </dsp:txXfrm>
    </dsp:sp>
    <dsp:sp modelId="{2AD10057-C3E5-47CC-A98B-518D9C78E0D7}">
      <dsp:nvSpPr>
        <dsp:cNvPr id="0" name=""/>
        <dsp:cNvSpPr/>
      </dsp:nvSpPr>
      <dsp:spPr>
        <a:xfrm>
          <a:off x="5267818" y="1238183"/>
          <a:ext cx="1526381" cy="1526381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hemeClr val="lt1">
            <a:hueOff val="0"/>
            <a:satOff val="0"/>
            <a:lumOff val="0"/>
            <a:alphaOff val="0"/>
          </a:schemeClr>
        </a:lnRef>
        <a:fillRef idx="1">
          <a:schemeClr val="accent1">
            <a:hueOff val="0"/>
            <a:satOff val="0"/>
            <a:lumOff val="0"/>
            <a:alphaOff val="0"/>
          </a:schemeClr>
        </a:fillRef>
        <a:effectRef idx="2">
          <a:schemeClr val="accent1">
            <a:hueOff val="0"/>
            <a:satOff val="0"/>
            <a:lumOff val="0"/>
            <a:alphaOff val="0"/>
          </a:schemeClr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 dirty="0" err="1">
              <a:solidFill>
                <a:schemeClr val="lt1"/>
              </a:solidFill>
              <a:latin typeface="+mn-lt"/>
              <a:ea typeface="+mn-ea"/>
              <a:cs typeface="+mn-cs"/>
            </a:rPr>
            <a:t>Cost</a:t>
          </a:r>
          <a:r>
            <a:rPr lang="sv-SE" sz="1800" kern="1200" dirty="0">
              <a:solidFill>
                <a:schemeClr val="lt1"/>
              </a:solidFill>
              <a:latin typeface="+mn-lt"/>
              <a:ea typeface="+mn-ea"/>
              <a:cs typeface="+mn-cs"/>
            </a:rPr>
            <a:t>, </a:t>
          </a:r>
          <a:r>
            <a:rPr lang="sv-SE" sz="1800" kern="1200" dirty="0" err="1">
              <a:solidFill>
                <a:schemeClr val="lt1"/>
              </a:solidFill>
              <a:latin typeface="+mn-lt"/>
              <a:ea typeface="+mn-ea"/>
              <a:cs typeface="+mn-cs"/>
            </a:rPr>
            <a:t>Lead</a:t>
          </a:r>
          <a:r>
            <a:rPr lang="sv-SE" sz="1800" kern="1200" dirty="0">
              <a:solidFill>
                <a:schemeClr val="lt1"/>
              </a:solidFill>
              <a:latin typeface="+mn-lt"/>
              <a:ea typeface="+mn-ea"/>
              <a:cs typeface="+mn-cs"/>
            </a:rPr>
            <a:t> </a:t>
          </a:r>
          <a:r>
            <a:rPr lang="sv-SE" sz="1800" kern="1200" dirty="0" err="1">
              <a:solidFill>
                <a:schemeClr val="lt1"/>
              </a:solidFill>
              <a:latin typeface="+mn-lt"/>
              <a:ea typeface="+mn-ea"/>
              <a:cs typeface="+mn-cs"/>
            </a:rPr>
            <a:t>time</a:t>
          </a:r>
          <a:r>
            <a:rPr lang="sv-SE" sz="1800" kern="1200" dirty="0">
              <a:solidFill>
                <a:schemeClr val="lt1"/>
              </a:solidFill>
              <a:latin typeface="+mn-lt"/>
              <a:ea typeface="+mn-ea"/>
              <a:cs typeface="+mn-cs"/>
            </a:rPr>
            <a:t> and </a:t>
          </a:r>
          <a:r>
            <a:rPr lang="sv-SE" sz="1800" kern="1200" dirty="0" err="1">
              <a:solidFill>
                <a:schemeClr val="lt1"/>
              </a:solidFill>
              <a:latin typeface="+mn-lt"/>
              <a:ea typeface="+mn-ea"/>
              <a:cs typeface="+mn-cs"/>
            </a:rPr>
            <a:t>quality</a:t>
          </a:r>
          <a:endParaRPr lang="en-GB" sz="1800" kern="1200" dirty="0">
            <a:solidFill>
              <a:schemeClr val="lt1"/>
            </a:solidFill>
            <a:latin typeface="+mn-lt"/>
            <a:ea typeface="+mn-ea"/>
            <a:cs typeface="+mn-cs"/>
          </a:endParaRPr>
        </a:p>
      </dsp:txBody>
      <dsp:txXfrm>
        <a:off x="5491351" y="1461716"/>
        <a:ext cx="1079315" cy="1079315"/>
      </dsp:txXfrm>
    </dsp:sp>
    <dsp:sp modelId="{5DF680E8-A749-4831-96FF-51FF8C37C66E}">
      <dsp:nvSpPr>
        <dsp:cNvPr id="0" name=""/>
        <dsp:cNvSpPr/>
      </dsp:nvSpPr>
      <dsp:spPr>
        <a:xfrm rot="5400000">
          <a:off x="3219799" y="1129435"/>
          <a:ext cx="4748741" cy="379899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F978D4-6E2C-4582-8915-79BFCED0E7F3}">
      <dsp:nvSpPr>
        <dsp:cNvPr id="0" name=""/>
        <dsp:cNvSpPr/>
      </dsp:nvSpPr>
      <dsp:spPr>
        <a:xfrm>
          <a:off x="852" y="0"/>
          <a:ext cx="1326570" cy="5647763"/>
        </a:xfrm>
        <a:prstGeom prst="roundRect">
          <a:avLst>
            <a:gd name="adj" fmla="val 10000"/>
          </a:avLst>
        </a:prstGeom>
        <a:solidFill>
          <a:srgbClr val="C4E59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 err="1"/>
            <a:t>Requester</a:t>
          </a:r>
          <a:endParaRPr lang="sv-SE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ESS rules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Quality</a:t>
          </a:r>
        </a:p>
      </dsp:txBody>
      <dsp:txXfrm>
        <a:off x="852" y="2259105"/>
        <a:ext cx="1326570" cy="2259105"/>
      </dsp:txXfrm>
    </dsp:sp>
    <dsp:sp modelId="{923E6BA3-75AA-4018-B655-230317BED929}">
      <dsp:nvSpPr>
        <dsp:cNvPr id="0" name=""/>
        <dsp:cNvSpPr/>
      </dsp:nvSpPr>
      <dsp:spPr>
        <a:xfrm>
          <a:off x="40649" y="338865"/>
          <a:ext cx="1246976" cy="188070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689A50-C604-44E1-A23B-55B7472988E8}">
      <dsp:nvSpPr>
        <dsp:cNvPr id="0" name=""/>
        <dsp:cNvSpPr/>
      </dsp:nvSpPr>
      <dsp:spPr>
        <a:xfrm>
          <a:off x="1367220" y="0"/>
          <a:ext cx="1326570" cy="564776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/>
            <a:t>Task management </a:t>
          </a:r>
          <a:r>
            <a:rPr lang="sv-SE" sz="1400" kern="1200" dirty="0" err="1"/>
            <a:t>office</a:t>
          </a:r>
          <a:endParaRPr lang="en-GB" sz="1400" kern="1200" dirty="0"/>
        </a:p>
      </dsp:txBody>
      <dsp:txXfrm>
        <a:off x="1367220" y="2259105"/>
        <a:ext cx="1326570" cy="2259105"/>
      </dsp:txXfrm>
    </dsp:sp>
    <dsp:sp modelId="{CA13D787-25ED-4C7A-B079-ADE39F7E50BD}">
      <dsp:nvSpPr>
        <dsp:cNvPr id="0" name=""/>
        <dsp:cNvSpPr/>
      </dsp:nvSpPr>
      <dsp:spPr>
        <a:xfrm>
          <a:off x="1407017" y="338865"/>
          <a:ext cx="1246976" cy="188070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D53E34-8CFC-4307-B487-F09565C6DE98}">
      <dsp:nvSpPr>
        <dsp:cNvPr id="0" name=""/>
        <dsp:cNvSpPr/>
      </dsp:nvSpPr>
      <dsp:spPr>
        <a:xfrm>
          <a:off x="2733587" y="0"/>
          <a:ext cx="1326570" cy="5647763"/>
        </a:xfrm>
        <a:prstGeom prst="roundRect">
          <a:avLst>
            <a:gd name="adj" fmla="val 10000"/>
          </a:avLst>
        </a:prstGeom>
        <a:solidFill>
          <a:srgbClr val="C4E59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/>
            <a:t>Designer</a:t>
          </a:r>
          <a:endParaRPr lang="en-GB" sz="1400" kern="1200" dirty="0"/>
        </a:p>
      </dsp:txBody>
      <dsp:txXfrm>
        <a:off x="2733587" y="2259105"/>
        <a:ext cx="1326570" cy="2259105"/>
      </dsp:txXfrm>
    </dsp:sp>
    <dsp:sp modelId="{21CA5269-1B8D-4395-9EA7-1E0B5C998D2D}">
      <dsp:nvSpPr>
        <dsp:cNvPr id="0" name=""/>
        <dsp:cNvSpPr/>
      </dsp:nvSpPr>
      <dsp:spPr>
        <a:xfrm>
          <a:off x="2773384" y="338865"/>
          <a:ext cx="1246976" cy="188070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3000" r="-9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EA29DC-1337-437A-BE84-F5B182514F6D}">
      <dsp:nvSpPr>
        <dsp:cNvPr id="0" name=""/>
        <dsp:cNvSpPr/>
      </dsp:nvSpPr>
      <dsp:spPr>
        <a:xfrm>
          <a:off x="120483" y="3905812"/>
          <a:ext cx="3736130" cy="84716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1636B4-181B-48E0-B680-50B33E242600}">
      <dsp:nvSpPr>
        <dsp:cNvPr id="0" name=""/>
        <dsp:cNvSpPr/>
      </dsp:nvSpPr>
      <dsp:spPr>
        <a:xfrm>
          <a:off x="1285394" y="1852057"/>
          <a:ext cx="1185615" cy="11856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 dirty="0"/>
            <a:t>Designer</a:t>
          </a:r>
          <a:endParaRPr lang="en-GB" sz="1600" kern="1200" dirty="0"/>
        </a:p>
      </dsp:txBody>
      <dsp:txXfrm>
        <a:off x="1459023" y="2025686"/>
        <a:ext cx="838357" cy="838357"/>
      </dsp:txXfrm>
    </dsp:sp>
    <dsp:sp modelId="{5C5F9743-6A79-453C-B3E7-63E72A697414}">
      <dsp:nvSpPr>
        <dsp:cNvPr id="0" name=""/>
        <dsp:cNvSpPr/>
      </dsp:nvSpPr>
      <dsp:spPr>
        <a:xfrm rot="12900000">
          <a:off x="478495" y="1630153"/>
          <a:ext cx="954928" cy="33790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18EB0E-9D34-4793-B9E7-117B144AD8F9}">
      <dsp:nvSpPr>
        <dsp:cNvPr id="0" name=""/>
        <dsp:cNvSpPr/>
      </dsp:nvSpPr>
      <dsp:spPr>
        <a:xfrm>
          <a:off x="1676" y="1074707"/>
          <a:ext cx="1126334" cy="9010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700" kern="1200" dirty="0" err="1"/>
            <a:t>Requester</a:t>
          </a:r>
          <a:endParaRPr lang="en-GB" sz="1700" kern="1200" dirty="0"/>
        </a:p>
      </dsp:txBody>
      <dsp:txXfrm>
        <a:off x="28067" y="1101098"/>
        <a:ext cx="1073552" cy="848285"/>
      </dsp:txXfrm>
    </dsp:sp>
    <dsp:sp modelId="{C3EC88D0-ADE5-4BB7-8538-1DD1D1BBC06A}">
      <dsp:nvSpPr>
        <dsp:cNvPr id="0" name=""/>
        <dsp:cNvSpPr/>
      </dsp:nvSpPr>
      <dsp:spPr>
        <a:xfrm rot="16200000">
          <a:off x="1400737" y="1150064"/>
          <a:ext cx="954928" cy="33790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27366C-5F2D-493C-AB3A-436915E065C0}">
      <dsp:nvSpPr>
        <dsp:cNvPr id="0" name=""/>
        <dsp:cNvSpPr/>
      </dsp:nvSpPr>
      <dsp:spPr>
        <a:xfrm>
          <a:off x="1315034" y="391016"/>
          <a:ext cx="1126334" cy="9010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700" kern="1200" dirty="0"/>
            <a:t>Manager</a:t>
          </a:r>
          <a:endParaRPr lang="en-GB" sz="1700" kern="1200" dirty="0"/>
        </a:p>
      </dsp:txBody>
      <dsp:txXfrm>
        <a:off x="1341425" y="417407"/>
        <a:ext cx="1073552" cy="848285"/>
      </dsp:txXfrm>
    </dsp:sp>
    <dsp:sp modelId="{627FE0DC-3ADD-4683-81E1-024F1174FD0F}">
      <dsp:nvSpPr>
        <dsp:cNvPr id="0" name=""/>
        <dsp:cNvSpPr/>
      </dsp:nvSpPr>
      <dsp:spPr>
        <a:xfrm rot="19500000">
          <a:off x="2322979" y="1630153"/>
          <a:ext cx="954928" cy="33790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EC6F61-179F-4280-AED1-884656FAFFBC}">
      <dsp:nvSpPr>
        <dsp:cNvPr id="0" name=""/>
        <dsp:cNvSpPr/>
      </dsp:nvSpPr>
      <dsp:spPr>
        <a:xfrm>
          <a:off x="2628392" y="1074707"/>
          <a:ext cx="1126334" cy="9010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700" kern="1200" dirty="0"/>
            <a:t>Ess </a:t>
          </a:r>
          <a:r>
            <a:rPr lang="sv-SE" sz="1700" kern="1200" dirty="0" err="1"/>
            <a:t>rules</a:t>
          </a:r>
          <a:endParaRPr lang="sv-SE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700" kern="1200" dirty="0" err="1"/>
            <a:t>quality</a:t>
          </a:r>
          <a:endParaRPr lang="en-GB" sz="1700" kern="1200" dirty="0"/>
        </a:p>
      </dsp:txBody>
      <dsp:txXfrm>
        <a:off x="2654783" y="1101098"/>
        <a:ext cx="1073552" cy="8482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D51C0E-5CF2-4366-B17E-3A17355B4141}">
      <dsp:nvSpPr>
        <dsp:cNvPr id="0" name=""/>
        <dsp:cNvSpPr/>
      </dsp:nvSpPr>
      <dsp:spPr>
        <a:xfrm rot="5400000">
          <a:off x="-259744" y="261026"/>
          <a:ext cx="1731628" cy="121213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300" kern="1200" dirty="0" err="1"/>
            <a:t>Need</a:t>
          </a:r>
          <a:endParaRPr lang="en-GB" sz="1300" kern="1200" dirty="0"/>
        </a:p>
      </dsp:txBody>
      <dsp:txXfrm rot="-5400000">
        <a:off x="1" y="607352"/>
        <a:ext cx="1212139" cy="519489"/>
      </dsp:txXfrm>
    </dsp:sp>
    <dsp:sp modelId="{8261277F-A2CA-4611-BF4E-690C393E9FE3}">
      <dsp:nvSpPr>
        <dsp:cNvPr id="0" name=""/>
        <dsp:cNvSpPr/>
      </dsp:nvSpPr>
      <dsp:spPr>
        <a:xfrm rot="5400000">
          <a:off x="2120921" y="-907499"/>
          <a:ext cx="1125558" cy="29431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400" kern="1200" dirty="0" err="1"/>
            <a:t>Open</a:t>
          </a:r>
          <a:r>
            <a:rPr lang="sv-SE" sz="1400" kern="1200" dirty="0"/>
            <a:t> a Jira ticket </a:t>
          </a:r>
          <a:r>
            <a:rPr lang="sv-SE" sz="1400" kern="1200" dirty="0" err="1"/>
            <a:t>with</a:t>
          </a:r>
          <a:r>
            <a:rPr lang="sv-SE" sz="1400" kern="1200" dirty="0"/>
            <a:t> a </a:t>
          </a:r>
          <a:r>
            <a:rPr lang="sv-SE" sz="1400" kern="1200" dirty="0" err="1"/>
            <a:t>specification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400" kern="1200" dirty="0" err="1"/>
            <a:t>First</a:t>
          </a:r>
          <a:r>
            <a:rPr lang="sv-SE" sz="1400" kern="1200" dirty="0"/>
            <a:t> </a:t>
          </a:r>
          <a:r>
            <a:rPr lang="sv-SE" sz="1400" kern="1200" dirty="0" err="1"/>
            <a:t>analyse</a:t>
          </a:r>
          <a:r>
            <a:rPr lang="sv-SE" sz="1400" kern="1200" dirty="0"/>
            <a:t> </a:t>
          </a:r>
          <a:r>
            <a:rPr lang="sv-SE" sz="1400" kern="1200" dirty="0" err="1"/>
            <a:t>of</a:t>
          </a:r>
          <a:r>
            <a:rPr lang="sv-SE" sz="1400" kern="1200" dirty="0"/>
            <a:t> the </a:t>
          </a:r>
          <a:r>
            <a:rPr lang="sv-SE" sz="1400" kern="1200" dirty="0" err="1"/>
            <a:t>scope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400" kern="1200" dirty="0" err="1"/>
            <a:t>Stakeholder</a:t>
          </a:r>
          <a:r>
            <a:rPr lang="sv-SE" sz="1400" kern="1200" dirty="0"/>
            <a:t> list</a:t>
          </a:r>
          <a:endParaRPr lang="en-GB" sz="1400" kern="1200" dirty="0"/>
        </a:p>
      </dsp:txBody>
      <dsp:txXfrm rot="-5400000">
        <a:off x="1212140" y="56227"/>
        <a:ext cx="2888176" cy="1015668"/>
      </dsp:txXfrm>
    </dsp:sp>
    <dsp:sp modelId="{6C54BF2D-3927-4268-BB82-18C1E3984EE4}">
      <dsp:nvSpPr>
        <dsp:cNvPr id="0" name=""/>
        <dsp:cNvSpPr/>
      </dsp:nvSpPr>
      <dsp:spPr>
        <a:xfrm rot="5400000">
          <a:off x="-259744" y="1799883"/>
          <a:ext cx="1731628" cy="121213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300" kern="1200" dirty="0" err="1"/>
            <a:t>Weekly</a:t>
          </a:r>
          <a:r>
            <a:rPr lang="sv-SE" sz="1300" kern="1200" dirty="0"/>
            <a:t> meeting</a:t>
          </a:r>
          <a:endParaRPr lang="en-GB" sz="1300" kern="1200" dirty="0"/>
        </a:p>
      </dsp:txBody>
      <dsp:txXfrm rot="-5400000">
        <a:off x="1" y="2146209"/>
        <a:ext cx="1212139" cy="519489"/>
      </dsp:txXfrm>
    </dsp:sp>
    <dsp:sp modelId="{2E3A601D-8E71-4B6E-8309-51F9540D2577}">
      <dsp:nvSpPr>
        <dsp:cNvPr id="0" name=""/>
        <dsp:cNvSpPr/>
      </dsp:nvSpPr>
      <dsp:spPr>
        <a:xfrm rot="5400000">
          <a:off x="2120921" y="631357"/>
          <a:ext cx="1125558" cy="29431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400" kern="1200" dirty="0" err="1"/>
            <a:t>Appoint</a:t>
          </a:r>
          <a:r>
            <a:rPr lang="sv-SE" sz="1400" kern="1200" dirty="0"/>
            <a:t> a designer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400" kern="1200" dirty="0" err="1"/>
            <a:t>Define</a:t>
          </a:r>
          <a:r>
            <a:rPr lang="sv-SE" sz="1400" kern="1200" dirty="0"/>
            <a:t> a </a:t>
          </a:r>
          <a:r>
            <a:rPr lang="sv-SE" sz="1400" kern="1200" dirty="0" err="1"/>
            <a:t>time</a:t>
          </a:r>
          <a:r>
            <a:rPr lang="sv-SE" sz="1400" kern="1200" dirty="0"/>
            <a:t> </a:t>
          </a:r>
          <a:r>
            <a:rPr lang="sv-SE" sz="1400" kern="1200" dirty="0" err="1"/>
            <a:t>line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400" kern="1200" dirty="0" err="1"/>
            <a:t>Follow</a:t>
          </a:r>
          <a:r>
            <a:rPr lang="sv-SE" sz="1400" kern="1200" dirty="0"/>
            <a:t> </a:t>
          </a:r>
          <a:r>
            <a:rPr lang="sv-SE" sz="1400" kern="1200" dirty="0" err="1"/>
            <a:t>up</a:t>
          </a:r>
          <a:r>
            <a:rPr lang="sv-SE" sz="1400" kern="1200" dirty="0"/>
            <a:t> </a:t>
          </a:r>
          <a:r>
            <a:rPr lang="sv-SE" sz="1400" kern="1200" dirty="0" err="1"/>
            <a:t>internally</a:t>
          </a:r>
          <a:endParaRPr lang="en-GB" sz="1400" kern="1200" dirty="0"/>
        </a:p>
      </dsp:txBody>
      <dsp:txXfrm rot="-5400000">
        <a:off x="1212140" y="1595084"/>
        <a:ext cx="2888176" cy="1015668"/>
      </dsp:txXfrm>
    </dsp:sp>
    <dsp:sp modelId="{58F52DA4-9EFB-4134-8611-1A6095D6C179}">
      <dsp:nvSpPr>
        <dsp:cNvPr id="0" name=""/>
        <dsp:cNvSpPr/>
      </dsp:nvSpPr>
      <dsp:spPr>
        <a:xfrm rot="5400000">
          <a:off x="-259744" y="3338739"/>
          <a:ext cx="1731628" cy="121213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300" kern="1200" dirty="0"/>
            <a:t>Communication </a:t>
          </a:r>
          <a:r>
            <a:rPr lang="sv-SE" sz="1300" kern="1200" dirty="0" err="1"/>
            <a:t>with</a:t>
          </a:r>
          <a:r>
            <a:rPr lang="sv-SE" sz="1300" kern="1200" dirty="0"/>
            <a:t> </a:t>
          </a:r>
          <a:r>
            <a:rPr lang="sv-SE" sz="1300" kern="1200" dirty="0" err="1"/>
            <a:t>customer</a:t>
          </a:r>
          <a:endParaRPr lang="en-GB" sz="1300" kern="1200" dirty="0"/>
        </a:p>
      </dsp:txBody>
      <dsp:txXfrm rot="-5400000">
        <a:off x="1" y="3685065"/>
        <a:ext cx="1212139" cy="519489"/>
      </dsp:txXfrm>
    </dsp:sp>
    <dsp:sp modelId="{9F52B4FF-C683-4C88-8091-049148F188C1}">
      <dsp:nvSpPr>
        <dsp:cNvPr id="0" name=""/>
        <dsp:cNvSpPr/>
      </dsp:nvSpPr>
      <dsp:spPr>
        <a:xfrm rot="5400000">
          <a:off x="2120921" y="2170214"/>
          <a:ext cx="1125558" cy="29431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400" kern="1200" dirty="0" err="1"/>
            <a:t>Starting</a:t>
          </a:r>
          <a:r>
            <a:rPr lang="sv-SE" sz="1400" kern="1200" dirty="0"/>
            <a:t> </a:t>
          </a:r>
          <a:r>
            <a:rPr lang="sv-SE" sz="1400" kern="1200" dirty="0" err="1"/>
            <a:t>point</a:t>
          </a:r>
          <a:r>
            <a:rPr lang="sv-SE" sz="1400" kern="1200" dirty="0"/>
            <a:t> to </a:t>
          </a:r>
          <a:r>
            <a:rPr lang="sv-SE" sz="1400" kern="1200" dirty="0" err="1"/>
            <a:t>align</a:t>
          </a:r>
          <a:r>
            <a:rPr lang="sv-SE" sz="1400" kern="1200" dirty="0"/>
            <a:t> the vision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400" kern="1200" dirty="0" err="1"/>
            <a:t>Raise</a:t>
          </a:r>
          <a:r>
            <a:rPr lang="sv-SE" sz="1400" kern="1200" dirty="0"/>
            <a:t> the </a:t>
          </a:r>
          <a:r>
            <a:rPr lang="sv-SE" sz="1400" kern="1200" dirty="0" err="1"/>
            <a:t>main</a:t>
          </a:r>
          <a:r>
            <a:rPr lang="sv-SE" sz="1400" kern="1200" dirty="0"/>
            <a:t> </a:t>
          </a:r>
          <a:r>
            <a:rPr lang="sv-SE" sz="1400" kern="1200" dirty="0" err="1"/>
            <a:t>issue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400" kern="1200" dirty="0" err="1"/>
            <a:t>Follow</a:t>
          </a:r>
          <a:r>
            <a:rPr lang="sv-SE" sz="1400" kern="1200" dirty="0"/>
            <a:t> </a:t>
          </a:r>
          <a:r>
            <a:rPr lang="sv-SE" sz="1400" kern="1200" dirty="0" err="1"/>
            <a:t>up</a:t>
          </a:r>
          <a:r>
            <a:rPr lang="sv-SE" sz="1400" kern="1200" dirty="0"/>
            <a:t> – </a:t>
          </a:r>
          <a:r>
            <a:rPr lang="sv-SE" sz="1400" kern="1200" dirty="0" err="1"/>
            <a:t>Cost</a:t>
          </a:r>
          <a:r>
            <a:rPr lang="sv-SE" sz="1400" kern="1200" dirty="0"/>
            <a:t> and planning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400" kern="1200" dirty="0"/>
            <a:t>Change </a:t>
          </a:r>
          <a:r>
            <a:rPr lang="sv-SE" sz="1400" kern="1200" dirty="0" err="1"/>
            <a:t>request</a:t>
          </a:r>
          <a:r>
            <a:rPr lang="sv-SE" sz="1400" kern="1200" dirty="0"/>
            <a:t> </a:t>
          </a:r>
          <a:r>
            <a:rPr lang="sv-SE" sz="1400" kern="1200" dirty="0" err="1"/>
            <a:t>analysis</a:t>
          </a:r>
          <a:endParaRPr lang="en-GB" sz="1400" kern="1200" dirty="0"/>
        </a:p>
      </dsp:txBody>
      <dsp:txXfrm rot="-5400000">
        <a:off x="1212140" y="3133941"/>
        <a:ext cx="2888176" cy="10156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2024-03-18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2024-03-18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2024-03-18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2024-03-18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2024-03-18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2024-03-18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2024-03-18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2024-03-18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2024-03-18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2024-03-18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27FBE-97BE-EA71-867F-0B318EE5C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AABAD0-F8A5-8DD0-F589-13B10E908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BCC0A-3B23-9930-BBD0-BDB43AAC0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4CFD03-5CC3-643A-F1DE-92C29CB00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C2EC0C-7468-E868-2131-E773A9B14B87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9D134D-AB5D-81AC-3C1E-1FB6FB1BCF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CE15CCA-5210-3ECF-D141-3F29819F6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2024-03-18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EC9682-F442-3E4B-9DE4-623D434EF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F46D4339-66B4-F9B9-B054-C9795EAD94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1913205"/>
              </p:ext>
            </p:extLst>
          </p:nvPr>
        </p:nvGraphicFramePr>
        <p:xfrm>
          <a:off x="7360024" y="923365"/>
          <a:ext cx="4061011" cy="5647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18F16F93-6AA2-34DB-C500-C893D41B604C}"/>
              </a:ext>
            </a:extLst>
          </p:cNvPr>
          <p:cNvSpPr txBox="1">
            <a:spLocks/>
          </p:cNvSpPr>
          <p:nvPr/>
        </p:nvSpPr>
        <p:spPr>
          <a:xfrm>
            <a:off x="336258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The path to serenity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F85993-6E33-A827-DFB1-E939AD00E996}"/>
              </a:ext>
            </a:extLst>
          </p:cNvPr>
          <p:cNvSpPr txBox="1"/>
          <p:nvPr/>
        </p:nvSpPr>
        <p:spPr>
          <a:xfrm>
            <a:off x="10868916" y="366"/>
            <a:ext cx="13230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/>
              <a:t>Today status</a:t>
            </a:r>
          </a:p>
          <a:p>
            <a:r>
              <a:rPr lang="en-GB" sz="800" b="1" dirty="0"/>
              <a:t>The path to serenity</a:t>
            </a:r>
          </a:p>
          <a:p>
            <a:r>
              <a:rPr lang="en-GB" sz="800" dirty="0"/>
              <a:t>TMO</a:t>
            </a:r>
          </a:p>
          <a:p>
            <a:r>
              <a:rPr lang="sv-SE" sz="800" dirty="0"/>
              <a:t>Ok, </a:t>
            </a:r>
            <a:r>
              <a:rPr lang="sv-SE" sz="800" dirty="0" err="1"/>
              <a:t>But</a:t>
            </a:r>
            <a:r>
              <a:rPr lang="sv-SE" sz="800" dirty="0"/>
              <a:t>… </a:t>
            </a:r>
            <a:r>
              <a:rPr lang="sv-SE" sz="800" dirty="0" err="1"/>
              <a:t>What</a:t>
            </a:r>
            <a:r>
              <a:rPr lang="sv-SE" sz="800" dirty="0"/>
              <a:t> in real </a:t>
            </a:r>
            <a:r>
              <a:rPr lang="sv-SE" sz="800" dirty="0" err="1"/>
              <a:t>life</a:t>
            </a:r>
            <a:endParaRPr lang="sv-SE" sz="800" dirty="0"/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9B09D081-26A5-CE85-4740-5A71D13592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1317516"/>
              </p:ext>
            </p:extLst>
          </p:nvPr>
        </p:nvGraphicFramePr>
        <p:xfrm>
          <a:off x="1167934" y="1635853"/>
          <a:ext cx="3756404" cy="3428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89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86B2E7-2C3E-C95E-9B55-0DE580ACE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5B1F2-4A6D-B856-A932-44D31CF9E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5E0E0B-7B4D-8825-E675-418A230196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0979" y="642587"/>
            <a:ext cx="9360000" cy="507076"/>
          </a:xfrm>
        </p:spPr>
        <p:txBody>
          <a:bodyPr/>
          <a:lstStyle/>
          <a:p>
            <a:r>
              <a:rPr lang="sv-SE" dirty="0"/>
              <a:t>TMO – Task Management Office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78D8F53-DE2F-FFBB-6AE9-518D8ED37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2024-03-18</a:t>
            </a:fld>
            <a:endParaRPr lang="sv-SE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05A52F8-0B09-77D1-DAB1-FA2D8D6B0AF6}"/>
              </a:ext>
            </a:extLst>
          </p:cNvPr>
          <p:cNvSpPr txBox="1">
            <a:spLocks/>
          </p:cNvSpPr>
          <p:nvPr/>
        </p:nvSpPr>
        <p:spPr>
          <a:xfrm>
            <a:off x="339640" y="1097973"/>
            <a:ext cx="11838684" cy="365125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/>
              <a:t>To handle a large amount of order, industry use PMO</a:t>
            </a:r>
            <a:endParaRPr lang="en-GB" dirty="0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89CAD553-06F0-BF8F-B8EE-60192CE42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473" y="1730305"/>
            <a:ext cx="8229600" cy="443317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40D1F5E-1C49-C97F-D625-09262A176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639" y="5234"/>
            <a:ext cx="10515600" cy="637353"/>
          </a:xfrm>
        </p:spPr>
        <p:txBody>
          <a:bodyPr/>
          <a:lstStyle/>
          <a:p>
            <a:r>
              <a:rPr lang="en-GB" dirty="0"/>
              <a:t>The path to serenity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08AF72-D7AC-D5AA-005D-B32FA7EB630C}"/>
              </a:ext>
            </a:extLst>
          </p:cNvPr>
          <p:cNvSpPr txBox="1"/>
          <p:nvPr/>
        </p:nvSpPr>
        <p:spPr>
          <a:xfrm>
            <a:off x="10855239" y="34179"/>
            <a:ext cx="13230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/>
              <a:t>Today status</a:t>
            </a:r>
          </a:p>
          <a:p>
            <a:r>
              <a:rPr lang="en-GB" sz="800" b="1" dirty="0"/>
              <a:t>The path to serenity</a:t>
            </a:r>
          </a:p>
          <a:p>
            <a:r>
              <a:rPr lang="en-GB" sz="800" dirty="0"/>
              <a:t>TMO</a:t>
            </a:r>
          </a:p>
          <a:p>
            <a:r>
              <a:rPr lang="sv-SE" sz="800" dirty="0"/>
              <a:t>Ok, </a:t>
            </a:r>
            <a:r>
              <a:rPr lang="sv-SE" sz="800" dirty="0" err="1"/>
              <a:t>But</a:t>
            </a:r>
            <a:r>
              <a:rPr lang="sv-SE" sz="800" dirty="0"/>
              <a:t>… </a:t>
            </a:r>
            <a:r>
              <a:rPr lang="sv-SE" sz="800" dirty="0" err="1"/>
              <a:t>What</a:t>
            </a:r>
            <a:r>
              <a:rPr lang="sv-SE" sz="800" dirty="0"/>
              <a:t> in real </a:t>
            </a:r>
            <a:r>
              <a:rPr lang="sv-SE" sz="800" dirty="0" err="1"/>
              <a:t>life</a:t>
            </a:r>
            <a:endParaRPr lang="sv-SE" sz="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2096EB-240B-8CD4-7E3A-ACCB2A71BD6F}"/>
              </a:ext>
            </a:extLst>
          </p:cNvPr>
          <p:cNvSpPr/>
          <p:nvPr/>
        </p:nvSpPr>
        <p:spPr>
          <a:xfrm>
            <a:off x="5597439" y="2310473"/>
            <a:ext cx="4343400" cy="8382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15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F3305B-85F0-EF96-C742-0A0BF9787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07B96-F48D-1AA0-587D-34110C454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456A2E7-1C01-D2D7-259F-FB0EB6912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2024-03-18</a:t>
            </a:fld>
            <a:endParaRPr lang="sv-SE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5F97CF-19CA-0B9D-A54A-482373554A39}"/>
              </a:ext>
            </a:extLst>
          </p:cNvPr>
          <p:cNvSpPr/>
          <p:nvPr/>
        </p:nvSpPr>
        <p:spPr>
          <a:xfrm>
            <a:off x="4577938" y="1472540"/>
            <a:ext cx="7042067" cy="485700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CF3962ED-E76A-91CE-1C4D-6CFF18C5A6F2}"/>
              </a:ext>
            </a:extLst>
          </p:cNvPr>
          <p:cNvSpPr/>
          <p:nvPr/>
        </p:nvSpPr>
        <p:spPr>
          <a:xfrm>
            <a:off x="7104413" y="3090553"/>
            <a:ext cx="2185059" cy="1650670"/>
          </a:xfrm>
          <a:prstGeom prst="hexagon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41AB9F-9FA3-C085-E2BB-8D9D6203B3A4}"/>
              </a:ext>
            </a:extLst>
          </p:cNvPr>
          <p:cNvCxnSpPr>
            <a:cxnSpLocks/>
            <a:endCxn id="19" idx="4"/>
          </p:cNvCxnSpPr>
          <p:nvPr/>
        </p:nvCxnSpPr>
        <p:spPr>
          <a:xfrm>
            <a:off x="6270172" y="1472540"/>
            <a:ext cx="1680706" cy="21883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artial Circle 12">
            <a:extLst>
              <a:ext uri="{FF2B5EF4-FFF2-40B4-BE49-F238E27FC236}">
                <a16:creationId xmlns:a16="http://schemas.microsoft.com/office/drawing/2014/main" id="{B7F1A671-A5CE-3B99-CA76-51EE9446E94E}"/>
              </a:ext>
            </a:extLst>
          </p:cNvPr>
          <p:cNvSpPr/>
          <p:nvPr/>
        </p:nvSpPr>
        <p:spPr>
          <a:xfrm rot="5400000">
            <a:off x="7943313" y="2875306"/>
            <a:ext cx="507258" cy="430494"/>
          </a:xfrm>
          <a:prstGeom prst="pie">
            <a:avLst>
              <a:gd name="adj1" fmla="val 5397540"/>
              <a:gd name="adj2" fmla="val 1620000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sv-SE" sz="1200" dirty="0">
                <a:solidFill>
                  <a:schemeClr val="bg1"/>
                </a:solidFill>
              </a:rPr>
              <a:t>1</a:t>
            </a:r>
          </a:p>
          <a:p>
            <a:pPr algn="ctr"/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4" name="Partial Circle 13">
            <a:extLst>
              <a:ext uri="{FF2B5EF4-FFF2-40B4-BE49-F238E27FC236}">
                <a16:creationId xmlns:a16="http://schemas.microsoft.com/office/drawing/2014/main" id="{09BC7AB2-252B-B52F-E349-6662D4634B42}"/>
              </a:ext>
            </a:extLst>
          </p:cNvPr>
          <p:cNvSpPr/>
          <p:nvPr/>
        </p:nvSpPr>
        <p:spPr>
          <a:xfrm rot="3708021">
            <a:off x="8833354" y="3288159"/>
            <a:ext cx="507258" cy="430494"/>
          </a:xfrm>
          <a:prstGeom prst="pie">
            <a:avLst>
              <a:gd name="adj1" fmla="val 10897872"/>
              <a:gd name="adj2" fmla="val 115228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>
                <a:solidFill>
                  <a:schemeClr val="bg1"/>
                </a:solidFill>
              </a:rPr>
              <a:t>2</a:t>
            </a:r>
          </a:p>
          <a:p>
            <a:pPr algn="ctr"/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5" name="Partial Circle 14">
            <a:extLst>
              <a:ext uri="{FF2B5EF4-FFF2-40B4-BE49-F238E27FC236}">
                <a16:creationId xmlns:a16="http://schemas.microsoft.com/office/drawing/2014/main" id="{45DD67BF-05E2-39ED-86DC-632A2411A20A}"/>
              </a:ext>
            </a:extLst>
          </p:cNvPr>
          <p:cNvSpPr/>
          <p:nvPr/>
        </p:nvSpPr>
        <p:spPr>
          <a:xfrm rot="16200000">
            <a:off x="7943313" y="4525976"/>
            <a:ext cx="507258" cy="430494"/>
          </a:xfrm>
          <a:prstGeom prst="pie">
            <a:avLst>
              <a:gd name="adj1" fmla="val 5504150"/>
              <a:gd name="adj2" fmla="val 16200000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sv-SE" dirty="0">
              <a:solidFill>
                <a:schemeClr val="tx1"/>
              </a:solidFill>
            </a:endParaRPr>
          </a:p>
          <a:p>
            <a:pPr algn="ctr"/>
            <a:r>
              <a:rPr lang="sv-SE" sz="14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6" name="Partial Circle 15">
            <a:extLst>
              <a:ext uri="{FF2B5EF4-FFF2-40B4-BE49-F238E27FC236}">
                <a16:creationId xmlns:a16="http://schemas.microsoft.com/office/drawing/2014/main" id="{51771283-4BDE-5F49-3804-D824AFF160F7}"/>
              </a:ext>
            </a:extLst>
          </p:cNvPr>
          <p:cNvSpPr/>
          <p:nvPr/>
        </p:nvSpPr>
        <p:spPr>
          <a:xfrm rot="6916957">
            <a:off x="8813314" y="4140758"/>
            <a:ext cx="507258" cy="430494"/>
          </a:xfrm>
          <a:prstGeom prst="pie">
            <a:avLst>
              <a:gd name="adj1" fmla="val 10804149"/>
              <a:gd name="adj2" fmla="val 74921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bg1"/>
                </a:solidFill>
              </a:rPr>
              <a:t>3</a:t>
            </a:r>
          </a:p>
          <a:p>
            <a:pPr algn="ctr"/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7" name="Partial Circle 16">
            <a:extLst>
              <a:ext uri="{FF2B5EF4-FFF2-40B4-BE49-F238E27FC236}">
                <a16:creationId xmlns:a16="http://schemas.microsoft.com/office/drawing/2014/main" id="{FCE86C23-578E-FAA7-A7E4-388A66BFCD01}"/>
              </a:ext>
            </a:extLst>
          </p:cNvPr>
          <p:cNvSpPr/>
          <p:nvPr/>
        </p:nvSpPr>
        <p:spPr>
          <a:xfrm rot="17881194">
            <a:off x="7078535" y="3231565"/>
            <a:ext cx="507258" cy="430494"/>
          </a:xfrm>
          <a:prstGeom prst="pie">
            <a:avLst>
              <a:gd name="adj1" fmla="val 10590327"/>
              <a:gd name="adj2" fmla="val 21558165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>
                <a:solidFill>
                  <a:schemeClr val="bg1"/>
                </a:solidFill>
              </a:rPr>
              <a:t>6</a:t>
            </a:r>
          </a:p>
          <a:p>
            <a:pPr algn="ctr"/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8" name="Partial Circle 17">
            <a:extLst>
              <a:ext uri="{FF2B5EF4-FFF2-40B4-BE49-F238E27FC236}">
                <a16:creationId xmlns:a16="http://schemas.microsoft.com/office/drawing/2014/main" id="{7461B790-8FBC-70F3-F3D7-3BA9F864AB6B}"/>
              </a:ext>
            </a:extLst>
          </p:cNvPr>
          <p:cNvSpPr/>
          <p:nvPr/>
        </p:nvSpPr>
        <p:spPr>
          <a:xfrm rot="14503966">
            <a:off x="7054269" y="4122635"/>
            <a:ext cx="507258" cy="430494"/>
          </a:xfrm>
          <a:prstGeom prst="pie">
            <a:avLst>
              <a:gd name="adj1" fmla="val 10801207"/>
              <a:gd name="adj2" fmla="val 100936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bg1"/>
                </a:solidFill>
              </a:rPr>
              <a:t>5</a:t>
            </a:r>
          </a:p>
          <a:p>
            <a:pPr algn="ctr"/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26186E68-B3D6-E7E4-62B5-7703AEF934BF}"/>
              </a:ext>
            </a:extLst>
          </p:cNvPr>
          <p:cNvSpPr/>
          <p:nvPr/>
        </p:nvSpPr>
        <p:spPr>
          <a:xfrm>
            <a:off x="7824063" y="3660860"/>
            <a:ext cx="786390" cy="507258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/>
              <a:t>TMO</a:t>
            </a:r>
            <a:endParaRPr lang="en-GB" sz="12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4191128-E1C8-4299-EC51-DE123B819DE7}"/>
              </a:ext>
            </a:extLst>
          </p:cNvPr>
          <p:cNvCxnSpPr>
            <a:cxnSpLocks/>
            <a:endCxn id="19" idx="5"/>
          </p:cNvCxnSpPr>
          <p:nvPr/>
        </p:nvCxnSpPr>
        <p:spPr>
          <a:xfrm flipH="1">
            <a:off x="8483639" y="1472540"/>
            <a:ext cx="1503510" cy="21883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AF2E8F7-5EFE-7990-6DF3-E7404134DE31}"/>
              </a:ext>
            </a:extLst>
          </p:cNvPr>
          <p:cNvCxnSpPr>
            <a:cxnSpLocks/>
            <a:endCxn id="19" idx="1"/>
          </p:cNvCxnSpPr>
          <p:nvPr/>
        </p:nvCxnSpPr>
        <p:spPr>
          <a:xfrm flipH="1" flipV="1">
            <a:off x="8483639" y="4168118"/>
            <a:ext cx="1503510" cy="216143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703598-D4C4-9A6A-5504-4B415794C5F5}"/>
              </a:ext>
            </a:extLst>
          </p:cNvPr>
          <p:cNvCxnSpPr>
            <a:cxnSpLocks/>
            <a:stCxn id="10" idx="3"/>
            <a:endCxn id="19" idx="0"/>
          </p:cNvCxnSpPr>
          <p:nvPr/>
        </p:nvCxnSpPr>
        <p:spPr>
          <a:xfrm flipH="1">
            <a:off x="8610453" y="3901044"/>
            <a:ext cx="3009552" cy="134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92C1553-2A16-0CD6-74F7-AF212E62CC1B}"/>
              </a:ext>
            </a:extLst>
          </p:cNvPr>
          <p:cNvCxnSpPr>
            <a:cxnSpLocks/>
            <a:stCxn id="10" idx="1"/>
            <a:endCxn id="19" idx="3"/>
          </p:cNvCxnSpPr>
          <p:nvPr/>
        </p:nvCxnSpPr>
        <p:spPr>
          <a:xfrm>
            <a:off x="4577938" y="3901044"/>
            <a:ext cx="3246125" cy="134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5E8CEF8-5890-FD36-CBBD-940494FF5802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6317673" y="4168118"/>
            <a:ext cx="1633205" cy="216143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79ED771-9485-6E5B-DCAF-8E845AB3E692}"/>
              </a:ext>
            </a:extLst>
          </p:cNvPr>
          <p:cNvSpPr txBox="1"/>
          <p:nvPr/>
        </p:nvSpPr>
        <p:spPr>
          <a:xfrm>
            <a:off x="7517081" y="3093524"/>
            <a:ext cx="134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err="1">
                <a:solidFill>
                  <a:schemeClr val="bg1"/>
                </a:solidFill>
              </a:rPr>
              <a:t>Objectives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BC8566-938E-BC9D-453C-84AACDE71AED}"/>
              </a:ext>
            </a:extLst>
          </p:cNvPr>
          <p:cNvSpPr txBox="1"/>
          <p:nvPr/>
        </p:nvSpPr>
        <p:spPr>
          <a:xfrm rot="3808730">
            <a:off x="8476046" y="3415352"/>
            <a:ext cx="920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>
                <a:solidFill>
                  <a:schemeClr val="bg1"/>
                </a:solidFill>
              </a:rPr>
              <a:t>Process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74A2D9-7666-62C9-9BDD-51FC92098C77}"/>
              </a:ext>
            </a:extLst>
          </p:cNvPr>
          <p:cNvSpPr txBox="1"/>
          <p:nvPr/>
        </p:nvSpPr>
        <p:spPr>
          <a:xfrm rot="7007163">
            <a:off x="8475340" y="4115784"/>
            <a:ext cx="920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err="1">
                <a:solidFill>
                  <a:schemeClr val="bg1"/>
                </a:solidFill>
              </a:rPr>
              <a:t>People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71AB12-0770-C215-B089-8CF6316EDAF5}"/>
              </a:ext>
            </a:extLst>
          </p:cNvPr>
          <p:cNvSpPr txBox="1"/>
          <p:nvPr/>
        </p:nvSpPr>
        <p:spPr>
          <a:xfrm rot="14649492">
            <a:off x="6989436" y="4113405"/>
            <a:ext cx="920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>
                <a:solidFill>
                  <a:schemeClr val="bg1"/>
                </a:solidFill>
              </a:rPr>
              <a:t>Culture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500A72-8D05-E33C-EA9F-0483F623D090}"/>
              </a:ext>
            </a:extLst>
          </p:cNvPr>
          <p:cNvSpPr txBox="1"/>
          <p:nvPr/>
        </p:nvSpPr>
        <p:spPr>
          <a:xfrm>
            <a:off x="7528616" y="4422247"/>
            <a:ext cx="134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err="1">
                <a:solidFill>
                  <a:schemeClr val="bg1"/>
                </a:solidFill>
              </a:rPr>
              <a:t>Technical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EC51BF-3EA5-B450-D592-73A468D83043}"/>
              </a:ext>
            </a:extLst>
          </p:cNvPr>
          <p:cNvSpPr txBox="1"/>
          <p:nvPr/>
        </p:nvSpPr>
        <p:spPr>
          <a:xfrm rot="17763976">
            <a:off x="6985945" y="3419553"/>
            <a:ext cx="920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err="1">
                <a:solidFill>
                  <a:schemeClr val="bg1"/>
                </a:solidFill>
              </a:rPr>
              <a:t>Report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E50CDBA-B696-3064-3629-2B2B1B7D6763}"/>
              </a:ext>
            </a:extLst>
          </p:cNvPr>
          <p:cNvSpPr/>
          <p:nvPr/>
        </p:nvSpPr>
        <p:spPr>
          <a:xfrm>
            <a:off x="4750871" y="2698562"/>
            <a:ext cx="2036796" cy="65768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 err="1">
                <a:solidFill>
                  <a:schemeClr val="tx1"/>
                </a:solidFill>
              </a:rPr>
              <a:t>Metrics</a:t>
            </a:r>
            <a:endParaRPr lang="sv-SE" sz="12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 err="1">
                <a:solidFill>
                  <a:schemeClr val="tx1"/>
                </a:solidFill>
              </a:rPr>
              <a:t>Continuous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improvment</a:t>
            </a:r>
            <a:endParaRPr lang="sv-SE" sz="12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Risk moderation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B2F9945-D231-7A69-B826-320D024421BB}"/>
              </a:ext>
            </a:extLst>
          </p:cNvPr>
          <p:cNvSpPr/>
          <p:nvPr/>
        </p:nvSpPr>
        <p:spPr>
          <a:xfrm>
            <a:off x="4642073" y="4279089"/>
            <a:ext cx="2431197" cy="114840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Community </a:t>
            </a:r>
            <a:r>
              <a:rPr lang="sv-SE" sz="1200" dirty="0" err="1">
                <a:solidFill>
                  <a:schemeClr val="tx1"/>
                </a:solidFill>
              </a:rPr>
              <a:t>of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practice</a:t>
            </a:r>
            <a:r>
              <a:rPr lang="sv-SE" sz="1200" dirty="0">
                <a:solidFill>
                  <a:schemeClr val="tx1"/>
                </a:solidFill>
              </a:rPr>
              <a:t> - </a:t>
            </a:r>
            <a:r>
              <a:rPr lang="sv-SE" sz="1200" dirty="0" err="1">
                <a:solidFill>
                  <a:schemeClr val="tx1"/>
                </a:solidFill>
              </a:rPr>
              <a:t>Mentoring</a:t>
            </a:r>
            <a:endParaRPr lang="sv-SE" sz="12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 err="1">
                <a:solidFill>
                  <a:schemeClr val="tx1"/>
                </a:solidFill>
              </a:rPr>
              <a:t>Application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Lifecycle</a:t>
            </a:r>
            <a:r>
              <a:rPr lang="sv-SE" sz="1200" dirty="0">
                <a:solidFill>
                  <a:schemeClr val="tx1"/>
                </a:solidFill>
              </a:rPr>
              <a:t> Management (JIRA)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</a:rPr>
              <a:t>Resource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</a:rPr>
              <a:t>Change request management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18FD835-DF41-9ED3-622D-AEDDB2E4B777}"/>
              </a:ext>
            </a:extLst>
          </p:cNvPr>
          <p:cNvSpPr/>
          <p:nvPr/>
        </p:nvSpPr>
        <p:spPr>
          <a:xfrm>
            <a:off x="9311927" y="2548958"/>
            <a:ext cx="2279876" cy="84875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Focus on </a:t>
            </a:r>
            <a:r>
              <a:rPr lang="sv-SE" sz="1200" dirty="0" err="1">
                <a:solidFill>
                  <a:schemeClr val="tx1"/>
                </a:solidFill>
              </a:rPr>
              <a:t>starting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good</a:t>
            </a:r>
            <a:endParaRPr lang="en-GB" sz="12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Template </a:t>
            </a:r>
            <a:r>
              <a:rPr lang="sv-SE" sz="1200" dirty="0" err="1">
                <a:solidFill>
                  <a:schemeClr val="tx1"/>
                </a:solidFill>
              </a:rPr>
              <a:t>available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quick</a:t>
            </a:r>
            <a:endParaRPr lang="sv-SE" sz="12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Change </a:t>
            </a:r>
            <a:r>
              <a:rPr lang="sv-SE" sz="1200" dirty="0" err="1">
                <a:solidFill>
                  <a:schemeClr val="tx1"/>
                </a:solidFill>
              </a:rPr>
              <a:t>request</a:t>
            </a:r>
            <a:r>
              <a:rPr lang="sv-SE" sz="1200" dirty="0">
                <a:solidFill>
                  <a:schemeClr val="tx1"/>
                </a:solidFill>
              </a:rPr>
              <a:t> management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01C84E6-AA04-8629-6CA2-086445EBB171}"/>
              </a:ext>
            </a:extLst>
          </p:cNvPr>
          <p:cNvSpPr/>
          <p:nvPr/>
        </p:nvSpPr>
        <p:spPr>
          <a:xfrm>
            <a:off x="9256524" y="4454873"/>
            <a:ext cx="2299716" cy="8540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Cross </a:t>
            </a:r>
            <a:r>
              <a:rPr lang="sv-SE" sz="1200" dirty="0" err="1">
                <a:solidFill>
                  <a:schemeClr val="tx1"/>
                </a:solidFill>
              </a:rPr>
              <a:t>functionnal</a:t>
            </a:r>
            <a:endParaRPr lang="sv-SE" sz="12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 err="1">
                <a:solidFill>
                  <a:schemeClr val="tx1"/>
                </a:solidFill>
              </a:rPr>
              <a:t>Commitment</a:t>
            </a:r>
            <a:r>
              <a:rPr lang="sv-SE" sz="1200" dirty="0">
                <a:solidFill>
                  <a:schemeClr val="tx1"/>
                </a:solidFill>
              </a:rPr>
              <a:t> to </a:t>
            </a:r>
            <a:r>
              <a:rPr lang="sv-SE" sz="1200" dirty="0" err="1">
                <a:solidFill>
                  <a:schemeClr val="tx1"/>
                </a:solidFill>
              </a:rPr>
              <a:t>engagement</a:t>
            </a:r>
            <a:endParaRPr lang="sv-SE" sz="12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Self management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BA62832-38E2-ADB3-40A2-502DF77B9A1E}"/>
              </a:ext>
            </a:extLst>
          </p:cNvPr>
          <p:cNvSpPr/>
          <p:nvPr/>
        </p:nvSpPr>
        <p:spPr>
          <a:xfrm>
            <a:off x="7098868" y="1789841"/>
            <a:ext cx="2036796" cy="65768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Clear </a:t>
            </a:r>
            <a:r>
              <a:rPr lang="sv-SE" sz="1200" dirty="0" err="1">
                <a:solidFill>
                  <a:schemeClr val="tx1"/>
                </a:solidFill>
              </a:rPr>
              <a:t>view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of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priority</a:t>
            </a:r>
            <a:endParaRPr lang="sv-SE" sz="12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D7AD687-33A6-C6E9-F7C7-1DAF5CFE64EC}"/>
              </a:ext>
            </a:extLst>
          </p:cNvPr>
          <p:cNvSpPr/>
          <p:nvPr/>
        </p:nvSpPr>
        <p:spPr>
          <a:xfrm>
            <a:off x="7219728" y="5569903"/>
            <a:ext cx="2036796" cy="65768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Tools </a:t>
            </a:r>
            <a:r>
              <a:rPr lang="sv-SE" sz="1200" dirty="0" err="1">
                <a:solidFill>
                  <a:schemeClr val="tx1"/>
                </a:solidFill>
              </a:rPr>
              <a:t>mastering</a:t>
            </a:r>
            <a:endParaRPr lang="sv-SE" sz="12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 err="1">
                <a:solidFill>
                  <a:schemeClr val="tx1"/>
                </a:solidFill>
              </a:rPr>
              <a:t>Engineering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practice</a:t>
            </a:r>
            <a:endParaRPr lang="sv-SE" sz="1200" dirty="0">
              <a:solidFill>
                <a:schemeClr val="tx1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61DBD6F-4E20-C580-17DB-34D7D49C7AE9}"/>
              </a:ext>
            </a:extLst>
          </p:cNvPr>
          <p:cNvSpPr/>
          <p:nvPr/>
        </p:nvSpPr>
        <p:spPr>
          <a:xfrm>
            <a:off x="7332164" y="5457437"/>
            <a:ext cx="1488124" cy="163157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900" dirty="0" err="1">
                <a:solidFill>
                  <a:schemeClr val="bg1"/>
                </a:solidFill>
              </a:rPr>
              <a:t>Engineering</a:t>
            </a:r>
            <a:r>
              <a:rPr lang="sv-SE" sz="900" dirty="0">
                <a:solidFill>
                  <a:schemeClr val="bg1"/>
                </a:solidFill>
              </a:rPr>
              <a:t> </a:t>
            </a:r>
            <a:r>
              <a:rPr lang="sv-SE" sz="900" dirty="0" err="1">
                <a:solidFill>
                  <a:schemeClr val="bg1"/>
                </a:solidFill>
              </a:rPr>
              <a:t>excellence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C241B57-8D35-2F5C-4176-C16B75E1F524}"/>
              </a:ext>
            </a:extLst>
          </p:cNvPr>
          <p:cNvSpPr/>
          <p:nvPr/>
        </p:nvSpPr>
        <p:spPr>
          <a:xfrm>
            <a:off x="9433740" y="4334422"/>
            <a:ext cx="1633762" cy="163157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900" dirty="0">
                <a:solidFill>
                  <a:schemeClr val="bg1"/>
                </a:solidFill>
              </a:rPr>
              <a:t>Team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7D68B95-DB9E-D36E-6D54-277E7BACB7F8}"/>
              </a:ext>
            </a:extLst>
          </p:cNvPr>
          <p:cNvSpPr/>
          <p:nvPr/>
        </p:nvSpPr>
        <p:spPr>
          <a:xfrm>
            <a:off x="9433740" y="2450139"/>
            <a:ext cx="1488124" cy="163157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900" dirty="0">
                <a:solidFill>
                  <a:schemeClr val="bg1"/>
                </a:solidFill>
              </a:rPr>
              <a:t>Transformation </a:t>
            </a:r>
            <a:r>
              <a:rPr lang="sv-SE" sz="900" dirty="0" err="1">
                <a:solidFill>
                  <a:schemeClr val="bg1"/>
                </a:solidFill>
              </a:rPr>
              <a:t>Framework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8A14E83-579E-FAED-4CE2-240F0E1ABB7F}"/>
              </a:ext>
            </a:extLst>
          </p:cNvPr>
          <p:cNvSpPr/>
          <p:nvPr/>
        </p:nvSpPr>
        <p:spPr>
          <a:xfrm>
            <a:off x="7207880" y="1692268"/>
            <a:ext cx="1488124" cy="163157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900" dirty="0" err="1">
                <a:solidFill>
                  <a:schemeClr val="bg1"/>
                </a:solidFill>
              </a:rPr>
              <a:t>Priority</a:t>
            </a:r>
            <a:r>
              <a:rPr lang="sv-SE" sz="900" dirty="0">
                <a:solidFill>
                  <a:schemeClr val="bg1"/>
                </a:solidFill>
              </a:rPr>
              <a:t> vision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E755D3B-187E-6456-A5A1-422DFC064D79}"/>
              </a:ext>
            </a:extLst>
          </p:cNvPr>
          <p:cNvSpPr/>
          <p:nvPr/>
        </p:nvSpPr>
        <p:spPr>
          <a:xfrm>
            <a:off x="4762976" y="4154992"/>
            <a:ext cx="1488124" cy="163157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900" dirty="0" err="1">
                <a:solidFill>
                  <a:schemeClr val="bg1"/>
                </a:solidFill>
              </a:rPr>
              <a:t>Collaboration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08DB45BF-B7F1-B11C-7BAF-8C30DCDCEA18}"/>
              </a:ext>
            </a:extLst>
          </p:cNvPr>
          <p:cNvSpPr/>
          <p:nvPr/>
        </p:nvSpPr>
        <p:spPr>
          <a:xfrm>
            <a:off x="4843672" y="2600490"/>
            <a:ext cx="1488124" cy="163157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900" dirty="0" err="1">
                <a:solidFill>
                  <a:schemeClr val="bg1"/>
                </a:solidFill>
              </a:rPr>
              <a:t>Governance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F22DB52-41A1-774E-1A82-DC0302E0D28C}"/>
              </a:ext>
            </a:extLst>
          </p:cNvPr>
          <p:cNvSpPr/>
          <p:nvPr/>
        </p:nvSpPr>
        <p:spPr>
          <a:xfrm>
            <a:off x="1050966" y="1787769"/>
            <a:ext cx="3043235" cy="459521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/>
                </a:solidFill>
              </a:rPr>
              <a:t>Clear </a:t>
            </a:r>
            <a:r>
              <a:rPr lang="sv-SE" dirty="0" err="1">
                <a:solidFill>
                  <a:schemeClr val="tx1"/>
                </a:solidFill>
              </a:rPr>
              <a:t>roadmap</a:t>
            </a:r>
            <a:r>
              <a:rPr lang="sv-SE" dirty="0">
                <a:solidFill>
                  <a:schemeClr val="tx1"/>
                </a:solidFill>
              </a:rPr>
              <a:t>,</a:t>
            </a:r>
          </a:p>
          <a:p>
            <a:r>
              <a:rPr lang="sv-SE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tx1"/>
                </a:solidFill>
              </a:rPr>
              <a:t>Mentoring</a:t>
            </a: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tx1"/>
                </a:solidFill>
              </a:rPr>
              <a:t>Harmonisation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of</a:t>
            </a:r>
            <a:r>
              <a:rPr lang="sv-SE" dirty="0">
                <a:solidFill>
                  <a:schemeClr val="tx1"/>
                </a:solidFill>
              </a:rPr>
              <a:t> the </a:t>
            </a:r>
            <a:r>
              <a:rPr lang="sv-SE" dirty="0" err="1">
                <a:solidFill>
                  <a:schemeClr val="tx1"/>
                </a:solidFill>
              </a:rPr>
              <a:t>culture</a:t>
            </a:r>
            <a:r>
              <a:rPr lang="sv-SE" dirty="0">
                <a:solidFill>
                  <a:schemeClr val="tx1"/>
                </a:solidFill>
              </a:rPr>
              <a:t> and </a:t>
            </a:r>
            <a:r>
              <a:rPr lang="sv-SE" dirty="0" err="1">
                <a:solidFill>
                  <a:schemeClr val="tx1"/>
                </a:solidFill>
              </a:rPr>
              <a:t>practice</a:t>
            </a:r>
            <a:endParaRPr lang="sv-SE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tx1"/>
                </a:solidFill>
              </a:rPr>
              <a:t>Accelerated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tool</a:t>
            </a:r>
            <a:r>
              <a:rPr lang="sv-SE" dirty="0">
                <a:solidFill>
                  <a:schemeClr val="tx1"/>
                </a:solidFill>
              </a:rPr>
              <a:t> kit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4F90EAC-AA5E-2B92-31CB-3F6D8283D21F}"/>
              </a:ext>
            </a:extLst>
          </p:cNvPr>
          <p:cNvSpPr/>
          <p:nvPr/>
        </p:nvSpPr>
        <p:spPr>
          <a:xfrm>
            <a:off x="1460788" y="1632858"/>
            <a:ext cx="2196811" cy="528452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>
                <a:solidFill>
                  <a:schemeClr val="bg1"/>
                </a:solidFill>
              </a:rPr>
              <a:t>Key</a:t>
            </a:r>
            <a:r>
              <a:rPr lang="sv-SE" dirty="0">
                <a:solidFill>
                  <a:schemeClr val="bg1"/>
                </a:solidFill>
              </a:rPr>
              <a:t> Feature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DF2E9C38-679D-5F59-B94E-AA33C4C6136C}"/>
              </a:ext>
            </a:extLst>
          </p:cNvPr>
          <p:cNvSpPr txBox="1">
            <a:spLocks/>
          </p:cNvSpPr>
          <p:nvPr/>
        </p:nvSpPr>
        <p:spPr>
          <a:xfrm>
            <a:off x="406264" y="-1224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TMO</a:t>
            </a:r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4916CB19-C722-7918-99E7-69CD037A1970}"/>
              </a:ext>
            </a:extLst>
          </p:cNvPr>
          <p:cNvSpPr/>
          <p:nvPr/>
        </p:nvSpPr>
        <p:spPr>
          <a:xfrm>
            <a:off x="2737404" y="3421663"/>
            <a:ext cx="598998" cy="528452"/>
          </a:xfrm>
          <a:prstGeom prst="triangl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44B1568-2595-7F7C-E78C-B2D30573F336}"/>
              </a:ext>
            </a:extLst>
          </p:cNvPr>
          <p:cNvSpPr txBox="1"/>
          <p:nvPr/>
        </p:nvSpPr>
        <p:spPr>
          <a:xfrm>
            <a:off x="10868916" y="366"/>
            <a:ext cx="13230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/>
              <a:t>Today status</a:t>
            </a:r>
          </a:p>
          <a:p>
            <a:r>
              <a:rPr lang="en-GB" sz="800" dirty="0"/>
              <a:t>The path to serenity</a:t>
            </a:r>
          </a:p>
          <a:p>
            <a:r>
              <a:rPr lang="en-GB" sz="800" b="1" dirty="0"/>
              <a:t>TMO</a:t>
            </a:r>
          </a:p>
          <a:p>
            <a:r>
              <a:rPr lang="sv-SE" sz="800" dirty="0"/>
              <a:t>Ok, </a:t>
            </a:r>
            <a:r>
              <a:rPr lang="sv-SE" sz="800" dirty="0" err="1"/>
              <a:t>But</a:t>
            </a:r>
            <a:r>
              <a:rPr lang="sv-SE" sz="800" dirty="0"/>
              <a:t>… </a:t>
            </a:r>
            <a:r>
              <a:rPr lang="sv-SE" sz="800" dirty="0" err="1"/>
              <a:t>What</a:t>
            </a:r>
            <a:r>
              <a:rPr lang="sv-SE" sz="800" dirty="0"/>
              <a:t> in real </a:t>
            </a:r>
            <a:r>
              <a:rPr lang="sv-SE" sz="800" dirty="0" err="1"/>
              <a:t>life</a:t>
            </a:r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244255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1AFF7-6A0E-8C30-4588-E997B5AAA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TMO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5B0C45-27DA-BB10-F08E-CFAB05388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FE26A-C490-0917-387A-BB235D17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150DB0-8781-0B7B-CE4F-2476FE67B2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Role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AF7E12C-6AAC-82B1-ACD1-2EC49E936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2024-03-18</a:t>
            </a:fld>
            <a:endParaRPr lang="sv-SE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21C1001-6732-A56E-0E42-2C92887C4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85945" cy="4351338"/>
          </a:xfrm>
        </p:spPr>
        <p:txBody>
          <a:bodyPr/>
          <a:lstStyle/>
          <a:p>
            <a:r>
              <a:rPr lang="sv-SE" dirty="0" err="1"/>
              <a:t>Dispatch</a:t>
            </a:r>
            <a:r>
              <a:rPr lang="sv-SE" dirty="0"/>
              <a:t> meeting </a:t>
            </a:r>
            <a:r>
              <a:rPr lang="sv-SE" dirty="0" err="1"/>
              <a:t>once</a:t>
            </a:r>
            <a:r>
              <a:rPr lang="sv-SE" dirty="0"/>
              <a:t> a </a:t>
            </a:r>
            <a:r>
              <a:rPr lang="sv-SE" dirty="0" err="1"/>
              <a:t>week</a:t>
            </a:r>
            <a:r>
              <a:rPr lang="sv-SE" dirty="0"/>
              <a:t> – </a:t>
            </a:r>
            <a:r>
              <a:rPr lang="sv-SE" dirty="0" err="1"/>
              <a:t>Ressource</a:t>
            </a:r>
            <a:r>
              <a:rPr lang="sv-SE" dirty="0"/>
              <a:t> management</a:t>
            </a:r>
          </a:p>
          <a:p>
            <a:r>
              <a:rPr lang="sv-SE" dirty="0" err="1"/>
              <a:t>Mentoring</a:t>
            </a:r>
            <a:r>
              <a:rPr lang="sv-SE" dirty="0"/>
              <a:t> (FBS-LBS</a:t>
            </a:r>
          </a:p>
          <a:p>
            <a:r>
              <a:rPr lang="sv-SE" dirty="0" err="1"/>
              <a:t>Reporting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activity</a:t>
            </a:r>
            <a:endParaRPr lang="sv-SE" dirty="0"/>
          </a:p>
          <a:p>
            <a:r>
              <a:rPr lang="sv-SE" dirty="0"/>
              <a:t>Make sure the </a:t>
            </a:r>
            <a:r>
              <a:rPr lang="sv-SE" dirty="0" err="1"/>
              <a:t>priority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followed</a:t>
            </a:r>
            <a:endParaRPr lang="sv-SE" dirty="0"/>
          </a:p>
          <a:p>
            <a:r>
              <a:rPr lang="sv-SE" dirty="0"/>
              <a:t>Make sure the process is </a:t>
            </a:r>
            <a:r>
              <a:rPr lang="sv-SE" dirty="0" err="1"/>
              <a:t>followed</a:t>
            </a:r>
            <a:r>
              <a:rPr lang="sv-SE" dirty="0"/>
              <a:t> (not by the </a:t>
            </a:r>
            <a:r>
              <a:rPr lang="sv-SE" dirty="0" err="1"/>
              <a:t>book</a:t>
            </a:r>
            <a:r>
              <a:rPr lang="sv-SE" dirty="0"/>
              <a:t> </a:t>
            </a:r>
            <a:r>
              <a:rPr lang="sv-SE" dirty="0" err="1"/>
              <a:t>but</a:t>
            </a:r>
            <a:r>
              <a:rPr lang="sv-SE" dirty="0"/>
              <a:t> by the </a:t>
            </a:r>
            <a:r>
              <a:rPr lang="sv-SE" dirty="0" err="1"/>
              <a:t>necessity</a:t>
            </a:r>
            <a:r>
              <a:rPr lang="sv-SE" dirty="0"/>
              <a:t>)</a:t>
            </a:r>
          </a:p>
          <a:p>
            <a:r>
              <a:rPr lang="sv-SE" dirty="0"/>
              <a:t>Central </a:t>
            </a:r>
            <a:r>
              <a:rPr lang="sv-SE" dirty="0" err="1"/>
              <a:t>point</a:t>
            </a:r>
            <a:r>
              <a:rPr lang="sv-SE" dirty="0"/>
              <a:t> for </a:t>
            </a:r>
            <a:r>
              <a:rPr lang="sv-SE" dirty="0" err="1"/>
              <a:t>communicate</a:t>
            </a:r>
            <a:r>
              <a:rPr lang="sv-SE" dirty="0"/>
              <a:t> to the </a:t>
            </a:r>
            <a:r>
              <a:rPr lang="sv-SE" dirty="0" err="1"/>
              <a:t>external</a:t>
            </a:r>
            <a:r>
              <a:rPr lang="sv-SE" dirty="0"/>
              <a:t> service</a:t>
            </a:r>
          </a:p>
          <a:p>
            <a:r>
              <a:rPr lang="sv-SE" dirty="0"/>
              <a:t>Change </a:t>
            </a:r>
            <a:r>
              <a:rPr lang="sv-SE" dirty="0" err="1"/>
              <a:t>request</a:t>
            </a:r>
            <a:r>
              <a:rPr lang="sv-SE" dirty="0"/>
              <a:t> management</a:t>
            </a:r>
          </a:p>
          <a:p>
            <a:r>
              <a:rPr lang="sv-SE" dirty="0" err="1"/>
              <a:t>Manage</a:t>
            </a:r>
            <a:r>
              <a:rPr lang="sv-SE" dirty="0"/>
              <a:t> </a:t>
            </a:r>
            <a:r>
              <a:rPr lang="sv-SE" dirty="0" err="1"/>
              <a:t>urgencies</a:t>
            </a:r>
            <a:endParaRPr lang="sv-SE" dirty="0"/>
          </a:p>
          <a:p>
            <a:endParaRPr lang="sv-SE" dirty="0"/>
          </a:p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3EB401-9EC1-3531-25D9-D767D2F3C109}"/>
              </a:ext>
            </a:extLst>
          </p:cNvPr>
          <p:cNvSpPr txBox="1"/>
          <p:nvPr/>
        </p:nvSpPr>
        <p:spPr>
          <a:xfrm>
            <a:off x="10868916" y="366"/>
            <a:ext cx="13230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/>
              <a:t>Today status</a:t>
            </a:r>
          </a:p>
          <a:p>
            <a:r>
              <a:rPr lang="en-GB" sz="800" dirty="0"/>
              <a:t>The path to serenity</a:t>
            </a:r>
          </a:p>
          <a:p>
            <a:r>
              <a:rPr lang="en-GB" sz="800" b="1" dirty="0"/>
              <a:t>TMO</a:t>
            </a:r>
          </a:p>
          <a:p>
            <a:r>
              <a:rPr lang="sv-SE" sz="800" dirty="0"/>
              <a:t>Ok, </a:t>
            </a:r>
            <a:r>
              <a:rPr lang="sv-SE" sz="800" dirty="0" err="1"/>
              <a:t>But</a:t>
            </a:r>
            <a:r>
              <a:rPr lang="sv-SE" sz="800" dirty="0"/>
              <a:t>… </a:t>
            </a:r>
            <a:r>
              <a:rPr lang="sv-SE" sz="800" dirty="0" err="1"/>
              <a:t>What</a:t>
            </a:r>
            <a:r>
              <a:rPr lang="sv-SE" sz="800" dirty="0"/>
              <a:t> in real </a:t>
            </a:r>
            <a:r>
              <a:rPr lang="sv-SE" sz="800" dirty="0" err="1"/>
              <a:t>life</a:t>
            </a:r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202106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A320-1795-B55A-8AB8-81AF9455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TMO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C4F16B-B23C-CEC6-A267-212C0AC72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CC8B34-7AA8-4D1D-DB4C-8248C2345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D91068-06E0-A481-2655-DE666DF3D4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Benefits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C9401FD-7184-4B5F-407D-44275400A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2024-03-18</a:t>
            </a:fld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3B981A-2C71-3803-ED40-542B8053918F}"/>
              </a:ext>
            </a:extLst>
          </p:cNvPr>
          <p:cNvSpPr txBox="1"/>
          <p:nvPr/>
        </p:nvSpPr>
        <p:spPr>
          <a:xfrm>
            <a:off x="10868916" y="366"/>
            <a:ext cx="13230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/>
              <a:t>Today status</a:t>
            </a:r>
          </a:p>
          <a:p>
            <a:r>
              <a:rPr lang="en-GB" sz="800" dirty="0"/>
              <a:t>The path to serenity</a:t>
            </a:r>
          </a:p>
          <a:p>
            <a:r>
              <a:rPr lang="en-GB" sz="800" b="1" dirty="0"/>
              <a:t>TMO</a:t>
            </a:r>
          </a:p>
          <a:p>
            <a:r>
              <a:rPr lang="sv-SE" sz="800" dirty="0"/>
              <a:t>Ok, </a:t>
            </a:r>
            <a:r>
              <a:rPr lang="sv-SE" sz="800" dirty="0" err="1"/>
              <a:t>But</a:t>
            </a:r>
            <a:r>
              <a:rPr lang="sv-SE" sz="800" dirty="0"/>
              <a:t>… </a:t>
            </a:r>
            <a:r>
              <a:rPr lang="sv-SE" sz="800" dirty="0" err="1"/>
              <a:t>What</a:t>
            </a:r>
            <a:r>
              <a:rPr lang="sv-SE" sz="800" dirty="0"/>
              <a:t> in real </a:t>
            </a:r>
            <a:r>
              <a:rPr lang="sv-SE" sz="800" dirty="0" err="1"/>
              <a:t>life</a:t>
            </a:r>
            <a:endParaRPr lang="sv-SE" sz="8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C4960A-FA8B-ECE8-4D4C-4EC623EB6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sv-SE" dirty="0" err="1"/>
              <a:t>Having</a:t>
            </a:r>
            <a:r>
              <a:rPr lang="sv-SE" dirty="0"/>
              <a:t> a </a:t>
            </a:r>
            <a:r>
              <a:rPr lang="sv-SE" dirty="0" err="1"/>
              <a:t>clear</a:t>
            </a:r>
            <a:r>
              <a:rPr lang="sv-SE" dirty="0"/>
              <a:t> </a:t>
            </a:r>
            <a:r>
              <a:rPr lang="sv-SE" dirty="0" err="1"/>
              <a:t>view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load</a:t>
            </a:r>
            <a:endParaRPr lang="sv-SE" dirty="0"/>
          </a:p>
          <a:p>
            <a:r>
              <a:rPr lang="sv-SE" dirty="0" err="1"/>
              <a:t>Improve</a:t>
            </a:r>
            <a:r>
              <a:rPr lang="sv-SE" dirty="0"/>
              <a:t> </a:t>
            </a:r>
            <a:r>
              <a:rPr lang="sv-SE" dirty="0" err="1"/>
              <a:t>customer</a:t>
            </a:r>
            <a:r>
              <a:rPr lang="sv-SE" dirty="0"/>
              <a:t> vision and </a:t>
            </a:r>
            <a:r>
              <a:rPr lang="sv-SE" dirty="0" err="1"/>
              <a:t>communication</a:t>
            </a:r>
            <a:endParaRPr lang="sv-SE" dirty="0"/>
          </a:p>
          <a:p>
            <a:r>
              <a:rPr lang="sv-SE" dirty="0" err="1"/>
              <a:t>Have</a:t>
            </a:r>
            <a:r>
              <a:rPr lang="sv-SE" dirty="0"/>
              <a:t> a proper </a:t>
            </a:r>
            <a:r>
              <a:rPr lang="sv-SE" dirty="0" err="1"/>
              <a:t>scope</a:t>
            </a:r>
            <a:r>
              <a:rPr lang="sv-SE" dirty="0"/>
              <a:t> (less </a:t>
            </a:r>
            <a:r>
              <a:rPr lang="sv-SE" dirty="0" err="1"/>
              <a:t>scope</a:t>
            </a:r>
            <a:r>
              <a:rPr lang="sv-SE" dirty="0"/>
              <a:t> </a:t>
            </a:r>
            <a:r>
              <a:rPr lang="sv-SE" dirty="0" err="1"/>
              <a:t>screep</a:t>
            </a:r>
            <a:r>
              <a:rPr lang="sv-SE" dirty="0"/>
              <a:t>)</a:t>
            </a:r>
          </a:p>
          <a:p>
            <a:r>
              <a:rPr lang="sv-SE" dirty="0" err="1"/>
              <a:t>Quality</a:t>
            </a:r>
            <a:r>
              <a:rPr lang="sv-SE" dirty="0"/>
              <a:t> </a:t>
            </a:r>
            <a:r>
              <a:rPr lang="sv-SE" dirty="0" err="1"/>
              <a:t>involve</a:t>
            </a:r>
            <a:r>
              <a:rPr lang="sv-SE" dirty="0"/>
              <a:t> at the right moment</a:t>
            </a:r>
          </a:p>
          <a:p>
            <a:endParaRPr lang="sv-SE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172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CDC3E-F532-BF78-5271-7BE21BCEA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Ok, But… What in real life</a:t>
            </a:r>
            <a:br>
              <a:rPr lang="en-GB" dirty="0"/>
            </a:b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D28313-5D47-79E0-D5F5-A0204F8EE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C67F7-17D0-943B-D629-F42A4EA0D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730157-2617-6B31-0B84-B48165CAD3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Deal </a:t>
            </a:r>
            <a:r>
              <a:rPr lang="sv-SE" dirty="0" err="1"/>
              <a:t>with</a:t>
            </a:r>
            <a:r>
              <a:rPr lang="sv-SE" dirty="0"/>
              <a:t> the </a:t>
            </a:r>
            <a:r>
              <a:rPr lang="sv-SE" dirty="0" err="1"/>
              <a:t>request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4BBA620-368B-2262-BE47-F4BE2333F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2024-03-18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212217-ECBA-F919-B340-D2026E71B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40724"/>
            <a:ext cx="2616228" cy="343623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C07F534-05B5-EB4C-6207-0B6B0B0B84F5}"/>
              </a:ext>
            </a:extLst>
          </p:cNvPr>
          <p:cNvSpPr txBox="1">
            <a:spLocks/>
          </p:cNvSpPr>
          <p:nvPr/>
        </p:nvSpPr>
        <p:spPr>
          <a:xfrm>
            <a:off x="351312" y="1825625"/>
            <a:ext cx="10515600" cy="4351338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Somewhere in ESS</a:t>
            </a:r>
          </a:p>
          <a:p>
            <a:endParaRPr lang="sv-SE"/>
          </a:p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25996A-96F1-5796-B42B-0A2BC2B0E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154" y="2896600"/>
            <a:ext cx="1926272" cy="1260400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C6CAE7CD-200C-346E-5555-D0827D51A1C7}"/>
              </a:ext>
            </a:extLst>
          </p:cNvPr>
          <p:cNvSpPr/>
          <p:nvPr/>
        </p:nvSpPr>
        <p:spPr>
          <a:xfrm>
            <a:off x="3319154" y="2594758"/>
            <a:ext cx="2163382" cy="1864085"/>
          </a:xfrm>
          <a:prstGeom prst="wedgeEllipseCallout">
            <a:avLst>
              <a:gd name="adj1" fmla="val -35434"/>
              <a:gd name="adj2" fmla="val 5862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E5FB98-AEEA-AC21-29A3-21B4C4485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112" y="2931989"/>
            <a:ext cx="1926272" cy="32449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38A2B6-D518-330E-A27B-BFEDBF2CF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7344" y="577703"/>
            <a:ext cx="4076910" cy="57025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79D446-02A8-820C-32E5-9E19918F7F40}"/>
              </a:ext>
            </a:extLst>
          </p:cNvPr>
          <p:cNvSpPr txBox="1"/>
          <p:nvPr/>
        </p:nvSpPr>
        <p:spPr>
          <a:xfrm>
            <a:off x="10868916" y="366"/>
            <a:ext cx="13230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/>
              <a:t>Today status</a:t>
            </a:r>
          </a:p>
          <a:p>
            <a:r>
              <a:rPr lang="en-GB" sz="800" dirty="0"/>
              <a:t>The path to serenity</a:t>
            </a:r>
          </a:p>
          <a:p>
            <a:r>
              <a:rPr lang="en-GB" sz="800" dirty="0"/>
              <a:t>TMO</a:t>
            </a:r>
          </a:p>
          <a:p>
            <a:r>
              <a:rPr lang="sv-SE" sz="800" b="1" dirty="0"/>
              <a:t>Ok, </a:t>
            </a:r>
            <a:r>
              <a:rPr lang="sv-SE" sz="800" b="1" dirty="0" err="1"/>
              <a:t>But</a:t>
            </a:r>
            <a:r>
              <a:rPr lang="sv-SE" sz="800" b="1" dirty="0"/>
              <a:t>… </a:t>
            </a:r>
            <a:r>
              <a:rPr lang="sv-SE" sz="800" b="1" dirty="0" err="1"/>
              <a:t>What</a:t>
            </a:r>
            <a:r>
              <a:rPr lang="sv-SE" sz="800" b="1" dirty="0"/>
              <a:t> in real </a:t>
            </a:r>
            <a:r>
              <a:rPr lang="sv-SE" sz="800" b="1" dirty="0" err="1"/>
              <a:t>life</a:t>
            </a:r>
            <a:endParaRPr lang="sv-SE" sz="800" b="1" dirty="0"/>
          </a:p>
          <a:p>
            <a:r>
              <a:rPr lang="sv-SE" sz="800" dirty="0"/>
              <a:t>Main missions to come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0667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29078-7E53-F93E-F2A3-A8EF7EF6D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Ok, But… What in real life</a:t>
            </a:r>
            <a:br>
              <a:rPr lang="en-GB" dirty="0"/>
            </a:b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6EB194-F18F-B233-7438-62C340CB0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2330B-F951-0296-544B-2D9C1D2FD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16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09ECC6-DC3C-FDE3-9547-63200DF9D8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The process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92F948D-25C6-0E4B-5B82-DAD468FD8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2024-03-18</a:t>
            </a:fld>
            <a:endParaRPr lang="sv-SE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00F3077-5DBC-1F29-BDEC-9029485495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6259489"/>
              </p:ext>
            </p:extLst>
          </p:nvPr>
        </p:nvGraphicFramePr>
        <p:xfrm>
          <a:off x="2264012" y="1872903"/>
          <a:ext cx="4155261" cy="4811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504EE41-78C0-BEBD-AD16-568190257C6F}"/>
              </a:ext>
            </a:extLst>
          </p:cNvPr>
          <p:cNvSpPr txBox="1"/>
          <p:nvPr/>
        </p:nvSpPr>
        <p:spPr>
          <a:xfrm>
            <a:off x="10654018" y="366"/>
            <a:ext cx="15379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/>
              <a:t>Today status</a:t>
            </a:r>
          </a:p>
          <a:p>
            <a:r>
              <a:rPr lang="en-GB" sz="800" dirty="0"/>
              <a:t>The path to serenity</a:t>
            </a:r>
          </a:p>
          <a:p>
            <a:r>
              <a:rPr lang="en-GB" sz="800" dirty="0"/>
              <a:t>TMO</a:t>
            </a:r>
          </a:p>
          <a:p>
            <a:r>
              <a:rPr lang="sv-SE" sz="800" b="1" dirty="0"/>
              <a:t>Ok, </a:t>
            </a:r>
            <a:r>
              <a:rPr lang="sv-SE" sz="800" b="1" dirty="0" err="1"/>
              <a:t>But</a:t>
            </a:r>
            <a:r>
              <a:rPr lang="sv-SE" sz="800" b="1" dirty="0"/>
              <a:t>… </a:t>
            </a:r>
            <a:r>
              <a:rPr lang="sv-SE" sz="800" b="1" dirty="0" err="1"/>
              <a:t>What</a:t>
            </a:r>
            <a:r>
              <a:rPr lang="sv-SE" sz="800" b="1" dirty="0"/>
              <a:t> in real </a:t>
            </a:r>
            <a:r>
              <a:rPr lang="sv-SE" sz="800" b="1" dirty="0" err="1"/>
              <a:t>life</a:t>
            </a:r>
            <a:endParaRPr lang="sv-SE" sz="800" b="1" dirty="0"/>
          </a:p>
        </p:txBody>
      </p:sp>
    </p:spTree>
    <p:extLst>
      <p:ext uri="{BB962C8B-B14F-4D97-AF65-F5344CB8AC3E}">
        <p14:creationId xmlns:p14="http://schemas.microsoft.com/office/powerpoint/2010/main" val="255084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18F98-DF84-C013-B900-56E968029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Ok, But… What in real life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951EE7-4C39-7565-C4A1-C477F1DBB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0227B-B448-2C10-249B-2E0F52615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17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6F8740-6945-AC11-83ED-565E18D7FD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All in </a:t>
            </a:r>
            <a:r>
              <a:rPr lang="sv-SE" dirty="0" err="1"/>
              <a:t>one</a:t>
            </a:r>
            <a:r>
              <a:rPr lang="sv-SE" dirty="0"/>
              <a:t> meeting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EA3A9D7-1AAF-9761-6DE5-7F36C35EB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2024-03-18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EFC202-9198-B703-CEC8-EB706C741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757" y="1351826"/>
            <a:ext cx="7954485" cy="528711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32262-B510-B96C-FB98-583DD73601E7}"/>
              </a:ext>
            </a:extLst>
          </p:cNvPr>
          <p:cNvGrpSpPr/>
          <p:nvPr/>
        </p:nvGrpSpPr>
        <p:grpSpPr>
          <a:xfrm>
            <a:off x="2315689" y="1676726"/>
            <a:ext cx="7416140" cy="4791467"/>
            <a:chOff x="2381003" y="1086592"/>
            <a:chExt cx="7416140" cy="4791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30A49E7-EC6F-98CB-CFAA-5908B6F16899}"/>
                </a:ext>
              </a:extLst>
            </p:cNvPr>
            <p:cNvCxnSpPr>
              <a:cxnSpLocks/>
            </p:cNvCxnSpPr>
            <p:nvPr/>
          </p:nvCxnSpPr>
          <p:spPr>
            <a:xfrm>
              <a:off x="6287984" y="1086592"/>
              <a:ext cx="350915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A3D6197-E04D-21B1-9F0F-4D68327AA947}"/>
                </a:ext>
              </a:extLst>
            </p:cNvPr>
            <p:cNvCxnSpPr>
              <a:cxnSpLocks/>
            </p:cNvCxnSpPr>
            <p:nvPr/>
          </p:nvCxnSpPr>
          <p:spPr>
            <a:xfrm>
              <a:off x="6287984" y="1086592"/>
              <a:ext cx="0" cy="24878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07F3A81-0FB1-107F-51E6-4754A2810E1B}"/>
                </a:ext>
              </a:extLst>
            </p:cNvPr>
            <p:cNvCxnSpPr/>
            <p:nvPr/>
          </p:nvCxnSpPr>
          <p:spPr>
            <a:xfrm flipH="1">
              <a:off x="2381003" y="3574473"/>
              <a:ext cx="390698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2438DC7-B6CA-2EAC-46BA-3111AA471F23}"/>
                </a:ext>
              </a:extLst>
            </p:cNvPr>
            <p:cNvCxnSpPr>
              <a:cxnSpLocks/>
            </p:cNvCxnSpPr>
            <p:nvPr/>
          </p:nvCxnSpPr>
          <p:spPr>
            <a:xfrm>
              <a:off x="2392878" y="3574473"/>
              <a:ext cx="0" cy="22681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A98D78D-D02D-0598-2BCD-779A59DC1FB7}"/>
                </a:ext>
              </a:extLst>
            </p:cNvPr>
            <p:cNvCxnSpPr/>
            <p:nvPr/>
          </p:nvCxnSpPr>
          <p:spPr>
            <a:xfrm>
              <a:off x="2381003" y="5878059"/>
              <a:ext cx="74161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8970CAD-8B88-6EF5-3B2F-2DD7DE9866ED}"/>
                </a:ext>
              </a:extLst>
            </p:cNvPr>
            <p:cNvCxnSpPr>
              <a:cxnSpLocks/>
            </p:cNvCxnSpPr>
            <p:nvPr/>
          </p:nvCxnSpPr>
          <p:spPr>
            <a:xfrm>
              <a:off x="9797143" y="1086592"/>
              <a:ext cx="0" cy="4744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Multiplication Sign 16">
            <a:extLst>
              <a:ext uri="{FF2B5EF4-FFF2-40B4-BE49-F238E27FC236}">
                <a16:creationId xmlns:a16="http://schemas.microsoft.com/office/drawing/2014/main" id="{895F2783-AA03-97C3-A08D-FD24FA448F3F}"/>
              </a:ext>
            </a:extLst>
          </p:cNvPr>
          <p:cNvSpPr/>
          <p:nvPr/>
        </p:nvSpPr>
        <p:spPr>
          <a:xfrm>
            <a:off x="3326749" y="2099348"/>
            <a:ext cx="1647265" cy="1485900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B446CC-BC2E-6CCB-91EB-ED6DE723202E}"/>
              </a:ext>
            </a:extLst>
          </p:cNvPr>
          <p:cNvSpPr txBox="1"/>
          <p:nvPr/>
        </p:nvSpPr>
        <p:spPr>
          <a:xfrm>
            <a:off x="10654018" y="366"/>
            <a:ext cx="15379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/>
              <a:t>Today status</a:t>
            </a:r>
          </a:p>
          <a:p>
            <a:r>
              <a:rPr lang="en-GB" sz="800" dirty="0"/>
              <a:t>The path to serenity</a:t>
            </a:r>
          </a:p>
          <a:p>
            <a:r>
              <a:rPr lang="en-GB" sz="800" dirty="0"/>
              <a:t>TMO</a:t>
            </a:r>
          </a:p>
          <a:p>
            <a:r>
              <a:rPr lang="sv-SE" sz="800" b="1" dirty="0"/>
              <a:t>Ok, </a:t>
            </a:r>
            <a:r>
              <a:rPr lang="sv-SE" sz="800" b="1" dirty="0" err="1"/>
              <a:t>But</a:t>
            </a:r>
            <a:r>
              <a:rPr lang="sv-SE" sz="800" b="1" dirty="0"/>
              <a:t>… </a:t>
            </a:r>
            <a:r>
              <a:rPr lang="sv-SE" sz="800" b="1" dirty="0" err="1"/>
              <a:t>What</a:t>
            </a:r>
            <a:r>
              <a:rPr lang="sv-SE" sz="800" b="1" dirty="0"/>
              <a:t> in real </a:t>
            </a:r>
            <a:r>
              <a:rPr lang="sv-SE" sz="800" b="1" dirty="0" err="1"/>
              <a:t>life</a:t>
            </a:r>
            <a:endParaRPr lang="sv-SE" sz="800" b="1" dirty="0"/>
          </a:p>
        </p:txBody>
      </p:sp>
    </p:spTree>
    <p:extLst>
      <p:ext uri="{BB962C8B-B14F-4D97-AF65-F5344CB8AC3E}">
        <p14:creationId xmlns:p14="http://schemas.microsoft.com/office/powerpoint/2010/main" val="183840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Finish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7665" y="1199895"/>
            <a:ext cx="10493700" cy="2387600"/>
          </a:xfrm>
        </p:spPr>
        <p:txBody>
          <a:bodyPr/>
          <a:lstStyle/>
          <a:p>
            <a:r>
              <a:rPr lang="en-GB" dirty="0"/>
              <a:t>Workflow, JIRA &amp; task management office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March19th, 2024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Xavier </a:t>
            </a:r>
            <a:r>
              <a:rPr lang="en-GB" dirty="0" err="1"/>
              <a:t>roy</a:t>
            </a:r>
            <a:endParaRPr lang="en-GB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2024-03-18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3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331929"/>
              </p:ext>
            </p:extLst>
          </p:nvPr>
        </p:nvGraphicFramePr>
        <p:xfrm>
          <a:off x="1195647" y="1633448"/>
          <a:ext cx="10134600" cy="2288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	Today status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	The path to serenity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3	TMO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4	Ok, But… What in real life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endParaRPr lang="en-GB" sz="20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32126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2024-03-18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2024-03-18</a:t>
            </a:fld>
            <a:endParaRPr lang="sv-SE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AC8B878-5731-F3D9-027D-A46134C90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Today</a:t>
            </a:r>
            <a:r>
              <a:rPr lang="sv-SE" dirty="0"/>
              <a:t> status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A37A862-4B08-2532-9605-B5A2B7AE9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v-SE" sz="3600" dirty="0" err="1"/>
              <a:t>We</a:t>
            </a:r>
            <a:r>
              <a:rPr lang="sv-SE" sz="3600" dirty="0"/>
              <a:t> </a:t>
            </a:r>
            <a:r>
              <a:rPr lang="sv-SE" sz="3600" dirty="0" err="1"/>
              <a:t>are</a:t>
            </a:r>
            <a:r>
              <a:rPr lang="sv-SE" sz="3600" dirty="0"/>
              <a:t> a service </a:t>
            </a:r>
            <a:r>
              <a:rPr lang="sv-SE" sz="3600" dirty="0" err="1"/>
              <a:t>provider</a:t>
            </a:r>
            <a:r>
              <a:rPr lang="sv-SE" sz="3600" dirty="0"/>
              <a:t> </a:t>
            </a:r>
            <a:r>
              <a:rPr lang="sv-SE" sz="3600" dirty="0" err="1"/>
              <a:t>with</a:t>
            </a:r>
            <a:r>
              <a:rPr lang="sv-SE" sz="3600" dirty="0"/>
              <a:t> an </a:t>
            </a:r>
            <a:r>
              <a:rPr lang="sv-SE" sz="3600" dirty="0" err="1"/>
              <a:t>hollistic</a:t>
            </a:r>
            <a:r>
              <a:rPr lang="sv-SE" sz="3600" dirty="0"/>
              <a:t> approach</a:t>
            </a:r>
            <a:endParaRPr lang="en-GB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54E53F-3AB7-0C28-E247-DC48353628A4}"/>
              </a:ext>
            </a:extLst>
          </p:cNvPr>
          <p:cNvSpPr txBox="1"/>
          <p:nvPr/>
        </p:nvSpPr>
        <p:spPr>
          <a:xfrm>
            <a:off x="6674049" y="4618119"/>
            <a:ext cx="5517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 err="1"/>
              <a:t>We</a:t>
            </a:r>
            <a:r>
              <a:rPr lang="sv-SE" sz="3200" dirty="0"/>
              <a:t> </a:t>
            </a:r>
            <a:r>
              <a:rPr lang="sv-SE" sz="3200" dirty="0" err="1"/>
              <a:t>know</a:t>
            </a:r>
            <a:r>
              <a:rPr lang="sv-SE" sz="3200" dirty="0"/>
              <a:t> </a:t>
            </a:r>
            <a:r>
              <a:rPr lang="sv-SE" sz="3200" dirty="0" err="1"/>
              <a:t>what</a:t>
            </a:r>
            <a:r>
              <a:rPr lang="sv-SE" sz="3200" dirty="0"/>
              <a:t> is </a:t>
            </a:r>
            <a:r>
              <a:rPr lang="sv-SE" sz="3200" dirty="0" err="1"/>
              <a:t>important</a:t>
            </a:r>
            <a:r>
              <a:rPr lang="sv-SE" sz="3200" dirty="0"/>
              <a:t> </a:t>
            </a:r>
          </a:p>
          <a:p>
            <a:pPr algn="ctr"/>
            <a:r>
              <a:rPr lang="sv-SE" sz="3200" dirty="0"/>
              <a:t>and urgent for the </a:t>
            </a:r>
            <a:r>
              <a:rPr lang="sv-SE" sz="3200" dirty="0" err="1"/>
              <a:t>good</a:t>
            </a:r>
            <a:r>
              <a:rPr lang="sv-SE" sz="3200" dirty="0"/>
              <a:t> </a:t>
            </a:r>
            <a:r>
              <a:rPr lang="sv-SE" sz="3200" dirty="0" err="1"/>
              <a:t>of</a:t>
            </a:r>
            <a:r>
              <a:rPr lang="sv-SE" sz="3200" dirty="0"/>
              <a:t> ESS</a:t>
            </a:r>
            <a:endParaRPr lang="en-GB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29FED0-3EF9-5C07-DDD0-7E6A1EB43841}"/>
              </a:ext>
            </a:extLst>
          </p:cNvPr>
          <p:cNvSpPr txBox="1"/>
          <p:nvPr/>
        </p:nvSpPr>
        <p:spPr>
          <a:xfrm>
            <a:off x="135022" y="4618119"/>
            <a:ext cx="58735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 err="1"/>
              <a:t>Engineering</a:t>
            </a:r>
            <a:r>
              <a:rPr lang="sv-SE" sz="3200" dirty="0"/>
              <a:t> </a:t>
            </a:r>
            <a:r>
              <a:rPr lang="sv-SE" sz="3200" dirty="0" err="1"/>
              <a:t>excellence</a:t>
            </a:r>
            <a:endParaRPr lang="sv-SE" sz="3200" dirty="0"/>
          </a:p>
          <a:p>
            <a:pPr algn="ctr"/>
            <a:r>
              <a:rPr lang="sv-SE" sz="3200" dirty="0"/>
              <a:t>(</a:t>
            </a:r>
            <a:r>
              <a:rPr lang="sv-SE" sz="3200" dirty="0" err="1"/>
              <a:t>Usable</a:t>
            </a:r>
            <a:r>
              <a:rPr lang="sv-SE" sz="3200" dirty="0"/>
              <a:t>, </a:t>
            </a:r>
            <a:r>
              <a:rPr lang="sv-SE" sz="3200" dirty="0" err="1"/>
              <a:t>reliable</a:t>
            </a:r>
            <a:r>
              <a:rPr lang="sv-SE" sz="3200" dirty="0"/>
              <a:t> and </a:t>
            </a:r>
            <a:r>
              <a:rPr lang="sv-SE" sz="3200" dirty="0" err="1"/>
              <a:t>sustainable</a:t>
            </a:r>
            <a:r>
              <a:rPr lang="sv-SE" sz="3200" dirty="0"/>
              <a:t> solution)</a:t>
            </a:r>
            <a:endParaRPr lang="en-GB" sz="3200" dirty="0"/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79638466-8727-1103-0475-4F69F3A25D8F}"/>
              </a:ext>
            </a:extLst>
          </p:cNvPr>
          <p:cNvSpPr/>
          <p:nvPr/>
        </p:nvSpPr>
        <p:spPr>
          <a:xfrm rot="14911543">
            <a:off x="8459871" y="2751311"/>
            <a:ext cx="2178977" cy="1590675"/>
          </a:xfrm>
          <a:prstGeom prst="leftArrow">
            <a:avLst>
              <a:gd name="adj1" fmla="val 39136"/>
              <a:gd name="adj2" fmla="val 5278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186AA67D-DBF6-5F2F-97F1-16E7B277F1FD}"/>
              </a:ext>
            </a:extLst>
          </p:cNvPr>
          <p:cNvSpPr/>
          <p:nvPr/>
        </p:nvSpPr>
        <p:spPr>
          <a:xfrm rot="17772589">
            <a:off x="2747897" y="2727590"/>
            <a:ext cx="2178977" cy="1590675"/>
          </a:xfrm>
          <a:prstGeom prst="leftArrow">
            <a:avLst>
              <a:gd name="adj1" fmla="val 39136"/>
              <a:gd name="adj2" fmla="val 5278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4DD6B2-C228-F459-E76C-2BFDA952B752}"/>
              </a:ext>
            </a:extLst>
          </p:cNvPr>
          <p:cNvSpPr txBox="1"/>
          <p:nvPr/>
        </p:nvSpPr>
        <p:spPr>
          <a:xfrm>
            <a:off x="10868916" y="366"/>
            <a:ext cx="13230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1" dirty="0"/>
              <a:t>Today status</a:t>
            </a:r>
          </a:p>
          <a:p>
            <a:r>
              <a:rPr lang="en-GB" sz="800" dirty="0"/>
              <a:t>The path to serenity</a:t>
            </a:r>
          </a:p>
          <a:p>
            <a:r>
              <a:rPr lang="en-GB" sz="800" dirty="0"/>
              <a:t>TMO</a:t>
            </a:r>
          </a:p>
          <a:p>
            <a:r>
              <a:rPr lang="sv-SE" sz="800" dirty="0"/>
              <a:t>Ok, </a:t>
            </a:r>
            <a:r>
              <a:rPr lang="sv-SE" sz="800" dirty="0" err="1"/>
              <a:t>But</a:t>
            </a:r>
            <a:r>
              <a:rPr lang="sv-SE" sz="800" dirty="0"/>
              <a:t>… </a:t>
            </a:r>
            <a:r>
              <a:rPr lang="sv-SE" sz="800" dirty="0" err="1"/>
              <a:t>What</a:t>
            </a:r>
            <a:r>
              <a:rPr lang="sv-SE" sz="800" dirty="0"/>
              <a:t> in real </a:t>
            </a:r>
            <a:r>
              <a:rPr lang="sv-SE" sz="800" dirty="0" err="1"/>
              <a:t>life</a:t>
            </a:r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661B0D-7747-02A8-D0A1-DD205DD3A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8177C3-1583-6017-60B2-A89403669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E0084D-F2F4-9097-A5E7-BECBE07CA4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How to get the request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8C65C52-0439-2948-2A76-1726C8490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2024-03-18</a:t>
            </a:fld>
            <a:endParaRPr lang="sv-S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80E15A-71DD-6109-7A2D-C895784DF1BA}"/>
              </a:ext>
            </a:extLst>
          </p:cNvPr>
          <p:cNvSpPr txBox="1">
            <a:spLocks/>
          </p:cNvSpPr>
          <p:nvPr/>
        </p:nvSpPr>
        <p:spPr>
          <a:xfrm>
            <a:off x="328296" y="-22964"/>
            <a:ext cx="8207828" cy="1199408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Today status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C70D07-4FA1-7A01-00DB-E38D21122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18" y="1836212"/>
            <a:ext cx="3517147" cy="48355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8470ED-C5E4-DE0A-78CE-276772174176}"/>
              </a:ext>
            </a:extLst>
          </p:cNvPr>
          <p:cNvSpPr txBox="1"/>
          <p:nvPr/>
        </p:nvSpPr>
        <p:spPr>
          <a:xfrm>
            <a:off x="328296" y="1321662"/>
            <a:ext cx="1186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Create engineering support ticket in JIRA (collaboration tool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B6A453-F55F-983F-CB77-C1BCC5FDD939}"/>
              </a:ext>
            </a:extLst>
          </p:cNvPr>
          <p:cNvSpPr/>
          <p:nvPr/>
        </p:nvSpPr>
        <p:spPr>
          <a:xfrm>
            <a:off x="6390789" y="2525931"/>
            <a:ext cx="5551293" cy="30537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Per ticket procedure</a:t>
            </a:r>
          </a:p>
          <a:p>
            <a:pPr marL="285750" indent="-285750">
              <a:buFontTx/>
              <a:buChar char="-"/>
            </a:pPr>
            <a:r>
              <a:rPr lang="en-US" dirty="0"/>
              <a:t>MET team leader receives and evaluates the request from JIRA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Complexity,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Expectations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Availability of the resource</a:t>
            </a:r>
          </a:p>
          <a:p>
            <a:pPr lvl="1"/>
            <a:endParaRPr lang="en-US" dirty="0"/>
          </a:p>
          <a:p>
            <a:r>
              <a:rPr lang="en-US" dirty="0"/>
              <a:t>Task is assigned appropriately</a:t>
            </a:r>
          </a:p>
        </p:txBody>
      </p:sp>
      <p:sp>
        <p:nvSpPr>
          <p:cNvPr id="13" name="Right Arrow 6">
            <a:extLst>
              <a:ext uri="{FF2B5EF4-FFF2-40B4-BE49-F238E27FC236}">
                <a16:creationId xmlns:a16="http://schemas.microsoft.com/office/drawing/2014/main" id="{93E64505-2BD3-CE77-BF7D-A90DF5732EC2}"/>
              </a:ext>
            </a:extLst>
          </p:cNvPr>
          <p:cNvSpPr/>
          <p:nvPr/>
        </p:nvSpPr>
        <p:spPr>
          <a:xfrm>
            <a:off x="4426806" y="3630971"/>
            <a:ext cx="1539835" cy="385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47C6F9-7725-7F4F-A967-58FFAC541C88}"/>
              </a:ext>
            </a:extLst>
          </p:cNvPr>
          <p:cNvSpPr txBox="1"/>
          <p:nvPr/>
        </p:nvSpPr>
        <p:spPr>
          <a:xfrm>
            <a:off x="10868916" y="366"/>
            <a:ext cx="13230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1" dirty="0"/>
              <a:t>Today status</a:t>
            </a:r>
          </a:p>
          <a:p>
            <a:r>
              <a:rPr lang="en-GB" sz="800" dirty="0"/>
              <a:t>The path to serenity</a:t>
            </a:r>
          </a:p>
          <a:p>
            <a:r>
              <a:rPr lang="en-GB" sz="800" dirty="0"/>
              <a:t>TMO</a:t>
            </a:r>
          </a:p>
          <a:p>
            <a:r>
              <a:rPr lang="sv-SE" sz="800" dirty="0"/>
              <a:t>Ok, </a:t>
            </a:r>
            <a:r>
              <a:rPr lang="sv-SE" sz="800" dirty="0" err="1"/>
              <a:t>But</a:t>
            </a:r>
            <a:r>
              <a:rPr lang="sv-SE" sz="800" dirty="0"/>
              <a:t>… </a:t>
            </a:r>
            <a:r>
              <a:rPr lang="sv-SE" sz="800" dirty="0" err="1"/>
              <a:t>What</a:t>
            </a:r>
            <a:r>
              <a:rPr lang="sv-SE" sz="800" dirty="0"/>
              <a:t> in real </a:t>
            </a:r>
            <a:r>
              <a:rPr lang="sv-SE" sz="800" dirty="0" err="1"/>
              <a:t>life</a:t>
            </a:r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388894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B908A-954D-E7A8-4120-3CF9768BB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90" y="19938"/>
            <a:ext cx="9360000" cy="657339"/>
          </a:xfrm>
        </p:spPr>
        <p:txBody>
          <a:bodyPr/>
          <a:lstStyle/>
          <a:p>
            <a:r>
              <a:rPr lang="sv-SE" dirty="0" err="1"/>
              <a:t>Today</a:t>
            </a:r>
            <a:r>
              <a:rPr lang="sv-SE" dirty="0"/>
              <a:t> status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7940A4-C8E5-34DE-9EA1-3FF15253F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5ECF3E-C855-93BE-21DC-FF2DBF9FC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4FD8C2-BAAE-6230-4D92-9337BD7DD4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0645" y="619045"/>
            <a:ext cx="9360000" cy="507076"/>
          </a:xfrm>
        </p:spPr>
        <p:txBody>
          <a:bodyPr/>
          <a:lstStyle/>
          <a:p>
            <a:r>
              <a:rPr lang="en-GB" dirty="0"/>
              <a:t>Workflow =&gt;  Engineering data book</a:t>
            </a:r>
          </a:p>
          <a:p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3EB67BB-3515-401C-6D7A-D36D6875D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2024-03-18</a:t>
            </a:fld>
            <a:endParaRPr lang="sv-S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25383D-3928-EF44-C4F4-6DFCD8F94F8A}"/>
              </a:ext>
            </a:extLst>
          </p:cNvPr>
          <p:cNvSpPr txBox="1"/>
          <p:nvPr/>
        </p:nvSpPr>
        <p:spPr>
          <a:xfrm>
            <a:off x="4580622" y="5934670"/>
            <a:ext cx="3439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First design and/or concept are being developed</a:t>
            </a:r>
          </a:p>
        </p:txBody>
      </p:sp>
      <p:sp>
        <p:nvSpPr>
          <p:cNvPr id="13" name="Right Arrow 6">
            <a:extLst>
              <a:ext uri="{FF2B5EF4-FFF2-40B4-BE49-F238E27FC236}">
                <a16:creationId xmlns:a16="http://schemas.microsoft.com/office/drawing/2014/main" id="{1D0762F7-A0E8-B3E3-3E5A-F8F66D6D52A4}"/>
              </a:ext>
            </a:extLst>
          </p:cNvPr>
          <p:cNvSpPr/>
          <p:nvPr/>
        </p:nvSpPr>
        <p:spPr>
          <a:xfrm>
            <a:off x="3200112" y="4896197"/>
            <a:ext cx="1380510" cy="385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1">
            <a:extLst>
              <a:ext uri="{FF2B5EF4-FFF2-40B4-BE49-F238E27FC236}">
                <a16:creationId xmlns:a16="http://schemas.microsoft.com/office/drawing/2014/main" id="{7F5883F8-F288-91B7-7B23-957B465472DA}"/>
              </a:ext>
            </a:extLst>
          </p:cNvPr>
          <p:cNvSpPr/>
          <p:nvPr/>
        </p:nvSpPr>
        <p:spPr>
          <a:xfrm>
            <a:off x="7673814" y="4910775"/>
            <a:ext cx="1380510" cy="385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ACD77F31-ABE7-BDCF-BB44-A4CED8B80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/>
          <a:stretch/>
        </p:blipFill>
        <p:spPr bwMode="auto">
          <a:xfrm>
            <a:off x="4872793" y="3747247"/>
            <a:ext cx="1910527" cy="224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6090F6C-94A5-99A0-A1DB-3F3DC578F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290" y="4375394"/>
            <a:ext cx="2064670" cy="1456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66D83D1-F1D3-156F-374A-7AA3CB7149A4}"/>
              </a:ext>
            </a:extLst>
          </p:cNvPr>
          <p:cNvSpPr txBox="1"/>
          <p:nvPr/>
        </p:nvSpPr>
        <p:spPr>
          <a:xfrm>
            <a:off x="8878392" y="5904760"/>
            <a:ext cx="3439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Detail design and associated procurement/manufacturing department documentation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0F955B-468E-7891-E3A4-E9F32D35F365}"/>
              </a:ext>
            </a:extLst>
          </p:cNvPr>
          <p:cNvSpPr/>
          <p:nvPr/>
        </p:nvSpPr>
        <p:spPr>
          <a:xfrm>
            <a:off x="597647" y="4476380"/>
            <a:ext cx="1535953" cy="669365"/>
          </a:xfrm>
          <a:custGeom>
            <a:avLst/>
            <a:gdLst>
              <a:gd name="connsiteX0" fmla="*/ 0 w 1535953"/>
              <a:gd name="connsiteY0" fmla="*/ 83670 h 669365"/>
              <a:gd name="connsiteX1" fmla="*/ 47812 w 1535953"/>
              <a:gd name="connsiteY1" fmla="*/ 179294 h 669365"/>
              <a:gd name="connsiteX2" fmla="*/ 89647 w 1535953"/>
              <a:gd name="connsiteY2" fmla="*/ 280894 h 669365"/>
              <a:gd name="connsiteX3" fmla="*/ 131482 w 1535953"/>
              <a:gd name="connsiteY3" fmla="*/ 424329 h 669365"/>
              <a:gd name="connsiteX4" fmla="*/ 197224 w 1535953"/>
              <a:gd name="connsiteY4" fmla="*/ 531906 h 669365"/>
              <a:gd name="connsiteX5" fmla="*/ 233082 w 1535953"/>
              <a:gd name="connsiteY5" fmla="*/ 615576 h 669365"/>
              <a:gd name="connsiteX6" fmla="*/ 245035 w 1535953"/>
              <a:gd name="connsiteY6" fmla="*/ 669365 h 669365"/>
              <a:gd name="connsiteX7" fmla="*/ 280894 w 1535953"/>
              <a:gd name="connsiteY7" fmla="*/ 639482 h 669365"/>
              <a:gd name="connsiteX8" fmla="*/ 310777 w 1535953"/>
              <a:gd name="connsiteY8" fmla="*/ 609600 h 669365"/>
              <a:gd name="connsiteX9" fmla="*/ 400424 w 1535953"/>
              <a:gd name="connsiteY9" fmla="*/ 567765 h 669365"/>
              <a:gd name="connsiteX10" fmla="*/ 555812 w 1535953"/>
              <a:gd name="connsiteY10" fmla="*/ 484094 h 669365"/>
              <a:gd name="connsiteX11" fmla="*/ 818777 w 1535953"/>
              <a:gd name="connsiteY11" fmla="*/ 376518 h 669365"/>
              <a:gd name="connsiteX12" fmla="*/ 1099671 w 1535953"/>
              <a:gd name="connsiteY12" fmla="*/ 197223 h 669365"/>
              <a:gd name="connsiteX13" fmla="*/ 1201271 w 1535953"/>
              <a:gd name="connsiteY13" fmla="*/ 149412 h 669365"/>
              <a:gd name="connsiteX14" fmla="*/ 1350682 w 1535953"/>
              <a:gd name="connsiteY14" fmla="*/ 71718 h 669365"/>
              <a:gd name="connsiteX15" fmla="*/ 1440329 w 1535953"/>
              <a:gd name="connsiteY15" fmla="*/ 35859 h 669365"/>
              <a:gd name="connsiteX16" fmla="*/ 1488141 w 1535953"/>
              <a:gd name="connsiteY16" fmla="*/ 11953 h 669365"/>
              <a:gd name="connsiteX17" fmla="*/ 1535953 w 1535953"/>
              <a:gd name="connsiteY17" fmla="*/ 0 h 669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35953" h="669365">
                <a:moveTo>
                  <a:pt x="0" y="83670"/>
                </a:moveTo>
                <a:cubicBezTo>
                  <a:pt x="40913" y="134813"/>
                  <a:pt x="15084" y="95987"/>
                  <a:pt x="47812" y="179294"/>
                </a:cubicBezTo>
                <a:cubicBezTo>
                  <a:pt x="61204" y="213383"/>
                  <a:pt x="77812" y="246234"/>
                  <a:pt x="89647" y="280894"/>
                </a:cubicBezTo>
                <a:cubicBezTo>
                  <a:pt x="105741" y="328026"/>
                  <a:pt x="113431" y="377912"/>
                  <a:pt x="131482" y="424329"/>
                </a:cubicBezTo>
                <a:cubicBezTo>
                  <a:pt x="160883" y="499932"/>
                  <a:pt x="168178" y="477443"/>
                  <a:pt x="197224" y="531906"/>
                </a:cubicBezTo>
                <a:cubicBezTo>
                  <a:pt x="197308" y="532063"/>
                  <a:pt x="229249" y="602162"/>
                  <a:pt x="233082" y="615576"/>
                </a:cubicBezTo>
                <a:cubicBezTo>
                  <a:pt x="238128" y="633236"/>
                  <a:pt x="241051" y="651435"/>
                  <a:pt x="245035" y="669365"/>
                </a:cubicBezTo>
                <a:cubicBezTo>
                  <a:pt x="256988" y="659404"/>
                  <a:pt x="269381" y="649948"/>
                  <a:pt x="280894" y="639482"/>
                </a:cubicBezTo>
                <a:cubicBezTo>
                  <a:pt x="291317" y="630006"/>
                  <a:pt x="298698" y="616847"/>
                  <a:pt x="310777" y="609600"/>
                </a:cubicBezTo>
                <a:cubicBezTo>
                  <a:pt x="339054" y="592634"/>
                  <a:pt x="371074" y="582798"/>
                  <a:pt x="400424" y="567765"/>
                </a:cubicBezTo>
                <a:cubicBezTo>
                  <a:pt x="452783" y="540947"/>
                  <a:pt x="502472" y="508904"/>
                  <a:pt x="555812" y="484094"/>
                </a:cubicBezTo>
                <a:cubicBezTo>
                  <a:pt x="742544" y="397241"/>
                  <a:pt x="576037" y="514289"/>
                  <a:pt x="818777" y="376518"/>
                </a:cubicBezTo>
                <a:cubicBezTo>
                  <a:pt x="915381" y="321688"/>
                  <a:pt x="999164" y="244520"/>
                  <a:pt x="1099671" y="197223"/>
                </a:cubicBezTo>
                <a:cubicBezTo>
                  <a:pt x="1133538" y="181286"/>
                  <a:pt x="1167793" y="166151"/>
                  <a:pt x="1201271" y="149412"/>
                </a:cubicBezTo>
                <a:cubicBezTo>
                  <a:pt x="1251479" y="124308"/>
                  <a:pt x="1299977" y="95803"/>
                  <a:pt x="1350682" y="71718"/>
                </a:cubicBezTo>
                <a:cubicBezTo>
                  <a:pt x="1379753" y="57909"/>
                  <a:pt x="1410814" y="48692"/>
                  <a:pt x="1440329" y="35859"/>
                </a:cubicBezTo>
                <a:cubicBezTo>
                  <a:pt x="1456670" y="28754"/>
                  <a:pt x="1471457" y="18209"/>
                  <a:pt x="1488141" y="11953"/>
                </a:cubicBezTo>
                <a:cubicBezTo>
                  <a:pt x="1503523" y="6185"/>
                  <a:pt x="1535953" y="0"/>
                  <a:pt x="1535953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C245279-E577-D17E-6283-78DB17695BBA}"/>
              </a:ext>
            </a:extLst>
          </p:cNvPr>
          <p:cNvSpPr/>
          <p:nvPr/>
        </p:nvSpPr>
        <p:spPr>
          <a:xfrm>
            <a:off x="597647" y="3986309"/>
            <a:ext cx="1579842" cy="573741"/>
          </a:xfrm>
          <a:custGeom>
            <a:avLst/>
            <a:gdLst>
              <a:gd name="connsiteX0" fmla="*/ 0 w 1579842"/>
              <a:gd name="connsiteY0" fmla="*/ 573741 h 573741"/>
              <a:gd name="connsiteX1" fmla="*/ 29882 w 1579842"/>
              <a:gd name="connsiteY1" fmla="*/ 561789 h 573741"/>
              <a:gd name="connsiteX2" fmla="*/ 101600 w 1579842"/>
              <a:gd name="connsiteY2" fmla="*/ 525930 h 573741"/>
              <a:gd name="connsiteX3" fmla="*/ 561788 w 1579842"/>
              <a:gd name="connsiteY3" fmla="*/ 400424 h 573741"/>
              <a:gd name="connsiteX4" fmla="*/ 842682 w 1579842"/>
              <a:gd name="connsiteY4" fmla="*/ 262965 h 573741"/>
              <a:gd name="connsiteX5" fmla="*/ 1069788 w 1579842"/>
              <a:gd name="connsiteY5" fmla="*/ 167341 h 573741"/>
              <a:gd name="connsiteX6" fmla="*/ 1326777 w 1579842"/>
              <a:gd name="connsiteY6" fmla="*/ 47812 h 573741"/>
              <a:gd name="connsiteX7" fmla="*/ 1386541 w 1579842"/>
              <a:gd name="connsiteY7" fmla="*/ 0 h 573741"/>
              <a:gd name="connsiteX8" fmla="*/ 1404471 w 1579842"/>
              <a:gd name="connsiteY8" fmla="*/ 23906 h 573741"/>
              <a:gd name="connsiteX9" fmla="*/ 1422400 w 1579842"/>
              <a:gd name="connsiteY9" fmla="*/ 77694 h 573741"/>
              <a:gd name="connsiteX10" fmla="*/ 1440329 w 1579842"/>
              <a:gd name="connsiteY10" fmla="*/ 125506 h 573741"/>
              <a:gd name="connsiteX11" fmla="*/ 1476188 w 1579842"/>
              <a:gd name="connsiteY11" fmla="*/ 191247 h 573741"/>
              <a:gd name="connsiteX12" fmla="*/ 1500094 w 1579842"/>
              <a:gd name="connsiteY12" fmla="*/ 245036 h 573741"/>
              <a:gd name="connsiteX13" fmla="*/ 1535953 w 1579842"/>
              <a:gd name="connsiteY13" fmla="*/ 316753 h 573741"/>
              <a:gd name="connsiteX14" fmla="*/ 1553882 w 1579842"/>
              <a:gd name="connsiteY14" fmla="*/ 394447 h 573741"/>
              <a:gd name="connsiteX15" fmla="*/ 1565835 w 1579842"/>
              <a:gd name="connsiteY15" fmla="*/ 460189 h 573741"/>
              <a:gd name="connsiteX16" fmla="*/ 1571812 w 1579842"/>
              <a:gd name="connsiteY16" fmla="*/ 490071 h 57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79842" h="573741">
                <a:moveTo>
                  <a:pt x="0" y="573741"/>
                </a:moveTo>
                <a:cubicBezTo>
                  <a:pt x="9961" y="569757"/>
                  <a:pt x="20175" y="566357"/>
                  <a:pt x="29882" y="561789"/>
                </a:cubicBezTo>
                <a:cubicBezTo>
                  <a:pt x="54066" y="550409"/>
                  <a:pt x="76023" y="533689"/>
                  <a:pt x="101600" y="525930"/>
                </a:cubicBezTo>
                <a:cubicBezTo>
                  <a:pt x="253751" y="479772"/>
                  <a:pt x="414162" y="459475"/>
                  <a:pt x="561788" y="400424"/>
                </a:cubicBezTo>
                <a:cubicBezTo>
                  <a:pt x="880226" y="273049"/>
                  <a:pt x="440514" y="454769"/>
                  <a:pt x="842682" y="262965"/>
                </a:cubicBezTo>
                <a:cubicBezTo>
                  <a:pt x="916821" y="227606"/>
                  <a:pt x="994040" y="199106"/>
                  <a:pt x="1069788" y="167341"/>
                </a:cubicBezTo>
                <a:cubicBezTo>
                  <a:pt x="1164683" y="127547"/>
                  <a:pt x="1240079" y="101625"/>
                  <a:pt x="1326777" y="47812"/>
                </a:cubicBezTo>
                <a:cubicBezTo>
                  <a:pt x="1348453" y="34358"/>
                  <a:pt x="1366620" y="15937"/>
                  <a:pt x="1386541" y="0"/>
                </a:cubicBezTo>
                <a:cubicBezTo>
                  <a:pt x="1392518" y="7969"/>
                  <a:pt x="1400297" y="14862"/>
                  <a:pt x="1404471" y="23906"/>
                </a:cubicBezTo>
                <a:cubicBezTo>
                  <a:pt x="1412391" y="41066"/>
                  <a:pt x="1416110" y="59872"/>
                  <a:pt x="1422400" y="77694"/>
                </a:cubicBezTo>
                <a:cubicBezTo>
                  <a:pt x="1428065" y="93745"/>
                  <a:pt x="1433624" y="109861"/>
                  <a:pt x="1440329" y="125506"/>
                </a:cubicBezTo>
                <a:cubicBezTo>
                  <a:pt x="1468863" y="192086"/>
                  <a:pt x="1446682" y="132234"/>
                  <a:pt x="1476188" y="191247"/>
                </a:cubicBezTo>
                <a:cubicBezTo>
                  <a:pt x="1484963" y="208796"/>
                  <a:pt x="1491658" y="227321"/>
                  <a:pt x="1500094" y="245036"/>
                </a:cubicBezTo>
                <a:cubicBezTo>
                  <a:pt x="1511585" y="269167"/>
                  <a:pt x="1524000" y="292847"/>
                  <a:pt x="1535953" y="316753"/>
                </a:cubicBezTo>
                <a:cubicBezTo>
                  <a:pt x="1541929" y="342651"/>
                  <a:pt x="1548461" y="368427"/>
                  <a:pt x="1553882" y="394447"/>
                </a:cubicBezTo>
                <a:cubicBezTo>
                  <a:pt x="1558425" y="416252"/>
                  <a:pt x="1560433" y="438581"/>
                  <a:pt x="1565835" y="460189"/>
                </a:cubicBezTo>
                <a:cubicBezTo>
                  <a:pt x="1573768" y="491921"/>
                  <a:pt x="1589400" y="490071"/>
                  <a:pt x="1571812" y="49007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94BF6B0-9FCC-0CD1-66DD-49D5C4FC0D0C}"/>
              </a:ext>
            </a:extLst>
          </p:cNvPr>
          <p:cNvSpPr/>
          <p:nvPr/>
        </p:nvSpPr>
        <p:spPr>
          <a:xfrm>
            <a:off x="854635" y="5133792"/>
            <a:ext cx="47812" cy="806823"/>
          </a:xfrm>
          <a:custGeom>
            <a:avLst/>
            <a:gdLst>
              <a:gd name="connsiteX0" fmla="*/ 0 w 47812"/>
              <a:gd name="connsiteY0" fmla="*/ 0 h 806823"/>
              <a:gd name="connsiteX1" fmla="*/ 17930 w 47812"/>
              <a:gd name="connsiteY1" fmla="*/ 334682 h 806823"/>
              <a:gd name="connsiteX2" fmla="*/ 47812 w 47812"/>
              <a:gd name="connsiteY2" fmla="*/ 561788 h 806823"/>
              <a:gd name="connsiteX3" fmla="*/ 41836 w 47812"/>
              <a:gd name="connsiteY3" fmla="*/ 759011 h 806823"/>
              <a:gd name="connsiteX4" fmla="*/ 29883 w 47812"/>
              <a:gd name="connsiteY4" fmla="*/ 806823 h 80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12" h="806823">
                <a:moveTo>
                  <a:pt x="0" y="0"/>
                </a:moveTo>
                <a:cubicBezTo>
                  <a:pt x="4216" y="143329"/>
                  <a:pt x="1826" y="203167"/>
                  <a:pt x="17930" y="334682"/>
                </a:cubicBezTo>
                <a:cubicBezTo>
                  <a:pt x="58622" y="666995"/>
                  <a:pt x="31426" y="381526"/>
                  <a:pt x="47812" y="561788"/>
                </a:cubicBezTo>
                <a:cubicBezTo>
                  <a:pt x="45820" y="627529"/>
                  <a:pt x="46636" y="693415"/>
                  <a:pt x="41836" y="759011"/>
                </a:cubicBezTo>
                <a:cubicBezTo>
                  <a:pt x="40637" y="775395"/>
                  <a:pt x="29883" y="806823"/>
                  <a:pt x="29883" y="80682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8B76DF9-9AEF-D161-43FB-4659AAFC3F94}"/>
              </a:ext>
            </a:extLst>
          </p:cNvPr>
          <p:cNvSpPr/>
          <p:nvPr/>
        </p:nvSpPr>
        <p:spPr>
          <a:xfrm>
            <a:off x="920376" y="5151721"/>
            <a:ext cx="1332753" cy="782918"/>
          </a:xfrm>
          <a:custGeom>
            <a:avLst/>
            <a:gdLst>
              <a:gd name="connsiteX0" fmla="*/ 0 w 1332753"/>
              <a:gd name="connsiteY0" fmla="*/ 782918 h 782918"/>
              <a:gd name="connsiteX1" fmla="*/ 663389 w 1332753"/>
              <a:gd name="connsiteY1" fmla="*/ 418353 h 782918"/>
              <a:gd name="connsiteX2" fmla="*/ 872565 w 1332753"/>
              <a:gd name="connsiteY2" fmla="*/ 310777 h 782918"/>
              <a:gd name="connsiteX3" fmla="*/ 968189 w 1332753"/>
              <a:gd name="connsiteY3" fmla="*/ 239059 h 782918"/>
              <a:gd name="connsiteX4" fmla="*/ 1027953 w 1332753"/>
              <a:gd name="connsiteY4" fmla="*/ 173318 h 782918"/>
              <a:gd name="connsiteX5" fmla="*/ 1111624 w 1332753"/>
              <a:gd name="connsiteY5" fmla="*/ 113553 h 782918"/>
              <a:gd name="connsiteX6" fmla="*/ 1171389 w 1332753"/>
              <a:gd name="connsiteY6" fmla="*/ 83671 h 782918"/>
              <a:gd name="connsiteX7" fmla="*/ 1225177 w 1332753"/>
              <a:gd name="connsiteY7" fmla="*/ 71718 h 782918"/>
              <a:gd name="connsiteX8" fmla="*/ 1272989 w 1332753"/>
              <a:gd name="connsiteY8" fmla="*/ 23906 h 782918"/>
              <a:gd name="connsiteX9" fmla="*/ 1296895 w 1332753"/>
              <a:gd name="connsiteY9" fmla="*/ 11953 h 782918"/>
              <a:gd name="connsiteX10" fmla="*/ 1332753 w 1332753"/>
              <a:gd name="connsiteY10" fmla="*/ 0 h 78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32753" h="782918">
                <a:moveTo>
                  <a:pt x="0" y="782918"/>
                </a:moveTo>
                <a:cubicBezTo>
                  <a:pt x="295506" y="551652"/>
                  <a:pt x="70462" y="712406"/>
                  <a:pt x="663389" y="418353"/>
                </a:cubicBezTo>
                <a:cubicBezTo>
                  <a:pt x="733631" y="383518"/>
                  <a:pt x="809840" y="357820"/>
                  <a:pt x="872565" y="310777"/>
                </a:cubicBezTo>
                <a:cubicBezTo>
                  <a:pt x="904440" y="286871"/>
                  <a:pt x="938347" y="265458"/>
                  <a:pt x="968189" y="239059"/>
                </a:cubicBezTo>
                <a:cubicBezTo>
                  <a:pt x="990371" y="219437"/>
                  <a:pt x="1007012" y="194259"/>
                  <a:pt x="1027953" y="173318"/>
                </a:cubicBezTo>
                <a:cubicBezTo>
                  <a:pt x="1051499" y="149772"/>
                  <a:pt x="1082930" y="129494"/>
                  <a:pt x="1111624" y="113553"/>
                </a:cubicBezTo>
                <a:cubicBezTo>
                  <a:pt x="1131094" y="102736"/>
                  <a:pt x="1149646" y="88503"/>
                  <a:pt x="1171389" y="83671"/>
                </a:cubicBezTo>
                <a:lnTo>
                  <a:pt x="1225177" y="71718"/>
                </a:lnTo>
                <a:cubicBezTo>
                  <a:pt x="1241114" y="55781"/>
                  <a:pt x="1252830" y="33986"/>
                  <a:pt x="1272989" y="23906"/>
                </a:cubicBezTo>
                <a:cubicBezTo>
                  <a:pt x="1280958" y="19922"/>
                  <a:pt x="1288443" y="14770"/>
                  <a:pt x="1296895" y="11953"/>
                </a:cubicBezTo>
                <a:cubicBezTo>
                  <a:pt x="1336067" y="-1104"/>
                  <a:pt x="1317784" y="14971"/>
                  <a:pt x="1332753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16E0B02-E134-29E6-01DB-C1BA8FBF31DB}"/>
              </a:ext>
            </a:extLst>
          </p:cNvPr>
          <p:cNvSpPr/>
          <p:nvPr/>
        </p:nvSpPr>
        <p:spPr>
          <a:xfrm>
            <a:off x="2163482" y="4464427"/>
            <a:ext cx="131483" cy="699247"/>
          </a:xfrm>
          <a:custGeom>
            <a:avLst/>
            <a:gdLst>
              <a:gd name="connsiteX0" fmla="*/ 0 w 131483"/>
              <a:gd name="connsiteY0" fmla="*/ 0 h 699247"/>
              <a:gd name="connsiteX1" fmla="*/ 23906 w 131483"/>
              <a:gd name="connsiteY1" fmla="*/ 155388 h 699247"/>
              <a:gd name="connsiteX2" fmla="*/ 65742 w 131483"/>
              <a:gd name="connsiteY2" fmla="*/ 304800 h 699247"/>
              <a:gd name="connsiteX3" fmla="*/ 89647 w 131483"/>
              <a:gd name="connsiteY3" fmla="*/ 406400 h 699247"/>
              <a:gd name="connsiteX4" fmla="*/ 113553 w 131483"/>
              <a:gd name="connsiteY4" fmla="*/ 525929 h 699247"/>
              <a:gd name="connsiteX5" fmla="*/ 131483 w 131483"/>
              <a:gd name="connsiteY5" fmla="*/ 627529 h 699247"/>
              <a:gd name="connsiteX6" fmla="*/ 107577 w 131483"/>
              <a:gd name="connsiteY6" fmla="*/ 699247 h 69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483" h="699247">
                <a:moveTo>
                  <a:pt x="0" y="0"/>
                </a:moveTo>
                <a:cubicBezTo>
                  <a:pt x="7969" y="51796"/>
                  <a:pt x="12857" y="104161"/>
                  <a:pt x="23906" y="155388"/>
                </a:cubicBezTo>
                <a:cubicBezTo>
                  <a:pt x="34811" y="205945"/>
                  <a:pt x="52638" y="254768"/>
                  <a:pt x="65742" y="304800"/>
                </a:cubicBezTo>
                <a:cubicBezTo>
                  <a:pt x="74557" y="338456"/>
                  <a:pt x="82295" y="372394"/>
                  <a:pt x="89647" y="406400"/>
                </a:cubicBezTo>
                <a:cubicBezTo>
                  <a:pt x="98234" y="446114"/>
                  <a:pt x="106873" y="485850"/>
                  <a:pt x="113553" y="525929"/>
                </a:cubicBezTo>
                <a:cubicBezTo>
                  <a:pt x="127176" y="607667"/>
                  <a:pt x="120753" y="573882"/>
                  <a:pt x="131483" y="627529"/>
                </a:cubicBezTo>
                <a:cubicBezTo>
                  <a:pt x="124791" y="694441"/>
                  <a:pt x="142164" y="676188"/>
                  <a:pt x="107577" y="699247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EDAC25D-0F92-7C7B-1D5F-A276C6BF816B}"/>
              </a:ext>
            </a:extLst>
          </p:cNvPr>
          <p:cNvSpPr/>
          <p:nvPr/>
        </p:nvSpPr>
        <p:spPr>
          <a:xfrm>
            <a:off x="597647" y="4583956"/>
            <a:ext cx="65777" cy="770965"/>
          </a:xfrm>
          <a:custGeom>
            <a:avLst/>
            <a:gdLst>
              <a:gd name="connsiteX0" fmla="*/ 0 w 65777"/>
              <a:gd name="connsiteY0" fmla="*/ 0 h 770965"/>
              <a:gd name="connsiteX1" fmla="*/ 11953 w 65777"/>
              <a:gd name="connsiteY1" fmla="*/ 227106 h 770965"/>
              <a:gd name="connsiteX2" fmla="*/ 23906 w 65777"/>
              <a:gd name="connsiteY2" fmla="*/ 298824 h 770965"/>
              <a:gd name="connsiteX3" fmla="*/ 29882 w 65777"/>
              <a:gd name="connsiteY3" fmla="*/ 346636 h 770965"/>
              <a:gd name="connsiteX4" fmla="*/ 35859 w 65777"/>
              <a:gd name="connsiteY4" fmla="*/ 424330 h 770965"/>
              <a:gd name="connsiteX5" fmla="*/ 47812 w 65777"/>
              <a:gd name="connsiteY5" fmla="*/ 531906 h 770965"/>
              <a:gd name="connsiteX6" fmla="*/ 53788 w 65777"/>
              <a:gd name="connsiteY6" fmla="*/ 603624 h 770965"/>
              <a:gd name="connsiteX7" fmla="*/ 59765 w 65777"/>
              <a:gd name="connsiteY7" fmla="*/ 693271 h 770965"/>
              <a:gd name="connsiteX8" fmla="*/ 65741 w 65777"/>
              <a:gd name="connsiteY8" fmla="*/ 770965 h 770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77" h="770965">
                <a:moveTo>
                  <a:pt x="0" y="0"/>
                </a:moveTo>
                <a:cubicBezTo>
                  <a:pt x="20624" y="103111"/>
                  <a:pt x="-5642" y="-36823"/>
                  <a:pt x="11953" y="227106"/>
                </a:cubicBezTo>
                <a:cubicBezTo>
                  <a:pt x="13565" y="251288"/>
                  <a:pt x="20311" y="274856"/>
                  <a:pt x="23906" y="298824"/>
                </a:cubicBezTo>
                <a:cubicBezTo>
                  <a:pt x="26288" y="314708"/>
                  <a:pt x="28359" y="330647"/>
                  <a:pt x="29882" y="346636"/>
                </a:cubicBezTo>
                <a:cubicBezTo>
                  <a:pt x="32345" y="372494"/>
                  <a:pt x="33357" y="398476"/>
                  <a:pt x="35859" y="424330"/>
                </a:cubicBezTo>
                <a:cubicBezTo>
                  <a:pt x="39334" y="460242"/>
                  <a:pt x="44816" y="495951"/>
                  <a:pt x="47812" y="531906"/>
                </a:cubicBezTo>
                <a:cubicBezTo>
                  <a:pt x="49804" y="555812"/>
                  <a:pt x="52016" y="579701"/>
                  <a:pt x="53788" y="603624"/>
                </a:cubicBezTo>
                <a:cubicBezTo>
                  <a:pt x="56000" y="633491"/>
                  <a:pt x="57278" y="663426"/>
                  <a:pt x="59765" y="693271"/>
                </a:cubicBezTo>
                <a:cubicBezTo>
                  <a:pt x="66621" y="775542"/>
                  <a:pt x="65741" y="719936"/>
                  <a:pt x="65741" y="77096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DCB1659-F4F3-7BC9-8B46-A19799C71DE2}"/>
              </a:ext>
            </a:extLst>
          </p:cNvPr>
          <p:cNvSpPr/>
          <p:nvPr/>
        </p:nvSpPr>
        <p:spPr>
          <a:xfrm>
            <a:off x="639480" y="5277227"/>
            <a:ext cx="245358" cy="639482"/>
          </a:xfrm>
          <a:custGeom>
            <a:avLst/>
            <a:gdLst>
              <a:gd name="connsiteX0" fmla="*/ 233085 w 245358"/>
              <a:gd name="connsiteY0" fmla="*/ 639482 h 639482"/>
              <a:gd name="connsiteX1" fmla="*/ 245038 w 245358"/>
              <a:gd name="connsiteY1" fmla="*/ 609600 h 639482"/>
              <a:gd name="connsiteX2" fmla="*/ 215155 w 245358"/>
              <a:gd name="connsiteY2" fmla="*/ 513976 h 639482"/>
              <a:gd name="connsiteX3" fmla="*/ 203202 w 245358"/>
              <a:gd name="connsiteY3" fmla="*/ 478118 h 639482"/>
              <a:gd name="connsiteX4" fmla="*/ 191249 w 245358"/>
              <a:gd name="connsiteY4" fmla="*/ 454212 h 639482"/>
              <a:gd name="connsiteX5" fmla="*/ 179296 w 245358"/>
              <a:gd name="connsiteY5" fmla="*/ 424329 h 639482"/>
              <a:gd name="connsiteX6" fmla="*/ 161367 w 245358"/>
              <a:gd name="connsiteY6" fmla="*/ 400423 h 639482"/>
              <a:gd name="connsiteX7" fmla="*/ 137461 w 245358"/>
              <a:gd name="connsiteY7" fmla="*/ 340659 h 639482"/>
              <a:gd name="connsiteX8" fmla="*/ 125508 w 245358"/>
              <a:gd name="connsiteY8" fmla="*/ 310776 h 639482"/>
              <a:gd name="connsiteX9" fmla="*/ 107579 w 245358"/>
              <a:gd name="connsiteY9" fmla="*/ 280894 h 639482"/>
              <a:gd name="connsiteX10" fmla="*/ 95626 w 245358"/>
              <a:gd name="connsiteY10" fmla="*/ 251012 h 639482"/>
              <a:gd name="connsiteX11" fmla="*/ 71720 w 245358"/>
              <a:gd name="connsiteY11" fmla="*/ 203200 h 639482"/>
              <a:gd name="connsiteX12" fmla="*/ 59767 w 245358"/>
              <a:gd name="connsiteY12" fmla="*/ 185271 h 639482"/>
              <a:gd name="connsiteX13" fmla="*/ 47814 w 245358"/>
              <a:gd name="connsiteY13" fmla="*/ 161365 h 639482"/>
              <a:gd name="connsiteX14" fmla="*/ 29885 w 245358"/>
              <a:gd name="connsiteY14" fmla="*/ 107576 h 639482"/>
              <a:gd name="connsiteX15" fmla="*/ 17932 w 245358"/>
              <a:gd name="connsiteY15" fmla="*/ 71718 h 639482"/>
              <a:gd name="connsiteX16" fmla="*/ 5979 w 245358"/>
              <a:gd name="connsiteY16" fmla="*/ 41835 h 639482"/>
              <a:gd name="connsiteX17" fmla="*/ 2 w 245358"/>
              <a:gd name="connsiteY17" fmla="*/ 0 h 63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5358" h="639482">
                <a:moveTo>
                  <a:pt x="233085" y="639482"/>
                </a:moveTo>
                <a:cubicBezTo>
                  <a:pt x="237069" y="629521"/>
                  <a:pt x="244147" y="620291"/>
                  <a:pt x="245038" y="609600"/>
                </a:cubicBezTo>
                <a:cubicBezTo>
                  <a:pt x="248120" y="572610"/>
                  <a:pt x="228298" y="546835"/>
                  <a:pt x="215155" y="513976"/>
                </a:cubicBezTo>
                <a:cubicBezTo>
                  <a:pt x="210476" y="502278"/>
                  <a:pt x="207881" y="489816"/>
                  <a:pt x="203202" y="478118"/>
                </a:cubicBezTo>
                <a:cubicBezTo>
                  <a:pt x="199893" y="469846"/>
                  <a:pt x="194867" y="462353"/>
                  <a:pt x="191249" y="454212"/>
                </a:cubicBezTo>
                <a:cubicBezTo>
                  <a:pt x="186892" y="444408"/>
                  <a:pt x="184506" y="433707"/>
                  <a:pt x="179296" y="424329"/>
                </a:cubicBezTo>
                <a:cubicBezTo>
                  <a:pt x="174459" y="415622"/>
                  <a:pt x="167343" y="408392"/>
                  <a:pt x="161367" y="400423"/>
                </a:cubicBezTo>
                <a:cubicBezTo>
                  <a:pt x="138304" y="331236"/>
                  <a:pt x="160912" y="393425"/>
                  <a:pt x="137461" y="340659"/>
                </a:cubicBezTo>
                <a:cubicBezTo>
                  <a:pt x="133104" y="330855"/>
                  <a:pt x="130306" y="320372"/>
                  <a:pt x="125508" y="310776"/>
                </a:cubicBezTo>
                <a:cubicBezTo>
                  <a:pt x="120313" y="300386"/>
                  <a:pt x="112774" y="291284"/>
                  <a:pt x="107579" y="280894"/>
                </a:cubicBezTo>
                <a:cubicBezTo>
                  <a:pt x="102781" y="271299"/>
                  <a:pt x="100122" y="260753"/>
                  <a:pt x="95626" y="251012"/>
                </a:cubicBezTo>
                <a:cubicBezTo>
                  <a:pt x="88159" y="234834"/>
                  <a:pt x="80252" y="218843"/>
                  <a:pt x="71720" y="203200"/>
                </a:cubicBezTo>
                <a:cubicBezTo>
                  <a:pt x="68281" y="196894"/>
                  <a:pt x="63331" y="191507"/>
                  <a:pt x="59767" y="185271"/>
                </a:cubicBezTo>
                <a:cubicBezTo>
                  <a:pt x="55347" y="177536"/>
                  <a:pt x="51798" y="169334"/>
                  <a:pt x="47814" y="161365"/>
                </a:cubicBezTo>
                <a:cubicBezTo>
                  <a:pt x="36330" y="103941"/>
                  <a:pt x="49679" y="157060"/>
                  <a:pt x="29885" y="107576"/>
                </a:cubicBezTo>
                <a:cubicBezTo>
                  <a:pt x="25206" y="95878"/>
                  <a:pt x="22238" y="83559"/>
                  <a:pt x="17932" y="71718"/>
                </a:cubicBezTo>
                <a:cubicBezTo>
                  <a:pt x="14266" y="61636"/>
                  <a:pt x="9963" y="51796"/>
                  <a:pt x="5979" y="41835"/>
                </a:cubicBezTo>
                <a:cubicBezTo>
                  <a:pt x="-326" y="4011"/>
                  <a:pt x="2" y="18094"/>
                  <a:pt x="2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id="{4A480C52-9FF3-C166-0F10-B2004D9E922D}"/>
              </a:ext>
            </a:extLst>
          </p:cNvPr>
          <p:cNvSpPr/>
          <p:nvPr/>
        </p:nvSpPr>
        <p:spPr>
          <a:xfrm rot="20371241">
            <a:off x="1162426" y="4180851"/>
            <a:ext cx="722741" cy="389085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4227316E-C49B-343B-2C52-5528D00EAD08}"/>
              </a:ext>
            </a:extLst>
          </p:cNvPr>
          <p:cNvSpPr/>
          <p:nvPr/>
        </p:nvSpPr>
        <p:spPr>
          <a:xfrm rot="20325056">
            <a:off x="1357152" y="4741441"/>
            <a:ext cx="665676" cy="617362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285557-D852-E850-D475-7D4B2B11F863}"/>
              </a:ext>
            </a:extLst>
          </p:cNvPr>
          <p:cNvSpPr txBox="1"/>
          <p:nvPr/>
        </p:nvSpPr>
        <p:spPr>
          <a:xfrm>
            <a:off x="195721" y="5940615"/>
            <a:ext cx="3439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Concept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DAA4C1E-080C-58FF-3D9E-C7D640E9F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448" y="1125549"/>
            <a:ext cx="5118876" cy="1983751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8018C71-5E2F-9B4D-BD31-0EA9F827F547}"/>
              </a:ext>
            </a:extLst>
          </p:cNvPr>
          <p:cNvCxnSpPr/>
          <p:nvPr/>
        </p:nvCxnSpPr>
        <p:spPr>
          <a:xfrm flipV="1">
            <a:off x="639480" y="2898588"/>
            <a:ext cx="3538073" cy="15658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A1B0FB5-0E83-D632-8C36-14566CCA321E}"/>
              </a:ext>
            </a:extLst>
          </p:cNvPr>
          <p:cNvCxnSpPr/>
          <p:nvPr/>
        </p:nvCxnSpPr>
        <p:spPr>
          <a:xfrm>
            <a:off x="6203597" y="2871691"/>
            <a:ext cx="5623838" cy="14672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254EE4D-0CE9-9217-56FB-FD49BDC5420C}"/>
              </a:ext>
            </a:extLst>
          </p:cNvPr>
          <p:cNvCxnSpPr/>
          <p:nvPr/>
        </p:nvCxnSpPr>
        <p:spPr>
          <a:xfrm>
            <a:off x="7262106" y="2871691"/>
            <a:ext cx="4565329" cy="1467229"/>
          </a:xfrm>
          <a:prstGeom prst="line">
            <a:avLst/>
          </a:prstGeom>
          <a:ln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91EEACEC-B95F-B142-5CBE-BA8896C1EC36}"/>
              </a:ext>
            </a:extLst>
          </p:cNvPr>
          <p:cNvSpPr/>
          <p:nvPr/>
        </p:nvSpPr>
        <p:spPr>
          <a:xfrm rot="11854284">
            <a:off x="7117363" y="3604976"/>
            <a:ext cx="4715279" cy="230126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BB7A48-637D-1862-6757-8CB79D0A4099}"/>
              </a:ext>
            </a:extLst>
          </p:cNvPr>
          <p:cNvSpPr txBox="1"/>
          <p:nvPr/>
        </p:nvSpPr>
        <p:spPr>
          <a:xfrm>
            <a:off x="10112833" y="3016013"/>
            <a:ext cx="1635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Mr</a:t>
            </a:r>
            <a:r>
              <a:rPr lang="sv-SE" dirty="0"/>
              <a:t> Plus </a:t>
            </a:r>
            <a:r>
              <a:rPr lang="sv-SE" dirty="0" err="1"/>
              <a:t>zone</a:t>
            </a:r>
            <a:endParaRPr lang="en-GB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2805926-2D72-CB62-AB41-92B4E0E5C4B1}"/>
              </a:ext>
            </a:extLst>
          </p:cNvPr>
          <p:cNvCxnSpPr>
            <a:stCxn id="33" idx="1"/>
          </p:cNvCxnSpPr>
          <p:nvPr/>
        </p:nvCxnSpPr>
        <p:spPr>
          <a:xfrm flipH="1">
            <a:off x="9258300" y="3200679"/>
            <a:ext cx="854533" cy="4046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851F8D4-DC38-159A-D575-6006A40FA608}"/>
              </a:ext>
            </a:extLst>
          </p:cNvPr>
          <p:cNvSpPr txBox="1"/>
          <p:nvPr/>
        </p:nvSpPr>
        <p:spPr>
          <a:xfrm>
            <a:off x="10868916" y="366"/>
            <a:ext cx="13230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1" dirty="0"/>
              <a:t>Today status</a:t>
            </a:r>
          </a:p>
          <a:p>
            <a:r>
              <a:rPr lang="en-GB" sz="800" dirty="0"/>
              <a:t>The path to serenity</a:t>
            </a:r>
          </a:p>
          <a:p>
            <a:r>
              <a:rPr lang="en-GB" sz="800" dirty="0"/>
              <a:t>TMO</a:t>
            </a:r>
          </a:p>
          <a:p>
            <a:r>
              <a:rPr lang="sv-SE" sz="800" dirty="0"/>
              <a:t>Ok, </a:t>
            </a:r>
            <a:r>
              <a:rPr lang="sv-SE" sz="800" dirty="0" err="1"/>
              <a:t>But</a:t>
            </a:r>
            <a:r>
              <a:rPr lang="sv-SE" sz="800" dirty="0"/>
              <a:t>… </a:t>
            </a:r>
            <a:r>
              <a:rPr lang="sv-SE" sz="800" dirty="0" err="1"/>
              <a:t>What</a:t>
            </a:r>
            <a:r>
              <a:rPr lang="sv-SE" sz="800" dirty="0"/>
              <a:t> in real </a:t>
            </a:r>
            <a:r>
              <a:rPr lang="sv-SE" sz="800" dirty="0" err="1"/>
              <a:t>life</a:t>
            </a:r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213102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05097-279E-CF32-4CC5-E44023576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568" y="-3876"/>
            <a:ext cx="9360000" cy="657339"/>
          </a:xfrm>
        </p:spPr>
        <p:txBody>
          <a:bodyPr/>
          <a:lstStyle/>
          <a:p>
            <a:r>
              <a:rPr lang="sv-SE" dirty="0" err="1"/>
              <a:t>Today</a:t>
            </a:r>
            <a:r>
              <a:rPr lang="sv-SE" dirty="0"/>
              <a:t> status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11C58D-3DFF-E235-3285-144CDF282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5EDBC2-D520-23F1-3EBF-BFF9A317F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E4E8D5-2065-772F-E59A-1FACCC1A36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1624" y="621422"/>
            <a:ext cx="9360000" cy="507076"/>
          </a:xfrm>
        </p:spPr>
        <p:txBody>
          <a:bodyPr/>
          <a:lstStyle/>
          <a:p>
            <a:r>
              <a:rPr lang="sv-SE" dirty="0" err="1"/>
              <a:t>Complexity</a:t>
            </a:r>
            <a:r>
              <a:rPr lang="sv-SE" dirty="0"/>
              <a:t> 1/2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B6310F2-E467-56D7-1B66-596EFEC1E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2024-03-18</a:t>
            </a:fld>
            <a:endParaRPr lang="sv-SE" dirty="0"/>
          </a:p>
        </p:txBody>
      </p:sp>
      <p:graphicFrame>
        <p:nvGraphicFramePr>
          <p:cNvPr id="10" name="Content Placeholder 10">
            <a:extLst>
              <a:ext uri="{FF2B5EF4-FFF2-40B4-BE49-F238E27FC236}">
                <a16:creationId xmlns:a16="http://schemas.microsoft.com/office/drawing/2014/main" id="{F8DA0CE1-210E-6576-68FA-8F3EF80FEA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5165627"/>
              </p:ext>
            </p:extLst>
          </p:nvPr>
        </p:nvGraphicFramePr>
        <p:xfrm>
          <a:off x="906489" y="1121554"/>
          <a:ext cx="10515600" cy="5955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D6F700A-9C88-8F72-7073-01D260CCC96C}"/>
              </a:ext>
            </a:extLst>
          </p:cNvPr>
          <p:cNvSpPr txBox="1"/>
          <p:nvPr/>
        </p:nvSpPr>
        <p:spPr>
          <a:xfrm>
            <a:off x="6537365" y="4423558"/>
            <a:ext cx="955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>
                <a:solidFill>
                  <a:schemeClr val="bg1"/>
                </a:solidFill>
              </a:rPr>
              <a:t>Quality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1379635-4255-E704-61B5-301F26BE7E6F}"/>
              </a:ext>
            </a:extLst>
          </p:cNvPr>
          <p:cNvSpPr/>
          <p:nvPr/>
        </p:nvSpPr>
        <p:spPr>
          <a:xfrm>
            <a:off x="7036130" y="3841668"/>
            <a:ext cx="1555667" cy="486888"/>
          </a:xfrm>
          <a:custGeom>
            <a:avLst/>
            <a:gdLst>
              <a:gd name="connsiteX0" fmla="*/ 0 w 1555667"/>
              <a:gd name="connsiteY0" fmla="*/ 0 h 486888"/>
              <a:gd name="connsiteX1" fmla="*/ 475013 w 1555667"/>
              <a:gd name="connsiteY1" fmla="*/ 201880 h 486888"/>
              <a:gd name="connsiteX2" fmla="*/ 1027215 w 1555667"/>
              <a:gd name="connsiteY2" fmla="*/ 53438 h 486888"/>
              <a:gd name="connsiteX3" fmla="*/ 1436914 w 1555667"/>
              <a:gd name="connsiteY3" fmla="*/ 308758 h 486888"/>
              <a:gd name="connsiteX4" fmla="*/ 1555667 w 1555667"/>
              <a:gd name="connsiteY4" fmla="*/ 486888 h 48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5667" h="486888">
                <a:moveTo>
                  <a:pt x="0" y="0"/>
                </a:moveTo>
                <a:cubicBezTo>
                  <a:pt x="151905" y="96487"/>
                  <a:pt x="303811" y="192974"/>
                  <a:pt x="475013" y="201880"/>
                </a:cubicBezTo>
                <a:cubicBezTo>
                  <a:pt x="646216" y="210786"/>
                  <a:pt x="866898" y="35625"/>
                  <a:pt x="1027215" y="53438"/>
                </a:cubicBezTo>
                <a:cubicBezTo>
                  <a:pt x="1187532" y="71251"/>
                  <a:pt x="1348839" y="236516"/>
                  <a:pt x="1436914" y="308758"/>
                </a:cubicBezTo>
                <a:cubicBezTo>
                  <a:pt x="1524989" y="381000"/>
                  <a:pt x="1540328" y="433944"/>
                  <a:pt x="1555667" y="486888"/>
                </a:cubicBezTo>
              </a:path>
            </a:pathLst>
          </a:custGeom>
          <a:noFill/>
          <a:ln w="38100"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02CB63A-200A-87A8-4DB0-881E5D85D8ED}"/>
              </a:ext>
            </a:extLst>
          </p:cNvPr>
          <p:cNvGrpSpPr/>
          <p:nvPr/>
        </p:nvGrpSpPr>
        <p:grpSpPr>
          <a:xfrm rot="1205100">
            <a:off x="5630054" y="1847383"/>
            <a:ext cx="776334" cy="752892"/>
            <a:chOff x="5630054" y="1847383"/>
            <a:chExt cx="776334" cy="752892"/>
          </a:xfrm>
        </p:grpSpPr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6247A24A-20A5-5AFD-6764-1D066F441B20}"/>
                </a:ext>
              </a:extLst>
            </p:cNvPr>
            <p:cNvSpPr/>
            <p:nvPr/>
          </p:nvSpPr>
          <p:spPr>
            <a:xfrm>
              <a:off x="5778990" y="1847383"/>
              <a:ext cx="627398" cy="635420"/>
            </a:xfrm>
            <a:prstGeom prst="arc">
              <a:avLst>
                <a:gd name="adj1" fmla="val 6988084"/>
                <a:gd name="adj2" fmla="val 15373094"/>
              </a:avLst>
            </a:prstGeom>
            <a:noFill/>
            <a:ln w="38100"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9C4EFD24-6ED2-2EEE-9ECC-F7B2831A4D4F}"/>
                </a:ext>
              </a:extLst>
            </p:cNvPr>
            <p:cNvSpPr/>
            <p:nvPr/>
          </p:nvSpPr>
          <p:spPr>
            <a:xfrm rot="11497117">
              <a:off x="5630054" y="1964855"/>
              <a:ext cx="627398" cy="635420"/>
            </a:xfrm>
            <a:prstGeom prst="arc">
              <a:avLst>
                <a:gd name="adj1" fmla="val 6988084"/>
                <a:gd name="adj2" fmla="val 15373094"/>
              </a:avLst>
            </a:prstGeom>
            <a:noFill/>
            <a:ln w="38100"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A045E5C-8A49-AEAC-488A-227A5CD4C338}"/>
              </a:ext>
            </a:extLst>
          </p:cNvPr>
          <p:cNvSpPr/>
          <p:nvPr/>
        </p:nvSpPr>
        <p:spPr>
          <a:xfrm>
            <a:off x="8836975" y="2890038"/>
            <a:ext cx="870203" cy="1742032"/>
          </a:xfrm>
          <a:custGeom>
            <a:avLst/>
            <a:gdLst>
              <a:gd name="connsiteX0" fmla="*/ 473886 w 870203"/>
              <a:gd name="connsiteY0" fmla="*/ 1742032 h 1742032"/>
              <a:gd name="connsiteX1" fmla="*/ 854330 w 870203"/>
              <a:gd name="connsiteY1" fmla="*/ 834307 h 1742032"/>
              <a:gd name="connsiteX2" fmla="*/ 0 w 870203"/>
              <a:gd name="connsiteY2" fmla="*/ 0 h 174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203" h="1742032">
                <a:moveTo>
                  <a:pt x="473886" y="1742032"/>
                </a:moveTo>
                <a:cubicBezTo>
                  <a:pt x="703598" y="1433339"/>
                  <a:pt x="933311" y="1124646"/>
                  <a:pt x="854330" y="834307"/>
                </a:cubicBezTo>
                <a:cubicBezTo>
                  <a:pt x="775349" y="543968"/>
                  <a:pt x="387674" y="271984"/>
                  <a:pt x="0" y="0"/>
                </a:cubicBezTo>
              </a:path>
            </a:pathLst>
          </a:custGeom>
          <a:noFill/>
          <a:ln w="38100"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AEE3D65-D61A-1CB7-B1B8-4D87D1066F78}"/>
              </a:ext>
            </a:extLst>
          </p:cNvPr>
          <p:cNvSpPr/>
          <p:nvPr/>
        </p:nvSpPr>
        <p:spPr>
          <a:xfrm>
            <a:off x="5633238" y="5659936"/>
            <a:ext cx="2809944" cy="602197"/>
          </a:xfrm>
          <a:custGeom>
            <a:avLst/>
            <a:gdLst>
              <a:gd name="connsiteX0" fmla="*/ 2809944 w 2809944"/>
              <a:gd name="connsiteY0" fmla="*/ 0 h 602197"/>
              <a:gd name="connsiteX1" fmla="*/ 1795428 w 2809944"/>
              <a:gd name="connsiteY1" fmla="*/ 540630 h 602197"/>
              <a:gd name="connsiteX2" fmla="*/ 0 w 2809944"/>
              <a:gd name="connsiteY2" fmla="*/ 567328 h 602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9944" h="602197">
                <a:moveTo>
                  <a:pt x="2809944" y="0"/>
                </a:moveTo>
                <a:cubicBezTo>
                  <a:pt x="2536848" y="223037"/>
                  <a:pt x="2263752" y="446075"/>
                  <a:pt x="1795428" y="540630"/>
                </a:cubicBezTo>
                <a:cubicBezTo>
                  <a:pt x="1327104" y="635185"/>
                  <a:pt x="663552" y="601256"/>
                  <a:pt x="0" y="567328"/>
                </a:cubicBezTo>
              </a:path>
            </a:pathLst>
          </a:custGeom>
          <a:noFill/>
          <a:ln w="38100"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15E43CA6-E617-E091-7418-BE2A0FCA2DD2}"/>
              </a:ext>
            </a:extLst>
          </p:cNvPr>
          <p:cNvSpPr/>
          <p:nvPr/>
        </p:nvSpPr>
        <p:spPr>
          <a:xfrm rot="16200000">
            <a:off x="3614544" y="2894929"/>
            <a:ext cx="627398" cy="635420"/>
          </a:xfrm>
          <a:prstGeom prst="arc">
            <a:avLst>
              <a:gd name="adj1" fmla="val 6988084"/>
              <a:gd name="adj2" fmla="val 15373094"/>
            </a:avLst>
          </a:prstGeom>
          <a:noFill/>
          <a:ln w="38100"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lt1"/>
              </a:solidFill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1416071A-D10D-59E8-F86E-A985C476D0D9}"/>
              </a:ext>
            </a:extLst>
          </p:cNvPr>
          <p:cNvSpPr/>
          <p:nvPr/>
        </p:nvSpPr>
        <p:spPr>
          <a:xfrm rot="5210085">
            <a:off x="3604944" y="3041973"/>
            <a:ext cx="627398" cy="635420"/>
          </a:xfrm>
          <a:prstGeom prst="arc">
            <a:avLst>
              <a:gd name="adj1" fmla="val 6988084"/>
              <a:gd name="adj2" fmla="val 15373094"/>
            </a:avLst>
          </a:prstGeom>
          <a:noFill/>
          <a:ln w="38100"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lt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45F11B-48B3-538F-EA29-F84B4C6D1227}"/>
              </a:ext>
            </a:extLst>
          </p:cNvPr>
          <p:cNvGrpSpPr/>
          <p:nvPr/>
        </p:nvGrpSpPr>
        <p:grpSpPr>
          <a:xfrm rot="4342578">
            <a:off x="6921198" y="2142521"/>
            <a:ext cx="694426" cy="1525551"/>
            <a:chOff x="5711962" y="1836500"/>
            <a:chExt cx="694426" cy="857269"/>
          </a:xfrm>
        </p:grpSpPr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32D998EE-DACD-3F17-EE10-197BCB23E5D8}"/>
                </a:ext>
              </a:extLst>
            </p:cNvPr>
            <p:cNvSpPr/>
            <p:nvPr/>
          </p:nvSpPr>
          <p:spPr>
            <a:xfrm>
              <a:off x="5778990" y="1847383"/>
              <a:ext cx="627398" cy="839833"/>
            </a:xfrm>
            <a:prstGeom prst="arc">
              <a:avLst>
                <a:gd name="adj1" fmla="val 5830792"/>
                <a:gd name="adj2" fmla="val 15373094"/>
              </a:avLst>
            </a:prstGeom>
            <a:noFill/>
            <a:ln w="38100"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3BF917E0-90B1-E233-328B-FD6175CC9B30}"/>
                </a:ext>
              </a:extLst>
            </p:cNvPr>
            <p:cNvSpPr/>
            <p:nvPr/>
          </p:nvSpPr>
          <p:spPr>
            <a:xfrm rot="10805859">
              <a:off x="5711962" y="1836500"/>
              <a:ext cx="681087" cy="857269"/>
            </a:xfrm>
            <a:prstGeom prst="arc">
              <a:avLst>
                <a:gd name="adj1" fmla="val 5786789"/>
                <a:gd name="adj2" fmla="val 15373094"/>
              </a:avLst>
            </a:prstGeom>
            <a:noFill/>
            <a:ln w="38100"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91DEAFF-EB34-3C91-F151-C7BEF68BEC54}"/>
              </a:ext>
            </a:extLst>
          </p:cNvPr>
          <p:cNvGrpSpPr/>
          <p:nvPr/>
        </p:nvGrpSpPr>
        <p:grpSpPr>
          <a:xfrm rot="6448536">
            <a:off x="6239942" y="3811515"/>
            <a:ext cx="776334" cy="752892"/>
            <a:chOff x="5630054" y="1847383"/>
            <a:chExt cx="776334" cy="752892"/>
          </a:xfrm>
        </p:grpSpPr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2647D0F0-AF22-C458-9B24-1B422A4FC5C1}"/>
                </a:ext>
              </a:extLst>
            </p:cNvPr>
            <p:cNvSpPr/>
            <p:nvPr/>
          </p:nvSpPr>
          <p:spPr>
            <a:xfrm>
              <a:off x="5778990" y="1847383"/>
              <a:ext cx="627398" cy="635420"/>
            </a:xfrm>
            <a:prstGeom prst="arc">
              <a:avLst>
                <a:gd name="adj1" fmla="val 6988084"/>
                <a:gd name="adj2" fmla="val 15373094"/>
              </a:avLst>
            </a:prstGeom>
            <a:noFill/>
            <a:ln w="38100"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CF7119B0-122F-1994-9F59-1CF749C32C89}"/>
                </a:ext>
              </a:extLst>
            </p:cNvPr>
            <p:cNvSpPr/>
            <p:nvPr/>
          </p:nvSpPr>
          <p:spPr>
            <a:xfrm rot="11497117">
              <a:off x="5630054" y="1964855"/>
              <a:ext cx="627398" cy="635420"/>
            </a:xfrm>
            <a:prstGeom prst="arc">
              <a:avLst>
                <a:gd name="adj1" fmla="val 6988084"/>
                <a:gd name="adj2" fmla="val 15373094"/>
              </a:avLst>
            </a:prstGeom>
            <a:noFill/>
            <a:ln w="38100"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CACF2E-85A1-927D-996E-530194DC2CC1}"/>
              </a:ext>
            </a:extLst>
          </p:cNvPr>
          <p:cNvGrpSpPr/>
          <p:nvPr/>
        </p:nvGrpSpPr>
        <p:grpSpPr>
          <a:xfrm rot="11148258">
            <a:off x="4595193" y="5035227"/>
            <a:ext cx="776334" cy="752892"/>
            <a:chOff x="5630054" y="1847383"/>
            <a:chExt cx="776334" cy="752892"/>
          </a:xfrm>
        </p:grpSpPr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9550F03B-F981-7780-EEB9-A1FF1F8078F3}"/>
                </a:ext>
              </a:extLst>
            </p:cNvPr>
            <p:cNvSpPr/>
            <p:nvPr/>
          </p:nvSpPr>
          <p:spPr>
            <a:xfrm>
              <a:off x="5778990" y="1847383"/>
              <a:ext cx="627398" cy="635420"/>
            </a:xfrm>
            <a:prstGeom prst="arc">
              <a:avLst>
                <a:gd name="adj1" fmla="val 6988084"/>
                <a:gd name="adj2" fmla="val 15373094"/>
              </a:avLst>
            </a:prstGeom>
            <a:noFill/>
            <a:ln w="38100"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DD55273D-B1A3-58EC-8657-D625B4DC315B}"/>
                </a:ext>
              </a:extLst>
            </p:cNvPr>
            <p:cNvSpPr/>
            <p:nvPr/>
          </p:nvSpPr>
          <p:spPr>
            <a:xfrm rot="11497117">
              <a:off x="5630054" y="1964855"/>
              <a:ext cx="627398" cy="635420"/>
            </a:xfrm>
            <a:prstGeom prst="arc">
              <a:avLst>
                <a:gd name="adj1" fmla="val 6988084"/>
                <a:gd name="adj2" fmla="val 15373094"/>
              </a:avLst>
            </a:prstGeom>
            <a:noFill/>
            <a:ln w="38100"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1ECC15F-F9AB-139F-33BC-FE5D6BAD7BFA}"/>
              </a:ext>
            </a:extLst>
          </p:cNvPr>
          <p:cNvSpPr/>
          <p:nvPr/>
        </p:nvSpPr>
        <p:spPr>
          <a:xfrm rot="18629437">
            <a:off x="3635746" y="4321795"/>
            <a:ext cx="1008059" cy="766731"/>
          </a:xfrm>
          <a:custGeom>
            <a:avLst/>
            <a:gdLst>
              <a:gd name="connsiteX0" fmla="*/ 0 w 1555667"/>
              <a:gd name="connsiteY0" fmla="*/ 0 h 486888"/>
              <a:gd name="connsiteX1" fmla="*/ 475013 w 1555667"/>
              <a:gd name="connsiteY1" fmla="*/ 201880 h 486888"/>
              <a:gd name="connsiteX2" fmla="*/ 1027215 w 1555667"/>
              <a:gd name="connsiteY2" fmla="*/ 53438 h 486888"/>
              <a:gd name="connsiteX3" fmla="*/ 1436914 w 1555667"/>
              <a:gd name="connsiteY3" fmla="*/ 308758 h 486888"/>
              <a:gd name="connsiteX4" fmla="*/ 1555667 w 1555667"/>
              <a:gd name="connsiteY4" fmla="*/ 486888 h 48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5667" h="486888">
                <a:moveTo>
                  <a:pt x="0" y="0"/>
                </a:moveTo>
                <a:cubicBezTo>
                  <a:pt x="151905" y="96487"/>
                  <a:pt x="303811" y="192974"/>
                  <a:pt x="475013" y="201880"/>
                </a:cubicBezTo>
                <a:cubicBezTo>
                  <a:pt x="646216" y="210786"/>
                  <a:pt x="866898" y="35625"/>
                  <a:pt x="1027215" y="53438"/>
                </a:cubicBezTo>
                <a:cubicBezTo>
                  <a:pt x="1187532" y="71251"/>
                  <a:pt x="1348839" y="236516"/>
                  <a:pt x="1436914" y="308758"/>
                </a:cubicBezTo>
                <a:cubicBezTo>
                  <a:pt x="1524989" y="381000"/>
                  <a:pt x="1540328" y="433944"/>
                  <a:pt x="1555667" y="486888"/>
                </a:cubicBezTo>
              </a:path>
            </a:pathLst>
          </a:custGeom>
          <a:noFill/>
          <a:ln w="38100"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80DD3D-6E23-ABA2-A632-A1DFD6E36990}"/>
              </a:ext>
            </a:extLst>
          </p:cNvPr>
          <p:cNvSpPr txBox="1"/>
          <p:nvPr/>
        </p:nvSpPr>
        <p:spPr>
          <a:xfrm>
            <a:off x="2946829" y="4557177"/>
            <a:ext cx="608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chemeClr val="bg1"/>
                </a:solidFill>
              </a:rPr>
              <a:t>ESS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FEEAD5F-71FF-6552-8FF4-4D06DEEAF5A7}"/>
              </a:ext>
            </a:extLst>
          </p:cNvPr>
          <p:cNvSpPr/>
          <p:nvPr/>
        </p:nvSpPr>
        <p:spPr>
          <a:xfrm>
            <a:off x="6599301" y="1325563"/>
            <a:ext cx="4965746" cy="3954360"/>
          </a:xfrm>
          <a:custGeom>
            <a:avLst/>
            <a:gdLst>
              <a:gd name="connsiteX0" fmla="*/ 473886 w 870203"/>
              <a:gd name="connsiteY0" fmla="*/ 1742032 h 1742032"/>
              <a:gd name="connsiteX1" fmla="*/ 854330 w 870203"/>
              <a:gd name="connsiteY1" fmla="*/ 834307 h 1742032"/>
              <a:gd name="connsiteX2" fmla="*/ 0 w 870203"/>
              <a:gd name="connsiteY2" fmla="*/ 0 h 174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203" h="1742032">
                <a:moveTo>
                  <a:pt x="473886" y="1742032"/>
                </a:moveTo>
                <a:cubicBezTo>
                  <a:pt x="703598" y="1433339"/>
                  <a:pt x="933311" y="1124646"/>
                  <a:pt x="854330" y="834307"/>
                </a:cubicBezTo>
                <a:cubicBezTo>
                  <a:pt x="775349" y="543968"/>
                  <a:pt x="387674" y="271984"/>
                  <a:pt x="0" y="0"/>
                </a:cubicBezTo>
              </a:path>
            </a:pathLst>
          </a:custGeom>
          <a:noFill/>
          <a:ln w="38100"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228022B-E662-6C87-8C1A-1038BCA6CC49}"/>
              </a:ext>
            </a:extLst>
          </p:cNvPr>
          <p:cNvSpPr/>
          <p:nvPr/>
        </p:nvSpPr>
        <p:spPr>
          <a:xfrm>
            <a:off x="3460531" y="805200"/>
            <a:ext cx="1203502" cy="1252225"/>
          </a:xfrm>
          <a:prstGeom prst="ellipse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algn="ctr"/>
            <a:r>
              <a:rPr lang="sv-SE" dirty="0"/>
              <a:t>SRF</a:t>
            </a:r>
            <a:endParaRPr lang="en-GB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D666C53-830B-8972-36E6-ABC50A534ABF}"/>
              </a:ext>
            </a:extLst>
          </p:cNvPr>
          <p:cNvGrpSpPr/>
          <p:nvPr/>
        </p:nvGrpSpPr>
        <p:grpSpPr>
          <a:xfrm rot="19300348">
            <a:off x="4212018" y="1598394"/>
            <a:ext cx="749891" cy="1216171"/>
            <a:chOff x="5656497" y="1734273"/>
            <a:chExt cx="749891" cy="868155"/>
          </a:xfrm>
        </p:grpSpPr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DCCAA6E3-A202-B387-40E3-A892D5B5AE84}"/>
                </a:ext>
              </a:extLst>
            </p:cNvPr>
            <p:cNvSpPr/>
            <p:nvPr/>
          </p:nvSpPr>
          <p:spPr>
            <a:xfrm>
              <a:off x="5778990" y="1734273"/>
              <a:ext cx="627398" cy="868155"/>
            </a:xfrm>
            <a:prstGeom prst="arc">
              <a:avLst>
                <a:gd name="adj1" fmla="val 6418737"/>
                <a:gd name="adj2" fmla="val 15373094"/>
              </a:avLst>
            </a:prstGeom>
            <a:noFill/>
            <a:ln w="38100"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lt1"/>
                </a:solidFill>
              </a:endParaRPr>
            </a:p>
          </p:txBody>
        </p:sp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61F4A52-34C5-BC02-46DA-75B98A0147B7}"/>
                </a:ext>
              </a:extLst>
            </p:cNvPr>
            <p:cNvSpPr/>
            <p:nvPr/>
          </p:nvSpPr>
          <p:spPr>
            <a:xfrm rot="11497117">
              <a:off x="5656497" y="1779326"/>
              <a:ext cx="627398" cy="822869"/>
            </a:xfrm>
            <a:prstGeom prst="arc">
              <a:avLst>
                <a:gd name="adj1" fmla="val 5911294"/>
                <a:gd name="adj2" fmla="val 15373094"/>
              </a:avLst>
            </a:prstGeom>
            <a:noFill/>
            <a:ln w="38100"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9DE7331-0C21-0F7B-F451-58E34A1B1911}"/>
              </a:ext>
            </a:extLst>
          </p:cNvPr>
          <p:cNvSpPr txBox="1"/>
          <p:nvPr/>
        </p:nvSpPr>
        <p:spPr>
          <a:xfrm>
            <a:off x="4819076" y="2311165"/>
            <a:ext cx="11103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100" dirty="0">
                <a:solidFill>
                  <a:schemeClr val="bg1"/>
                </a:solidFill>
              </a:rPr>
              <a:t>FM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665F28-4AA8-5873-D1BC-47F5BE6A0C05}"/>
              </a:ext>
            </a:extLst>
          </p:cNvPr>
          <p:cNvSpPr txBox="1"/>
          <p:nvPr/>
        </p:nvSpPr>
        <p:spPr>
          <a:xfrm>
            <a:off x="5408498" y="4711673"/>
            <a:ext cx="11103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100" dirty="0" err="1">
                <a:solidFill>
                  <a:schemeClr val="bg1"/>
                </a:solidFill>
              </a:rPr>
              <a:t>Piping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F6E4A91-7023-96CB-1310-8FA4C002197E}"/>
              </a:ext>
            </a:extLst>
          </p:cNvPr>
          <p:cNvSpPr txBox="1"/>
          <p:nvPr/>
        </p:nvSpPr>
        <p:spPr>
          <a:xfrm>
            <a:off x="5574865" y="2722536"/>
            <a:ext cx="11103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100" dirty="0">
                <a:solidFill>
                  <a:schemeClr val="bg1"/>
                </a:solidFill>
              </a:rPr>
              <a:t>Automation</a:t>
            </a:r>
          </a:p>
          <a:p>
            <a:pPr algn="ctr"/>
            <a:r>
              <a:rPr lang="sv-SE" sz="1100" dirty="0" err="1">
                <a:solidFill>
                  <a:schemeClr val="bg1"/>
                </a:solidFill>
              </a:rPr>
              <a:t>Electrician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5F34D38-2541-A591-717F-DDF9454DF930}"/>
              </a:ext>
            </a:extLst>
          </p:cNvPr>
          <p:cNvSpPr txBox="1"/>
          <p:nvPr/>
        </p:nvSpPr>
        <p:spPr>
          <a:xfrm>
            <a:off x="3991281" y="3854048"/>
            <a:ext cx="11103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100" dirty="0" err="1">
                <a:solidFill>
                  <a:schemeClr val="bg1"/>
                </a:solidFill>
              </a:rPr>
              <a:t>Functionnal</a:t>
            </a:r>
            <a:r>
              <a:rPr lang="sv-SE" sz="1100" dirty="0">
                <a:solidFill>
                  <a:schemeClr val="bg1"/>
                </a:solidFill>
              </a:rPr>
              <a:t> </a:t>
            </a:r>
            <a:r>
              <a:rPr lang="sv-SE" sz="1100" dirty="0" err="1">
                <a:solidFill>
                  <a:schemeClr val="bg1"/>
                </a:solidFill>
              </a:rPr>
              <a:t>leaders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CE198A6-EF4A-C548-3CD5-91BED0FD4533}"/>
              </a:ext>
            </a:extLst>
          </p:cNvPr>
          <p:cNvSpPr txBox="1"/>
          <p:nvPr/>
        </p:nvSpPr>
        <p:spPr>
          <a:xfrm>
            <a:off x="10868916" y="366"/>
            <a:ext cx="13230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1" dirty="0"/>
              <a:t>Today status</a:t>
            </a:r>
          </a:p>
          <a:p>
            <a:r>
              <a:rPr lang="en-GB" sz="800" dirty="0"/>
              <a:t>The path to serenity</a:t>
            </a:r>
          </a:p>
          <a:p>
            <a:r>
              <a:rPr lang="en-GB" sz="800" dirty="0"/>
              <a:t>TMO</a:t>
            </a:r>
          </a:p>
          <a:p>
            <a:r>
              <a:rPr lang="sv-SE" sz="800" dirty="0"/>
              <a:t>Ok, </a:t>
            </a:r>
            <a:r>
              <a:rPr lang="sv-SE" sz="800" dirty="0" err="1"/>
              <a:t>But</a:t>
            </a:r>
            <a:r>
              <a:rPr lang="sv-SE" sz="800" dirty="0"/>
              <a:t>… </a:t>
            </a:r>
            <a:r>
              <a:rPr lang="sv-SE" sz="800" dirty="0" err="1"/>
              <a:t>What</a:t>
            </a:r>
            <a:r>
              <a:rPr lang="sv-SE" sz="800" dirty="0"/>
              <a:t> in real </a:t>
            </a:r>
            <a:r>
              <a:rPr lang="sv-SE" sz="800" dirty="0" err="1"/>
              <a:t>life</a:t>
            </a:r>
            <a:endParaRPr lang="sv-SE" sz="800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F4106C48-61E0-BBAD-E192-E091C577BAF8}"/>
              </a:ext>
            </a:extLst>
          </p:cNvPr>
          <p:cNvSpPr txBox="1">
            <a:spLocks/>
          </p:cNvSpPr>
          <p:nvPr/>
        </p:nvSpPr>
        <p:spPr>
          <a:xfrm>
            <a:off x="61165" y="56045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dirty="0"/>
              <a:t>And </a:t>
            </a:r>
            <a:r>
              <a:rPr lang="sv-SE" sz="2800" dirty="0" err="1"/>
              <a:t>many</a:t>
            </a:r>
            <a:r>
              <a:rPr lang="sv-SE" sz="2800" dirty="0"/>
              <a:t> </a:t>
            </a:r>
            <a:r>
              <a:rPr lang="sv-SE" sz="2800" dirty="0" err="1"/>
              <a:t>more</a:t>
            </a:r>
            <a:r>
              <a:rPr lang="sv-SE" sz="2800" dirty="0"/>
              <a:t> </a:t>
            </a:r>
            <a:r>
              <a:rPr lang="sv-SE" sz="2800" dirty="0" err="1"/>
              <a:t>bubles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11036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65226-62EA-D97D-2680-93F19D176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089" y="17605"/>
            <a:ext cx="9360000" cy="657339"/>
          </a:xfrm>
        </p:spPr>
        <p:txBody>
          <a:bodyPr/>
          <a:lstStyle/>
          <a:p>
            <a:r>
              <a:rPr lang="sv-SE" dirty="0" err="1"/>
              <a:t>Today</a:t>
            </a:r>
            <a:r>
              <a:rPr lang="sv-SE" dirty="0"/>
              <a:t> status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06CEB7-BDD9-171D-3C05-668D2869A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9CF46-9BA5-EABC-F67A-A85BED63D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C79CF6-7F20-417F-058D-13DAC5528C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7089" y="677488"/>
            <a:ext cx="9360000" cy="507076"/>
          </a:xfrm>
        </p:spPr>
        <p:txBody>
          <a:bodyPr/>
          <a:lstStyle/>
          <a:p>
            <a:r>
              <a:rPr lang="sv-SE" dirty="0" err="1"/>
              <a:t>Complexity</a:t>
            </a:r>
            <a:r>
              <a:rPr lang="sv-SE" dirty="0"/>
              <a:t> 2/2 (</a:t>
            </a:r>
            <a:r>
              <a:rPr lang="sv-SE" dirty="0" err="1"/>
              <a:t>circularity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information)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1F5AC92-067B-F7C2-268D-8928A792F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2024-03-18</a:t>
            </a:fld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CB6207-D0C8-88CF-A5A0-0DC3F99E5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505" y="1071818"/>
            <a:ext cx="8789286" cy="30566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F55457-EF83-6822-FEC0-D7945936822E}"/>
              </a:ext>
            </a:extLst>
          </p:cNvPr>
          <p:cNvSpPr txBox="1"/>
          <p:nvPr/>
        </p:nvSpPr>
        <p:spPr>
          <a:xfrm>
            <a:off x="10868916" y="366"/>
            <a:ext cx="13230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1" dirty="0"/>
              <a:t>Today status</a:t>
            </a:r>
          </a:p>
          <a:p>
            <a:r>
              <a:rPr lang="en-GB" sz="800" dirty="0"/>
              <a:t>The path to serenity</a:t>
            </a:r>
          </a:p>
          <a:p>
            <a:r>
              <a:rPr lang="en-GB" sz="800" dirty="0"/>
              <a:t>TMO</a:t>
            </a:r>
          </a:p>
          <a:p>
            <a:r>
              <a:rPr lang="sv-SE" sz="800" dirty="0"/>
              <a:t>Ok, </a:t>
            </a:r>
            <a:r>
              <a:rPr lang="sv-SE" sz="800" dirty="0" err="1"/>
              <a:t>But</a:t>
            </a:r>
            <a:r>
              <a:rPr lang="sv-SE" sz="800" dirty="0"/>
              <a:t>… </a:t>
            </a:r>
            <a:r>
              <a:rPr lang="sv-SE" sz="800" dirty="0" err="1"/>
              <a:t>What</a:t>
            </a:r>
            <a:r>
              <a:rPr lang="sv-SE" sz="800" dirty="0"/>
              <a:t> in real </a:t>
            </a:r>
            <a:r>
              <a:rPr lang="sv-SE" sz="800" dirty="0" err="1"/>
              <a:t>life</a:t>
            </a:r>
            <a:endParaRPr lang="sv-SE" sz="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B31BB6-CBD3-AD36-D3CE-A5AF3FC06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79" y="4201478"/>
            <a:ext cx="4905155" cy="22737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55270B-C625-A3E8-8FFC-723B678D7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631" y="4179425"/>
            <a:ext cx="5306165" cy="229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1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A3BAC-CB79-BF68-C866-5637D903F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151B81-BDFE-65C3-3001-E77138C6E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9C864-7597-E8C5-AEDB-E8DA0BED7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668E20-0311-BDF9-06F0-37F62FC76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475E02-4E5B-48E8-9961-D8A2DA6D0D0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AFA680-D30B-6B6C-A556-00F2F9319B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32A658F-C143-32A0-3198-16F460A4D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2024-03-18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D8A672-C0DE-91F8-B5CD-7083AEA1A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ED727EA-979C-A3AE-A208-7693F1BDC18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The path to serenity</a:t>
            </a:r>
          </a:p>
        </p:txBody>
      </p:sp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AD1B01D4-0C94-BD94-85AA-898F08E299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421433"/>
              </p:ext>
            </p:extLst>
          </p:nvPr>
        </p:nvGraphicFramePr>
        <p:xfrm>
          <a:off x="547254" y="1690688"/>
          <a:ext cx="10515600" cy="5102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44811D0-27F5-94CC-51B0-59EE99F3E142}"/>
              </a:ext>
            </a:extLst>
          </p:cNvPr>
          <p:cNvCxnSpPr/>
          <p:nvPr/>
        </p:nvCxnSpPr>
        <p:spPr>
          <a:xfrm flipH="1">
            <a:off x="2577249" y="2001823"/>
            <a:ext cx="941097" cy="266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379C0C1-9065-D20F-E0DB-191AE6AE79C4}"/>
              </a:ext>
            </a:extLst>
          </p:cNvPr>
          <p:cNvSpPr txBox="1"/>
          <p:nvPr/>
        </p:nvSpPr>
        <p:spPr>
          <a:xfrm>
            <a:off x="3205124" y="1682043"/>
            <a:ext cx="1715335" cy="373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Quality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1DBBE3-3CA0-680A-642C-77A7106D9176}"/>
              </a:ext>
            </a:extLst>
          </p:cNvPr>
          <p:cNvSpPr txBox="1"/>
          <p:nvPr/>
        </p:nvSpPr>
        <p:spPr>
          <a:xfrm>
            <a:off x="4069756" y="2268801"/>
            <a:ext cx="1715335" cy="373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ESS </a:t>
            </a:r>
            <a:r>
              <a:rPr lang="sv-SE" dirty="0" err="1"/>
              <a:t>state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art</a:t>
            </a:r>
            <a:endParaRPr lang="en-GB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038D8D9-BBA5-CB15-1E58-6604D23D7A3D}"/>
              </a:ext>
            </a:extLst>
          </p:cNvPr>
          <p:cNvCxnSpPr>
            <a:cxnSpLocks/>
          </p:cNvCxnSpPr>
          <p:nvPr/>
        </p:nvCxnSpPr>
        <p:spPr>
          <a:xfrm flipH="1">
            <a:off x="3640437" y="2612225"/>
            <a:ext cx="1173591" cy="321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CF30BD6F-2493-64DD-5057-8E10F30C36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5083035"/>
              </p:ext>
            </p:extLst>
          </p:nvPr>
        </p:nvGraphicFramePr>
        <p:xfrm>
          <a:off x="4279154" y="711200"/>
          <a:ext cx="7829176" cy="5427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9AA5F6CD-3886-5EA9-B729-4510D1F5EE41}"/>
              </a:ext>
            </a:extLst>
          </p:cNvPr>
          <p:cNvSpPr txBox="1"/>
          <p:nvPr/>
        </p:nvSpPr>
        <p:spPr>
          <a:xfrm>
            <a:off x="10868916" y="366"/>
            <a:ext cx="13230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/>
              <a:t>Today status</a:t>
            </a:r>
          </a:p>
          <a:p>
            <a:r>
              <a:rPr lang="en-GB" sz="800" b="1" dirty="0"/>
              <a:t>The path to serenity</a:t>
            </a:r>
          </a:p>
          <a:p>
            <a:r>
              <a:rPr lang="en-GB" sz="800" dirty="0"/>
              <a:t>TMO</a:t>
            </a:r>
          </a:p>
          <a:p>
            <a:r>
              <a:rPr lang="sv-SE" sz="800" dirty="0"/>
              <a:t>Ok, </a:t>
            </a:r>
            <a:r>
              <a:rPr lang="sv-SE" sz="800" dirty="0" err="1"/>
              <a:t>But</a:t>
            </a:r>
            <a:r>
              <a:rPr lang="sv-SE" sz="800" dirty="0"/>
              <a:t>… </a:t>
            </a:r>
            <a:r>
              <a:rPr lang="sv-SE" sz="800" dirty="0" err="1"/>
              <a:t>What</a:t>
            </a:r>
            <a:r>
              <a:rPr lang="sv-SE" sz="800" dirty="0"/>
              <a:t> in real </a:t>
            </a:r>
            <a:r>
              <a:rPr lang="sv-SE" sz="800" dirty="0" err="1"/>
              <a:t>life</a:t>
            </a:r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26050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1249</TotalTime>
  <Words>800</Words>
  <Application>Microsoft Office PowerPoint</Application>
  <PresentationFormat>Widescreen</PresentationFormat>
  <Paragraphs>262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Segoe UI</vt:lpstr>
      <vt:lpstr>Segoe UI Light</vt:lpstr>
      <vt:lpstr>Segoe UI Semibold</vt:lpstr>
      <vt:lpstr>Wingdings</vt:lpstr>
      <vt:lpstr>Office-tema</vt:lpstr>
      <vt:lpstr>PowerPoint Presentation</vt:lpstr>
      <vt:lpstr>Workflow, JIRA &amp; task management office</vt:lpstr>
      <vt:lpstr>Agenda</vt:lpstr>
      <vt:lpstr>Today status</vt:lpstr>
      <vt:lpstr>PowerPoint Presentation</vt:lpstr>
      <vt:lpstr>Today status</vt:lpstr>
      <vt:lpstr>Today status</vt:lpstr>
      <vt:lpstr>Today status</vt:lpstr>
      <vt:lpstr>PowerPoint Presentation</vt:lpstr>
      <vt:lpstr>PowerPoint Presentation</vt:lpstr>
      <vt:lpstr>The path to serenity</vt:lpstr>
      <vt:lpstr>PowerPoint Presentation</vt:lpstr>
      <vt:lpstr>TMO</vt:lpstr>
      <vt:lpstr>TMO</vt:lpstr>
      <vt:lpstr>Ok, But… What in real life </vt:lpstr>
      <vt:lpstr>Ok, But… What in real life </vt:lpstr>
      <vt:lpstr>Ok, But… What in real life</vt:lpstr>
      <vt:lpstr>Finish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Gazis</dc:creator>
  <cp:lastModifiedBy>Xavier Roy</cp:lastModifiedBy>
  <cp:revision>3</cp:revision>
  <cp:lastPrinted>2019-03-08T10:27:30Z</cp:lastPrinted>
  <dcterms:created xsi:type="dcterms:W3CDTF">2024-02-09T15:13:36Z</dcterms:created>
  <dcterms:modified xsi:type="dcterms:W3CDTF">2024-03-18T10:20:47Z</dcterms:modified>
</cp:coreProperties>
</file>