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6" r:id="rId2"/>
  </p:sldMasterIdLst>
  <p:notesMasterIdLst>
    <p:notesMasterId r:id="rId38"/>
  </p:notesMasterIdLst>
  <p:sldIdLst>
    <p:sldId id="262" r:id="rId3"/>
    <p:sldId id="1032" r:id="rId4"/>
    <p:sldId id="1034" r:id="rId5"/>
    <p:sldId id="1038" r:id="rId6"/>
    <p:sldId id="1030" r:id="rId7"/>
    <p:sldId id="1035" r:id="rId8"/>
    <p:sldId id="1036" r:id="rId9"/>
    <p:sldId id="1037" r:id="rId10"/>
    <p:sldId id="1039" r:id="rId11"/>
    <p:sldId id="1040" r:id="rId12"/>
    <p:sldId id="1041" r:id="rId13"/>
    <p:sldId id="1042" r:id="rId14"/>
    <p:sldId id="1043" r:id="rId15"/>
    <p:sldId id="1044" r:id="rId16"/>
    <p:sldId id="1045" r:id="rId17"/>
    <p:sldId id="1046" r:id="rId18"/>
    <p:sldId id="1047" r:id="rId19"/>
    <p:sldId id="1071" r:id="rId20"/>
    <p:sldId id="1052" r:id="rId21"/>
    <p:sldId id="1072" r:id="rId22"/>
    <p:sldId id="1073" r:id="rId23"/>
    <p:sldId id="1074" r:id="rId24"/>
    <p:sldId id="1075" r:id="rId25"/>
    <p:sldId id="1076" r:id="rId26"/>
    <p:sldId id="1077" r:id="rId27"/>
    <p:sldId id="1078" r:id="rId28"/>
    <p:sldId id="1079" r:id="rId29"/>
    <p:sldId id="1080" r:id="rId30"/>
    <p:sldId id="1081" r:id="rId31"/>
    <p:sldId id="1082" r:id="rId32"/>
    <p:sldId id="1083" r:id="rId33"/>
    <p:sldId id="1084" r:id="rId34"/>
    <p:sldId id="1086" r:id="rId35"/>
    <p:sldId id="1085" r:id="rId36"/>
    <p:sldId id="1000" r:id="rId3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ådahl" initials="PR" lastIdx="11" clrIdx="0">
    <p:extLst>
      <p:ext uri="{19B8F6BF-5375-455C-9EA6-DF929625EA0E}">
        <p15:presenceInfo xmlns:p15="http://schemas.microsoft.com/office/powerpoint/2012/main" userId="S-1-5-21-1853637497-491971987-2917381224-3646" providerId="AD"/>
      </p:ext>
    </p:extLst>
  </p:cmAuthor>
  <p:cmAuthor id="2" name="Bjørn Arvid Fidjeland" initials="BAF" lastIdx="1" clrIdx="1">
    <p:extLst>
      <p:ext uri="{19B8F6BF-5375-455C-9EA6-DF929625EA0E}">
        <p15:presenceInfo xmlns:p15="http://schemas.microsoft.com/office/powerpoint/2012/main" userId="Bjørn Arvid Fidjelan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CCCCCC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82" autoAdjust="0"/>
    <p:restoredTop sz="94681" autoAdjust="0"/>
  </p:normalViewPr>
  <p:slideViewPr>
    <p:cSldViewPr snapToGrid="0" snapToObjects="1">
      <p:cViewPr varScale="1">
        <p:scale>
          <a:sx n="91" d="100"/>
          <a:sy n="9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51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ørn Arvid Fidjeland" userId="4fdb4e1e-a24c-41e9-b0db-c797152269ce" providerId="ADAL" clId="{A0B311EC-2994-4E72-B7ED-AF85808419AB}"/>
    <pc:docChg chg="addSld delSld modSld sldOrd">
      <pc:chgData name="Bjørn Arvid Fidjeland" userId="4fdb4e1e-a24c-41e9-b0db-c797152269ce" providerId="ADAL" clId="{A0B311EC-2994-4E72-B7ED-AF85808419AB}" dt="2021-03-18T14:34:53.164" v="84" actId="108"/>
      <pc:docMkLst>
        <pc:docMk/>
      </pc:docMkLst>
      <pc:sldChg chg="del">
        <pc:chgData name="Bjørn Arvid Fidjeland" userId="4fdb4e1e-a24c-41e9-b0db-c797152269ce" providerId="ADAL" clId="{A0B311EC-2994-4E72-B7ED-AF85808419AB}" dt="2021-03-18T14:30:56.673" v="2" actId="47"/>
        <pc:sldMkLst>
          <pc:docMk/>
          <pc:sldMk cId="33828019" sldId="935"/>
        </pc:sldMkLst>
      </pc:sldChg>
      <pc:sldChg chg="del">
        <pc:chgData name="Bjørn Arvid Fidjeland" userId="4fdb4e1e-a24c-41e9-b0db-c797152269ce" providerId="ADAL" clId="{A0B311EC-2994-4E72-B7ED-AF85808419AB}" dt="2021-03-18T14:31:01.129" v="3" actId="47"/>
        <pc:sldMkLst>
          <pc:docMk/>
          <pc:sldMk cId="54893258" sldId="936"/>
        </pc:sldMkLst>
      </pc:sldChg>
      <pc:sldChg chg="modSp">
        <pc:chgData name="Bjørn Arvid Fidjeland" userId="4fdb4e1e-a24c-41e9-b0db-c797152269ce" providerId="ADAL" clId="{A0B311EC-2994-4E72-B7ED-AF85808419AB}" dt="2021-03-18T14:32:46.564" v="38" actId="20577"/>
        <pc:sldMkLst>
          <pc:docMk/>
          <pc:sldMk cId="1095306680" sldId="954"/>
        </pc:sldMkLst>
        <pc:graphicFrameChg chg="mod">
          <ac:chgData name="Bjørn Arvid Fidjeland" userId="4fdb4e1e-a24c-41e9-b0db-c797152269ce" providerId="ADAL" clId="{A0B311EC-2994-4E72-B7ED-AF85808419AB}" dt="2021-03-18T14:32:46.564" v="38" actId="20577"/>
          <ac:graphicFrameMkLst>
            <pc:docMk/>
            <pc:sldMk cId="1095306680" sldId="954"/>
            <ac:graphicFrameMk id="8" creationId="{9853DE09-64F6-4AAE-84F5-76153C1513A9}"/>
          </ac:graphicFrameMkLst>
        </pc:graphicFrameChg>
      </pc:sldChg>
      <pc:sldChg chg="ord">
        <pc:chgData name="Bjørn Arvid Fidjeland" userId="4fdb4e1e-a24c-41e9-b0db-c797152269ce" providerId="ADAL" clId="{A0B311EC-2994-4E72-B7ED-AF85808419AB}" dt="2021-03-18T14:27:50.122" v="1"/>
        <pc:sldMkLst>
          <pc:docMk/>
          <pc:sldMk cId="1445600929" sldId="1002"/>
        </pc:sldMkLst>
      </pc:sldChg>
      <pc:sldChg chg="modSp">
        <pc:chgData name="Bjørn Arvid Fidjeland" userId="4fdb4e1e-a24c-41e9-b0db-c797152269ce" providerId="ADAL" clId="{A0B311EC-2994-4E72-B7ED-AF85808419AB}" dt="2021-03-18T14:33:16.066" v="73" actId="20577"/>
        <pc:sldMkLst>
          <pc:docMk/>
          <pc:sldMk cId="416354958" sldId="1004"/>
        </pc:sldMkLst>
        <pc:graphicFrameChg chg="mod">
          <ac:chgData name="Bjørn Arvid Fidjeland" userId="4fdb4e1e-a24c-41e9-b0db-c797152269ce" providerId="ADAL" clId="{A0B311EC-2994-4E72-B7ED-AF85808419AB}" dt="2021-03-18T14:33:16.066" v="73" actId="20577"/>
          <ac:graphicFrameMkLst>
            <pc:docMk/>
            <pc:sldMk cId="416354958" sldId="1004"/>
            <ac:graphicFrameMk id="8" creationId="{9853DE09-64F6-4AAE-84F5-76153C1513A9}"/>
          </ac:graphicFrameMkLst>
        </pc:graphicFrameChg>
      </pc:sldChg>
      <pc:sldChg chg="modSp">
        <pc:chgData name="Bjørn Arvid Fidjeland" userId="4fdb4e1e-a24c-41e9-b0db-c797152269ce" providerId="ADAL" clId="{A0B311EC-2994-4E72-B7ED-AF85808419AB}" dt="2021-03-18T14:33:42.039" v="75"/>
        <pc:sldMkLst>
          <pc:docMk/>
          <pc:sldMk cId="1175297880" sldId="1005"/>
        </pc:sldMkLst>
        <pc:graphicFrameChg chg="mod">
          <ac:chgData name="Bjørn Arvid Fidjeland" userId="4fdb4e1e-a24c-41e9-b0db-c797152269ce" providerId="ADAL" clId="{A0B311EC-2994-4E72-B7ED-AF85808419AB}" dt="2021-03-18T14:33:42.039" v="75"/>
          <ac:graphicFrameMkLst>
            <pc:docMk/>
            <pc:sldMk cId="1175297880" sldId="1005"/>
            <ac:graphicFrameMk id="8" creationId="{9853DE09-64F6-4AAE-84F5-76153C1513A9}"/>
          </ac:graphicFrameMkLst>
        </pc:graphicFrameChg>
      </pc:sldChg>
      <pc:sldChg chg="modSp">
        <pc:chgData name="Bjørn Arvid Fidjeland" userId="4fdb4e1e-a24c-41e9-b0db-c797152269ce" providerId="ADAL" clId="{A0B311EC-2994-4E72-B7ED-AF85808419AB}" dt="2021-03-18T14:34:31.437" v="79" actId="108"/>
        <pc:sldMkLst>
          <pc:docMk/>
          <pc:sldMk cId="1379389542" sldId="1006"/>
        </pc:sldMkLst>
        <pc:graphicFrameChg chg="mod">
          <ac:chgData name="Bjørn Arvid Fidjeland" userId="4fdb4e1e-a24c-41e9-b0db-c797152269ce" providerId="ADAL" clId="{A0B311EC-2994-4E72-B7ED-AF85808419AB}" dt="2021-03-18T14:34:31.437" v="79" actId="108"/>
          <ac:graphicFrameMkLst>
            <pc:docMk/>
            <pc:sldMk cId="1379389542" sldId="1006"/>
            <ac:graphicFrameMk id="8" creationId="{9853DE09-64F6-4AAE-84F5-76153C1513A9}"/>
          </ac:graphicFrameMkLst>
        </pc:graphicFrameChg>
      </pc:sldChg>
      <pc:sldChg chg="modSp add">
        <pc:chgData name="Bjørn Arvid Fidjeland" userId="4fdb4e1e-a24c-41e9-b0db-c797152269ce" providerId="ADAL" clId="{A0B311EC-2994-4E72-B7ED-AF85808419AB}" dt="2021-03-18T14:34:53.164" v="84" actId="108"/>
        <pc:sldMkLst>
          <pc:docMk/>
          <pc:sldMk cId="81924295" sldId="1020"/>
        </pc:sldMkLst>
        <pc:graphicFrameChg chg="mod">
          <ac:chgData name="Bjørn Arvid Fidjeland" userId="4fdb4e1e-a24c-41e9-b0db-c797152269ce" providerId="ADAL" clId="{A0B311EC-2994-4E72-B7ED-AF85808419AB}" dt="2021-03-18T14:34:53.164" v="84" actId="108"/>
          <ac:graphicFrameMkLst>
            <pc:docMk/>
            <pc:sldMk cId="81924295" sldId="1020"/>
            <ac:graphicFrameMk id="8" creationId="{9853DE09-64F6-4AAE-84F5-76153C1513A9}"/>
          </ac:graphicFrameMkLst>
        </pc:graphicFrameChg>
      </pc:sldChg>
    </pc:docChg>
  </pc:docChgLst>
  <pc:docChgLst>
    <pc:chgData name="Bjørn Arvid Fidjeland" userId="4fdb4e1e-a24c-41e9-b0db-c797152269ce" providerId="ADAL" clId="{D7683220-8797-44C4-9F41-4D0142577373}"/>
    <pc:docChg chg="undo redo custSel addSld delSld modSld sldOrd">
      <pc:chgData name="Bjørn Arvid Fidjeland" userId="4fdb4e1e-a24c-41e9-b0db-c797152269ce" providerId="ADAL" clId="{D7683220-8797-44C4-9F41-4D0142577373}" dt="2021-03-25T09:26:20.693" v="2182" actId="478"/>
      <pc:docMkLst>
        <pc:docMk/>
      </pc:docMkLst>
      <pc:sldChg chg="modSp mod">
        <pc:chgData name="Bjørn Arvid Fidjeland" userId="4fdb4e1e-a24c-41e9-b0db-c797152269ce" providerId="ADAL" clId="{D7683220-8797-44C4-9F41-4D0142577373}" dt="2021-03-25T08:52:59.075" v="1922" actId="20577"/>
        <pc:sldMkLst>
          <pc:docMk/>
          <pc:sldMk cId="2141996448" sldId="267"/>
        </pc:sldMkLst>
        <pc:spChg chg="mod">
          <ac:chgData name="Bjørn Arvid Fidjeland" userId="4fdb4e1e-a24c-41e9-b0db-c797152269ce" providerId="ADAL" clId="{D7683220-8797-44C4-9F41-4D0142577373}" dt="2021-03-25T08:52:59.075" v="1922" actId="20577"/>
          <ac:spMkLst>
            <pc:docMk/>
            <pc:sldMk cId="2141996448" sldId="267"/>
            <ac:spMk id="2" creationId="{83145CF3-C12C-4347-8E68-43E7983404D2}"/>
          </ac:spMkLst>
        </pc:spChg>
      </pc:sldChg>
      <pc:sldChg chg="modSp mod">
        <pc:chgData name="Bjørn Arvid Fidjeland" userId="4fdb4e1e-a24c-41e9-b0db-c797152269ce" providerId="ADAL" clId="{D7683220-8797-44C4-9F41-4D0142577373}" dt="2021-03-25T08:40:31.035" v="1876" actId="1076"/>
        <pc:sldMkLst>
          <pc:docMk/>
          <pc:sldMk cId="1785797066" sldId="952"/>
        </pc:sldMkLst>
        <pc:spChg chg="mod">
          <ac:chgData name="Bjørn Arvid Fidjeland" userId="4fdb4e1e-a24c-41e9-b0db-c797152269ce" providerId="ADAL" clId="{D7683220-8797-44C4-9F41-4D0142577373}" dt="2021-03-25T08:40:31.035" v="1876" actId="1076"/>
          <ac:spMkLst>
            <pc:docMk/>
            <pc:sldMk cId="1785797066" sldId="952"/>
            <ac:spMk id="5" creationId="{00000000-0000-0000-0000-000000000000}"/>
          </ac:spMkLst>
        </pc:spChg>
        <pc:picChg chg="mod">
          <ac:chgData name="Bjørn Arvid Fidjeland" userId="4fdb4e1e-a24c-41e9-b0db-c797152269ce" providerId="ADAL" clId="{D7683220-8797-44C4-9F41-4D0142577373}" dt="2021-03-25T08:40:26.939" v="1875" actId="14100"/>
          <ac:picMkLst>
            <pc:docMk/>
            <pc:sldMk cId="1785797066" sldId="952"/>
            <ac:picMk id="7" creationId="{CD924C5E-C03D-4AC9-B437-3AF1679CD3FC}"/>
          </ac:picMkLst>
        </pc:picChg>
      </pc:sldChg>
      <pc:sldChg chg="modSp delCm">
        <pc:chgData name="Bjørn Arvid Fidjeland" userId="4fdb4e1e-a24c-41e9-b0db-c797152269ce" providerId="ADAL" clId="{D7683220-8797-44C4-9F41-4D0142577373}" dt="2021-03-25T08:54:20.899" v="1936" actId="20577"/>
        <pc:sldMkLst>
          <pc:docMk/>
          <pc:sldMk cId="1760136775" sldId="1021"/>
        </pc:sldMkLst>
        <pc:spChg chg="mod">
          <ac:chgData name="Bjørn Arvid Fidjeland" userId="4fdb4e1e-a24c-41e9-b0db-c797152269ce" providerId="ADAL" clId="{D7683220-8797-44C4-9F41-4D0142577373}" dt="2021-03-25T08:54:20.899" v="1936" actId="20577"/>
          <ac:spMkLst>
            <pc:docMk/>
            <pc:sldMk cId="1760136775" sldId="1021"/>
            <ac:spMk id="5" creationId="{CB5AB2CF-4480-4186-BEF8-36BE4AA60854}"/>
          </ac:spMkLst>
        </pc:spChg>
        <pc:spChg chg="mod">
          <ac:chgData name="Bjørn Arvid Fidjeland" userId="4fdb4e1e-a24c-41e9-b0db-c797152269ce" providerId="ADAL" clId="{D7683220-8797-44C4-9F41-4D0142577373}" dt="2021-03-25T08:41:55.672" v="1882" actId="20577"/>
          <ac:spMkLst>
            <pc:docMk/>
            <pc:sldMk cId="1760136775" sldId="1021"/>
            <ac:spMk id="9" creationId="{9CA8C4D1-219D-4541-8D8A-FA66CE518206}"/>
          </ac:spMkLst>
        </pc:spChg>
      </pc:sldChg>
      <pc:sldChg chg="mod ord modShow">
        <pc:chgData name="Bjørn Arvid Fidjeland" userId="4fdb4e1e-a24c-41e9-b0db-c797152269ce" providerId="ADAL" clId="{D7683220-8797-44C4-9F41-4D0142577373}" dt="2021-03-25T08:52:38.514" v="1908"/>
        <pc:sldMkLst>
          <pc:docMk/>
          <pc:sldMk cId="3630591240" sldId="1022"/>
        </pc:sldMkLst>
      </pc:sldChg>
      <pc:sldChg chg="modSp mod ord modShow">
        <pc:chgData name="Bjørn Arvid Fidjeland" userId="4fdb4e1e-a24c-41e9-b0db-c797152269ce" providerId="ADAL" clId="{D7683220-8797-44C4-9F41-4D0142577373}" dt="2021-03-25T08:51:51.524" v="1905" actId="729"/>
        <pc:sldMkLst>
          <pc:docMk/>
          <pc:sldMk cId="1789172447" sldId="1023"/>
        </pc:sldMkLst>
        <pc:spChg chg="mod">
          <ac:chgData name="Bjørn Arvid Fidjeland" userId="4fdb4e1e-a24c-41e9-b0db-c797152269ce" providerId="ADAL" clId="{D7683220-8797-44C4-9F41-4D0142577373}" dt="2021-03-24T11:04:08.662" v="329" actId="20577"/>
          <ac:spMkLst>
            <pc:docMk/>
            <pc:sldMk cId="1789172447" sldId="1023"/>
            <ac:spMk id="2" creationId="{6CA1CE98-A687-4660-BFC0-AE7CB686EB77}"/>
          </ac:spMkLst>
        </pc:spChg>
      </pc:sldChg>
      <pc:sldChg chg="delSp modSp mod">
        <pc:chgData name="Bjørn Arvid Fidjeland" userId="4fdb4e1e-a24c-41e9-b0db-c797152269ce" providerId="ADAL" clId="{D7683220-8797-44C4-9F41-4D0142577373}" dt="2021-03-25T08:51:35.641" v="1903" actId="478"/>
        <pc:sldMkLst>
          <pc:docMk/>
          <pc:sldMk cId="59401674" sldId="1024"/>
        </pc:sldMkLst>
        <pc:spChg chg="del">
          <ac:chgData name="Bjørn Arvid Fidjeland" userId="4fdb4e1e-a24c-41e9-b0db-c797152269ce" providerId="ADAL" clId="{D7683220-8797-44C4-9F41-4D0142577373}" dt="2021-03-25T08:51:35.641" v="1903" actId="478"/>
          <ac:spMkLst>
            <pc:docMk/>
            <pc:sldMk cId="59401674" sldId="1024"/>
            <ac:spMk id="3" creationId="{1629D3A3-51DC-4A85-B9D9-CF4BA032A890}"/>
          </ac:spMkLst>
        </pc:spChg>
        <pc:spChg chg="mod">
          <ac:chgData name="Bjørn Arvid Fidjeland" userId="4fdb4e1e-a24c-41e9-b0db-c797152269ce" providerId="ADAL" clId="{D7683220-8797-44C4-9F41-4D0142577373}" dt="2021-03-24T10:49:14.152" v="147" actId="207"/>
          <ac:spMkLst>
            <pc:docMk/>
            <pc:sldMk cId="59401674" sldId="1024"/>
            <ac:spMk id="6" creationId="{1F616359-3C3B-4A1A-A17F-DC67B2C6657E}"/>
          </ac:spMkLst>
        </pc:spChg>
        <pc:spChg chg="del">
          <ac:chgData name="Bjørn Arvid Fidjeland" userId="4fdb4e1e-a24c-41e9-b0db-c797152269ce" providerId="ADAL" clId="{D7683220-8797-44C4-9F41-4D0142577373}" dt="2021-03-25T08:51:35.641" v="1903" actId="478"/>
          <ac:spMkLst>
            <pc:docMk/>
            <pc:sldMk cId="59401674" sldId="1024"/>
            <ac:spMk id="7" creationId="{4B237720-7EB9-4AE6-AF98-43907C2B5D5F}"/>
          </ac:spMkLst>
        </pc:spChg>
      </pc:sldChg>
      <pc:sldChg chg="delSp modSp mod">
        <pc:chgData name="Bjørn Arvid Fidjeland" userId="4fdb4e1e-a24c-41e9-b0db-c797152269ce" providerId="ADAL" clId="{D7683220-8797-44C4-9F41-4D0142577373}" dt="2021-03-25T08:51:30.829" v="1902" actId="478"/>
        <pc:sldMkLst>
          <pc:docMk/>
          <pc:sldMk cId="191046646" sldId="1025"/>
        </pc:sldMkLst>
        <pc:spChg chg="del">
          <ac:chgData name="Bjørn Arvid Fidjeland" userId="4fdb4e1e-a24c-41e9-b0db-c797152269ce" providerId="ADAL" clId="{D7683220-8797-44C4-9F41-4D0142577373}" dt="2021-03-25T08:51:30.829" v="1902" actId="478"/>
          <ac:spMkLst>
            <pc:docMk/>
            <pc:sldMk cId="191046646" sldId="1025"/>
            <ac:spMk id="3" creationId="{1629D3A3-51DC-4A85-B9D9-CF4BA032A890}"/>
          </ac:spMkLst>
        </pc:spChg>
        <pc:spChg chg="mod">
          <ac:chgData name="Bjørn Arvid Fidjeland" userId="4fdb4e1e-a24c-41e9-b0db-c797152269ce" providerId="ADAL" clId="{D7683220-8797-44C4-9F41-4D0142577373}" dt="2021-03-24T10:48:20.077" v="137" actId="20577"/>
          <ac:spMkLst>
            <pc:docMk/>
            <pc:sldMk cId="191046646" sldId="1025"/>
            <ac:spMk id="6" creationId="{1F616359-3C3B-4A1A-A17F-DC67B2C6657E}"/>
          </ac:spMkLst>
        </pc:spChg>
        <pc:spChg chg="del">
          <ac:chgData name="Bjørn Arvid Fidjeland" userId="4fdb4e1e-a24c-41e9-b0db-c797152269ce" providerId="ADAL" clId="{D7683220-8797-44C4-9F41-4D0142577373}" dt="2021-03-25T08:51:30.829" v="1902" actId="478"/>
          <ac:spMkLst>
            <pc:docMk/>
            <pc:sldMk cId="191046646" sldId="1025"/>
            <ac:spMk id="7" creationId="{4B237720-7EB9-4AE6-AF98-43907C2B5D5F}"/>
          </ac:spMkLst>
        </pc:spChg>
      </pc:sldChg>
      <pc:sldChg chg="del ord">
        <pc:chgData name="Bjørn Arvid Fidjeland" userId="4fdb4e1e-a24c-41e9-b0db-c797152269ce" providerId="ADAL" clId="{D7683220-8797-44C4-9F41-4D0142577373}" dt="2021-03-25T08:52:12.226" v="1906" actId="47"/>
        <pc:sldMkLst>
          <pc:docMk/>
          <pc:sldMk cId="2460183493" sldId="1028"/>
        </pc:sldMkLst>
      </pc:sldChg>
      <pc:sldChg chg="addSp delSp modSp add mod ord modAnim delCm">
        <pc:chgData name="Bjørn Arvid Fidjeland" userId="4fdb4e1e-a24c-41e9-b0db-c797152269ce" providerId="ADAL" clId="{D7683220-8797-44C4-9F41-4D0142577373}" dt="2021-03-25T09:25:50.086" v="2181" actId="1592"/>
        <pc:sldMkLst>
          <pc:docMk/>
          <pc:sldMk cId="3177051908" sldId="1029"/>
        </pc:sldMkLst>
        <pc:spChg chg="mod">
          <ac:chgData name="Bjørn Arvid Fidjeland" userId="4fdb4e1e-a24c-41e9-b0db-c797152269ce" providerId="ADAL" clId="{D7683220-8797-44C4-9F41-4D0142577373}" dt="2021-03-25T09:09:40.351" v="2106" actId="1035"/>
          <ac:spMkLst>
            <pc:docMk/>
            <pc:sldMk cId="3177051908" sldId="1029"/>
            <ac:spMk id="6" creationId="{60A3F4BF-EAF1-48CB-B533-FC4CDF941FAB}"/>
          </ac:spMkLst>
        </pc:spChg>
        <pc:spChg chg="add mod">
          <ac:chgData name="Bjørn Arvid Fidjeland" userId="4fdb4e1e-a24c-41e9-b0db-c797152269ce" providerId="ADAL" clId="{D7683220-8797-44C4-9F41-4D0142577373}" dt="2021-03-25T09:12:25.879" v="2161" actId="164"/>
          <ac:spMkLst>
            <pc:docMk/>
            <pc:sldMk cId="3177051908" sldId="1029"/>
            <ac:spMk id="7" creationId="{EF5D693E-7FE3-4020-BF62-76989174D304}"/>
          </ac:spMkLst>
        </pc:spChg>
        <pc:spChg chg="mod">
          <ac:chgData name="Bjørn Arvid Fidjeland" userId="4fdb4e1e-a24c-41e9-b0db-c797152269ce" providerId="ADAL" clId="{D7683220-8797-44C4-9F41-4D0142577373}" dt="2021-03-25T09:09:40.351" v="2106" actId="1035"/>
          <ac:spMkLst>
            <pc:docMk/>
            <pc:sldMk cId="3177051908" sldId="1029"/>
            <ac:spMk id="16" creationId="{87337EC0-F7DC-44B4-86E4-A6BDC22C340E}"/>
          </ac:spMkLst>
        </pc:spChg>
        <pc:spChg chg="mod">
          <ac:chgData name="Bjørn Arvid Fidjeland" userId="4fdb4e1e-a24c-41e9-b0db-c797152269ce" providerId="ADAL" clId="{D7683220-8797-44C4-9F41-4D0142577373}" dt="2021-03-25T09:17:12.155" v="2169" actId="207"/>
          <ac:spMkLst>
            <pc:docMk/>
            <pc:sldMk cId="3177051908" sldId="1029"/>
            <ac:spMk id="21" creationId="{4FA2350D-1110-481E-92E0-DC517C34B707}"/>
          </ac:spMkLst>
        </pc:spChg>
        <pc:spChg chg="mod">
          <ac:chgData name="Bjørn Arvid Fidjeland" userId="4fdb4e1e-a24c-41e9-b0db-c797152269ce" providerId="ADAL" clId="{D7683220-8797-44C4-9F41-4D0142577373}" dt="2021-03-25T09:17:16.604" v="2170" actId="207"/>
          <ac:spMkLst>
            <pc:docMk/>
            <pc:sldMk cId="3177051908" sldId="1029"/>
            <ac:spMk id="22" creationId="{EA997D1F-C545-4A80-9200-6DF6622A9835}"/>
          </ac:spMkLst>
        </pc:spChg>
        <pc:spChg chg="mod">
          <ac:chgData name="Bjørn Arvid Fidjeland" userId="4fdb4e1e-a24c-41e9-b0db-c797152269ce" providerId="ADAL" clId="{D7683220-8797-44C4-9F41-4D0142577373}" dt="2021-03-25T09:17:20.098" v="2171" actId="207"/>
          <ac:spMkLst>
            <pc:docMk/>
            <pc:sldMk cId="3177051908" sldId="1029"/>
            <ac:spMk id="23" creationId="{1D906592-44CF-4751-BA14-E44D70614EB3}"/>
          </ac:spMkLst>
        </pc:spChg>
        <pc:spChg chg="mod">
          <ac:chgData name="Bjørn Arvid Fidjeland" userId="4fdb4e1e-a24c-41e9-b0db-c797152269ce" providerId="ADAL" clId="{D7683220-8797-44C4-9F41-4D0142577373}" dt="2021-03-25T09:17:28.014" v="2173" actId="207"/>
          <ac:spMkLst>
            <pc:docMk/>
            <pc:sldMk cId="3177051908" sldId="1029"/>
            <ac:spMk id="25" creationId="{15A9493E-5A3A-404F-9E6A-3B4E7E50B7EE}"/>
          </ac:spMkLst>
        </pc:spChg>
        <pc:spChg chg="mod">
          <ac:chgData name="Bjørn Arvid Fidjeland" userId="4fdb4e1e-a24c-41e9-b0db-c797152269ce" providerId="ADAL" clId="{D7683220-8797-44C4-9F41-4D0142577373}" dt="2021-03-25T09:17:31.556" v="2174" actId="207"/>
          <ac:spMkLst>
            <pc:docMk/>
            <pc:sldMk cId="3177051908" sldId="1029"/>
            <ac:spMk id="27" creationId="{FF352BF9-6019-496F-981A-B0776B7E21C3}"/>
          </ac:spMkLst>
        </pc:spChg>
        <pc:spChg chg="mod">
          <ac:chgData name="Bjørn Arvid Fidjeland" userId="4fdb4e1e-a24c-41e9-b0db-c797152269ce" providerId="ADAL" clId="{D7683220-8797-44C4-9F41-4D0142577373}" dt="2021-03-24T11:01:50.037" v="270" actId="20577"/>
          <ac:spMkLst>
            <pc:docMk/>
            <pc:sldMk cId="3177051908" sldId="1029"/>
            <ac:spMk id="32" creationId="{B268CF4B-DE03-4C97-B5F1-000D83068472}"/>
          </ac:spMkLst>
        </pc:spChg>
        <pc:spChg chg="mod">
          <ac:chgData name="Bjørn Arvid Fidjeland" userId="4fdb4e1e-a24c-41e9-b0db-c797152269ce" providerId="ADAL" clId="{D7683220-8797-44C4-9F41-4D0142577373}" dt="2021-03-24T10:57:39.146" v="229" actId="6549"/>
          <ac:spMkLst>
            <pc:docMk/>
            <pc:sldMk cId="3177051908" sldId="1029"/>
            <ac:spMk id="33" creationId="{30B1C513-621D-4BC1-B95F-1222BB0CBEB3}"/>
          </ac:spMkLst>
        </pc:spChg>
        <pc:spChg chg="mod">
          <ac:chgData name="Bjørn Arvid Fidjeland" userId="4fdb4e1e-a24c-41e9-b0db-c797152269ce" providerId="ADAL" clId="{D7683220-8797-44C4-9F41-4D0142577373}" dt="2021-03-24T10:51:34.681" v="182" actId="6549"/>
          <ac:spMkLst>
            <pc:docMk/>
            <pc:sldMk cId="3177051908" sldId="1029"/>
            <ac:spMk id="36" creationId="{ABA9B479-BAA6-4F96-AF84-0400AEB95221}"/>
          </ac:spMkLst>
        </pc:spChg>
        <pc:spChg chg="mod">
          <ac:chgData name="Bjørn Arvid Fidjeland" userId="4fdb4e1e-a24c-41e9-b0db-c797152269ce" providerId="ADAL" clId="{D7683220-8797-44C4-9F41-4D0142577373}" dt="2021-03-25T09:17:37.279" v="2175" actId="207"/>
          <ac:spMkLst>
            <pc:docMk/>
            <pc:sldMk cId="3177051908" sldId="1029"/>
            <ac:spMk id="38" creationId="{9B32D059-6454-4266-B24C-94B7061FA61F}"/>
          </ac:spMkLst>
        </pc:spChg>
        <pc:spChg chg="mod">
          <ac:chgData name="Bjørn Arvid Fidjeland" userId="4fdb4e1e-a24c-41e9-b0db-c797152269ce" providerId="ADAL" clId="{D7683220-8797-44C4-9F41-4D0142577373}" dt="2021-03-25T09:17:40.648" v="2176" actId="207"/>
          <ac:spMkLst>
            <pc:docMk/>
            <pc:sldMk cId="3177051908" sldId="1029"/>
            <ac:spMk id="40" creationId="{65EA8422-5C28-456F-BE34-97D4F3BCBD04}"/>
          </ac:spMkLst>
        </pc:spChg>
        <pc:spChg chg="add del mod">
          <ac:chgData name="Bjørn Arvid Fidjeland" userId="4fdb4e1e-a24c-41e9-b0db-c797152269ce" providerId="ADAL" clId="{D7683220-8797-44C4-9F41-4D0142577373}" dt="2021-03-25T09:06:49.434" v="1971"/>
          <ac:spMkLst>
            <pc:docMk/>
            <pc:sldMk cId="3177051908" sldId="1029"/>
            <ac:spMk id="43" creationId="{E6F764FC-4847-4F9D-A26A-EB87E5281A52}"/>
          </ac:spMkLst>
        </pc:spChg>
        <pc:spChg chg="add mod">
          <ac:chgData name="Bjørn Arvid Fidjeland" userId="4fdb4e1e-a24c-41e9-b0db-c797152269ce" providerId="ADAL" clId="{D7683220-8797-44C4-9F41-4D0142577373}" dt="2021-03-25T09:12:25.879" v="2161" actId="164"/>
          <ac:spMkLst>
            <pc:docMk/>
            <pc:sldMk cId="3177051908" sldId="1029"/>
            <ac:spMk id="44" creationId="{F4F6301E-9652-4954-B2EC-B52CF06C1EAC}"/>
          </ac:spMkLst>
        </pc:spChg>
        <pc:spChg chg="mod">
          <ac:chgData name="Bjørn Arvid Fidjeland" userId="4fdb4e1e-a24c-41e9-b0db-c797152269ce" providerId="ADAL" clId="{D7683220-8797-44C4-9F41-4D0142577373}" dt="2021-03-24T11:02:47.966" v="302" actId="6549"/>
          <ac:spMkLst>
            <pc:docMk/>
            <pc:sldMk cId="3177051908" sldId="1029"/>
            <ac:spMk id="45" creationId="{85A51526-E196-41E9-8DE7-B0E7B0EA1AC8}"/>
          </ac:spMkLst>
        </pc:spChg>
        <pc:spChg chg="mod">
          <ac:chgData name="Bjørn Arvid Fidjeland" userId="4fdb4e1e-a24c-41e9-b0db-c797152269ce" providerId="ADAL" clId="{D7683220-8797-44C4-9F41-4D0142577373}" dt="2021-03-25T09:17:45.407" v="2177" actId="207"/>
          <ac:spMkLst>
            <pc:docMk/>
            <pc:sldMk cId="3177051908" sldId="1029"/>
            <ac:spMk id="53" creationId="{EE50DCD0-FA3F-4D88-954C-D0A8A4E43E3F}"/>
          </ac:spMkLst>
        </pc:spChg>
        <pc:spChg chg="mod">
          <ac:chgData name="Bjørn Arvid Fidjeland" userId="4fdb4e1e-a24c-41e9-b0db-c797152269ce" providerId="ADAL" clId="{D7683220-8797-44C4-9F41-4D0142577373}" dt="2021-03-25T09:15:05.958" v="2166" actId="20577"/>
          <ac:spMkLst>
            <pc:docMk/>
            <pc:sldMk cId="3177051908" sldId="1029"/>
            <ac:spMk id="54" creationId="{B0BEF645-B4BF-4B26-94CE-D730B467394D}"/>
          </ac:spMkLst>
        </pc:spChg>
        <pc:spChg chg="add mod">
          <ac:chgData name="Bjørn Arvid Fidjeland" userId="4fdb4e1e-a24c-41e9-b0db-c797152269ce" providerId="ADAL" clId="{D7683220-8797-44C4-9F41-4D0142577373}" dt="2021-03-25T09:17:24.092" v="2172" actId="207"/>
          <ac:spMkLst>
            <pc:docMk/>
            <pc:sldMk cId="3177051908" sldId="1029"/>
            <ac:spMk id="55" creationId="{69A9557D-0097-446B-AC23-AACC1B75710A}"/>
          </ac:spMkLst>
        </pc:spChg>
        <pc:grpChg chg="add mod">
          <ac:chgData name="Bjørn Arvid Fidjeland" userId="4fdb4e1e-a24c-41e9-b0db-c797152269ce" providerId="ADAL" clId="{D7683220-8797-44C4-9F41-4D0142577373}" dt="2021-03-25T09:16:28.455" v="2168" actId="1036"/>
          <ac:grpSpMkLst>
            <pc:docMk/>
            <pc:sldMk cId="3177051908" sldId="1029"/>
            <ac:grpSpMk id="13" creationId="{EE321A20-D931-4F0E-ACF0-2801113E99D7}"/>
          </ac:grpSpMkLst>
        </pc:grpChg>
        <pc:grpChg chg="mod">
          <ac:chgData name="Bjørn Arvid Fidjeland" userId="4fdb4e1e-a24c-41e9-b0db-c797152269ce" providerId="ADAL" clId="{D7683220-8797-44C4-9F41-4D0142577373}" dt="2021-03-25T09:09:40.351" v="2106" actId="1035"/>
          <ac:grpSpMkLst>
            <pc:docMk/>
            <pc:sldMk cId="3177051908" sldId="1029"/>
            <ac:grpSpMk id="59" creationId="{381D5DEE-B746-43D3-9291-1D7BCE5CE6FE}"/>
          </ac:grpSpMkLst>
        </pc:grpChg>
        <pc:grpChg chg="mod">
          <ac:chgData name="Bjørn Arvid Fidjeland" userId="4fdb4e1e-a24c-41e9-b0db-c797152269ce" providerId="ADAL" clId="{D7683220-8797-44C4-9F41-4D0142577373}" dt="2021-03-25T09:09:40.351" v="2106" actId="1035"/>
          <ac:grpSpMkLst>
            <pc:docMk/>
            <pc:sldMk cId="3177051908" sldId="1029"/>
            <ac:grpSpMk id="60" creationId="{C513C396-5C11-4F8A-9EAC-0206B6A7984B}"/>
          </ac:grpSpMkLst>
        </pc:grpChg>
        <pc:grpChg chg="mod">
          <ac:chgData name="Bjørn Arvid Fidjeland" userId="4fdb4e1e-a24c-41e9-b0db-c797152269ce" providerId="ADAL" clId="{D7683220-8797-44C4-9F41-4D0142577373}" dt="2021-03-25T09:09:56.191" v="2115" actId="1035"/>
          <ac:grpSpMkLst>
            <pc:docMk/>
            <pc:sldMk cId="3177051908" sldId="1029"/>
            <ac:grpSpMk id="61" creationId="{B88B4F94-7ACA-4183-B5D2-DD97BF050C4C}"/>
          </ac:grpSpMkLst>
        </pc:grpChg>
        <pc:grpChg chg="mod">
          <ac:chgData name="Bjørn Arvid Fidjeland" userId="4fdb4e1e-a24c-41e9-b0db-c797152269ce" providerId="ADAL" clId="{D7683220-8797-44C4-9F41-4D0142577373}" dt="2021-03-25T09:09:56.191" v="2115" actId="1035"/>
          <ac:grpSpMkLst>
            <pc:docMk/>
            <pc:sldMk cId="3177051908" sldId="1029"/>
            <ac:grpSpMk id="62" creationId="{6AB28188-8B21-4084-97AC-5BB2FB1DD3BD}"/>
          </ac:grpSpMkLst>
        </pc:grpChg>
        <pc:grpChg chg="mod">
          <ac:chgData name="Bjørn Arvid Fidjeland" userId="4fdb4e1e-a24c-41e9-b0db-c797152269ce" providerId="ADAL" clId="{D7683220-8797-44C4-9F41-4D0142577373}" dt="2021-03-25T09:06:22.995" v="1965" actId="1036"/>
          <ac:grpSpMkLst>
            <pc:docMk/>
            <pc:sldMk cId="3177051908" sldId="1029"/>
            <ac:grpSpMk id="63" creationId="{61961B20-6DA3-4000-9369-019D7CF3327F}"/>
          </ac:grpSpMkLst>
        </pc:grpChg>
        <pc:grpChg chg="mod">
          <ac:chgData name="Bjørn Arvid Fidjeland" userId="4fdb4e1e-a24c-41e9-b0db-c797152269ce" providerId="ADAL" clId="{D7683220-8797-44C4-9F41-4D0142577373}" dt="2021-03-25T09:09:56.191" v="2115" actId="1035"/>
          <ac:grpSpMkLst>
            <pc:docMk/>
            <pc:sldMk cId="3177051908" sldId="1029"/>
            <ac:grpSpMk id="64" creationId="{A8C2CCFE-98E5-41FD-A2BC-FC15FFD66AA9}"/>
          </ac:grpSpMkLst>
        </pc:grpChg>
        <pc:grpChg chg="mod">
          <ac:chgData name="Bjørn Arvid Fidjeland" userId="4fdb4e1e-a24c-41e9-b0db-c797152269ce" providerId="ADAL" clId="{D7683220-8797-44C4-9F41-4D0142577373}" dt="2021-03-25T09:09:56.191" v="2115" actId="1035"/>
          <ac:grpSpMkLst>
            <pc:docMk/>
            <pc:sldMk cId="3177051908" sldId="1029"/>
            <ac:grpSpMk id="65" creationId="{309165B0-6DFE-40F9-A7C1-65829991349C}"/>
          </ac:grpSpMkLst>
        </pc:grpChg>
        <pc:cxnChg chg="mod">
          <ac:chgData name="Bjørn Arvid Fidjeland" userId="4fdb4e1e-a24c-41e9-b0db-c797152269ce" providerId="ADAL" clId="{D7683220-8797-44C4-9F41-4D0142577373}" dt="2021-03-25T09:09:40.351" v="2106" actId="1035"/>
          <ac:cxnSpMkLst>
            <pc:docMk/>
            <pc:sldMk cId="3177051908" sldId="1029"/>
            <ac:cxnSpMk id="19" creationId="{F0DD0E73-3C84-414C-9D8D-04ED91982A17}"/>
          </ac:cxnSpMkLst>
        </pc:cxnChg>
        <pc:cxnChg chg="mod">
          <ac:chgData name="Bjørn Arvid Fidjeland" userId="4fdb4e1e-a24c-41e9-b0db-c797152269ce" providerId="ADAL" clId="{D7683220-8797-44C4-9F41-4D0142577373}" dt="2021-03-25T09:16:28.455" v="2168" actId="1036"/>
          <ac:cxnSpMkLst>
            <pc:docMk/>
            <pc:sldMk cId="3177051908" sldId="1029"/>
            <ac:cxnSpMk id="28" creationId="{3C5324E5-BFF8-4FEF-8C1E-F1F8DDB9A3B4}"/>
          </ac:cxnSpMkLst>
        </pc:cxnChg>
        <pc:cxnChg chg="mod">
          <ac:chgData name="Bjørn Arvid Fidjeland" userId="4fdb4e1e-a24c-41e9-b0db-c797152269ce" providerId="ADAL" clId="{D7683220-8797-44C4-9F41-4D0142577373}" dt="2021-03-25T09:10:10.220" v="2117" actId="14100"/>
          <ac:cxnSpMkLst>
            <pc:docMk/>
            <pc:sldMk cId="3177051908" sldId="1029"/>
            <ac:cxnSpMk id="29" creationId="{438B07E1-82AA-4CCB-953B-5EE6ED825DC5}"/>
          </ac:cxnSpMkLst>
        </pc:cxnChg>
        <pc:cxnChg chg="mod">
          <ac:chgData name="Bjørn Arvid Fidjeland" userId="4fdb4e1e-a24c-41e9-b0db-c797152269ce" providerId="ADAL" clId="{D7683220-8797-44C4-9F41-4D0142577373}" dt="2021-03-25T09:09:56.191" v="2115" actId="1035"/>
          <ac:cxnSpMkLst>
            <pc:docMk/>
            <pc:sldMk cId="3177051908" sldId="1029"/>
            <ac:cxnSpMk id="41" creationId="{955A788F-D2FA-4CFD-816C-4B98B510F20E}"/>
          </ac:cxnSpMkLst>
        </pc:cxnChg>
        <pc:cxnChg chg="mod">
          <ac:chgData name="Bjørn Arvid Fidjeland" userId="4fdb4e1e-a24c-41e9-b0db-c797152269ce" providerId="ADAL" clId="{D7683220-8797-44C4-9F41-4D0142577373}" dt="2021-03-25T09:10:13.881" v="2118" actId="14100"/>
          <ac:cxnSpMkLst>
            <pc:docMk/>
            <pc:sldMk cId="3177051908" sldId="1029"/>
            <ac:cxnSpMk id="42" creationId="{7CA72AD6-71DA-4C40-8202-AA05897E59F2}"/>
          </ac:cxnSpMkLst>
        </pc:cxnChg>
        <pc:cxnChg chg="add mod">
          <ac:chgData name="Bjørn Arvid Fidjeland" userId="4fdb4e1e-a24c-41e9-b0db-c797152269ce" providerId="ADAL" clId="{D7683220-8797-44C4-9F41-4D0142577373}" dt="2021-03-25T09:12:25.879" v="2161" actId="164"/>
          <ac:cxnSpMkLst>
            <pc:docMk/>
            <pc:sldMk cId="3177051908" sldId="1029"/>
            <ac:cxnSpMk id="51" creationId="{BB2612BD-B72A-45AA-9CF1-A4110C808763}"/>
          </ac:cxnSpMkLst>
        </pc:cxnChg>
        <pc:cxnChg chg="mod">
          <ac:chgData name="Bjørn Arvid Fidjeland" userId="4fdb4e1e-a24c-41e9-b0db-c797152269ce" providerId="ADAL" clId="{D7683220-8797-44C4-9F41-4D0142577373}" dt="2021-03-25T09:09:56.191" v="2115" actId="1035"/>
          <ac:cxnSpMkLst>
            <pc:docMk/>
            <pc:sldMk cId="3177051908" sldId="1029"/>
            <ac:cxnSpMk id="56" creationId="{37FD0997-0904-498D-BF0A-AEEC53EA7F7A}"/>
          </ac:cxnSpMkLst>
        </pc:cxnChg>
      </pc:sldChg>
      <pc:sldChg chg="addSp delSp modSp new mod modAnim">
        <pc:chgData name="Bjørn Arvid Fidjeland" userId="4fdb4e1e-a24c-41e9-b0db-c797152269ce" providerId="ADAL" clId="{D7683220-8797-44C4-9F41-4D0142577373}" dt="2021-03-25T09:26:20.693" v="2182" actId="478"/>
        <pc:sldMkLst>
          <pc:docMk/>
          <pc:sldMk cId="2266824035" sldId="1030"/>
        </pc:sldMkLst>
        <pc:spChg chg="mod">
          <ac:chgData name="Bjørn Arvid Fidjeland" userId="4fdb4e1e-a24c-41e9-b0db-c797152269ce" providerId="ADAL" clId="{D7683220-8797-44C4-9F41-4D0142577373}" dt="2021-03-24T11:06:28.846" v="417" actId="20577"/>
          <ac:spMkLst>
            <pc:docMk/>
            <pc:sldMk cId="2266824035" sldId="1030"/>
            <ac:spMk id="2" creationId="{63C777BB-9392-4E78-B923-AAC91EB8ECD1}"/>
          </ac:spMkLst>
        </pc:spChg>
        <pc:spChg chg="del">
          <ac:chgData name="Bjørn Arvid Fidjeland" userId="4fdb4e1e-a24c-41e9-b0db-c797152269ce" providerId="ADAL" clId="{D7683220-8797-44C4-9F41-4D0142577373}" dt="2021-03-24T11:09:13.270" v="566" actId="478"/>
          <ac:spMkLst>
            <pc:docMk/>
            <pc:sldMk cId="2266824035" sldId="1030"/>
            <ac:spMk id="3" creationId="{914F5452-4D10-46E6-ABEF-C3A304478D2C}"/>
          </ac:spMkLst>
        </pc:spChg>
        <pc:spChg chg="del">
          <ac:chgData name="Bjørn Arvid Fidjeland" userId="4fdb4e1e-a24c-41e9-b0db-c797152269ce" providerId="ADAL" clId="{D7683220-8797-44C4-9F41-4D0142577373}" dt="2021-03-25T09:26:20.693" v="2182" actId="478"/>
          <ac:spMkLst>
            <pc:docMk/>
            <pc:sldMk cId="2266824035" sldId="1030"/>
            <ac:spMk id="5" creationId="{BAEF26B4-BD02-4E98-AEDE-64285ACAE7BC}"/>
          </ac:spMkLst>
        </pc:spChg>
        <pc:spChg chg="del">
          <ac:chgData name="Bjørn Arvid Fidjeland" userId="4fdb4e1e-a24c-41e9-b0db-c797152269ce" providerId="ADAL" clId="{D7683220-8797-44C4-9F41-4D0142577373}" dt="2021-03-24T10:54:27.933" v="207" actId="478"/>
          <ac:spMkLst>
            <pc:docMk/>
            <pc:sldMk cId="2266824035" sldId="1030"/>
            <ac:spMk id="6" creationId="{D09E8A5C-F8DD-442B-805A-ACFAE557B103}"/>
          </ac:spMkLst>
        </pc:spChg>
        <pc:spChg chg="del">
          <ac:chgData name="Bjørn Arvid Fidjeland" userId="4fdb4e1e-a24c-41e9-b0db-c797152269ce" providerId="ADAL" clId="{D7683220-8797-44C4-9F41-4D0142577373}" dt="2021-03-24T11:09:13.270" v="566" actId="478"/>
          <ac:spMkLst>
            <pc:docMk/>
            <pc:sldMk cId="2266824035" sldId="1030"/>
            <ac:spMk id="7" creationId="{238775B7-8BA1-43AA-9CCE-0C2D3B54E6EA}"/>
          </ac:spMkLst>
        </pc:spChg>
        <pc:spChg chg="add mod topLvl">
          <ac:chgData name="Bjørn Arvid Fidjeland" userId="4fdb4e1e-a24c-41e9-b0db-c797152269ce" providerId="ADAL" clId="{D7683220-8797-44C4-9F41-4D0142577373}" dt="2021-03-24T15:22:50.851" v="716" actId="1038"/>
          <ac:spMkLst>
            <pc:docMk/>
            <pc:sldMk cId="2266824035" sldId="1030"/>
            <ac:spMk id="8" creationId="{B1F881AA-28A6-4A6D-8CB9-4FCC1326DDF6}"/>
          </ac:spMkLst>
        </pc:spChg>
        <pc:spChg chg="add mod topLvl">
          <ac:chgData name="Bjørn Arvid Fidjeland" userId="4fdb4e1e-a24c-41e9-b0db-c797152269ce" providerId="ADAL" clId="{D7683220-8797-44C4-9F41-4D0142577373}" dt="2021-03-24T15:22:50.851" v="716" actId="1038"/>
          <ac:spMkLst>
            <pc:docMk/>
            <pc:sldMk cId="2266824035" sldId="1030"/>
            <ac:spMk id="10" creationId="{4E744749-177F-4089-91B3-D8D7B07C3C16}"/>
          </ac:spMkLst>
        </pc:spChg>
        <pc:spChg chg="add mod topLvl">
          <ac:chgData name="Bjørn Arvid Fidjeland" userId="4fdb4e1e-a24c-41e9-b0db-c797152269ce" providerId="ADAL" clId="{D7683220-8797-44C4-9F41-4D0142577373}" dt="2021-03-25T08:43:46.031" v="1886" actId="164"/>
          <ac:spMkLst>
            <pc:docMk/>
            <pc:sldMk cId="2266824035" sldId="1030"/>
            <ac:spMk id="11" creationId="{07E6E887-6305-4FA6-8294-7C67226FEEF5}"/>
          </ac:spMkLst>
        </pc:spChg>
        <pc:spChg chg="add mod topLvl">
          <ac:chgData name="Bjørn Arvid Fidjeland" userId="4fdb4e1e-a24c-41e9-b0db-c797152269ce" providerId="ADAL" clId="{D7683220-8797-44C4-9F41-4D0142577373}" dt="2021-03-25T08:43:46.031" v="1886" actId="164"/>
          <ac:spMkLst>
            <pc:docMk/>
            <pc:sldMk cId="2266824035" sldId="1030"/>
            <ac:spMk id="13" creationId="{7A7B11AB-886B-4EB2-9732-07E16D868321}"/>
          </ac:spMkLst>
        </pc:spChg>
        <pc:spChg chg="add mod topLvl">
          <ac:chgData name="Bjørn Arvid Fidjeland" userId="4fdb4e1e-a24c-41e9-b0db-c797152269ce" providerId="ADAL" clId="{D7683220-8797-44C4-9F41-4D0142577373}" dt="2021-03-25T08:44:01.904" v="1888" actId="164"/>
          <ac:spMkLst>
            <pc:docMk/>
            <pc:sldMk cId="2266824035" sldId="1030"/>
            <ac:spMk id="14" creationId="{0B3B32BF-B376-460B-A9BA-02037119766D}"/>
          </ac:spMkLst>
        </pc:spChg>
        <pc:spChg chg="add mod topLvl">
          <ac:chgData name="Bjørn Arvid Fidjeland" userId="4fdb4e1e-a24c-41e9-b0db-c797152269ce" providerId="ADAL" clId="{D7683220-8797-44C4-9F41-4D0142577373}" dt="2021-03-25T08:44:01.904" v="1888" actId="164"/>
          <ac:spMkLst>
            <pc:docMk/>
            <pc:sldMk cId="2266824035" sldId="1030"/>
            <ac:spMk id="15" creationId="{566FD944-5A7F-4044-BE7B-ABBDBD50858C}"/>
          </ac:spMkLst>
        </pc:spChg>
        <pc:spChg chg="add mod topLvl">
          <ac:chgData name="Bjørn Arvid Fidjeland" userId="4fdb4e1e-a24c-41e9-b0db-c797152269ce" providerId="ADAL" clId="{D7683220-8797-44C4-9F41-4D0142577373}" dt="2021-03-25T08:44:34.379" v="1892" actId="164"/>
          <ac:spMkLst>
            <pc:docMk/>
            <pc:sldMk cId="2266824035" sldId="1030"/>
            <ac:spMk id="17" creationId="{62CE1A28-3239-4E31-AC77-AFFFFBF75D3D}"/>
          </ac:spMkLst>
        </pc:spChg>
        <pc:spChg chg="add mod topLvl">
          <ac:chgData name="Bjørn Arvid Fidjeland" userId="4fdb4e1e-a24c-41e9-b0db-c797152269ce" providerId="ADAL" clId="{D7683220-8797-44C4-9F41-4D0142577373}" dt="2021-03-25T08:44:34.379" v="1892" actId="164"/>
          <ac:spMkLst>
            <pc:docMk/>
            <pc:sldMk cId="2266824035" sldId="1030"/>
            <ac:spMk id="18" creationId="{57D80B47-003D-48A9-AF61-B2BAB68D4A5A}"/>
          </ac:spMkLst>
        </pc:spChg>
        <pc:spChg chg="add mod topLvl">
          <ac:chgData name="Bjørn Arvid Fidjeland" userId="4fdb4e1e-a24c-41e9-b0db-c797152269ce" providerId="ADAL" clId="{D7683220-8797-44C4-9F41-4D0142577373}" dt="2021-03-25T08:45:05.226" v="1896" actId="164"/>
          <ac:spMkLst>
            <pc:docMk/>
            <pc:sldMk cId="2266824035" sldId="1030"/>
            <ac:spMk id="20" creationId="{CC452C30-EA19-49F6-95AA-0A6F5CE0D4E8}"/>
          </ac:spMkLst>
        </pc:spChg>
        <pc:spChg chg="add mod topLvl">
          <ac:chgData name="Bjørn Arvid Fidjeland" userId="4fdb4e1e-a24c-41e9-b0db-c797152269ce" providerId="ADAL" clId="{D7683220-8797-44C4-9F41-4D0142577373}" dt="2021-03-25T08:45:05.226" v="1896" actId="164"/>
          <ac:spMkLst>
            <pc:docMk/>
            <pc:sldMk cId="2266824035" sldId="1030"/>
            <ac:spMk id="21" creationId="{DF2BBE37-5733-461B-87CF-6B10CFF027EF}"/>
          </ac:spMkLst>
        </pc:spChg>
        <pc:spChg chg="add mod topLvl">
          <ac:chgData name="Bjørn Arvid Fidjeland" userId="4fdb4e1e-a24c-41e9-b0db-c797152269ce" providerId="ADAL" clId="{D7683220-8797-44C4-9F41-4D0142577373}" dt="2021-03-25T08:44:48.681" v="1894" actId="164"/>
          <ac:spMkLst>
            <pc:docMk/>
            <pc:sldMk cId="2266824035" sldId="1030"/>
            <ac:spMk id="23" creationId="{0E74D8CD-836C-4481-8C8E-801FF1ABA7F9}"/>
          </ac:spMkLst>
        </pc:spChg>
        <pc:spChg chg="add del mod topLvl">
          <ac:chgData name="Bjørn Arvid Fidjeland" userId="4fdb4e1e-a24c-41e9-b0db-c797152269ce" providerId="ADAL" clId="{D7683220-8797-44C4-9F41-4D0142577373}" dt="2021-03-25T08:28:04.150" v="1708" actId="478"/>
          <ac:spMkLst>
            <pc:docMk/>
            <pc:sldMk cId="2266824035" sldId="1030"/>
            <ac:spMk id="25" creationId="{3283B10B-8723-493A-9402-77080114ED9F}"/>
          </ac:spMkLst>
        </pc:spChg>
        <pc:spChg chg="add del mod topLvl">
          <ac:chgData name="Bjørn Arvid Fidjeland" userId="4fdb4e1e-a24c-41e9-b0db-c797152269ce" providerId="ADAL" clId="{D7683220-8797-44C4-9F41-4D0142577373}" dt="2021-03-25T08:35:04.387" v="1817" actId="478"/>
          <ac:spMkLst>
            <pc:docMk/>
            <pc:sldMk cId="2266824035" sldId="1030"/>
            <ac:spMk id="26" creationId="{075D2F23-72AA-4724-81D1-A540F552D64E}"/>
          </ac:spMkLst>
        </pc:spChg>
        <pc:spChg chg="add mod topLvl">
          <ac:chgData name="Bjørn Arvid Fidjeland" userId="4fdb4e1e-a24c-41e9-b0db-c797152269ce" providerId="ADAL" clId="{D7683220-8797-44C4-9F41-4D0142577373}" dt="2021-03-25T08:45:32.308" v="1900" actId="164"/>
          <ac:spMkLst>
            <pc:docMk/>
            <pc:sldMk cId="2266824035" sldId="1030"/>
            <ac:spMk id="27" creationId="{EA6F4D5A-BA9A-47BD-85FD-5B2D2201020C}"/>
          </ac:spMkLst>
        </pc:spChg>
        <pc:spChg chg="add mod topLvl">
          <ac:chgData name="Bjørn Arvid Fidjeland" userId="4fdb4e1e-a24c-41e9-b0db-c797152269ce" providerId="ADAL" clId="{D7683220-8797-44C4-9F41-4D0142577373}" dt="2021-03-25T08:45:21.511" v="1898" actId="164"/>
          <ac:spMkLst>
            <pc:docMk/>
            <pc:sldMk cId="2266824035" sldId="1030"/>
            <ac:spMk id="28" creationId="{E55B5DAF-2204-4988-8F11-FAB212E183A5}"/>
          </ac:spMkLst>
        </pc:spChg>
        <pc:spChg chg="add del mod topLvl">
          <ac:chgData name="Bjørn Arvid Fidjeland" userId="4fdb4e1e-a24c-41e9-b0db-c797152269ce" providerId="ADAL" clId="{D7683220-8797-44C4-9F41-4D0142577373}" dt="2021-03-25T08:35:00.223" v="1816" actId="478"/>
          <ac:spMkLst>
            <pc:docMk/>
            <pc:sldMk cId="2266824035" sldId="1030"/>
            <ac:spMk id="29" creationId="{5C07582C-B82F-40C5-94D7-DB595AF3BE2F}"/>
          </ac:spMkLst>
        </pc:spChg>
        <pc:spChg chg="add del mod">
          <ac:chgData name="Bjørn Arvid Fidjeland" userId="4fdb4e1e-a24c-41e9-b0db-c797152269ce" providerId="ADAL" clId="{D7683220-8797-44C4-9F41-4D0142577373}" dt="2021-03-24T15:20:38.263" v="569" actId="478"/>
          <ac:spMkLst>
            <pc:docMk/>
            <pc:sldMk cId="2266824035" sldId="1030"/>
            <ac:spMk id="35" creationId="{436F1CDE-E324-427E-BAF0-91E3BE5E793F}"/>
          </ac:spMkLst>
        </pc:spChg>
        <pc:spChg chg="add del mod">
          <ac:chgData name="Bjørn Arvid Fidjeland" userId="4fdb4e1e-a24c-41e9-b0db-c797152269ce" providerId="ADAL" clId="{D7683220-8797-44C4-9F41-4D0142577373}" dt="2021-03-24T15:34:51.839" v="951" actId="478"/>
          <ac:spMkLst>
            <pc:docMk/>
            <pc:sldMk cId="2266824035" sldId="1030"/>
            <ac:spMk id="36" creationId="{08C7D7B3-80DF-4E23-A8CA-3175BA14AC54}"/>
          </ac:spMkLst>
        </pc:spChg>
        <pc:spChg chg="add del mod">
          <ac:chgData name="Bjørn Arvid Fidjeland" userId="4fdb4e1e-a24c-41e9-b0db-c797152269ce" providerId="ADAL" clId="{D7683220-8797-44C4-9F41-4D0142577373}" dt="2021-03-24T15:36:31.312" v="964" actId="478"/>
          <ac:spMkLst>
            <pc:docMk/>
            <pc:sldMk cId="2266824035" sldId="1030"/>
            <ac:spMk id="37" creationId="{06C6124B-8C2F-45D6-B5EC-32C53E268899}"/>
          </ac:spMkLst>
        </pc:spChg>
        <pc:spChg chg="add del mod">
          <ac:chgData name="Bjørn Arvid Fidjeland" userId="4fdb4e1e-a24c-41e9-b0db-c797152269ce" providerId="ADAL" clId="{D7683220-8797-44C4-9F41-4D0142577373}" dt="2021-03-24T15:42:27.759" v="1076" actId="478"/>
          <ac:spMkLst>
            <pc:docMk/>
            <pc:sldMk cId="2266824035" sldId="1030"/>
            <ac:spMk id="38" creationId="{61CCA8AC-B246-4E08-BB7D-88B5B4B89032}"/>
          </ac:spMkLst>
        </pc:spChg>
        <pc:spChg chg="add mod">
          <ac:chgData name="Bjørn Arvid Fidjeland" userId="4fdb4e1e-a24c-41e9-b0db-c797152269ce" providerId="ADAL" clId="{D7683220-8797-44C4-9F41-4D0142577373}" dt="2021-03-25T08:44:17.335" v="1890" actId="164"/>
          <ac:spMkLst>
            <pc:docMk/>
            <pc:sldMk cId="2266824035" sldId="1030"/>
            <ac:spMk id="39" creationId="{13F8BC4D-9F1B-4B11-BFC7-9F7580C029D0}"/>
          </ac:spMkLst>
        </pc:spChg>
        <pc:spChg chg="add mod">
          <ac:chgData name="Bjørn Arvid Fidjeland" userId="4fdb4e1e-a24c-41e9-b0db-c797152269ce" providerId="ADAL" clId="{D7683220-8797-44C4-9F41-4D0142577373}" dt="2021-03-25T08:44:17.335" v="1890" actId="164"/>
          <ac:spMkLst>
            <pc:docMk/>
            <pc:sldMk cId="2266824035" sldId="1030"/>
            <ac:spMk id="45" creationId="{EC32C8BA-6951-4F5F-9307-29270F01273A}"/>
          </ac:spMkLst>
        </pc:spChg>
        <pc:spChg chg="add del mod">
          <ac:chgData name="Bjørn Arvid Fidjeland" userId="4fdb4e1e-a24c-41e9-b0db-c797152269ce" providerId="ADAL" clId="{D7683220-8797-44C4-9F41-4D0142577373}" dt="2021-03-24T15:42:25.861" v="1075" actId="478"/>
          <ac:spMkLst>
            <pc:docMk/>
            <pc:sldMk cId="2266824035" sldId="1030"/>
            <ac:spMk id="46" creationId="{B5B36476-AC48-4EDD-84B4-6BBCDE13468A}"/>
          </ac:spMkLst>
        </pc:spChg>
        <pc:spChg chg="add del mod">
          <ac:chgData name="Bjørn Arvid Fidjeland" userId="4fdb4e1e-a24c-41e9-b0db-c797152269ce" providerId="ADAL" clId="{D7683220-8797-44C4-9F41-4D0142577373}" dt="2021-03-24T15:33:38.460" v="939" actId="478"/>
          <ac:spMkLst>
            <pc:docMk/>
            <pc:sldMk cId="2266824035" sldId="1030"/>
            <ac:spMk id="47" creationId="{3866B2CA-A8BB-4D13-9CD3-458BF1FAAB62}"/>
          </ac:spMkLst>
        </pc:spChg>
        <pc:spChg chg="add del mod">
          <ac:chgData name="Bjørn Arvid Fidjeland" userId="4fdb4e1e-a24c-41e9-b0db-c797152269ce" providerId="ADAL" clId="{D7683220-8797-44C4-9F41-4D0142577373}" dt="2021-03-24T15:32:45.418" v="938" actId="11529"/>
          <ac:spMkLst>
            <pc:docMk/>
            <pc:sldMk cId="2266824035" sldId="1030"/>
            <ac:spMk id="48" creationId="{378B491F-973D-4DA3-B446-8DC7C2C6A29D}"/>
          </ac:spMkLst>
        </pc:spChg>
        <pc:spChg chg="add del mod">
          <ac:chgData name="Bjørn Arvid Fidjeland" userId="4fdb4e1e-a24c-41e9-b0db-c797152269ce" providerId="ADAL" clId="{D7683220-8797-44C4-9F41-4D0142577373}" dt="2021-03-24T15:34:53.340" v="952" actId="478"/>
          <ac:spMkLst>
            <pc:docMk/>
            <pc:sldMk cId="2266824035" sldId="1030"/>
            <ac:spMk id="49" creationId="{E246D9C2-D75E-40B6-8070-85C8D43FCDD9}"/>
          </ac:spMkLst>
        </pc:spChg>
        <pc:spChg chg="add mod">
          <ac:chgData name="Bjørn Arvid Fidjeland" userId="4fdb4e1e-a24c-41e9-b0db-c797152269ce" providerId="ADAL" clId="{D7683220-8797-44C4-9F41-4D0142577373}" dt="2021-03-24T15:36:53.641" v="969" actId="1076"/>
          <ac:spMkLst>
            <pc:docMk/>
            <pc:sldMk cId="2266824035" sldId="1030"/>
            <ac:spMk id="50" creationId="{06EEB783-9135-44D2-AF8A-69E5FD021EF1}"/>
          </ac:spMkLst>
        </pc:spChg>
        <pc:spChg chg="mod">
          <ac:chgData name="Bjørn Arvid Fidjeland" userId="4fdb4e1e-a24c-41e9-b0db-c797152269ce" providerId="ADAL" clId="{D7683220-8797-44C4-9F41-4D0142577373}" dt="2021-03-25T08:43:20.066" v="1885" actId="165"/>
          <ac:spMkLst>
            <pc:docMk/>
            <pc:sldMk cId="2266824035" sldId="1030"/>
            <ac:spMk id="55" creationId="{463625CC-3E70-475F-8C4C-35DC0886932A}"/>
          </ac:spMkLst>
        </pc:spChg>
        <pc:spChg chg="mod">
          <ac:chgData name="Bjørn Arvid Fidjeland" userId="4fdb4e1e-a24c-41e9-b0db-c797152269ce" providerId="ADAL" clId="{D7683220-8797-44C4-9F41-4D0142577373}" dt="2021-03-24T15:40:58.093" v="1073" actId="113"/>
          <ac:spMkLst>
            <pc:docMk/>
            <pc:sldMk cId="2266824035" sldId="1030"/>
            <ac:spMk id="61" creationId="{B857585C-0796-41DB-8866-E5DA8A5762D7}"/>
          </ac:spMkLst>
        </pc:spChg>
        <pc:spChg chg="mod">
          <ac:chgData name="Bjørn Arvid Fidjeland" userId="4fdb4e1e-a24c-41e9-b0db-c797152269ce" providerId="ADAL" clId="{D7683220-8797-44C4-9F41-4D0142577373}" dt="2021-03-24T16:03:01.240" v="1579" actId="20577"/>
          <ac:spMkLst>
            <pc:docMk/>
            <pc:sldMk cId="2266824035" sldId="1030"/>
            <ac:spMk id="68" creationId="{463BE080-370E-4425-A25D-4DDFADB2A156}"/>
          </ac:spMkLst>
        </pc:spChg>
        <pc:spChg chg="add del mod">
          <ac:chgData name="Bjørn Arvid Fidjeland" userId="4fdb4e1e-a24c-41e9-b0db-c797152269ce" providerId="ADAL" clId="{D7683220-8797-44C4-9F41-4D0142577373}" dt="2021-03-24T15:55:34.001" v="1394" actId="478"/>
          <ac:spMkLst>
            <pc:docMk/>
            <pc:sldMk cId="2266824035" sldId="1030"/>
            <ac:spMk id="75" creationId="{7A0D85E5-BAD1-4CC3-A43C-95233FEE370C}"/>
          </ac:spMkLst>
        </pc:spChg>
        <pc:spChg chg="add del mod">
          <ac:chgData name="Bjørn Arvid Fidjeland" userId="4fdb4e1e-a24c-41e9-b0db-c797152269ce" providerId="ADAL" clId="{D7683220-8797-44C4-9F41-4D0142577373}" dt="2021-03-24T15:55:32.001" v="1393" actId="478"/>
          <ac:spMkLst>
            <pc:docMk/>
            <pc:sldMk cId="2266824035" sldId="1030"/>
            <ac:spMk id="76" creationId="{4D80074A-9FC0-4914-89AD-D164189539E1}"/>
          </ac:spMkLst>
        </pc:spChg>
        <pc:spChg chg="mod">
          <ac:chgData name="Bjørn Arvid Fidjeland" userId="4fdb4e1e-a24c-41e9-b0db-c797152269ce" providerId="ADAL" clId="{D7683220-8797-44C4-9F41-4D0142577373}" dt="2021-03-24T15:57:36.806" v="1448" actId="6549"/>
          <ac:spMkLst>
            <pc:docMk/>
            <pc:sldMk cId="2266824035" sldId="1030"/>
            <ac:spMk id="78" creationId="{E798195B-1700-4FF7-931A-348CFB18D476}"/>
          </ac:spMkLst>
        </pc:spChg>
        <pc:spChg chg="add del mod">
          <ac:chgData name="Bjørn Arvid Fidjeland" userId="4fdb4e1e-a24c-41e9-b0db-c797152269ce" providerId="ADAL" clId="{D7683220-8797-44C4-9F41-4D0142577373}" dt="2021-03-25T08:08:39.693" v="1635" actId="478"/>
          <ac:spMkLst>
            <pc:docMk/>
            <pc:sldMk cId="2266824035" sldId="1030"/>
            <ac:spMk id="87" creationId="{8D190D38-5EE6-417B-B8B1-7DB419F90A25}"/>
          </ac:spMkLst>
        </pc:spChg>
        <pc:spChg chg="add del mod">
          <ac:chgData name="Bjørn Arvid Fidjeland" userId="4fdb4e1e-a24c-41e9-b0db-c797152269ce" providerId="ADAL" clId="{D7683220-8797-44C4-9F41-4D0142577373}" dt="2021-03-25T08:08:39.693" v="1635" actId="478"/>
          <ac:spMkLst>
            <pc:docMk/>
            <pc:sldMk cId="2266824035" sldId="1030"/>
            <ac:spMk id="88" creationId="{A2ADB9B7-C037-4E51-83F9-9A806E3DDD49}"/>
          </ac:spMkLst>
        </pc:spChg>
        <pc:spChg chg="mod">
          <ac:chgData name="Bjørn Arvid Fidjeland" userId="4fdb4e1e-a24c-41e9-b0db-c797152269ce" providerId="ADAL" clId="{D7683220-8797-44C4-9F41-4D0142577373}" dt="2021-03-24T16:05:57.799" v="1634" actId="20577"/>
          <ac:spMkLst>
            <pc:docMk/>
            <pc:sldMk cId="2266824035" sldId="1030"/>
            <ac:spMk id="90" creationId="{534731D8-392E-4A01-8EDA-6E25467C24E1}"/>
          </ac:spMkLst>
        </pc:spChg>
        <pc:spChg chg="mod">
          <ac:chgData name="Bjørn Arvid Fidjeland" userId="4fdb4e1e-a24c-41e9-b0db-c797152269ce" providerId="ADAL" clId="{D7683220-8797-44C4-9F41-4D0142577373}" dt="2021-03-25T08:26:54.311" v="1702" actId="20577"/>
          <ac:spMkLst>
            <pc:docMk/>
            <pc:sldMk cId="2266824035" sldId="1030"/>
            <ac:spMk id="95" creationId="{38932ED9-86D6-44AC-995C-AB48AB94E591}"/>
          </ac:spMkLst>
        </pc:spChg>
        <pc:spChg chg="add mod">
          <ac:chgData name="Bjørn Arvid Fidjeland" userId="4fdb4e1e-a24c-41e9-b0db-c797152269ce" providerId="ADAL" clId="{D7683220-8797-44C4-9F41-4D0142577373}" dt="2021-03-25T08:44:48.681" v="1894" actId="164"/>
          <ac:spMkLst>
            <pc:docMk/>
            <pc:sldMk cId="2266824035" sldId="1030"/>
            <ac:spMk id="98" creationId="{8458881A-A337-4F47-B722-8DC2710230FA}"/>
          </ac:spMkLst>
        </pc:spChg>
        <pc:spChg chg="mod">
          <ac:chgData name="Bjørn Arvid Fidjeland" userId="4fdb4e1e-a24c-41e9-b0db-c797152269ce" providerId="ADAL" clId="{D7683220-8797-44C4-9F41-4D0142577373}" dt="2021-03-25T08:29:32.454" v="1729"/>
          <ac:spMkLst>
            <pc:docMk/>
            <pc:sldMk cId="2266824035" sldId="1030"/>
            <ac:spMk id="104" creationId="{D45055A0-DA9C-4D46-8325-B2620CF67F38}"/>
          </ac:spMkLst>
        </pc:spChg>
        <pc:spChg chg="mod">
          <ac:chgData name="Bjørn Arvid Fidjeland" userId="4fdb4e1e-a24c-41e9-b0db-c797152269ce" providerId="ADAL" clId="{D7683220-8797-44C4-9F41-4D0142577373}" dt="2021-03-25T08:34:01.741" v="1813" actId="14100"/>
          <ac:spMkLst>
            <pc:docMk/>
            <pc:sldMk cId="2266824035" sldId="1030"/>
            <ac:spMk id="107" creationId="{DEB73780-B5B7-43C7-B168-7980F67B3422}"/>
          </ac:spMkLst>
        </pc:spChg>
        <pc:spChg chg="mod">
          <ac:chgData name="Bjørn Arvid Fidjeland" userId="4fdb4e1e-a24c-41e9-b0db-c797152269ce" providerId="ADAL" clId="{D7683220-8797-44C4-9F41-4D0142577373}" dt="2021-03-25T08:36:40.476" v="1859" actId="14100"/>
          <ac:spMkLst>
            <pc:docMk/>
            <pc:sldMk cId="2266824035" sldId="1030"/>
            <ac:spMk id="118" creationId="{3EB6C8E0-ED13-4E25-BD53-30171918FAEE}"/>
          </ac:spMkLst>
        </pc:spChg>
        <pc:spChg chg="add mod">
          <ac:chgData name="Bjørn Arvid Fidjeland" userId="4fdb4e1e-a24c-41e9-b0db-c797152269ce" providerId="ADAL" clId="{D7683220-8797-44C4-9F41-4D0142577373}" dt="2021-03-25T08:45:21.511" v="1898" actId="164"/>
          <ac:spMkLst>
            <pc:docMk/>
            <pc:sldMk cId="2266824035" sldId="1030"/>
            <ac:spMk id="120" creationId="{BDF0F492-F7E9-49E0-B057-9EB3007BE8BF}"/>
          </ac:spMkLst>
        </pc:spChg>
        <pc:spChg chg="add mod">
          <ac:chgData name="Bjørn Arvid Fidjeland" userId="4fdb4e1e-a24c-41e9-b0db-c797152269ce" providerId="ADAL" clId="{D7683220-8797-44C4-9F41-4D0142577373}" dt="2021-03-25T08:45:32.308" v="1900" actId="164"/>
          <ac:spMkLst>
            <pc:docMk/>
            <pc:sldMk cId="2266824035" sldId="1030"/>
            <ac:spMk id="123" creationId="{59C4ECB6-04D1-4C38-AB2F-1BAA63D3BBA7}"/>
          </ac:spMkLst>
        </pc:spChg>
        <pc:grpChg chg="add del mod">
          <ac:chgData name="Bjørn Arvid Fidjeland" userId="4fdb4e1e-a24c-41e9-b0db-c797152269ce" providerId="ADAL" clId="{D7683220-8797-44C4-9F41-4D0142577373}" dt="2021-03-24T10:56:08.450" v="214" actId="165"/>
          <ac:grpSpMkLst>
            <pc:docMk/>
            <pc:sldMk cId="2266824035" sldId="1030"/>
            <ac:grpSpMk id="31" creationId="{CD574C2E-E423-4817-AEE9-9CF8E56311BE}"/>
          </ac:grpSpMkLst>
        </pc:grpChg>
        <pc:grpChg chg="add mod">
          <ac:chgData name="Bjørn Arvid Fidjeland" userId="4fdb4e1e-a24c-41e9-b0db-c797152269ce" providerId="ADAL" clId="{D7683220-8797-44C4-9F41-4D0142577373}" dt="2021-03-24T15:35:40.638" v="956" actId="164"/>
          <ac:grpSpMkLst>
            <pc:docMk/>
            <pc:sldMk cId="2266824035" sldId="1030"/>
            <ac:grpSpMk id="53" creationId="{7F80202D-CFB6-42B4-BA38-CD970F4B2A44}"/>
          </ac:grpSpMkLst>
        </pc:grpChg>
        <pc:grpChg chg="add mod topLvl">
          <ac:chgData name="Bjørn Arvid Fidjeland" userId="4fdb4e1e-a24c-41e9-b0db-c797152269ce" providerId="ADAL" clId="{D7683220-8797-44C4-9F41-4D0142577373}" dt="2021-03-25T08:43:46.031" v="1886" actId="164"/>
          <ac:grpSpMkLst>
            <pc:docMk/>
            <pc:sldMk cId="2266824035" sldId="1030"/>
            <ac:grpSpMk id="54" creationId="{F3256B84-E2B8-4AB1-9E11-BBA821E8C40C}"/>
          </ac:grpSpMkLst>
        </pc:grpChg>
        <pc:grpChg chg="add mod">
          <ac:chgData name="Bjørn Arvid Fidjeland" userId="4fdb4e1e-a24c-41e9-b0db-c797152269ce" providerId="ADAL" clId="{D7683220-8797-44C4-9F41-4D0142577373}" dt="2021-03-25T08:44:01.904" v="1888" actId="164"/>
          <ac:grpSpMkLst>
            <pc:docMk/>
            <pc:sldMk cId="2266824035" sldId="1030"/>
            <ac:grpSpMk id="60" creationId="{14ECCEC8-0C2C-44CB-BBFE-D2CE12F6CC97}"/>
          </ac:grpSpMkLst>
        </pc:grpChg>
        <pc:grpChg chg="add mod">
          <ac:chgData name="Bjørn Arvid Fidjeland" userId="4fdb4e1e-a24c-41e9-b0db-c797152269ce" providerId="ADAL" clId="{D7683220-8797-44C4-9F41-4D0142577373}" dt="2021-03-25T08:44:17.335" v="1890" actId="164"/>
          <ac:grpSpMkLst>
            <pc:docMk/>
            <pc:sldMk cId="2266824035" sldId="1030"/>
            <ac:grpSpMk id="67" creationId="{BC3223A7-5C8B-4BE0-8AAE-5EC61B4C19EB}"/>
          </ac:grpSpMkLst>
        </pc:grpChg>
        <pc:grpChg chg="add mod">
          <ac:chgData name="Bjørn Arvid Fidjeland" userId="4fdb4e1e-a24c-41e9-b0db-c797152269ce" providerId="ADAL" clId="{D7683220-8797-44C4-9F41-4D0142577373}" dt="2021-03-25T08:44:34.379" v="1892" actId="164"/>
          <ac:grpSpMkLst>
            <pc:docMk/>
            <pc:sldMk cId="2266824035" sldId="1030"/>
            <ac:grpSpMk id="77" creationId="{87D2AA8B-B7B8-4FFE-9242-35A238BA02FA}"/>
          </ac:grpSpMkLst>
        </pc:grpChg>
        <pc:grpChg chg="add mod">
          <ac:chgData name="Bjørn Arvid Fidjeland" userId="4fdb4e1e-a24c-41e9-b0db-c797152269ce" providerId="ADAL" clId="{D7683220-8797-44C4-9F41-4D0142577373}" dt="2021-03-25T08:44:48.681" v="1894" actId="164"/>
          <ac:grpSpMkLst>
            <pc:docMk/>
            <pc:sldMk cId="2266824035" sldId="1030"/>
            <ac:grpSpMk id="89" creationId="{AD10EE02-3ADB-47F5-9C95-2090F343C9E8}"/>
          </ac:grpSpMkLst>
        </pc:grpChg>
        <pc:grpChg chg="add mod">
          <ac:chgData name="Bjørn Arvid Fidjeland" userId="4fdb4e1e-a24c-41e9-b0db-c797152269ce" providerId="ADAL" clId="{D7683220-8797-44C4-9F41-4D0142577373}" dt="2021-03-25T08:45:05.226" v="1896" actId="164"/>
          <ac:grpSpMkLst>
            <pc:docMk/>
            <pc:sldMk cId="2266824035" sldId="1030"/>
            <ac:grpSpMk id="94" creationId="{C0A61DF7-75DA-4CD2-A726-4FAAF7D3C480}"/>
          </ac:grpSpMkLst>
        </pc:grpChg>
        <pc:grpChg chg="add del mod">
          <ac:chgData name="Bjørn Arvid Fidjeland" userId="4fdb4e1e-a24c-41e9-b0db-c797152269ce" providerId="ADAL" clId="{D7683220-8797-44C4-9F41-4D0142577373}" dt="2021-03-25T08:29:38.348" v="1730"/>
          <ac:grpSpMkLst>
            <pc:docMk/>
            <pc:sldMk cId="2266824035" sldId="1030"/>
            <ac:grpSpMk id="103" creationId="{6B3FA541-9EB9-4462-AA02-39A345A0DCAE}"/>
          </ac:grpSpMkLst>
        </pc:grpChg>
        <pc:grpChg chg="add mod">
          <ac:chgData name="Bjørn Arvid Fidjeland" userId="4fdb4e1e-a24c-41e9-b0db-c797152269ce" providerId="ADAL" clId="{D7683220-8797-44C4-9F41-4D0142577373}" dt="2021-03-25T08:45:21.511" v="1898" actId="164"/>
          <ac:grpSpMkLst>
            <pc:docMk/>
            <pc:sldMk cId="2266824035" sldId="1030"/>
            <ac:grpSpMk id="106" creationId="{18F1A301-16CF-4A2C-9143-DCBE8A5513F5}"/>
          </ac:grpSpMkLst>
        </pc:grpChg>
        <pc:grpChg chg="add mod">
          <ac:chgData name="Bjørn Arvid Fidjeland" userId="4fdb4e1e-a24c-41e9-b0db-c797152269ce" providerId="ADAL" clId="{D7683220-8797-44C4-9F41-4D0142577373}" dt="2021-03-25T08:45:32.308" v="1900" actId="164"/>
          <ac:grpSpMkLst>
            <pc:docMk/>
            <pc:sldMk cId="2266824035" sldId="1030"/>
            <ac:grpSpMk id="117" creationId="{B64C1A96-854D-4CFC-A668-C07581125C4F}"/>
          </ac:grpSpMkLst>
        </pc:grpChg>
        <pc:grpChg chg="add del mod">
          <ac:chgData name="Bjørn Arvid Fidjeland" userId="4fdb4e1e-a24c-41e9-b0db-c797152269ce" providerId="ADAL" clId="{D7683220-8797-44C4-9F41-4D0142577373}" dt="2021-03-25T08:43:20.066" v="1885" actId="165"/>
          <ac:grpSpMkLst>
            <pc:docMk/>
            <pc:sldMk cId="2266824035" sldId="1030"/>
            <ac:grpSpMk id="129" creationId="{043C1697-3595-4284-A811-2D8A1CDA4740}"/>
          </ac:grpSpMkLst>
        </pc:grpChg>
        <pc:grpChg chg="add mod">
          <ac:chgData name="Bjørn Arvid Fidjeland" userId="4fdb4e1e-a24c-41e9-b0db-c797152269ce" providerId="ADAL" clId="{D7683220-8797-44C4-9F41-4D0142577373}" dt="2021-03-25T08:43:46.031" v="1886" actId="164"/>
          <ac:grpSpMkLst>
            <pc:docMk/>
            <pc:sldMk cId="2266824035" sldId="1030"/>
            <ac:grpSpMk id="130" creationId="{91455AFB-65C0-448A-99B0-46CBB4048E7B}"/>
          </ac:grpSpMkLst>
        </pc:grpChg>
        <pc:grpChg chg="add mod">
          <ac:chgData name="Bjørn Arvid Fidjeland" userId="4fdb4e1e-a24c-41e9-b0db-c797152269ce" providerId="ADAL" clId="{D7683220-8797-44C4-9F41-4D0142577373}" dt="2021-03-25T08:44:01.904" v="1888" actId="164"/>
          <ac:grpSpMkLst>
            <pc:docMk/>
            <pc:sldMk cId="2266824035" sldId="1030"/>
            <ac:grpSpMk id="131" creationId="{15AFD904-D2C7-4A14-9644-67531C158A71}"/>
          </ac:grpSpMkLst>
        </pc:grpChg>
        <pc:grpChg chg="add mod">
          <ac:chgData name="Bjørn Arvid Fidjeland" userId="4fdb4e1e-a24c-41e9-b0db-c797152269ce" providerId="ADAL" clId="{D7683220-8797-44C4-9F41-4D0142577373}" dt="2021-03-25T08:44:17.335" v="1890" actId="164"/>
          <ac:grpSpMkLst>
            <pc:docMk/>
            <pc:sldMk cId="2266824035" sldId="1030"/>
            <ac:grpSpMk id="132" creationId="{8543A39B-75E8-490F-9794-32D88A830016}"/>
          </ac:grpSpMkLst>
        </pc:grpChg>
        <pc:grpChg chg="add mod">
          <ac:chgData name="Bjørn Arvid Fidjeland" userId="4fdb4e1e-a24c-41e9-b0db-c797152269ce" providerId="ADAL" clId="{D7683220-8797-44C4-9F41-4D0142577373}" dt="2021-03-25T08:44:34.379" v="1892" actId="164"/>
          <ac:grpSpMkLst>
            <pc:docMk/>
            <pc:sldMk cId="2266824035" sldId="1030"/>
            <ac:grpSpMk id="133" creationId="{C6EDB68E-3B7E-4FB7-9AEC-54C11DC0E64A}"/>
          </ac:grpSpMkLst>
        </pc:grpChg>
        <pc:grpChg chg="add mod">
          <ac:chgData name="Bjørn Arvid Fidjeland" userId="4fdb4e1e-a24c-41e9-b0db-c797152269ce" providerId="ADAL" clId="{D7683220-8797-44C4-9F41-4D0142577373}" dt="2021-03-25T08:44:48.681" v="1894" actId="164"/>
          <ac:grpSpMkLst>
            <pc:docMk/>
            <pc:sldMk cId="2266824035" sldId="1030"/>
            <ac:grpSpMk id="134" creationId="{D59E29B8-87C9-428C-AF84-8561839C946A}"/>
          </ac:grpSpMkLst>
        </pc:grpChg>
        <pc:grpChg chg="add mod">
          <ac:chgData name="Bjørn Arvid Fidjeland" userId="4fdb4e1e-a24c-41e9-b0db-c797152269ce" providerId="ADAL" clId="{D7683220-8797-44C4-9F41-4D0142577373}" dt="2021-03-25T08:45:05.226" v="1896" actId="164"/>
          <ac:grpSpMkLst>
            <pc:docMk/>
            <pc:sldMk cId="2266824035" sldId="1030"/>
            <ac:grpSpMk id="135" creationId="{B131F0C8-6F02-4B41-8EA4-79F7CAE4DAEE}"/>
          </ac:grpSpMkLst>
        </pc:grpChg>
        <pc:grpChg chg="add mod">
          <ac:chgData name="Bjørn Arvid Fidjeland" userId="4fdb4e1e-a24c-41e9-b0db-c797152269ce" providerId="ADAL" clId="{D7683220-8797-44C4-9F41-4D0142577373}" dt="2021-03-25T08:45:21.511" v="1898" actId="164"/>
          <ac:grpSpMkLst>
            <pc:docMk/>
            <pc:sldMk cId="2266824035" sldId="1030"/>
            <ac:grpSpMk id="136" creationId="{A6224781-1D10-4B2D-8A1B-0C7594B67E24}"/>
          </ac:grpSpMkLst>
        </pc:grpChg>
        <pc:grpChg chg="add mod">
          <ac:chgData name="Bjørn Arvid Fidjeland" userId="4fdb4e1e-a24c-41e9-b0db-c797152269ce" providerId="ADAL" clId="{D7683220-8797-44C4-9F41-4D0142577373}" dt="2021-03-25T08:45:32.308" v="1900" actId="164"/>
          <ac:grpSpMkLst>
            <pc:docMk/>
            <pc:sldMk cId="2266824035" sldId="1030"/>
            <ac:grpSpMk id="137" creationId="{3F3AE344-0975-4312-B9EF-4BCE4A7B6FBA}"/>
          </ac:grpSpMkLst>
        </pc:grpChg>
        <pc:cxnChg chg="add mod topLvl">
          <ac:chgData name="Bjørn Arvid Fidjeland" userId="4fdb4e1e-a24c-41e9-b0db-c797152269ce" providerId="ADAL" clId="{D7683220-8797-44C4-9F41-4D0142577373}" dt="2021-03-24T15:22:50.851" v="716" actId="1038"/>
          <ac:cxnSpMkLst>
            <pc:docMk/>
            <pc:sldMk cId="2266824035" sldId="1030"/>
            <ac:cxnSpMk id="9" creationId="{7958F112-FB48-4473-8382-85502299D07A}"/>
          </ac:cxnSpMkLst>
        </pc:cxnChg>
        <pc:cxnChg chg="add mod topLvl">
          <ac:chgData name="Bjørn Arvid Fidjeland" userId="4fdb4e1e-a24c-41e9-b0db-c797152269ce" providerId="ADAL" clId="{D7683220-8797-44C4-9F41-4D0142577373}" dt="2021-03-25T08:43:46.031" v="1886" actId="164"/>
          <ac:cxnSpMkLst>
            <pc:docMk/>
            <pc:sldMk cId="2266824035" sldId="1030"/>
            <ac:cxnSpMk id="12" creationId="{5C12FB3D-EA52-4A98-800C-B32E6D8D54AB}"/>
          </ac:cxnSpMkLst>
        </pc:cxnChg>
        <pc:cxnChg chg="add mod topLvl">
          <ac:chgData name="Bjørn Arvid Fidjeland" userId="4fdb4e1e-a24c-41e9-b0db-c797152269ce" providerId="ADAL" clId="{D7683220-8797-44C4-9F41-4D0142577373}" dt="2021-03-25T08:44:01.904" v="1888" actId="164"/>
          <ac:cxnSpMkLst>
            <pc:docMk/>
            <pc:sldMk cId="2266824035" sldId="1030"/>
            <ac:cxnSpMk id="16" creationId="{D0CDC532-8CD6-45D8-8983-6924B34DD1D6}"/>
          </ac:cxnSpMkLst>
        </pc:cxnChg>
        <pc:cxnChg chg="add mod topLvl">
          <ac:chgData name="Bjørn Arvid Fidjeland" userId="4fdb4e1e-a24c-41e9-b0db-c797152269ce" providerId="ADAL" clId="{D7683220-8797-44C4-9F41-4D0142577373}" dt="2021-03-25T08:44:34.379" v="1892" actId="164"/>
          <ac:cxnSpMkLst>
            <pc:docMk/>
            <pc:sldMk cId="2266824035" sldId="1030"/>
            <ac:cxnSpMk id="19" creationId="{ACD22F09-43CA-49FE-9BD4-E0DE133B45C1}"/>
          </ac:cxnSpMkLst>
        </pc:cxnChg>
        <pc:cxnChg chg="add mod topLvl">
          <ac:chgData name="Bjørn Arvid Fidjeland" userId="4fdb4e1e-a24c-41e9-b0db-c797152269ce" providerId="ADAL" clId="{D7683220-8797-44C4-9F41-4D0142577373}" dt="2021-03-25T08:45:05.226" v="1896" actId="164"/>
          <ac:cxnSpMkLst>
            <pc:docMk/>
            <pc:sldMk cId="2266824035" sldId="1030"/>
            <ac:cxnSpMk id="22" creationId="{504BB7E0-5211-4957-8A2A-92FDB4471E87}"/>
          </ac:cxnSpMkLst>
        </pc:cxnChg>
        <pc:cxnChg chg="add mod topLvl">
          <ac:chgData name="Bjørn Arvid Fidjeland" userId="4fdb4e1e-a24c-41e9-b0db-c797152269ce" providerId="ADAL" clId="{D7683220-8797-44C4-9F41-4D0142577373}" dt="2021-03-25T08:44:48.681" v="1894" actId="164"/>
          <ac:cxnSpMkLst>
            <pc:docMk/>
            <pc:sldMk cId="2266824035" sldId="1030"/>
            <ac:cxnSpMk id="24" creationId="{4008B9BB-1B4A-4981-9201-61998EE9EC7C}"/>
          </ac:cxnSpMkLst>
        </pc:cxnChg>
        <pc:cxnChg chg="add mod topLvl">
          <ac:chgData name="Bjørn Arvid Fidjeland" userId="4fdb4e1e-a24c-41e9-b0db-c797152269ce" providerId="ADAL" clId="{D7683220-8797-44C4-9F41-4D0142577373}" dt="2021-03-25T08:45:21.511" v="1898" actId="164"/>
          <ac:cxnSpMkLst>
            <pc:docMk/>
            <pc:sldMk cId="2266824035" sldId="1030"/>
            <ac:cxnSpMk id="30" creationId="{DCF52E18-1DD7-49E2-922C-178A7A4F9C8A}"/>
          </ac:cxnSpMkLst>
        </pc:cxnChg>
        <pc:cxnChg chg="add mod">
          <ac:chgData name="Bjørn Arvid Fidjeland" userId="4fdb4e1e-a24c-41e9-b0db-c797152269ce" providerId="ADAL" clId="{D7683220-8797-44C4-9F41-4D0142577373}" dt="2021-03-25T08:44:17.335" v="1890" actId="164"/>
          <ac:cxnSpMkLst>
            <pc:docMk/>
            <pc:sldMk cId="2266824035" sldId="1030"/>
            <ac:cxnSpMk id="42" creationId="{5130A5EC-1795-456A-B8CC-F23E80F111FD}"/>
          </ac:cxnSpMkLst>
        </pc:cxnChg>
        <pc:cxnChg chg="add mod">
          <ac:chgData name="Bjørn Arvid Fidjeland" userId="4fdb4e1e-a24c-41e9-b0db-c797152269ce" providerId="ADAL" clId="{D7683220-8797-44C4-9F41-4D0142577373}" dt="2021-03-24T15:36:59.174" v="970" actId="14100"/>
          <ac:cxnSpMkLst>
            <pc:docMk/>
            <pc:sldMk cId="2266824035" sldId="1030"/>
            <ac:cxnSpMk id="52" creationId="{1567D3AB-FB1F-4ECB-9590-0A78278597CC}"/>
          </ac:cxnSpMkLst>
        </pc:cxnChg>
        <pc:cxnChg chg="mod">
          <ac:chgData name="Bjørn Arvid Fidjeland" userId="4fdb4e1e-a24c-41e9-b0db-c797152269ce" providerId="ADAL" clId="{D7683220-8797-44C4-9F41-4D0142577373}" dt="2021-03-25T08:43:20.066" v="1885" actId="165"/>
          <ac:cxnSpMkLst>
            <pc:docMk/>
            <pc:sldMk cId="2266824035" sldId="1030"/>
            <ac:cxnSpMk id="56" creationId="{00557456-12E2-4460-A401-DB1444F62008}"/>
          </ac:cxnSpMkLst>
        </pc:cxnChg>
        <pc:cxnChg chg="mod">
          <ac:chgData name="Bjørn Arvid Fidjeland" userId="4fdb4e1e-a24c-41e9-b0db-c797152269ce" providerId="ADAL" clId="{D7683220-8797-44C4-9F41-4D0142577373}" dt="2021-03-24T15:39:13.052" v="1053" actId="14100"/>
          <ac:cxnSpMkLst>
            <pc:docMk/>
            <pc:sldMk cId="2266824035" sldId="1030"/>
            <ac:cxnSpMk id="62" creationId="{1FB78465-6619-4200-8AE4-E8648E8AAC03}"/>
          </ac:cxnSpMkLst>
        </pc:cxnChg>
        <pc:cxnChg chg="mod">
          <ac:chgData name="Bjørn Arvid Fidjeland" userId="4fdb4e1e-a24c-41e9-b0db-c797152269ce" providerId="ADAL" clId="{D7683220-8797-44C4-9F41-4D0142577373}" dt="2021-03-24T15:40:08.818" v="1062" actId="14100"/>
          <ac:cxnSpMkLst>
            <pc:docMk/>
            <pc:sldMk cId="2266824035" sldId="1030"/>
            <ac:cxnSpMk id="69" creationId="{6947F2A4-EB20-44EA-B88B-9679805583F7}"/>
          </ac:cxnSpMkLst>
        </pc:cxnChg>
        <pc:cxnChg chg="mod">
          <ac:chgData name="Bjørn Arvid Fidjeland" userId="4fdb4e1e-a24c-41e9-b0db-c797152269ce" providerId="ADAL" clId="{D7683220-8797-44C4-9F41-4D0142577373}" dt="2021-03-24T15:47:35.466" v="1280" actId="14100"/>
          <ac:cxnSpMkLst>
            <pc:docMk/>
            <pc:sldMk cId="2266824035" sldId="1030"/>
            <ac:cxnSpMk id="79" creationId="{34D43C9A-70A4-4D1A-8847-C3A49DD97262}"/>
          </ac:cxnSpMkLst>
        </pc:cxnChg>
        <pc:cxnChg chg="mod">
          <ac:chgData name="Bjørn Arvid Fidjeland" userId="4fdb4e1e-a24c-41e9-b0db-c797152269ce" providerId="ADAL" clId="{D7683220-8797-44C4-9F41-4D0142577373}" dt="2021-03-24T16:01:22.092" v="1518" actId="14100"/>
          <ac:cxnSpMkLst>
            <pc:docMk/>
            <pc:sldMk cId="2266824035" sldId="1030"/>
            <ac:cxnSpMk id="91" creationId="{892581E9-E907-41E2-A369-6888A8FBB73D}"/>
          </ac:cxnSpMkLst>
        </pc:cxnChg>
        <pc:cxnChg chg="mod">
          <ac:chgData name="Bjørn Arvid Fidjeland" userId="4fdb4e1e-a24c-41e9-b0db-c797152269ce" providerId="ADAL" clId="{D7683220-8797-44C4-9F41-4D0142577373}" dt="2021-03-25T08:25:23.279" v="1638" actId="14100"/>
          <ac:cxnSpMkLst>
            <pc:docMk/>
            <pc:sldMk cId="2266824035" sldId="1030"/>
            <ac:cxnSpMk id="96" creationId="{FC4FE6D7-71CF-434D-B848-196F21D159DC}"/>
          </ac:cxnSpMkLst>
        </pc:cxnChg>
        <pc:cxnChg chg="mod">
          <ac:chgData name="Bjørn Arvid Fidjeland" userId="4fdb4e1e-a24c-41e9-b0db-c797152269ce" providerId="ADAL" clId="{D7683220-8797-44C4-9F41-4D0142577373}" dt="2021-03-25T08:29:32.454" v="1729"/>
          <ac:cxnSpMkLst>
            <pc:docMk/>
            <pc:sldMk cId="2266824035" sldId="1030"/>
            <ac:cxnSpMk id="105" creationId="{BC573723-710D-4EAD-AA33-C4008B48FFB1}"/>
          </ac:cxnSpMkLst>
        </pc:cxnChg>
        <pc:cxnChg chg="mod">
          <ac:chgData name="Bjørn Arvid Fidjeland" userId="4fdb4e1e-a24c-41e9-b0db-c797152269ce" providerId="ADAL" clId="{D7683220-8797-44C4-9F41-4D0142577373}" dt="2021-03-25T08:34:01.741" v="1813" actId="14100"/>
          <ac:cxnSpMkLst>
            <pc:docMk/>
            <pc:sldMk cId="2266824035" sldId="1030"/>
            <ac:cxnSpMk id="108" creationId="{E5D491BB-1B7C-4A0B-B07F-EFED7305F1D8}"/>
          </ac:cxnSpMkLst>
        </pc:cxnChg>
        <pc:cxnChg chg="mod">
          <ac:chgData name="Bjørn Arvid Fidjeland" userId="4fdb4e1e-a24c-41e9-b0db-c797152269ce" providerId="ADAL" clId="{D7683220-8797-44C4-9F41-4D0142577373}" dt="2021-03-25T08:36:57.761" v="1867" actId="14100"/>
          <ac:cxnSpMkLst>
            <pc:docMk/>
            <pc:sldMk cId="2266824035" sldId="1030"/>
            <ac:cxnSpMk id="119" creationId="{8A4FFED2-456A-4519-B454-5F763A02A7CE}"/>
          </ac:cxnSpMkLst>
        </pc:cxnChg>
      </pc:sldChg>
      <pc:sldChg chg="new del">
        <pc:chgData name="Bjørn Arvid Fidjeland" userId="4fdb4e1e-a24c-41e9-b0db-c797152269ce" providerId="ADAL" clId="{D7683220-8797-44C4-9F41-4D0142577373}" dt="2021-03-24T10:54:11.189" v="205" actId="680"/>
        <pc:sldMkLst>
          <pc:docMk/>
          <pc:sldMk cId="3753476154" sldId="1030"/>
        </pc:sldMkLst>
      </pc:sldChg>
      <pc:sldChg chg="delSp modSp add del modAnim">
        <pc:chgData name="Bjørn Arvid Fidjeland" userId="4fdb4e1e-a24c-41e9-b0db-c797152269ce" providerId="ADAL" clId="{D7683220-8797-44C4-9F41-4D0142577373}" dt="2021-03-24T10:57:19.160" v="228" actId="47"/>
        <pc:sldMkLst>
          <pc:docMk/>
          <pc:sldMk cId="2638284861" sldId="1031"/>
        </pc:sldMkLst>
        <pc:spChg chg="mod topLvl">
          <ac:chgData name="Bjørn Arvid Fidjeland" userId="4fdb4e1e-a24c-41e9-b0db-c797152269ce" providerId="ADAL" clId="{D7683220-8797-44C4-9F41-4D0142577373}" dt="2021-03-24T10:54:58.435" v="209" actId="165"/>
          <ac:spMkLst>
            <pc:docMk/>
            <pc:sldMk cId="2638284861" sldId="1031"/>
            <ac:spMk id="17" creationId="{604720E8-DC3A-441C-A032-6102413C06A9}"/>
          </ac:spMkLst>
        </pc:spChg>
        <pc:spChg chg="mod topLvl">
          <ac:chgData name="Bjørn Arvid Fidjeland" userId="4fdb4e1e-a24c-41e9-b0db-c797152269ce" providerId="ADAL" clId="{D7683220-8797-44C4-9F41-4D0142577373}" dt="2021-03-24T10:54:58.435" v="209" actId="165"/>
          <ac:spMkLst>
            <pc:docMk/>
            <pc:sldMk cId="2638284861" sldId="1031"/>
            <ac:spMk id="18" creationId="{E7FCF372-8C02-4082-9AFB-0795A55E5D55}"/>
          </ac:spMkLst>
        </pc:spChg>
        <pc:spChg chg="mod topLvl">
          <ac:chgData name="Bjørn Arvid Fidjeland" userId="4fdb4e1e-a24c-41e9-b0db-c797152269ce" providerId="ADAL" clId="{D7683220-8797-44C4-9F41-4D0142577373}" dt="2021-03-24T10:54:58.435" v="209" actId="165"/>
          <ac:spMkLst>
            <pc:docMk/>
            <pc:sldMk cId="2638284861" sldId="1031"/>
            <ac:spMk id="22" creationId="{EA997D1F-C545-4A80-9200-6DF6622A9835}"/>
          </ac:spMkLst>
        </pc:spChg>
        <pc:spChg chg="mod topLvl">
          <ac:chgData name="Bjørn Arvid Fidjeland" userId="4fdb4e1e-a24c-41e9-b0db-c797152269ce" providerId="ADAL" clId="{D7683220-8797-44C4-9F41-4D0142577373}" dt="2021-03-24T10:54:58.435" v="209" actId="165"/>
          <ac:spMkLst>
            <pc:docMk/>
            <pc:sldMk cId="2638284861" sldId="1031"/>
            <ac:spMk id="23" creationId="{1D906592-44CF-4751-BA14-E44D70614EB3}"/>
          </ac:spMkLst>
        </pc:spChg>
        <pc:spChg chg="mod topLvl">
          <ac:chgData name="Bjørn Arvid Fidjeland" userId="4fdb4e1e-a24c-41e9-b0db-c797152269ce" providerId="ADAL" clId="{D7683220-8797-44C4-9F41-4D0142577373}" dt="2021-03-24T10:54:58.435" v="209" actId="165"/>
          <ac:spMkLst>
            <pc:docMk/>
            <pc:sldMk cId="2638284861" sldId="1031"/>
            <ac:spMk id="24" creationId="{85C18B7F-283B-42C7-9E13-F4CBDD5A4FE6}"/>
          </ac:spMkLst>
        </pc:spChg>
        <pc:spChg chg="mod topLvl">
          <ac:chgData name="Bjørn Arvid Fidjeland" userId="4fdb4e1e-a24c-41e9-b0db-c797152269ce" providerId="ADAL" clId="{D7683220-8797-44C4-9F41-4D0142577373}" dt="2021-03-24T10:54:58.435" v="209" actId="165"/>
          <ac:spMkLst>
            <pc:docMk/>
            <pc:sldMk cId="2638284861" sldId="1031"/>
            <ac:spMk id="25" creationId="{15A9493E-5A3A-404F-9E6A-3B4E7E50B7EE}"/>
          </ac:spMkLst>
        </pc:spChg>
        <pc:spChg chg="mod topLvl">
          <ac:chgData name="Bjørn Arvid Fidjeland" userId="4fdb4e1e-a24c-41e9-b0db-c797152269ce" providerId="ADAL" clId="{D7683220-8797-44C4-9F41-4D0142577373}" dt="2021-03-24T10:54:58.435" v="209" actId="165"/>
          <ac:spMkLst>
            <pc:docMk/>
            <pc:sldMk cId="2638284861" sldId="1031"/>
            <ac:spMk id="27" creationId="{FF352BF9-6019-496F-981A-B0776B7E21C3}"/>
          </ac:spMkLst>
        </pc:spChg>
        <pc:spChg chg="mod topLvl">
          <ac:chgData name="Bjørn Arvid Fidjeland" userId="4fdb4e1e-a24c-41e9-b0db-c797152269ce" providerId="ADAL" clId="{D7683220-8797-44C4-9F41-4D0142577373}" dt="2021-03-24T10:54:58.435" v="209" actId="165"/>
          <ac:spMkLst>
            <pc:docMk/>
            <pc:sldMk cId="2638284861" sldId="1031"/>
            <ac:spMk id="30" creationId="{415BD034-5976-407C-854E-A7AFE81817B2}"/>
          </ac:spMkLst>
        </pc:spChg>
        <pc:spChg chg="mod topLvl">
          <ac:chgData name="Bjørn Arvid Fidjeland" userId="4fdb4e1e-a24c-41e9-b0db-c797152269ce" providerId="ADAL" clId="{D7683220-8797-44C4-9F41-4D0142577373}" dt="2021-03-24T10:54:58.435" v="209" actId="165"/>
          <ac:spMkLst>
            <pc:docMk/>
            <pc:sldMk cId="2638284861" sldId="1031"/>
            <ac:spMk id="32" creationId="{B268CF4B-DE03-4C97-B5F1-000D83068472}"/>
          </ac:spMkLst>
        </pc:spChg>
        <pc:spChg chg="mod topLvl">
          <ac:chgData name="Bjørn Arvid Fidjeland" userId="4fdb4e1e-a24c-41e9-b0db-c797152269ce" providerId="ADAL" clId="{D7683220-8797-44C4-9F41-4D0142577373}" dt="2021-03-24T10:54:58.435" v="209" actId="165"/>
          <ac:spMkLst>
            <pc:docMk/>
            <pc:sldMk cId="2638284861" sldId="1031"/>
            <ac:spMk id="33" creationId="{30B1C513-621D-4BC1-B95F-1222BB0CBEB3}"/>
          </ac:spMkLst>
        </pc:spChg>
        <pc:spChg chg="mod topLvl">
          <ac:chgData name="Bjørn Arvid Fidjeland" userId="4fdb4e1e-a24c-41e9-b0db-c797152269ce" providerId="ADAL" clId="{D7683220-8797-44C4-9F41-4D0142577373}" dt="2021-03-24T10:54:58.435" v="209" actId="165"/>
          <ac:spMkLst>
            <pc:docMk/>
            <pc:sldMk cId="2638284861" sldId="1031"/>
            <ac:spMk id="36" creationId="{ABA9B479-BAA6-4F96-AF84-0400AEB95221}"/>
          </ac:spMkLst>
        </pc:spChg>
        <pc:spChg chg="mod topLvl">
          <ac:chgData name="Bjørn Arvid Fidjeland" userId="4fdb4e1e-a24c-41e9-b0db-c797152269ce" providerId="ADAL" clId="{D7683220-8797-44C4-9F41-4D0142577373}" dt="2021-03-24T10:54:58.435" v="209" actId="165"/>
          <ac:spMkLst>
            <pc:docMk/>
            <pc:sldMk cId="2638284861" sldId="1031"/>
            <ac:spMk id="37" creationId="{6F36DD12-4684-4EC6-97E0-44C217AC2887}"/>
          </ac:spMkLst>
        </pc:spChg>
        <pc:spChg chg="mod topLvl">
          <ac:chgData name="Bjørn Arvid Fidjeland" userId="4fdb4e1e-a24c-41e9-b0db-c797152269ce" providerId="ADAL" clId="{D7683220-8797-44C4-9F41-4D0142577373}" dt="2021-03-24T10:54:58.435" v="209" actId="165"/>
          <ac:spMkLst>
            <pc:docMk/>
            <pc:sldMk cId="2638284861" sldId="1031"/>
            <ac:spMk id="38" creationId="{9B32D059-6454-4266-B24C-94B7061FA61F}"/>
          </ac:spMkLst>
        </pc:spChg>
        <pc:spChg chg="mod topLvl">
          <ac:chgData name="Bjørn Arvid Fidjeland" userId="4fdb4e1e-a24c-41e9-b0db-c797152269ce" providerId="ADAL" clId="{D7683220-8797-44C4-9F41-4D0142577373}" dt="2021-03-24T10:54:58.435" v="209" actId="165"/>
          <ac:spMkLst>
            <pc:docMk/>
            <pc:sldMk cId="2638284861" sldId="1031"/>
            <ac:spMk id="40" creationId="{65EA8422-5C28-456F-BE34-97D4F3BCBD04}"/>
          </ac:spMkLst>
        </pc:spChg>
        <pc:spChg chg="mod topLvl">
          <ac:chgData name="Bjørn Arvid Fidjeland" userId="4fdb4e1e-a24c-41e9-b0db-c797152269ce" providerId="ADAL" clId="{D7683220-8797-44C4-9F41-4D0142577373}" dt="2021-03-24T10:54:58.435" v="209" actId="165"/>
          <ac:spMkLst>
            <pc:docMk/>
            <pc:sldMk cId="2638284861" sldId="1031"/>
            <ac:spMk id="45" creationId="{85A51526-E196-41E9-8DE7-B0E7B0EA1AC8}"/>
          </ac:spMkLst>
        </pc:spChg>
        <pc:spChg chg="mod topLvl">
          <ac:chgData name="Bjørn Arvid Fidjeland" userId="4fdb4e1e-a24c-41e9-b0db-c797152269ce" providerId="ADAL" clId="{D7683220-8797-44C4-9F41-4D0142577373}" dt="2021-03-24T10:54:58.435" v="209" actId="165"/>
          <ac:spMkLst>
            <pc:docMk/>
            <pc:sldMk cId="2638284861" sldId="1031"/>
            <ac:spMk id="46" creationId="{9638A737-EAD1-4DA8-A536-AC2509BFFD71}"/>
          </ac:spMkLst>
        </pc:spChg>
        <pc:spChg chg="mod topLvl">
          <ac:chgData name="Bjørn Arvid Fidjeland" userId="4fdb4e1e-a24c-41e9-b0db-c797152269ce" providerId="ADAL" clId="{D7683220-8797-44C4-9F41-4D0142577373}" dt="2021-03-24T10:54:58.435" v="209" actId="165"/>
          <ac:spMkLst>
            <pc:docMk/>
            <pc:sldMk cId="2638284861" sldId="1031"/>
            <ac:spMk id="47" creationId="{56D48A06-2950-4868-8FEF-7675F3169A32}"/>
          </ac:spMkLst>
        </pc:spChg>
        <pc:spChg chg="mod topLvl">
          <ac:chgData name="Bjørn Arvid Fidjeland" userId="4fdb4e1e-a24c-41e9-b0db-c797152269ce" providerId="ADAL" clId="{D7683220-8797-44C4-9F41-4D0142577373}" dt="2021-03-24T10:54:58.435" v="209" actId="165"/>
          <ac:spMkLst>
            <pc:docMk/>
            <pc:sldMk cId="2638284861" sldId="1031"/>
            <ac:spMk id="50" creationId="{5076B0AF-DD66-47EC-8F51-50074F2D7A6C}"/>
          </ac:spMkLst>
        </pc:spChg>
        <pc:spChg chg="mod topLvl">
          <ac:chgData name="Bjørn Arvid Fidjeland" userId="4fdb4e1e-a24c-41e9-b0db-c797152269ce" providerId="ADAL" clId="{D7683220-8797-44C4-9F41-4D0142577373}" dt="2021-03-24T10:54:58.435" v="209" actId="165"/>
          <ac:spMkLst>
            <pc:docMk/>
            <pc:sldMk cId="2638284861" sldId="1031"/>
            <ac:spMk id="52" creationId="{C52A15F7-0A6C-4089-AA42-F4C96D4D71A6}"/>
          </ac:spMkLst>
        </pc:spChg>
        <pc:spChg chg="mod topLvl">
          <ac:chgData name="Bjørn Arvid Fidjeland" userId="4fdb4e1e-a24c-41e9-b0db-c797152269ce" providerId="ADAL" clId="{D7683220-8797-44C4-9F41-4D0142577373}" dt="2021-03-24T10:54:58.435" v="209" actId="165"/>
          <ac:spMkLst>
            <pc:docMk/>
            <pc:sldMk cId="2638284861" sldId="1031"/>
            <ac:spMk id="53" creationId="{EE50DCD0-FA3F-4D88-954C-D0A8A4E43E3F}"/>
          </ac:spMkLst>
        </pc:spChg>
        <pc:spChg chg="mod topLvl">
          <ac:chgData name="Bjørn Arvid Fidjeland" userId="4fdb4e1e-a24c-41e9-b0db-c797152269ce" providerId="ADAL" clId="{D7683220-8797-44C4-9F41-4D0142577373}" dt="2021-03-24T10:54:58.435" v="209" actId="165"/>
          <ac:spMkLst>
            <pc:docMk/>
            <pc:sldMk cId="2638284861" sldId="1031"/>
            <ac:spMk id="54" creationId="{B0BEF645-B4BF-4B26-94CE-D730B467394D}"/>
          </ac:spMkLst>
        </pc:spChg>
        <pc:grpChg chg="del">
          <ac:chgData name="Bjørn Arvid Fidjeland" userId="4fdb4e1e-a24c-41e9-b0db-c797152269ce" providerId="ADAL" clId="{D7683220-8797-44C4-9F41-4D0142577373}" dt="2021-03-24T10:54:58.435" v="209" actId="165"/>
          <ac:grpSpMkLst>
            <pc:docMk/>
            <pc:sldMk cId="2638284861" sldId="1031"/>
            <ac:grpSpMk id="59" creationId="{381D5DEE-B746-43D3-9291-1D7BCE5CE6FE}"/>
          </ac:grpSpMkLst>
        </pc:grpChg>
        <pc:grpChg chg="del">
          <ac:chgData name="Bjørn Arvid Fidjeland" userId="4fdb4e1e-a24c-41e9-b0db-c797152269ce" providerId="ADAL" clId="{D7683220-8797-44C4-9F41-4D0142577373}" dt="2021-03-24T10:54:58.435" v="209" actId="165"/>
          <ac:grpSpMkLst>
            <pc:docMk/>
            <pc:sldMk cId="2638284861" sldId="1031"/>
            <ac:grpSpMk id="60" creationId="{C513C396-5C11-4F8A-9EAC-0206B6A7984B}"/>
          </ac:grpSpMkLst>
        </pc:grpChg>
        <pc:grpChg chg="del">
          <ac:chgData name="Bjørn Arvid Fidjeland" userId="4fdb4e1e-a24c-41e9-b0db-c797152269ce" providerId="ADAL" clId="{D7683220-8797-44C4-9F41-4D0142577373}" dt="2021-03-24T10:54:58.435" v="209" actId="165"/>
          <ac:grpSpMkLst>
            <pc:docMk/>
            <pc:sldMk cId="2638284861" sldId="1031"/>
            <ac:grpSpMk id="61" creationId="{B88B4F94-7ACA-4183-B5D2-DD97BF050C4C}"/>
          </ac:grpSpMkLst>
        </pc:grpChg>
        <pc:grpChg chg="del">
          <ac:chgData name="Bjørn Arvid Fidjeland" userId="4fdb4e1e-a24c-41e9-b0db-c797152269ce" providerId="ADAL" clId="{D7683220-8797-44C4-9F41-4D0142577373}" dt="2021-03-24T10:54:58.435" v="209" actId="165"/>
          <ac:grpSpMkLst>
            <pc:docMk/>
            <pc:sldMk cId="2638284861" sldId="1031"/>
            <ac:grpSpMk id="62" creationId="{6AB28188-8B21-4084-97AC-5BB2FB1DD3BD}"/>
          </ac:grpSpMkLst>
        </pc:grpChg>
        <pc:grpChg chg="del">
          <ac:chgData name="Bjørn Arvid Fidjeland" userId="4fdb4e1e-a24c-41e9-b0db-c797152269ce" providerId="ADAL" clId="{D7683220-8797-44C4-9F41-4D0142577373}" dt="2021-03-24T10:54:58.435" v="209" actId="165"/>
          <ac:grpSpMkLst>
            <pc:docMk/>
            <pc:sldMk cId="2638284861" sldId="1031"/>
            <ac:grpSpMk id="63" creationId="{61961B20-6DA3-4000-9369-019D7CF3327F}"/>
          </ac:grpSpMkLst>
        </pc:grpChg>
        <pc:grpChg chg="del">
          <ac:chgData name="Bjørn Arvid Fidjeland" userId="4fdb4e1e-a24c-41e9-b0db-c797152269ce" providerId="ADAL" clId="{D7683220-8797-44C4-9F41-4D0142577373}" dt="2021-03-24T10:54:58.435" v="209" actId="165"/>
          <ac:grpSpMkLst>
            <pc:docMk/>
            <pc:sldMk cId="2638284861" sldId="1031"/>
            <ac:grpSpMk id="64" creationId="{A8C2CCFE-98E5-41FD-A2BC-FC15FFD66AA9}"/>
          </ac:grpSpMkLst>
        </pc:grpChg>
        <pc:grpChg chg="del">
          <ac:chgData name="Bjørn Arvid Fidjeland" userId="4fdb4e1e-a24c-41e9-b0db-c797152269ce" providerId="ADAL" clId="{D7683220-8797-44C4-9F41-4D0142577373}" dt="2021-03-24T10:54:58.435" v="209" actId="165"/>
          <ac:grpSpMkLst>
            <pc:docMk/>
            <pc:sldMk cId="2638284861" sldId="1031"/>
            <ac:grpSpMk id="65" creationId="{309165B0-6DFE-40F9-A7C1-65829991349C}"/>
          </ac:grpSpMkLst>
        </pc:grpChg>
        <pc:cxnChg chg="mod topLvl">
          <ac:chgData name="Bjørn Arvid Fidjeland" userId="4fdb4e1e-a24c-41e9-b0db-c797152269ce" providerId="ADAL" clId="{D7683220-8797-44C4-9F41-4D0142577373}" dt="2021-03-24T10:54:58.435" v="209" actId="165"/>
          <ac:cxnSpMkLst>
            <pc:docMk/>
            <pc:sldMk cId="2638284861" sldId="1031"/>
            <ac:cxnSpMk id="20" creationId="{4E4EAF62-855D-4000-90E6-B3A2AC68D897}"/>
          </ac:cxnSpMkLst>
        </pc:cxnChg>
        <pc:cxnChg chg="mod topLvl">
          <ac:chgData name="Bjørn Arvid Fidjeland" userId="4fdb4e1e-a24c-41e9-b0db-c797152269ce" providerId="ADAL" clId="{D7683220-8797-44C4-9F41-4D0142577373}" dt="2021-03-24T10:54:58.435" v="209" actId="165"/>
          <ac:cxnSpMkLst>
            <pc:docMk/>
            <pc:sldMk cId="2638284861" sldId="1031"/>
            <ac:cxnSpMk id="28" creationId="{3C5324E5-BFF8-4FEF-8C1E-F1F8DDB9A3B4}"/>
          </ac:cxnSpMkLst>
        </pc:cxnChg>
        <pc:cxnChg chg="mod topLvl">
          <ac:chgData name="Bjørn Arvid Fidjeland" userId="4fdb4e1e-a24c-41e9-b0db-c797152269ce" providerId="ADAL" clId="{D7683220-8797-44C4-9F41-4D0142577373}" dt="2021-03-24T10:54:58.435" v="209" actId="165"/>
          <ac:cxnSpMkLst>
            <pc:docMk/>
            <pc:sldMk cId="2638284861" sldId="1031"/>
            <ac:cxnSpMk id="29" creationId="{438B07E1-82AA-4CCB-953B-5EE6ED825DC5}"/>
          </ac:cxnSpMkLst>
        </pc:cxnChg>
        <pc:cxnChg chg="mod topLvl">
          <ac:chgData name="Bjørn Arvid Fidjeland" userId="4fdb4e1e-a24c-41e9-b0db-c797152269ce" providerId="ADAL" clId="{D7683220-8797-44C4-9F41-4D0142577373}" dt="2021-03-24T10:54:58.435" v="209" actId="165"/>
          <ac:cxnSpMkLst>
            <pc:docMk/>
            <pc:sldMk cId="2638284861" sldId="1031"/>
            <ac:cxnSpMk id="41" creationId="{955A788F-D2FA-4CFD-816C-4B98B510F20E}"/>
          </ac:cxnSpMkLst>
        </pc:cxnChg>
        <pc:cxnChg chg="mod topLvl">
          <ac:chgData name="Bjørn Arvid Fidjeland" userId="4fdb4e1e-a24c-41e9-b0db-c797152269ce" providerId="ADAL" clId="{D7683220-8797-44C4-9F41-4D0142577373}" dt="2021-03-24T10:54:58.435" v="209" actId="165"/>
          <ac:cxnSpMkLst>
            <pc:docMk/>
            <pc:sldMk cId="2638284861" sldId="1031"/>
            <ac:cxnSpMk id="42" creationId="{7CA72AD6-71DA-4C40-8202-AA05897E59F2}"/>
          </ac:cxnSpMkLst>
        </pc:cxnChg>
        <pc:cxnChg chg="mod topLvl">
          <ac:chgData name="Bjørn Arvid Fidjeland" userId="4fdb4e1e-a24c-41e9-b0db-c797152269ce" providerId="ADAL" clId="{D7683220-8797-44C4-9F41-4D0142577373}" dt="2021-03-24T10:54:58.435" v="209" actId="165"/>
          <ac:cxnSpMkLst>
            <pc:docMk/>
            <pc:sldMk cId="2638284861" sldId="1031"/>
            <ac:cxnSpMk id="56" creationId="{37FD0997-0904-498D-BF0A-AEEC53EA7F7A}"/>
          </ac:cxnSpMkLst>
        </pc:cxnChg>
      </pc:sldChg>
      <pc:sldChg chg="modSp add mod">
        <pc:chgData name="Bjørn Arvid Fidjeland" userId="4fdb4e1e-a24c-41e9-b0db-c797152269ce" providerId="ADAL" clId="{D7683220-8797-44C4-9F41-4D0142577373}" dt="2021-03-24T11:04:39.373" v="340" actId="20577"/>
        <pc:sldMkLst>
          <pc:docMk/>
          <pc:sldMk cId="2852516419" sldId="1031"/>
        </pc:sldMkLst>
        <pc:spChg chg="mod">
          <ac:chgData name="Bjørn Arvid Fidjeland" userId="4fdb4e1e-a24c-41e9-b0db-c797152269ce" providerId="ADAL" clId="{D7683220-8797-44C4-9F41-4D0142577373}" dt="2021-03-24T11:04:39.373" v="340" actId="20577"/>
          <ac:spMkLst>
            <pc:docMk/>
            <pc:sldMk cId="2852516419" sldId="1031"/>
            <ac:spMk id="2" creationId="{6CA1CE98-A687-4660-BFC0-AE7CB686EB77}"/>
          </ac:spMkLst>
        </pc:spChg>
      </pc:sldChg>
    </pc:docChg>
  </pc:docChgLst>
  <pc:docChgLst>
    <pc:chgData name="Bjørn Arvid Fidjeland" userId="4fdb4e1e-a24c-41e9-b0db-c797152269ce" providerId="ADAL" clId="{C6D48F9B-43D9-4BC3-8B14-2B9D241A1D2F}"/>
    <pc:docChg chg="undo custSel delSld modSld delMainMaster">
      <pc:chgData name="Bjørn Arvid Fidjeland" userId="4fdb4e1e-a24c-41e9-b0db-c797152269ce" providerId="ADAL" clId="{C6D48F9B-43D9-4BC3-8B14-2B9D241A1D2F}" dt="2021-03-26T08:41:06.447" v="637" actId="478"/>
      <pc:docMkLst>
        <pc:docMk/>
      </pc:docMkLst>
      <pc:sldChg chg="modSp mod">
        <pc:chgData name="Bjørn Arvid Fidjeland" userId="4fdb4e1e-a24c-41e9-b0db-c797152269ce" providerId="ADAL" clId="{C6D48F9B-43D9-4BC3-8B14-2B9D241A1D2F}" dt="2021-03-26T08:32:30.733" v="609" actId="20577"/>
        <pc:sldMkLst>
          <pc:docMk/>
          <pc:sldMk cId="2141996448" sldId="267"/>
        </pc:sldMkLst>
        <pc:spChg chg="mod">
          <ac:chgData name="Bjørn Arvid Fidjeland" userId="4fdb4e1e-a24c-41e9-b0db-c797152269ce" providerId="ADAL" clId="{C6D48F9B-43D9-4BC3-8B14-2B9D241A1D2F}" dt="2021-03-26T08:32:30.733" v="609" actId="20577"/>
          <ac:spMkLst>
            <pc:docMk/>
            <pc:sldMk cId="2141996448" sldId="267"/>
            <ac:spMk id="4" creationId="{D26DA0E2-82BB-493E-9B68-2D93A245C5B3}"/>
          </ac:spMkLst>
        </pc:spChg>
      </pc:sldChg>
      <pc:sldChg chg="del">
        <pc:chgData name="Bjørn Arvid Fidjeland" userId="4fdb4e1e-a24c-41e9-b0db-c797152269ce" providerId="ADAL" clId="{C6D48F9B-43D9-4BC3-8B14-2B9D241A1D2F}" dt="2021-03-26T08:39:27.256" v="612" actId="47"/>
        <pc:sldMkLst>
          <pc:docMk/>
          <pc:sldMk cId="2410724017" sldId="971"/>
        </pc:sldMkLst>
      </pc:sldChg>
      <pc:sldChg chg="delSp modSp mod delCm">
        <pc:chgData name="Bjørn Arvid Fidjeland" userId="4fdb4e1e-a24c-41e9-b0db-c797152269ce" providerId="ADAL" clId="{C6D48F9B-43D9-4BC3-8B14-2B9D241A1D2F}" dt="2021-03-26T08:41:06.447" v="637" actId="478"/>
        <pc:sldMkLst>
          <pc:docMk/>
          <pc:sldMk cId="3522991839" sldId="972"/>
        </pc:sldMkLst>
        <pc:spChg chg="mod">
          <ac:chgData name="Bjørn Arvid Fidjeland" userId="4fdb4e1e-a24c-41e9-b0db-c797152269ce" providerId="ADAL" clId="{C6D48F9B-43D9-4BC3-8B14-2B9D241A1D2F}" dt="2021-03-26T08:05:33.764" v="2" actId="20577"/>
          <ac:spMkLst>
            <pc:docMk/>
            <pc:sldMk cId="3522991839" sldId="972"/>
            <ac:spMk id="22" creationId="{07527148-BBC8-4B0F-9F68-A418707C811A}"/>
          </ac:spMkLst>
        </pc:spChg>
        <pc:spChg chg="del">
          <ac:chgData name="Bjørn Arvid Fidjeland" userId="4fdb4e1e-a24c-41e9-b0db-c797152269ce" providerId="ADAL" clId="{C6D48F9B-43D9-4BC3-8B14-2B9D241A1D2F}" dt="2021-03-26T08:41:06.447" v="637" actId="478"/>
          <ac:spMkLst>
            <pc:docMk/>
            <pc:sldMk cId="3522991839" sldId="972"/>
            <ac:spMk id="153" creationId="{5BFFB532-8693-443A-96DF-05CE0F2AF77A}"/>
          </ac:spMkLst>
        </pc:spChg>
      </pc:sldChg>
      <pc:sldChg chg="del">
        <pc:chgData name="Bjørn Arvid Fidjeland" userId="4fdb4e1e-a24c-41e9-b0db-c797152269ce" providerId="ADAL" clId="{C6D48F9B-43D9-4BC3-8B14-2B9D241A1D2F}" dt="2021-03-26T08:39:28.072" v="613" actId="47"/>
        <pc:sldMkLst>
          <pc:docMk/>
          <pc:sldMk cId="4135465516" sldId="984"/>
        </pc:sldMkLst>
      </pc:sldChg>
      <pc:sldChg chg="del">
        <pc:chgData name="Bjørn Arvid Fidjeland" userId="4fdb4e1e-a24c-41e9-b0db-c797152269ce" providerId="ADAL" clId="{C6D48F9B-43D9-4BC3-8B14-2B9D241A1D2F}" dt="2021-03-26T08:39:28.922" v="614" actId="47"/>
        <pc:sldMkLst>
          <pc:docMk/>
          <pc:sldMk cId="3062250671" sldId="986"/>
        </pc:sldMkLst>
      </pc:sldChg>
      <pc:sldChg chg="del">
        <pc:chgData name="Bjørn Arvid Fidjeland" userId="4fdb4e1e-a24c-41e9-b0db-c797152269ce" providerId="ADAL" clId="{C6D48F9B-43D9-4BC3-8B14-2B9D241A1D2F}" dt="2021-03-26T08:39:29.829" v="615" actId="47"/>
        <pc:sldMkLst>
          <pc:docMk/>
          <pc:sldMk cId="3630591240" sldId="1022"/>
        </pc:sldMkLst>
      </pc:sldChg>
      <pc:sldChg chg="del">
        <pc:chgData name="Bjørn Arvid Fidjeland" userId="4fdb4e1e-a24c-41e9-b0db-c797152269ce" providerId="ADAL" clId="{C6D48F9B-43D9-4BC3-8B14-2B9D241A1D2F}" dt="2021-03-26T08:39:25.735" v="610" actId="47"/>
        <pc:sldMkLst>
          <pc:docMk/>
          <pc:sldMk cId="1789172447" sldId="1023"/>
        </pc:sldMkLst>
      </pc:sldChg>
      <pc:sldChg chg="del">
        <pc:chgData name="Bjørn Arvid Fidjeland" userId="4fdb4e1e-a24c-41e9-b0db-c797152269ce" providerId="ADAL" clId="{C6D48F9B-43D9-4BC3-8B14-2B9D241A1D2F}" dt="2021-03-26T08:39:30.975" v="616" actId="47"/>
        <pc:sldMkLst>
          <pc:docMk/>
          <pc:sldMk cId="1735465045" sldId="1026"/>
        </pc:sldMkLst>
      </pc:sldChg>
      <pc:sldChg chg="del">
        <pc:chgData name="Bjørn Arvid Fidjeland" userId="4fdb4e1e-a24c-41e9-b0db-c797152269ce" providerId="ADAL" clId="{C6D48F9B-43D9-4BC3-8B14-2B9D241A1D2F}" dt="2021-03-26T08:39:31.925" v="617" actId="47"/>
        <pc:sldMkLst>
          <pc:docMk/>
          <pc:sldMk cId="4171245098" sldId="1027"/>
        </pc:sldMkLst>
      </pc:sldChg>
      <pc:sldChg chg="modSp mod delCm">
        <pc:chgData name="Bjørn Arvid Fidjeland" userId="4fdb4e1e-a24c-41e9-b0db-c797152269ce" providerId="ADAL" clId="{C6D48F9B-43D9-4BC3-8B14-2B9D241A1D2F}" dt="2021-03-26T08:40:23.069" v="636" actId="14100"/>
        <pc:sldMkLst>
          <pc:docMk/>
          <pc:sldMk cId="3177051908" sldId="1029"/>
        </pc:sldMkLst>
        <pc:spChg chg="mod">
          <ac:chgData name="Bjørn Arvid Fidjeland" userId="4fdb4e1e-a24c-41e9-b0db-c797152269ce" providerId="ADAL" clId="{C6D48F9B-43D9-4BC3-8B14-2B9D241A1D2F}" dt="2021-03-26T08:40:23.069" v="636" actId="14100"/>
          <ac:spMkLst>
            <pc:docMk/>
            <pc:sldMk cId="3177051908" sldId="1029"/>
            <ac:spMk id="7" creationId="{EF5D693E-7FE3-4020-BF62-76989174D304}"/>
          </ac:spMkLst>
        </pc:spChg>
        <pc:spChg chg="mod">
          <ac:chgData name="Bjørn Arvid Fidjeland" userId="4fdb4e1e-a24c-41e9-b0db-c797152269ce" providerId="ADAL" clId="{C6D48F9B-43D9-4BC3-8B14-2B9D241A1D2F}" dt="2021-03-26T08:09:20.158" v="6" actId="14100"/>
          <ac:spMkLst>
            <pc:docMk/>
            <pc:sldMk cId="3177051908" sldId="1029"/>
            <ac:spMk id="32" creationId="{B268CF4B-DE03-4C97-B5F1-000D83068472}"/>
          </ac:spMkLst>
        </pc:spChg>
        <pc:spChg chg="mod">
          <ac:chgData name="Bjørn Arvid Fidjeland" userId="4fdb4e1e-a24c-41e9-b0db-c797152269ce" providerId="ADAL" clId="{C6D48F9B-43D9-4BC3-8B14-2B9D241A1D2F}" dt="2021-03-26T08:20:15.028" v="378" actId="14100"/>
          <ac:spMkLst>
            <pc:docMk/>
            <pc:sldMk cId="3177051908" sldId="1029"/>
            <ac:spMk id="45" creationId="{85A51526-E196-41E9-8DE7-B0E7B0EA1AC8}"/>
          </ac:spMkLst>
        </pc:spChg>
        <pc:grpChg chg="mod">
          <ac:chgData name="Bjørn Arvid Fidjeland" userId="4fdb4e1e-a24c-41e9-b0db-c797152269ce" providerId="ADAL" clId="{C6D48F9B-43D9-4BC3-8B14-2B9D241A1D2F}" dt="2021-03-26T08:20:31.365" v="390" actId="1036"/>
          <ac:grpSpMkLst>
            <pc:docMk/>
            <pc:sldMk cId="3177051908" sldId="1029"/>
            <ac:grpSpMk id="13" creationId="{EE321A20-D931-4F0E-ACF0-2801113E99D7}"/>
          </ac:grpSpMkLst>
        </pc:grpChg>
        <pc:grpChg chg="mod">
          <ac:chgData name="Bjørn Arvid Fidjeland" userId="4fdb4e1e-a24c-41e9-b0db-c797152269ce" providerId="ADAL" clId="{C6D48F9B-43D9-4BC3-8B14-2B9D241A1D2F}" dt="2021-03-26T08:20:44.621" v="410" actId="1035"/>
          <ac:grpSpMkLst>
            <pc:docMk/>
            <pc:sldMk cId="3177051908" sldId="1029"/>
            <ac:grpSpMk id="61" creationId="{B88B4F94-7ACA-4183-B5D2-DD97BF050C4C}"/>
          </ac:grpSpMkLst>
        </pc:grpChg>
        <pc:grpChg chg="mod">
          <ac:chgData name="Bjørn Arvid Fidjeland" userId="4fdb4e1e-a24c-41e9-b0db-c797152269ce" providerId="ADAL" clId="{C6D48F9B-43D9-4BC3-8B14-2B9D241A1D2F}" dt="2021-03-26T08:20:59.845" v="434" actId="1035"/>
          <ac:grpSpMkLst>
            <pc:docMk/>
            <pc:sldMk cId="3177051908" sldId="1029"/>
            <ac:grpSpMk id="62" creationId="{6AB28188-8B21-4084-97AC-5BB2FB1DD3BD}"/>
          </ac:grpSpMkLst>
        </pc:grpChg>
        <pc:grpChg chg="mod">
          <ac:chgData name="Bjørn Arvid Fidjeland" userId="4fdb4e1e-a24c-41e9-b0db-c797152269ce" providerId="ADAL" clId="{C6D48F9B-43D9-4BC3-8B14-2B9D241A1D2F}" dt="2021-03-26T08:21:14.678" v="459" actId="1035"/>
          <ac:grpSpMkLst>
            <pc:docMk/>
            <pc:sldMk cId="3177051908" sldId="1029"/>
            <ac:grpSpMk id="63" creationId="{61961B20-6DA3-4000-9369-019D7CF3327F}"/>
          </ac:grpSpMkLst>
        </pc:grpChg>
        <pc:grpChg chg="mod">
          <ac:chgData name="Bjørn Arvid Fidjeland" userId="4fdb4e1e-a24c-41e9-b0db-c797152269ce" providerId="ADAL" clId="{C6D48F9B-43D9-4BC3-8B14-2B9D241A1D2F}" dt="2021-03-26T08:21:24.494" v="477" actId="1035"/>
          <ac:grpSpMkLst>
            <pc:docMk/>
            <pc:sldMk cId="3177051908" sldId="1029"/>
            <ac:grpSpMk id="64" creationId="{A8C2CCFE-98E5-41FD-A2BC-FC15FFD66AA9}"/>
          </ac:grpSpMkLst>
        </pc:grpChg>
        <pc:grpChg chg="mod">
          <ac:chgData name="Bjørn Arvid Fidjeland" userId="4fdb4e1e-a24c-41e9-b0db-c797152269ce" providerId="ADAL" clId="{C6D48F9B-43D9-4BC3-8B14-2B9D241A1D2F}" dt="2021-03-26T08:21:33.278" v="489" actId="1036"/>
          <ac:grpSpMkLst>
            <pc:docMk/>
            <pc:sldMk cId="3177051908" sldId="1029"/>
            <ac:grpSpMk id="65" creationId="{309165B0-6DFE-40F9-A7C1-65829991349C}"/>
          </ac:grpSpMkLst>
        </pc:grpChg>
        <pc:cxnChg chg="mod">
          <ac:chgData name="Bjørn Arvid Fidjeland" userId="4fdb4e1e-a24c-41e9-b0db-c797152269ce" providerId="ADAL" clId="{C6D48F9B-43D9-4BC3-8B14-2B9D241A1D2F}" dt="2021-03-26T08:20:31.365" v="390" actId="1036"/>
          <ac:cxnSpMkLst>
            <pc:docMk/>
            <pc:sldMk cId="3177051908" sldId="1029"/>
            <ac:cxnSpMk id="28" creationId="{3C5324E5-BFF8-4FEF-8C1E-F1F8DDB9A3B4}"/>
          </ac:cxnSpMkLst>
        </pc:cxnChg>
        <pc:cxnChg chg="mod">
          <ac:chgData name="Bjørn Arvid Fidjeland" userId="4fdb4e1e-a24c-41e9-b0db-c797152269ce" providerId="ADAL" clId="{C6D48F9B-43D9-4BC3-8B14-2B9D241A1D2F}" dt="2021-03-26T08:20:59.845" v="434" actId="1035"/>
          <ac:cxnSpMkLst>
            <pc:docMk/>
            <pc:sldMk cId="3177051908" sldId="1029"/>
            <ac:cxnSpMk id="29" creationId="{438B07E1-82AA-4CCB-953B-5EE6ED825DC5}"/>
          </ac:cxnSpMkLst>
        </pc:cxnChg>
        <pc:cxnChg chg="mod">
          <ac:chgData name="Bjørn Arvid Fidjeland" userId="4fdb4e1e-a24c-41e9-b0db-c797152269ce" providerId="ADAL" clId="{C6D48F9B-43D9-4BC3-8B14-2B9D241A1D2F}" dt="2021-03-26T08:21:24.494" v="477" actId="1035"/>
          <ac:cxnSpMkLst>
            <pc:docMk/>
            <pc:sldMk cId="3177051908" sldId="1029"/>
            <ac:cxnSpMk id="41" creationId="{955A788F-D2FA-4CFD-816C-4B98B510F20E}"/>
          </ac:cxnSpMkLst>
        </pc:cxnChg>
        <pc:cxnChg chg="mod">
          <ac:chgData name="Bjørn Arvid Fidjeland" userId="4fdb4e1e-a24c-41e9-b0db-c797152269ce" providerId="ADAL" clId="{C6D48F9B-43D9-4BC3-8B14-2B9D241A1D2F}" dt="2021-03-26T08:21:14.678" v="459" actId="1035"/>
          <ac:cxnSpMkLst>
            <pc:docMk/>
            <pc:sldMk cId="3177051908" sldId="1029"/>
            <ac:cxnSpMk id="42" creationId="{7CA72AD6-71DA-4C40-8202-AA05897E59F2}"/>
          </ac:cxnSpMkLst>
        </pc:cxnChg>
        <pc:cxnChg chg="mod">
          <ac:chgData name="Bjørn Arvid Fidjeland" userId="4fdb4e1e-a24c-41e9-b0db-c797152269ce" providerId="ADAL" clId="{C6D48F9B-43D9-4BC3-8B14-2B9D241A1D2F}" dt="2021-03-26T08:20:44.621" v="410" actId="1035"/>
          <ac:cxnSpMkLst>
            <pc:docMk/>
            <pc:sldMk cId="3177051908" sldId="1029"/>
            <ac:cxnSpMk id="51" creationId="{BB2612BD-B72A-45AA-9CF1-A4110C808763}"/>
          </ac:cxnSpMkLst>
        </pc:cxnChg>
        <pc:cxnChg chg="mod">
          <ac:chgData name="Bjørn Arvid Fidjeland" userId="4fdb4e1e-a24c-41e9-b0db-c797152269ce" providerId="ADAL" clId="{C6D48F9B-43D9-4BC3-8B14-2B9D241A1D2F}" dt="2021-03-26T08:21:33.278" v="489" actId="1036"/>
          <ac:cxnSpMkLst>
            <pc:docMk/>
            <pc:sldMk cId="3177051908" sldId="1029"/>
            <ac:cxnSpMk id="56" creationId="{37FD0997-0904-498D-BF0A-AEEC53EA7F7A}"/>
          </ac:cxnSpMkLst>
        </pc:cxnChg>
      </pc:sldChg>
      <pc:sldChg chg="modSp mod addCm delCm">
        <pc:chgData name="Bjørn Arvid Fidjeland" userId="4fdb4e1e-a24c-41e9-b0db-c797152269ce" providerId="ADAL" clId="{C6D48F9B-43D9-4BC3-8B14-2B9D241A1D2F}" dt="2021-03-26T08:30:41.605" v="594" actId="20577"/>
        <pc:sldMkLst>
          <pc:docMk/>
          <pc:sldMk cId="2266824035" sldId="1030"/>
        </pc:sldMkLst>
        <pc:spChg chg="mod">
          <ac:chgData name="Bjørn Arvid Fidjeland" userId="4fdb4e1e-a24c-41e9-b0db-c797152269ce" providerId="ADAL" clId="{C6D48F9B-43D9-4BC3-8B14-2B9D241A1D2F}" dt="2021-03-26T08:30:41.605" v="594" actId="20577"/>
          <ac:spMkLst>
            <pc:docMk/>
            <pc:sldMk cId="2266824035" sldId="1030"/>
            <ac:spMk id="78" creationId="{E798195B-1700-4FF7-931A-348CFB18D476}"/>
          </ac:spMkLst>
        </pc:spChg>
        <pc:spChg chg="mod">
          <ac:chgData name="Bjørn Arvid Fidjeland" userId="4fdb4e1e-a24c-41e9-b0db-c797152269ce" providerId="ADAL" clId="{C6D48F9B-43D9-4BC3-8B14-2B9D241A1D2F}" dt="2021-03-26T08:30:00.618" v="590" actId="207"/>
          <ac:spMkLst>
            <pc:docMk/>
            <pc:sldMk cId="2266824035" sldId="1030"/>
            <ac:spMk id="90" creationId="{534731D8-392E-4A01-8EDA-6E25467C24E1}"/>
          </ac:spMkLst>
        </pc:spChg>
        <pc:spChg chg="mod">
          <ac:chgData name="Bjørn Arvid Fidjeland" userId="4fdb4e1e-a24c-41e9-b0db-c797152269ce" providerId="ADAL" clId="{C6D48F9B-43D9-4BC3-8B14-2B9D241A1D2F}" dt="2021-03-26T08:28:57.191" v="580" actId="14100"/>
          <ac:spMkLst>
            <pc:docMk/>
            <pc:sldMk cId="2266824035" sldId="1030"/>
            <ac:spMk id="107" creationId="{DEB73780-B5B7-43C7-B168-7980F67B3422}"/>
          </ac:spMkLst>
        </pc:spChg>
        <pc:spChg chg="mod">
          <ac:chgData name="Bjørn Arvid Fidjeland" userId="4fdb4e1e-a24c-41e9-b0db-c797152269ce" providerId="ADAL" clId="{C6D48F9B-43D9-4BC3-8B14-2B9D241A1D2F}" dt="2021-03-26T08:27:53.622" v="570" actId="20577"/>
          <ac:spMkLst>
            <pc:docMk/>
            <pc:sldMk cId="2266824035" sldId="1030"/>
            <ac:spMk id="118" creationId="{3EB6C8E0-ED13-4E25-BD53-30171918FAEE}"/>
          </ac:spMkLst>
        </pc:spChg>
        <pc:grpChg chg="mod">
          <ac:chgData name="Bjørn Arvid Fidjeland" userId="4fdb4e1e-a24c-41e9-b0db-c797152269ce" providerId="ADAL" clId="{C6D48F9B-43D9-4BC3-8B14-2B9D241A1D2F}" dt="2021-03-26T08:28:52.358" v="579" actId="14100"/>
          <ac:grpSpMkLst>
            <pc:docMk/>
            <pc:sldMk cId="2266824035" sldId="1030"/>
            <ac:grpSpMk id="136" creationId="{A6224781-1D10-4B2D-8A1B-0C7594B67E24}"/>
          </ac:grpSpMkLst>
        </pc:grpChg>
        <pc:cxnChg chg="mod">
          <ac:chgData name="Bjørn Arvid Fidjeland" userId="4fdb4e1e-a24c-41e9-b0db-c797152269ce" providerId="ADAL" clId="{C6D48F9B-43D9-4BC3-8B14-2B9D241A1D2F}" dt="2021-03-26T08:28:52.358" v="579" actId="14100"/>
          <ac:cxnSpMkLst>
            <pc:docMk/>
            <pc:sldMk cId="2266824035" sldId="1030"/>
            <ac:cxnSpMk id="22" creationId="{504BB7E0-5211-4957-8A2A-92FDB4471E87}"/>
          </ac:cxnSpMkLst>
        </pc:cxnChg>
        <pc:cxnChg chg="mod">
          <ac:chgData name="Bjørn Arvid Fidjeland" userId="4fdb4e1e-a24c-41e9-b0db-c797152269ce" providerId="ADAL" clId="{C6D48F9B-43D9-4BC3-8B14-2B9D241A1D2F}" dt="2021-03-26T08:24:20.449" v="506" actId="14100"/>
          <ac:cxnSpMkLst>
            <pc:docMk/>
            <pc:sldMk cId="2266824035" sldId="1030"/>
            <ac:cxnSpMk id="79" creationId="{34D43C9A-70A4-4D1A-8847-C3A49DD97262}"/>
          </ac:cxnSpMkLst>
        </pc:cxnChg>
        <pc:cxnChg chg="mod">
          <ac:chgData name="Bjørn Arvid Fidjeland" userId="4fdb4e1e-a24c-41e9-b0db-c797152269ce" providerId="ADAL" clId="{C6D48F9B-43D9-4BC3-8B14-2B9D241A1D2F}" dt="2021-03-26T08:29:08.131" v="581" actId="14100"/>
          <ac:cxnSpMkLst>
            <pc:docMk/>
            <pc:sldMk cId="2266824035" sldId="1030"/>
            <ac:cxnSpMk id="91" creationId="{892581E9-E907-41E2-A369-6888A8FBB73D}"/>
          </ac:cxnSpMkLst>
        </pc:cxnChg>
        <pc:cxnChg chg="mod">
          <ac:chgData name="Bjørn Arvid Fidjeland" userId="4fdb4e1e-a24c-41e9-b0db-c797152269ce" providerId="ADAL" clId="{C6D48F9B-43D9-4BC3-8B14-2B9D241A1D2F}" dt="2021-03-26T08:28:57.191" v="580" actId="14100"/>
          <ac:cxnSpMkLst>
            <pc:docMk/>
            <pc:sldMk cId="2266824035" sldId="1030"/>
            <ac:cxnSpMk id="108" creationId="{E5D491BB-1B7C-4A0B-B07F-EFED7305F1D8}"/>
          </ac:cxnSpMkLst>
        </pc:cxnChg>
      </pc:sldChg>
      <pc:sldChg chg="del">
        <pc:chgData name="Bjørn Arvid Fidjeland" userId="4fdb4e1e-a24c-41e9-b0db-c797152269ce" providerId="ADAL" clId="{C6D48F9B-43D9-4BC3-8B14-2B9D241A1D2F}" dt="2021-03-26T08:39:26.446" v="611" actId="47"/>
        <pc:sldMkLst>
          <pc:docMk/>
          <pc:sldMk cId="2852516419" sldId="1031"/>
        </pc:sldMkLst>
      </pc:sldChg>
      <pc:sldMasterChg chg="del delSldLayout">
        <pc:chgData name="Bjørn Arvid Fidjeland" userId="4fdb4e1e-a24c-41e9-b0db-c797152269ce" providerId="ADAL" clId="{C6D48F9B-43D9-4BC3-8B14-2B9D241A1D2F}" dt="2021-03-26T08:39:31.925" v="617" actId="47"/>
        <pc:sldMasterMkLst>
          <pc:docMk/>
          <pc:sldMasterMk cId="542565912" sldId="2147483675"/>
        </pc:sldMasterMkLst>
        <pc:sldLayoutChg chg="del">
          <pc:chgData name="Bjørn Arvid Fidjeland" userId="4fdb4e1e-a24c-41e9-b0db-c797152269ce" providerId="ADAL" clId="{C6D48F9B-43D9-4BC3-8B14-2B9D241A1D2F}" dt="2021-03-26T08:39:31.925" v="617" actId="47"/>
          <pc:sldLayoutMkLst>
            <pc:docMk/>
            <pc:sldMasterMk cId="542565912" sldId="2147483675"/>
            <pc:sldLayoutMk cId="482538289" sldId="2147483676"/>
          </pc:sldLayoutMkLst>
        </pc:sldLayoutChg>
        <pc:sldLayoutChg chg="del">
          <pc:chgData name="Bjørn Arvid Fidjeland" userId="4fdb4e1e-a24c-41e9-b0db-c797152269ce" providerId="ADAL" clId="{C6D48F9B-43D9-4BC3-8B14-2B9D241A1D2F}" dt="2021-03-26T08:39:31.925" v="617" actId="47"/>
          <pc:sldLayoutMkLst>
            <pc:docMk/>
            <pc:sldMasterMk cId="542565912" sldId="2147483675"/>
            <pc:sldLayoutMk cId="113353529" sldId="2147483677"/>
          </pc:sldLayoutMkLst>
        </pc:sldLayoutChg>
        <pc:sldLayoutChg chg="del">
          <pc:chgData name="Bjørn Arvid Fidjeland" userId="4fdb4e1e-a24c-41e9-b0db-c797152269ce" providerId="ADAL" clId="{C6D48F9B-43D9-4BC3-8B14-2B9D241A1D2F}" dt="2021-03-26T08:39:31.925" v="617" actId="47"/>
          <pc:sldLayoutMkLst>
            <pc:docMk/>
            <pc:sldMasterMk cId="542565912" sldId="2147483675"/>
            <pc:sldLayoutMk cId="3218251807" sldId="2147483678"/>
          </pc:sldLayoutMkLst>
        </pc:sldLayoutChg>
        <pc:sldLayoutChg chg="del">
          <pc:chgData name="Bjørn Arvid Fidjeland" userId="4fdb4e1e-a24c-41e9-b0db-c797152269ce" providerId="ADAL" clId="{C6D48F9B-43D9-4BC3-8B14-2B9D241A1D2F}" dt="2021-03-26T08:39:31.925" v="617" actId="47"/>
          <pc:sldLayoutMkLst>
            <pc:docMk/>
            <pc:sldMasterMk cId="542565912" sldId="2147483675"/>
            <pc:sldLayoutMk cId="2997253112" sldId="2147483679"/>
          </pc:sldLayoutMkLst>
        </pc:sldLayoutChg>
        <pc:sldLayoutChg chg="del">
          <pc:chgData name="Bjørn Arvid Fidjeland" userId="4fdb4e1e-a24c-41e9-b0db-c797152269ce" providerId="ADAL" clId="{C6D48F9B-43D9-4BC3-8B14-2B9D241A1D2F}" dt="2021-03-26T08:39:31.925" v="617" actId="47"/>
          <pc:sldLayoutMkLst>
            <pc:docMk/>
            <pc:sldMasterMk cId="542565912" sldId="2147483675"/>
            <pc:sldLayoutMk cId="317198849" sldId="2147483680"/>
          </pc:sldLayoutMkLst>
        </pc:sldLayoutChg>
        <pc:sldLayoutChg chg="del">
          <pc:chgData name="Bjørn Arvid Fidjeland" userId="4fdb4e1e-a24c-41e9-b0db-c797152269ce" providerId="ADAL" clId="{C6D48F9B-43D9-4BC3-8B14-2B9D241A1D2F}" dt="2021-03-26T08:39:31.925" v="617" actId="47"/>
          <pc:sldLayoutMkLst>
            <pc:docMk/>
            <pc:sldMasterMk cId="542565912" sldId="2147483675"/>
            <pc:sldLayoutMk cId="735797748" sldId="2147483681"/>
          </pc:sldLayoutMkLst>
        </pc:sldLayoutChg>
      </pc:sldMasterChg>
    </pc:docChg>
  </pc:docChgLst>
  <pc:docChgLst>
    <pc:chgData name="Bjørn Arvid Fidjeland" userId="4fdb4e1e-a24c-41e9-b0db-c797152269ce" providerId="ADAL" clId="{E69CD388-3C98-41D8-9A6E-0DF151833C71}"/>
    <pc:docChg chg="custSel modSld">
      <pc:chgData name="Bjørn Arvid Fidjeland" userId="4fdb4e1e-a24c-41e9-b0db-c797152269ce" providerId="ADAL" clId="{E69CD388-3C98-41D8-9A6E-0DF151833C71}" dt="2021-02-24T16:17:20.040" v="7" actId="20577"/>
      <pc:docMkLst>
        <pc:docMk/>
      </pc:docMkLst>
      <pc:sldChg chg="modSp mod">
        <pc:chgData name="Bjørn Arvid Fidjeland" userId="4fdb4e1e-a24c-41e9-b0db-c797152269ce" providerId="ADAL" clId="{E69CD388-3C98-41D8-9A6E-0DF151833C71}" dt="2021-02-24T16:17:20.040" v="7" actId="20577"/>
        <pc:sldMkLst>
          <pc:docMk/>
          <pc:sldMk cId="2141996448" sldId="267"/>
        </pc:sldMkLst>
        <pc:spChg chg="mod">
          <ac:chgData name="Bjørn Arvid Fidjeland" userId="4fdb4e1e-a24c-41e9-b0db-c797152269ce" providerId="ADAL" clId="{E69CD388-3C98-41D8-9A6E-0DF151833C71}" dt="2021-02-24T16:17:20.040" v="7" actId="20577"/>
          <ac:spMkLst>
            <pc:docMk/>
            <pc:sldMk cId="2141996448" sldId="267"/>
            <ac:spMk id="5" creationId="{30E777A6-9513-43F3-BB24-ED0539ADDD88}"/>
          </ac:spMkLst>
        </pc:spChg>
      </pc:sldChg>
    </pc:docChg>
  </pc:docChgLst>
  <pc:docChgLst>
    <pc:chgData name="Bjørn Arvid Fidjeland" userId="4fdb4e1e-a24c-41e9-b0db-c797152269ce" providerId="ADAL" clId="{EE65A7C4-25BC-4090-BA9C-D96761B56D14}"/>
    <pc:docChg chg="undo custSel addSld delSld modSld sldOrd">
      <pc:chgData name="Bjørn Arvid Fidjeland" userId="4fdb4e1e-a24c-41e9-b0db-c797152269ce" providerId="ADAL" clId="{EE65A7C4-25BC-4090-BA9C-D96761B56D14}" dt="2021-02-26T10:35:44.913" v="2120"/>
      <pc:docMkLst>
        <pc:docMk/>
      </pc:docMkLst>
      <pc:sldChg chg="modSp mod">
        <pc:chgData name="Bjørn Arvid Fidjeland" userId="4fdb4e1e-a24c-41e9-b0db-c797152269ce" providerId="ADAL" clId="{EE65A7C4-25BC-4090-BA9C-D96761B56D14}" dt="2021-02-09T16:02:41.066" v="120" actId="20577"/>
        <pc:sldMkLst>
          <pc:docMk/>
          <pc:sldMk cId="2141996448" sldId="267"/>
        </pc:sldMkLst>
        <pc:spChg chg="mod">
          <ac:chgData name="Bjørn Arvid Fidjeland" userId="4fdb4e1e-a24c-41e9-b0db-c797152269ce" providerId="ADAL" clId="{EE65A7C4-25BC-4090-BA9C-D96761B56D14}" dt="2021-02-09T16:02:41.066" v="120" actId="20577"/>
          <ac:spMkLst>
            <pc:docMk/>
            <pc:sldMk cId="2141996448" sldId="267"/>
            <ac:spMk id="2" creationId="{83145CF3-C12C-4347-8E68-43E7983404D2}"/>
          </ac:spMkLst>
        </pc:spChg>
        <pc:spChg chg="mod">
          <ac:chgData name="Bjørn Arvid Fidjeland" userId="4fdb4e1e-a24c-41e9-b0db-c797152269ce" providerId="ADAL" clId="{EE65A7C4-25BC-4090-BA9C-D96761B56D14}" dt="2021-02-09T16:02:08.547" v="22"/>
          <ac:spMkLst>
            <pc:docMk/>
            <pc:sldMk cId="2141996448" sldId="267"/>
            <ac:spMk id="7" creationId="{1EE493D8-0B8F-DA4D-A099-90C8DF3DE9D1}"/>
          </ac:spMkLst>
        </pc:spChg>
      </pc:sldChg>
      <pc:sldChg chg="mod modShow">
        <pc:chgData name="Bjørn Arvid Fidjeland" userId="4fdb4e1e-a24c-41e9-b0db-c797152269ce" providerId="ADAL" clId="{EE65A7C4-25BC-4090-BA9C-D96761B56D14}" dt="2021-02-19T10:47:40.840" v="534" actId="729"/>
        <pc:sldMkLst>
          <pc:docMk/>
          <pc:sldMk cId="3683311150" sldId="908"/>
        </pc:sldMkLst>
      </pc:sldChg>
      <pc:sldChg chg="modSp mod">
        <pc:chgData name="Bjørn Arvid Fidjeland" userId="4fdb4e1e-a24c-41e9-b0db-c797152269ce" providerId="ADAL" clId="{EE65A7C4-25BC-4090-BA9C-D96761B56D14}" dt="2021-02-22T10:09:28.316" v="1234" actId="20577"/>
        <pc:sldMkLst>
          <pc:docMk/>
          <pc:sldMk cId="40229075" sldId="909"/>
        </pc:sldMkLst>
        <pc:spChg chg="mod">
          <ac:chgData name="Bjørn Arvid Fidjeland" userId="4fdb4e1e-a24c-41e9-b0db-c797152269ce" providerId="ADAL" clId="{EE65A7C4-25BC-4090-BA9C-D96761B56D14}" dt="2021-02-22T10:09:28.316" v="1234" actId="20577"/>
          <ac:spMkLst>
            <pc:docMk/>
            <pc:sldMk cId="40229075" sldId="909"/>
            <ac:spMk id="22" creationId="{76D0D706-2844-4FF5-9159-909ABCDF27C0}"/>
          </ac:spMkLst>
        </pc:spChg>
        <pc:spChg chg="mod">
          <ac:chgData name="Bjørn Arvid Fidjeland" userId="4fdb4e1e-a24c-41e9-b0db-c797152269ce" providerId="ADAL" clId="{EE65A7C4-25BC-4090-BA9C-D96761B56D14}" dt="2021-02-19T11:37:18.774" v="950" actId="20577"/>
          <ac:spMkLst>
            <pc:docMk/>
            <pc:sldMk cId="40229075" sldId="909"/>
            <ac:spMk id="99" creationId="{2BA15531-9E04-47F5-B7A5-69EF9C252BF0}"/>
          </ac:spMkLst>
        </pc:spChg>
      </pc:sldChg>
      <pc:sldChg chg="delSp mod">
        <pc:chgData name="Bjørn Arvid Fidjeland" userId="4fdb4e1e-a24c-41e9-b0db-c797152269ce" providerId="ADAL" clId="{EE65A7C4-25BC-4090-BA9C-D96761B56D14}" dt="2021-02-12T11:17:10.244" v="257" actId="478"/>
        <pc:sldMkLst>
          <pc:docMk/>
          <pc:sldMk cId="3806209358" sldId="917"/>
        </pc:sldMkLst>
        <pc:picChg chg="del">
          <ac:chgData name="Bjørn Arvid Fidjeland" userId="4fdb4e1e-a24c-41e9-b0db-c797152269ce" providerId="ADAL" clId="{EE65A7C4-25BC-4090-BA9C-D96761B56D14}" dt="2021-02-12T11:17:10.244" v="257" actId="478"/>
          <ac:picMkLst>
            <pc:docMk/>
            <pc:sldMk cId="3806209358" sldId="917"/>
            <ac:picMk id="6" creationId="{41BC0693-B0E6-492D-A8B2-AAB8DD8D6419}"/>
          </ac:picMkLst>
        </pc:picChg>
      </pc:sldChg>
      <pc:sldChg chg="delSp mod">
        <pc:chgData name="Bjørn Arvid Fidjeland" userId="4fdb4e1e-a24c-41e9-b0db-c797152269ce" providerId="ADAL" clId="{EE65A7C4-25BC-4090-BA9C-D96761B56D14}" dt="2021-02-12T11:17:27.542" v="258" actId="478"/>
        <pc:sldMkLst>
          <pc:docMk/>
          <pc:sldMk cId="3571067279" sldId="918"/>
        </pc:sldMkLst>
        <pc:picChg chg="del">
          <ac:chgData name="Bjørn Arvid Fidjeland" userId="4fdb4e1e-a24c-41e9-b0db-c797152269ce" providerId="ADAL" clId="{EE65A7C4-25BC-4090-BA9C-D96761B56D14}" dt="2021-02-12T11:17:27.542" v="258" actId="478"/>
          <ac:picMkLst>
            <pc:docMk/>
            <pc:sldMk cId="3571067279" sldId="918"/>
            <ac:picMk id="6" creationId="{F9B2064F-40A7-46F8-A482-1FA1F89EEF91}"/>
          </ac:picMkLst>
        </pc:picChg>
      </pc:sldChg>
      <pc:sldChg chg="delSp mod">
        <pc:chgData name="Bjørn Arvid Fidjeland" userId="4fdb4e1e-a24c-41e9-b0db-c797152269ce" providerId="ADAL" clId="{EE65A7C4-25BC-4090-BA9C-D96761B56D14}" dt="2021-02-12T11:17:38.158" v="260" actId="478"/>
        <pc:sldMkLst>
          <pc:docMk/>
          <pc:sldMk cId="2206230278" sldId="919"/>
        </pc:sldMkLst>
        <pc:picChg chg="del">
          <ac:chgData name="Bjørn Arvid Fidjeland" userId="4fdb4e1e-a24c-41e9-b0db-c797152269ce" providerId="ADAL" clId="{EE65A7C4-25BC-4090-BA9C-D96761B56D14}" dt="2021-02-12T11:17:38.158" v="260" actId="478"/>
          <ac:picMkLst>
            <pc:docMk/>
            <pc:sldMk cId="2206230278" sldId="919"/>
            <ac:picMk id="6" creationId="{E23F07D2-62EE-49E9-8357-8FEA47509FB9}"/>
          </ac:picMkLst>
        </pc:picChg>
      </pc:sldChg>
      <pc:sldChg chg="delSp modSp mod">
        <pc:chgData name="Bjørn Arvid Fidjeland" userId="4fdb4e1e-a24c-41e9-b0db-c797152269ce" providerId="ADAL" clId="{EE65A7C4-25BC-4090-BA9C-D96761B56D14}" dt="2021-02-19T10:51:02.191" v="573" actId="20577"/>
        <pc:sldMkLst>
          <pc:docMk/>
          <pc:sldMk cId="2412428658" sldId="924"/>
        </pc:sldMkLst>
        <pc:spChg chg="mod">
          <ac:chgData name="Bjørn Arvid Fidjeland" userId="4fdb4e1e-a24c-41e9-b0db-c797152269ce" providerId="ADAL" clId="{EE65A7C4-25BC-4090-BA9C-D96761B56D14}" dt="2021-02-19T10:50:39.478" v="544" actId="20577"/>
          <ac:spMkLst>
            <pc:docMk/>
            <pc:sldMk cId="2412428658" sldId="924"/>
            <ac:spMk id="3" creationId="{583FADA6-C453-4249-9DDC-A70EA97FED27}"/>
          </ac:spMkLst>
        </pc:spChg>
        <pc:spChg chg="mod">
          <ac:chgData name="Bjørn Arvid Fidjeland" userId="4fdb4e1e-a24c-41e9-b0db-c797152269ce" providerId="ADAL" clId="{EE65A7C4-25BC-4090-BA9C-D96761B56D14}" dt="2021-02-19T10:51:02.191" v="573" actId="20577"/>
          <ac:spMkLst>
            <pc:docMk/>
            <pc:sldMk cId="2412428658" sldId="924"/>
            <ac:spMk id="8" creationId="{F038D83B-88DB-4C71-B20F-BF9C25282502}"/>
          </ac:spMkLst>
        </pc:spChg>
        <pc:picChg chg="del">
          <ac:chgData name="Bjørn Arvid Fidjeland" userId="4fdb4e1e-a24c-41e9-b0db-c797152269ce" providerId="ADAL" clId="{EE65A7C4-25BC-4090-BA9C-D96761B56D14}" dt="2021-02-12T11:18:24.276" v="261" actId="478"/>
          <ac:picMkLst>
            <pc:docMk/>
            <pc:sldMk cId="2412428658" sldId="924"/>
            <ac:picMk id="6" creationId="{72230AC3-F61F-441A-921A-37B5BD7D0C58}"/>
          </ac:picMkLst>
        </pc:picChg>
      </pc:sldChg>
      <pc:sldChg chg="delSp mod">
        <pc:chgData name="Bjørn Arvid Fidjeland" userId="4fdb4e1e-a24c-41e9-b0db-c797152269ce" providerId="ADAL" clId="{EE65A7C4-25BC-4090-BA9C-D96761B56D14}" dt="2021-02-12T11:18:36.779" v="262" actId="478"/>
        <pc:sldMkLst>
          <pc:docMk/>
          <pc:sldMk cId="2813681869" sldId="925"/>
        </pc:sldMkLst>
        <pc:picChg chg="del">
          <ac:chgData name="Bjørn Arvid Fidjeland" userId="4fdb4e1e-a24c-41e9-b0db-c797152269ce" providerId="ADAL" clId="{EE65A7C4-25BC-4090-BA9C-D96761B56D14}" dt="2021-02-12T11:18:36.779" v="262" actId="478"/>
          <ac:picMkLst>
            <pc:docMk/>
            <pc:sldMk cId="2813681869" sldId="925"/>
            <ac:picMk id="6" creationId="{7A9A9EC1-8E89-4550-935C-60917B1F31C8}"/>
          </ac:picMkLst>
        </pc:picChg>
      </pc:sldChg>
      <pc:sldChg chg="addSp delSp modSp mod">
        <pc:chgData name="Bjørn Arvid Fidjeland" userId="4fdb4e1e-a24c-41e9-b0db-c797152269ce" providerId="ADAL" clId="{EE65A7C4-25BC-4090-BA9C-D96761B56D14}" dt="2021-02-19T11:24:38.677" v="797" actId="1076"/>
        <pc:sldMkLst>
          <pc:docMk/>
          <pc:sldMk cId="266147984" sldId="926"/>
        </pc:sldMkLst>
        <pc:spChg chg="del">
          <ac:chgData name="Bjørn Arvid Fidjeland" userId="4fdb4e1e-a24c-41e9-b0db-c797152269ce" providerId="ADAL" clId="{EE65A7C4-25BC-4090-BA9C-D96761B56D14}" dt="2021-02-19T11:21:50.660" v="637" actId="478"/>
          <ac:spMkLst>
            <pc:docMk/>
            <pc:sldMk cId="266147984" sldId="926"/>
            <ac:spMk id="9" creationId="{02F2DBB3-6F53-49A2-87DC-88799AAD889D}"/>
          </ac:spMkLst>
        </pc:spChg>
        <pc:picChg chg="del">
          <ac:chgData name="Bjørn Arvid Fidjeland" userId="4fdb4e1e-a24c-41e9-b0db-c797152269ce" providerId="ADAL" clId="{EE65A7C4-25BC-4090-BA9C-D96761B56D14}" dt="2021-02-19T11:21:42.504" v="633" actId="478"/>
          <ac:picMkLst>
            <pc:docMk/>
            <pc:sldMk cId="266147984" sldId="926"/>
            <ac:picMk id="5" creationId="{E52D5D43-718C-4F48-B86A-1567EE31D384}"/>
          </ac:picMkLst>
        </pc:picChg>
        <pc:picChg chg="del">
          <ac:chgData name="Bjørn Arvid Fidjeland" userId="4fdb4e1e-a24c-41e9-b0db-c797152269ce" providerId="ADAL" clId="{EE65A7C4-25BC-4090-BA9C-D96761B56D14}" dt="2021-02-19T11:20:08.227" v="626" actId="478"/>
          <ac:picMkLst>
            <pc:docMk/>
            <pc:sldMk cId="266147984" sldId="926"/>
            <ac:picMk id="6" creationId="{70940949-337F-4BC0-B285-7DFA2184472F}"/>
          </ac:picMkLst>
        </pc:picChg>
        <pc:picChg chg="del">
          <ac:chgData name="Bjørn Arvid Fidjeland" userId="4fdb4e1e-a24c-41e9-b0db-c797152269ce" providerId="ADAL" clId="{EE65A7C4-25BC-4090-BA9C-D96761B56D14}" dt="2021-02-12T11:19:43.005" v="263" actId="478"/>
          <ac:picMkLst>
            <pc:docMk/>
            <pc:sldMk cId="266147984" sldId="926"/>
            <ac:picMk id="7" creationId="{2B2B4DC1-FA93-469D-B69D-F8BB183B6EE3}"/>
          </ac:picMkLst>
        </pc:picChg>
        <pc:picChg chg="add del mod">
          <ac:chgData name="Bjørn Arvid Fidjeland" userId="4fdb4e1e-a24c-41e9-b0db-c797152269ce" providerId="ADAL" clId="{EE65A7C4-25BC-4090-BA9C-D96761B56D14}" dt="2021-02-19T11:24:38.677" v="797" actId="1076"/>
          <ac:picMkLst>
            <pc:docMk/>
            <pc:sldMk cId="266147984" sldId="926"/>
            <ac:picMk id="7" creationId="{D9BEB31E-07AB-4825-8AFE-E705EC1CA6AA}"/>
          </ac:picMkLst>
        </pc:picChg>
        <pc:picChg chg="add mod">
          <ac:chgData name="Bjørn Arvid Fidjeland" userId="4fdb4e1e-a24c-41e9-b0db-c797152269ce" providerId="ADAL" clId="{EE65A7C4-25BC-4090-BA9C-D96761B56D14}" dt="2021-02-19T11:24:31.011" v="796" actId="1076"/>
          <ac:picMkLst>
            <pc:docMk/>
            <pc:sldMk cId="266147984" sldId="926"/>
            <ac:picMk id="10" creationId="{318C11E8-918D-40F9-8BFF-DDFB86F95316}"/>
          </ac:picMkLst>
        </pc:picChg>
        <pc:picChg chg="add mod">
          <ac:chgData name="Bjørn Arvid Fidjeland" userId="4fdb4e1e-a24c-41e9-b0db-c797152269ce" providerId="ADAL" clId="{EE65A7C4-25BC-4090-BA9C-D96761B56D14}" dt="2021-02-19T11:24:25.110" v="795" actId="1036"/>
          <ac:picMkLst>
            <pc:docMk/>
            <pc:sldMk cId="266147984" sldId="926"/>
            <ac:picMk id="12" creationId="{D9EBCDD8-2E67-4A01-A514-8B27E832C6E6}"/>
          </ac:picMkLst>
        </pc:picChg>
      </pc:sldChg>
      <pc:sldChg chg="delSp del mod">
        <pc:chgData name="Bjørn Arvid Fidjeland" userId="4fdb4e1e-a24c-41e9-b0db-c797152269ce" providerId="ADAL" clId="{EE65A7C4-25BC-4090-BA9C-D96761B56D14}" dt="2021-02-19T11:29:50.019" v="830" actId="47"/>
        <pc:sldMkLst>
          <pc:docMk/>
          <pc:sldMk cId="1693802781" sldId="927"/>
        </pc:sldMkLst>
        <pc:picChg chg="del">
          <ac:chgData name="Bjørn Arvid Fidjeland" userId="4fdb4e1e-a24c-41e9-b0db-c797152269ce" providerId="ADAL" clId="{EE65A7C4-25BC-4090-BA9C-D96761B56D14}" dt="2021-02-12T11:19:46.172" v="264" actId="478"/>
          <ac:picMkLst>
            <pc:docMk/>
            <pc:sldMk cId="1693802781" sldId="927"/>
            <ac:picMk id="6" creationId="{7241384D-2625-484F-9DBF-A67CC7C238AA}"/>
          </ac:picMkLst>
        </pc:picChg>
      </pc:sldChg>
      <pc:sldChg chg="delSp del mod">
        <pc:chgData name="Bjørn Arvid Fidjeland" userId="4fdb4e1e-a24c-41e9-b0db-c797152269ce" providerId="ADAL" clId="{EE65A7C4-25BC-4090-BA9C-D96761B56D14}" dt="2021-02-19T11:29:52.160" v="831" actId="47"/>
        <pc:sldMkLst>
          <pc:docMk/>
          <pc:sldMk cId="3971342723" sldId="928"/>
        </pc:sldMkLst>
        <pc:picChg chg="del">
          <ac:chgData name="Bjørn Arvid Fidjeland" userId="4fdb4e1e-a24c-41e9-b0db-c797152269ce" providerId="ADAL" clId="{EE65A7C4-25BC-4090-BA9C-D96761B56D14}" dt="2021-02-12T11:19:49.831" v="265" actId="478"/>
          <ac:picMkLst>
            <pc:docMk/>
            <pc:sldMk cId="3971342723" sldId="928"/>
            <ac:picMk id="6" creationId="{272FCED9-2240-4BF6-A3C5-C7DF6FC1E93F}"/>
          </ac:picMkLst>
        </pc:picChg>
      </pc:sldChg>
      <pc:sldChg chg="del">
        <pc:chgData name="Bjørn Arvid Fidjeland" userId="4fdb4e1e-a24c-41e9-b0db-c797152269ce" providerId="ADAL" clId="{EE65A7C4-25BC-4090-BA9C-D96761B56D14}" dt="2021-02-12T11:11:05.917" v="171" actId="47"/>
        <pc:sldMkLst>
          <pc:docMk/>
          <pc:sldMk cId="920083065" sldId="929"/>
        </pc:sldMkLst>
      </pc:sldChg>
      <pc:sldChg chg="modSp mod">
        <pc:chgData name="Bjørn Arvid Fidjeland" userId="4fdb4e1e-a24c-41e9-b0db-c797152269ce" providerId="ADAL" clId="{EE65A7C4-25BC-4090-BA9C-D96761B56D14}" dt="2021-02-22T10:28:08.286" v="1629" actId="20577"/>
        <pc:sldMkLst>
          <pc:docMk/>
          <pc:sldMk cId="1193957165" sldId="930"/>
        </pc:sldMkLst>
        <pc:spChg chg="mod">
          <ac:chgData name="Bjørn Arvid Fidjeland" userId="4fdb4e1e-a24c-41e9-b0db-c797152269ce" providerId="ADAL" clId="{EE65A7C4-25BC-4090-BA9C-D96761B56D14}" dt="2021-02-22T10:28:08.286" v="1629" actId="20577"/>
          <ac:spMkLst>
            <pc:docMk/>
            <pc:sldMk cId="1193957165" sldId="930"/>
            <ac:spMk id="4" creationId="{CEA9B7EA-7F5F-406B-8F31-44ABB8C83C93}"/>
          </ac:spMkLst>
        </pc:spChg>
        <pc:spChg chg="mod">
          <ac:chgData name="Bjørn Arvid Fidjeland" userId="4fdb4e1e-a24c-41e9-b0db-c797152269ce" providerId="ADAL" clId="{EE65A7C4-25BC-4090-BA9C-D96761B56D14}" dt="2021-02-22T10:27:34.529" v="1604" actId="20577"/>
          <ac:spMkLst>
            <pc:docMk/>
            <pc:sldMk cId="1193957165" sldId="930"/>
            <ac:spMk id="18" creationId="{143DE998-2718-4F07-96D9-5F5A66FC8F49}"/>
          </ac:spMkLst>
        </pc:spChg>
      </pc:sldChg>
      <pc:sldChg chg="modSp mod">
        <pc:chgData name="Bjørn Arvid Fidjeland" userId="4fdb4e1e-a24c-41e9-b0db-c797152269ce" providerId="ADAL" clId="{EE65A7C4-25BC-4090-BA9C-D96761B56D14}" dt="2021-02-12T11:22:03.102" v="368" actId="20577"/>
        <pc:sldMkLst>
          <pc:docMk/>
          <pc:sldMk cId="3286830636" sldId="932"/>
        </pc:sldMkLst>
        <pc:spChg chg="mod">
          <ac:chgData name="Bjørn Arvid Fidjeland" userId="4fdb4e1e-a24c-41e9-b0db-c797152269ce" providerId="ADAL" clId="{EE65A7C4-25BC-4090-BA9C-D96761B56D14}" dt="2021-02-12T11:22:03.102" v="368" actId="20577"/>
          <ac:spMkLst>
            <pc:docMk/>
            <pc:sldMk cId="3286830636" sldId="932"/>
            <ac:spMk id="8" creationId="{9C1262EE-56FD-4224-81B4-4D519509AD4B}"/>
          </ac:spMkLst>
        </pc:spChg>
      </pc:sldChg>
      <pc:sldChg chg="modSp mod">
        <pc:chgData name="Bjørn Arvid Fidjeland" userId="4fdb4e1e-a24c-41e9-b0db-c797152269ce" providerId="ADAL" clId="{EE65A7C4-25BC-4090-BA9C-D96761B56D14}" dt="2021-02-22T10:32:29.612" v="1759" actId="20577"/>
        <pc:sldMkLst>
          <pc:docMk/>
          <pc:sldMk cId="1669045908" sldId="933"/>
        </pc:sldMkLst>
        <pc:spChg chg="mod">
          <ac:chgData name="Bjørn Arvid Fidjeland" userId="4fdb4e1e-a24c-41e9-b0db-c797152269ce" providerId="ADAL" clId="{EE65A7C4-25BC-4090-BA9C-D96761B56D14}" dt="2021-02-22T10:31:11.085" v="1714" actId="5793"/>
          <ac:spMkLst>
            <pc:docMk/>
            <pc:sldMk cId="1669045908" sldId="933"/>
            <ac:spMk id="5" creationId="{46E3B16D-198A-417B-AAFE-9A8E70431A1D}"/>
          </ac:spMkLst>
        </pc:spChg>
        <pc:spChg chg="mod">
          <ac:chgData name="Bjørn Arvid Fidjeland" userId="4fdb4e1e-a24c-41e9-b0db-c797152269ce" providerId="ADAL" clId="{EE65A7C4-25BC-4090-BA9C-D96761B56D14}" dt="2021-02-22T10:32:29.612" v="1759" actId="20577"/>
          <ac:spMkLst>
            <pc:docMk/>
            <pc:sldMk cId="1669045908" sldId="933"/>
            <ac:spMk id="8" creationId="{D7EA012C-4456-4EB6-A0C4-26B077DE37A5}"/>
          </ac:spMkLst>
        </pc:spChg>
      </pc:sldChg>
      <pc:sldChg chg="modSp mod">
        <pc:chgData name="Bjørn Arvid Fidjeland" userId="4fdb4e1e-a24c-41e9-b0db-c797152269ce" providerId="ADAL" clId="{EE65A7C4-25BC-4090-BA9C-D96761B56D14}" dt="2021-02-12T11:25:49.255" v="479" actId="20577"/>
        <pc:sldMkLst>
          <pc:docMk/>
          <pc:sldMk cId="2945565002" sldId="934"/>
        </pc:sldMkLst>
        <pc:spChg chg="mod">
          <ac:chgData name="Bjørn Arvid Fidjeland" userId="4fdb4e1e-a24c-41e9-b0db-c797152269ce" providerId="ADAL" clId="{EE65A7C4-25BC-4090-BA9C-D96761B56D14}" dt="2021-02-12T11:25:49.255" v="479" actId="20577"/>
          <ac:spMkLst>
            <pc:docMk/>
            <pc:sldMk cId="2945565002" sldId="934"/>
            <ac:spMk id="3" creationId="{57B251E3-10A0-4E4E-9BF1-FA88EAFC2BFE}"/>
          </ac:spMkLst>
        </pc:spChg>
      </pc:sldChg>
      <pc:sldChg chg="modSp mod">
        <pc:chgData name="Bjørn Arvid Fidjeland" userId="4fdb4e1e-a24c-41e9-b0db-c797152269ce" providerId="ADAL" clId="{EE65A7C4-25BC-4090-BA9C-D96761B56D14}" dt="2021-02-22T10:33:43.579" v="1765" actId="14100"/>
        <pc:sldMkLst>
          <pc:docMk/>
          <pc:sldMk cId="33828019" sldId="935"/>
        </pc:sldMkLst>
        <pc:spChg chg="mod">
          <ac:chgData name="Bjørn Arvid Fidjeland" userId="4fdb4e1e-a24c-41e9-b0db-c797152269ce" providerId="ADAL" clId="{EE65A7C4-25BC-4090-BA9C-D96761B56D14}" dt="2021-02-22T10:33:43.579" v="1765" actId="14100"/>
          <ac:spMkLst>
            <pc:docMk/>
            <pc:sldMk cId="33828019" sldId="935"/>
            <ac:spMk id="20" creationId="{F8D93D3E-76EB-4867-9694-701BBAE80B4B}"/>
          </ac:spMkLst>
        </pc:spChg>
      </pc:sldChg>
      <pc:sldChg chg="modSp mod">
        <pc:chgData name="Bjørn Arvid Fidjeland" userId="4fdb4e1e-a24c-41e9-b0db-c797152269ce" providerId="ADAL" clId="{EE65A7C4-25BC-4090-BA9C-D96761B56D14}" dt="2021-02-19T11:52:07.110" v="1171" actId="20577"/>
        <pc:sldMkLst>
          <pc:docMk/>
          <pc:sldMk cId="54893258" sldId="936"/>
        </pc:sldMkLst>
        <pc:spChg chg="mod">
          <ac:chgData name="Bjørn Arvid Fidjeland" userId="4fdb4e1e-a24c-41e9-b0db-c797152269ce" providerId="ADAL" clId="{EE65A7C4-25BC-4090-BA9C-D96761B56D14}" dt="2021-02-19T11:52:07.110" v="1171" actId="20577"/>
          <ac:spMkLst>
            <pc:docMk/>
            <pc:sldMk cId="54893258" sldId="936"/>
            <ac:spMk id="3" creationId="{87F97F62-B6B1-43C1-A748-B1E2716388FA}"/>
          </ac:spMkLst>
        </pc:spChg>
      </pc:sldChg>
      <pc:sldChg chg="del">
        <pc:chgData name="Bjørn Arvid Fidjeland" userId="4fdb4e1e-a24c-41e9-b0db-c797152269ce" providerId="ADAL" clId="{EE65A7C4-25BC-4090-BA9C-D96761B56D14}" dt="2021-02-12T11:11:47.811" v="177" actId="47"/>
        <pc:sldMkLst>
          <pc:docMk/>
          <pc:sldMk cId="2760583704" sldId="937"/>
        </pc:sldMkLst>
      </pc:sldChg>
      <pc:sldChg chg="addSp delSp modSp mod modAnim">
        <pc:chgData name="Bjørn Arvid Fidjeland" userId="4fdb4e1e-a24c-41e9-b0db-c797152269ce" providerId="ADAL" clId="{EE65A7C4-25BC-4090-BA9C-D96761B56D14}" dt="2021-02-19T11:33:52.771" v="907"/>
        <pc:sldMkLst>
          <pc:docMk/>
          <pc:sldMk cId="1785797066" sldId="952"/>
        </pc:sldMkLst>
        <pc:spChg chg="mod">
          <ac:chgData name="Bjørn Arvid Fidjeland" userId="4fdb4e1e-a24c-41e9-b0db-c797152269ce" providerId="ADAL" clId="{EE65A7C4-25BC-4090-BA9C-D96761B56D14}" dt="2021-02-19T11:32:34.855" v="852" actId="14100"/>
          <ac:spMkLst>
            <pc:docMk/>
            <pc:sldMk cId="1785797066" sldId="952"/>
            <ac:spMk id="3" creationId="{AB9690DC-60FB-4806-879F-3C2E23584C2A}"/>
          </ac:spMkLst>
        </pc:spChg>
        <pc:spChg chg="mod">
          <ac:chgData name="Bjørn Arvid Fidjeland" userId="4fdb4e1e-a24c-41e9-b0db-c797152269ce" providerId="ADAL" clId="{EE65A7C4-25BC-4090-BA9C-D96761B56D14}" dt="2021-02-19T11:33:29.735" v="906" actId="20577"/>
          <ac:spMkLst>
            <pc:docMk/>
            <pc:sldMk cId="1785797066" sldId="952"/>
            <ac:spMk id="6" creationId="{E13FD1BD-6A49-4316-86B5-65DB0C647B46}"/>
          </ac:spMkLst>
        </pc:spChg>
        <pc:spChg chg="add del mod">
          <ac:chgData name="Bjørn Arvid Fidjeland" userId="4fdb4e1e-a24c-41e9-b0db-c797152269ce" providerId="ADAL" clId="{EE65A7C4-25BC-4090-BA9C-D96761B56D14}" dt="2021-02-19T11:31:43.983" v="837"/>
          <ac:spMkLst>
            <pc:docMk/>
            <pc:sldMk cId="1785797066" sldId="952"/>
            <ac:spMk id="8" creationId="{236839E7-169A-4668-817D-AF317B40553F}"/>
          </ac:spMkLst>
        </pc:spChg>
        <pc:spChg chg="add mod">
          <ac:chgData name="Bjørn Arvid Fidjeland" userId="4fdb4e1e-a24c-41e9-b0db-c797152269ce" providerId="ADAL" clId="{EE65A7C4-25BC-4090-BA9C-D96761B56D14}" dt="2021-02-19T11:32:45.808" v="855" actId="20577"/>
          <ac:spMkLst>
            <pc:docMk/>
            <pc:sldMk cId="1785797066" sldId="952"/>
            <ac:spMk id="9" creationId="{18CE3E5D-871D-4171-966D-DEA9FC734D73}"/>
          </ac:spMkLst>
        </pc:spChg>
        <pc:picChg chg="add mod">
          <ac:chgData name="Bjørn Arvid Fidjeland" userId="4fdb4e1e-a24c-41e9-b0db-c797152269ce" providerId="ADAL" clId="{EE65A7C4-25BC-4090-BA9C-D96761B56D14}" dt="2021-02-19T11:32:55.237" v="856" actId="1076"/>
          <ac:picMkLst>
            <pc:docMk/>
            <pc:sldMk cId="1785797066" sldId="952"/>
            <ac:picMk id="7" creationId="{CD924C5E-C03D-4AC9-B437-3AF1679CD3FC}"/>
          </ac:picMkLst>
        </pc:picChg>
      </pc:sldChg>
      <pc:sldChg chg="modSp">
        <pc:chgData name="Bjørn Arvid Fidjeland" userId="4fdb4e1e-a24c-41e9-b0db-c797152269ce" providerId="ADAL" clId="{EE65A7C4-25BC-4090-BA9C-D96761B56D14}" dt="2021-02-12T11:12:40.070" v="244" actId="20577"/>
        <pc:sldMkLst>
          <pc:docMk/>
          <pc:sldMk cId="1095306680" sldId="954"/>
        </pc:sldMkLst>
        <pc:graphicFrameChg chg="mod">
          <ac:chgData name="Bjørn Arvid Fidjeland" userId="4fdb4e1e-a24c-41e9-b0db-c797152269ce" providerId="ADAL" clId="{EE65A7C4-25BC-4090-BA9C-D96761B56D14}" dt="2021-02-12T11:12:40.070" v="244" actId="20577"/>
          <ac:graphicFrameMkLst>
            <pc:docMk/>
            <pc:sldMk cId="1095306680" sldId="954"/>
            <ac:graphicFrameMk id="8" creationId="{9853DE09-64F6-4AAE-84F5-76153C1513A9}"/>
          </ac:graphicFrameMkLst>
        </pc:graphicFrameChg>
      </pc:sldChg>
      <pc:sldChg chg="modSp mod">
        <pc:chgData name="Bjørn Arvid Fidjeland" userId="4fdb4e1e-a24c-41e9-b0db-c797152269ce" providerId="ADAL" clId="{EE65A7C4-25BC-4090-BA9C-D96761B56D14}" dt="2021-02-12T11:21:20.868" v="333" actId="20577"/>
        <pc:sldMkLst>
          <pc:docMk/>
          <pc:sldMk cId="845851267" sldId="961"/>
        </pc:sldMkLst>
        <pc:spChg chg="mod">
          <ac:chgData name="Bjørn Arvid Fidjeland" userId="4fdb4e1e-a24c-41e9-b0db-c797152269ce" providerId="ADAL" clId="{EE65A7C4-25BC-4090-BA9C-D96761B56D14}" dt="2021-02-12T11:21:20.868" v="333" actId="20577"/>
          <ac:spMkLst>
            <pc:docMk/>
            <pc:sldMk cId="845851267" sldId="961"/>
            <ac:spMk id="3" creationId="{91AEDD65-FA60-4F8A-9874-EE9A57CD9A5A}"/>
          </ac:spMkLst>
        </pc:spChg>
        <pc:spChg chg="mod">
          <ac:chgData name="Bjørn Arvid Fidjeland" userId="4fdb4e1e-a24c-41e9-b0db-c797152269ce" providerId="ADAL" clId="{EE65A7C4-25BC-4090-BA9C-D96761B56D14}" dt="2021-02-12T11:21:05.276" v="319" actId="20577"/>
          <ac:spMkLst>
            <pc:docMk/>
            <pc:sldMk cId="845851267" sldId="961"/>
            <ac:spMk id="22" creationId="{9E7297A5-07F1-4110-B417-8789EB7409C3}"/>
          </ac:spMkLst>
        </pc:spChg>
      </pc:sldChg>
      <pc:sldChg chg="del mod modShow">
        <pc:chgData name="Bjørn Arvid Fidjeland" userId="4fdb4e1e-a24c-41e9-b0db-c797152269ce" providerId="ADAL" clId="{EE65A7C4-25BC-4090-BA9C-D96761B56D14}" dt="2021-02-19T11:12:49.693" v="620" actId="47"/>
        <pc:sldMkLst>
          <pc:docMk/>
          <pc:sldMk cId="1864669493" sldId="962"/>
        </pc:sldMkLst>
      </pc:sldChg>
      <pc:sldChg chg="modSp mod">
        <pc:chgData name="Bjørn Arvid Fidjeland" userId="4fdb4e1e-a24c-41e9-b0db-c797152269ce" providerId="ADAL" clId="{EE65A7C4-25BC-4090-BA9C-D96761B56D14}" dt="2021-02-22T10:19:00.627" v="1591" actId="20577"/>
        <pc:sldMkLst>
          <pc:docMk/>
          <pc:sldMk cId="2700347368" sldId="969"/>
        </pc:sldMkLst>
        <pc:spChg chg="mod">
          <ac:chgData name="Bjørn Arvid Fidjeland" userId="4fdb4e1e-a24c-41e9-b0db-c797152269ce" providerId="ADAL" clId="{EE65A7C4-25BC-4090-BA9C-D96761B56D14}" dt="2021-02-22T10:18:39.457" v="1542" actId="20577"/>
          <ac:spMkLst>
            <pc:docMk/>
            <pc:sldMk cId="2700347368" sldId="969"/>
            <ac:spMk id="3" creationId="{91AEDD65-FA60-4F8A-9874-EE9A57CD9A5A}"/>
          </ac:spMkLst>
        </pc:spChg>
        <pc:spChg chg="mod">
          <ac:chgData name="Bjørn Arvid Fidjeland" userId="4fdb4e1e-a24c-41e9-b0db-c797152269ce" providerId="ADAL" clId="{EE65A7C4-25BC-4090-BA9C-D96761B56D14}" dt="2021-02-22T10:19:00.627" v="1591" actId="20577"/>
          <ac:spMkLst>
            <pc:docMk/>
            <pc:sldMk cId="2700347368" sldId="969"/>
            <ac:spMk id="22" creationId="{361712D8-3258-431D-8AA6-349E055BF540}"/>
          </ac:spMkLst>
        </pc:spChg>
        <pc:spChg chg="mod">
          <ac:chgData name="Bjørn Arvid Fidjeland" userId="4fdb4e1e-a24c-41e9-b0db-c797152269ce" providerId="ADAL" clId="{EE65A7C4-25BC-4090-BA9C-D96761B56D14}" dt="2021-02-19T11:37:02.769" v="933" actId="6549"/>
          <ac:spMkLst>
            <pc:docMk/>
            <pc:sldMk cId="2700347368" sldId="969"/>
            <ac:spMk id="99" creationId="{2BA15531-9E04-47F5-B7A5-69EF9C252BF0}"/>
          </ac:spMkLst>
        </pc:spChg>
      </pc:sldChg>
      <pc:sldChg chg="modSp mod">
        <pc:chgData name="Bjørn Arvid Fidjeland" userId="4fdb4e1e-a24c-41e9-b0db-c797152269ce" providerId="ADAL" clId="{EE65A7C4-25BC-4090-BA9C-D96761B56D14}" dt="2021-02-19T11:38:02.073" v="978" actId="1076"/>
        <pc:sldMkLst>
          <pc:docMk/>
          <pc:sldMk cId="2432075323" sldId="971"/>
        </pc:sldMkLst>
        <pc:spChg chg="mod">
          <ac:chgData name="Bjørn Arvid Fidjeland" userId="4fdb4e1e-a24c-41e9-b0db-c797152269ce" providerId="ADAL" clId="{EE65A7C4-25BC-4090-BA9C-D96761B56D14}" dt="2021-02-19T11:37:46.784" v="977" actId="6549"/>
          <ac:spMkLst>
            <pc:docMk/>
            <pc:sldMk cId="2432075323" sldId="971"/>
            <ac:spMk id="99" creationId="{2BA15531-9E04-47F5-B7A5-69EF9C252BF0}"/>
          </ac:spMkLst>
        </pc:spChg>
        <pc:spChg chg="mod">
          <ac:chgData name="Bjørn Arvid Fidjeland" userId="4fdb4e1e-a24c-41e9-b0db-c797152269ce" providerId="ADAL" clId="{EE65A7C4-25BC-4090-BA9C-D96761B56D14}" dt="2021-02-19T11:38:02.073" v="978" actId="1076"/>
          <ac:spMkLst>
            <pc:docMk/>
            <pc:sldMk cId="2432075323" sldId="971"/>
            <ac:spMk id="198" creationId="{40B386B9-E37A-4EAA-9F48-02D5C4206C1F}"/>
          </ac:spMkLst>
        </pc:spChg>
      </pc:sldChg>
      <pc:sldChg chg="addSp delSp modSp mod">
        <pc:chgData name="Bjørn Arvid Fidjeland" userId="4fdb4e1e-a24c-41e9-b0db-c797152269ce" providerId="ADAL" clId="{EE65A7C4-25BC-4090-BA9C-D96761B56D14}" dt="2021-02-26T10:35:16.937" v="2116" actId="14100"/>
        <pc:sldMkLst>
          <pc:docMk/>
          <pc:sldMk cId="3522991839" sldId="972"/>
        </pc:sldMkLst>
        <pc:spChg chg="mod">
          <ac:chgData name="Bjørn Arvid Fidjeland" userId="4fdb4e1e-a24c-41e9-b0db-c797152269ce" providerId="ADAL" clId="{EE65A7C4-25BC-4090-BA9C-D96761B56D14}" dt="2021-02-19T11:38:31.330" v="1005" actId="6549"/>
          <ac:spMkLst>
            <pc:docMk/>
            <pc:sldMk cId="3522991839" sldId="972"/>
            <ac:spMk id="99" creationId="{2BA15531-9E04-47F5-B7A5-69EF9C252BF0}"/>
          </ac:spMkLst>
        </pc:spChg>
        <pc:spChg chg="mod">
          <ac:chgData name="Bjørn Arvid Fidjeland" userId="4fdb4e1e-a24c-41e9-b0db-c797152269ce" providerId="ADAL" clId="{EE65A7C4-25BC-4090-BA9C-D96761B56D14}" dt="2021-02-19T11:38:38.012" v="1006" actId="14100"/>
          <ac:spMkLst>
            <pc:docMk/>
            <pc:sldMk cId="3522991839" sldId="972"/>
            <ac:spMk id="196" creationId="{87DB39A4-3281-4E7A-B3B2-9408730394F2}"/>
          </ac:spMkLst>
        </pc:spChg>
        <pc:spChg chg="add mod">
          <ac:chgData name="Bjørn Arvid Fidjeland" userId="4fdb4e1e-a24c-41e9-b0db-c797152269ce" providerId="ADAL" clId="{EE65A7C4-25BC-4090-BA9C-D96761B56D14}" dt="2021-02-26T10:35:16.937" v="2116" actId="14100"/>
          <ac:spMkLst>
            <pc:docMk/>
            <pc:sldMk cId="3522991839" sldId="972"/>
            <ac:spMk id="204" creationId="{40987504-A6F9-46F9-B440-4BCF7EB6FB90}"/>
          </ac:spMkLst>
        </pc:spChg>
        <pc:graphicFrameChg chg="add del mod modGraphic">
          <ac:chgData name="Bjørn Arvid Fidjeland" userId="4fdb4e1e-a24c-41e9-b0db-c797152269ce" providerId="ADAL" clId="{EE65A7C4-25BC-4090-BA9C-D96761B56D14}" dt="2021-02-19T11:13:02.907" v="621" actId="478"/>
          <ac:graphicFrameMkLst>
            <pc:docMk/>
            <pc:sldMk cId="3522991839" sldId="972"/>
            <ac:graphicFrameMk id="21" creationId="{D63C435E-C7D9-445E-852B-19C660D5A0E6}"/>
          </ac:graphicFrameMkLst>
        </pc:graphicFrameChg>
        <pc:graphicFrameChg chg="add del mod modGraphic">
          <ac:chgData name="Bjørn Arvid Fidjeland" userId="4fdb4e1e-a24c-41e9-b0db-c797152269ce" providerId="ADAL" clId="{EE65A7C4-25BC-4090-BA9C-D96761B56D14}" dt="2021-02-19T11:13:04.463" v="622" actId="478"/>
          <ac:graphicFrameMkLst>
            <pc:docMk/>
            <pc:sldMk cId="3522991839" sldId="972"/>
            <ac:graphicFrameMk id="25" creationId="{DBD0223D-482A-4D90-8A70-0991A0F5D555}"/>
          </ac:graphicFrameMkLst>
        </pc:graphicFrameChg>
        <pc:graphicFrameChg chg="add mod modGraphic">
          <ac:chgData name="Bjørn Arvid Fidjeland" userId="4fdb4e1e-a24c-41e9-b0db-c797152269ce" providerId="ADAL" clId="{EE65A7C4-25BC-4090-BA9C-D96761B56D14}" dt="2021-02-19T11:25:56.623" v="803" actId="1076"/>
          <ac:graphicFrameMkLst>
            <pc:docMk/>
            <pc:sldMk cId="3522991839" sldId="972"/>
            <ac:graphicFrameMk id="36" creationId="{F2A5E332-CFCF-49C0-946A-0884BB3E0B7B}"/>
          </ac:graphicFrameMkLst>
        </pc:graphicFrameChg>
        <pc:graphicFrameChg chg="add mod modGraphic">
          <ac:chgData name="Bjørn Arvid Fidjeland" userId="4fdb4e1e-a24c-41e9-b0db-c797152269ce" providerId="ADAL" clId="{EE65A7C4-25BC-4090-BA9C-D96761B56D14}" dt="2021-02-19T11:26:27.108" v="807"/>
          <ac:graphicFrameMkLst>
            <pc:docMk/>
            <pc:sldMk cId="3522991839" sldId="972"/>
            <ac:graphicFrameMk id="98" creationId="{644C20D6-76DB-467F-B778-C74027707006}"/>
          </ac:graphicFrameMkLst>
        </pc:graphicFrameChg>
        <pc:graphicFrameChg chg="add mod modGraphic">
          <ac:chgData name="Bjørn Arvid Fidjeland" userId="4fdb4e1e-a24c-41e9-b0db-c797152269ce" providerId="ADAL" clId="{EE65A7C4-25BC-4090-BA9C-D96761B56D14}" dt="2021-02-19T11:26:59.530" v="814" actId="1076"/>
          <ac:graphicFrameMkLst>
            <pc:docMk/>
            <pc:sldMk cId="3522991839" sldId="972"/>
            <ac:graphicFrameMk id="102" creationId="{9C35E0FE-0254-47C0-8DF6-B2190FF009B6}"/>
          </ac:graphicFrameMkLst>
        </pc:graphicFrameChg>
        <pc:graphicFrameChg chg="add mod modGraphic">
          <ac:chgData name="Bjørn Arvid Fidjeland" userId="4fdb4e1e-a24c-41e9-b0db-c797152269ce" providerId="ADAL" clId="{EE65A7C4-25BC-4090-BA9C-D96761B56D14}" dt="2021-02-19T11:27:19.898" v="819" actId="1076"/>
          <ac:graphicFrameMkLst>
            <pc:docMk/>
            <pc:sldMk cId="3522991839" sldId="972"/>
            <ac:graphicFrameMk id="104" creationId="{2E856655-4754-44AF-A2F5-9DADF669230D}"/>
          </ac:graphicFrameMkLst>
        </pc:graphicFrameChg>
        <pc:graphicFrameChg chg="add mod modGraphic">
          <ac:chgData name="Bjørn Arvid Fidjeland" userId="4fdb4e1e-a24c-41e9-b0db-c797152269ce" providerId="ADAL" clId="{EE65A7C4-25BC-4090-BA9C-D96761B56D14}" dt="2021-02-19T11:27:47.678" v="824" actId="1076"/>
          <ac:graphicFrameMkLst>
            <pc:docMk/>
            <pc:sldMk cId="3522991839" sldId="972"/>
            <ac:graphicFrameMk id="106" creationId="{16DEDA42-C846-45E0-BA95-24A504136BCA}"/>
          </ac:graphicFrameMkLst>
        </pc:graphicFrameChg>
      </pc:sldChg>
      <pc:sldChg chg="delSp mod">
        <pc:chgData name="Bjørn Arvid Fidjeland" userId="4fdb4e1e-a24c-41e9-b0db-c797152269ce" providerId="ADAL" clId="{EE65A7C4-25BC-4090-BA9C-D96761B56D14}" dt="2021-02-12T11:17:31.934" v="259" actId="478"/>
        <pc:sldMkLst>
          <pc:docMk/>
          <pc:sldMk cId="1943167887" sldId="977"/>
        </pc:sldMkLst>
        <pc:picChg chg="del">
          <ac:chgData name="Bjørn Arvid Fidjeland" userId="4fdb4e1e-a24c-41e9-b0db-c797152269ce" providerId="ADAL" clId="{EE65A7C4-25BC-4090-BA9C-D96761B56D14}" dt="2021-02-12T11:17:31.934" v="259" actId="478"/>
          <ac:picMkLst>
            <pc:docMk/>
            <pc:sldMk cId="1943167887" sldId="977"/>
            <ac:picMk id="6" creationId="{E23F07D2-62EE-49E9-8357-8FEA47509FB9}"/>
          </ac:picMkLst>
        </pc:picChg>
      </pc:sldChg>
      <pc:sldChg chg="modSp mod">
        <pc:chgData name="Bjørn Arvid Fidjeland" userId="4fdb4e1e-a24c-41e9-b0db-c797152269ce" providerId="ADAL" clId="{EE65A7C4-25BC-4090-BA9C-D96761B56D14}" dt="2021-02-12T11:27:50.574" v="496" actId="20577"/>
        <pc:sldMkLst>
          <pc:docMk/>
          <pc:sldMk cId="3162435379" sldId="985"/>
        </pc:sldMkLst>
        <pc:spChg chg="mod">
          <ac:chgData name="Bjørn Arvid Fidjeland" userId="4fdb4e1e-a24c-41e9-b0db-c797152269ce" providerId="ADAL" clId="{EE65A7C4-25BC-4090-BA9C-D96761B56D14}" dt="2021-02-12T11:27:50.574" v="496" actId="20577"/>
          <ac:spMkLst>
            <pc:docMk/>
            <pc:sldMk cId="3162435379" sldId="985"/>
            <ac:spMk id="5" creationId="{0BF892C4-A1CB-46F2-99C4-65C6103FC9FD}"/>
          </ac:spMkLst>
        </pc:spChg>
      </pc:sldChg>
      <pc:sldChg chg="modSp mod">
        <pc:chgData name="Bjørn Arvid Fidjeland" userId="4fdb4e1e-a24c-41e9-b0db-c797152269ce" providerId="ADAL" clId="{EE65A7C4-25BC-4090-BA9C-D96761B56D14}" dt="2021-02-12T11:28:16.771" v="503" actId="20577"/>
        <pc:sldMkLst>
          <pc:docMk/>
          <pc:sldMk cId="546847321" sldId="992"/>
        </pc:sldMkLst>
        <pc:spChg chg="mod">
          <ac:chgData name="Bjørn Arvid Fidjeland" userId="4fdb4e1e-a24c-41e9-b0db-c797152269ce" providerId="ADAL" clId="{EE65A7C4-25BC-4090-BA9C-D96761B56D14}" dt="2021-02-12T11:28:16.771" v="503" actId="20577"/>
          <ac:spMkLst>
            <pc:docMk/>
            <pc:sldMk cId="546847321" sldId="992"/>
            <ac:spMk id="5" creationId="{0BF892C4-A1CB-46F2-99C4-65C6103FC9FD}"/>
          </ac:spMkLst>
        </pc:spChg>
      </pc:sldChg>
      <pc:sldChg chg="modSp mod">
        <pc:chgData name="Bjørn Arvid Fidjeland" userId="4fdb4e1e-a24c-41e9-b0db-c797152269ce" providerId="ADAL" clId="{EE65A7C4-25BC-4090-BA9C-D96761B56D14}" dt="2021-02-12T11:28:43.405" v="525" actId="20577"/>
        <pc:sldMkLst>
          <pc:docMk/>
          <pc:sldMk cId="371589907" sldId="994"/>
        </pc:sldMkLst>
        <pc:spChg chg="mod">
          <ac:chgData name="Bjørn Arvid Fidjeland" userId="4fdb4e1e-a24c-41e9-b0db-c797152269ce" providerId="ADAL" clId="{EE65A7C4-25BC-4090-BA9C-D96761B56D14}" dt="2021-02-12T11:28:43.405" v="525" actId="20577"/>
          <ac:spMkLst>
            <pc:docMk/>
            <pc:sldMk cId="371589907" sldId="994"/>
            <ac:spMk id="5" creationId="{0BF892C4-A1CB-46F2-99C4-65C6103FC9FD}"/>
          </ac:spMkLst>
        </pc:spChg>
      </pc:sldChg>
      <pc:sldChg chg="addSp delSp modSp new mod modAnim">
        <pc:chgData name="Bjørn Arvid Fidjeland" userId="4fdb4e1e-a24c-41e9-b0db-c797152269ce" providerId="ADAL" clId="{EE65A7C4-25BC-4090-BA9C-D96761B56D14}" dt="2021-02-22T10:04:03.887" v="1211"/>
        <pc:sldMkLst>
          <pc:docMk/>
          <pc:sldMk cId="3610128309" sldId="1001"/>
        </pc:sldMkLst>
        <pc:spChg chg="mod">
          <ac:chgData name="Bjørn Arvid Fidjeland" userId="4fdb4e1e-a24c-41e9-b0db-c797152269ce" providerId="ADAL" clId="{EE65A7C4-25BC-4090-BA9C-D96761B56D14}" dt="2021-02-22T10:04:03.887" v="1211"/>
          <ac:spMkLst>
            <pc:docMk/>
            <pc:sldMk cId="3610128309" sldId="1001"/>
            <ac:spMk id="2" creationId="{2B107900-545D-43F9-BE75-322102FA37D9}"/>
          </ac:spMkLst>
        </pc:spChg>
        <pc:spChg chg="del">
          <ac:chgData name="Bjørn Arvid Fidjeland" userId="4fdb4e1e-a24c-41e9-b0db-c797152269ce" providerId="ADAL" clId="{EE65A7C4-25BC-4090-BA9C-D96761B56D14}" dt="2021-02-12T11:05:22.254" v="142" actId="478"/>
          <ac:spMkLst>
            <pc:docMk/>
            <pc:sldMk cId="3610128309" sldId="1001"/>
            <ac:spMk id="5" creationId="{04FFD865-6553-48DF-A3E1-9CC44D305CBC}"/>
          </ac:spMkLst>
        </pc:spChg>
        <pc:spChg chg="del">
          <ac:chgData name="Bjørn Arvid Fidjeland" userId="4fdb4e1e-a24c-41e9-b0db-c797152269ce" providerId="ADAL" clId="{EE65A7C4-25BC-4090-BA9C-D96761B56D14}" dt="2021-02-12T11:05:13.174" v="141"/>
          <ac:spMkLst>
            <pc:docMk/>
            <pc:sldMk cId="3610128309" sldId="1001"/>
            <ac:spMk id="6" creationId="{7E127834-4688-4956-9FFA-52C433C28930}"/>
          </ac:spMkLst>
        </pc:spChg>
        <pc:picChg chg="add mod">
          <ac:chgData name="Bjørn Arvid Fidjeland" userId="4fdb4e1e-a24c-41e9-b0db-c797152269ce" providerId="ADAL" clId="{EE65A7C4-25BC-4090-BA9C-D96761B56D14}" dt="2021-02-12T11:05:37.913" v="145" actId="1076"/>
          <ac:picMkLst>
            <pc:docMk/>
            <pc:sldMk cId="3610128309" sldId="1001"/>
            <ac:picMk id="8" creationId="{2DC3CCA1-980F-474D-8BF4-E12FAE88A3E0}"/>
          </ac:picMkLst>
        </pc:picChg>
      </pc:sldChg>
      <pc:sldChg chg="addSp delSp modSp new mod ord">
        <pc:chgData name="Bjørn Arvid Fidjeland" userId="4fdb4e1e-a24c-41e9-b0db-c797152269ce" providerId="ADAL" clId="{EE65A7C4-25BC-4090-BA9C-D96761B56D14}" dt="2021-02-22T10:03:53.765" v="1201" actId="20577"/>
        <pc:sldMkLst>
          <pc:docMk/>
          <pc:sldMk cId="1445600929" sldId="1002"/>
        </pc:sldMkLst>
        <pc:spChg chg="mod">
          <ac:chgData name="Bjørn Arvid Fidjeland" userId="4fdb4e1e-a24c-41e9-b0db-c797152269ce" providerId="ADAL" clId="{EE65A7C4-25BC-4090-BA9C-D96761B56D14}" dt="2021-02-22T10:03:53.765" v="1201" actId="20577"/>
          <ac:spMkLst>
            <pc:docMk/>
            <pc:sldMk cId="1445600929" sldId="1002"/>
            <ac:spMk id="2" creationId="{33316557-5C99-4B94-8455-8ADC95CDF838}"/>
          </ac:spMkLst>
        </pc:spChg>
        <pc:spChg chg="del">
          <ac:chgData name="Bjørn Arvid Fidjeland" userId="4fdb4e1e-a24c-41e9-b0db-c797152269ce" providerId="ADAL" clId="{EE65A7C4-25BC-4090-BA9C-D96761B56D14}" dt="2021-02-09T16:11:12.748" v="133" actId="478"/>
          <ac:spMkLst>
            <pc:docMk/>
            <pc:sldMk cId="1445600929" sldId="1002"/>
            <ac:spMk id="5" creationId="{D0D6B889-7ABB-4380-B074-8D31E20B5D34}"/>
          </ac:spMkLst>
        </pc:spChg>
        <pc:spChg chg="del">
          <ac:chgData name="Bjørn Arvid Fidjeland" userId="4fdb4e1e-a24c-41e9-b0db-c797152269ce" providerId="ADAL" clId="{EE65A7C4-25BC-4090-BA9C-D96761B56D14}" dt="2021-02-09T16:11:04.382" v="132" actId="931"/>
          <ac:spMkLst>
            <pc:docMk/>
            <pc:sldMk cId="1445600929" sldId="1002"/>
            <ac:spMk id="6" creationId="{727FFE64-B9FE-4290-B7C6-15E4112EAD8F}"/>
          </ac:spMkLst>
        </pc:spChg>
        <pc:picChg chg="add mod">
          <ac:chgData name="Bjørn Arvid Fidjeland" userId="4fdb4e1e-a24c-41e9-b0db-c797152269ce" providerId="ADAL" clId="{EE65A7C4-25BC-4090-BA9C-D96761B56D14}" dt="2021-02-09T16:11:19.732" v="135" actId="14100"/>
          <ac:picMkLst>
            <pc:docMk/>
            <pc:sldMk cId="1445600929" sldId="1002"/>
            <ac:picMk id="9" creationId="{93CD00F2-5A86-42E9-9243-E82768DC50E9}"/>
          </ac:picMkLst>
        </pc:picChg>
      </pc:sldChg>
      <pc:sldChg chg="addSp delSp modSp new del mod">
        <pc:chgData name="Bjørn Arvid Fidjeland" userId="4fdb4e1e-a24c-41e9-b0db-c797152269ce" providerId="ADAL" clId="{EE65A7C4-25BC-4090-BA9C-D96761B56D14}" dt="2021-02-19T10:44:52.524" v="528" actId="47"/>
        <pc:sldMkLst>
          <pc:docMk/>
          <pc:sldMk cId="3606977873" sldId="1003"/>
        </pc:sldMkLst>
        <pc:spChg chg="del">
          <ac:chgData name="Bjørn Arvid Fidjeland" userId="4fdb4e1e-a24c-41e9-b0db-c797152269ce" providerId="ADAL" clId="{EE65A7C4-25BC-4090-BA9C-D96761B56D14}" dt="2021-02-09T16:12:01.739" v="138" actId="478"/>
          <ac:spMkLst>
            <pc:docMk/>
            <pc:sldMk cId="3606977873" sldId="1003"/>
            <ac:spMk id="5" creationId="{B4A81795-DBE8-4393-ACC6-0B07E59E0C77}"/>
          </ac:spMkLst>
        </pc:spChg>
        <pc:spChg chg="del">
          <ac:chgData name="Bjørn Arvid Fidjeland" userId="4fdb4e1e-a24c-41e9-b0db-c797152269ce" providerId="ADAL" clId="{EE65A7C4-25BC-4090-BA9C-D96761B56D14}" dt="2021-02-09T16:11:45.677" v="137" actId="931"/>
          <ac:spMkLst>
            <pc:docMk/>
            <pc:sldMk cId="3606977873" sldId="1003"/>
            <ac:spMk id="6" creationId="{D16A4BD2-8BAD-4778-A1CE-A24EC310F62A}"/>
          </ac:spMkLst>
        </pc:spChg>
        <pc:picChg chg="add mod">
          <ac:chgData name="Bjørn Arvid Fidjeland" userId="4fdb4e1e-a24c-41e9-b0db-c797152269ce" providerId="ADAL" clId="{EE65A7C4-25BC-4090-BA9C-D96761B56D14}" dt="2021-02-09T16:12:08.632" v="140" actId="14100"/>
          <ac:picMkLst>
            <pc:docMk/>
            <pc:sldMk cId="3606977873" sldId="1003"/>
            <ac:picMk id="9" creationId="{CD970AC0-4EA1-4950-A72E-171A28D36B80}"/>
          </ac:picMkLst>
        </pc:picChg>
      </pc:sldChg>
      <pc:sldChg chg="modSp add">
        <pc:chgData name="Bjørn Arvid Fidjeland" userId="4fdb4e1e-a24c-41e9-b0db-c797152269ce" providerId="ADAL" clId="{EE65A7C4-25BC-4090-BA9C-D96761B56D14}" dt="2021-02-12T11:14:04.113" v="252" actId="20577"/>
        <pc:sldMkLst>
          <pc:docMk/>
          <pc:sldMk cId="416354958" sldId="1004"/>
        </pc:sldMkLst>
        <pc:graphicFrameChg chg="mod">
          <ac:chgData name="Bjørn Arvid Fidjeland" userId="4fdb4e1e-a24c-41e9-b0db-c797152269ce" providerId="ADAL" clId="{EE65A7C4-25BC-4090-BA9C-D96761B56D14}" dt="2021-02-12T11:14:04.113" v="252" actId="20577"/>
          <ac:graphicFrameMkLst>
            <pc:docMk/>
            <pc:sldMk cId="416354958" sldId="1004"/>
            <ac:graphicFrameMk id="8" creationId="{9853DE09-64F6-4AAE-84F5-76153C1513A9}"/>
          </ac:graphicFrameMkLst>
        </pc:graphicFrameChg>
      </pc:sldChg>
      <pc:sldChg chg="modSp add">
        <pc:chgData name="Bjørn Arvid Fidjeland" userId="4fdb4e1e-a24c-41e9-b0db-c797152269ce" providerId="ADAL" clId="{EE65A7C4-25BC-4090-BA9C-D96761B56D14}" dt="2021-02-12T11:14:20.381" v="254" actId="20577"/>
        <pc:sldMkLst>
          <pc:docMk/>
          <pc:sldMk cId="1175297880" sldId="1005"/>
        </pc:sldMkLst>
        <pc:graphicFrameChg chg="mod">
          <ac:chgData name="Bjørn Arvid Fidjeland" userId="4fdb4e1e-a24c-41e9-b0db-c797152269ce" providerId="ADAL" clId="{EE65A7C4-25BC-4090-BA9C-D96761B56D14}" dt="2021-02-12T11:14:20.381" v="254" actId="20577"/>
          <ac:graphicFrameMkLst>
            <pc:docMk/>
            <pc:sldMk cId="1175297880" sldId="1005"/>
            <ac:graphicFrameMk id="8" creationId="{9853DE09-64F6-4AAE-84F5-76153C1513A9}"/>
          </ac:graphicFrameMkLst>
        </pc:graphicFrameChg>
      </pc:sldChg>
      <pc:sldChg chg="modSp add">
        <pc:chgData name="Bjørn Arvid Fidjeland" userId="4fdb4e1e-a24c-41e9-b0db-c797152269ce" providerId="ADAL" clId="{EE65A7C4-25BC-4090-BA9C-D96761B56D14}" dt="2021-02-12T11:14:32.174" v="256" actId="20577"/>
        <pc:sldMkLst>
          <pc:docMk/>
          <pc:sldMk cId="1379389542" sldId="1006"/>
        </pc:sldMkLst>
        <pc:graphicFrameChg chg="mod">
          <ac:chgData name="Bjørn Arvid Fidjeland" userId="4fdb4e1e-a24c-41e9-b0db-c797152269ce" providerId="ADAL" clId="{EE65A7C4-25BC-4090-BA9C-D96761B56D14}" dt="2021-02-12T11:14:32.174" v="256" actId="20577"/>
          <ac:graphicFrameMkLst>
            <pc:docMk/>
            <pc:sldMk cId="1379389542" sldId="1006"/>
            <ac:graphicFrameMk id="8" creationId="{9853DE09-64F6-4AAE-84F5-76153C1513A9}"/>
          </ac:graphicFrameMkLst>
        </pc:graphicFrameChg>
      </pc:sldChg>
      <pc:sldChg chg="delSp add del mod">
        <pc:chgData name="Bjørn Arvid Fidjeland" userId="4fdb4e1e-a24c-41e9-b0db-c797152269ce" providerId="ADAL" clId="{EE65A7C4-25BC-4090-BA9C-D96761B56D14}" dt="2021-02-19T11:25:37.700" v="798" actId="47"/>
        <pc:sldMkLst>
          <pc:docMk/>
          <pc:sldMk cId="2317153246" sldId="1007"/>
        </pc:sldMkLst>
        <pc:graphicFrameChg chg="del">
          <ac:chgData name="Bjørn Arvid Fidjeland" userId="4fdb4e1e-a24c-41e9-b0db-c797152269ce" providerId="ADAL" clId="{EE65A7C4-25BC-4090-BA9C-D96761B56D14}" dt="2021-02-19T11:13:10.777" v="623" actId="478"/>
          <ac:graphicFrameMkLst>
            <pc:docMk/>
            <pc:sldMk cId="2317153246" sldId="1007"/>
            <ac:graphicFrameMk id="21" creationId="{D63C435E-C7D9-445E-852B-19C660D5A0E6}"/>
          </ac:graphicFrameMkLst>
        </pc:graphicFrameChg>
        <pc:graphicFrameChg chg="del">
          <ac:chgData name="Bjørn Arvid Fidjeland" userId="4fdb4e1e-a24c-41e9-b0db-c797152269ce" providerId="ADAL" clId="{EE65A7C4-25BC-4090-BA9C-D96761B56D14}" dt="2021-02-19T11:13:12.348" v="624" actId="478"/>
          <ac:graphicFrameMkLst>
            <pc:docMk/>
            <pc:sldMk cId="2317153246" sldId="1007"/>
            <ac:graphicFrameMk id="25" creationId="{DBD0223D-482A-4D90-8A70-0991A0F5D555}"/>
          </ac:graphicFrameMkLst>
        </pc:graphicFrameChg>
      </pc:sldChg>
      <pc:sldChg chg="addSp delSp modSp add mod delAnim">
        <pc:chgData name="Bjørn Arvid Fidjeland" userId="4fdb4e1e-a24c-41e9-b0db-c797152269ce" providerId="ADAL" clId="{EE65A7C4-25BC-4090-BA9C-D96761B56D14}" dt="2021-02-26T08:54:11.659" v="1906"/>
        <pc:sldMkLst>
          <pc:docMk/>
          <pc:sldMk cId="91442353" sldId="1008"/>
        </pc:sldMkLst>
        <pc:spChg chg="del">
          <ac:chgData name="Bjørn Arvid Fidjeland" userId="4fdb4e1e-a24c-41e9-b0db-c797152269ce" providerId="ADAL" clId="{EE65A7C4-25BC-4090-BA9C-D96761B56D14}" dt="2021-02-19T11:10:01.518" v="594" actId="478"/>
          <ac:spMkLst>
            <pc:docMk/>
            <pc:sldMk cId="91442353" sldId="1008"/>
            <ac:spMk id="6" creationId="{43DABD32-2B15-4C48-B1E3-4E54D224E7B0}"/>
          </ac:spMkLst>
        </pc:spChg>
        <pc:spChg chg="del">
          <ac:chgData name="Bjørn Arvid Fidjeland" userId="4fdb4e1e-a24c-41e9-b0db-c797152269ce" providerId="ADAL" clId="{EE65A7C4-25BC-4090-BA9C-D96761B56D14}" dt="2021-02-19T11:10:21.232" v="598" actId="478"/>
          <ac:spMkLst>
            <pc:docMk/>
            <pc:sldMk cId="91442353" sldId="1008"/>
            <ac:spMk id="7" creationId="{ADD507CB-0EDD-4E3E-A3F3-5F0697753C34}"/>
          </ac:spMkLst>
        </pc:spChg>
        <pc:spChg chg="mod">
          <ac:chgData name="Bjørn Arvid Fidjeland" userId="4fdb4e1e-a24c-41e9-b0db-c797152269ce" providerId="ADAL" clId="{EE65A7C4-25BC-4090-BA9C-D96761B56D14}" dt="2021-02-19T11:11:11.277" v="604" actId="1076"/>
          <ac:spMkLst>
            <pc:docMk/>
            <pc:sldMk cId="91442353" sldId="1008"/>
            <ac:spMk id="13" creationId="{157EC730-9C45-4946-A586-4952F9D1FC16}"/>
          </ac:spMkLst>
        </pc:spChg>
        <pc:spChg chg="mod">
          <ac:chgData name="Bjørn Arvid Fidjeland" userId="4fdb4e1e-a24c-41e9-b0db-c797152269ce" providerId="ADAL" clId="{EE65A7C4-25BC-4090-BA9C-D96761B56D14}" dt="2021-02-19T11:11:31.796" v="608" actId="1076"/>
          <ac:spMkLst>
            <pc:docMk/>
            <pc:sldMk cId="91442353" sldId="1008"/>
            <ac:spMk id="14" creationId="{237737A1-732D-4B1B-8F71-3A186545861A}"/>
          </ac:spMkLst>
        </pc:spChg>
        <pc:spChg chg="mod">
          <ac:chgData name="Bjørn Arvid Fidjeland" userId="4fdb4e1e-a24c-41e9-b0db-c797152269ce" providerId="ADAL" clId="{EE65A7C4-25BC-4090-BA9C-D96761B56D14}" dt="2021-02-19T11:11:24.210" v="607" actId="14100"/>
          <ac:spMkLst>
            <pc:docMk/>
            <pc:sldMk cId="91442353" sldId="1008"/>
            <ac:spMk id="15" creationId="{1D060B8B-1BF2-4AF1-87C6-ED8B57F3B8F9}"/>
          </ac:spMkLst>
        </pc:spChg>
        <pc:spChg chg="mod">
          <ac:chgData name="Bjørn Arvid Fidjeland" userId="4fdb4e1e-a24c-41e9-b0db-c797152269ce" providerId="ADAL" clId="{EE65A7C4-25BC-4090-BA9C-D96761B56D14}" dt="2021-02-19T11:11:39.130" v="609" actId="1076"/>
          <ac:spMkLst>
            <pc:docMk/>
            <pc:sldMk cId="91442353" sldId="1008"/>
            <ac:spMk id="16" creationId="{9F98094A-5273-4615-A7CE-8572DC1ACEA7}"/>
          </ac:spMkLst>
        </pc:spChg>
        <pc:spChg chg="del">
          <ac:chgData name="Bjørn Arvid Fidjeland" userId="4fdb4e1e-a24c-41e9-b0db-c797152269ce" providerId="ADAL" clId="{EE65A7C4-25BC-4090-BA9C-D96761B56D14}" dt="2021-02-19T11:11:59.414" v="614" actId="478"/>
          <ac:spMkLst>
            <pc:docMk/>
            <pc:sldMk cId="91442353" sldId="1008"/>
            <ac:spMk id="17" creationId="{A0FC1B25-BF4F-44C5-BD25-2E6671803176}"/>
          </ac:spMkLst>
        </pc:spChg>
        <pc:spChg chg="mod">
          <ac:chgData name="Bjørn Arvid Fidjeland" userId="4fdb4e1e-a24c-41e9-b0db-c797152269ce" providerId="ADAL" clId="{EE65A7C4-25BC-4090-BA9C-D96761B56D14}" dt="2021-02-19T11:11:46.609" v="611" actId="14100"/>
          <ac:spMkLst>
            <pc:docMk/>
            <pc:sldMk cId="91442353" sldId="1008"/>
            <ac:spMk id="18" creationId="{5629A01E-5F6F-43C5-AAA7-4CF670159838}"/>
          </ac:spMkLst>
        </pc:spChg>
        <pc:spChg chg="mod">
          <ac:chgData name="Bjørn Arvid Fidjeland" userId="4fdb4e1e-a24c-41e9-b0db-c797152269ce" providerId="ADAL" clId="{EE65A7C4-25BC-4090-BA9C-D96761B56D14}" dt="2021-02-19T11:11:57.155" v="613" actId="1076"/>
          <ac:spMkLst>
            <pc:docMk/>
            <pc:sldMk cId="91442353" sldId="1008"/>
            <ac:spMk id="19" creationId="{16AE0651-AD69-4973-AC27-4B3D43C5C35B}"/>
          </ac:spMkLst>
        </pc:spChg>
        <pc:spChg chg="del">
          <ac:chgData name="Bjørn Arvid Fidjeland" userId="4fdb4e1e-a24c-41e9-b0db-c797152269ce" providerId="ADAL" clId="{EE65A7C4-25BC-4090-BA9C-D96761B56D14}" dt="2021-02-19T11:11:51.579" v="612" actId="478"/>
          <ac:spMkLst>
            <pc:docMk/>
            <pc:sldMk cId="91442353" sldId="1008"/>
            <ac:spMk id="20" creationId="{E2B3CAE4-E5A2-4CF4-8AE9-04150D985551}"/>
          </ac:spMkLst>
        </pc:spChg>
        <pc:spChg chg="mod">
          <ac:chgData name="Bjørn Arvid Fidjeland" userId="4fdb4e1e-a24c-41e9-b0db-c797152269ce" providerId="ADAL" clId="{EE65A7C4-25BC-4090-BA9C-D96761B56D14}" dt="2021-02-19T11:12:09.403" v="615" actId="1076"/>
          <ac:spMkLst>
            <pc:docMk/>
            <pc:sldMk cId="91442353" sldId="1008"/>
            <ac:spMk id="21" creationId="{2843C234-2211-4520-804A-39089AFB1C47}"/>
          </ac:spMkLst>
        </pc:spChg>
        <pc:spChg chg="mod">
          <ac:chgData name="Bjørn Arvid Fidjeland" userId="4fdb4e1e-a24c-41e9-b0db-c797152269ce" providerId="ADAL" clId="{EE65A7C4-25BC-4090-BA9C-D96761B56D14}" dt="2021-02-19T11:12:40.155" v="619" actId="1076"/>
          <ac:spMkLst>
            <pc:docMk/>
            <pc:sldMk cId="91442353" sldId="1008"/>
            <ac:spMk id="22" creationId="{B798DB41-91C1-459D-B3DE-0CB1A17C8BD2}"/>
          </ac:spMkLst>
        </pc:spChg>
        <pc:spChg chg="mod">
          <ac:chgData name="Bjørn Arvid Fidjeland" userId="4fdb4e1e-a24c-41e9-b0db-c797152269ce" providerId="ADAL" clId="{EE65A7C4-25BC-4090-BA9C-D96761B56D14}" dt="2021-02-19T11:12:24.883" v="618" actId="14100"/>
          <ac:spMkLst>
            <pc:docMk/>
            <pc:sldMk cId="91442353" sldId="1008"/>
            <ac:spMk id="23" creationId="{3F280BAF-00D7-4E06-8D88-23C0A7D6E8B2}"/>
          </ac:spMkLst>
        </pc:spChg>
        <pc:spChg chg="mod">
          <ac:chgData name="Bjørn Arvid Fidjeland" userId="4fdb4e1e-a24c-41e9-b0db-c797152269ce" providerId="ADAL" clId="{EE65A7C4-25BC-4090-BA9C-D96761B56D14}" dt="2021-02-19T11:12:15.200" v="616" actId="1076"/>
          <ac:spMkLst>
            <pc:docMk/>
            <pc:sldMk cId="91442353" sldId="1008"/>
            <ac:spMk id="24" creationId="{275ED43B-5341-4B0E-B8E5-988045500352}"/>
          </ac:spMkLst>
        </pc:spChg>
        <pc:picChg chg="del">
          <ac:chgData name="Bjørn Arvid Fidjeland" userId="4fdb4e1e-a24c-41e9-b0db-c797152269ce" providerId="ADAL" clId="{EE65A7C4-25BC-4090-BA9C-D96761B56D14}" dt="2021-02-19T11:09:58.458" v="593" actId="478"/>
          <ac:picMkLst>
            <pc:docMk/>
            <pc:sldMk cId="91442353" sldId="1008"/>
            <ac:picMk id="3" creationId="{C0E318C5-42F6-4816-BA07-2811BF9842C2}"/>
          </ac:picMkLst>
        </pc:picChg>
        <pc:picChg chg="add mod ord">
          <ac:chgData name="Bjørn Arvid Fidjeland" userId="4fdb4e1e-a24c-41e9-b0db-c797152269ce" providerId="ADAL" clId="{EE65A7C4-25BC-4090-BA9C-D96761B56D14}" dt="2021-02-19T11:11:04.160" v="603" actId="1076"/>
          <ac:picMkLst>
            <pc:docMk/>
            <pc:sldMk cId="91442353" sldId="1008"/>
            <ac:picMk id="8" creationId="{998AF66A-5443-4FFD-A480-92810E77AEC1}"/>
          </ac:picMkLst>
        </pc:picChg>
        <pc:picChg chg="add del mod">
          <ac:chgData name="Bjørn Arvid Fidjeland" userId="4fdb4e1e-a24c-41e9-b0db-c797152269ce" providerId="ADAL" clId="{EE65A7C4-25BC-4090-BA9C-D96761B56D14}" dt="2021-02-26T08:54:11.659" v="1906"/>
          <ac:picMkLst>
            <pc:docMk/>
            <pc:sldMk cId="91442353" sldId="1008"/>
            <ac:picMk id="17" creationId="{9AD47FF9-AD08-4610-86B7-E8D4FE3793E7}"/>
          </ac:picMkLst>
        </pc:picChg>
      </pc:sldChg>
      <pc:sldChg chg="add">
        <pc:chgData name="Bjørn Arvid Fidjeland" userId="4fdb4e1e-a24c-41e9-b0db-c797152269ce" providerId="ADAL" clId="{EE65A7C4-25BC-4090-BA9C-D96761B56D14}" dt="2021-02-19T11:16:13.265" v="625"/>
        <pc:sldMkLst>
          <pc:docMk/>
          <pc:sldMk cId="219474340" sldId="1009"/>
        </pc:sldMkLst>
      </pc:sldChg>
      <pc:sldChg chg="addSp modSp add mod">
        <pc:chgData name="Bjørn Arvid Fidjeland" userId="4fdb4e1e-a24c-41e9-b0db-c797152269ce" providerId="ADAL" clId="{EE65A7C4-25BC-4090-BA9C-D96761B56D14}" dt="2021-02-26T10:35:31.346" v="2117"/>
        <pc:sldMkLst>
          <pc:docMk/>
          <pc:sldMk cId="2719843566" sldId="1010"/>
        </pc:sldMkLst>
        <pc:spChg chg="mod">
          <ac:chgData name="Bjørn Arvid Fidjeland" userId="4fdb4e1e-a24c-41e9-b0db-c797152269ce" providerId="ADAL" clId="{EE65A7C4-25BC-4090-BA9C-D96761B56D14}" dt="2021-02-19T11:39:19.550" v="1037" actId="6549"/>
          <ac:spMkLst>
            <pc:docMk/>
            <pc:sldMk cId="2719843566" sldId="1010"/>
            <ac:spMk id="99" creationId="{2BA15531-9E04-47F5-B7A5-69EF9C252BF0}"/>
          </ac:spMkLst>
        </pc:spChg>
        <pc:spChg chg="mod">
          <ac:chgData name="Bjørn Arvid Fidjeland" userId="4fdb4e1e-a24c-41e9-b0db-c797152269ce" providerId="ADAL" clId="{EE65A7C4-25BC-4090-BA9C-D96761B56D14}" dt="2021-02-19T11:39:24.918" v="1038" actId="14100"/>
          <ac:spMkLst>
            <pc:docMk/>
            <pc:sldMk cId="2719843566" sldId="1010"/>
            <ac:spMk id="196" creationId="{87DB39A4-3281-4E7A-B3B2-9408730394F2}"/>
          </ac:spMkLst>
        </pc:spChg>
        <pc:spChg chg="add mod">
          <ac:chgData name="Bjørn Arvid Fidjeland" userId="4fdb4e1e-a24c-41e9-b0db-c797152269ce" providerId="ADAL" clId="{EE65A7C4-25BC-4090-BA9C-D96761B56D14}" dt="2021-02-26T10:35:31.346" v="2117"/>
          <ac:spMkLst>
            <pc:docMk/>
            <pc:sldMk cId="2719843566" sldId="1010"/>
            <ac:spMk id="204" creationId="{363EFFFC-B789-44DE-A82A-C6CC7931BB61}"/>
          </ac:spMkLst>
        </pc:spChg>
      </pc:sldChg>
      <pc:sldChg chg="addSp modSp add mod">
        <pc:chgData name="Bjørn Arvid Fidjeland" userId="4fdb4e1e-a24c-41e9-b0db-c797152269ce" providerId="ADAL" clId="{EE65A7C4-25BC-4090-BA9C-D96761B56D14}" dt="2021-02-26T10:35:36.055" v="2118"/>
        <pc:sldMkLst>
          <pc:docMk/>
          <pc:sldMk cId="863626153" sldId="1011"/>
        </pc:sldMkLst>
        <pc:spChg chg="mod">
          <ac:chgData name="Bjørn Arvid Fidjeland" userId="4fdb4e1e-a24c-41e9-b0db-c797152269ce" providerId="ADAL" clId="{EE65A7C4-25BC-4090-BA9C-D96761B56D14}" dt="2021-02-19T11:39:44.915" v="1065" actId="6549"/>
          <ac:spMkLst>
            <pc:docMk/>
            <pc:sldMk cId="863626153" sldId="1011"/>
            <ac:spMk id="99" creationId="{2BA15531-9E04-47F5-B7A5-69EF9C252BF0}"/>
          </ac:spMkLst>
        </pc:spChg>
        <pc:spChg chg="mod">
          <ac:chgData name="Bjørn Arvid Fidjeland" userId="4fdb4e1e-a24c-41e9-b0db-c797152269ce" providerId="ADAL" clId="{EE65A7C4-25BC-4090-BA9C-D96761B56D14}" dt="2021-02-19T11:39:51.900" v="1066" actId="14100"/>
          <ac:spMkLst>
            <pc:docMk/>
            <pc:sldMk cId="863626153" sldId="1011"/>
            <ac:spMk id="196" creationId="{87DB39A4-3281-4E7A-B3B2-9408730394F2}"/>
          </ac:spMkLst>
        </pc:spChg>
        <pc:spChg chg="add mod">
          <ac:chgData name="Bjørn Arvid Fidjeland" userId="4fdb4e1e-a24c-41e9-b0db-c797152269ce" providerId="ADAL" clId="{EE65A7C4-25BC-4090-BA9C-D96761B56D14}" dt="2021-02-26T10:35:36.055" v="2118"/>
          <ac:spMkLst>
            <pc:docMk/>
            <pc:sldMk cId="863626153" sldId="1011"/>
            <ac:spMk id="204" creationId="{B8693952-0009-468C-9919-223245CC97B5}"/>
          </ac:spMkLst>
        </pc:spChg>
      </pc:sldChg>
      <pc:sldChg chg="addSp modSp add mod">
        <pc:chgData name="Bjørn Arvid Fidjeland" userId="4fdb4e1e-a24c-41e9-b0db-c797152269ce" providerId="ADAL" clId="{EE65A7C4-25BC-4090-BA9C-D96761B56D14}" dt="2021-02-26T10:35:41.673" v="2119"/>
        <pc:sldMkLst>
          <pc:docMk/>
          <pc:sldMk cId="122857584" sldId="1012"/>
        </pc:sldMkLst>
        <pc:spChg chg="mod">
          <ac:chgData name="Bjørn Arvid Fidjeland" userId="4fdb4e1e-a24c-41e9-b0db-c797152269ce" providerId="ADAL" clId="{EE65A7C4-25BC-4090-BA9C-D96761B56D14}" dt="2021-02-19T11:40:10.842" v="1093" actId="6549"/>
          <ac:spMkLst>
            <pc:docMk/>
            <pc:sldMk cId="122857584" sldId="1012"/>
            <ac:spMk id="99" creationId="{2BA15531-9E04-47F5-B7A5-69EF9C252BF0}"/>
          </ac:spMkLst>
        </pc:spChg>
        <pc:spChg chg="mod">
          <ac:chgData name="Bjørn Arvid Fidjeland" userId="4fdb4e1e-a24c-41e9-b0db-c797152269ce" providerId="ADAL" clId="{EE65A7C4-25BC-4090-BA9C-D96761B56D14}" dt="2021-02-19T11:40:17.719" v="1094" actId="14100"/>
          <ac:spMkLst>
            <pc:docMk/>
            <pc:sldMk cId="122857584" sldId="1012"/>
            <ac:spMk id="196" creationId="{87DB39A4-3281-4E7A-B3B2-9408730394F2}"/>
          </ac:spMkLst>
        </pc:spChg>
        <pc:spChg chg="add mod">
          <ac:chgData name="Bjørn Arvid Fidjeland" userId="4fdb4e1e-a24c-41e9-b0db-c797152269ce" providerId="ADAL" clId="{EE65A7C4-25BC-4090-BA9C-D96761B56D14}" dt="2021-02-26T10:35:41.673" v="2119"/>
          <ac:spMkLst>
            <pc:docMk/>
            <pc:sldMk cId="122857584" sldId="1012"/>
            <ac:spMk id="204" creationId="{9AEB80BE-5156-4846-8605-E7D58212D82B}"/>
          </ac:spMkLst>
        </pc:spChg>
      </pc:sldChg>
      <pc:sldChg chg="addSp modSp add mod">
        <pc:chgData name="Bjørn Arvid Fidjeland" userId="4fdb4e1e-a24c-41e9-b0db-c797152269ce" providerId="ADAL" clId="{EE65A7C4-25BC-4090-BA9C-D96761B56D14}" dt="2021-02-26T10:35:44.913" v="2120"/>
        <pc:sldMkLst>
          <pc:docMk/>
          <pc:sldMk cId="181578586" sldId="1013"/>
        </pc:sldMkLst>
        <pc:spChg chg="mod">
          <ac:chgData name="Bjørn Arvid Fidjeland" userId="4fdb4e1e-a24c-41e9-b0db-c797152269ce" providerId="ADAL" clId="{EE65A7C4-25BC-4090-BA9C-D96761B56D14}" dt="2021-02-19T11:40:36.690" v="1121" actId="6549"/>
          <ac:spMkLst>
            <pc:docMk/>
            <pc:sldMk cId="181578586" sldId="1013"/>
            <ac:spMk id="99" creationId="{2BA15531-9E04-47F5-B7A5-69EF9C252BF0}"/>
          </ac:spMkLst>
        </pc:spChg>
        <pc:spChg chg="mod">
          <ac:chgData name="Bjørn Arvid Fidjeland" userId="4fdb4e1e-a24c-41e9-b0db-c797152269ce" providerId="ADAL" clId="{EE65A7C4-25BC-4090-BA9C-D96761B56D14}" dt="2021-02-19T11:40:43.205" v="1122" actId="14100"/>
          <ac:spMkLst>
            <pc:docMk/>
            <pc:sldMk cId="181578586" sldId="1013"/>
            <ac:spMk id="196" creationId="{87DB39A4-3281-4E7A-B3B2-9408730394F2}"/>
          </ac:spMkLst>
        </pc:spChg>
        <pc:spChg chg="add mod">
          <ac:chgData name="Bjørn Arvid Fidjeland" userId="4fdb4e1e-a24c-41e9-b0db-c797152269ce" providerId="ADAL" clId="{EE65A7C4-25BC-4090-BA9C-D96761B56D14}" dt="2021-02-26T10:35:44.913" v="2120"/>
          <ac:spMkLst>
            <pc:docMk/>
            <pc:sldMk cId="181578586" sldId="1013"/>
            <ac:spMk id="204" creationId="{1DD8E0F1-8FEC-4B56-97F5-B14AD92538E3}"/>
          </ac:spMkLst>
        </pc:spChg>
      </pc:sldChg>
      <pc:sldChg chg="add">
        <pc:chgData name="Bjørn Arvid Fidjeland" userId="4fdb4e1e-a24c-41e9-b0db-c797152269ce" providerId="ADAL" clId="{EE65A7C4-25BC-4090-BA9C-D96761B56D14}" dt="2021-02-19T11:29:41.838" v="829"/>
        <pc:sldMkLst>
          <pc:docMk/>
          <pc:sldMk cId="1361742247" sldId="1014"/>
        </pc:sldMkLst>
      </pc:sldChg>
      <pc:sldChg chg="addSp modSp new mod modAnim">
        <pc:chgData name="Bjørn Arvid Fidjeland" userId="4fdb4e1e-a24c-41e9-b0db-c797152269ce" providerId="ADAL" clId="{EE65A7C4-25BC-4090-BA9C-D96761B56D14}" dt="2021-02-22T10:18:19.338" v="1532"/>
        <pc:sldMkLst>
          <pc:docMk/>
          <pc:sldMk cId="3345690915" sldId="1015"/>
        </pc:sldMkLst>
        <pc:spChg chg="mod">
          <ac:chgData name="Bjørn Arvid Fidjeland" userId="4fdb4e1e-a24c-41e9-b0db-c797152269ce" providerId="ADAL" clId="{EE65A7C4-25BC-4090-BA9C-D96761B56D14}" dt="2021-02-22T10:12:33.163" v="1263" actId="20577"/>
          <ac:spMkLst>
            <pc:docMk/>
            <pc:sldMk cId="3345690915" sldId="1015"/>
            <ac:spMk id="2" creationId="{BEEF9003-C445-4C02-BFAA-CB28875018F9}"/>
          </ac:spMkLst>
        </pc:spChg>
        <pc:spChg chg="mod">
          <ac:chgData name="Bjørn Arvid Fidjeland" userId="4fdb4e1e-a24c-41e9-b0db-c797152269ce" providerId="ADAL" clId="{EE65A7C4-25BC-4090-BA9C-D96761B56D14}" dt="2021-02-22T10:12:57.260" v="1291" actId="20577"/>
          <ac:spMkLst>
            <pc:docMk/>
            <pc:sldMk cId="3345690915" sldId="1015"/>
            <ac:spMk id="5" creationId="{C078969E-A6C8-4047-93FA-6F8EB0031C32}"/>
          </ac:spMkLst>
        </pc:spChg>
        <pc:spChg chg="mod">
          <ac:chgData name="Bjørn Arvid Fidjeland" userId="4fdb4e1e-a24c-41e9-b0db-c797152269ce" providerId="ADAL" clId="{EE65A7C4-25BC-4090-BA9C-D96761B56D14}" dt="2021-02-22T10:16:21.469" v="1444" actId="20577"/>
          <ac:spMkLst>
            <pc:docMk/>
            <pc:sldMk cId="3345690915" sldId="1015"/>
            <ac:spMk id="6" creationId="{5FAEF162-AE7C-4E46-952F-9ED32A768E33}"/>
          </ac:spMkLst>
        </pc:spChg>
        <pc:spChg chg="mod">
          <ac:chgData name="Bjørn Arvid Fidjeland" userId="4fdb4e1e-a24c-41e9-b0db-c797152269ce" providerId="ADAL" clId="{EE65A7C4-25BC-4090-BA9C-D96761B56D14}" dt="2021-02-22T10:10:27.241" v="1239"/>
          <ac:spMkLst>
            <pc:docMk/>
            <pc:sldMk cId="3345690915" sldId="1015"/>
            <ac:spMk id="9" creationId="{73919DB2-815C-4CC4-B61F-6161474D1726}"/>
          </ac:spMkLst>
        </pc:spChg>
        <pc:spChg chg="mod">
          <ac:chgData name="Bjørn Arvid Fidjeland" userId="4fdb4e1e-a24c-41e9-b0db-c797152269ce" providerId="ADAL" clId="{EE65A7C4-25BC-4090-BA9C-D96761B56D14}" dt="2021-02-22T10:10:48.152" v="1245" actId="108"/>
          <ac:spMkLst>
            <pc:docMk/>
            <pc:sldMk cId="3345690915" sldId="1015"/>
            <ac:spMk id="10" creationId="{045B0B07-0BF9-404D-B261-0D649F4F4E5A}"/>
          </ac:spMkLst>
        </pc:spChg>
        <pc:spChg chg="mod">
          <ac:chgData name="Bjørn Arvid Fidjeland" userId="4fdb4e1e-a24c-41e9-b0db-c797152269ce" providerId="ADAL" clId="{EE65A7C4-25BC-4090-BA9C-D96761B56D14}" dt="2021-02-22T10:10:46.911" v="1244" actId="108"/>
          <ac:spMkLst>
            <pc:docMk/>
            <pc:sldMk cId="3345690915" sldId="1015"/>
            <ac:spMk id="11" creationId="{226542C4-CD17-4ABC-9EE5-F72F9F401863}"/>
          </ac:spMkLst>
        </pc:spChg>
        <pc:spChg chg="mod">
          <ac:chgData name="Bjørn Arvid Fidjeland" userId="4fdb4e1e-a24c-41e9-b0db-c797152269ce" providerId="ADAL" clId="{EE65A7C4-25BC-4090-BA9C-D96761B56D14}" dt="2021-02-22T10:10:45.894" v="1243" actId="108"/>
          <ac:spMkLst>
            <pc:docMk/>
            <pc:sldMk cId="3345690915" sldId="1015"/>
            <ac:spMk id="12" creationId="{6D4D8502-DA14-4352-9C0A-5718A7C569C7}"/>
          </ac:spMkLst>
        </pc:spChg>
        <pc:spChg chg="mod">
          <ac:chgData name="Bjørn Arvid Fidjeland" userId="4fdb4e1e-a24c-41e9-b0db-c797152269ce" providerId="ADAL" clId="{EE65A7C4-25BC-4090-BA9C-D96761B56D14}" dt="2021-02-22T10:10:44.790" v="1242" actId="108"/>
          <ac:spMkLst>
            <pc:docMk/>
            <pc:sldMk cId="3345690915" sldId="1015"/>
            <ac:spMk id="13" creationId="{E04B65BE-ED69-4685-9BEC-18251780222D}"/>
          </ac:spMkLst>
        </pc:spChg>
        <pc:spChg chg="mod">
          <ac:chgData name="Bjørn Arvid Fidjeland" userId="4fdb4e1e-a24c-41e9-b0db-c797152269ce" providerId="ADAL" clId="{EE65A7C4-25BC-4090-BA9C-D96761B56D14}" dt="2021-02-22T10:10:43.524" v="1241" actId="108"/>
          <ac:spMkLst>
            <pc:docMk/>
            <pc:sldMk cId="3345690915" sldId="1015"/>
            <ac:spMk id="14" creationId="{6635C38E-9FA1-486C-B7FE-5ED2C7E28604}"/>
          </ac:spMkLst>
        </pc:spChg>
        <pc:spChg chg="mod">
          <ac:chgData name="Bjørn Arvid Fidjeland" userId="4fdb4e1e-a24c-41e9-b0db-c797152269ce" providerId="ADAL" clId="{EE65A7C4-25BC-4090-BA9C-D96761B56D14}" dt="2021-02-22T10:10:27.241" v="1239"/>
          <ac:spMkLst>
            <pc:docMk/>
            <pc:sldMk cId="3345690915" sldId="1015"/>
            <ac:spMk id="15" creationId="{C363EA93-DCD0-4FB4-9037-DA89B0307AB1}"/>
          </ac:spMkLst>
        </pc:spChg>
        <pc:spChg chg="mod">
          <ac:chgData name="Bjørn Arvid Fidjeland" userId="4fdb4e1e-a24c-41e9-b0db-c797152269ce" providerId="ADAL" clId="{EE65A7C4-25BC-4090-BA9C-D96761B56D14}" dt="2021-02-22T10:10:27.241" v="1239"/>
          <ac:spMkLst>
            <pc:docMk/>
            <pc:sldMk cId="3345690915" sldId="1015"/>
            <ac:spMk id="16" creationId="{7B56CD8A-4077-4DA2-8039-D70BE216A72B}"/>
          </ac:spMkLst>
        </pc:spChg>
        <pc:spChg chg="add mod">
          <ac:chgData name="Bjørn Arvid Fidjeland" userId="4fdb4e1e-a24c-41e9-b0db-c797152269ce" providerId="ADAL" clId="{EE65A7C4-25BC-4090-BA9C-D96761B56D14}" dt="2021-02-22T10:14:41.996" v="1321" actId="14100"/>
          <ac:spMkLst>
            <pc:docMk/>
            <pc:sldMk cId="3345690915" sldId="1015"/>
            <ac:spMk id="17" creationId="{D209C0FC-4C77-471C-918E-3FAA60B62E97}"/>
          </ac:spMkLst>
        </pc:spChg>
        <pc:spChg chg="add mod">
          <ac:chgData name="Bjørn Arvid Fidjeland" userId="4fdb4e1e-a24c-41e9-b0db-c797152269ce" providerId="ADAL" clId="{EE65A7C4-25BC-4090-BA9C-D96761B56D14}" dt="2021-02-22T10:17:00.520" v="1525" actId="20577"/>
          <ac:spMkLst>
            <pc:docMk/>
            <pc:sldMk cId="3345690915" sldId="1015"/>
            <ac:spMk id="18" creationId="{DF2BED19-673A-41DA-95C0-65EB465CD2A6}"/>
          </ac:spMkLst>
        </pc:spChg>
        <pc:spChg chg="add mod">
          <ac:chgData name="Bjørn Arvid Fidjeland" userId="4fdb4e1e-a24c-41e9-b0db-c797152269ce" providerId="ADAL" clId="{EE65A7C4-25BC-4090-BA9C-D96761B56D14}" dt="2021-02-22T10:17:33.724" v="1530" actId="208"/>
          <ac:spMkLst>
            <pc:docMk/>
            <pc:sldMk cId="3345690915" sldId="1015"/>
            <ac:spMk id="19" creationId="{80AFA50B-33F8-4067-99BB-569A6041E56E}"/>
          </ac:spMkLst>
        </pc:spChg>
        <pc:grpChg chg="add mod">
          <ac:chgData name="Bjørn Arvid Fidjeland" userId="4fdb4e1e-a24c-41e9-b0db-c797152269ce" providerId="ADAL" clId="{EE65A7C4-25BC-4090-BA9C-D96761B56D14}" dt="2021-02-22T10:13:16.004" v="1292" actId="1076"/>
          <ac:grpSpMkLst>
            <pc:docMk/>
            <pc:sldMk cId="3345690915" sldId="1015"/>
            <ac:grpSpMk id="8" creationId="{C28C9BA2-CD59-4044-9D4F-329A13C64CF3}"/>
          </ac:grpSpMkLst>
        </pc:grpChg>
      </pc:sldChg>
      <pc:sldChg chg="addSp delSp modSp add mod modAnim">
        <pc:chgData name="Bjørn Arvid Fidjeland" userId="4fdb4e1e-a24c-41e9-b0db-c797152269ce" providerId="ADAL" clId="{EE65A7C4-25BC-4090-BA9C-D96761B56D14}" dt="2021-02-26T10:34:39.668" v="2113"/>
        <pc:sldMkLst>
          <pc:docMk/>
          <pc:sldMk cId="4119522034" sldId="1016"/>
        </pc:sldMkLst>
        <pc:spChg chg="mod">
          <ac:chgData name="Bjørn Arvid Fidjeland" userId="4fdb4e1e-a24c-41e9-b0db-c797152269ce" providerId="ADAL" clId="{EE65A7C4-25BC-4090-BA9C-D96761B56D14}" dt="2021-02-26T10:32:47.423" v="2079"/>
          <ac:spMkLst>
            <pc:docMk/>
            <pc:sldMk cId="4119522034" sldId="1016"/>
            <ac:spMk id="3" creationId="{E933259A-640C-4E1F-A93A-CDEA0CB3248B}"/>
          </ac:spMkLst>
        </pc:spChg>
        <pc:spChg chg="mod">
          <ac:chgData name="Bjørn Arvid Fidjeland" userId="4fdb4e1e-a24c-41e9-b0db-c797152269ce" providerId="ADAL" clId="{EE65A7C4-25BC-4090-BA9C-D96761B56D14}" dt="2021-02-26T10:33:15.409" v="2105" actId="6549"/>
          <ac:spMkLst>
            <pc:docMk/>
            <pc:sldMk cId="4119522034" sldId="1016"/>
            <ac:spMk id="8" creationId="{54BB796F-C54B-469A-BAC5-9DD981E524A8}"/>
          </ac:spMkLst>
        </pc:spChg>
        <pc:picChg chg="del">
          <ac:chgData name="Bjørn Arvid Fidjeland" userId="4fdb4e1e-a24c-41e9-b0db-c797152269ce" providerId="ADAL" clId="{EE65A7C4-25BC-4090-BA9C-D96761B56D14}" dt="2021-02-26T08:47:33.872" v="1861" actId="478"/>
          <ac:picMkLst>
            <pc:docMk/>
            <pc:sldMk cId="4119522034" sldId="1016"/>
            <ac:picMk id="5" creationId="{F590A4C6-38D2-4AC6-81F0-1878EB3799B3}"/>
          </ac:picMkLst>
        </pc:picChg>
        <pc:picChg chg="add mod">
          <ac:chgData name="Bjørn Arvid Fidjeland" userId="4fdb4e1e-a24c-41e9-b0db-c797152269ce" providerId="ADAL" clId="{EE65A7C4-25BC-4090-BA9C-D96761B56D14}" dt="2021-02-26T10:34:09.956" v="2111" actId="1076"/>
          <ac:picMkLst>
            <pc:docMk/>
            <pc:sldMk cId="4119522034" sldId="1016"/>
            <ac:picMk id="6" creationId="{A00B6B1B-D556-425C-B3D1-4D58886E7315}"/>
          </ac:picMkLst>
        </pc:picChg>
        <pc:picChg chg="add mod">
          <ac:chgData name="Bjørn Arvid Fidjeland" userId="4fdb4e1e-a24c-41e9-b0db-c797152269ce" providerId="ADAL" clId="{EE65A7C4-25BC-4090-BA9C-D96761B56D14}" dt="2021-02-26T10:34:03.408" v="2110" actId="1076"/>
          <ac:picMkLst>
            <pc:docMk/>
            <pc:sldMk cId="4119522034" sldId="1016"/>
            <ac:picMk id="9" creationId="{0473A188-4877-4216-B3C9-68C639A9CBA4}"/>
          </ac:picMkLst>
        </pc:picChg>
        <pc:picChg chg="add mod">
          <ac:chgData name="Bjørn Arvid Fidjeland" userId="4fdb4e1e-a24c-41e9-b0db-c797152269ce" providerId="ADAL" clId="{EE65A7C4-25BC-4090-BA9C-D96761B56D14}" dt="2021-02-26T10:33:29.862" v="2108" actId="1440"/>
          <ac:picMkLst>
            <pc:docMk/>
            <pc:sldMk cId="4119522034" sldId="1016"/>
            <ac:picMk id="11" creationId="{3540A24E-E168-49DD-A55B-F00191303969}"/>
          </ac:picMkLst>
        </pc:picChg>
      </pc:sldChg>
      <pc:sldChg chg="addSp delSp modSp add del mod">
        <pc:chgData name="Bjørn Arvid Fidjeland" userId="4fdb4e1e-a24c-41e9-b0db-c797152269ce" providerId="ADAL" clId="{EE65A7C4-25BC-4090-BA9C-D96761B56D14}" dt="2021-02-26T09:00:27.036" v="1958" actId="47"/>
        <pc:sldMkLst>
          <pc:docMk/>
          <pc:sldMk cId="664820689" sldId="1017"/>
        </pc:sldMkLst>
        <pc:picChg chg="add mod">
          <ac:chgData name="Bjørn Arvid Fidjeland" userId="4fdb4e1e-a24c-41e9-b0db-c797152269ce" providerId="ADAL" clId="{EE65A7C4-25BC-4090-BA9C-D96761B56D14}" dt="2021-02-26T08:58:01.703" v="1942" actId="1076"/>
          <ac:picMkLst>
            <pc:docMk/>
            <pc:sldMk cId="664820689" sldId="1017"/>
            <ac:picMk id="5" creationId="{9DC23EBA-A14D-4D54-874E-1DD183ACF734}"/>
          </ac:picMkLst>
        </pc:picChg>
        <pc:picChg chg="del">
          <ac:chgData name="Bjørn Arvid Fidjeland" userId="4fdb4e1e-a24c-41e9-b0db-c797152269ce" providerId="ADAL" clId="{EE65A7C4-25BC-4090-BA9C-D96761B56D14}" dt="2021-02-26T08:54:17.930" v="1908" actId="478"/>
          <ac:picMkLst>
            <pc:docMk/>
            <pc:sldMk cId="664820689" sldId="1017"/>
            <ac:picMk id="6" creationId="{A00B6B1B-D556-425C-B3D1-4D58886E7315}"/>
          </ac:picMkLst>
        </pc:picChg>
        <pc:picChg chg="del">
          <ac:chgData name="Bjørn Arvid Fidjeland" userId="4fdb4e1e-a24c-41e9-b0db-c797152269ce" providerId="ADAL" clId="{EE65A7C4-25BC-4090-BA9C-D96761B56D14}" dt="2021-02-26T08:54:19.280" v="1910" actId="478"/>
          <ac:picMkLst>
            <pc:docMk/>
            <pc:sldMk cId="664820689" sldId="1017"/>
            <ac:picMk id="9" creationId="{0473A188-4877-4216-B3C9-68C639A9CBA4}"/>
          </ac:picMkLst>
        </pc:picChg>
        <pc:picChg chg="add mod ord">
          <ac:chgData name="Bjørn Arvid Fidjeland" userId="4fdb4e1e-a24c-41e9-b0db-c797152269ce" providerId="ADAL" clId="{EE65A7C4-25BC-4090-BA9C-D96761B56D14}" dt="2021-02-26T08:58:20.103" v="1945" actId="167"/>
          <ac:picMkLst>
            <pc:docMk/>
            <pc:sldMk cId="664820689" sldId="1017"/>
            <ac:picMk id="10" creationId="{2953E213-CCED-493D-8939-31C99AF91C35}"/>
          </ac:picMkLst>
        </pc:picChg>
        <pc:picChg chg="del">
          <ac:chgData name="Bjørn Arvid Fidjeland" userId="4fdb4e1e-a24c-41e9-b0db-c797152269ce" providerId="ADAL" clId="{EE65A7C4-25BC-4090-BA9C-D96761B56D14}" dt="2021-02-26T08:54:18.648" v="1909" actId="478"/>
          <ac:picMkLst>
            <pc:docMk/>
            <pc:sldMk cId="664820689" sldId="1017"/>
            <ac:picMk id="11" creationId="{3540A24E-E168-49DD-A55B-F00191303969}"/>
          </ac:picMkLst>
        </pc:picChg>
      </pc:sldChg>
      <pc:sldChg chg="addSp delSp modSp add mod">
        <pc:chgData name="Bjørn Arvid Fidjeland" userId="4fdb4e1e-a24c-41e9-b0db-c797152269ce" providerId="ADAL" clId="{EE65A7C4-25BC-4090-BA9C-D96761B56D14}" dt="2021-02-26T10:32:25.375" v="2077" actId="6549"/>
        <pc:sldMkLst>
          <pc:docMk/>
          <pc:sldMk cId="3973716848" sldId="1018"/>
        </pc:sldMkLst>
        <pc:spChg chg="mod">
          <ac:chgData name="Bjørn Arvid Fidjeland" userId="4fdb4e1e-a24c-41e9-b0db-c797152269ce" providerId="ADAL" clId="{EE65A7C4-25BC-4090-BA9C-D96761B56D14}" dt="2021-02-26T10:31:28.170" v="1982" actId="6549"/>
          <ac:spMkLst>
            <pc:docMk/>
            <pc:sldMk cId="3973716848" sldId="1018"/>
            <ac:spMk id="3" creationId="{E933259A-640C-4E1F-A93A-CDEA0CB3248B}"/>
          </ac:spMkLst>
        </pc:spChg>
        <pc:spChg chg="mod">
          <ac:chgData name="Bjørn Arvid Fidjeland" userId="4fdb4e1e-a24c-41e9-b0db-c797152269ce" providerId="ADAL" clId="{EE65A7C4-25BC-4090-BA9C-D96761B56D14}" dt="2021-02-26T10:32:25.375" v="2077" actId="6549"/>
          <ac:spMkLst>
            <pc:docMk/>
            <pc:sldMk cId="3973716848" sldId="1018"/>
            <ac:spMk id="8" creationId="{54BB796F-C54B-469A-BAC5-9DD981E524A8}"/>
          </ac:spMkLst>
        </pc:spChg>
        <pc:picChg chg="mod">
          <ac:chgData name="Bjørn Arvid Fidjeland" userId="4fdb4e1e-a24c-41e9-b0db-c797152269ce" providerId="ADAL" clId="{EE65A7C4-25BC-4090-BA9C-D96761B56D14}" dt="2021-02-26T08:59:50.690" v="1954" actId="1076"/>
          <ac:picMkLst>
            <pc:docMk/>
            <pc:sldMk cId="3973716848" sldId="1018"/>
            <ac:picMk id="5" creationId="{9DC23EBA-A14D-4D54-874E-1DD183ACF734}"/>
          </ac:picMkLst>
        </pc:picChg>
        <pc:picChg chg="add mod">
          <ac:chgData name="Bjørn Arvid Fidjeland" userId="4fdb4e1e-a24c-41e9-b0db-c797152269ce" providerId="ADAL" clId="{EE65A7C4-25BC-4090-BA9C-D96761B56D14}" dt="2021-02-26T09:00:11.579" v="1957" actId="14100"/>
          <ac:picMkLst>
            <pc:docMk/>
            <pc:sldMk cId="3973716848" sldId="1018"/>
            <ac:picMk id="6" creationId="{EC34259D-ADD9-413A-A2EA-621DFED998A0}"/>
          </ac:picMkLst>
        </pc:picChg>
        <pc:picChg chg="del">
          <ac:chgData name="Bjørn Arvid Fidjeland" userId="4fdb4e1e-a24c-41e9-b0db-c797152269ce" providerId="ADAL" clId="{EE65A7C4-25BC-4090-BA9C-D96761B56D14}" dt="2021-02-26T08:59:05.505" v="1947" actId="478"/>
          <ac:picMkLst>
            <pc:docMk/>
            <pc:sldMk cId="3973716848" sldId="1018"/>
            <ac:picMk id="10" creationId="{2953E213-CCED-493D-8939-31C99AF91C35}"/>
          </ac:picMkLst>
        </pc:picChg>
      </pc:sldChg>
    </pc:docChg>
  </pc:docChgLst>
  <pc:docChgLst>
    <pc:chgData name="Bjørn Arvid Fidjeland" userId="4fdb4e1e-a24c-41e9-b0db-c797152269ce" providerId="ADAL" clId="{59AD2888-24F5-44EC-AF5D-218C91177179}"/>
    <pc:docChg chg="custSel addSld delSld modSld">
      <pc:chgData name="Bjørn Arvid Fidjeland" userId="4fdb4e1e-a24c-41e9-b0db-c797152269ce" providerId="ADAL" clId="{59AD2888-24F5-44EC-AF5D-218C91177179}" dt="2021-03-03T10:32:44.578" v="81" actId="729"/>
      <pc:docMkLst>
        <pc:docMk/>
      </pc:docMkLst>
      <pc:sldChg chg="mod modShow">
        <pc:chgData name="Bjørn Arvid Fidjeland" userId="4fdb4e1e-a24c-41e9-b0db-c797152269ce" providerId="ADAL" clId="{59AD2888-24F5-44EC-AF5D-218C91177179}" dt="2021-03-03T10:32:44.578" v="81" actId="729"/>
        <pc:sldMkLst>
          <pc:docMk/>
          <pc:sldMk cId="1193957165" sldId="930"/>
        </pc:sldMkLst>
      </pc:sldChg>
      <pc:sldChg chg="modSp mod">
        <pc:chgData name="Bjørn Arvid Fidjeland" userId="4fdb4e1e-a24c-41e9-b0db-c797152269ce" providerId="ADAL" clId="{59AD2888-24F5-44EC-AF5D-218C91177179}" dt="2021-03-02T19:22:09.710" v="80" actId="20577"/>
        <pc:sldMkLst>
          <pc:docMk/>
          <pc:sldMk cId="1669045908" sldId="933"/>
        </pc:sldMkLst>
        <pc:spChg chg="mod">
          <ac:chgData name="Bjørn Arvid Fidjeland" userId="4fdb4e1e-a24c-41e9-b0db-c797152269ce" providerId="ADAL" clId="{59AD2888-24F5-44EC-AF5D-218C91177179}" dt="2021-03-02T19:22:09.710" v="80" actId="20577"/>
          <ac:spMkLst>
            <pc:docMk/>
            <pc:sldMk cId="1669045908" sldId="933"/>
            <ac:spMk id="5" creationId="{46E3B16D-198A-417B-AAFE-9A8E70431A1D}"/>
          </ac:spMkLst>
        </pc:spChg>
      </pc:sldChg>
      <pc:sldChg chg="modSp add mod">
        <pc:chgData name="Bjørn Arvid Fidjeland" userId="4fdb4e1e-a24c-41e9-b0db-c797152269ce" providerId="ADAL" clId="{59AD2888-24F5-44EC-AF5D-218C91177179}" dt="2021-03-01T11:51:23.456" v="17"/>
        <pc:sldMkLst>
          <pc:docMk/>
          <pc:sldMk cId="2227305616" sldId="964"/>
        </pc:sldMkLst>
        <pc:spChg chg="mod">
          <ac:chgData name="Bjørn Arvid Fidjeland" userId="4fdb4e1e-a24c-41e9-b0db-c797152269ce" providerId="ADAL" clId="{59AD2888-24F5-44EC-AF5D-218C91177179}" dt="2021-03-01T11:51:23.456" v="17"/>
          <ac:spMkLst>
            <pc:docMk/>
            <pc:sldMk cId="2227305616" sldId="964"/>
            <ac:spMk id="3" creationId="{91AEDD65-FA60-4F8A-9874-EE9A57CD9A5A}"/>
          </ac:spMkLst>
        </pc:spChg>
        <pc:spChg chg="mod">
          <ac:chgData name="Bjørn Arvid Fidjeland" userId="4fdb4e1e-a24c-41e9-b0db-c797152269ce" providerId="ADAL" clId="{59AD2888-24F5-44EC-AF5D-218C91177179}" dt="2021-03-01T11:50:48.716" v="7" actId="20577"/>
          <ac:spMkLst>
            <pc:docMk/>
            <pc:sldMk cId="2227305616" sldId="964"/>
            <ac:spMk id="21" creationId="{EB2A1350-BC67-4A53-99EE-5E8A7C60547A}"/>
          </ac:spMkLst>
        </pc:spChg>
      </pc:sldChg>
      <pc:sldChg chg="modSp add mod">
        <pc:chgData name="Bjørn Arvid Fidjeland" userId="4fdb4e1e-a24c-41e9-b0db-c797152269ce" providerId="ADAL" clId="{59AD2888-24F5-44EC-AF5D-218C91177179}" dt="2021-03-01T11:51:19.562" v="16"/>
        <pc:sldMkLst>
          <pc:docMk/>
          <pc:sldMk cId="3074928273" sldId="965"/>
        </pc:sldMkLst>
        <pc:spChg chg="mod">
          <ac:chgData name="Bjørn Arvid Fidjeland" userId="4fdb4e1e-a24c-41e9-b0db-c797152269ce" providerId="ADAL" clId="{59AD2888-24F5-44EC-AF5D-218C91177179}" dt="2021-03-01T11:51:19.562" v="16"/>
          <ac:spMkLst>
            <pc:docMk/>
            <pc:sldMk cId="3074928273" sldId="965"/>
            <ac:spMk id="2" creationId="{6264FF06-A85E-4A33-916D-DCFEF58B7C76}"/>
          </ac:spMkLst>
        </pc:spChg>
        <pc:spChg chg="mod">
          <ac:chgData name="Bjørn Arvid Fidjeland" userId="4fdb4e1e-a24c-41e9-b0db-c797152269ce" providerId="ADAL" clId="{59AD2888-24F5-44EC-AF5D-218C91177179}" dt="2021-03-01T11:50:44.632" v="5" actId="20577"/>
          <ac:spMkLst>
            <pc:docMk/>
            <pc:sldMk cId="3074928273" sldId="965"/>
            <ac:spMk id="5" creationId="{C1592425-091E-465A-981B-C578C2705C88}"/>
          </ac:spMkLst>
        </pc:spChg>
      </pc:sldChg>
      <pc:sldChg chg="modSp add mod">
        <pc:chgData name="Bjørn Arvid Fidjeland" userId="4fdb4e1e-a24c-41e9-b0db-c797152269ce" providerId="ADAL" clId="{59AD2888-24F5-44EC-AF5D-218C91177179}" dt="2021-03-01T11:51:27.342" v="18"/>
        <pc:sldMkLst>
          <pc:docMk/>
          <pc:sldMk cId="852920422" sldId="966"/>
        </pc:sldMkLst>
        <pc:spChg chg="mod">
          <ac:chgData name="Bjørn Arvid Fidjeland" userId="4fdb4e1e-a24c-41e9-b0db-c797152269ce" providerId="ADAL" clId="{59AD2888-24F5-44EC-AF5D-218C91177179}" dt="2021-03-01T11:51:27.342" v="18"/>
          <ac:spMkLst>
            <pc:docMk/>
            <pc:sldMk cId="852920422" sldId="966"/>
            <ac:spMk id="3" creationId="{91AEDD65-FA60-4F8A-9874-EE9A57CD9A5A}"/>
          </ac:spMkLst>
        </pc:spChg>
        <pc:spChg chg="mod">
          <ac:chgData name="Bjørn Arvid Fidjeland" userId="4fdb4e1e-a24c-41e9-b0db-c797152269ce" providerId="ADAL" clId="{59AD2888-24F5-44EC-AF5D-218C91177179}" dt="2021-03-01T11:50:52.570" v="9" actId="20577"/>
          <ac:spMkLst>
            <pc:docMk/>
            <pc:sldMk cId="852920422" sldId="966"/>
            <ac:spMk id="22" creationId="{DFC555B4-6E76-4592-94F3-E2E1FAF304A2}"/>
          </ac:spMkLst>
        </pc:spChg>
      </pc:sldChg>
      <pc:sldChg chg="modSp add mod">
        <pc:chgData name="Bjørn Arvid Fidjeland" userId="4fdb4e1e-a24c-41e9-b0db-c797152269ce" providerId="ADAL" clId="{59AD2888-24F5-44EC-AF5D-218C91177179}" dt="2021-03-01T11:51:31.006" v="19"/>
        <pc:sldMkLst>
          <pc:docMk/>
          <pc:sldMk cId="141507764" sldId="967"/>
        </pc:sldMkLst>
        <pc:spChg chg="mod">
          <ac:chgData name="Bjørn Arvid Fidjeland" userId="4fdb4e1e-a24c-41e9-b0db-c797152269ce" providerId="ADAL" clId="{59AD2888-24F5-44EC-AF5D-218C91177179}" dt="2021-03-01T11:51:31.006" v="19"/>
          <ac:spMkLst>
            <pc:docMk/>
            <pc:sldMk cId="141507764" sldId="967"/>
            <ac:spMk id="3" creationId="{91AEDD65-FA60-4F8A-9874-EE9A57CD9A5A}"/>
          </ac:spMkLst>
        </pc:spChg>
        <pc:spChg chg="mod">
          <ac:chgData name="Bjørn Arvid Fidjeland" userId="4fdb4e1e-a24c-41e9-b0db-c797152269ce" providerId="ADAL" clId="{59AD2888-24F5-44EC-AF5D-218C91177179}" dt="2021-03-01T11:50:57.075" v="11" actId="20577"/>
          <ac:spMkLst>
            <pc:docMk/>
            <pc:sldMk cId="141507764" sldId="967"/>
            <ac:spMk id="22" creationId="{F08A0480-A171-47C3-92B4-7E9FCE11E0BD}"/>
          </ac:spMkLst>
        </pc:spChg>
      </pc:sldChg>
      <pc:sldChg chg="modSp add mod">
        <pc:chgData name="Bjørn Arvid Fidjeland" userId="4fdb4e1e-a24c-41e9-b0db-c797152269ce" providerId="ADAL" clId="{59AD2888-24F5-44EC-AF5D-218C91177179}" dt="2021-03-01T11:51:36.159" v="20"/>
        <pc:sldMkLst>
          <pc:docMk/>
          <pc:sldMk cId="4053883440" sldId="968"/>
        </pc:sldMkLst>
        <pc:spChg chg="mod">
          <ac:chgData name="Bjørn Arvid Fidjeland" userId="4fdb4e1e-a24c-41e9-b0db-c797152269ce" providerId="ADAL" clId="{59AD2888-24F5-44EC-AF5D-218C91177179}" dt="2021-03-01T11:51:36.159" v="20"/>
          <ac:spMkLst>
            <pc:docMk/>
            <pc:sldMk cId="4053883440" sldId="968"/>
            <ac:spMk id="3" creationId="{91AEDD65-FA60-4F8A-9874-EE9A57CD9A5A}"/>
          </ac:spMkLst>
        </pc:spChg>
        <pc:spChg chg="mod">
          <ac:chgData name="Bjørn Arvid Fidjeland" userId="4fdb4e1e-a24c-41e9-b0db-c797152269ce" providerId="ADAL" clId="{59AD2888-24F5-44EC-AF5D-218C91177179}" dt="2021-03-01T11:51:01.422" v="13" actId="20577"/>
          <ac:spMkLst>
            <pc:docMk/>
            <pc:sldMk cId="4053883440" sldId="968"/>
            <ac:spMk id="22" creationId="{DCC2EC17-B733-4F1D-8640-9E77F3A7E27F}"/>
          </ac:spMkLst>
        </pc:spChg>
        <pc:spChg chg="mod">
          <ac:chgData name="Bjørn Arvid Fidjeland" userId="4fdb4e1e-a24c-41e9-b0db-c797152269ce" providerId="ADAL" clId="{59AD2888-24F5-44EC-AF5D-218C91177179}" dt="2021-03-01T11:50:12.592" v="3"/>
          <ac:spMkLst>
            <pc:docMk/>
            <pc:sldMk cId="4053883440" sldId="968"/>
            <ac:spMk id="99" creationId="{2BA15531-9E04-47F5-B7A5-69EF9C252BF0}"/>
          </ac:spMkLst>
        </pc:spChg>
      </pc:sldChg>
      <pc:sldChg chg="del">
        <pc:chgData name="Bjørn Arvid Fidjeland" userId="4fdb4e1e-a24c-41e9-b0db-c797152269ce" providerId="ADAL" clId="{59AD2888-24F5-44EC-AF5D-218C91177179}" dt="2021-03-01T11:51:51.672" v="22" actId="47"/>
        <pc:sldMkLst>
          <pc:docMk/>
          <pc:sldMk cId="2700347368" sldId="969"/>
        </pc:sldMkLst>
      </pc:sldChg>
      <pc:sldChg chg="modSp mod">
        <pc:chgData name="Bjørn Arvid Fidjeland" userId="4fdb4e1e-a24c-41e9-b0db-c797152269ce" providerId="ADAL" clId="{59AD2888-24F5-44EC-AF5D-218C91177179}" dt="2021-03-01T11:53:03.318" v="75" actId="20577"/>
        <pc:sldMkLst>
          <pc:docMk/>
          <pc:sldMk cId="2432075323" sldId="971"/>
        </pc:sldMkLst>
        <pc:spChg chg="mod">
          <ac:chgData name="Bjørn Arvid Fidjeland" userId="4fdb4e1e-a24c-41e9-b0db-c797152269ce" providerId="ADAL" clId="{59AD2888-24F5-44EC-AF5D-218C91177179}" dt="2021-03-01T11:53:03.318" v="75" actId="20577"/>
          <ac:spMkLst>
            <pc:docMk/>
            <pc:sldMk cId="2432075323" sldId="971"/>
            <ac:spMk id="24" creationId="{63B07C70-60FE-4DD5-810C-3A61BF570EBB}"/>
          </ac:spMkLst>
        </pc:spChg>
      </pc:sldChg>
      <pc:sldChg chg="del">
        <pc:chgData name="Bjørn Arvid Fidjeland" userId="4fdb4e1e-a24c-41e9-b0db-c797152269ce" providerId="ADAL" clId="{59AD2888-24F5-44EC-AF5D-218C91177179}" dt="2021-03-01T07:40:31.184" v="0" actId="47"/>
        <pc:sldMkLst>
          <pc:docMk/>
          <pc:sldMk cId="3610128309" sldId="1001"/>
        </pc:sldMkLst>
      </pc:sldChg>
      <pc:sldChg chg="modSp add mod">
        <pc:chgData name="Bjørn Arvid Fidjeland" userId="4fdb4e1e-a24c-41e9-b0db-c797152269ce" providerId="ADAL" clId="{59AD2888-24F5-44EC-AF5D-218C91177179}" dt="2021-03-01T11:51:40.607" v="21"/>
        <pc:sldMkLst>
          <pc:docMk/>
          <pc:sldMk cId="2828780170" sldId="1019"/>
        </pc:sldMkLst>
        <pc:spChg chg="mod">
          <ac:chgData name="Bjørn Arvid Fidjeland" userId="4fdb4e1e-a24c-41e9-b0db-c797152269ce" providerId="ADAL" clId="{59AD2888-24F5-44EC-AF5D-218C91177179}" dt="2021-03-01T11:51:40.607" v="21"/>
          <ac:spMkLst>
            <pc:docMk/>
            <pc:sldMk cId="2828780170" sldId="1019"/>
            <ac:spMk id="3" creationId="{91AEDD65-FA60-4F8A-9874-EE9A57CD9A5A}"/>
          </ac:spMkLst>
        </pc:spChg>
        <pc:spChg chg="mod">
          <ac:chgData name="Bjørn Arvid Fidjeland" userId="4fdb4e1e-a24c-41e9-b0db-c797152269ce" providerId="ADAL" clId="{59AD2888-24F5-44EC-AF5D-218C91177179}" dt="2021-03-01T11:51:07.032" v="15" actId="20577"/>
          <ac:spMkLst>
            <pc:docMk/>
            <pc:sldMk cId="2828780170" sldId="1019"/>
            <ac:spMk id="22" creationId="{361712D8-3258-431D-8AA6-349E055BF540}"/>
          </ac:spMkLst>
        </pc:spChg>
        <pc:spChg chg="mod">
          <ac:chgData name="Bjørn Arvid Fidjeland" userId="4fdb4e1e-a24c-41e9-b0db-c797152269ce" providerId="ADAL" clId="{59AD2888-24F5-44EC-AF5D-218C91177179}" dt="2021-03-01T11:50:06.775" v="2"/>
          <ac:spMkLst>
            <pc:docMk/>
            <pc:sldMk cId="2828780170" sldId="1019"/>
            <ac:spMk id="99" creationId="{2BA15531-9E04-47F5-B7A5-69EF9C252BF0}"/>
          </ac:spMkLst>
        </pc:spChg>
      </pc:sldChg>
    </pc:docChg>
  </pc:docChgLst>
  <pc:docChgLst>
    <pc:chgData name="Bjørn Arvid Fidjeland" userId="4fdb4e1e-a24c-41e9-b0db-c797152269ce" providerId="ADAL" clId="{AA7A04E5-7C9C-42F1-B602-F2640081284B}"/>
    <pc:docChg chg="undo redo custSel addSld delSld modSld sldOrd">
      <pc:chgData name="Bjørn Arvid Fidjeland" userId="4fdb4e1e-a24c-41e9-b0db-c797152269ce" providerId="ADAL" clId="{AA7A04E5-7C9C-42F1-B602-F2640081284B}" dt="2021-03-24T09:23:25.748" v="2990" actId="47"/>
      <pc:docMkLst>
        <pc:docMk/>
      </pc:docMkLst>
      <pc:sldChg chg="modSp mod">
        <pc:chgData name="Bjørn Arvid Fidjeland" userId="4fdb4e1e-a24c-41e9-b0db-c797152269ce" providerId="ADAL" clId="{AA7A04E5-7C9C-42F1-B602-F2640081284B}" dt="2021-03-23T14:26:44.006" v="1023" actId="20577"/>
        <pc:sldMkLst>
          <pc:docMk/>
          <pc:sldMk cId="2141996448" sldId="267"/>
        </pc:sldMkLst>
        <pc:spChg chg="mod">
          <ac:chgData name="Bjørn Arvid Fidjeland" userId="4fdb4e1e-a24c-41e9-b0db-c797152269ce" providerId="ADAL" clId="{AA7A04E5-7C9C-42F1-B602-F2640081284B}" dt="2021-03-18T14:39:34.283" v="92" actId="20577"/>
          <ac:spMkLst>
            <pc:docMk/>
            <pc:sldMk cId="2141996448" sldId="267"/>
            <ac:spMk id="2" creationId="{83145CF3-C12C-4347-8E68-43E7983404D2}"/>
          </ac:spMkLst>
        </pc:spChg>
        <pc:spChg chg="mod">
          <ac:chgData name="Bjørn Arvid Fidjeland" userId="4fdb4e1e-a24c-41e9-b0db-c797152269ce" providerId="ADAL" clId="{AA7A04E5-7C9C-42F1-B602-F2640081284B}" dt="2021-03-23T14:26:44.006" v="1023" actId="20577"/>
          <ac:spMkLst>
            <pc:docMk/>
            <pc:sldMk cId="2141996448" sldId="267"/>
            <ac:spMk id="4" creationId="{D26DA0E2-82BB-493E-9B68-2D93A245C5B3}"/>
          </ac:spMkLst>
        </pc:spChg>
        <pc:spChg chg="mod">
          <ac:chgData name="Bjørn Arvid Fidjeland" userId="4fdb4e1e-a24c-41e9-b0db-c797152269ce" providerId="ADAL" clId="{AA7A04E5-7C9C-42F1-B602-F2640081284B}" dt="2021-03-18T14:39:27.690" v="85" actId="20577"/>
          <ac:spMkLst>
            <pc:docMk/>
            <pc:sldMk cId="2141996448" sldId="267"/>
            <ac:spMk id="7" creationId="{1EE493D8-0B8F-DA4D-A099-90C8DF3DE9D1}"/>
          </ac:spMkLst>
        </pc:spChg>
      </pc:sldChg>
      <pc:sldChg chg="del">
        <pc:chgData name="Bjørn Arvid Fidjeland" userId="4fdb4e1e-a24c-41e9-b0db-c797152269ce" providerId="ADAL" clId="{AA7A04E5-7C9C-42F1-B602-F2640081284B}" dt="2021-03-18T14:42:23.310" v="138" actId="47"/>
        <pc:sldMkLst>
          <pc:docMk/>
          <pc:sldMk cId="3683311150" sldId="908"/>
        </pc:sldMkLst>
      </pc:sldChg>
      <pc:sldChg chg="del">
        <pc:chgData name="Bjørn Arvid Fidjeland" userId="4fdb4e1e-a24c-41e9-b0db-c797152269ce" providerId="ADAL" clId="{AA7A04E5-7C9C-42F1-B602-F2640081284B}" dt="2021-03-18T14:42:24.571" v="139" actId="47"/>
        <pc:sldMkLst>
          <pc:docMk/>
          <pc:sldMk cId="40229075" sldId="909"/>
        </pc:sldMkLst>
      </pc:sldChg>
      <pc:sldChg chg="add del">
        <pc:chgData name="Bjørn Arvid Fidjeland" userId="4fdb4e1e-a24c-41e9-b0db-c797152269ce" providerId="ADAL" clId="{AA7A04E5-7C9C-42F1-B602-F2640081284B}" dt="2021-03-18T14:45:06.271" v="281" actId="47"/>
        <pc:sldMkLst>
          <pc:docMk/>
          <pc:sldMk cId="3806209358" sldId="917"/>
        </pc:sldMkLst>
      </pc:sldChg>
      <pc:sldChg chg="add del">
        <pc:chgData name="Bjørn Arvid Fidjeland" userId="4fdb4e1e-a24c-41e9-b0db-c797152269ce" providerId="ADAL" clId="{AA7A04E5-7C9C-42F1-B602-F2640081284B}" dt="2021-03-18T14:45:06.271" v="281" actId="47"/>
        <pc:sldMkLst>
          <pc:docMk/>
          <pc:sldMk cId="3571067279" sldId="918"/>
        </pc:sldMkLst>
      </pc:sldChg>
      <pc:sldChg chg="add del">
        <pc:chgData name="Bjørn Arvid Fidjeland" userId="4fdb4e1e-a24c-41e9-b0db-c797152269ce" providerId="ADAL" clId="{AA7A04E5-7C9C-42F1-B602-F2640081284B}" dt="2021-03-18T14:45:06.271" v="281" actId="47"/>
        <pc:sldMkLst>
          <pc:docMk/>
          <pc:sldMk cId="2206230278" sldId="919"/>
        </pc:sldMkLst>
      </pc:sldChg>
      <pc:sldChg chg="add del">
        <pc:chgData name="Bjørn Arvid Fidjeland" userId="4fdb4e1e-a24c-41e9-b0db-c797152269ce" providerId="ADAL" clId="{AA7A04E5-7C9C-42F1-B602-F2640081284B}" dt="2021-03-18T14:45:06.271" v="281" actId="47"/>
        <pc:sldMkLst>
          <pc:docMk/>
          <pc:sldMk cId="2412428658" sldId="924"/>
        </pc:sldMkLst>
      </pc:sldChg>
      <pc:sldChg chg="add del">
        <pc:chgData name="Bjørn Arvid Fidjeland" userId="4fdb4e1e-a24c-41e9-b0db-c797152269ce" providerId="ADAL" clId="{AA7A04E5-7C9C-42F1-B602-F2640081284B}" dt="2021-03-18T14:45:06.271" v="281" actId="47"/>
        <pc:sldMkLst>
          <pc:docMk/>
          <pc:sldMk cId="2813681869" sldId="925"/>
        </pc:sldMkLst>
      </pc:sldChg>
      <pc:sldChg chg="add del">
        <pc:chgData name="Bjørn Arvid Fidjeland" userId="4fdb4e1e-a24c-41e9-b0db-c797152269ce" providerId="ADAL" clId="{AA7A04E5-7C9C-42F1-B602-F2640081284B}" dt="2021-03-18T14:45:06.271" v="281" actId="47"/>
        <pc:sldMkLst>
          <pc:docMk/>
          <pc:sldMk cId="266147984" sldId="926"/>
        </pc:sldMkLst>
      </pc:sldChg>
      <pc:sldChg chg="add del">
        <pc:chgData name="Bjørn Arvid Fidjeland" userId="4fdb4e1e-a24c-41e9-b0db-c797152269ce" providerId="ADAL" clId="{AA7A04E5-7C9C-42F1-B602-F2640081284B}" dt="2021-03-18T14:45:06.271" v="281" actId="47"/>
        <pc:sldMkLst>
          <pc:docMk/>
          <pc:sldMk cId="1193957165" sldId="930"/>
        </pc:sldMkLst>
      </pc:sldChg>
      <pc:sldChg chg="del">
        <pc:chgData name="Bjørn Arvid Fidjeland" userId="4fdb4e1e-a24c-41e9-b0db-c797152269ce" providerId="ADAL" clId="{AA7A04E5-7C9C-42F1-B602-F2640081284B}" dt="2021-03-18T14:45:06.271" v="281" actId="47"/>
        <pc:sldMkLst>
          <pc:docMk/>
          <pc:sldMk cId="3286830636" sldId="932"/>
        </pc:sldMkLst>
      </pc:sldChg>
      <pc:sldChg chg="del">
        <pc:chgData name="Bjørn Arvid Fidjeland" userId="4fdb4e1e-a24c-41e9-b0db-c797152269ce" providerId="ADAL" clId="{AA7A04E5-7C9C-42F1-B602-F2640081284B}" dt="2021-03-18T14:45:06.271" v="281" actId="47"/>
        <pc:sldMkLst>
          <pc:docMk/>
          <pc:sldMk cId="1669045908" sldId="933"/>
        </pc:sldMkLst>
      </pc:sldChg>
      <pc:sldChg chg="del">
        <pc:chgData name="Bjørn Arvid Fidjeland" userId="4fdb4e1e-a24c-41e9-b0db-c797152269ce" providerId="ADAL" clId="{AA7A04E5-7C9C-42F1-B602-F2640081284B}" dt="2021-03-18T14:45:06.271" v="281" actId="47"/>
        <pc:sldMkLst>
          <pc:docMk/>
          <pc:sldMk cId="2945565002" sldId="934"/>
        </pc:sldMkLst>
      </pc:sldChg>
      <pc:sldChg chg="addSp delSp modSp mod">
        <pc:chgData name="Bjørn Arvid Fidjeland" userId="4fdb4e1e-a24c-41e9-b0db-c797152269ce" providerId="ADAL" clId="{AA7A04E5-7C9C-42F1-B602-F2640081284B}" dt="2021-03-22T08:55:20.439" v="1019" actId="14100"/>
        <pc:sldMkLst>
          <pc:docMk/>
          <pc:sldMk cId="1785797066" sldId="952"/>
        </pc:sldMkLst>
        <pc:spChg chg="add del mod">
          <ac:chgData name="Bjørn Arvid Fidjeland" userId="4fdb4e1e-a24c-41e9-b0db-c797152269ce" providerId="ADAL" clId="{AA7A04E5-7C9C-42F1-B602-F2640081284B}" dt="2021-03-22T08:54:05.947" v="1015" actId="478"/>
          <ac:spMkLst>
            <pc:docMk/>
            <pc:sldMk cId="1785797066" sldId="952"/>
            <ac:spMk id="5" creationId="{B2CF42C5-B378-468A-812B-D5A34B0BB31C}"/>
          </ac:spMkLst>
        </pc:spChg>
        <pc:spChg chg="mod">
          <ac:chgData name="Bjørn Arvid Fidjeland" userId="4fdb4e1e-a24c-41e9-b0db-c797152269ce" providerId="ADAL" clId="{AA7A04E5-7C9C-42F1-B602-F2640081284B}" dt="2021-03-18T14:45:51.145" v="288" actId="6549"/>
          <ac:spMkLst>
            <pc:docMk/>
            <pc:sldMk cId="1785797066" sldId="952"/>
            <ac:spMk id="9" creationId="{18CE3E5D-871D-4171-966D-DEA9FC734D73}"/>
          </ac:spMkLst>
        </pc:spChg>
        <pc:spChg chg="add del mod">
          <ac:chgData name="Bjørn Arvid Fidjeland" userId="4fdb4e1e-a24c-41e9-b0db-c797152269ce" providerId="ADAL" clId="{AA7A04E5-7C9C-42F1-B602-F2640081284B}" dt="2021-03-22T08:54:04.949" v="1014" actId="478"/>
          <ac:spMkLst>
            <pc:docMk/>
            <pc:sldMk cId="1785797066" sldId="952"/>
            <ac:spMk id="10" creationId="{DF97C09B-0453-4D75-AE64-DAE4268EE4C1}"/>
          </ac:spMkLst>
        </pc:spChg>
        <pc:picChg chg="mod">
          <ac:chgData name="Bjørn Arvid Fidjeland" userId="4fdb4e1e-a24c-41e9-b0db-c797152269ce" providerId="ADAL" clId="{AA7A04E5-7C9C-42F1-B602-F2640081284B}" dt="2021-03-22T08:55:20.439" v="1019" actId="14100"/>
          <ac:picMkLst>
            <pc:docMk/>
            <pc:sldMk cId="1785797066" sldId="952"/>
            <ac:picMk id="7" creationId="{CD924C5E-C03D-4AC9-B437-3AF1679CD3FC}"/>
          </ac:picMkLst>
        </pc:picChg>
      </pc:sldChg>
      <pc:sldChg chg="modSp del">
        <pc:chgData name="Bjørn Arvid Fidjeland" userId="4fdb4e1e-a24c-41e9-b0db-c797152269ce" providerId="ADAL" clId="{AA7A04E5-7C9C-42F1-B602-F2640081284B}" dt="2021-03-18T14:46:18.081" v="289" actId="47"/>
        <pc:sldMkLst>
          <pc:docMk/>
          <pc:sldMk cId="1095306680" sldId="954"/>
        </pc:sldMkLst>
        <pc:graphicFrameChg chg="mod">
          <ac:chgData name="Bjørn Arvid Fidjeland" userId="4fdb4e1e-a24c-41e9-b0db-c797152269ce" providerId="ADAL" clId="{AA7A04E5-7C9C-42F1-B602-F2640081284B}" dt="2021-03-18T14:40:18.987" v="128" actId="20577"/>
          <ac:graphicFrameMkLst>
            <pc:docMk/>
            <pc:sldMk cId="1095306680" sldId="954"/>
            <ac:graphicFrameMk id="8" creationId="{9853DE09-64F6-4AAE-84F5-76153C1513A9}"/>
          </ac:graphicFrameMkLst>
        </pc:graphicFrameChg>
      </pc:sldChg>
      <pc:sldChg chg="del">
        <pc:chgData name="Bjørn Arvid Fidjeland" userId="4fdb4e1e-a24c-41e9-b0db-c797152269ce" providerId="ADAL" clId="{AA7A04E5-7C9C-42F1-B602-F2640081284B}" dt="2021-03-18T14:45:06.271" v="281" actId="47"/>
        <pc:sldMkLst>
          <pc:docMk/>
          <pc:sldMk cId="845851267" sldId="961"/>
        </pc:sldMkLst>
      </pc:sldChg>
      <pc:sldChg chg="del">
        <pc:chgData name="Bjørn Arvid Fidjeland" userId="4fdb4e1e-a24c-41e9-b0db-c797152269ce" providerId="ADAL" clId="{AA7A04E5-7C9C-42F1-B602-F2640081284B}" dt="2021-03-18T14:42:20.158" v="133" actId="47"/>
        <pc:sldMkLst>
          <pc:docMk/>
          <pc:sldMk cId="2227305616" sldId="964"/>
        </pc:sldMkLst>
      </pc:sldChg>
      <pc:sldChg chg="del">
        <pc:chgData name="Bjørn Arvid Fidjeland" userId="4fdb4e1e-a24c-41e9-b0db-c797152269ce" providerId="ADAL" clId="{AA7A04E5-7C9C-42F1-B602-F2640081284B}" dt="2021-03-18T14:42:19.630" v="132" actId="47"/>
        <pc:sldMkLst>
          <pc:docMk/>
          <pc:sldMk cId="3074928273" sldId="965"/>
        </pc:sldMkLst>
      </pc:sldChg>
      <pc:sldChg chg="del">
        <pc:chgData name="Bjørn Arvid Fidjeland" userId="4fdb4e1e-a24c-41e9-b0db-c797152269ce" providerId="ADAL" clId="{AA7A04E5-7C9C-42F1-B602-F2640081284B}" dt="2021-03-18T14:42:20.608" v="134" actId="47"/>
        <pc:sldMkLst>
          <pc:docMk/>
          <pc:sldMk cId="852920422" sldId="966"/>
        </pc:sldMkLst>
      </pc:sldChg>
      <pc:sldChg chg="del">
        <pc:chgData name="Bjørn Arvid Fidjeland" userId="4fdb4e1e-a24c-41e9-b0db-c797152269ce" providerId="ADAL" clId="{AA7A04E5-7C9C-42F1-B602-F2640081284B}" dt="2021-03-18T14:42:21.600" v="135" actId="47"/>
        <pc:sldMkLst>
          <pc:docMk/>
          <pc:sldMk cId="141507764" sldId="967"/>
        </pc:sldMkLst>
      </pc:sldChg>
      <pc:sldChg chg="del">
        <pc:chgData name="Bjørn Arvid Fidjeland" userId="4fdb4e1e-a24c-41e9-b0db-c797152269ce" providerId="ADAL" clId="{AA7A04E5-7C9C-42F1-B602-F2640081284B}" dt="2021-03-18T14:42:22.200" v="136" actId="47"/>
        <pc:sldMkLst>
          <pc:docMk/>
          <pc:sldMk cId="4053883440" sldId="968"/>
        </pc:sldMkLst>
      </pc:sldChg>
      <pc:sldChg chg="add del">
        <pc:chgData name="Bjørn Arvid Fidjeland" userId="4fdb4e1e-a24c-41e9-b0db-c797152269ce" providerId="ADAL" clId="{AA7A04E5-7C9C-42F1-B602-F2640081284B}" dt="2021-03-18T15:08:12.740" v="656"/>
        <pc:sldMkLst>
          <pc:docMk/>
          <pc:sldMk cId="2410724017" sldId="971"/>
        </pc:sldMkLst>
      </pc:sldChg>
      <pc:sldChg chg="del">
        <pc:chgData name="Bjørn Arvid Fidjeland" userId="4fdb4e1e-a24c-41e9-b0db-c797152269ce" providerId="ADAL" clId="{AA7A04E5-7C9C-42F1-B602-F2640081284B}" dt="2021-03-18T14:42:27.239" v="140" actId="47"/>
        <pc:sldMkLst>
          <pc:docMk/>
          <pc:sldMk cId="2432075323" sldId="971"/>
        </pc:sldMkLst>
      </pc:sldChg>
      <pc:sldChg chg="delSp modSp add del mod">
        <pc:chgData name="Bjørn Arvid Fidjeland" userId="4fdb4e1e-a24c-41e9-b0db-c797152269ce" providerId="ADAL" clId="{AA7A04E5-7C9C-42F1-B602-F2640081284B}" dt="2021-03-24T08:58:47.343" v="2436" actId="2"/>
        <pc:sldMkLst>
          <pc:docMk/>
          <pc:sldMk cId="3522991839" sldId="972"/>
        </pc:sldMkLst>
        <pc:spChg chg="mod">
          <ac:chgData name="Bjørn Arvid Fidjeland" userId="4fdb4e1e-a24c-41e9-b0db-c797152269ce" providerId="ADAL" clId="{AA7A04E5-7C9C-42F1-B602-F2640081284B}" dt="2021-03-24T08:58:47.343" v="2436" actId="2"/>
          <ac:spMkLst>
            <pc:docMk/>
            <pc:sldMk cId="3522991839" sldId="972"/>
            <ac:spMk id="3" creationId="{91AEDD65-FA60-4F8A-9874-EE9A57CD9A5A}"/>
          </ac:spMkLst>
        </pc:spChg>
        <pc:spChg chg="mod">
          <ac:chgData name="Bjørn Arvid Fidjeland" userId="4fdb4e1e-a24c-41e9-b0db-c797152269ce" providerId="ADAL" clId="{AA7A04E5-7C9C-42F1-B602-F2640081284B}" dt="2021-03-18T14:43:40.302" v="240" actId="20577"/>
          <ac:spMkLst>
            <pc:docMk/>
            <pc:sldMk cId="3522991839" sldId="972"/>
            <ac:spMk id="22" creationId="{07527148-BBC8-4B0F-9F68-A418707C811A}"/>
          </ac:spMkLst>
        </pc:spChg>
        <pc:graphicFrameChg chg="del">
          <ac:chgData name="Bjørn Arvid Fidjeland" userId="4fdb4e1e-a24c-41e9-b0db-c797152269ce" providerId="ADAL" clId="{AA7A04E5-7C9C-42F1-B602-F2640081284B}" dt="2021-03-18T14:45:18.671" v="282" actId="478"/>
          <ac:graphicFrameMkLst>
            <pc:docMk/>
            <pc:sldMk cId="3522991839" sldId="972"/>
            <ac:graphicFrameMk id="36" creationId="{F2A5E332-CFCF-49C0-946A-0884BB3E0B7B}"/>
          </ac:graphicFrameMkLst>
        </pc:graphicFrameChg>
        <pc:graphicFrameChg chg="del">
          <ac:chgData name="Bjørn Arvid Fidjeland" userId="4fdb4e1e-a24c-41e9-b0db-c797152269ce" providerId="ADAL" clId="{AA7A04E5-7C9C-42F1-B602-F2640081284B}" dt="2021-03-18T14:45:20.531" v="283" actId="478"/>
          <ac:graphicFrameMkLst>
            <pc:docMk/>
            <pc:sldMk cId="3522991839" sldId="972"/>
            <ac:graphicFrameMk id="98" creationId="{644C20D6-76DB-467F-B778-C74027707006}"/>
          </ac:graphicFrameMkLst>
        </pc:graphicFrameChg>
        <pc:graphicFrameChg chg="del">
          <ac:chgData name="Bjørn Arvid Fidjeland" userId="4fdb4e1e-a24c-41e9-b0db-c797152269ce" providerId="ADAL" clId="{AA7A04E5-7C9C-42F1-B602-F2640081284B}" dt="2021-03-18T14:45:22.618" v="284" actId="478"/>
          <ac:graphicFrameMkLst>
            <pc:docMk/>
            <pc:sldMk cId="3522991839" sldId="972"/>
            <ac:graphicFrameMk id="102" creationId="{9C35E0FE-0254-47C0-8DF6-B2190FF009B6}"/>
          </ac:graphicFrameMkLst>
        </pc:graphicFrameChg>
        <pc:graphicFrameChg chg="del">
          <ac:chgData name="Bjørn Arvid Fidjeland" userId="4fdb4e1e-a24c-41e9-b0db-c797152269ce" providerId="ADAL" clId="{AA7A04E5-7C9C-42F1-B602-F2640081284B}" dt="2021-03-18T14:45:28.061" v="286" actId="478"/>
          <ac:graphicFrameMkLst>
            <pc:docMk/>
            <pc:sldMk cId="3522991839" sldId="972"/>
            <ac:graphicFrameMk id="104" creationId="{2E856655-4754-44AF-A2F5-9DADF669230D}"/>
          </ac:graphicFrameMkLst>
        </pc:graphicFrameChg>
        <pc:graphicFrameChg chg="del">
          <ac:chgData name="Bjørn Arvid Fidjeland" userId="4fdb4e1e-a24c-41e9-b0db-c797152269ce" providerId="ADAL" clId="{AA7A04E5-7C9C-42F1-B602-F2640081284B}" dt="2021-03-18T14:45:24.944" v="285" actId="478"/>
          <ac:graphicFrameMkLst>
            <pc:docMk/>
            <pc:sldMk cId="3522991839" sldId="972"/>
            <ac:graphicFrameMk id="106" creationId="{16DEDA42-C846-45E0-BA95-24A504136BCA}"/>
          </ac:graphicFrameMkLst>
        </pc:graphicFrameChg>
      </pc:sldChg>
      <pc:sldChg chg="add del">
        <pc:chgData name="Bjørn Arvid Fidjeland" userId="4fdb4e1e-a24c-41e9-b0db-c797152269ce" providerId="ADAL" clId="{AA7A04E5-7C9C-42F1-B602-F2640081284B}" dt="2021-03-24T09:23:23.777" v="2989" actId="47"/>
        <pc:sldMkLst>
          <pc:docMk/>
          <pc:sldMk cId="2639539085" sldId="973"/>
        </pc:sldMkLst>
      </pc:sldChg>
      <pc:sldChg chg="add del">
        <pc:chgData name="Bjørn Arvid Fidjeland" userId="4fdb4e1e-a24c-41e9-b0db-c797152269ce" providerId="ADAL" clId="{AA7A04E5-7C9C-42F1-B602-F2640081284B}" dt="2021-03-18T14:45:06.271" v="281" actId="47"/>
        <pc:sldMkLst>
          <pc:docMk/>
          <pc:sldMk cId="1943167887" sldId="977"/>
        </pc:sldMkLst>
      </pc:sldChg>
      <pc:sldChg chg="add del">
        <pc:chgData name="Bjørn Arvid Fidjeland" userId="4fdb4e1e-a24c-41e9-b0db-c797152269ce" providerId="ADAL" clId="{AA7A04E5-7C9C-42F1-B602-F2640081284B}" dt="2021-03-18T14:45:06.271" v="281" actId="47"/>
        <pc:sldMkLst>
          <pc:docMk/>
          <pc:sldMk cId="71882743" sldId="979"/>
        </pc:sldMkLst>
      </pc:sldChg>
      <pc:sldChg chg="add del">
        <pc:chgData name="Bjørn Arvid Fidjeland" userId="4fdb4e1e-a24c-41e9-b0db-c797152269ce" providerId="ADAL" clId="{AA7A04E5-7C9C-42F1-B602-F2640081284B}" dt="2021-03-18T14:47:40.083" v="312" actId="47"/>
        <pc:sldMkLst>
          <pc:docMk/>
          <pc:sldMk cId="3022534055" sldId="983"/>
        </pc:sldMkLst>
      </pc:sldChg>
      <pc:sldChg chg="add del">
        <pc:chgData name="Bjørn Arvid Fidjeland" userId="4fdb4e1e-a24c-41e9-b0db-c797152269ce" providerId="ADAL" clId="{AA7A04E5-7C9C-42F1-B602-F2640081284B}" dt="2021-03-18T15:08:12.740" v="656"/>
        <pc:sldMkLst>
          <pc:docMk/>
          <pc:sldMk cId="4135465516" sldId="984"/>
        </pc:sldMkLst>
      </pc:sldChg>
      <pc:sldChg chg="add del">
        <pc:chgData name="Bjørn Arvid Fidjeland" userId="4fdb4e1e-a24c-41e9-b0db-c797152269ce" providerId="ADAL" clId="{AA7A04E5-7C9C-42F1-B602-F2640081284B}" dt="2021-03-18T14:47:40.083" v="312" actId="47"/>
        <pc:sldMkLst>
          <pc:docMk/>
          <pc:sldMk cId="3162435379" sldId="985"/>
        </pc:sldMkLst>
      </pc:sldChg>
      <pc:sldChg chg="add del">
        <pc:chgData name="Bjørn Arvid Fidjeland" userId="4fdb4e1e-a24c-41e9-b0db-c797152269ce" providerId="ADAL" clId="{AA7A04E5-7C9C-42F1-B602-F2640081284B}" dt="2021-03-18T15:08:12.740" v="656"/>
        <pc:sldMkLst>
          <pc:docMk/>
          <pc:sldMk cId="3062250671" sldId="986"/>
        </pc:sldMkLst>
      </pc:sldChg>
      <pc:sldChg chg="add del">
        <pc:chgData name="Bjørn Arvid Fidjeland" userId="4fdb4e1e-a24c-41e9-b0db-c797152269ce" providerId="ADAL" clId="{AA7A04E5-7C9C-42F1-B602-F2640081284B}" dt="2021-03-18T14:47:40.083" v="312" actId="47"/>
        <pc:sldMkLst>
          <pc:docMk/>
          <pc:sldMk cId="808639196" sldId="988"/>
        </pc:sldMkLst>
      </pc:sldChg>
      <pc:sldChg chg="add del">
        <pc:chgData name="Bjørn Arvid Fidjeland" userId="4fdb4e1e-a24c-41e9-b0db-c797152269ce" providerId="ADAL" clId="{AA7A04E5-7C9C-42F1-B602-F2640081284B}" dt="2021-03-18T14:47:40.083" v="312" actId="47"/>
        <pc:sldMkLst>
          <pc:docMk/>
          <pc:sldMk cId="1544231686" sldId="989"/>
        </pc:sldMkLst>
      </pc:sldChg>
      <pc:sldChg chg="add del">
        <pc:chgData name="Bjørn Arvid Fidjeland" userId="4fdb4e1e-a24c-41e9-b0db-c797152269ce" providerId="ADAL" clId="{AA7A04E5-7C9C-42F1-B602-F2640081284B}" dt="2021-03-18T14:47:40.083" v="312" actId="47"/>
        <pc:sldMkLst>
          <pc:docMk/>
          <pc:sldMk cId="546847321" sldId="992"/>
        </pc:sldMkLst>
      </pc:sldChg>
      <pc:sldChg chg="add del">
        <pc:chgData name="Bjørn Arvid Fidjeland" userId="4fdb4e1e-a24c-41e9-b0db-c797152269ce" providerId="ADAL" clId="{AA7A04E5-7C9C-42F1-B602-F2640081284B}" dt="2021-03-18T14:47:40.083" v="312" actId="47"/>
        <pc:sldMkLst>
          <pc:docMk/>
          <pc:sldMk cId="371589907" sldId="994"/>
        </pc:sldMkLst>
      </pc:sldChg>
      <pc:sldChg chg="add del">
        <pc:chgData name="Bjørn Arvid Fidjeland" userId="4fdb4e1e-a24c-41e9-b0db-c797152269ce" providerId="ADAL" clId="{AA7A04E5-7C9C-42F1-B602-F2640081284B}" dt="2021-03-18T14:47:40.083" v="312" actId="47"/>
        <pc:sldMkLst>
          <pc:docMk/>
          <pc:sldMk cId="2239565557" sldId="996"/>
        </pc:sldMkLst>
      </pc:sldChg>
      <pc:sldChg chg="add del">
        <pc:chgData name="Bjørn Arvid Fidjeland" userId="4fdb4e1e-a24c-41e9-b0db-c797152269ce" providerId="ADAL" clId="{AA7A04E5-7C9C-42F1-B602-F2640081284B}" dt="2021-03-18T14:47:40.083" v="312" actId="47"/>
        <pc:sldMkLst>
          <pc:docMk/>
          <pc:sldMk cId="1863347774" sldId="998"/>
        </pc:sldMkLst>
      </pc:sldChg>
      <pc:sldChg chg="add del">
        <pc:chgData name="Bjørn Arvid Fidjeland" userId="4fdb4e1e-a24c-41e9-b0db-c797152269ce" providerId="ADAL" clId="{AA7A04E5-7C9C-42F1-B602-F2640081284B}" dt="2021-03-18T14:47:40.083" v="312" actId="47"/>
        <pc:sldMkLst>
          <pc:docMk/>
          <pc:sldMk cId="4288506870" sldId="999"/>
        </pc:sldMkLst>
      </pc:sldChg>
      <pc:sldChg chg="del">
        <pc:chgData name="Bjørn Arvid Fidjeland" userId="4fdb4e1e-a24c-41e9-b0db-c797152269ce" providerId="ADAL" clId="{AA7A04E5-7C9C-42F1-B602-F2640081284B}" dt="2021-03-18T14:40:29.629" v="129" actId="47"/>
        <pc:sldMkLst>
          <pc:docMk/>
          <pc:sldMk cId="1445600929" sldId="1002"/>
        </pc:sldMkLst>
      </pc:sldChg>
      <pc:sldChg chg="del">
        <pc:chgData name="Bjørn Arvid Fidjeland" userId="4fdb4e1e-a24c-41e9-b0db-c797152269ce" providerId="ADAL" clId="{AA7A04E5-7C9C-42F1-B602-F2640081284B}" dt="2021-03-18T14:41:22.385" v="130" actId="47"/>
        <pc:sldMkLst>
          <pc:docMk/>
          <pc:sldMk cId="416354958" sldId="1004"/>
        </pc:sldMkLst>
      </pc:sldChg>
      <pc:sldChg chg="add del">
        <pc:chgData name="Bjørn Arvid Fidjeland" userId="4fdb4e1e-a24c-41e9-b0db-c797152269ce" providerId="ADAL" clId="{AA7A04E5-7C9C-42F1-B602-F2640081284B}" dt="2021-03-18T14:45:06.271" v="281" actId="47"/>
        <pc:sldMkLst>
          <pc:docMk/>
          <pc:sldMk cId="1175297880" sldId="1005"/>
        </pc:sldMkLst>
      </pc:sldChg>
      <pc:sldChg chg="add del">
        <pc:chgData name="Bjørn Arvid Fidjeland" userId="4fdb4e1e-a24c-41e9-b0db-c797152269ce" providerId="ADAL" clId="{AA7A04E5-7C9C-42F1-B602-F2640081284B}" dt="2021-03-18T14:47:40.083" v="312" actId="47"/>
        <pc:sldMkLst>
          <pc:docMk/>
          <pc:sldMk cId="1379389542" sldId="1006"/>
        </pc:sldMkLst>
      </pc:sldChg>
      <pc:sldChg chg="add del">
        <pc:chgData name="Bjørn Arvid Fidjeland" userId="4fdb4e1e-a24c-41e9-b0db-c797152269ce" providerId="ADAL" clId="{AA7A04E5-7C9C-42F1-B602-F2640081284B}" dt="2021-03-18T14:45:06.271" v="281" actId="47"/>
        <pc:sldMkLst>
          <pc:docMk/>
          <pc:sldMk cId="91442353" sldId="1008"/>
        </pc:sldMkLst>
      </pc:sldChg>
      <pc:sldChg chg="add del">
        <pc:chgData name="Bjørn Arvid Fidjeland" userId="4fdb4e1e-a24c-41e9-b0db-c797152269ce" providerId="ADAL" clId="{AA7A04E5-7C9C-42F1-B602-F2640081284B}" dt="2021-03-18T14:45:06.271" v="281" actId="47"/>
        <pc:sldMkLst>
          <pc:docMk/>
          <pc:sldMk cId="219474340" sldId="1009"/>
        </pc:sldMkLst>
      </pc:sldChg>
      <pc:sldChg chg="add del">
        <pc:chgData name="Bjørn Arvid Fidjeland" userId="4fdb4e1e-a24c-41e9-b0db-c797152269ce" providerId="ADAL" clId="{AA7A04E5-7C9C-42F1-B602-F2640081284B}" dt="2021-03-18T14:45:06.271" v="281" actId="47"/>
        <pc:sldMkLst>
          <pc:docMk/>
          <pc:sldMk cId="2719843566" sldId="1010"/>
        </pc:sldMkLst>
      </pc:sldChg>
      <pc:sldChg chg="add del">
        <pc:chgData name="Bjørn Arvid Fidjeland" userId="4fdb4e1e-a24c-41e9-b0db-c797152269ce" providerId="ADAL" clId="{AA7A04E5-7C9C-42F1-B602-F2640081284B}" dt="2021-03-18T14:45:06.271" v="281" actId="47"/>
        <pc:sldMkLst>
          <pc:docMk/>
          <pc:sldMk cId="863626153" sldId="1011"/>
        </pc:sldMkLst>
      </pc:sldChg>
      <pc:sldChg chg="add del">
        <pc:chgData name="Bjørn Arvid Fidjeland" userId="4fdb4e1e-a24c-41e9-b0db-c797152269ce" providerId="ADAL" clId="{AA7A04E5-7C9C-42F1-B602-F2640081284B}" dt="2021-03-18T14:45:06.271" v="281" actId="47"/>
        <pc:sldMkLst>
          <pc:docMk/>
          <pc:sldMk cId="122857584" sldId="1012"/>
        </pc:sldMkLst>
      </pc:sldChg>
      <pc:sldChg chg="add del">
        <pc:chgData name="Bjørn Arvid Fidjeland" userId="4fdb4e1e-a24c-41e9-b0db-c797152269ce" providerId="ADAL" clId="{AA7A04E5-7C9C-42F1-B602-F2640081284B}" dt="2021-03-18T14:45:06.271" v="281" actId="47"/>
        <pc:sldMkLst>
          <pc:docMk/>
          <pc:sldMk cId="181578586" sldId="1013"/>
        </pc:sldMkLst>
      </pc:sldChg>
      <pc:sldChg chg="add del">
        <pc:chgData name="Bjørn Arvid Fidjeland" userId="4fdb4e1e-a24c-41e9-b0db-c797152269ce" providerId="ADAL" clId="{AA7A04E5-7C9C-42F1-B602-F2640081284B}" dt="2021-03-18T14:45:06.271" v="281" actId="47"/>
        <pc:sldMkLst>
          <pc:docMk/>
          <pc:sldMk cId="1361742247" sldId="1014"/>
        </pc:sldMkLst>
      </pc:sldChg>
      <pc:sldChg chg="del">
        <pc:chgData name="Bjørn Arvid Fidjeland" userId="4fdb4e1e-a24c-41e9-b0db-c797152269ce" providerId="ADAL" clId="{AA7A04E5-7C9C-42F1-B602-F2640081284B}" dt="2021-03-18T14:42:19.105" v="131" actId="47"/>
        <pc:sldMkLst>
          <pc:docMk/>
          <pc:sldMk cId="3345690915" sldId="1015"/>
        </pc:sldMkLst>
      </pc:sldChg>
      <pc:sldChg chg="add del">
        <pc:chgData name="Bjørn Arvid Fidjeland" userId="4fdb4e1e-a24c-41e9-b0db-c797152269ce" providerId="ADAL" clId="{AA7A04E5-7C9C-42F1-B602-F2640081284B}" dt="2021-03-18T14:45:06.271" v="281" actId="47"/>
        <pc:sldMkLst>
          <pc:docMk/>
          <pc:sldMk cId="4119522034" sldId="1016"/>
        </pc:sldMkLst>
      </pc:sldChg>
      <pc:sldChg chg="add del">
        <pc:chgData name="Bjørn Arvid Fidjeland" userId="4fdb4e1e-a24c-41e9-b0db-c797152269ce" providerId="ADAL" clId="{AA7A04E5-7C9C-42F1-B602-F2640081284B}" dt="2021-03-18T14:45:06.271" v="281" actId="47"/>
        <pc:sldMkLst>
          <pc:docMk/>
          <pc:sldMk cId="3973716848" sldId="1018"/>
        </pc:sldMkLst>
      </pc:sldChg>
      <pc:sldChg chg="del">
        <pc:chgData name="Bjørn Arvid Fidjeland" userId="4fdb4e1e-a24c-41e9-b0db-c797152269ce" providerId="ADAL" clId="{AA7A04E5-7C9C-42F1-B602-F2640081284B}" dt="2021-03-18T14:42:22.738" v="137" actId="47"/>
        <pc:sldMkLst>
          <pc:docMk/>
          <pc:sldMk cId="2828780170" sldId="1019"/>
        </pc:sldMkLst>
      </pc:sldChg>
      <pc:sldChg chg="add del">
        <pc:chgData name="Bjørn Arvid Fidjeland" userId="4fdb4e1e-a24c-41e9-b0db-c797152269ce" providerId="ADAL" clId="{AA7A04E5-7C9C-42F1-B602-F2640081284B}" dt="2021-03-18T14:47:40.083" v="312" actId="47"/>
        <pc:sldMkLst>
          <pc:docMk/>
          <pc:sldMk cId="81924295" sldId="1020"/>
        </pc:sldMkLst>
      </pc:sldChg>
      <pc:sldChg chg="addSp delSp modSp new mod modAnim">
        <pc:chgData name="Bjørn Arvid Fidjeland" userId="4fdb4e1e-a24c-41e9-b0db-c797152269ce" providerId="ADAL" clId="{AA7A04E5-7C9C-42F1-B602-F2640081284B}" dt="2021-03-24T09:14:36.338" v="2820"/>
        <pc:sldMkLst>
          <pc:docMk/>
          <pc:sldMk cId="1760136775" sldId="1021"/>
        </pc:sldMkLst>
        <pc:spChg chg="mod">
          <ac:chgData name="Bjørn Arvid Fidjeland" userId="4fdb4e1e-a24c-41e9-b0db-c797152269ce" providerId="ADAL" clId="{AA7A04E5-7C9C-42F1-B602-F2640081284B}" dt="2021-03-24T09:06:50.592" v="2512" actId="20577"/>
          <ac:spMkLst>
            <pc:docMk/>
            <pc:sldMk cId="1760136775" sldId="1021"/>
            <ac:spMk id="2" creationId="{3332E766-2AF1-4E76-8F2B-C8F0C9EA3BB1}"/>
          </ac:spMkLst>
        </pc:spChg>
        <pc:spChg chg="del">
          <ac:chgData name="Bjørn Arvid Fidjeland" userId="4fdb4e1e-a24c-41e9-b0db-c797152269ce" providerId="ADAL" clId="{AA7A04E5-7C9C-42F1-B602-F2640081284B}" dt="2021-03-24T09:11:11.328" v="2735" actId="478"/>
          <ac:spMkLst>
            <pc:docMk/>
            <pc:sldMk cId="1760136775" sldId="1021"/>
            <ac:spMk id="3" creationId="{A1E1F1A6-D68C-4B8A-959E-07879C407ED2}"/>
          </ac:spMkLst>
        </pc:spChg>
        <pc:spChg chg="mod">
          <ac:chgData name="Bjørn Arvid Fidjeland" userId="4fdb4e1e-a24c-41e9-b0db-c797152269ce" providerId="ADAL" clId="{AA7A04E5-7C9C-42F1-B602-F2640081284B}" dt="2021-03-18T14:50:05.637" v="453" actId="20577"/>
          <ac:spMkLst>
            <pc:docMk/>
            <pc:sldMk cId="1760136775" sldId="1021"/>
            <ac:spMk id="5" creationId="{CB5AB2CF-4480-4186-BEF8-36BE4AA60854}"/>
          </ac:spMkLst>
        </pc:spChg>
        <pc:spChg chg="add del mod">
          <ac:chgData name="Bjørn Arvid Fidjeland" userId="4fdb4e1e-a24c-41e9-b0db-c797152269ce" providerId="ADAL" clId="{AA7A04E5-7C9C-42F1-B602-F2640081284B}" dt="2021-03-24T09:14:07.007" v="2817" actId="14100"/>
          <ac:spMkLst>
            <pc:docMk/>
            <pc:sldMk cId="1760136775" sldId="1021"/>
            <ac:spMk id="6" creationId="{3A500A52-0A10-40DA-AC88-8FD1C50B31CF}"/>
          </ac:spMkLst>
        </pc:spChg>
        <pc:spChg chg="del">
          <ac:chgData name="Bjørn Arvid Fidjeland" userId="4fdb4e1e-a24c-41e9-b0db-c797152269ce" providerId="ADAL" clId="{AA7A04E5-7C9C-42F1-B602-F2640081284B}" dt="2021-03-24T09:11:08.881" v="2734" actId="478"/>
          <ac:spMkLst>
            <pc:docMk/>
            <pc:sldMk cId="1760136775" sldId="1021"/>
            <ac:spMk id="7" creationId="{CED4CB5C-08BC-48B8-BB6E-A379331AE855}"/>
          </ac:spMkLst>
        </pc:spChg>
        <pc:spChg chg="add mod">
          <ac:chgData name="Bjørn Arvid Fidjeland" userId="4fdb4e1e-a24c-41e9-b0db-c797152269ce" providerId="ADAL" clId="{AA7A04E5-7C9C-42F1-B602-F2640081284B}" dt="2021-03-24T09:14:21.134" v="2819" actId="1076"/>
          <ac:spMkLst>
            <pc:docMk/>
            <pc:sldMk cId="1760136775" sldId="1021"/>
            <ac:spMk id="9" creationId="{9CA8C4D1-219D-4541-8D8A-FA66CE518206}"/>
          </ac:spMkLst>
        </pc:spChg>
        <pc:picChg chg="add del mod ord">
          <ac:chgData name="Bjørn Arvid Fidjeland" userId="4fdb4e1e-a24c-41e9-b0db-c797152269ce" providerId="ADAL" clId="{AA7A04E5-7C9C-42F1-B602-F2640081284B}" dt="2021-03-18T14:59:01.779" v="631" actId="22"/>
          <ac:picMkLst>
            <pc:docMk/>
            <pc:sldMk cId="1760136775" sldId="1021"/>
            <ac:picMk id="9" creationId="{FD8F64BC-99AB-45B6-B952-9BCF324A51C1}"/>
          </ac:picMkLst>
        </pc:picChg>
        <pc:picChg chg="add mod">
          <ac:chgData name="Bjørn Arvid Fidjeland" userId="4fdb4e1e-a24c-41e9-b0db-c797152269ce" providerId="ADAL" clId="{AA7A04E5-7C9C-42F1-B602-F2640081284B}" dt="2021-03-24T08:59:53.232" v="2462" actId="1038"/>
          <ac:picMkLst>
            <pc:docMk/>
            <pc:sldMk cId="1760136775" sldId="1021"/>
            <ac:picMk id="11" creationId="{810F312B-8B47-429E-B66F-4C41DB216396}"/>
          </ac:picMkLst>
        </pc:picChg>
      </pc:sldChg>
      <pc:sldChg chg="addSp delSp modSp add mod ord">
        <pc:chgData name="Bjørn Arvid Fidjeland" userId="4fdb4e1e-a24c-41e9-b0db-c797152269ce" providerId="ADAL" clId="{AA7A04E5-7C9C-42F1-B602-F2640081284B}" dt="2021-03-23T14:27:49.267" v="1086" actId="20577"/>
        <pc:sldMkLst>
          <pc:docMk/>
          <pc:sldMk cId="3630591240" sldId="1022"/>
        </pc:sldMkLst>
        <pc:spChg chg="del">
          <ac:chgData name="Bjørn Arvid Fidjeland" userId="4fdb4e1e-a24c-41e9-b0db-c797152269ce" providerId="ADAL" clId="{AA7A04E5-7C9C-42F1-B602-F2640081284B}" dt="2021-03-22T08:55:54.270" v="1020" actId="478"/>
          <ac:spMkLst>
            <pc:docMk/>
            <pc:sldMk cId="3630591240" sldId="1022"/>
            <ac:spMk id="3" creationId="{D9D9310D-90FE-4019-9939-873129CFEE5E}"/>
          </ac:spMkLst>
        </pc:spChg>
        <pc:spChg chg="del">
          <ac:chgData name="Bjørn Arvid Fidjeland" userId="4fdb4e1e-a24c-41e9-b0db-c797152269ce" providerId="ADAL" clId="{AA7A04E5-7C9C-42F1-B602-F2640081284B}" dt="2021-03-22T08:55:54.270" v="1020" actId="478"/>
          <ac:spMkLst>
            <pc:docMk/>
            <pc:sldMk cId="3630591240" sldId="1022"/>
            <ac:spMk id="7" creationId="{C444571D-F077-4646-A9C4-E2AF2B2862A6}"/>
          </ac:spMkLst>
        </pc:spChg>
        <pc:spChg chg="del">
          <ac:chgData name="Bjørn Arvid Fidjeland" userId="4fdb4e1e-a24c-41e9-b0db-c797152269ce" providerId="ADAL" clId="{AA7A04E5-7C9C-42F1-B602-F2640081284B}" dt="2021-03-22T08:55:54.270" v="1020" actId="478"/>
          <ac:spMkLst>
            <pc:docMk/>
            <pc:sldMk cId="3630591240" sldId="1022"/>
            <ac:spMk id="8" creationId="{3D64310D-C66D-46E5-851E-A7C6457C7318}"/>
          </ac:spMkLst>
        </pc:spChg>
        <pc:spChg chg="del">
          <ac:chgData name="Bjørn Arvid Fidjeland" userId="4fdb4e1e-a24c-41e9-b0db-c797152269ce" providerId="ADAL" clId="{AA7A04E5-7C9C-42F1-B602-F2640081284B}" dt="2021-03-22T08:55:54.270" v="1020" actId="478"/>
          <ac:spMkLst>
            <pc:docMk/>
            <pc:sldMk cId="3630591240" sldId="1022"/>
            <ac:spMk id="9" creationId="{3D315782-61CD-4115-BDEC-FA2179720DD7}"/>
          </ac:spMkLst>
        </pc:spChg>
        <pc:spChg chg="del">
          <ac:chgData name="Bjørn Arvid Fidjeland" userId="4fdb4e1e-a24c-41e9-b0db-c797152269ce" providerId="ADAL" clId="{AA7A04E5-7C9C-42F1-B602-F2640081284B}" dt="2021-03-22T08:55:54.270" v="1020" actId="478"/>
          <ac:spMkLst>
            <pc:docMk/>
            <pc:sldMk cId="3630591240" sldId="1022"/>
            <ac:spMk id="12" creationId="{FE9FFDEA-5AC8-4756-B65F-04B39D36B770}"/>
          </ac:spMkLst>
        </pc:spChg>
        <pc:spChg chg="del">
          <ac:chgData name="Bjørn Arvid Fidjeland" userId="4fdb4e1e-a24c-41e9-b0db-c797152269ce" providerId="ADAL" clId="{AA7A04E5-7C9C-42F1-B602-F2640081284B}" dt="2021-03-22T08:55:54.270" v="1020" actId="478"/>
          <ac:spMkLst>
            <pc:docMk/>
            <pc:sldMk cId="3630591240" sldId="1022"/>
            <ac:spMk id="13" creationId="{DD9F5687-8FF7-4FFE-958E-892047E13092}"/>
          </ac:spMkLst>
        </pc:spChg>
        <pc:spChg chg="del">
          <ac:chgData name="Bjørn Arvid Fidjeland" userId="4fdb4e1e-a24c-41e9-b0db-c797152269ce" providerId="ADAL" clId="{AA7A04E5-7C9C-42F1-B602-F2640081284B}" dt="2021-03-22T08:55:54.270" v="1020" actId="478"/>
          <ac:spMkLst>
            <pc:docMk/>
            <pc:sldMk cId="3630591240" sldId="1022"/>
            <ac:spMk id="14" creationId="{9B41A778-AD48-4473-B16B-D086E9954050}"/>
          </ac:spMkLst>
        </pc:spChg>
        <pc:spChg chg="del">
          <ac:chgData name="Bjørn Arvid Fidjeland" userId="4fdb4e1e-a24c-41e9-b0db-c797152269ce" providerId="ADAL" clId="{AA7A04E5-7C9C-42F1-B602-F2640081284B}" dt="2021-03-22T08:55:54.270" v="1020" actId="478"/>
          <ac:spMkLst>
            <pc:docMk/>
            <pc:sldMk cId="3630591240" sldId="1022"/>
            <ac:spMk id="15" creationId="{064227A4-5B0C-4D20-A0DC-40CACA2A84F4}"/>
          </ac:spMkLst>
        </pc:spChg>
        <pc:spChg chg="del">
          <ac:chgData name="Bjørn Arvid Fidjeland" userId="4fdb4e1e-a24c-41e9-b0db-c797152269ce" providerId="ADAL" clId="{AA7A04E5-7C9C-42F1-B602-F2640081284B}" dt="2021-03-22T08:55:54.270" v="1020" actId="478"/>
          <ac:spMkLst>
            <pc:docMk/>
            <pc:sldMk cId="3630591240" sldId="1022"/>
            <ac:spMk id="16" creationId="{EEAA7DC9-F4D9-4C36-A50B-18CF567F3098}"/>
          </ac:spMkLst>
        </pc:spChg>
        <pc:spChg chg="del">
          <ac:chgData name="Bjørn Arvid Fidjeland" userId="4fdb4e1e-a24c-41e9-b0db-c797152269ce" providerId="ADAL" clId="{AA7A04E5-7C9C-42F1-B602-F2640081284B}" dt="2021-03-22T08:55:54.270" v="1020" actId="478"/>
          <ac:spMkLst>
            <pc:docMk/>
            <pc:sldMk cId="3630591240" sldId="1022"/>
            <ac:spMk id="17" creationId="{C2C54F0F-E10D-47AE-85DA-D9EFEE4F47B1}"/>
          </ac:spMkLst>
        </pc:spChg>
        <pc:spChg chg="del">
          <ac:chgData name="Bjørn Arvid Fidjeland" userId="4fdb4e1e-a24c-41e9-b0db-c797152269ce" providerId="ADAL" clId="{AA7A04E5-7C9C-42F1-B602-F2640081284B}" dt="2021-03-22T08:55:54.270" v="1020" actId="478"/>
          <ac:spMkLst>
            <pc:docMk/>
            <pc:sldMk cId="3630591240" sldId="1022"/>
            <ac:spMk id="18" creationId="{C2EFA860-1A33-4B0D-80FA-535813B3792C}"/>
          </ac:spMkLst>
        </pc:spChg>
        <pc:spChg chg="del">
          <ac:chgData name="Bjørn Arvid Fidjeland" userId="4fdb4e1e-a24c-41e9-b0db-c797152269ce" providerId="ADAL" clId="{AA7A04E5-7C9C-42F1-B602-F2640081284B}" dt="2021-03-22T08:55:54.270" v="1020" actId="478"/>
          <ac:spMkLst>
            <pc:docMk/>
            <pc:sldMk cId="3630591240" sldId="1022"/>
            <ac:spMk id="19" creationId="{EFC0E002-1697-4F53-BBE9-3D77903CB1B1}"/>
          </ac:spMkLst>
        </pc:spChg>
        <pc:spChg chg="del">
          <ac:chgData name="Bjørn Arvid Fidjeland" userId="4fdb4e1e-a24c-41e9-b0db-c797152269ce" providerId="ADAL" clId="{AA7A04E5-7C9C-42F1-B602-F2640081284B}" dt="2021-03-22T08:55:54.270" v="1020" actId="478"/>
          <ac:spMkLst>
            <pc:docMk/>
            <pc:sldMk cId="3630591240" sldId="1022"/>
            <ac:spMk id="20" creationId="{0FE2E712-15ED-4FFB-AD24-4D68491D65CD}"/>
          </ac:spMkLst>
        </pc:spChg>
        <pc:spChg chg="del">
          <ac:chgData name="Bjørn Arvid Fidjeland" userId="4fdb4e1e-a24c-41e9-b0db-c797152269ce" providerId="ADAL" clId="{AA7A04E5-7C9C-42F1-B602-F2640081284B}" dt="2021-03-22T08:55:54.270" v="1020" actId="478"/>
          <ac:spMkLst>
            <pc:docMk/>
            <pc:sldMk cId="3630591240" sldId="1022"/>
            <ac:spMk id="21" creationId="{5DAEB344-5C69-4D04-956B-8C66D88F70AF}"/>
          </ac:spMkLst>
        </pc:spChg>
        <pc:spChg chg="del">
          <ac:chgData name="Bjørn Arvid Fidjeland" userId="4fdb4e1e-a24c-41e9-b0db-c797152269ce" providerId="ADAL" clId="{AA7A04E5-7C9C-42F1-B602-F2640081284B}" dt="2021-03-22T08:55:54.270" v="1020" actId="478"/>
          <ac:spMkLst>
            <pc:docMk/>
            <pc:sldMk cId="3630591240" sldId="1022"/>
            <ac:spMk id="22" creationId="{272712D0-2EEA-49B1-8082-2C1EB86AB4DD}"/>
          </ac:spMkLst>
        </pc:spChg>
        <pc:spChg chg="del">
          <ac:chgData name="Bjørn Arvid Fidjeland" userId="4fdb4e1e-a24c-41e9-b0db-c797152269ce" providerId="ADAL" clId="{AA7A04E5-7C9C-42F1-B602-F2640081284B}" dt="2021-03-22T08:55:54.270" v="1020" actId="478"/>
          <ac:spMkLst>
            <pc:docMk/>
            <pc:sldMk cId="3630591240" sldId="1022"/>
            <ac:spMk id="24" creationId="{D38887B6-DAA2-44B6-9E9E-542044DFBC6B}"/>
          </ac:spMkLst>
        </pc:spChg>
        <pc:spChg chg="del">
          <ac:chgData name="Bjørn Arvid Fidjeland" userId="4fdb4e1e-a24c-41e9-b0db-c797152269ce" providerId="ADAL" clId="{AA7A04E5-7C9C-42F1-B602-F2640081284B}" dt="2021-03-22T08:55:54.270" v="1020" actId="478"/>
          <ac:spMkLst>
            <pc:docMk/>
            <pc:sldMk cId="3630591240" sldId="1022"/>
            <ac:spMk id="26" creationId="{4E4DC894-5337-432B-91CB-2BE865E43FD7}"/>
          </ac:spMkLst>
        </pc:spChg>
        <pc:spChg chg="del">
          <ac:chgData name="Bjørn Arvid Fidjeland" userId="4fdb4e1e-a24c-41e9-b0db-c797152269ce" providerId="ADAL" clId="{AA7A04E5-7C9C-42F1-B602-F2640081284B}" dt="2021-03-22T08:55:54.270" v="1020" actId="478"/>
          <ac:spMkLst>
            <pc:docMk/>
            <pc:sldMk cId="3630591240" sldId="1022"/>
            <ac:spMk id="27" creationId="{98724A06-F9AE-4CE4-AD11-474A48B11F8A}"/>
          </ac:spMkLst>
        </pc:spChg>
        <pc:spChg chg="del">
          <ac:chgData name="Bjørn Arvid Fidjeland" userId="4fdb4e1e-a24c-41e9-b0db-c797152269ce" providerId="ADAL" clId="{AA7A04E5-7C9C-42F1-B602-F2640081284B}" dt="2021-03-22T08:55:54.270" v="1020" actId="478"/>
          <ac:spMkLst>
            <pc:docMk/>
            <pc:sldMk cId="3630591240" sldId="1022"/>
            <ac:spMk id="29" creationId="{E093A54F-1547-412B-9A2D-40131968580A}"/>
          </ac:spMkLst>
        </pc:spChg>
        <pc:spChg chg="del">
          <ac:chgData name="Bjørn Arvid Fidjeland" userId="4fdb4e1e-a24c-41e9-b0db-c797152269ce" providerId="ADAL" clId="{AA7A04E5-7C9C-42F1-B602-F2640081284B}" dt="2021-03-22T08:55:54.270" v="1020" actId="478"/>
          <ac:spMkLst>
            <pc:docMk/>
            <pc:sldMk cId="3630591240" sldId="1022"/>
            <ac:spMk id="31" creationId="{7BA91712-8182-49AB-A576-84C4D90E4332}"/>
          </ac:spMkLst>
        </pc:spChg>
        <pc:spChg chg="del">
          <ac:chgData name="Bjørn Arvid Fidjeland" userId="4fdb4e1e-a24c-41e9-b0db-c797152269ce" providerId="ADAL" clId="{AA7A04E5-7C9C-42F1-B602-F2640081284B}" dt="2021-03-22T08:55:54.270" v="1020" actId="478"/>
          <ac:spMkLst>
            <pc:docMk/>
            <pc:sldMk cId="3630591240" sldId="1022"/>
            <ac:spMk id="32" creationId="{A7FD9B5E-1C2C-4083-A31F-4886876F8D71}"/>
          </ac:spMkLst>
        </pc:spChg>
        <pc:spChg chg="del">
          <ac:chgData name="Bjørn Arvid Fidjeland" userId="4fdb4e1e-a24c-41e9-b0db-c797152269ce" providerId="ADAL" clId="{AA7A04E5-7C9C-42F1-B602-F2640081284B}" dt="2021-03-22T08:55:54.270" v="1020" actId="478"/>
          <ac:spMkLst>
            <pc:docMk/>
            <pc:sldMk cId="3630591240" sldId="1022"/>
            <ac:spMk id="33" creationId="{56A92B20-883B-4FCA-84C4-52E35242AE7F}"/>
          </ac:spMkLst>
        </pc:spChg>
        <pc:spChg chg="del">
          <ac:chgData name="Bjørn Arvid Fidjeland" userId="4fdb4e1e-a24c-41e9-b0db-c797152269ce" providerId="ADAL" clId="{AA7A04E5-7C9C-42F1-B602-F2640081284B}" dt="2021-03-22T08:55:54.270" v="1020" actId="478"/>
          <ac:spMkLst>
            <pc:docMk/>
            <pc:sldMk cId="3630591240" sldId="1022"/>
            <ac:spMk id="36" creationId="{55DFAB91-27CE-4B1C-A1BD-2C91B133EC37}"/>
          </ac:spMkLst>
        </pc:spChg>
        <pc:spChg chg="del">
          <ac:chgData name="Bjørn Arvid Fidjeland" userId="4fdb4e1e-a24c-41e9-b0db-c797152269ce" providerId="ADAL" clId="{AA7A04E5-7C9C-42F1-B602-F2640081284B}" dt="2021-03-22T08:55:54.270" v="1020" actId="478"/>
          <ac:spMkLst>
            <pc:docMk/>
            <pc:sldMk cId="3630591240" sldId="1022"/>
            <ac:spMk id="38" creationId="{12D90103-0EB3-4FC0-9334-7092712D1E08}"/>
          </ac:spMkLst>
        </pc:spChg>
        <pc:spChg chg="add mod">
          <ac:chgData name="Bjørn Arvid Fidjeland" userId="4fdb4e1e-a24c-41e9-b0db-c797152269ce" providerId="ADAL" clId="{AA7A04E5-7C9C-42F1-B602-F2640081284B}" dt="2021-03-22T08:56:05.106" v="1021"/>
          <ac:spMkLst>
            <pc:docMk/>
            <pc:sldMk cId="3630591240" sldId="1022"/>
            <ac:spMk id="58" creationId="{F8D7FC6A-0F9C-442A-A7CA-201281B6AB01}"/>
          </ac:spMkLst>
        </pc:spChg>
        <pc:spChg chg="add mod">
          <ac:chgData name="Bjørn Arvid Fidjeland" userId="4fdb4e1e-a24c-41e9-b0db-c797152269ce" providerId="ADAL" clId="{AA7A04E5-7C9C-42F1-B602-F2640081284B}" dt="2021-03-22T08:56:05.106" v="1021"/>
          <ac:spMkLst>
            <pc:docMk/>
            <pc:sldMk cId="3630591240" sldId="1022"/>
            <ac:spMk id="59" creationId="{48B3CE51-73F7-4257-9374-DB197F7983C7}"/>
          </ac:spMkLst>
        </pc:spChg>
        <pc:spChg chg="add mod">
          <ac:chgData name="Bjørn Arvid Fidjeland" userId="4fdb4e1e-a24c-41e9-b0db-c797152269ce" providerId="ADAL" clId="{AA7A04E5-7C9C-42F1-B602-F2640081284B}" dt="2021-03-22T08:56:05.106" v="1021"/>
          <ac:spMkLst>
            <pc:docMk/>
            <pc:sldMk cId="3630591240" sldId="1022"/>
            <ac:spMk id="61" creationId="{89E8CBB3-359E-49E0-B92F-0C63C3CC1C8E}"/>
          </ac:spMkLst>
        </pc:spChg>
        <pc:spChg chg="add mod">
          <ac:chgData name="Bjørn Arvid Fidjeland" userId="4fdb4e1e-a24c-41e9-b0db-c797152269ce" providerId="ADAL" clId="{AA7A04E5-7C9C-42F1-B602-F2640081284B}" dt="2021-03-22T08:56:05.106" v="1021"/>
          <ac:spMkLst>
            <pc:docMk/>
            <pc:sldMk cId="3630591240" sldId="1022"/>
            <ac:spMk id="62" creationId="{739EDAF2-4547-4F6A-99FD-4305A0A8093B}"/>
          </ac:spMkLst>
        </pc:spChg>
        <pc:spChg chg="add mod">
          <ac:chgData name="Bjørn Arvid Fidjeland" userId="4fdb4e1e-a24c-41e9-b0db-c797152269ce" providerId="ADAL" clId="{AA7A04E5-7C9C-42F1-B602-F2640081284B}" dt="2021-03-22T08:56:05.106" v="1021"/>
          <ac:spMkLst>
            <pc:docMk/>
            <pc:sldMk cId="3630591240" sldId="1022"/>
            <ac:spMk id="63" creationId="{AC8DA1A2-C73D-49BA-BE5E-D923286704D9}"/>
          </ac:spMkLst>
        </pc:spChg>
        <pc:spChg chg="add mod">
          <ac:chgData name="Bjørn Arvid Fidjeland" userId="4fdb4e1e-a24c-41e9-b0db-c797152269ce" providerId="ADAL" clId="{AA7A04E5-7C9C-42F1-B602-F2640081284B}" dt="2021-03-22T08:56:05.106" v="1021"/>
          <ac:spMkLst>
            <pc:docMk/>
            <pc:sldMk cId="3630591240" sldId="1022"/>
            <ac:spMk id="64" creationId="{D579A5C3-B741-4958-8760-1D24CEA720E2}"/>
          </ac:spMkLst>
        </pc:spChg>
        <pc:spChg chg="add mod">
          <ac:chgData name="Bjørn Arvid Fidjeland" userId="4fdb4e1e-a24c-41e9-b0db-c797152269ce" providerId="ADAL" clId="{AA7A04E5-7C9C-42F1-B602-F2640081284B}" dt="2021-03-22T08:56:05.106" v="1021"/>
          <ac:spMkLst>
            <pc:docMk/>
            <pc:sldMk cId="3630591240" sldId="1022"/>
            <ac:spMk id="65" creationId="{F951CEC7-6DD9-4CA4-80E4-5809AEA032E4}"/>
          </ac:spMkLst>
        </pc:spChg>
        <pc:spChg chg="add mod">
          <ac:chgData name="Bjørn Arvid Fidjeland" userId="4fdb4e1e-a24c-41e9-b0db-c797152269ce" providerId="ADAL" clId="{AA7A04E5-7C9C-42F1-B602-F2640081284B}" dt="2021-03-22T08:56:05.106" v="1021"/>
          <ac:spMkLst>
            <pc:docMk/>
            <pc:sldMk cId="3630591240" sldId="1022"/>
            <ac:spMk id="66" creationId="{00351EB3-6201-432C-B448-13543A5FF357}"/>
          </ac:spMkLst>
        </pc:spChg>
        <pc:spChg chg="add mod">
          <ac:chgData name="Bjørn Arvid Fidjeland" userId="4fdb4e1e-a24c-41e9-b0db-c797152269ce" providerId="ADAL" clId="{AA7A04E5-7C9C-42F1-B602-F2640081284B}" dt="2021-03-22T08:56:05.106" v="1021"/>
          <ac:spMkLst>
            <pc:docMk/>
            <pc:sldMk cId="3630591240" sldId="1022"/>
            <ac:spMk id="67" creationId="{A240BC8C-4C9A-4B44-821B-A8A07ACF6DCC}"/>
          </ac:spMkLst>
        </pc:spChg>
        <pc:spChg chg="add mod">
          <ac:chgData name="Bjørn Arvid Fidjeland" userId="4fdb4e1e-a24c-41e9-b0db-c797152269ce" providerId="ADAL" clId="{AA7A04E5-7C9C-42F1-B602-F2640081284B}" dt="2021-03-22T08:56:05.106" v="1021"/>
          <ac:spMkLst>
            <pc:docMk/>
            <pc:sldMk cId="3630591240" sldId="1022"/>
            <ac:spMk id="68" creationId="{E2623518-950F-4FBC-8B9E-D2ACE1408A51}"/>
          </ac:spMkLst>
        </pc:spChg>
        <pc:spChg chg="add mod">
          <ac:chgData name="Bjørn Arvid Fidjeland" userId="4fdb4e1e-a24c-41e9-b0db-c797152269ce" providerId="ADAL" clId="{AA7A04E5-7C9C-42F1-B602-F2640081284B}" dt="2021-03-22T08:56:05.106" v="1021"/>
          <ac:spMkLst>
            <pc:docMk/>
            <pc:sldMk cId="3630591240" sldId="1022"/>
            <ac:spMk id="69" creationId="{3A884901-A764-4955-9526-3171E9C7B062}"/>
          </ac:spMkLst>
        </pc:spChg>
        <pc:spChg chg="add mod">
          <ac:chgData name="Bjørn Arvid Fidjeland" userId="4fdb4e1e-a24c-41e9-b0db-c797152269ce" providerId="ADAL" clId="{AA7A04E5-7C9C-42F1-B602-F2640081284B}" dt="2021-03-22T08:56:05.106" v="1021"/>
          <ac:spMkLst>
            <pc:docMk/>
            <pc:sldMk cId="3630591240" sldId="1022"/>
            <ac:spMk id="70" creationId="{477496CD-1DA4-467E-A6DB-9011795C93C2}"/>
          </ac:spMkLst>
        </pc:spChg>
        <pc:spChg chg="add mod">
          <ac:chgData name="Bjørn Arvid Fidjeland" userId="4fdb4e1e-a24c-41e9-b0db-c797152269ce" providerId="ADAL" clId="{AA7A04E5-7C9C-42F1-B602-F2640081284B}" dt="2021-03-22T08:56:05.106" v="1021"/>
          <ac:spMkLst>
            <pc:docMk/>
            <pc:sldMk cId="3630591240" sldId="1022"/>
            <ac:spMk id="71" creationId="{2995D797-6875-4AF4-80DB-D599A1861CA5}"/>
          </ac:spMkLst>
        </pc:spChg>
        <pc:spChg chg="add mod">
          <ac:chgData name="Bjørn Arvid Fidjeland" userId="4fdb4e1e-a24c-41e9-b0db-c797152269ce" providerId="ADAL" clId="{AA7A04E5-7C9C-42F1-B602-F2640081284B}" dt="2021-03-22T08:56:05.106" v="1021"/>
          <ac:spMkLst>
            <pc:docMk/>
            <pc:sldMk cId="3630591240" sldId="1022"/>
            <ac:spMk id="73" creationId="{8D94FFAC-F97B-4BE3-98B1-9D1340AD1AAC}"/>
          </ac:spMkLst>
        </pc:spChg>
        <pc:spChg chg="add mod">
          <ac:chgData name="Bjørn Arvid Fidjeland" userId="4fdb4e1e-a24c-41e9-b0db-c797152269ce" providerId="ADAL" clId="{AA7A04E5-7C9C-42F1-B602-F2640081284B}" dt="2021-03-22T08:56:05.106" v="1021"/>
          <ac:spMkLst>
            <pc:docMk/>
            <pc:sldMk cId="3630591240" sldId="1022"/>
            <ac:spMk id="75" creationId="{76E473A3-184C-466C-B2AE-CEB0EA7B266F}"/>
          </ac:spMkLst>
        </pc:spChg>
        <pc:spChg chg="add mod">
          <ac:chgData name="Bjørn Arvid Fidjeland" userId="4fdb4e1e-a24c-41e9-b0db-c797152269ce" providerId="ADAL" clId="{AA7A04E5-7C9C-42F1-B602-F2640081284B}" dt="2021-03-22T08:56:05.106" v="1021"/>
          <ac:spMkLst>
            <pc:docMk/>
            <pc:sldMk cId="3630591240" sldId="1022"/>
            <ac:spMk id="76" creationId="{F2676A86-C42E-4E89-AA64-31CBA9D30CDD}"/>
          </ac:spMkLst>
        </pc:spChg>
        <pc:spChg chg="add mod">
          <ac:chgData name="Bjørn Arvid Fidjeland" userId="4fdb4e1e-a24c-41e9-b0db-c797152269ce" providerId="ADAL" clId="{AA7A04E5-7C9C-42F1-B602-F2640081284B}" dt="2021-03-22T08:56:05.106" v="1021"/>
          <ac:spMkLst>
            <pc:docMk/>
            <pc:sldMk cId="3630591240" sldId="1022"/>
            <ac:spMk id="78" creationId="{069E59ED-7097-4E24-B7C7-D97C38BCB238}"/>
          </ac:spMkLst>
        </pc:spChg>
        <pc:spChg chg="add mod">
          <ac:chgData name="Bjørn Arvid Fidjeland" userId="4fdb4e1e-a24c-41e9-b0db-c797152269ce" providerId="ADAL" clId="{AA7A04E5-7C9C-42F1-B602-F2640081284B}" dt="2021-03-22T08:56:05.106" v="1021"/>
          <ac:spMkLst>
            <pc:docMk/>
            <pc:sldMk cId="3630591240" sldId="1022"/>
            <ac:spMk id="80" creationId="{D29A93C7-34FB-4F67-BCBC-0D5AB266F87C}"/>
          </ac:spMkLst>
        </pc:spChg>
        <pc:spChg chg="add mod">
          <ac:chgData name="Bjørn Arvid Fidjeland" userId="4fdb4e1e-a24c-41e9-b0db-c797152269ce" providerId="ADAL" clId="{AA7A04E5-7C9C-42F1-B602-F2640081284B}" dt="2021-03-22T08:56:05.106" v="1021"/>
          <ac:spMkLst>
            <pc:docMk/>
            <pc:sldMk cId="3630591240" sldId="1022"/>
            <ac:spMk id="81" creationId="{DDE5DFF1-91CD-4735-BCB3-43CC6836BE8C}"/>
          </ac:spMkLst>
        </pc:spChg>
        <pc:spChg chg="del">
          <ac:chgData name="Bjørn Arvid Fidjeland" userId="4fdb4e1e-a24c-41e9-b0db-c797152269ce" providerId="ADAL" clId="{AA7A04E5-7C9C-42F1-B602-F2640081284B}" dt="2021-03-22T08:55:54.270" v="1020" actId="478"/>
          <ac:spMkLst>
            <pc:docMk/>
            <pc:sldMk cId="3630591240" sldId="1022"/>
            <ac:spMk id="82" creationId="{5CDAD483-0582-4BA5-B665-7F78C201E958}"/>
          </ac:spMkLst>
        </pc:spChg>
        <pc:spChg chg="add mod">
          <ac:chgData name="Bjørn Arvid Fidjeland" userId="4fdb4e1e-a24c-41e9-b0db-c797152269ce" providerId="ADAL" clId="{AA7A04E5-7C9C-42F1-B602-F2640081284B}" dt="2021-03-22T08:56:05.106" v="1021"/>
          <ac:spMkLst>
            <pc:docMk/>
            <pc:sldMk cId="3630591240" sldId="1022"/>
            <ac:spMk id="83" creationId="{DFBCE222-6BE2-4296-A9E8-FE41A7A7FF74}"/>
          </ac:spMkLst>
        </pc:spChg>
        <pc:spChg chg="del">
          <ac:chgData name="Bjørn Arvid Fidjeland" userId="4fdb4e1e-a24c-41e9-b0db-c797152269ce" providerId="ADAL" clId="{AA7A04E5-7C9C-42F1-B602-F2640081284B}" dt="2021-03-22T08:55:54.270" v="1020" actId="478"/>
          <ac:spMkLst>
            <pc:docMk/>
            <pc:sldMk cId="3630591240" sldId="1022"/>
            <ac:spMk id="84" creationId="{2381FE49-949F-4E78-86C0-E7CF9D5A4101}"/>
          </ac:spMkLst>
        </pc:spChg>
        <pc:spChg chg="add mod">
          <ac:chgData name="Bjørn Arvid Fidjeland" userId="4fdb4e1e-a24c-41e9-b0db-c797152269ce" providerId="ADAL" clId="{AA7A04E5-7C9C-42F1-B602-F2640081284B}" dt="2021-03-22T08:56:05.106" v="1021"/>
          <ac:spMkLst>
            <pc:docMk/>
            <pc:sldMk cId="3630591240" sldId="1022"/>
            <ac:spMk id="88" creationId="{A5772BCA-3776-448D-9755-65944EAEFA5A}"/>
          </ac:spMkLst>
        </pc:spChg>
        <pc:spChg chg="add mod">
          <ac:chgData name="Bjørn Arvid Fidjeland" userId="4fdb4e1e-a24c-41e9-b0db-c797152269ce" providerId="ADAL" clId="{AA7A04E5-7C9C-42F1-B602-F2640081284B}" dt="2021-03-22T08:56:05.106" v="1021"/>
          <ac:spMkLst>
            <pc:docMk/>
            <pc:sldMk cId="3630591240" sldId="1022"/>
            <ac:spMk id="90" creationId="{64325910-E689-4DF5-8B22-A968464CC4E8}"/>
          </ac:spMkLst>
        </pc:spChg>
        <pc:spChg chg="add mod">
          <ac:chgData name="Bjørn Arvid Fidjeland" userId="4fdb4e1e-a24c-41e9-b0db-c797152269ce" providerId="ADAL" clId="{AA7A04E5-7C9C-42F1-B602-F2640081284B}" dt="2021-03-22T08:56:05.106" v="1021"/>
          <ac:spMkLst>
            <pc:docMk/>
            <pc:sldMk cId="3630591240" sldId="1022"/>
            <ac:spMk id="92" creationId="{29C1963A-1C37-4630-9950-D76ACCA57235}"/>
          </ac:spMkLst>
        </pc:spChg>
        <pc:spChg chg="add mod">
          <ac:chgData name="Bjørn Arvid Fidjeland" userId="4fdb4e1e-a24c-41e9-b0db-c797152269ce" providerId="ADAL" clId="{AA7A04E5-7C9C-42F1-B602-F2640081284B}" dt="2021-03-22T08:56:05.106" v="1021"/>
          <ac:spMkLst>
            <pc:docMk/>
            <pc:sldMk cId="3630591240" sldId="1022"/>
            <ac:spMk id="93" creationId="{57041BB0-6577-47AC-9E83-6BFAD2CA8562}"/>
          </ac:spMkLst>
        </pc:spChg>
        <pc:spChg chg="add mod">
          <ac:chgData name="Bjørn Arvid Fidjeland" userId="4fdb4e1e-a24c-41e9-b0db-c797152269ce" providerId="ADAL" clId="{AA7A04E5-7C9C-42F1-B602-F2640081284B}" dt="2021-03-22T08:56:05.106" v="1021"/>
          <ac:spMkLst>
            <pc:docMk/>
            <pc:sldMk cId="3630591240" sldId="1022"/>
            <ac:spMk id="95" creationId="{6F22B4E7-F7B5-427F-AA7F-3C716D70D40E}"/>
          </ac:spMkLst>
        </pc:spChg>
        <pc:spChg chg="add mod">
          <ac:chgData name="Bjørn Arvid Fidjeland" userId="4fdb4e1e-a24c-41e9-b0db-c797152269ce" providerId="ADAL" clId="{AA7A04E5-7C9C-42F1-B602-F2640081284B}" dt="2021-03-22T08:56:05.106" v="1021"/>
          <ac:spMkLst>
            <pc:docMk/>
            <pc:sldMk cId="3630591240" sldId="1022"/>
            <ac:spMk id="96" creationId="{EC3D51BD-2FAB-42AD-A0B0-10699BCDB8B8}"/>
          </ac:spMkLst>
        </pc:spChg>
        <pc:spChg chg="add mod">
          <ac:chgData name="Bjørn Arvid Fidjeland" userId="4fdb4e1e-a24c-41e9-b0db-c797152269ce" providerId="ADAL" clId="{AA7A04E5-7C9C-42F1-B602-F2640081284B}" dt="2021-03-22T08:56:05.106" v="1021"/>
          <ac:spMkLst>
            <pc:docMk/>
            <pc:sldMk cId="3630591240" sldId="1022"/>
            <ac:spMk id="97" creationId="{2152CDCB-D366-4079-9095-2BE4F989D607}"/>
          </ac:spMkLst>
        </pc:spChg>
        <pc:spChg chg="add mod">
          <ac:chgData name="Bjørn Arvid Fidjeland" userId="4fdb4e1e-a24c-41e9-b0db-c797152269ce" providerId="ADAL" clId="{AA7A04E5-7C9C-42F1-B602-F2640081284B}" dt="2021-03-22T08:56:05.106" v="1021"/>
          <ac:spMkLst>
            <pc:docMk/>
            <pc:sldMk cId="3630591240" sldId="1022"/>
            <ac:spMk id="98" creationId="{EE5FDED4-06FF-427B-A76D-AF74544FC704}"/>
          </ac:spMkLst>
        </pc:spChg>
        <pc:spChg chg="add mod">
          <ac:chgData name="Bjørn Arvid Fidjeland" userId="4fdb4e1e-a24c-41e9-b0db-c797152269ce" providerId="ADAL" clId="{AA7A04E5-7C9C-42F1-B602-F2640081284B}" dt="2021-03-22T08:56:05.106" v="1021"/>
          <ac:spMkLst>
            <pc:docMk/>
            <pc:sldMk cId="3630591240" sldId="1022"/>
            <ac:spMk id="101" creationId="{D02288A2-8528-4F4C-8DA0-D8520A5B28A6}"/>
          </ac:spMkLst>
        </pc:spChg>
        <pc:spChg chg="add mod">
          <ac:chgData name="Bjørn Arvid Fidjeland" userId="4fdb4e1e-a24c-41e9-b0db-c797152269ce" providerId="ADAL" clId="{AA7A04E5-7C9C-42F1-B602-F2640081284B}" dt="2021-03-22T08:56:05.106" v="1021"/>
          <ac:spMkLst>
            <pc:docMk/>
            <pc:sldMk cId="3630591240" sldId="1022"/>
            <ac:spMk id="102" creationId="{F8A31938-337E-4884-902A-00B91C49519A}"/>
          </ac:spMkLst>
        </pc:spChg>
        <pc:spChg chg="add mod">
          <ac:chgData name="Bjørn Arvid Fidjeland" userId="4fdb4e1e-a24c-41e9-b0db-c797152269ce" providerId="ADAL" clId="{AA7A04E5-7C9C-42F1-B602-F2640081284B}" dt="2021-03-22T08:56:05.106" v="1021"/>
          <ac:spMkLst>
            <pc:docMk/>
            <pc:sldMk cId="3630591240" sldId="1022"/>
            <ac:spMk id="105" creationId="{96FE241B-45F0-4A39-B74F-2C90EDCB8CDA}"/>
          </ac:spMkLst>
        </pc:spChg>
        <pc:spChg chg="add mod">
          <ac:chgData name="Bjørn Arvid Fidjeland" userId="4fdb4e1e-a24c-41e9-b0db-c797152269ce" providerId="ADAL" clId="{AA7A04E5-7C9C-42F1-B602-F2640081284B}" dt="2021-03-22T08:56:05.106" v="1021"/>
          <ac:spMkLst>
            <pc:docMk/>
            <pc:sldMk cId="3630591240" sldId="1022"/>
            <ac:spMk id="106" creationId="{EA18436E-CC02-429E-B937-627DC325A53F}"/>
          </ac:spMkLst>
        </pc:spChg>
        <pc:spChg chg="add mod">
          <ac:chgData name="Bjørn Arvid Fidjeland" userId="4fdb4e1e-a24c-41e9-b0db-c797152269ce" providerId="ADAL" clId="{AA7A04E5-7C9C-42F1-B602-F2640081284B}" dt="2021-03-22T08:56:05.106" v="1021"/>
          <ac:spMkLst>
            <pc:docMk/>
            <pc:sldMk cId="3630591240" sldId="1022"/>
            <ac:spMk id="107" creationId="{DA975C31-B576-4F91-85B1-9CAE797B39DA}"/>
          </ac:spMkLst>
        </pc:spChg>
        <pc:spChg chg="add mod">
          <ac:chgData name="Bjørn Arvid Fidjeland" userId="4fdb4e1e-a24c-41e9-b0db-c797152269ce" providerId="ADAL" clId="{AA7A04E5-7C9C-42F1-B602-F2640081284B}" dt="2021-03-22T08:56:05.106" v="1021"/>
          <ac:spMkLst>
            <pc:docMk/>
            <pc:sldMk cId="3630591240" sldId="1022"/>
            <ac:spMk id="108" creationId="{61F3752B-0216-4713-A17B-C011030436BE}"/>
          </ac:spMkLst>
        </pc:spChg>
        <pc:spChg chg="del">
          <ac:chgData name="Bjørn Arvid Fidjeland" userId="4fdb4e1e-a24c-41e9-b0db-c797152269ce" providerId="ADAL" clId="{AA7A04E5-7C9C-42F1-B602-F2640081284B}" dt="2021-03-22T08:55:54.270" v="1020" actId="478"/>
          <ac:spMkLst>
            <pc:docMk/>
            <pc:sldMk cId="3630591240" sldId="1022"/>
            <ac:spMk id="110" creationId="{2ED5FAC0-CC40-4066-9C2F-40BC775768CC}"/>
          </ac:spMkLst>
        </pc:spChg>
        <pc:spChg chg="del">
          <ac:chgData name="Bjørn Arvid Fidjeland" userId="4fdb4e1e-a24c-41e9-b0db-c797152269ce" providerId="ADAL" clId="{AA7A04E5-7C9C-42F1-B602-F2640081284B}" dt="2021-03-22T08:55:54.270" v="1020" actId="478"/>
          <ac:spMkLst>
            <pc:docMk/>
            <pc:sldMk cId="3630591240" sldId="1022"/>
            <ac:spMk id="111" creationId="{A3D6447B-2AD4-43C4-9311-8DBC1B199AF3}"/>
          </ac:spMkLst>
        </pc:spChg>
        <pc:spChg chg="del">
          <ac:chgData name="Bjørn Arvid Fidjeland" userId="4fdb4e1e-a24c-41e9-b0db-c797152269ce" providerId="ADAL" clId="{AA7A04E5-7C9C-42F1-B602-F2640081284B}" dt="2021-03-22T08:55:54.270" v="1020" actId="478"/>
          <ac:spMkLst>
            <pc:docMk/>
            <pc:sldMk cId="3630591240" sldId="1022"/>
            <ac:spMk id="112" creationId="{F94C340D-900B-4E9C-A9A5-E291716D5164}"/>
          </ac:spMkLst>
        </pc:spChg>
        <pc:spChg chg="del">
          <ac:chgData name="Bjørn Arvid Fidjeland" userId="4fdb4e1e-a24c-41e9-b0db-c797152269ce" providerId="ADAL" clId="{AA7A04E5-7C9C-42F1-B602-F2640081284B}" dt="2021-03-22T08:55:54.270" v="1020" actId="478"/>
          <ac:spMkLst>
            <pc:docMk/>
            <pc:sldMk cId="3630591240" sldId="1022"/>
            <ac:spMk id="113" creationId="{9B93E57C-AAFA-44B2-AC72-6A1EAEDDFAAC}"/>
          </ac:spMkLst>
        </pc:spChg>
        <pc:spChg chg="del">
          <ac:chgData name="Bjørn Arvid Fidjeland" userId="4fdb4e1e-a24c-41e9-b0db-c797152269ce" providerId="ADAL" clId="{AA7A04E5-7C9C-42F1-B602-F2640081284B}" dt="2021-03-22T08:55:54.270" v="1020" actId="478"/>
          <ac:spMkLst>
            <pc:docMk/>
            <pc:sldMk cId="3630591240" sldId="1022"/>
            <ac:spMk id="116" creationId="{C5F20DF9-1B4D-4CFE-9338-E12ACD996A3B}"/>
          </ac:spMkLst>
        </pc:spChg>
        <pc:spChg chg="del">
          <ac:chgData name="Bjørn Arvid Fidjeland" userId="4fdb4e1e-a24c-41e9-b0db-c797152269ce" providerId="ADAL" clId="{AA7A04E5-7C9C-42F1-B602-F2640081284B}" dt="2021-03-22T08:55:54.270" v="1020" actId="478"/>
          <ac:spMkLst>
            <pc:docMk/>
            <pc:sldMk cId="3630591240" sldId="1022"/>
            <ac:spMk id="117" creationId="{F9DCFCB7-4CA6-42A5-B42C-FBF2D7F3BAA5}"/>
          </ac:spMkLst>
        </pc:spChg>
        <pc:spChg chg="del">
          <ac:chgData name="Bjørn Arvid Fidjeland" userId="4fdb4e1e-a24c-41e9-b0db-c797152269ce" providerId="ADAL" clId="{AA7A04E5-7C9C-42F1-B602-F2640081284B}" dt="2021-03-22T08:55:54.270" v="1020" actId="478"/>
          <ac:spMkLst>
            <pc:docMk/>
            <pc:sldMk cId="3630591240" sldId="1022"/>
            <ac:spMk id="120" creationId="{A37F241C-A934-42EF-8F3A-D8637EC214A1}"/>
          </ac:spMkLst>
        </pc:spChg>
        <pc:spChg chg="del">
          <ac:chgData name="Bjørn Arvid Fidjeland" userId="4fdb4e1e-a24c-41e9-b0db-c797152269ce" providerId="ADAL" clId="{AA7A04E5-7C9C-42F1-B602-F2640081284B}" dt="2021-03-22T08:55:54.270" v="1020" actId="478"/>
          <ac:spMkLst>
            <pc:docMk/>
            <pc:sldMk cId="3630591240" sldId="1022"/>
            <ac:spMk id="121" creationId="{50797E03-63A4-46E6-876A-2CE2DF1F407D}"/>
          </ac:spMkLst>
        </pc:spChg>
        <pc:spChg chg="del">
          <ac:chgData name="Bjørn Arvid Fidjeland" userId="4fdb4e1e-a24c-41e9-b0db-c797152269ce" providerId="ADAL" clId="{AA7A04E5-7C9C-42F1-B602-F2640081284B}" dt="2021-03-22T08:55:54.270" v="1020" actId="478"/>
          <ac:spMkLst>
            <pc:docMk/>
            <pc:sldMk cId="3630591240" sldId="1022"/>
            <ac:spMk id="122" creationId="{94923376-0546-4769-883E-D57A4141BCD2}"/>
          </ac:spMkLst>
        </pc:spChg>
        <pc:spChg chg="del">
          <ac:chgData name="Bjørn Arvid Fidjeland" userId="4fdb4e1e-a24c-41e9-b0db-c797152269ce" providerId="ADAL" clId="{AA7A04E5-7C9C-42F1-B602-F2640081284B}" dt="2021-03-22T08:55:54.270" v="1020" actId="478"/>
          <ac:spMkLst>
            <pc:docMk/>
            <pc:sldMk cId="3630591240" sldId="1022"/>
            <ac:spMk id="123" creationId="{F8F57B3F-E0E3-414F-86E4-A84030F65246}"/>
          </ac:spMkLst>
        </pc:spChg>
        <pc:spChg chg="del">
          <ac:chgData name="Bjørn Arvid Fidjeland" userId="4fdb4e1e-a24c-41e9-b0db-c797152269ce" providerId="ADAL" clId="{AA7A04E5-7C9C-42F1-B602-F2640081284B}" dt="2021-03-22T08:55:54.270" v="1020" actId="478"/>
          <ac:spMkLst>
            <pc:docMk/>
            <pc:sldMk cId="3630591240" sldId="1022"/>
            <ac:spMk id="125" creationId="{2E0E4E07-66B3-4A8E-83C4-DD9B8BCB5610}"/>
          </ac:spMkLst>
        </pc:spChg>
        <pc:spChg chg="del">
          <ac:chgData name="Bjørn Arvid Fidjeland" userId="4fdb4e1e-a24c-41e9-b0db-c797152269ce" providerId="ADAL" clId="{AA7A04E5-7C9C-42F1-B602-F2640081284B}" dt="2021-03-22T08:55:54.270" v="1020" actId="478"/>
          <ac:spMkLst>
            <pc:docMk/>
            <pc:sldMk cId="3630591240" sldId="1022"/>
            <ac:spMk id="126" creationId="{EDD3F59E-7357-42B3-A4DD-EA0BADEEC37B}"/>
          </ac:spMkLst>
        </pc:spChg>
        <pc:spChg chg="add mod">
          <ac:chgData name="Bjørn Arvid Fidjeland" userId="4fdb4e1e-a24c-41e9-b0db-c797152269ce" providerId="ADAL" clId="{AA7A04E5-7C9C-42F1-B602-F2640081284B}" dt="2021-03-22T08:56:05.106" v="1021"/>
          <ac:spMkLst>
            <pc:docMk/>
            <pc:sldMk cId="3630591240" sldId="1022"/>
            <ac:spMk id="128" creationId="{27F28A17-A0AD-429F-BCCA-5AD73526EAA3}"/>
          </ac:spMkLst>
        </pc:spChg>
        <pc:spChg chg="add mod">
          <ac:chgData name="Bjørn Arvid Fidjeland" userId="4fdb4e1e-a24c-41e9-b0db-c797152269ce" providerId="ADAL" clId="{AA7A04E5-7C9C-42F1-B602-F2640081284B}" dt="2021-03-22T08:56:05.106" v="1021"/>
          <ac:spMkLst>
            <pc:docMk/>
            <pc:sldMk cId="3630591240" sldId="1022"/>
            <ac:spMk id="129" creationId="{6979C93C-8578-4B8E-A89F-2D67F789C9A6}"/>
          </ac:spMkLst>
        </pc:spChg>
        <pc:spChg chg="add mod">
          <ac:chgData name="Bjørn Arvid Fidjeland" userId="4fdb4e1e-a24c-41e9-b0db-c797152269ce" providerId="ADAL" clId="{AA7A04E5-7C9C-42F1-B602-F2640081284B}" dt="2021-03-23T14:27:49.267" v="1086" actId="20577"/>
          <ac:spMkLst>
            <pc:docMk/>
            <pc:sldMk cId="3630591240" sldId="1022"/>
            <ac:spMk id="133" creationId="{B1E3FC37-43F5-4BCF-840D-9643E6A6429E}"/>
          </ac:spMkLst>
        </pc:spChg>
        <pc:picChg chg="add mod">
          <ac:chgData name="Bjørn Arvid Fidjeland" userId="4fdb4e1e-a24c-41e9-b0db-c797152269ce" providerId="ADAL" clId="{AA7A04E5-7C9C-42F1-B602-F2640081284B}" dt="2021-03-22T08:56:05.106" v="1021"/>
          <ac:picMkLst>
            <pc:docMk/>
            <pc:sldMk cId="3630591240" sldId="1022"/>
            <ac:picMk id="131" creationId="{DAF099BE-21AD-4D7E-A31D-B44A42547A0B}"/>
          </ac:picMkLst>
        </pc:picChg>
        <pc:picChg chg="add mod">
          <ac:chgData name="Bjørn Arvid Fidjeland" userId="4fdb4e1e-a24c-41e9-b0db-c797152269ce" providerId="ADAL" clId="{AA7A04E5-7C9C-42F1-B602-F2640081284B}" dt="2021-03-22T08:56:05.106" v="1021"/>
          <ac:picMkLst>
            <pc:docMk/>
            <pc:sldMk cId="3630591240" sldId="1022"/>
            <ac:picMk id="132" creationId="{8B5350CC-ABCD-4590-9A5F-F5E50134F98B}"/>
          </ac:picMkLst>
        </pc:picChg>
        <pc:cxnChg chg="del mod">
          <ac:chgData name="Bjørn Arvid Fidjeland" userId="4fdb4e1e-a24c-41e9-b0db-c797152269ce" providerId="ADAL" clId="{AA7A04E5-7C9C-42F1-B602-F2640081284B}" dt="2021-03-22T08:55:54.270" v="1020" actId="478"/>
          <ac:cxnSpMkLst>
            <pc:docMk/>
            <pc:sldMk cId="3630591240" sldId="1022"/>
            <ac:cxnSpMk id="10" creationId="{5C877552-33CB-4150-9040-DA274103D637}"/>
          </ac:cxnSpMkLst>
        </pc:cxnChg>
        <pc:cxnChg chg="del mod">
          <ac:chgData name="Bjørn Arvid Fidjeland" userId="4fdb4e1e-a24c-41e9-b0db-c797152269ce" providerId="ADAL" clId="{AA7A04E5-7C9C-42F1-B602-F2640081284B}" dt="2021-03-22T08:55:54.270" v="1020" actId="478"/>
          <ac:cxnSpMkLst>
            <pc:docMk/>
            <pc:sldMk cId="3630591240" sldId="1022"/>
            <ac:cxnSpMk id="23" creationId="{C42E02EB-6D0F-4346-968E-40B1CF2BEB9B}"/>
          </ac:cxnSpMkLst>
        </pc:cxnChg>
        <pc:cxnChg chg="del mod">
          <ac:chgData name="Bjørn Arvid Fidjeland" userId="4fdb4e1e-a24c-41e9-b0db-c797152269ce" providerId="ADAL" clId="{AA7A04E5-7C9C-42F1-B602-F2640081284B}" dt="2021-03-22T08:55:54.270" v="1020" actId="478"/>
          <ac:cxnSpMkLst>
            <pc:docMk/>
            <pc:sldMk cId="3630591240" sldId="1022"/>
            <ac:cxnSpMk id="25" creationId="{93841F72-E718-49AB-8E9A-EA552A8EAE05}"/>
          </ac:cxnSpMkLst>
        </pc:cxnChg>
        <pc:cxnChg chg="del mod">
          <ac:chgData name="Bjørn Arvid Fidjeland" userId="4fdb4e1e-a24c-41e9-b0db-c797152269ce" providerId="ADAL" clId="{AA7A04E5-7C9C-42F1-B602-F2640081284B}" dt="2021-03-22T08:55:54.270" v="1020" actId="478"/>
          <ac:cxnSpMkLst>
            <pc:docMk/>
            <pc:sldMk cId="3630591240" sldId="1022"/>
            <ac:cxnSpMk id="28" creationId="{89EB9018-FF11-4CF1-BD85-1820E55735DD}"/>
          </ac:cxnSpMkLst>
        </pc:cxnChg>
        <pc:cxnChg chg="del mod">
          <ac:chgData name="Bjørn Arvid Fidjeland" userId="4fdb4e1e-a24c-41e9-b0db-c797152269ce" providerId="ADAL" clId="{AA7A04E5-7C9C-42F1-B602-F2640081284B}" dt="2021-03-22T08:55:54.270" v="1020" actId="478"/>
          <ac:cxnSpMkLst>
            <pc:docMk/>
            <pc:sldMk cId="3630591240" sldId="1022"/>
            <ac:cxnSpMk id="30" creationId="{688C5662-06E7-427A-B3D0-0485444530A5}"/>
          </ac:cxnSpMkLst>
        </pc:cxnChg>
        <pc:cxnChg chg="del mod">
          <ac:chgData name="Bjørn Arvid Fidjeland" userId="4fdb4e1e-a24c-41e9-b0db-c797152269ce" providerId="ADAL" clId="{AA7A04E5-7C9C-42F1-B602-F2640081284B}" dt="2021-03-22T08:55:54.270" v="1020" actId="478"/>
          <ac:cxnSpMkLst>
            <pc:docMk/>
            <pc:sldMk cId="3630591240" sldId="1022"/>
            <ac:cxnSpMk id="34" creationId="{22C6A3F0-DADD-4581-BB37-EC7E5D4250F1}"/>
          </ac:cxnSpMkLst>
        </pc:cxnChg>
        <pc:cxnChg chg="del mod">
          <ac:chgData name="Bjørn Arvid Fidjeland" userId="4fdb4e1e-a24c-41e9-b0db-c797152269ce" providerId="ADAL" clId="{AA7A04E5-7C9C-42F1-B602-F2640081284B}" dt="2021-03-22T08:55:54.270" v="1020" actId="478"/>
          <ac:cxnSpMkLst>
            <pc:docMk/>
            <pc:sldMk cId="3630591240" sldId="1022"/>
            <ac:cxnSpMk id="35" creationId="{175C25C3-664E-40F7-A352-D230D8AED7FA}"/>
          </ac:cxnSpMkLst>
        </pc:cxnChg>
        <pc:cxnChg chg="del mod">
          <ac:chgData name="Bjørn Arvid Fidjeland" userId="4fdb4e1e-a24c-41e9-b0db-c797152269ce" providerId="ADAL" clId="{AA7A04E5-7C9C-42F1-B602-F2640081284B}" dt="2021-03-22T08:55:54.270" v="1020" actId="478"/>
          <ac:cxnSpMkLst>
            <pc:docMk/>
            <pc:sldMk cId="3630591240" sldId="1022"/>
            <ac:cxnSpMk id="37" creationId="{7A105F88-F5E2-4AB2-9BBF-15E0359781AA}"/>
          </ac:cxnSpMkLst>
        </pc:cxnChg>
        <pc:cxnChg chg="del mod">
          <ac:chgData name="Bjørn Arvid Fidjeland" userId="4fdb4e1e-a24c-41e9-b0db-c797152269ce" providerId="ADAL" clId="{AA7A04E5-7C9C-42F1-B602-F2640081284B}" dt="2021-03-22T08:55:54.270" v="1020" actId="478"/>
          <ac:cxnSpMkLst>
            <pc:docMk/>
            <pc:sldMk cId="3630591240" sldId="1022"/>
            <ac:cxnSpMk id="51" creationId="{086193E8-8407-418B-815A-D5D1798F0BC2}"/>
          </ac:cxnSpMkLst>
        </pc:cxnChg>
        <pc:cxnChg chg="add mod">
          <ac:chgData name="Bjørn Arvid Fidjeland" userId="4fdb4e1e-a24c-41e9-b0db-c797152269ce" providerId="ADAL" clId="{AA7A04E5-7C9C-42F1-B602-F2640081284B}" dt="2021-03-22T08:56:05.106" v="1021"/>
          <ac:cxnSpMkLst>
            <pc:docMk/>
            <pc:sldMk cId="3630591240" sldId="1022"/>
            <ac:cxnSpMk id="60" creationId="{D32A9887-C04C-4BDF-AFB5-4BB90DBBD163}"/>
          </ac:cxnSpMkLst>
        </pc:cxnChg>
        <pc:cxnChg chg="add mod">
          <ac:chgData name="Bjørn Arvid Fidjeland" userId="4fdb4e1e-a24c-41e9-b0db-c797152269ce" providerId="ADAL" clId="{AA7A04E5-7C9C-42F1-B602-F2640081284B}" dt="2021-03-22T08:56:05.106" v="1021"/>
          <ac:cxnSpMkLst>
            <pc:docMk/>
            <pc:sldMk cId="3630591240" sldId="1022"/>
            <ac:cxnSpMk id="72" creationId="{CA8EC427-4168-4407-9D17-7A75D5E81163}"/>
          </ac:cxnSpMkLst>
        </pc:cxnChg>
        <pc:cxnChg chg="add mod">
          <ac:chgData name="Bjørn Arvid Fidjeland" userId="4fdb4e1e-a24c-41e9-b0db-c797152269ce" providerId="ADAL" clId="{AA7A04E5-7C9C-42F1-B602-F2640081284B}" dt="2021-03-22T08:56:05.106" v="1021"/>
          <ac:cxnSpMkLst>
            <pc:docMk/>
            <pc:sldMk cId="3630591240" sldId="1022"/>
            <ac:cxnSpMk id="74" creationId="{505A3564-D22E-4F2D-A9CD-239E781C8E9A}"/>
          </ac:cxnSpMkLst>
        </pc:cxnChg>
        <pc:cxnChg chg="add mod">
          <ac:chgData name="Bjørn Arvid Fidjeland" userId="4fdb4e1e-a24c-41e9-b0db-c797152269ce" providerId="ADAL" clId="{AA7A04E5-7C9C-42F1-B602-F2640081284B}" dt="2021-03-22T08:56:05.106" v="1021"/>
          <ac:cxnSpMkLst>
            <pc:docMk/>
            <pc:sldMk cId="3630591240" sldId="1022"/>
            <ac:cxnSpMk id="77" creationId="{2D016A69-5CD3-4AC3-A01B-4CDAD7EDCC19}"/>
          </ac:cxnSpMkLst>
        </pc:cxnChg>
        <pc:cxnChg chg="add mod">
          <ac:chgData name="Bjørn Arvid Fidjeland" userId="4fdb4e1e-a24c-41e9-b0db-c797152269ce" providerId="ADAL" clId="{AA7A04E5-7C9C-42F1-B602-F2640081284B}" dt="2021-03-22T08:56:05.106" v="1021"/>
          <ac:cxnSpMkLst>
            <pc:docMk/>
            <pc:sldMk cId="3630591240" sldId="1022"/>
            <ac:cxnSpMk id="79" creationId="{C040117B-E101-48E4-8312-324111730249}"/>
          </ac:cxnSpMkLst>
        </pc:cxnChg>
        <pc:cxnChg chg="del mod">
          <ac:chgData name="Bjørn Arvid Fidjeland" userId="4fdb4e1e-a24c-41e9-b0db-c797152269ce" providerId="ADAL" clId="{AA7A04E5-7C9C-42F1-B602-F2640081284B}" dt="2021-03-22T08:55:54.270" v="1020" actId="478"/>
          <ac:cxnSpMkLst>
            <pc:docMk/>
            <pc:sldMk cId="3630591240" sldId="1022"/>
            <ac:cxnSpMk id="85" creationId="{4A7433FF-42BD-4012-A3A7-E8BB51C584C9}"/>
          </ac:cxnSpMkLst>
        </pc:cxnChg>
        <pc:cxnChg chg="add mod">
          <ac:chgData name="Bjørn Arvid Fidjeland" userId="4fdb4e1e-a24c-41e9-b0db-c797152269ce" providerId="ADAL" clId="{AA7A04E5-7C9C-42F1-B602-F2640081284B}" dt="2021-03-22T08:56:05.106" v="1021"/>
          <ac:cxnSpMkLst>
            <pc:docMk/>
            <pc:sldMk cId="3630591240" sldId="1022"/>
            <ac:cxnSpMk id="86" creationId="{D631E30D-4F91-4715-939D-C4D15FFB3D26}"/>
          </ac:cxnSpMkLst>
        </pc:cxnChg>
        <pc:cxnChg chg="add mod">
          <ac:chgData name="Bjørn Arvid Fidjeland" userId="4fdb4e1e-a24c-41e9-b0db-c797152269ce" providerId="ADAL" clId="{AA7A04E5-7C9C-42F1-B602-F2640081284B}" dt="2021-03-22T08:56:05.106" v="1021"/>
          <ac:cxnSpMkLst>
            <pc:docMk/>
            <pc:sldMk cId="3630591240" sldId="1022"/>
            <ac:cxnSpMk id="87" creationId="{E71AA400-5F64-425F-8C12-722C58F43C11}"/>
          </ac:cxnSpMkLst>
        </pc:cxnChg>
        <pc:cxnChg chg="add mod">
          <ac:chgData name="Bjørn Arvid Fidjeland" userId="4fdb4e1e-a24c-41e9-b0db-c797152269ce" providerId="ADAL" clId="{AA7A04E5-7C9C-42F1-B602-F2640081284B}" dt="2021-03-22T08:56:05.106" v="1021"/>
          <ac:cxnSpMkLst>
            <pc:docMk/>
            <pc:sldMk cId="3630591240" sldId="1022"/>
            <ac:cxnSpMk id="89" creationId="{D2D56473-8344-4DC9-86F9-C32500713A33}"/>
          </ac:cxnSpMkLst>
        </pc:cxnChg>
        <pc:cxnChg chg="add mod">
          <ac:chgData name="Bjørn Arvid Fidjeland" userId="4fdb4e1e-a24c-41e9-b0db-c797152269ce" providerId="ADAL" clId="{AA7A04E5-7C9C-42F1-B602-F2640081284B}" dt="2021-03-22T08:56:05.106" v="1021"/>
          <ac:cxnSpMkLst>
            <pc:docMk/>
            <pc:sldMk cId="3630591240" sldId="1022"/>
            <ac:cxnSpMk id="91" creationId="{938C85A4-3B5D-471D-B530-0ED9D15F16D0}"/>
          </ac:cxnSpMkLst>
        </pc:cxnChg>
        <pc:cxnChg chg="add mod">
          <ac:chgData name="Bjørn Arvid Fidjeland" userId="4fdb4e1e-a24c-41e9-b0db-c797152269ce" providerId="ADAL" clId="{AA7A04E5-7C9C-42F1-B602-F2640081284B}" dt="2021-03-22T08:56:05.106" v="1021"/>
          <ac:cxnSpMkLst>
            <pc:docMk/>
            <pc:sldMk cId="3630591240" sldId="1022"/>
            <ac:cxnSpMk id="94" creationId="{4C301705-CB26-4469-BAA9-2C6F799D1EDE}"/>
          </ac:cxnSpMkLst>
        </pc:cxnChg>
        <pc:cxnChg chg="add mod">
          <ac:chgData name="Bjørn Arvid Fidjeland" userId="4fdb4e1e-a24c-41e9-b0db-c797152269ce" providerId="ADAL" clId="{AA7A04E5-7C9C-42F1-B602-F2640081284B}" dt="2021-03-22T08:56:05.106" v="1021"/>
          <ac:cxnSpMkLst>
            <pc:docMk/>
            <pc:sldMk cId="3630591240" sldId="1022"/>
            <ac:cxnSpMk id="99" creationId="{E6F460C7-2CED-4398-9AD7-3471865423D4}"/>
          </ac:cxnSpMkLst>
        </pc:cxnChg>
        <pc:cxnChg chg="add mod">
          <ac:chgData name="Bjørn Arvid Fidjeland" userId="4fdb4e1e-a24c-41e9-b0db-c797152269ce" providerId="ADAL" clId="{AA7A04E5-7C9C-42F1-B602-F2640081284B}" dt="2021-03-22T08:56:05.106" v="1021"/>
          <ac:cxnSpMkLst>
            <pc:docMk/>
            <pc:sldMk cId="3630591240" sldId="1022"/>
            <ac:cxnSpMk id="100" creationId="{68118ADF-06AC-4461-A6CE-95D17E5503C9}"/>
          </ac:cxnSpMkLst>
        </pc:cxnChg>
        <pc:cxnChg chg="add mod">
          <ac:chgData name="Bjørn Arvid Fidjeland" userId="4fdb4e1e-a24c-41e9-b0db-c797152269ce" providerId="ADAL" clId="{AA7A04E5-7C9C-42F1-B602-F2640081284B}" dt="2021-03-22T08:56:05.106" v="1021"/>
          <ac:cxnSpMkLst>
            <pc:docMk/>
            <pc:sldMk cId="3630591240" sldId="1022"/>
            <ac:cxnSpMk id="103" creationId="{66DAC0AF-2B9B-451E-9345-0498FBA0D98C}"/>
          </ac:cxnSpMkLst>
        </pc:cxnChg>
        <pc:cxnChg chg="add mod">
          <ac:chgData name="Bjørn Arvid Fidjeland" userId="4fdb4e1e-a24c-41e9-b0db-c797152269ce" providerId="ADAL" clId="{AA7A04E5-7C9C-42F1-B602-F2640081284B}" dt="2021-03-22T08:56:05.106" v="1021"/>
          <ac:cxnSpMkLst>
            <pc:docMk/>
            <pc:sldMk cId="3630591240" sldId="1022"/>
            <ac:cxnSpMk id="104" creationId="{90EA7093-AFC3-4C52-A88B-1261A034B51A}"/>
          </ac:cxnSpMkLst>
        </pc:cxnChg>
        <pc:cxnChg chg="add mod">
          <ac:chgData name="Bjørn Arvid Fidjeland" userId="4fdb4e1e-a24c-41e9-b0db-c797152269ce" providerId="ADAL" clId="{AA7A04E5-7C9C-42F1-B602-F2640081284B}" dt="2021-03-22T08:56:05.106" v="1021"/>
          <ac:cxnSpMkLst>
            <pc:docMk/>
            <pc:sldMk cId="3630591240" sldId="1022"/>
            <ac:cxnSpMk id="109" creationId="{566C6953-E4BF-424C-B67F-09EA74137870}"/>
          </ac:cxnSpMkLst>
        </pc:cxnChg>
        <pc:cxnChg chg="del mod">
          <ac:chgData name="Bjørn Arvid Fidjeland" userId="4fdb4e1e-a24c-41e9-b0db-c797152269ce" providerId="ADAL" clId="{AA7A04E5-7C9C-42F1-B602-F2640081284B}" dt="2021-03-22T08:55:54.270" v="1020" actId="478"/>
          <ac:cxnSpMkLst>
            <pc:docMk/>
            <pc:sldMk cId="3630591240" sldId="1022"/>
            <ac:cxnSpMk id="114" creationId="{09AA0594-92E0-4F39-96CD-9ABF9C81D89A}"/>
          </ac:cxnSpMkLst>
        </pc:cxnChg>
        <pc:cxnChg chg="del mod">
          <ac:chgData name="Bjørn Arvid Fidjeland" userId="4fdb4e1e-a24c-41e9-b0db-c797152269ce" providerId="ADAL" clId="{AA7A04E5-7C9C-42F1-B602-F2640081284B}" dt="2021-03-22T08:55:54.270" v="1020" actId="478"/>
          <ac:cxnSpMkLst>
            <pc:docMk/>
            <pc:sldMk cId="3630591240" sldId="1022"/>
            <ac:cxnSpMk id="115" creationId="{23CA5054-073E-4420-B40A-0FE116CC9825}"/>
          </ac:cxnSpMkLst>
        </pc:cxnChg>
        <pc:cxnChg chg="del mod">
          <ac:chgData name="Bjørn Arvid Fidjeland" userId="4fdb4e1e-a24c-41e9-b0db-c797152269ce" providerId="ADAL" clId="{AA7A04E5-7C9C-42F1-B602-F2640081284B}" dt="2021-03-22T08:55:54.270" v="1020" actId="478"/>
          <ac:cxnSpMkLst>
            <pc:docMk/>
            <pc:sldMk cId="3630591240" sldId="1022"/>
            <ac:cxnSpMk id="118" creationId="{AE596B69-F423-42DD-BE34-ADC3CF6FD226}"/>
          </ac:cxnSpMkLst>
        </pc:cxnChg>
        <pc:cxnChg chg="del mod">
          <ac:chgData name="Bjørn Arvid Fidjeland" userId="4fdb4e1e-a24c-41e9-b0db-c797152269ce" providerId="ADAL" clId="{AA7A04E5-7C9C-42F1-B602-F2640081284B}" dt="2021-03-22T08:55:54.270" v="1020" actId="478"/>
          <ac:cxnSpMkLst>
            <pc:docMk/>
            <pc:sldMk cId="3630591240" sldId="1022"/>
            <ac:cxnSpMk id="119" creationId="{12950314-9F7B-47D6-BEFF-F92B020FC015}"/>
          </ac:cxnSpMkLst>
        </pc:cxnChg>
        <pc:cxnChg chg="del mod">
          <ac:chgData name="Bjørn Arvid Fidjeland" userId="4fdb4e1e-a24c-41e9-b0db-c797152269ce" providerId="ADAL" clId="{AA7A04E5-7C9C-42F1-B602-F2640081284B}" dt="2021-03-22T08:55:54.270" v="1020" actId="478"/>
          <ac:cxnSpMkLst>
            <pc:docMk/>
            <pc:sldMk cId="3630591240" sldId="1022"/>
            <ac:cxnSpMk id="124" creationId="{01F15F07-D7A6-4CC0-A6B6-79FEE0096452}"/>
          </ac:cxnSpMkLst>
        </pc:cxnChg>
        <pc:cxnChg chg="del mod">
          <ac:chgData name="Bjørn Arvid Fidjeland" userId="4fdb4e1e-a24c-41e9-b0db-c797152269ce" providerId="ADAL" clId="{AA7A04E5-7C9C-42F1-B602-F2640081284B}" dt="2021-03-22T08:55:54.270" v="1020" actId="478"/>
          <ac:cxnSpMkLst>
            <pc:docMk/>
            <pc:sldMk cId="3630591240" sldId="1022"/>
            <ac:cxnSpMk id="127" creationId="{4151FF91-23EB-4F8A-9319-10C9A29AFFCB}"/>
          </ac:cxnSpMkLst>
        </pc:cxnChg>
        <pc:cxnChg chg="add mod">
          <ac:chgData name="Bjørn Arvid Fidjeland" userId="4fdb4e1e-a24c-41e9-b0db-c797152269ce" providerId="ADAL" clId="{AA7A04E5-7C9C-42F1-B602-F2640081284B}" dt="2021-03-22T08:56:05.106" v="1021"/>
          <ac:cxnSpMkLst>
            <pc:docMk/>
            <pc:sldMk cId="3630591240" sldId="1022"/>
            <ac:cxnSpMk id="130" creationId="{1CB27DA8-546E-42E1-A06D-5E096E70D30C}"/>
          </ac:cxnSpMkLst>
        </pc:cxnChg>
      </pc:sldChg>
      <pc:sldChg chg="addSp delSp modSp new add del mod modAnim">
        <pc:chgData name="Bjørn Arvid Fidjeland" userId="4fdb4e1e-a24c-41e9-b0db-c797152269ce" providerId="ADAL" clId="{AA7A04E5-7C9C-42F1-B602-F2640081284B}" dt="2021-03-24T08:56:28.099" v="2433"/>
        <pc:sldMkLst>
          <pc:docMk/>
          <pc:sldMk cId="1789172447" sldId="1023"/>
        </pc:sldMkLst>
        <pc:spChg chg="mod">
          <ac:chgData name="Bjørn Arvid Fidjeland" userId="4fdb4e1e-a24c-41e9-b0db-c797152269ce" providerId="ADAL" clId="{AA7A04E5-7C9C-42F1-B602-F2640081284B}" dt="2021-03-24T08:52:23.191" v="2400" actId="20577"/>
          <ac:spMkLst>
            <pc:docMk/>
            <pc:sldMk cId="1789172447" sldId="1023"/>
            <ac:spMk id="2" creationId="{6CA1CE98-A687-4660-BFC0-AE7CB686EB77}"/>
          </ac:spMkLst>
        </pc:spChg>
        <pc:spChg chg="del">
          <ac:chgData name="Bjørn Arvid Fidjeland" userId="4fdb4e1e-a24c-41e9-b0db-c797152269ce" providerId="ADAL" clId="{AA7A04E5-7C9C-42F1-B602-F2640081284B}" dt="2021-03-23T14:37:48.859" v="1299" actId="478"/>
          <ac:spMkLst>
            <pc:docMk/>
            <pc:sldMk cId="1789172447" sldId="1023"/>
            <ac:spMk id="3" creationId="{E81CC978-7684-44CA-8E84-FA857F2916BB}"/>
          </ac:spMkLst>
        </pc:spChg>
        <pc:spChg chg="del mod">
          <ac:chgData name="Bjørn Arvid Fidjeland" userId="4fdb4e1e-a24c-41e9-b0db-c797152269ce" providerId="ADAL" clId="{AA7A04E5-7C9C-42F1-B602-F2640081284B}" dt="2021-03-23T14:52:32.947" v="1514" actId="478"/>
          <ac:spMkLst>
            <pc:docMk/>
            <pc:sldMk cId="1789172447" sldId="1023"/>
            <ac:spMk id="5" creationId="{4DA5F328-FBC1-464A-9268-6A49146B4982}"/>
          </ac:spMkLst>
        </pc:spChg>
        <pc:spChg chg="mod">
          <ac:chgData name="Bjørn Arvid Fidjeland" userId="4fdb4e1e-a24c-41e9-b0db-c797152269ce" providerId="ADAL" clId="{AA7A04E5-7C9C-42F1-B602-F2640081284B}" dt="2021-03-24T08:52:39.487" v="2415" actId="1036"/>
          <ac:spMkLst>
            <pc:docMk/>
            <pc:sldMk cId="1789172447" sldId="1023"/>
            <ac:spMk id="6" creationId="{60A3F4BF-EAF1-48CB-B533-FC4CDF941FAB}"/>
          </ac:spMkLst>
        </pc:spChg>
        <pc:spChg chg="del">
          <ac:chgData name="Bjørn Arvid Fidjeland" userId="4fdb4e1e-a24c-41e9-b0db-c797152269ce" providerId="ADAL" clId="{AA7A04E5-7C9C-42F1-B602-F2640081284B}" dt="2021-03-23T14:37:46.914" v="1298" actId="478"/>
          <ac:spMkLst>
            <pc:docMk/>
            <pc:sldMk cId="1789172447" sldId="1023"/>
            <ac:spMk id="7" creationId="{B01F7C5A-DABA-410D-B7FF-2DAF0A459606}"/>
          </ac:spMkLst>
        </pc:spChg>
        <pc:spChg chg="add del mod">
          <ac:chgData name="Bjørn Arvid Fidjeland" userId="4fdb4e1e-a24c-41e9-b0db-c797152269ce" providerId="ADAL" clId="{AA7A04E5-7C9C-42F1-B602-F2640081284B}" dt="2021-03-23T14:37:14.451" v="1283" actId="478"/>
          <ac:spMkLst>
            <pc:docMk/>
            <pc:sldMk cId="1789172447" sldId="1023"/>
            <ac:spMk id="8" creationId="{10B32C6C-CD9B-41C7-BBE3-9F7CE0AC182E}"/>
          </ac:spMkLst>
        </pc:spChg>
        <pc:spChg chg="add del mod">
          <ac:chgData name="Bjørn Arvid Fidjeland" userId="4fdb4e1e-a24c-41e9-b0db-c797152269ce" providerId="ADAL" clId="{AA7A04E5-7C9C-42F1-B602-F2640081284B}" dt="2021-03-23T14:37:14.451" v="1283" actId="478"/>
          <ac:spMkLst>
            <pc:docMk/>
            <pc:sldMk cId="1789172447" sldId="1023"/>
            <ac:spMk id="9" creationId="{CD1371BA-5350-4EA4-A036-155934BCC2F6}"/>
          </ac:spMkLst>
        </pc:spChg>
        <pc:spChg chg="add del mod">
          <ac:chgData name="Bjørn Arvid Fidjeland" userId="4fdb4e1e-a24c-41e9-b0db-c797152269ce" providerId="ADAL" clId="{AA7A04E5-7C9C-42F1-B602-F2640081284B}" dt="2021-03-23T14:37:14.451" v="1283" actId="478"/>
          <ac:spMkLst>
            <pc:docMk/>
            <pc:sldMk cId="1789172447" sldId="1023"/>
            <ac:spMk id="10" creationId="{46703BAC-BD91-4806-8C5E-9628BBFCE410}"/>
          </ac:spMkLst>
        </pc:spChg>
        <pc:spChg chg="add del mod">
          <ac:chgData name="Bjørn Arvid Fidjeland" userId="4fdb4e1e-a24c-41e9-b0db-c797152269ce" providerId="ADAL" clId="{AA7A04E5-7C9C-42F1-B602-F2640081284B}" dt="2021-03-23T14:37:14.451" v="1283" actId="478"/>
          <ac:spMkLst>
            <pc:docMk/>
            <pc:sldMk cId="1789172447" sldId="1023"/>
            <ac:spMk id="11" creationId="{311839E6-A946-4590-903F-1D6B25E54121}"/>
          </ac:spMkLst>
        </pc:spChg>
        <pc:spChg chg="add del mod">
          <ac:chgData name="Bjørn Arvid Fidjeland" userId="4fdb4e1e-a24c-41e9-b0db-c797152269ce" providerId="ADAL" clId="{AA7A04E5-7C9C-42F1-B602-F2640081284B}" dt="2021-03-23T14:37:14.451" v="1283" actId="478"/>
          <ac:spMkLst>
            <pc:docMk/>
            <pc:sldMk cId="1789172447" sldId="1023"/>
            <ac:spMk id="12" creationId="{312D45BF-BE79-4589-94B4-8A2DCF77E4F1}"/>
          </ac:spMkLst>
        </pc:spChg>
        <pc:spChg chg="add del mod">
          <ac:chgData name="Bjørn Arvid Fidjeland" userId="4fdb4e1e-a24c-41e9-b0db-c797152269ce" providerId="ADAL" clId="{AA7A04E5-7C9C-42F1-B602-F2640081284B}" dt="2021-03-23T14:37:14.451" v="1283" actId="478"/>
          <ac:spMkLst>
            <pc:docMk/>
            <pc:sldMk cId="1789172447" sldId="1023"/>
            <ac:spMk id="15" creationId="{3ED7530D-9142-45B8-A9A0-DD3D42F73B8D}"/>
          </ac:spMkLst>
        </pc:spChg>
        <pc:spChg chg="add mod">
          <ac:chgData name="Bjørn Arvid Fidjeland" userId="4fdb4e1e-a24c-41e9-b0db-c797152269ce" providerId="ADAL" clId="{AA7A04E5-7C9C-42F1-B602-F2640081284B}" dt="2021-03-24T08:52:39.487" v="2415" actId="1036"/>
          <ac:spMkLst>
            <pc:docMk/>
            <pc:sldMk cId="1789172447" sldId="1023"/>
            <ac:spMk id="16" creationId="{87337EC0-F7DC-44B4-86E4-A6BDC22C340E}"/>
          </ac:spMkLst>
        </pc:spChg>
        <pc:spChg chg="add mod">
          <ac:chgData name="Bjørn Arvid Fidjeland" userId="4fdb4e1e-a24c-41e9-b0db-c797152269ce" providerId="ADAL" clId="{AA7A04E5-7C9C-42F1-B602-F2640081284B}" dt="2021-03-24T08:54:15.219" v="2418" actId="164"/>
          <ac:spMkLst>
            <pc:docMk/>
            <pc:sldMk cId="1789172447" sldId="1023"/>
            <ac:spMk id="17" creationId="{604720E8-DC3A-441C-A032-6102413C06A9}"/>
          </ac:spMkLst>
        </pc:spChg>
        <pc:spChg chg="add mod">
          <ac:chgData name="Bjørn Arvid Fidjeland" userId="4fdb4e1e-a24c-41e9-b0db-c797152269ce" providerId="ADAL" clId="{AA7A04E5-7C9C-42F1-B602-F2640081284B}" dt="2021-03-24T08:54:35.223" v="2420" actId="164"/>
          <ac:spMkLst>
            <pc:docMk/>
            <pc:sldMk cId="1789172447" sldId="1023"/>
            <ac:spMk id="18" creationId="{E7FCF372-8C02-4082-9AFB-0795A55E5D55}"/>
          </ac:spMkLst>
        </pc:spChg>
        <pc:spChg chg="add mod">
          <ac:chgData name="Bjørn Arvid Fidjeland" userId="4fdb4e1e-a24c-41e9-b0db-c797152269ce" providerId="ADAL" clId="{AA7A04E5-7C9C-42F1-B602-F2640081284B}" dt="2021-03-24T08:52:39.487" v="2415" actId="1036"/>
          <ac:spMkLst>
            <pc:docMk/>
            <pc:sldMk cId="1789172447" sldId="1023"/>
            <ac:spMk id="21" creationId="{4FA2350D-1110-481E-92E0-DC517C34B707}"/>
          </ac:spMkLst>
        </pc:spChg>
        <pc:spChg chg="add mod">
          <ac:chgData name="Bjørn Arvid Fidjeland" userId="4fdb4e1e-a24c-41e9-b0db-c797152269ce" providerId="ADAL" clId="{AA7A04E5-7C9C-42F1-B602-F2640081284B}" dt="2021-03-24T08:54:15.219" v="2418" actId="164"/>
          <ac:spMkLst>
            <pc:docMk/>
            <pc:sldMk cId="1789172447" sldId="1023"/>
            <ac:spMk id="22" creationId="{EA997D1F-C545-4A80-9200-6DF6622A9835}"/>
          </ac:spMkLst>
        </pc:spChg>
        <pc:spChg chg="add mod">
          <ac:chgData name="Bjørn Arvid Fidjeland" userId="4fdb4e1e-a24c-41e9-b0db-c797152269ce" providerId="ADAL" clId="{AA7A04E5-7C9C-42F1-B602-F2640081284B}" dt="2021-03-24T08:54:35.223" v="2420" actId="164"/>
          <ac:spMkLst>
            <pc:docMk/>
            <pc:sldMk cId="1789172447" sldId="1023"/>
            <ac:spMk id="23" creationId="{1D906592-44CF-4751-BA14-E44D70614EB3}"/>
          </ac:spMkLst>
        </pc:spChg>
        <pc:spChg chg="add mod">
          <ac:chgData name="Bjørn Arvid Fidjeland" userId="4fdb4e1e-a24c-41e9-b0db-c797152269ce" providerId="ADAL" clId="{AA7A04E5-7C9C-42F1-B602-F2640081284B}" dt="2021-03-24T08:54:53.023" v="2422" actId="164"/>
          <ac:spMkLst>
            <pc:docMk/>
            <pc:sldMk cId="1789172447" sldId="1023"/>
            <ac:spMk id="24" creationId="{85C18B7F-283B-42C7-9E13-F4CBDD5A4FE6}"/>
          </ac:spMkLst>
        </pc:spChg>
        <pc:spChg chg="add mod">
          <ac:chgData name="Bjørn Arvid Fidjeland" userId="4fdb4e1e-a24c-41e9-b0db-c797152269ce" providerId="ADAL" clId="{AA7A04E5-7C9C-42F1-B602-F2640081284B}" dt="2021-03-24T08:54:53.023" v="2422" actId="164"/>
          <ac:spMkLst>
            <pc:docMk/>
            <pc:sldMk cId="1789172447" sldId="1023"/>
            <ac:spMk id="25" creationId="{15A9493E-5A3A-404F-9E6A-3B4E7E50B7EE}"/>
          </ac:spMkLst>
        </pc:spChg>
        <pc:spChg chg="add del mod">
          <ac:chgData name="Bjørn Arvid Fidjeland" userId="4fdb4e1e-a24c-41e9-b0db-c797152269ce" providerId="ADAL" clId="{AA7A04E5-7C9C-42F1-B602-F2640081284B}" dt="2021-03-24T08:30:20.861" v="1983" actId="478"/>
          <ac:spMkLst>
            <pc:docMk/>
            <pc:sldMk cId="1789172447" sldId="1023"/>
            <ac:spMk id="26" creationId="{F66FE7B6-7EEB-4EAA-B8E2-775191921D8A}"/>
          </ac:spMkLst>
        </pc:spChg>
        <pc:spChg chg="add mod">
          <ac:chgData name="Bjørn Arvid Fidjeland" userId="4fdb4e1e-a24c-41e9-b0db-c797152269ce" providerId="ADAL" clId="{AA7A04E5-7C9C-42F1-B602-F2640081284B}" dt="2021-03-24T08:55:13.091" v="2424" actId="164"/>
          <ac:spMkLst>
            <pc:docMk/>
            <pc:sldMk cId="1789172447" sldId="1023"/>
            <ac:spMk id="27" creationId="{FF352BF9-6019-496F-981A-B0776B7E21C3}"/>
          </ac:spMkLst>
        </pc:spChg>
        <pc:spChg chg="add mod">
          <ac:chgData name="Bjørn Arvid Fidjeland" userId="4fdb4e1e-a24c-41e9-b0db-c797152269ce" providerId="ADAL" clId="{AA7A04E5-7C9C-42F1-B602-F2640081284B}" dt="2021-03-24T08:54:15.219" v="2418" actId="164"/>
          <ac:spMkLst>
            <pc:docMk/>
            <pc:sldMk cId="1789172447" sldId="1023"/>
            <ac:spMk id="30" creationId="{415BD034-5976-407C-854E-A7AFE81817B2}"/>
          </ac:spMkLst>
        </pc:spChg>
        <pc:spChg chg="add del mod">
          <ac:chgData name="Bjørn Arvid Fidjeland" userId="4fdb4e1e-a24c-41e9-b0db-c797152269ce" providerId="ADAL" clId="{AA7A04E5-7C9C-42F1-B602-F2640081284B}" dt="2021-03-23T14:48:18.457" v="1442" actId="478"/>
          <ac:spMkLst>
            <pc:docMk/>
            <pc:sldMk cId="1789172447" sldId="1023"/>
            <ac:spMk id="31" creationId="{B028BEAF-9BBC-43D8-96EF-6028F2FA2FE1}"/>
          </ac:spMkLst>
        </pc:spChg>
        <pc:spChg chg="add mod">
          <ac:chgData name="Bjørn Arvid Fidjeland" userId="4fdb4e1e-a24c-41e9-b0db-c797152269ce" providerId="ADAL" clId="{AA7A04E5-7C9C-42F1-B602-F2640081284B}" dt="2021-03-24T08:54:35.223" v="2420" actId="164"/>
          <ac:spMkLst>
            <pc:docMk/>
            <pc:sldMk cId="1789172447" sldId="1023"/>
            <ac:spMk id="32" creationId="{B268CF4B-DE03-4C97-B5F1-000D83068472}"/>
          </ac:spMkLst>
        </pc:spChg>
        <pc:spChg chg="add mod">
          <ac:chgData name="Bjørn Arvid Fidjeland" userId="4fdb4e1e-a24c-41e9-b0db-c797152269ce" providerId="ADAL" clId="{AA7A04E5-7C9C-42F1-B602-F2640081284B}" dt="2021-03-24T08:54:53.023" v="2422" actId="164"/>
          <ac:spMkLst>
            <pc:docMk/>
            <pc:sldMk cId="1789172447" sldId="1023"/>
            <ac:spMk id="33" creationId="{30B1C513-621D-4BC1-B95F-1222BB0CBEB3}"/>
          </ac:spMkLst>
        </pc:spChg>
        <pc:spChg chg="add del mod">
          <ac:chgData name="Bjørn Arvid Fidjeland" userId="4fdb4e1e-a24c-41e9-b0db-c797152269ce" providerId="ADAL" clId="{AA7A04E5-7C9C-42F1-B602-F2640081284B}" dt="2021-03-23T14:52:35.081" v="1515" actId="478"/>
          <ac:spMkLst>
            <pc:docMk/>
            <pc:sldMk cId="1789172447" sldId="1023"/>
            <ac:spMk id="35" creationId="{141B636D-6EDC-4851-928E-4D1C32B795DB}"/>
          </ac:spMkLst>
        </pc:spChg>
        <pc:spChg chg="add mod">
          <ac:chgData name="Bjørn Arvid Fidjeland" userId="4fdb4e1e-a24c-41e9-b0db-c797152269ce" providerId="ADAL" clId="{AA7A04E5-7C9C-42F1-B602-F2640081284B}" dt="2021-03-24T08:55:13.091" v="2424" actId="164"/>
          <ac:spMkLst>
            <pc:docMk/>
            <pc:sldMk cId="1789172447" sldId="1023"/>
            <ac:spMk id="36" creationId="{ABA9B479-BAA6-4F96-AF84-0400AEB95221}"/>
          </ac:spMkLst>
        </pc:spChg>
        <pc:spChg chg="add mod">
          <ac:chgData name="Bjørn Arvid Fidjeland" userId="4fdb4e1e-a24c-41e9-b0db-c797152269ce" providerId="ADAL" clId="{AA7A04E5-7C9C-42F1-B602-F2640081284B}" dt="2021-03-24T08:55:45.528" v="2428" actId="164"/>
          <ac:spMkLst>
            <pc:docMk/>
            <pc:sldMk cId="1789172447" sldId="1023"/>
            <ac:spMk id="37" creationId="{6F36DD12-4684-4EC6-97E0-44C217AC2887}"/>
          </ac:spMkLst>
        </pc:spChg>
        <pc:spChg chg="add mod">
          <ac:chgData name="Bjørn Arvid Fidjeland" userId="4fdb4e1e-a24c-41e9-b0db-c797152269ce" providerId="ADAL" clId="{AA7A04E5-7C9C-42F1-B602-F2640081284B}" dt="2021-03-24T08:55:45.528" v="2428" actId="164"/>
          <ac:spMkLst>
            <pc:docMk/>
            <pc:sldMk cId="1789172447" sldId="1023"/>
            <ac:spMk id="38" creationId="{9B32D059-6454-4266-B24C-94B7061FA61F}"/>
          </ac:spMkLst>
        </pc:spChg>
        <pc:spChg chg="add del mod">
          <ac:chgData name="Bjørn Arvid Fidjeland" userId="4fdb4e1e-a24c-41e9-b0db-c797152269ce" providerId="ADAL" clId="{AA7A04E5-7C9C-42F1-B602-F2640081284B}" dt="2021-03-24T08:30:59.117" v="1988" actId="478"/>
          <ac:spMkLst>
            <pc:docMk/>
            <pc:sldMk cId="1789172447" sldId="1023"/>
            <ac:spMk id="39" creationId="{68413C8A-C8BC-42A9-A2EA-8204EACE5D92}"/>
          </ac:spMkLst>
        </pc:spChg>
        <pc:spChg chg="add mod">
          <ac:chgData name="Bjørn Arvid Fidjeland" userId="4fdb4e1e-a24c-41e9-b0db-c797152269ce" providerId="ADAL" clId="{AA7A04E5-7C9C-42F1-B602-F2640081284B}" dt="2021-03-24T08:56:09.967" v="2430" actId="164"/>
          <ac:spMkLst>
            <pc:docMk/>
            <pc:sldMk cId="1789172447" sldId="1023"/>
            <ac:spMk id="40" creationId="{65EA8422-5C28-456F-BE34-97D4F3BCBD04}"/>
          </ac:spMkLst>
        </pc:spChg>
        <pc:spChg chg="add mod">
          <ac:chgData name="Bjørn Arvid Fidjeland" userId="4fdb4e1e-a24c-41e9-b0db-c797152269ce" providerId="ADAL" clId="{AA7A04E5-7C9C-42F1-B602-F2640081284B}" dt="2021-03-24T08:55:45.528" v="2428" actId="164"/>
          <ac:spMkLst>
            <pc:docMk/>
            <pc:sldMk cId="1789172447" sldId="1023"/>
            <ac:spMk id="45" creationId="{85A51526-E196-41E9-8DE7-B0E7B0EA1AC8}"/>
          </ac:spMkLst>
        </pc:spChg>
        <pc:spChg chg="add mod">
          <ac:chgData name="Bjørn Arvid Fidjeland" userId="4fdb4e1e-a24c-41e9-b0db-c797152269ce" providerId="ADAL" clId="{AA7A04E5-7C9C-42F1-B602-F2640081284B}" dt="2021-03-24T08:56:09.967" v="2430" actId="164"/>
          <ac:spMkLst>
            <pc:docMk/>
            <pc:sldMk cId="1789172447" sldId="1023"/>
            <ac:spMk id="46" creationId="{9638A737-EAD1-4DA8-A536-AC2509BFFD71}"/>
          </ac:spMkLst>
        </pc:spChg>
        <pc:spChg chg="add mod">
          <ac:chgData name="Bjørn Arvid Fidjeland" userId="4fdb4e1e-a24c-41e9-b0db-c797152269ce" providerId="ADAL" clId="{AA7A04E5-7C9C-42F1-B602-F2640081284B}" dt="2021-03-24T08:55:13.091" v="2424" actId="164"/>
          <ac:spMkLst>
            <pc:docMk/>
            <pc:sldMk cId="1789172447" sldId="1023"/>
            <ac:spMk id="47" creationId="{56D48A06-2950-4868-8FEF-7675F3169A32}"/>
          </ac:spMkLst>
        </pc:spChg>
        <pc:spChg chg="add mod">
          <ac:chgData name="Bjørn Arvid Fidjeland" userId="4fdb4e1e-a24c-41e9-b0db-c797152269ce" providerId="ADAL" clId="{AA7A04E5-7C9C-42F1-B602-F2640081284B}" dt="2021-03-24T08:56:09.967" v="2430" actId="164"/>
          <ac:spMkLst>
            <pc:docMk/>
            <pc:sldMk cId="1789172447" sldId="1023"/>
            <ac:spMk id="50" creationId="{5076B0AF-DD66-47EC-8F51-50074F2D7A6C}"/>
          </ac:spMkLst>
        </pc:spChg>
        <pc:spChg chg="add mod">
          <ac:chgData name="Bjørn Arvid Fidjeland" userId="4fdb4e1e-a24c-41e9-b0db-c797152269ce" providerId="ADAL" clId="{AA7A04E5-7C9C-42F1-B602-F2640081284B}" dt="2021-03-24T08:56:26.322" v="2432" actId="164"/>
          <ac:spMkLst>
            <pc:docMk/>
            <pc:sldMk cId="1789172447" sldId="1023"/>
            <ac:spMk id="52" creationId="{C52A15F7-0A6C-4089-AA42-F4C96D4D71A6}"/>
          </ac:spMkLst>
        </pc:spChg>
        <pc:spChg chg="add mod">
          <ac:chgData name="Bjørn Arvid Fidjeland" userId="4fdb4e1e-a24c-41e9-b0db-c797152269ce" providerId="ADAL" clId="{AA7A04E5-7C9C-42F1-B602-F2640081284B}" dt="2021-03-24T08:56:26.322" v="2432" actId="164"/>
          <ac:spMkLst>
            <pc:docMk/>
            <pc:sldMk cId="1789172447" sldId="1023"/>
            <ac:spMk id="53" creationId="{EE50DCD0-FA3F-4D88-954C-D0A8A4E43E3F}"/>
          </ac:spMkLst>
        </pc:spChg>
        <pc:spChg chg="add mod">
          <ac:chgData name="Bjørn Arvid Fidjeland" userId="4fdb4e1e-a24c-41e9-b0db-c797152269ce" providerId="ADAL" clId="{AA7A04E5-7C9C-42F1-B602-F2640081284B}" dt="2021-03-24T08:56:26.322" v="2432" actId="164"/>
          <ac:spMkLst>
            <pc:docMk/>
            <pc:sldMk cId="1789172447" sldId="1023"/>
            <ac:spMk id="54" creationId="{B0BEF645-B4BF-4B26-94CE-D730B467394D}"/>
          </ac:spMkLst>
        </pc:spChg>
        <pc:grpChg chg="add mod">
          <ac:chgData name="Bjørn Arvid Fidjeland" userId="4fdb4e1e-a24c-41e9-b0db-c797152269ce" providerId="ADAL" clId="{AA7A04E5-7C9C-42F1-B602-F2640081284B}" dt="2021-03-24T08:54:15.219" v="2418" actId="164"/>
          <ac:grpSpMkLst>
            <pc:docMk/>
            <pc:sldMk cId="1789172447" sldId="1023"/>
            <ac:grpSpMk id="59" creationId="{381D5DEE-B746-43D3-9291-1D7BCE5CE6FE}"/>
          </ac:grpSpMkLst>
        </pc:grpChg>
        <pc:grpChg chg="add mod">
          <ac:chgData name="Bjørn Arvid Fidjeland" userId="4fdb4e1e-a24c-41e9-b0db-c797152269ce" providerId="ADAL" clId="{AA7A04E5-7C9C-42F1-B602-F2640081284B}" dt="2021-03-24T08:54:35.223" v="2420" actId="164"/>
          <ac:grpSpMkLst>
            <pc:docMk/>
            <pc:sldMk cId="1789172447" sldId="1023"/>
            <ac:grpSpMk id="60" creationId="{C513C396-5C11-4F8A-9EAC-0206B6A7984B}"/>
          </ac:grpSpMkLst>
        </pc:grpChg>
        <pc:grpChg chg="add mod">
          <ac:chgData name="Bjørn Arvid Fidjeland" userId="4fdb4e1e-a24c-41e9-b0db-c797152269ce" providerId="ADAL" clId="{AA7A04E5-7C9C-42F1-B602-F2640081284B}" dt="2021-03-24T08:54:53.023" v="2422" actId="164"/>
          <ac:grpSpMkLst>
            <pc:docMk/>
            <pc:sldMk cId="1789172447" sldId="1023"/>
            <ac:grpSpMk id="61" creationId="{B88B4F94-7ACA-4183-B5D2-DD97BF050C4C}"/>
          </ac:grpSpMkLst>
        </pc:grpChg>
        <pc:grpChg chg="add mod">
          <ac:chgData name="Bjørn Arvid Fidjeland" userId="4fdb4e1e-a24c-41e9-b0db-c797152269ce" providerId="ADAL" clId="{AA7A04E5-7C9C-42F1-B602-F2640081284B}" dt="2021-03-24T08:55:13.091" v="2424" actId="164"/>
          <ac:grpSpMkLst>
            <pc:docMk/>
            <pc:sldMk cId="1789172447" sldId="1023"/>
            <ac:grpSpMk id="62" creationId="{6AB28188-8B21-4084-97AC-5BB2FB1DD3BD}"/>
          </ac:grpSpMkLst>
        </pc:grpChg>
        <pc:grpChg chg="add mod">
          <ac:chgData name="Bjørn Arvid Fidjeland" userId="4fdb4e1e-a24c-41e9-b0db-c797152269ce" providerId="ADAL" clId="{AA7A04E5-7C9C-42F1-B602-F2640081284B}" dt="2021-03-24T08:55:45.528" v="2428" actId="164"/>
          <ac:grpSpMkLst>
            <pc:docMk/>
            <pc:sldMk cId="1789172447" sldId="1023"/>
            <ac:grpSpMk id="63" creationId="{61961B20-6DA3-4000-9369-019D7CF3327F}"/>
          </ac:grpSpMkLst>
        </pc:grpChg>
        <pc:grpChg chg="add mod">
          <ac:chgData name="Bjørn Arvid Fidjeland" userId="4fdb4e1e-a24c-41e9-b0db-c797152269ce" providerId="ADAL" clId="{AA7A04E5-7C9C-42F1-B602-F2640081284B}" dt="2021-03-24T08:56:09.967" v="2430" actId="164"/>
          <ac:grpSpMkLst>
            <pc:docMk/>
            <pc:sldMk cId="1789172447" sldId="1023"/>
            <ac:grpSpMk id="64" creationId="{A8C2CCFE-98E5-41FD-A2BC-FC15FFD66AA9}"/>
          </ac:grpSpMkLst>
        </pc:grpChg>
        <pc:grpChg chg="add mod">
          <ac:chgData name="Bjørn Arvid Fidjeland" userId="4fdb4e1e-a24c-41e9-b0db-c797152269ce" providerId="ADAL" clId="{AA7A04E5-7C9C-42F1-B602-F2640081284B}" dt="2021-03-24T08:56:26.322" v="2432" actId="164"/>
          <ac:grpSpMkLst>
            <pc:docMk/>
            <pc:sldMk cId="1789172447" sldId="1023"/>
            <ac:grpSpMk id="65" creationId="{309165B0-6DFE-40F9-A7C1-65829991349C}"/>
          </ac:grpSpMkLst>
        </pc:grpChg>
        <pc:cxnChg chg="add del mod">
          <ac:chgData name="Bjørn Arvid Fidjeland" userId="4fdb4e1e-a24c-41e9-b0db-c797152269ce" providerId="ADAL" clId="{AA7A04E5-7C9C-42F1-B602-F2640081284B}" dt="2021-03-23T14:37:14.451" v="1283" actId="478"/>
          <ac:cxnSpMkLst>
            <pc:docMk/>
            <pc:sldMk cId="1789172447" sldId="1023"/>
            <ac:cxnSpMk id="14" creationId="{512892E4-59A6-4C7B-B96F-4DA9E3FF9186}"/>
          </ac:cxnSpMkLst>
        </pc:cxnChg>
        <pc:cxnChg chg="add mod">
          <ac:chgData name="Bjørn Arvid Fidjeland" userId="4fdb4e1e-a24c-41e9-b0db-c797152269ce" providerId="ADAL" clId="{AA7A04E5-7C9C-42F1-B602-F2640081284B}" dt="2021-03-24T08:52:39.487" v="2415" actId="1036"/>
          <ac:cxnSpMkLst>
            <pc:docMk/>
            <pc:sldMk cId="1789172447" sldId="1023"/>
            <ac:cxnSpMk id="19" creationId="{F0DD0E73-3C84-414C-9D8D-04ED91982A17}"/>
          </ac:cxnSpMkLst>
        </pc:cxnChg>
        <pc:cxnChg chg="add mod">
          <ac:chgData name="Bjørn Arvid Fidjeland" userId="4fdb4e1e-a24c-41e9-b0db-c797152269ce" providerId="ADAL" clId="{AA7A04E5-7C9C-42F1-B602-F2640081284B}" dt="2021-03-24T08:54:15.219" v="2418" actId="164"/>
          <ac:cxnSpMkLst>
            <pc:docMk/>
            <pc:sldMk cId="1789172447" sldId="1023"/>
            <ac:cxnSpMk id="20" creationId="{4E4EAF62-855D-4000-90E6-B3A2AC68D897}"/>
          </ac:cxnSpMkLst>
        </pc:cxnChg>
        <pc:cxnChg chg="add mod">
          <ac:chgData name="Bjørn Arvid Fidjeland" userId="4fdb4e1e-a24c-41e9-b0db-c797152269ce" providerId="ADAL" clId="{AA7A04E5-7C9C-42F1-B602-F2640081284B}" dt="2021-03-24T08:54:35.223" v="2420" actId="164"/>
          <ac:cxnSpMkLst>
            <pc:docMk/>
            <pc:sldMk cId="1789172447" sldId="1023"/>
            <ac:cxnSpMk id="28" creationId="{3C5324E5-BFF8-4FEF-8C1E-F1F8DDB9A3B4}"/>
          </ac:cxnSpMkLst>
        </pc:cxnChg>
        <pc:cxnChg chg="add mod">
          <ac:chgData name="Bjørn Arvid Fidjeland" userId="4fdb4e1e-a24c-41e9-b0db-c797152269ce" providerId="ADAL" clId="{AA7A04E5-7C9C-42F1-B602-F2640081284B}" dt="2021-03-24T08:54:53.023" v="2422" actId="164"/>
          <ac:cxnSpMkLst>
            <pc:docMk/>
            <pc:sldMk cId="1789172447" sldId="1023"/>
            <ac:cxnSpMk id="29" creationId="{438B07E1-82AA-4CCB-953B-5EE6ED825DC5}"/>
          </ac:cxnSpMkLst>
        </pc:cxnChg>
        <pc:cxnChg chg="add mod">
          <ac:chgData name="Bjørn Arvid Fidjeland" userId="4fdb4e1e-a24c-41e9-b0db-c797152269ce" providerId="ADAL" clId="{AA7A04E5-7C9C-42F1-B602-F2640081284B}" dt="2021-03-24T08:55:45.528" v="2428" actId="164"/>
          <ac:cxnSpMkLst>
            <pc:docMk/>
            <pc:sldMk cId="1789172447" sldId="1023"/>
            <ac:cxnSpMk id="41" creationId="{955A788F-D2FA-4CFD-816C-4B98B510F20E}"/>
          </ac:cxnSpMkLst>
        </pc:cxnChg>
        <pc:cxnChg chg="add mod">
          <ac:chgData name="Bjørn Arvid Fidjeland" userId="4fdb4e1e-a24c-41e9-b0db-c797152269ce" providerId="ADAL" clId="{AA7A04E5-7C9C-42F1-B602-F2640081284B}" dt="2021-03-24T08:55:29.519" v="2427" actId="1036"/>
          <ac:cxnSpMkLst>
            <pc:docMk/>
            <pc:sldMk cId="1789172447" sldId="1023"/>
            <ac:cxnSpMk id="42" creationId="{7CA72AD6-71DA-4C40-8202-AA05897E59F2}"/>
          </ac:cxnSpMkLst>
        </pc:cxnChg>
        <pc:cxnChg chg="add mod">
          <ac:chgData name="Bjørn Arvid Fidjeland" userId="4fdb4e1e-a24c-41e9-b0db-c797152269ce" providerId="ADAL" clId="{AA7A04E5-7C9C-42F1-B602-F2640081284B}" dt="2021-03-24T08:56:09.967" v="2430" actId="164"/>
          <ac:cxnSpMkLst>
            <pc:docMk/>
            <pc:sldMk cId="1789172447" sldId="1023"/>
            <ac:cxnSpMk id="56" creationId="{37FD0997-0904-498D-BF0A-AEEC53EA7F7A}"/>
          </ac:cxnSpMkLst>
        </pc:cxnChg>
      </pc:sldChg>
      <pc:sldChg chg="modSp new mod">
        <pc:chgData name="Bjørn Arvid Fidjeland" userId="4fdb4e1e-a24c-41e9-b0db-c797152269ce" providerId="ADAL" clId="{AA7A04E5-7C9C-42F1-B602-F2640081284B}" dt="2021-03-24T09:19:19.840" v="2988" actId="20577"/>
        <pc:sldMkLst>
          <pc:docMk/>
          <pc:sldMk cId="59401674" sldId="1024"/>
        </pc:sldMkLst>
        <pc:spChg chg="mod">
          <ac:chgData name="Bjørn Arvid Fidjeland" userId="4fdb4e1e-a24c-41e9-b0db-c797152269ce" providerId="ADAL" clId="{AA7A04E5-7C9C-42F1-B602-F2640081284B}" dt="2021-03-18T14:49:13.921" v="396" actId="20577"/>
          <ac:spMkLst>
            <pc:docMk/>
            <pc:sldMk cId="59401674" sldId="1024"/>
            <ac:spMk id="2" creationId="{A59B0353-1399-401B-9086-F34264BFD3FF}"/>
          </ac:spMkLst>
        </pc:spChg>
        <pc:spChg chg="mod">
          <ac:chgData name="Bjørn Arvid Fidjeland" userId="4fdb4e1e-a24c-41e9-b0db-c797152269ce" providerId="ADAL" clId="{AA7A04E5-7C9C-42F1-B602-F2640081284B}" dt="2021-03-18T14:49:19.906" v="404" actId="20577"/>
          <ac:spMkLst>
            <pc:docMk/>
            <pc:sldMk cId="59401674" sldId="1024"/>
            <ac:spMk id="5" creationId="{70C36C20-C804-481C-B963-9CADC13A5326}"/>
          </ac:spMkLst>
        </pc:spChg>
        <pc:spChg chg="mod">
          <ac:chgData name="Bjørn Arvid Fidjeland" userId="4fdb4e1e-a24c-41e9-b0db-c797152269ce" providerId="ADAL" clId="{AA7A04E5-7C9C-42F1-B602-F2640081284B}" dt="2021-03-24T09:19:19.840" v="2988" actId="20577"/>
          <ac:spMkLst>
            <pc:docMk/>
            <pc:sldMk cId="59401674" sldId="1024"/>
            <ac:spMk id="6" creationId="{1F616359-3C3B-4A1A-A17F-DC67B2C6657E}"/>
          </ac:spMkLst>
        </pc:spChg>
      </pc:sldChg>
      <pc:sldChg chg="modSp add mod">
        <pc:chgData name="Bjørn Arvid Fidjeland" userId="4fdb4e1e-a24c-41e9-b0db-c797152269ce" providerId="ADAL" clId="{AA7A04E5-7C9C-42F1-B602-F2640081284B}" dt="2021-03-18T14:54:33.216" v="626" actId="20577"/>
        <pc:sldMkLst>
          <pc:docMk/>
          <pc:sldMk cId="191046646" sldId="1025"/>
        </pc:sldMkLst>
        <pc:spChg chg="mod">
          <ac:chgData name="Bjørn Arvid Fidjeland" userId="4fdb4e1e-a24c-41e9-b0db-c797152269ce" providerId="ADAL" clId="{AA7A04E5-7C9C-42F1-B602-F2640081284B}" dt="2021-03-18T14:49:44.528" v="431" actId="313"/>
          <ac:spMkLst>
            <pc:docMk/>
            <pc:sldMk cId="191046646" sldId="1025"/>
            <ac:spMk id="5" creationId="{70C36C20-C804-481C-B963-9CADC13A5326}"/>
          </ac:spMkLst>
        </pc:spChg>
        <pc:spChg chg="mod">
          <ac:chgData name="Bjørn Arvid Fidjeland" userId="4fdb4e1e-a24c-41e9-b0db-c797152269ce" providerId="ADAL" clId="{AA7A04E5-7C9C-42F1-B602-F2640081284B}" dt="2021-03-18T14:54:33.216" v="626" actId="20577"/>
          <ac:spMkLst>
            <pc:docMk/>
            <pc:sldMk cId="191046646" sldId="1025"/>
            <ac:spMk id="6" creationId="{1F616359-3C3B-4A1A-A17F-DC67B2C6657E}"/>
          </ac:spMkLst>
        </pc:spChg>
      </pc:sldChg>
      <pc:sldChg chg="addSp delSp modSp add mod">
        <pc:chgData name="Bjørn Arvid Fidjeland" userId="4fdb4e1e-a24c-41e9-b0db-c797152269ce" providerId="ADAL" clId="{AA7A04E5-7C9C-42F1-B602-F2640081284B}" dt="2021-03-22T08:54:34.655" v="1017" actId="478"/>
        <pc:sldMkLst>
          <pc:docMk/>
          <pc:sldMk cId="1735465045" sldId="1026"/>
        </pc:sldMkLst>
        <pc:spChg chg="del">
          <ac:chgData name="Bjørn Arvid Fidjeland" userId="4fdb4e1e-a24c-41e9-b0db-c797152269ce" providerId="ADAL" clId="{AA7A04E5-7C9C-42F1-B602-F2640081284B}" dt="2021-03-22T08:54:32.065" v="1016" actId="478"/>
          <ac:spMkLst>
            <pc:docMk/>
            <pc:sldMk cId="1735465045" sldId="1026"/>
            <ac:spMk id="3" creationId="{D9D9310D-90FE-4019-9939-873129CFEE5E}"/>
          </ac:spMkLst>
        </pc:spChg>
        <pc:spChg chg="del">
          <ac:chgData name="Bjørn Arvid Fidjeland" userId="4fdb4e1e-a24c-41e9-b0db-c797152269ce" providerId="ADAL" clId="{AA7A04E5-7C9C-42F1-B602-F2640081284B}" dt="2021-03-22T08:54:34.655" v="1017" actId="478"/>
          <ac:spMkLst>
            <pc:docMk/>
            <pc:sldMk cId="1735465045" sldId="1026"/>
            <ac:spMk id="7" creationId="{C444571D-F077-4646-A9C4-E2AF2B2862A6}"/>
          </ac:spMkLst>
        </pc:spChg>
        <pc:spChg chg="mod">
          <ac:chgData name="Bjørn Arvid Fidjeland" userId="4fdb4e1e-a24c-41e9-b0db-c797152269ce" providerId="ADAL" clId="{AA7A04E5-7C9C-42F1-B602-F2640081284B}" dt="2021-03-22T08:38:57.468" v="819" actId="1035"/>
          <ac:spMkLst>
            <pc:docMk/>
            <pc:sldMk cId="1735465045" sldId="1026"/>
            <ac:spMk id="9" creationId="{3D315782-61CD-4115-BDEC-FA2179720DD7}"/>
          </ac:spMkLst>
        </pc:spChg>
        <pc:spChg chg="mod">
          <ac:chgData name="Bjørn Arvid Fidjeland" userId="4fdb4e1e-a24c-41e9-b0db-c797152269ce" providerId="ADAL" clId="{AA7A04E5-7C9C-42F1-B602-F2640081284B}" dt="2021-03-22T08:45:58.990" v="838" actId="1035"/>
          <ac:spMkLst>
            <pc:docMk/>
            <pc:sldMk cId="1735465045" sldId="1026"/>
            <ac:spMk id="13" creationId="{DD9F5687-8FF7-4FFE-958E-892047E13092}"/>
          </ac:spMkLst>
        </pc:spChg>
        <pc:picChg chg="add mod">
          <ac:chgData name="Bjørn Arvid Fidjeland" userId="4fdb4e1e-a24c-41e9-b0db-c797152269ce" providerId="ADAL" clId="{AA7A04E5-7C9C-42F1-B602-F2640081284B}" dt="2021-03-22T08:53:13.355" v="1012" actId="1038"/>
          <ac:picMkLst>
            <pc:docMk/>
            <pc:sldMk cId="1735465045" sldId="1026"/>
            <ac:picMk id="39" creationId="{65E65541-DABB-4B8E-80F5-A91209546BC8}"/>
          </ac:picMkLst>
        </pc:picChg>
        <pc:picChg chg="add mod">
          <ac:chgData name="Bjørn Arvid Fidjeland" userId="4fdb4e1e-a24c-41e9-b0db-c797152269ce" providerId="ADAL" clId="{AA7A04E5-7C9C-42F1-B602-F2640081284B}" dt="2021-03-22T08:49:34.965" v="972" actId="1440"/>
          <ac:picMkLst>
            <pc:docMk/>
            <pc:sldMk cId="1735465045" sldId="1026"/>
            <ac:picMk id="41" creationId="{42226046-ECE2-465B-8749-AADF2D41B8F3}"/>
          </ac:picMkLst>
        </pc:picChg>
        <pc:cxnChg chg="mod">
          <ac:chgData name="Bjørn Arvid Fidjeland" userId="4fdb4e1e-a24c-41e9-b0db-c797152269ce" providerId="ADAL" clId="{AA7A04E5-7C9C-42F1-B602-F2640081284B}" dt="2021-03-22T08:37:47.325" v="781" actId="14100"/>
          <ac:cxnSpMkLst>
            <pc:docMk/>
            <pc:sldMk cId="1735465045" sldId="1026"/>
            <ac:cxnSpMk id="85" creationId="{4A7433FF-42BD-4012-A3A7-E8BB51C584C9}"/>
          </ac:cxnSpMkLst>
        </pc:cxnChg>
        <pc:cxnChg chg="mod">
          <ac:chgData name="Bjørn Arvid Fidjeland" userId="4fdb4e1e-a24c-41e9-b0db-c797152269ce" providerId="ADAL" clId="{AA7A04E5-7C9C-42F1-B602-F2640081284B}" dt="2021-03-22T08:53:10.064" v="1004" actId="14100"/>
          <ac:cxnSpMkLst>
            <pc:docMk/>
            <pc:sldMk cId="1735465045" sldId="1026"/>
            <ac:cxnSpMk id="114" creationId="{09AA0594-92E0-4F39-96CD-9ABF9C81D89A}"/>
          </ac:cxnSpMkLst>
        </pc:cxnChg>
        <pc:cxnChg chg="mod">
          <ac:chgData name="Bjørn Arvid Fidjeland" userId="4fdb4e1e-a24c-41e9-b0db-c797152269ce" providerId="ADAL" clId="{AA7A04E5-7C9C-42F1-B602-F2640081284B}" dt="2021-03-22T08:53:10.280" v="1005" actId="14100"/>
          <ac:cxnSpMkLst>
            <pc:docMk/>
            <pc:sldMk cId="1735465045" sldId="1026"/>
            <ac:cxnSpMk id="115" creationId="{23CA5054-073E-4420-B40A-0FE116CC9825}"/>
          </ac:cxnSpMkLst>
        </pc:cxnChg>
        <pc:cxnChg chg="mod">
          <ac:chgData name="Bjørn Arvid Fidjeland" userId="4fdb4e1e-a24c-41e9-b0db-c797152269ce" providerId="ADAL" clId="{AA7A04E5-7C9C-42F1-B602-F2640081284B}" dt="2021-03-22T08:53:10.480" v="1006" actId="14100"/>
          <ac:cxnSpMkLst>
            <pc:docMk/>
            <pc:sldMk cId="1735465045" sldId="1026"/>
            <ac:cxnSpMk id="124" creationId="{01F15F07-D7A6-4CC0-A6B6-79FEE0096452}"/>
          </ac:cxnSpMkLst>
        </pc:cxnChg>
        <pc:cxnChg chg="mod">
          <ac:chgData name="Bjørn Arvid Fidjeland" userId="4fdb4e1e-a24c-41e9-b0db-c797152269ce" providerId="ADAL" clId="{AA7A04E5-7C9C-42F1-B602-F2640081284B}" dt="2021-03-22T08:53:11.415" v="1010" actId="14100"/>
          <ac:cxnSpMkLst>
            <pc:docMk/>
            <pc:sldMk cId="1735465045" sldId="1026"/>
            <ac:cxnSpMk id="127" creationId="{4151FF91-23EB-4F8A-9319-10C9A29AFFCB}"/>
          </ac:cxnSpMkLst>
        </pc:cxnChg>
      </pc:sldChg>
      <pc:sldChg chg="add">
        <pc:chgData name="Bjørn Arvid Fidjeland" userId="4fdb4e1e-a24c-41e9-b0db-c797152269ce" providerId="ADAL" clId="{AA7A04E5-7C9C-42F1-B602-F2640081284B}" dt="2021-03-22T08:53:39.649" v="1013"/>
        <pc:sldMkLst>
          <pc:docMk/>
          <pc:sldMk cId="4171245098" sldId="1027"/>
        </pc:sldMkLst>
      </pc:sldChg>
      <pc:sldChg chg="add del ord">
        <pc:chgData name="Bjørn Arvid Fidjeland" userId="4fdb4e1e-a24c-41e9-b0db-c797152269ce" providerId="ADAL" clId="{AA7A04E5-7C9C-42F1-B602-F2640081284B}" dt="2021-03-24T09:23:25.748" v="2990" actId="47"/>
        <pc:sldMkLst>
          <pc:docMk/>
          <pc:sldMk cId="1252432134" sldId="1028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8333BE-2C2D-46E4-ADFD-8C62355A8BC3}" type="doc">
      <dgm:prSet loTypeId="urn:microsoft.com/office/officeart/2005/8/layout/architecture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77DCE4-3B6C-4D7A-B8E1-0D307C455EAB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/>
            <a:t>System setup</a:t>
          </a:r>
        </a:p>
      </dgm:t>
    </dgm:pt>
    <dgm:pt modelId="{7B3DE08C-BC61-4E3A-A40B-39FBB4D378A8}" type="parTrans" cxnId="{AFA58555-C466-4CF1-92B6-FF635FD69597}">
      <dgm:prSet/>
      <dgm:spPr/>
      <dgm:t>
        <a:bodyPr/>
        <a:lstStyle/>
        <a:p>
          <a:endParaRPr lang="en-US"/>
        </a:p>
      </dgm:t>
    </dgm:pt>
    <dgm:pt modelId="{68D8F685-6ECA-4714-9563-284CC13877D4}" type="sibTrans" cxnId="{AFA58555-C466-4CF1-92B6-FF635FD69597}">
      <dgm:prSet/>
      <dgm:spPr/>
      <dgm:t>
        <a:bodyPr/>
        <a:lstStyle/>
        <a:p>
          <a:endParaRPr lang="en-US"/>
        </a:p>
      </dgm:t>
    </dgm:pt>
    <dgm:pt modelId="{03A839EF-CBE1-45C4-9CA5-B6FFD24FE182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GB" dirty="0"/>
            <a:t>Infrastructure &amp; Hardware</a:t>
          </a:r>
          <a:endParaRPr lang="en-US" dirty="0"/>
        </a:p>
      </dgm:t>
    </dgm:pt>
    <dgm:pt modelId="{2E155F96-E931-46F4-90E0-A2601FEAAE64}" type="parTrans" cxnId="{81A52644-EF23-4421-AFD8-630A761495E6}">
      <dgm:prSet/>
      <dgm:spPr/>
      <dgm:t>
        <a:bodyPr/>
        <a:lstStyle/>
        <a:p>
          <a:endParaRPr lang="en-US"/>
        </a:p>
      </dgm:t>
    </dgm:pt>
    <dgm:pt modelId="{036CFC9E-DEB3-4127-BB6C-4297120A8D77}" type="sibTrans" cxnId="{81A52644-EF23-4421-AFD8-630A761495E6}">
      <dgm:prSet/>
      <dgm:spPr/>
      <dgm:t>
        <a:bodyPr/>
        <a:lstStyle/>
        <a:p>
          <a:endParaRPr lang="en-US"/>
        </a:p>
      </dgm:t>
    </dgm:pt>
    <dgm:pt modelId="{7C539560-8D4F-4A8F-94B4-3A4A235D46D8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GB" dirty="0"/>
            <a:t>CATIA Preferences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90098E42-5889-4780-90ED-AF7616DF1821}" type="parTrans" cxnId="{BE3ECDBF-7788-424D-B8A1-C8A9F802D623}">
      <dgm:prSet/>
      <dgm:spPr/>
      <dgm:t>
        <a:bodyPr/>
        <a:lstStyle/>
        <a:p>
          <a:endParaRPr lang="en-US"/>
        </a:p>
      </dgm:t>
    </dgm:pt>
    <dgm:pt modelId="{7D331FFB-90E7-4EDA-A490-D806D1CDEAAF}" type="sibTrans" cxnId="{BE3ECDBF-7788-424D-B8A1-C8A9F802D623}">
      <dgm:prSet/>
      <dgm:spPr/>
      <dgm:t>
        <a:bodyPr/>
        <a:lstStyle/>
        <a:p>
          <a:endParaRPr lang="en-US"/>
        </a:p>
      </dgm:t>
    </dgm:pt>
    <dgm:pt modelId="{F715A9B3-82B7-4E69-B5CB-C337CB095FB5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GB" dirty="0"/>
            <a:t>3DIndex &amp; 3D Thumbnails setup</a:t>
          </a:r>
          <a:endParaRPr lang="en-US" dirty="0"/>
        </a:p>
      </dgm:t>
    </dgm:pt>
    <dgm:pt modelId="{D4715862-1B2C-42FA-BF12-0A41A6A07B5E}" type="parTrans" cxnId="{00330157-C20C-47DA-9F25-01519425C068}">
      <dgm:prSet/>
      <dgm:spPr/>
      <dgm:t>
        <a:bodyPr/>
        <a:lstStyle/>
        <a:p>
          <a:endParaRPr lang="en-US"/>
        </a:p>
      </dgm:t>
    </dgm:pt>
    <dgm:pt modelId="{CE82F9E2-F362-4E5E-8244-753A98DD78E0}" type="sibTrans" cxnId="{00330157-C20C-47DA-9F25-01519425C068}">
      <dgm:prSet/>
      <dgm:spPr/>
      <dgm:t>
        <a:bodyPr/>
        <a:lstStyle/>
        <a:p>
          <a:endParaRPr lang="en-US"/>
        </a:p>
      </dgm:t>
    </dgm:pt>
    <dgm:pt modelId="{220BE4A9-D270-4C8C-9A17-67571EBCE89F}">
      <dgm:prSet phldrT="[Text]" custT="1"/>
      <dgm:spPr>
        <a:solidFill>
          <a:schemeClr val="tx1">
            <a:lumMod val="50000"/>
            <a:lumOff val="5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80010" tIns="80010" rIns="80010" bIns="80010" numCol="1" spcCol="1270" anchor="ctr" anchorCtr="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System setup: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Simplified reps</a:t>
          </a:r>
          <a:endParaRPr lang="en-US" sz="21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5869ECD5-AADE-4151-BC00-17EF30BD46B6}" type="parTrans" cxnId="{23EB8175-3007-4982-9078-CFB11A2C85EF}">
      <dgm:prSet/>
      <dgm:spPr/>
      <dgm:t>
        <a:bodyPr/>
        <a:lstStyle/>
        <a:p>
          <a:endParaRPr lang="en-US"/>
        </a:p>
      </dgm:t>
    </dgm:pt>
    <dgm:pt modelId="{90E24C17-3941-4312-90F7-8F7C6870290C}" type="sibTrans" cxnId="{23EB8175-3007-4982-9078-CFB11A2C85EF}">
      <dgm:prSet/>
      <dgm:spPr/>
      <dgm:t>
        <a:bodyPr/>
        <a:lstStyle/>
        <a:p>
          <a:endParaRPr lang="en-US"/>
        </a:p>
      </dgm:t>
    </dgm:pt>
    <dgm:pt modelId="{568A708E-4770-46C5-A5DF-CC6D70FDD859}" type="pres">
      <dgm:prSet presAssocID="{618333BE-2C2D-46E4-ADFD-8C62355A8BC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28DAD04-EBE2-42B6-9314-F8932239107D}" type="pres">
      <dgm:prSet presAssocID="{5677DCE4-3B6C-4D7A-B8E1-0D307C455EAB}" presName="vertOne" presStyleCnt="0"/>
      <dgm:spPr/>
    </dgm:pt>
    <dgm:pt modelId="{2D025320-7EA4-459A-B086-1AF7CE68AF04}" type="pres">
      <dgm:prSet presAssocID="{5677DCE4-3B6C-4D7A-B8E1-0D307C455EA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2FC554-FC4E-44E9-A452-271B50B67100}" type="pres">
      <dgm:prSet presAssocID="{5677DCE4-3B6C-4D7A-B8E1-0D307C455EAB}" presName="parTransOne" presStyleCnt="0"/>
      <dgm:spPr/>
    </dgm:pt>
    <dgm:pt modelId="{09AFB0C7-284A-49E9-A3BC-3123004D8872}" type="pres">
      <dgm:prSet presAssocID="{5677DCE4-3B6C-4D7A-B8E1-0D307C455EAB}" presName="horzOne" presStyleCnt="0"/>
      <dgm:spPr/>
    </dgm:pt>
    <dgm:pt modelId="{5E66E9AC-0D4D-461B-A124-FD47056DB53B}" type="pres">
      <dgm:prSet presAssocID="{03A839EF-CBE1-45C4-9CA5-B6FFD24FE182}" presName="vertTwo" presStyleCnt="0"/>
      <dgm:spPr/>
    </dgm:pt>
    <dgm:pt modelId="{429BBD6E-64AE-444A-BF33-DB85378C8EA3}" type="pres">
      <dgm:prSet presAssocID="{03A839EF-CBE1-45C4-9CA5-B6FFD24FE182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ECB1AC-8987-4A9F-81C0-7CD5B86FBBAC}" type="pres">
      <dgm:prSet presAssocID="{03A839EF-CBE1-45C4-9CA5-B6FFD24FE182}" presName="horzTwo" presStyleCnt="0"/>
      <dgm:spPr/>
    </dgm:pt>
    <dgm:pt modelId="{6DDE4B56-C311-4B09-85ED-B24F0E8BEDB3}" type="pres">
      <dgm:prSet presAssocID="{036CFC9E-DEB3-4127-BB6C-4297120A8D77}" presName="sibSpaceTwo" presStyleCnt="0"/>
      <dgm:spPr/>
    </dgm:pt>
    <dgm:pt modelId="{05AD4E83-4CA2-4728-A816-E01AC591C93D}" type="pres">
      <dgm:prSet presAssocID="{7C539560-8D4F-4A8F-94B4-3A4A235D46D8}" presName="vertTwo" presStyleCnt="0"/>
      <dgm:spPr/>
    </dgm:pt>
    <dgm:pt modelId="{15B5709E-3106-44B5-ADFF-83BE4CC20C5F}" type="pres">
      <dgm:prSet presAssocID="{7C539560-8D4F-4A8F-94B4-3A4A235D46D8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DC9112-6D5C-4089-849C-310DF9C66DB0}" type="pres">
      <dgm:prSet presAssocID="{7C539560-8D4F-4A8F-94B4-3A4A235D46D8}" presName="horzTwo" presStyleCnt="0"/>
      <dgm:spPr/>
    </dgm:pt>
    <dgm:pt modelId="{2E1E55EC-B527-4B6E-B55A-E534E3335515}" type="pres">
      <dgm:prSet presAssocID="{7D331FFB-90E7-4EDA-A490-D806D1CDEAAF}" presName="sibSpaceTwo" presStyleCnt="0"/>
      <dgm:spPr/>
    </dgm:pt>
    <dgm:pt modelId="{B65ED62F-DB14-42B7-A88E-2DDA71C410FF}" type="pres">
      <dgm:prSet presAssocID="{F715A9B3-82B7-4E69-B5CB-C337CB095FB5}" presName="vertTwo" presStyleCnt="0"/>
      <dgm:spPr/>
    </dgm:pt>
    <dgm:pt modelId="{25F2CAB3-9193-41A4-B078-79D69FDE36A6}" type="pres">
      <dgm:prSet presAssocID="{F715A9B3-82B7-4E69-B5CB-C337CB095FB5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6C6E20-763B-49D7-90D4-05005BCAB75D}" type="pres">
      <dgm:prSet presAssocID="{F715A9B3-82B7-4E69-B5CB-C337CB095FB5}" presName="horzTwo" presStyleCnt="0"/>
      <dgm:spPr/>
    </dgm:pt>
    <dgm:pt modelId="{5643E7BD-3868-431A-A7FE-C532DE8607CB}" type="pres">
      <dgm:prSet presAssocID="{CE82F9E2-F362-4E5E-8244-753A98DD78E0}" presName="sibSpaceTwo" presStyleCnt="0"/>
      <dgm:spPr/>
    </dgm:pt>
    <dgm:pt modelId="{F43CDB18-CC63-4960-8880-C4CC5A848E2A}" type="pres">
      <dgm:prSet presAssocID="{220BE4A9-D270-4C8C-9A17-67571EBCE89F}" presName="vertTwo" presStyleCnt="0"/>
      <dgm:spPr/>
    </dgm:pt>
    <dgm:pt modelId="{D8734CE8-161E-4396-8DB8-368B6C9D4508}" type="pres">
      <dgm:prSet presAssocID="{220BE4A9-D270-4C8C-9A17-67571EBCE89F}" presName="txTwo" presStyleLbl="node2" presStyleIdx="3" presStyleCnt="4">
        <dgm:presLayoutVars>
          <dgm:chPref val="3"/>
        </dgm:presLayoutVars>
      </dgm:prSet>
      <dgm:spPr>
        <a:xfrm>
          <a:off x="6215733" y="2000"/>
          <a:ext cx="1910953" cy="2598208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3D25656-F518-477E-B43D-ED57995BC57D}" type="pres">
      <dgm:prSet presAssocID="{220BE4A9-D270-4C8C-9A17-67571EBCE89F}" presName="horzTwo" presStyleCnt="0"/>
      <dgm:spPr/>
    </dgm:pt>
  </dgm:ptLst>
  <dgm:cxnLst>
    <dgm:cxn modelId="{23EB8175-3007-4982-9078-CFB11A2C85EF}" srcId="{5677DCE4-3B6C-4D7A-B8E1-0D307C455EAB}" destId="{220BE4A9-D270-4C8C-9A17-67571EBCE89F}" srcOrd="3" destOrd="0" parTransId="{5869ECD5-AADE-4151-BC00-17EF30BD46B6}" sibTransId="{90E24C17-3941-4312-90F7-8F7C6870290C}"/>
    <dgm:cxn modelId="{329D1CDC-DF13-4C44-8F9D-EB563425D4DC}" type="presOf" srcId="{F715A9B3-82B7-4E69-B5CB-C337CB095FB5}" destId="{25F2CAB3-9193-41A4-B078-79D69FDE36A6}" srcOrd="0" destOrd="0" presId="urn:microsoft.com/office/officeart/2005/8/layout/architecture"/>
    <dgm:cxn modelId="{9D0D1A8F-546E-4CEA-BF8D-94AC59AF32BD}" type="presOf" srcId="{618333BE-2C2D-46E4-ADFD-8C62355A8BC3}" destId="{568A708E-4770-46C5-A5DF-CC6D70FDD859}" srcOrd="0" destOrd="0" presId="urn:microsoft.com/office/officeart/2005/8/layout/architecture"/>
    <dgm:cxn modelId="{81A52644-EF23-4421-AFD8-630A761495E6}" srcId="{5677DCE4-3B6C-4D7A-B8E1-0D307C455EAB}" destId="{03A839EF-CBE1-45C4-9CA5-B6FFD24FE182}" srcOrd="0" destOrd="0" parTransId="{2E155F96-E931-46F4-90E0-A2601FEAAE64}" sibTransId="{036CFC9E-DEB3-4127-BB6C-4297120A8D77}"/>
    <dgm:cxn modelId="{2FFBAB19-11B9-46C8-A3E4-D781F71F25B6}" type="presOf" srcId="{220BE4A9-D270-4C8C-9A17-67571EBCE89F}" destId="{D8734CE8-161E-4396-8DB8-368B6C9D4508}" srcOrd="0" destOrd="0" presId="urn:microsoft.com/office/officeart/2005/8/layout/architecture"/>
    <dgm:cxn modelId="{C481E91A-9825-4AFC-BCDC-B31E96EEB66F}" type="presOf" srcId="{03A839EF-CBE1-45C4-9CA5-B6FFD24FE182}" destId="{429BBD6E-64AE-444A-BF33-DB85378C8EA3}" srcOrd="0" destOrd="0" presId="urn:microsoft.com/office/officeart/2005/8/layout/architecture"/>
    <dgm:cxn modelId="{BE3ECDBF-7788-424D-B8A1-C8A9F802D623}" srcId="{5677DCE4-3B6C-4D7A-B8E1-0D307C455EAB}" destId="{7C539560-8D4F-4A8F-94B4-3A4A235D46D8}" srcOrd="1" destOrd="0" parTransId="{90098E42-5889-4780-90ED-AF7616DF1821}" sibTransId="{7D331FFB-90E7-4EDA-A490-D806D1CDEAAF}"/>
    <dgm:cxn modelId="{DF0C0484-B2FC-46F6-B866-FD0F3D6EC2D4}" type="presOf" srcId="{7C539560-8D4F-4A8F-94B4-3A4A235D46D8}" destId="{15B5709E-3106-44B5-ADFF-83BE4CC20C5F}" srcOrd="0" destOrd="0" presId="urn:microsoft.com/office/officeart/2005/8/layout/architecture"/>
    <dgm:cxn modelId="{EACE2B27-6040-47A6-8A31-F4E6755CBE93}" type="presOf" srcId="{5677DCE4-3B6C-4D7A-B8E1-0D307C455EAB}" destId="{2D025320-7EA4-459A-B086-1AF7CE68AF04}" srcOrd="0" destOrd="0" presId="urn:microsoft.com/office/officeart/2005/8/layout/architecture"/>
    <dgm:cxn modelId="{AFA58555-C466-4CF1-92B6-FF635FD69597}" srcId="{618333BE-2C2D-46E4-ADFD-8C62355A8BC3}" destId="{5677DCE4-3B6C-4D7A-B8E1-0D307C455EAB}" srcOrd="0" destOrd="0" parTransId="{7B3DE08C-BC61-4E3A-A40B-39FBB4D378A8}" sibTransId="{68D8F685-6ECA-4714-9563-284CC13877D4}"/>
    <dgm:cxn modelId="{00330157-C20C-47DA-9F25-01519425C068}" srcId="{5677DCE4-3B6C-4D7A-B8E1-0D307C455EAB}" destId="{F715A9B3-82B7-4E69-B5CB-C337CB095FB5}" srcOrd="2" destOrd="0" parTransId="{D4715862-1B2C-42FA-BF12-0A41A6A07B5E}" sibTransId="{CE82F9E2-F362-4E5E-8244-753A98DD78E0}"/>
    <dgm:cxn modelId="{3B8EB757-1904-48AC-9D86-4A5BAC67DB0C}" type="presParOf" srcId="{568A708E-4770-46C5-A5DF-CC6D70FDD859}" destId="{428DAD04-EBE2-42B6-9314-F8932239107D}" srcOrd="0" destOrd="0" presId="urn:microsoft.com/office/officeart/2005/8/layout/architecture"/>
    <dgm:cxn modelId="{5EF4A058-C74D-4E09-9929-0605E8A59732}" type="presParOf" srcId="{428DAD04-EBE2-42B6-9314-F8932239107D}" destId="{2D025320-7EA4-459A-B086-1AF7CE68AF04}" srcOrd="0" destOrd="0" presId="urn:microsoft.com/office/officeart/2005/8/layout/architecture"/>
    <dgm:cxn modelId="{24D3CC06-3225-4AC2-8E2E-8A5C17806D5C}" type="presParOf" srcId="{428DAD04-EBE2-42B6-9314-F8932239107D}" destId="{822FC554-FC4E-44E9-A452-271B50B67100}" srcOrd="1" destOrd="0" presId="urn:microsoft.com/office/officeart/2005/8/layout/architecture"/>
    <dgm:cxn modelId="{E74FBDFB-43C3-4E4D-9C08-B7ED97C4A75D}" type="presParOf" srcId="{428DAD04-EBE2-42B6-9314-F8932239107D}" destId="{09AFB0C7-284A-49E9-A3BC-3123004D8872}" srcOrd="2" destOrd="0" presId="urn:microsoft.com/office/officeart/2005/8/layout/architecture"/>
    <dgm:cxn modelId="{44C054A3-9CED-47B5-902A-EB366A558615}" type="presParOf" srcId="{09AFB0C7-284A-49E9-A3BC-3123004D8872}" destId="{5E66E9AC-0D4D-461B-A124-FD47056DB53B}" srcOrd="0" destOrd="0" presId="urn:microsoft.com/office/officeart/2005/8/layout/architecture"/>
    <dgm:cxn modelId="{B448A1B3-77BF-4302-806A-E548847F4026}" type="presParOf" srcId="{5E66E9AC-0D4D-461B-A124-FD47056DB53B}" destId="{429BBD6E-64AE-444A-BF33-DB85378C8EA3}" srcOrd="0" destOrd="0" presId="urn:microsoft.com/office/officeart/2005/8/layout/architecture"/>
    <dgm:cxn modelId="{1E56BD65-9415-433E-B5AD-04DB550804D7}" type="presParOf" srcId="{5E66E9AC-0D4D-461B-A124-FD47056DB53B}" destId="{7AECB1AC-8987-4A9F-81C0-7CD5B86FBBAC}" srcOrd="1" destOrd="0" presId="urn:microsoft.com/office/officeart/2005/8/layout/architecture"/>
    <dgm:cxn modelId="{E7F03719-6F0E-47D8-AE4A-350FBFFF7525}" type="presParOf" srcId="{09AFB0C7-284A-49E9-A3BC-3123004D8872}" destId="{6DDE4B56-C311-4B09-85ED-B24F0E8BEDB3}" srcOrd="1" destOrd="0" presId="urn:microsoft.com/office/officeart/2005/8/layout/architecture"/>
    <dgm:cxn modelId="{4DBD05C5-FC65-48A9-A227-5BA63FA334A6}" type="presParOf" srcId="{09AFB0C7-284A-49E9-A3BC-3123004D8872}" destId="{05AD4E83-4CA2-4728-A816-E01AC591C93D}" srcOrd="2" destOrd="0" presId="urn:microsoft.com/office/officeart/2005/8/layout/architecture"/>
    <dgm:cxn modelId="{93F78CC0-3C8D-481D-B9C8-2674B9914373}" type="presParOf" srcId="{05AD4E83-4CA2-4728-A816-E01AC591C93D}" destId="{15B5709E-3106-44B5-ADFF-83BE4CC20C5F}" srcOrd="0" destOrd="0" presId="urn:microsoft.com/office/officeart/2005/8/layout/architecture"/>
    <dgm:cxn modelId="{29D91873-5285-4123-B116-D42AFB31592A}" type="presParOf" srcId="{05AD4E83-4CA2-4728-A816-E01AC591C93D}" destId="{5BDC9112-6D5C-4089-849C-310DF9C66DB0}" srcOrd="1" destOrd="0" presId="urn:microsoft.com/office/officeart/2005/8/layout/architecture"/>
    <dgm:cxn modelId="{6E1D631A-AD3C-4A6A-82DB-42A479E5937F}" type="presParOf" srcId="{09AFB0C7-284A-49E9-A3BC-3123004D8872}" destId="{2E1E55EC-B527-4B6E-B55A-E534E3335515}" srcOrd="3" destOrd="0" presId="urn:microsoft.com/office/officeart/2005/8/layout/architecture"/>
    <dgm:cxn modelId="{6F1767D1-15DC-4FED-8708-2D68DA4C7B51}" type="presParOf" srcId="{09AFB0C7-284A-49E9-A3BC-3123004D8872}" destId="{B65ED62F-DB14-42B7-A88E-2DDA71C410FF}" srcOrd="4" destOrd="0" presId="urn:microsoft.com/office/officeart/2005/8/layout/architecture"/>
    <dgm:cxn modelId="{0EA18642-CD85-41FD-9005-804E716D8A75}" type="presParOf" srcId="{B65ED62F-DB14-42B7-A88E-2DDA71C410FF}" destId="{25F2CAB3-9193-41A4-B078-79D69FDE36A6}" srcOrd="0" destOrd="0" presId="urn:microsoft.com/office/officeart/2005/8/layout/architecture"/>
    <dgm:cxn modelId="{41F9FDAD-1C85-4DDB-9B1A-6844D4137D66}" type="presParOf" srcId="{B65ED62F-DB14-42B7-A88E-2DDA71C410FF}" destId="{FC6C6E20-763B-49D7-90D4-05005BCAB75D}" srcOrd="1" destOrd="0" presId="urn:microsoft.com/office/officeart/2005/8/layout/architecture"/>
    <dgm:cxn modelId="{3DFABC60-A48D-4628-8134-B9A76CF88E19}" type="presParOf" srcId="{09AFB0C7-284A-49E9-A3BC-3123004D8872}" destId="{5643E7BD-3868-431A-A7FE-C532DE8607CB}" srcOrd="5" destOrd="0" presId="urn:microsoft.com/office/officeart/2005/8/layout/architecture"/>
    <dgm:cxn modelId="{ECA994BA-FC5C-4558-A9A8-0111123BABE5}" type="presParOf" srcId="{09AFB0C7-284A-49E9-A3BC-3123004D8872}" destId="{F43CDB18-CC63-4960-8880-C4CC5A848E2A}" srcOrd="6" destOrd="0" presId="urn:microsoft.com/office/officeart/2005/8/layout/architecture"/>
    <dgm:cxn modelId="{320D9195-A040-4172-8743-7FB6988DB521}" type="presParOf" srcId="{F43CDB18-CC63-4960-8880-C4CC5A848E2A}" destId="{D8734CE8-161E-4396-8DB8-368B6C9D4508}" srcOrd="0" destOrd="0" presId="urn:microsoft.com/office/officeart/2005/8/layout/architecture"/>
    <dgm:cxn modelId="{75F9F921-978D-4621-86A0-064C6F37B77B}" type="presParOf" srcId="{F43CDB18-CC63-4960-8880-C4CC5A848E2A}" destId="{63D25656-F518-477E-B43D-ED57995BC57D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79BBDF-E27F-4D59-B95E-5DDE3B72F6E2}" type="doc">
      <dgm:prSet loTypeId="urn:microsoft.com/office/officeart/2005/8/layout/architecture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6733DD-4C61-4F14-B3D8-B403C016F4DB}">
      <dgm:prSet phldrT="[Text]"/>
      <dgm:spPr/>
      <dgm:t>
        <a:bodyPr/>
        <a:lstStyle/>
        <a:p>
          <a:r>
            <a:rPr lang="en-US" dirty="0"/>
            <a:t>ESS LAM Methods</a:t>
          </a:r>
        </a:p>
      </dgm:t>
    </dgm:pt>
    <dgm:pt modelId="{FB13B441-FB62-42DF-AD1C-2DAD0B9AD1E4}" type="parTrans" cxnId="{C0DBB2F7-369F-4857-9A32-85016F13C16D}">
      <dgm:prSet/>
      <dgm:spPr/>
      <dgm:t>
        <a:bodyPr/>
        <a:lstStyle/>
        <a:p>
          <a:endParaRPr lang="en-US"/>
        </a:p>
      </dgm:t>
    </dgm:pt>
    <dgm:pt modelId="{4F068795-A180-4C86-8294-A82955F91047}" type="sibTrans" cxnId="{C0DBB2F7-369F-4857-9A32-85016F13C16D}">
      <dgm:prSet/>
      <dgm:spPr/>
      <dgm:t>
        <a:bodyPr/>
        <a:lstStyle/>
        <a:p>
          <a:endParaRPr lang="en-US"/>
        </a:p>
      </dgm:t>
    </dgm:pt>
    <dgm:pt modelId="{68D019A3-CF63-4313-9639-63BB3A603200}">
      <dgm:prSet phldrT="[Text]"/>
      <dgm:spPr/>
      <dgm:t>
        <a:bodyPr/>
        <a:lstStyle/>
        <a:p>
          <a:r>
            <a:rPr lang="en-GB" dirty="0"/>
            <a:t>Search the data in </a:t>
          </a:r>
          <a:r>
            <a:rPr lang="en-GB" dirty="0" err="1"/>
            <a:t>db</a:t>
          </a:r>
          <a:r>
            <a:rPr lang="en-GB" dirty="0"/>
            <a:t> (search methods)</a:t>
          </a:r>
          <a:endParaRPr lang="en-US" dirty="0"/>
        </a:p>
      </dgm:t>
    </dgm:pt>
    <dgm:pt modelId="{A0156B85-CC03-45B5-ACCB-E47EA688C25B}" type="parTrans" cxnId="{38E9B135-D3CC-42E3-BE39-2509A7BF636A}">
      <dgm:prSet/>
      <dgm:spPr/>
      <dgm:t>
        <a:bodyPr/>
        <a:lstStyle/>
        <a:p>
          <a:endParaRPr lang="en-US"/>
        </a:p>
      </dgm:t>
    </dgm:pt>
    <dgm:pt modelId="{40E3AA9D-D2ED-4FD0-94CB-872C073385D5}" type="sibTrans" cxnId="{38E9B135-D3CC-42E3-BE39-2509A7BF636A}">
      <dgm:prSet/>
      <dgm:spPr/>
      <dgm:t>
        <a:bodyPr/>
        <a:lstStyle/>
        <a:p>
          <a:endParaRPr lang="en-US"/>
        </a:p>
      </dgm:t>
    </dgm:pt>
    <dgm:pt modelId="{9CA2E01F-2942-4039-B754-F07F47BD06FA}">
      <dgm:prSet phldrT="[Text]"/>
      <dgm:spPr/>
      <dgm:t>
        <a:bodyPr/>
        <a:lstStyle/>
        <a:p>
          <a:r>
            <a:rPr lang="en-GB" dirty="0"/>
            <a:t>Usage of 3DIndex &amp; 3D Thumbnails</a:t>
          </a:r>
          <a:endParaRPr lang="en-US" dirty="0"/>
        </a:p>
      </dgm:t>
    </dgm:pt>
    <dgm:pt modelId="{30DB8802-FF4B-4C75-8B7D-885F91B69119}" type="parTrans" cxnId="{C8A25226-A927-4103-B008-DC5C674E1817}">
      <dgm:prSet/>
      <dgm:spPr/>
      <dgm:t>
        <a:bodyPr/>
        <a:lstStyle/>
        <a:p>
          <a:endParaRPr lang="en-US"/>
        </a:p>
      </dgm:t>
    </dgm:pt>
    <dgm:pt modelId="{84EE5E39-2804-4FDD-93E6-F1F021B94F70}" type="sibTrans" cxnId="{C8A25226-A927-4103-B008-DC5C674E1817}">
      <dgm:prSet/>
      <dgm:spPr/>
      <dgm:t>
        <a:bodyPr/>
        <a:lstStyle/>
        <a:p>
          <a:endParaRPr lang="en-US"/>
        </a:p>
      </dgm:t>
    </dgm:pt>
    <dgm:pt modelId="{C3166629-56A3-4915-A229-61BE741019E6}">
      <dgm:prSet phldrT="[Text]"/>
      <dgm:spPr/>
      <dgm:t>
        <a:bodyPr/>
        <a:lstStyle/>
        <a:p>
          <a:r>
            <a:rPr lang="en-GB" dirty="0"/>
            <a:t>Build the CATIA working session from Explore layer</a:t>
          </a:r>
          <a:endParaRPr lang="en-US" dirty="0"/>
        </a:p>
      </dgm:t>
    </dgm:pt>
    <dgm:pt modelId="{AB072615-ADFF-46F8-BE84-C45D751EC3D5}" type="parTrans" cxnId="{0ED9572D-9E48-4DC9-8A5C-4DCA0184237B}">
      <dgm:prSet/>
      <dgm:spPr/>
      <dgm:t>
        <a:bodyPr/>
        <a:lstStyle/>
        <a:p>
          <a:endParaRPr lang="en-US"/>
        </a:p>
      </dgm:t>
    </dgm:pt>
    <dgm:pt modelId="{C6BBD5C9-78C6-40F3-A1E3-8D5B887FF879}" type="sibTrans" cxnId="{0ED9572D-9E48-4DC9-8A5C-4DCA0184237B}">
      <dgm:prSet/>
      <dgm:spPr/>
      <dgm:t>
        <a:bodyPr/>
        <a:lstStyle/>
        <a:p>
          <a:endParaRPr lang="en-US"/>
        </a:p>
      </dgm:t>
    </dgm:pt>
    <dgm:pt modelId="{05679BAA-7EA8-462F-B703-C62DE45942DE}">
      <dgm:prSet phldrT="[Text]"/>
      <dgm:spPr/>
      <dgm:t>
        <a:bodyPr/>
        <a:lstStyle/>
        <a:p>
          <a:r>
            <a:rPr lang="en-GB" dirty="0"/>
            <a:t>Usage of Simplified representations &amp; Envelopes</a:t>
          </a:r>
          <a:endParaRPr lang="en-US" dirty="0"/>
        </a:p>
      </dgm:t>
    </dgm:pt>
    <dgm:pt modelId="{EAA910E2-067B-4B15-95E3-66E757F226C2}" type="parTrans" cxnId="{FBF177F5-0251-4060-ACD8-2C536CA53E59}">
      <dgm:prSet/>
      <dgm:spPr/>
      <dgm:t>
        <a:bodyPr/>
        <a:lstStyle/>
        <a:p>
          <a:endParaRPr lang="en-US"/>
        </a:p>
      </dgm:t>
    </dgm:pt>
    <dgm:pt modelId="{F71FD650-577D-4612-9509-A284009F4523}" type="sibTrans" cxnId="{FBF177F5-0251-4060-ACD8-2C536CA53E59}">
      <dgm:prSet/>
      <dgm:spPr/>
      <dgm:t>
        <a:bodyPr/>
        <a:lstStyle/>
        <a:p>
          <a:endParaRPr lang="en-US"/>
        </a:p>
      </dgm:t>
    </dgm:pt>
    <dgm:pt modelId="{35F0AAA4-81B1-42BC-9AD8-9A4DF371025D}">
      <dgm:prSet phldrT="[Text]"/>
      <dgm:spPr/>
      <dgm:t>
        <a:bodyPr/>
        <a:lstStyle/>
        <a:p>
          <a:r>
            <a:rPr lang="en-US" dirty="0"/>
            <a:t>Product structure &amp; LAM</a:t>
          </a:r>
        </a:p>
      </dgm:t>
    </dgm:pt>
    <dgm:pt modelId="{99F2CC41-5CF7-4CF4-81E8-4AEAF66FD20C}" type="parTrans" cxnId="{7F824C9C-BA95-436C-A1B9-E829D8FBC1D5}">
      <dgm:prSet/>
      <dgm:spPr/>
      <dgm:t>
        <a:bodyPr/>
        <a:lstStyle/>
        <a:p>
          <a:endParaRPr lang="en-US"/>
        </a:p>
      </dgm:t>
    </dgm:pt>
    <dgm:pt modelId="{A0B89AEC-5684-4725-A1AF-056E47A53428}" type="sibTrans" cxnId="{7F824C9C-BA95-436C-A1B9-E829D8FBC1D5}">
      <dgm:prSet/>
      <dgm:spPr/>
      <dgm:t>
        <a:bodyPr/>
        <a:lstStyle/>
        <a:p>
          <a:endParaRPr lang="en-US"/>
        </a:p>
      </dgm:t>
    </dgm:pt>
    <dgm:pt modelId="{282B9667-5CE3-4E02-AF0F-018DEECCAF11}">
      <dgm:prSet phldrT="[Text]"/>
      <dgm:spPr/>
      <dgm:t>
        <a:bodyPr/>
        <a:lstStyle/>
        <a:p>
          <a:r>
            <a:rPr lang="en-US" dirty="0"/>
            <a:t>Open the data</a:t>
          </a:r>
        </a:p>
      </dgm:t>
    </dgm:pt>
    <dgm:pt modelId="{05B3E1C6-C546-43CC-B79A-5FBF0F0DDEB3}" type="parTrans" cxnId="{1032AC1D-BB50-4D76-B21E-3E191E2EB388}">
      <dgm:prSet/>
      <dgm:spPr/>
      <dgm:t>
        <a:bodyPr/>
        <a:lstStyle/>
        <a:p>
          <a:endParaRPr lang="en-US"/>
        </a:p>
      </dgm:t>
    </dgm:pt>
    <dgm:pt modelId="{F672090B-DA75-441C-BE10-7770FCC83258}" type="sibTrans" cxnId="{1032AC1D-BB50-4D76-B21E-3E191E2EB388}">
      <dgm:prSet/>
      <dgm:spPr/>
      <dgm:t>
        <a:bodyPr/>
        <a:lstStyle/>
        <a:p>
          <a:endParaRPr lang="en-US"/>
        </a:p>
      </dgm:t>
    </dgm:pt>
    <dgm:pt modelId="{1395A5D5-3C7F-41DB-ACC9-5E2F46E424DE}">
      <dgm:prSet phldrT="[Text]"/>
      <dgm:spPr/>
      <dgm:t>
        <a:bodyPr/>
        <a:lstStyle/>
        <a:p>
          <a:r>
            <a:rPr lang="en-GB" dirty="0"/>
            <a:t>Create &amp; work with LAM 3D data in CATIA</a:t>
          </a:r>
          <a:endParaRPr lang="en-US" dirty="0"/>
        </a:p>
      </dgm:t>
    </dgm:pt>
    <dgm:pt modelId="{365B3D14-A249-4B58-9014-ACB14AF6E3ED}" type="parTrans" cxnId="{58F321C5-6CFE-45F4-8607-F63641509221}">
      <dgm:prSet/>
      <dgm:spPr/>
      <dgm:t>
        <a:bodyPr/>
        <a:lstStyle/>
        <a:p>
          <a:endParaRPr lang="en-US"/>
        </a:p>
      </dgm:t>
    </dgm:pt>
    <dgm:pt modelId="{F16DE93E-B8A7-43DD-AE72-90038C856DE6}" type="sibTrans" cxnId="{58F321C5-6CFE-45F4-8607-F63641509221}">
      <dgm:prSet/>
      <dgm:spPr/>
      <dgm:t>
        <a:bodyPr/>
        <a:lstStyle/>
        <a:p>
          <a:endParaRPr lang="en-US"/>
        </a:p>
      </dgm:t>
    </dgm:pt>
    <dgm:pt modelId="{F70B8605-A8EF-4070-9DF1-6C9C9CB971DF}">
      <dgm:prSet phldrT="[Text]"/>
      <dgm:spPr/>
      <dgm:t>
        <a:bodyPr/>
        <a:lstStyle/>
        <a:p>
          <a:r>
            <a:rPr lang="en-US" dirty="0"/>
            <a:t>Drawing Management &amp; LAM</a:t>
          </a:r>
        </a:p>
      </dgm:t>
    </dgm:pt>
    <dgm:pt modelId="{4F4DF02C-2426-4222-96EF-C046AA4E2E8E}" type="parTrans" cxnId="{C8E17D39-D970-4B02-B543-0CA3291CBD5E}">
      <dgm:prSet/>
      <dgm:spPr/>
      <dgm:t>
        <a:bodyPr/>
        <a:lstStyle/>
        <a:p>
          <a:endParaRPr lang="en-US"/>
        </a:p>
      </dgm:t>
    </dgm:pt>
    <dgm:pt modelId="{4F7043E4-7C0E-444C-A57F-F49F6C57A3C9}" type="sibTrans" cxnId="{C8E17D39-D970-4B02-B543-0CA3291CBD5E}">
      <dgm:prSet/>
      <dgm:spPr/>
      <dgm:t>
        <a:bodyPr/>
        <a:lstStyle/>
        <a:p>
          <a:endParaRPr lang="en-US"/>
        </a:p>
      </dgm:t>
    </dgm:pt>
    <dgm:pt modelId="{648EDA5B-1BC7-4914-96F8-B70BD9203073}" type="pres">
      <dgm:prSet presAssocID="{E279BBDF-E27F-4D59-B95E-5DDE3B72F6E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0254E65-78B3-452E-8886-A4799D153C4D}" type="pres">
      <dgm:prSet presAssocID="{2A6733DD-4C61-4F14-B3D8-B403C016F4DB}" presName="vertOne" presStyleCnt="0"/>
      <dgm:spPr/>
    </dgm:pt>
    <dgm:pt modelId="{0EE8FB2A-F8B5-407B-B087-BFC9A65C30EF}" type="pres">
      <dgm:prSet presAssocID="{2A6733DD-4C61-4F14-B3D8-B403C016F4D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41D422-4239-4A0B-BAF7-7E48CEEBD54F}" type="pres">
      <dgm:prSet presAssocID="{2A6733DD-4C61-4F14-B3D8-B403C016F4DB}" presName="parTransOne" presStyleCnt="0"/>
      <dgm:spPr/>
    </dgm:pt>
    <dgm:pt modelId="{50CB8D44-41B1-46E0-95DA-ADBBB1438D36}" type="pres">
      <dgm:prSet presAssocID="{2A6733DD-4C61-4F14-B3D8-B403C016F4DB}" presName="horzOne" presStyleCnt="0"/>
      <dgm:spPr/>
    </dgm:pt>
    <dgm:pt modelId="{B2FC5A5C-6E12-458F-8672-6B9C60D3211E}" type="pres">
      <dgm:prSet presAssocID="{68D019A3-CF63-4313-9639-63BB3A603200}" presName="vertTwo" presStyleCnt="0"/>
      <dgm:spPr/>
    </dgm:pt>
    <dgm:pt modelId="{119819EC-37F4-4392-A98C-03E14E5C3C40}" type="pres">
      <dgm:prSet presAssocID="{68D019A3-CF63-4313-9639-63BB3A603200}" presName="txTwo" presStyleLbl="node2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397A9A-E644-4A00-A619-53BBC4BA82A7}" type="pres">
      <dgm:prSet presAssocID="{68D019A3-CF63-4313-9639-63BB3A603200}" presName="horzTwo" presStyleCnt="0"/>
      <dgm:spPr/>
    </dgm:pt>
    <dgm:pt modelId="{3C073F32-3FCD-4F80-8EBC-2E67F100FDD0}" type="pres">
      <dgm:prSet presAssocID="{40E3AA9D-D2ED-4FD0-94CB-872C073385D5}" presName="sibSpaceTwo" presStyleCnt="0"/>
      <dgm:spPr/>
    </dgm:pt>
    <dgm:pt modelId="{0DD54172-98E8-4828-9271-48A603A2FD0B}" type="pres">
      <dgm:prSet presAssocID="{9CA2E01F-2942-4039-B754-F07F47BD06FA}" presName="vertTwo" presStyleCnt="0"/>
      <dgm:spPr/>
    </dgm:pt>
    <dgm:pt modelId="{C81BAE74-740C-45AE-8B2E-CF306576CDF0}" type="pres">
      <dgm:prSet presAssocID="{9CA2E01F-2942-4039-B754-F07F47BD06FA}" presName="txTwo" presStyleLbl="node2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7AC529-0711-4376-A6DC-7EEFE8F4EAFE}" type="pres">
      <dgm:prSet presAssocID="{9CA2E01F-2942-4039-B754-F07F47BD06FA}" presName="horzTwo" presStyleCnt="0"/>
      <dgm:spPr/>
    </dgm:pt>
    <dgm:pt modelId="{4562813C-EEB3-41A0-B911-E2767170ECF8}" type="pres">
      <dgm:prSet presAssocID="{84EE5E39-2804-4FDD-93E6-F1F021B94F70}" presName="sibSpaceTwo" presStyleCnt="0"/>
      <dgm:spPr/>
    </dgm:pt>
    <dgm:pt modelId="{9A029F32-43D0-4950-A349-E5909353D938}" type="pres">
      <dgm:prSet presAssocID="{C3166629-56A3-4915-A229-61BE741019E6}" presName="vertTwo" presStyleCnt="0"/>
      <dgm:spPr/>
    </dgm:pt>
    <dgm:pt modelId="{69BEACDD-461B-4999-9531-7B2DC45F790D}" type="pres">
      <dgm:prSet presAssocID="{C3166629-56A3-4915-A229-61BE741019E6}" presName="txTwo" presStyleLbl="node2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D86E7B-D104-4524-B7B6-BBAA78D4E507}" type="pres">
      <dgm:prSet presAssocID="{C3166629-56A3-4915-A229-61BE741019E6}" presName="horzTwo" presStyleCnt="0"/>
      <dgm:spPr/>
    </dgm:pt>
    <dgm:pt modelId="{72DA1E95-98F8-4778-891C-AFABAA3D5FD3}" type="pres">
      <dgm:prSet presAssocID="{C6BBD5C9-78C6-40F3-A1E3-8D5B887FF879}" presName="sibSpaceTwo" presStyleCnt="0"/>
      <dgm:spPr/>
    </dgm:pt>
    <dgm:pt modelId="{88E98B51-24DD-447B-B54B-7634580E2662}" type="pres">
      <dgm:prSet presAssocID="{05679BAA-7EA8-462F-B703-C62DE45942DE}" presName="vertTwo" presStyleCnt="0"/>
      <dgm:spPr/>
    </dgm:pt>
    <dgm:pt modelId="{F105E125-E6F2-4124-BBE5-722E30CCB800}" type="pres">
      <dgm:prSet presAssocID="{05679BAA-7EA8-462F-B703-C62DE45942DE}" presName="txTwo" presStyleLbl="node2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9150C4-F683-4B42-9FF2-2A54D1B24CE2}" type="pres">
      <dgm:prSet presAssocID="{05679BAA-7EA8-462F-B703-C62DE45942DE}" presName="horzTwo" presStyleCnt="0"/>
      <dgm:spPr/>
    </dgm:pt>
    <dgm:pt modelId="{27551DDC-F5CD-46F4-899A-D0F5AEF71B6E}" type="pres">
      <dgm:prSet presAssocID="{F71FD650-577D-4612-9509-A284009F4523}" presName="sibSpaceTwo" presStyleCnt="0"/>
      <dgm:spPr/>
    </dgm:pt>
    <dgm:pt modelId="{86CFA8D8-3A53-4548-AEA1-A2E0A6C00E97}" type="pres">
      <dgm:prSet presAssocID="{35F0AAA4-81B1-42BC-9AD8-9A4DF371025D}" presName="vertTwo" presStyleCnt="0"/>
      <dgm:spPr/>
    </dgm:pt>
    <dgm:pt modelId="{E3AC6021-82DC-4E1B-970C-C107100AAD5A}" type="pres">
      <dgm:prSet presAssocID="{35F0AAA4-81B1-42BC-9AD8-9A4DF371025D}" presName="txTwo" presStyleLbl="node2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4051D1-636A-4884-B863-670F1ADE1F31}" type="pres">
      <dgm:prSet presAssocID="{35F0AAA4-81B1-42BC-9AD8-9A4DF371025D}" presName="horzTwo" presStyleCnt="0"/>
      <dgm:spPr/>
    </dgm:pt>
    <dgm:pt modelId="{6C4DB2B2-635E-452E-8D58-43E6FB1DD052}" type="pres">
      <dgm:prSet presAssocID="{A0B89AEC-5684-4725-A1AF-056E47A53428}" presName="sibSpaceTwo" presStyleCnt="0"/>
      <dgm:spPr/>
    </dgm:pt>
    <dgm:pt modelId="{DFB5819F-1148-4D19-BDFC-6C0BB87C1899}" type="pres">
      <dgm:prSet presAssocID="{282B9667-5CE3-4E02-AF0F-018DEECCAF11}" presName="vertTwo" presStyleCnt="0"/>
      <dgm:spPr/>
    </dgm:pt>
    <dgm:pt modelId="{9E640BD2-F8F3-44AF-AABA-9D3AF4DF0F67}" type="pres">
      <dgm:prSet presAssocID="{282B9667-5CE3-4E02-AF0F-018DEECCAF11}" presName="txTwo" presStyleLbl="node2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2B0525-AF64-472F-AF93-7C1F6167E173}" type="pres">
      <dgm:prSet presAssocID="{282B9667-5CE3-4E02-AF0F-018DEECCAF11}" presName="horzTwo" presStyleCnt="0"/>
      <dgm:spPr/>
    </dgm:pt>
    <dgm:pt modelId="{9D5A126E-B5A9-42DD-8E94-098BF2E7CE64}" type="pres">
      <dgm:prSet presAssocID="{F672090B-DA75-441C-BE10-7770FCC83258}" presName="sibSpaceTwo" presStyleCnt="0"/>
      <dgm:spPr/>
    </dgm:pt>
    <dgm:pt modelId="{589ECFFC-A6CF-402C-A240-27D61B30E7B0}" type="pres">
      <dgm:prSet presAssocID="{1395A5D5-3C7F-41DB-ACC9-5E2F46E424DE}" presName="vertTwo" presStyleCnt="0"/>
      <dgm:spPr/>
    </dgm:pt>
    <dgm:pt modelId="{DB07448C-22D5-4E50-BBD6-E1FFA13C13A0}" type="pres">
      <dgm:prSet presAssocID="{1395A5D5-3C7F-41DB-ACC9-5E2F46E424DE}" presName="txTwo" presStyleLbl="node2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C868B5-0129-470F-9514-47FAF3420A66}" type="pres">
      <dgm:prSet presAssocID="{1395A5D5-3C7F-41DB-ACC9-5E2F46E424DE}" presName="horzTwo" presStyleCnt="0"/>
      <dgm:spPr/>
    </dgm:pt>
    <dgm:pt modelId="{FBB7747A-E3AB-4349-96A6-608E3EABCFBC}" type="pres">
      <dgm:prSet presAssocID="{F16DE93E-B8A7-43DD-AE72-90038C856DE6}" presName="sibSpaceTwo" presStyleCnt="0"/>
      <dgm:spPr/>
    </dgm:pt>
    <dgm:pt modelId="{C33DDE53-A777-40FE-910B-F00173AA9852}" type="pres">
      <dgm:prSet presAssocID="{F70B8605-A8EF-4070-9DF1-6C9C9CB971DF}" presName="vertTwo" presStyleCnt="0"/>
      <dgm:spPr/>
    </dgm:pt>
    <dgm:pt modelId="{816BC904-3466-4C55-90C2-6CFF04E374C4}" type="pres">
      <dgm:prSet presAssocID="{F70B8605-A8EF-4070-9DF1-6C9C9CB971DF}" presName="txTwo" presStyleLbl="node2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D33D49-7FF8-427E-A944-A3656A9A974D}" type="pres">
      <dgm:prSet presAssocID="{F70B8605-A8EF-4070-9DF1-6C9C9CB971DF}" presName="horzTwo" presStyleCnt="0"/>
      <dgm:spPr/>
    </dgm:pt>
  </dgm:ptLst>
  <dgm:cxnLst>
    <dgm:cxn modelId="{6698B6D8-A3B3-4E1B-8428-A862CE2A379E}" type="presOf" srcId="{C3166629-56A3-4915-A229-61BE741019E6}" destId="{69BEACDD-461B-4999-9531-7B2DC45F790D}" srcOrd="0" destOrd="0" presId="urn:microsoft.com/office/officeart/2005/8/layout/architecture"/>
    <dgm:cxn modelId="{D2EAEB5D-7858-4777-8CB0-931712DAE807}" type="presOf" srcId="{35F0AAA4-81B1-42BC-9AD8-9A4DF371025D}" destId="{E3AC6021-82DC-4E1B-970C-C107100AAD5A}" srcOrd="0" destOrd="0" presId="urn:microsoft.com/office/officeart/2005/8/layout/architecture"/>
    <dgm:cxn modelId="{21FF35A1-823A-4209-B5D2-5A784868D1EA}" type="presOf" srcId="{F70B8605-A8EF-4070-9DF1-6C9C9CB971DF}" destId="{816BC904-3466-4C55-90C2-6CFF04E374C4}" srcOrd="0" destOrd="0" presId="urn:microsoft.com/office/officeart/2005/8/layout/architecture"/>
    <dgm:cxn modelId="{63192A8A-C00E-4FE2-9AEC-712069399004}" type="presOf" srcId="{68D019A3-CF63-4313-9639-63BB3A603200}" destId="{119819EC-37F4-4392-A98C-03E14E5C3C40}" srcOrd="0" destOrd="0" presId="urn:microsoft.com/office/officeart/2005/8/layout/architecture"/>
    <dgm:cxn modelId="{C0DBB2F7-369F-4857-9A32-85016F13C16D}" srcId="{E279BBDF-E27F-4D59-B95E-5DDE3B72F6E2}" destId="{2A6733DD-4C61-4F14-B3D8-B403C016F4DB}" srcOrd="0" destOrd="0" parTransId="{FB13B441-FB62-42DF-AD1C-2DAD0B9AD1E4}" sibTransId="{4F068795-A180-4C86-8294-A82955F91047}"/>
    <dgm:cxn modelId="{C8E17D39-D970-4B02-B543-0CA3291CBD5E}" srcId="{2A6733DD-4C61-4F14-B3D8-B403C016F4DB}" destId="{F70B8605-A8EF-4070-9DF1-6C9C9CB971DF}" srcOrd="7" destOrd="0" parTransId="{4F4DF02C-2426-4222-96EF-C046AA4E2E8E}" sibTransId="{4F7043E4-7C0E-444C-A57F-F49F6C57A3C9}"/>
    <dgm:cxn modelId="{C8A25226-A927-4103-B008-DC5C674E1817}" srcId="{2A6733DD-4C61-4F14-B3D8-B403C016F4DB}" destId="{9CA2E01F-2942-4039-B754-F07F47BD06FA}" srcOrd="1" destOrd="0" parTransId="{30DB8802-FF4B-4C75-8B7D-885F91B69119}" sibTransId="{84EE5E39-2804-4FDD-93E6-F1F021B94F70}"/>
    <dgm:cxn modelId="{EC2461A8-09D1-494D-B597-E5C61F389304}" type="presOf" srcId="{9CA2E01F-2942-4039-B754-F07F47BD06FA}" destId="{C81BAE74-740C-45AE-8B2E-CF306576CDF0}" srcOrd="0" destOrd="0" presId="urn:microsoft.com/office/officeart/2005/8/layout/architecture"/>
    <dgm:cxn modelId="{7F824C9C-BA95-436C-A1B9-E829D8FBC1D5}" srcId="{2A6733DD-4C61-4F14-B3D8-B403C016F4DB}" destId="{35F0AAA4-81B1-42BC-9AD8-9A4DF371025D}" srcOrd="4" destOrd="0" parTransId="{99F2CC41-5CF7-4CF4-81E8-4AEAF66FD20C}" sibTransId="{A0B89AEC-5684-4725-A1AF-056E47A53428}"/>
    <dgm:cxn modelId="{1782927D-C4DA-421C-8A98-C73335CFF760}" type="presOf" srcId="{2A6733DD-4C61-4F14-B3D8-B403C016F4DB}" destId="{0EE8FB2A-F8B5-407B-B087-BFC9A65C30EF}" srcOrd="0" destOrd="0" presId="urn:microsoft.com/office/officeart/2005/8/layout/architecture"/>
    <dgm:cxn modelId="{DECDC3A9-1DDF-4D8C-A5F9-C94C29DA3033}" type="presOf" srcId="{05679BAA-7EA8-462F-B703-C62DE45942DE}" destId="{F105E125-E6F2-4124-BBE5-722E30CCB800}" srcOrd="0" destOrd="0" presId="urn:microsoft.com/office/officeart/2005/8/layout/architecture"/>
    <dgm:cxn modelId="{38E9B135-D3CC-42E3-BE39-2509A7BF636A}" srcId="{2A6733DD-4C61-4F14-B3D8-B403C016F4DB}" destId="{68D019A3-CF63-4313-9639-63BB3A603200}" srcOrd="0" destOrd="0" parTransId="{A0156B85-CC03-45B5-ACCB-E47EA688C25B}" sibTransId="{40E3AA9D-D2ED-4FD0-94CB-872C073385D5}"/>
    <dgm:cxn modelId="{FD59E263-44B8-4EDF-BF1D-4B93DCCF7679}" type="presOf" srcId="{E279BBDF-E27F-4D59-B95E-5DDE3B72F6E2}" destId="{648EDA5B-1BC7-4914-96F8-B70BD9203073}" srcOrd="0" destOrd="0" presId="urn:microsoft.com/office/officeart/2005/8/layout/architecture"/>
    <dgm:cxn modelId="{FBF177F5-0251-4060-ACD8-2C536CA53E59}" srcId="{2A6733DD-4C61-4F14-B3D8-B403C016F4DB}" destId="{05679BAA-7EA8-462F-B703-C62DE45942DE}" srcOrd="3" destOrd="0" parTransId="{EAA910E2-067B-4B15-95E3-66E757F226C2}" sibTransId="{F71FD650-577D-4612-9509-A284009F4523}"/>
    <dgm:cxn modelId="{1032AC1D-BB50-4D76-B21E-3E191E2EB388}" srcId="{2A6733DD-4C61-4F14-B3D8-B403C016F4DB}" destId="{282B9667-5CE3-4E02-AF0F-018DEECCAF11}" srcOrd="5" destOrd="0" parTransId="{05B3E1C6-C546-43CC-B79A-5FBF0F0DDEB3}" sibTransId="{F672090B-DA75-441C-BE10-7770FCC83258}"/>
    <dgm:cxn modelId="{7E94861F-7F05-437B-8F62-FF2E51CBE3E3}" type="presOf" srcId="{282B9667-5CE3-4E02-AF0F-018DEECCAF11}" destId="{9E640BD2-F8F3-44AF-AABA-9D3AF4DF0F67}" srcOrd="0" destOrd="0" presId="urn:microsoft.com/office/officeart/2005/8/layout/architecture"/>
    <dgm:cxn modelId="{B561A4B6-4EFA-4AEF-B1C8-8B639C2CF070}" type="presOf" srcId="{1395A5D5-3C7F-41DB-ACC9-5E2F46E424DE}" destId="{DB07448C-22D5-4E50-BBD6-E1FFA13C13A0}" srcOrd="0" destOrd="0" presId="urn:microsoft.com/office/officeart/2005/8/layout/architecture"/>
    <dgm:cxn modelId="{58F321C5-6CFE-45F4-8607-F63641509221}" srcId="{2A6733DD-4C61-4F14-B3D8-B403C016F4DB}" destId="{1395A5D5-3C7F-41DB-ACC9-5E2F46E424DE}" srcOrd="6" destOrd="0" parTransId="{365B3D14-A249-4B58-9014-ACB14AF6E3ED}" sibTransId="{F16DE93E-B8A7-43DD-AE72-90038C856DE6}"/>
    <dgm:cxn modelId="{0ED9572D-9E48-4DC9-8A5C-4DCA0184237B}" srcId="{2A6733DD-4C61-4F14-B3D8-B403C016F4DB}" destId="{C3166629-56A3-4915-A229-61BE741019E6}" srcOrd="2" destOrd="0" parTransId="{AB072615-ADFF-46F8-BE84-C45D751EC3D5}" sibTransId="{C6BBD5C9-78C6-40F3-A1E3-8D5B887FF879}"/>
    <dgm:cxn modelId="{1DD93EB0-4A55-4A9A-B579-B95E425E1115}" type="presParOf" srcId="{648EDA5B-1BC7-4914-96F8-B70BD9203073}" destId="{90254E65-78B3-452E-8886-A4799D153C4D}" srcOrd="0" destOrd="0" presId="urn:microsoft.com/office/officeart/2005/8/layout/architecture"/>
    <dgm:cxn modelId="{182F39A6-4999-4C77-9FDF-339FB6F48FE7}" type="presParOf" srcId="{90254E65-78B3-452E-8886-A4799D153C4D}" destId="{0EE8FB2A-F8B5-407B-B087-BFC9A65C30EF}" srcOrd="0" destOrd="0" presId="urn:microsoft.com/office/officeart/2005/8/layout/architecture"/>
    <dgm:cxn modelId="{3125EDE9-1229-49D9-9F21-0358FBE41587}" type="presParOf" srcId="{90254E65-78B3-452E-8886-A4799D153C4D}" destId="{E741D422-4239-4A0B-BAF7-7E48CEEBD54F}" srcOrd="1" destOrd="0" presId="urn:microsoft.com/office/officeart/2005/8/layout/architecture"/>
    <dgm:cxn modelId="{7F69BEF8-5F62-47D4-A47E-7AA4CC912D64}" type="presParOf" srcId="{90254E65-78B3-452E-8886-A4799D153C4D}" destId="{50CB8D44-41B1-46E0-95DA-ADBBB1438D36}" srcOrd="2" destOrd="0" presId="urn:microsoft.com/office/officeart/2005/8/layout/architecture"/>
    <dgm:cxn modelId="{4FE5F1D4-F93E-4293-A8A2-BCE612BDFBA9}" type="presParOf" srcId="{50CB8D44-41B1-46E0-95DA-ADBBB1438D36}" destId="{B2FC5A5C-6E12-458F-8672-6B9C60D3211E}" srcOrd="0" destOrd="0" presId="urn:microsoft.com/office/officeart/2005/8/layout/architecture"/>
    <dgm:cxn modelId="{C274C2FC-193D-42CA-9F7F-D327736842B6}" type="presParOf" srcId="{B2FC5A5C-6E12-458F-8672-6B9C60D3211E}" destId="{119819EC-37F4-4392-A98C-03E14E5C3C40}" srcOrd="0" destOrd="0" presId="urn:microsoft.com/office/officeart/2005/8/layout/architecture"/>
    <dgm:cxn modelId="{F2910834-F5E2-4EC6-808E-FF22FD3C9F61}" type="presParOf" srcId="{B2FC5A5C-6E12-458F-8672-6B9C60D3211E}" destId="{96397A9A-E644-4A00-A619-53BBC4BA82A7}" srcOrd="1" destOrd="0" presId="urn:microsoft.com/office/officeart/2005/8/layout/architecture"/>
    <dgm:cxn modelId="{8282CDD0-6A10-446F-96B4-C0FC8DFE6466}" type="presParOf" srcId="{50CB8D44-41B1-46E0-95DA-ADBBB1438D36}" destId="{3C073F32-3FCD-4F80-8EBC-2E67F100FDD0}" srcOrd="1" destOrd="0" presId="urn:microsoft.com/office/officeart/2005/8/layout/architecture"/>
    <dgm:cxn modelId="{59A65D67-7D4D-4AC4-944F-B50667119CDF}" type="presParOf" srcId="{50CB8D44-41B1-46E0-95DA-ADBBB1438D36}" destId="{0DD54172-98E8-4828-9271-48A603A2FD0B}" srcOrd="2" destOrd="0" presId="urn:microsoft.com/office/officeart/2005/8/layout/architecture"/>
    <dgm:cxn modelId="{9D3955CF-6FE9-4183-8289-115275A13118}" type="presParOf" srcId="{0DD54172-98E8-4828-9271-48A603A2FD0B}" destId="{C81BAE74-740C-45AE-8B2E-CF306576CDF0}" srcOrd="0" destOrd="0" presId="urn:microsoft.com/office/officeart/2005/8/layout/architecture"/>
    <dgm:cxn modelId="{EE268BDC-D282-4ABA-B5F2-CE6F97550982}" type="presParOf" srcId="{0DD54172-98E8-4828-9271-48A603A2FD0B}" destId="{1B7AC529-0711-4376-A6DC-7EEFE8F4EAFE}" srcOrd="1" destOrd="0" presId="urn:microsoft.com/office/officeart/2005/8/layout/architecture"/>
    <dgm:cxn modelId="{BD146ABD-8B70-4E42-9029-3D5514D7CCFB}" type="presParOf" srcId="{50CB8D44-41B1-46E0-95DA-ADBBB1438D36}" destId="{4562813C-EEB3-41A0-B911-E2767170ECF8}" srcOrd="3" destOrd="0" presId="urn:microsoft.com/office/officeart/2005/8/layout/architecture"/>
    <dgm:cxn modelId="{5848A4AE-3772-463D-BBCE-1974F6B2F955}" type="presParOf" srcId="{50CB8D44-41B1-46E0-95DA-ADBBB1438D36}" destId="{9A029F32-43D0-4950-A349-E5909353D938}" srcOrd="4" destOrd="0" presId="urn:microsoft.com/office/officeart/2005/8/layout/architecture"/>
    <dgm:cxn modelId="{17D6350A-7075-4702-A4A0-8E8472ED8FE9}" type="presParOf" srcId="{9A029F32-43D0-4950-A349-E5909353D938}" destId="{69BEACDD-461B-4999-9531-7B2DC45F790D}" srcOrd="0" destOrd="0" presId="urn:microsoft.com/office/officeart/2005/8/layout/architecture"/>
    <dgm:cxn modelId="{E6E7C306-18F4-4E75-BAE6-7369250CBBBC}" type="presParOf" srcId="{9A029F32-43D0-4950-A349-E5909353D938}" destId="{45D86E7B-D104-4524-B7B6-BBAA78D4E507}" srcOrd="1" destOrd="0" presId="urn:microsoft.com/office/officeart/2005/8/layout/architecture"/>
    <dgm:cxn modelId="{7F8E2AEC-3638-4681-AE99-7C0B2F9D04F9}" type="presParOf" srcId="{50CB8D44-41B1-46E0-95DA-ADBBB1438D36}" destId="{72DA1E95-98F8-4778-891C-AFABAA3D5FD3}" srcOrd="5" destOrd="0" presId="urn:microsoft.com/office/officeart/2005/8/layout/architecture"/>
    <dgm:cxn modelId="{544A023C-DF84-4220-B685-F65497FE45FC}" type="presParOf" srcId="{50CB8D44-41B1-46E0-95DA-ADBBB1438D36}" destId="{88E98B51-24DD-447B-B54B-7634580E2662}" srcOrd="6" destOrd="0" presId="urn:microsoft.com/office/officeart/2005/8/layout/architecture"/>
    <dgm:cxn modelId="{5BC2E86D-693E-4FE6-AA29-F44982FE8952}" type="presParOf" srcId="{88E98B51-24DD-447B-B54B-7634580E2662}" destId="{F105E125-E6F2-4124-BBE5-722E30CCB800}" srcOrd="0" destOrd="0" presId="urn:microsoft.com/office/officeart/2005/8/layout/architecture"/>
    <dgm:cxn modelId="{E2F58973-9122-4694-A3FB-29E79D6E813F}" type="presParOf" srcId="{88E98B51-24DD-447B-B54B-7634580E2662}" destId="{3B9150C4-F683-4B42-9FF2-2A54D1B24CE2}" srcOrd="1" destOrd="0" presId="urn:microsoft.com/office/officeart/2005/8/layout/architecture"/>
    <dgm:cxn modelId="{DEFB395B-5BBB-4BA4-B5DE-F14F27A7E477}" type="presParOf" srcId="{50CB8D44-41B1-46E0-95DA-ADBBB1438D36}" destId="{27551DDC-F5CD-46F4-899A-D0F5AEF71B6E}" srcOrd="7" destOrd="0" presId="urn:microsoft.com/office/officeart/2005/8/layout/architecture"/>
    <dgm:cxn modelId="{AC8428EA-39B3-4E56-BDEA-B6B4AE3E59D5}" type="presParOf" srcId="{50CB8D44-41B1-46E0-95DA-ADBBB1438D36}" destId="{86CFA8D8-3A53-4548-AEA1-A2E0A6C00E97}" srcOrd="8" destOrd="0" presId="urn:microsoft.com/office/officeart/2005/8/layout/architecture"/>
    <dgm:cxn modelId="{FAD5BB3F-A5C7-46B1-8F7A-4AB0437260EB}" type="presParOf" srcId="{86CFA8D8-3A53-4548-AEA1-A2E0A6C00E97}" destId="{E3AC6021-82DC-4E1B-970C-C107100AAD5A}" srcOrd="0" destOrd="0" presId="urn:microsoft.com/office/officeart/2005/8/layout/architecture"/>
    <dgm:cxn modelId="{1830B4AD-835D-4AA9-979A-DC76E162E9B0}" type="presParOf" srcId="{86CFA8D8-3A53-4548-AEA1-A2E0A6C00E97}" destId="{E44051D1-636A-4884-B863-670F1ADE1F31}" srcOrd="1" destOrd="0" presId="urn:microsoft.com/office/officeart/2005/8/layout/architecture"/>
    <dgm:cxn modelId="{A51D64A1-32D4-4BAC-B918-F85B85EFFD66}" type="presParOf" srcId="{50CB8D44-41B1-46E0-95DA-ADBBB1438D36}" destId="{6C4DB2B2-635E-452E-8D58-43E6FB1DD052}" srcOrd="9" destOrd="0" presId="urn:microsoft.com/office/officeart/2005/8/layout/architecture"/>
    <dgm:cxn modelId="{0557401E-92B1-4A98-AF59-BDF6E6C94C3B}" type="presParOf" srcId="{50CB8D44-41B1-46E0-95DA-ADBBB1438D36}" destId="{DFB5819F-1148-4D19-BDFC-6C0BB87C1899}" srcOrd="10" destOrd="0" presId="urn:microsoft.com/office/officeart/2005/8/layout/architecture"/>
    <dgm:cxn modelId="{EF4474FC-771C-414F-8550-CBC153643228}" type="presParOf" srcId="{DFB5819F-1148-4D19-BDFC-6C0BB87C1899}" destId="{9E640BD2-F8F3-44AF-AABA-9D3AF4DF0F67}" srcOrd="0" destOrd="0" presId="urn:microsoft.com/office/officeart/2005/8/layout/architecture"/>
    <dgm:cxn modelId="{F9D55C02-5F30-4673-8F1B-ACF4C60F447C}" type="presParOf" srcId="{DFB5819F-1148-4D19-BDFC-6C0BB87C1899}" destId="{392B0525-AF64-472F-AF93-7C1F6167E173}" srcOrd="1" destOrd="0" presId="urn:microsoft.com/office/officeart/2005/8/layout/architecture"/>
    <dgm:cxn modelId="{C58E6909-C734-463B-AA65-B40607C7FF65}" type="presParOf" srcId="{50CB8D44-41B1-46E0-95DA-ADBBB1438D36}" destId="{9D5A126E-B5A9-42DD-8E94-098BF2E7CE64}" srcOrd="11" destOrd="0" presId="urn:microsoft.com/office/officeart/2005/8/layout/architecture"/>
    <dgm:cxn modelId="{ABA18073-4ACD-4E95-B84F-D6694654213A}" type="presParOf" srcId="{50CB8D44-41B1-46E0-95DA-ADBBB1438D36}" destId="{589ECFFC-A6CF-402C-A240-27D61B30E7B0}" srcOrd="12" destOrd="0" presId="urn:microsoft.com/office/officeart/2005/8/layout/architecture"/>
    <dgm:cxn modelId="{2B212EF9-5C76-40BA-BF28-0A4CA1BD391D}" type="presParOf" srcId="{589ECFFC-A6CF-402C-A240-27D61B30E7B0}" destId="{DB07448C-22D5-4E50-BBD6-E1FFA13C13A0}" srcOrd="0" destOrd="0" presId="urn:microsoft.com/office/officeart/2005/8/layout/architecture"/>
    <dgm:cxn modelId="{8BD101D0-5201-49A7-B177-412A5385D9C5}" type="presParOf" srcId="{589ECFFC-A6CF-402C-A240-27D61B30E7B0}" destId="{65C868B5-0129-470F-9514-47FAF3420A66}" srcOrd="1" destOrd="0" presId="urn:microsoft.com/office/officeart/2005/8/layout/architecture"/>
    <dgm:cxn modelId="{4B388B46-02B4-4F3B-8ED1-EE0234FB6D0A}" type="presParOf" srcId="{50CB8D44-41B1-46E0-95DA-ADBBB1438D36}" destId="{FBB7747A-E3AB-4349-96A6-608E3EABCFBC}" srcOrd="13" destOrd="0" presId="urn:microsoft.com/office/officeart/2005/8/layout/architecture"/>
    <dgm:cxn modelId="{2671EA6B-C470-41A4-8616-D83E4E3F9F44}" type="presParOf" srcId="{50CB8D44-41B1-46E0-95DA-ADBBB1438D36}" destId="{C33DDE53-A777-40FE-910B-F00173AA9852}" srcOrd="14" destOrd="0" presId="urn:microsoft.com/office/officeart/2005/8/layout/architecture"/>
    <dgm:cxn modelId="{7B332587-EC4D-4C98-BB75-8BF3795BA857}" type="presParOf" srcId="{C33DDE53-A777-40FE-910B-F00173AA9852}" destId="{816BC904-3466-4C55-90C2-6CFF04E374C4}" srcOrd="0" destOrd="0" presId="urn:microsoft.com/office/officeart/2005/8/layout/architecture"/>
    <dgm:cxn modelId="{EF4C7BA8-E4E3-4300-B5E1-815EE52B68E4}" type="presParOf" srcId="{C33DDE53-A777-40FE-910B-F00173AA9852}" destId="{BED33D49-7FF8-427E-A944-A3656A9A974D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25320-7EA4-459A-B086-1AF7CE68AF04}">
      <dsp:nvSpPr>
        <dsp:cNvPr id="0" name=""/>
        <dsp:cNvSpPr/>
      </dsp:nvSpPr>
      <dsp:spPr>
        <a:xfrm>
          <a:off x="1313" y="1459569"/>
          <a:ext cx="8125372" cy="1248833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/>
            <a:t>System setup</a:t>
          </a:r>
        </a:p>
      </dsp:txBody>
      <dsp:txXfrm>
        <a:off x="37890" y="1496146"/>
        <a:ext cx="8052218" cy="1175679"/>
      </dsp:txXfrm>
    </dsp:sp>
    <dsp:sp modelId="{429BBD6E-64AE-444A-BF33-DB85378C8EA3}">
      <dsp:nvSpPr>
        <dsp:cNvPr id="0" name=""/>
        <dsp:cNvSpPr/>
      </dsp:nvSpPr>
      <dsp:spPr>
        <a:xfrm>
          <a:off x="1313" y="931"/>
          <a:ext cx="1910953" cy="1248833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Infrastructure &amp; Hardware</a:t>
          </a:r>
          <a:endParaRPr lang="en-US" sz="2100" kern="1200" dirty="0"/>
        </a:p>
      </dsp:txBody>
      <dsp:txXfrm>
        <a:off x="37890" y="37508"/>
        <a:ext cx="1837799" cy="1175679"/>
      </dsp:txXfrm>
    </dsp:sp>
    <dsp:sp modelId="{15B5709E-3106-44B5-ADFF-83BE4CC20C5F}">
      <dsp:nvSpPr>
        <dsp:cNvPr id="0" name=""/>
        <dsp:cNvSpPr/>
      </dsp:nvSpPr>
      <dsp:spPr>
        <a:xfrm>
          <a:off x="2072786" y="931"/>
          <a:ext cx="1910953" cy="1248833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CATIA Preferences</a:t>
          </a:r>
          <a:endParaRPr lang="en-US" sz="2100" kern="1200" dirty="0"/>
        </a:p>
      </dsp:txBody>
      <dsp:txXfrm>
        <a:off x="2109363" y="37508"/>
        <a:ext cx="1837799" cy="1175679"/>
      </dsp:txXfrm>
    </dsp:sp>
    <dsp:sp modelId="{25F2CAB3-9193-41A4-B078-79D69FDE36A6}">
      <dsp:nvSpPr>
        <dsp:cNvPr id="0" name=""/>
        <dsp:cNvSpPr/>
      </dsp:nvSpPr>
      <dsp:spPr>
        <a:xfrm>
          <a:off x="4144260" y="931"/>
          <a:ext cx="1910953" cy="1248833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3DIndex &amp; 3D Thumbnails setup</a:t>
          </a:r>
          <a:endParaRPr lang="en-US" sz="2100" kern="1200" dirty="0"/>
        </a:p>
      </dsp:txBody>
      <dsp:txXfrm>
        <a:off x="4180837" y="37508"/>
        <a:ext cx="1837799" cy="1175679"/>
      </dsp:txXfrm>
    </dsp:sp>
    <dsp:sp modelId="{D8734CE8-161E-4396-8DB8-368B6C9D4508}">
      <dsp:nvSpPr>
        <dsp:cNvPr id="0" name=""/>
        <dsp:cNvSpPr/>
      </dsp:nvSpPr>
      <dsp:spPr>
        <a:xfrm>
          <a:off x="6215733" y="931"/>
          <a:ext cx="1910953" cy="1248833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System setup: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Simplified reps</a:t>
          </a:r>
          <a:endParaRPr lang="en-US" sz="2100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6252310" y="37508"/>
        <a:ext cx="1837799" cy="1175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8FB2A-F8B5-407B-B087-BFC9A65C30EF}">
      <dsp:nvSpPr>
        <dsp:cNvPr id="0" name=""/>
        <dsp:cNvSpPr/>
      </dsp:nvSpPr>
      <dsp:spPr>
        <a:xfrm>
          <a:off x="3788" y="1459569"/>
          <a:ext cx="8120423" cy="1248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/>
            <a:t>ESS LAM Methods</a:t>
          </a:r>
        </a:p>
      </dsp:txBody>
      <dsp:txXfrm>
        <a:off x="40365" y="1496146"/>
        <a:ext cx="8047269" cy="1175679"/>
      </dsp:txXfrm>
    </dsp:sp>
    <dsp:sp modelId="{119819EC-37F4-4392-A98C-03E14E5C3C40}">
      <dsp:nvSpPr>
        <dsp:cNvPr id="0" name=""/>
        <dsp:cNvSpPr/>
      </dsp:nvSpPr>
      <dsp:spPr>
        <a:xfrm>
          <a:off x="3788" y="931"/>
          <a:ext cx="945554" cy="1248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/>
            <a:t>Search the data in </a:t>
          </a:r>
          <a:r>
            <a:rPr lang="en-GB" sz="900" kern="1200" dirty="0" err="1"/>
            <a:t>db</a:t>
          </a:r>
          <a:r>
            <a:rPr lang="en-GB" sz="900" kern="1200" dirty="0"/>
            <a:t> (search methods)</a:t>
          </a:r>
          <a:endParaRPr lang="en-US" sz="900" kern="1200" dirty="0"/>
        </a:p>
      </dsp:txBody>
      <dsp:txXfrm>
        <a:off x="31482" y="28625"/>
        <a:ext cx="890166" cy="1193445"/>
      </dsp:txXfrm>
    </dsp:sp>
    <dsp:sp modelId="{C81BAE74-740C-45AE-8B2E-CF306576CDF0}">
      <dsp:nvSpPr>
        <dsp:cNvPr id="0" name=""/>
        <dsp:cNvSpPr/>
      </dsp:nvSpPr>
      <dsp:spPr>
        <a:xfrm>
          <a:off x="1028769" y="931"/>
          <a:ext cx="945554" cy="1248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/>
            <a:t>Usage of 3DIndex &amp; 3D Thumbnails</a:t>
          </a:r>
          <a:endParaRPr lang="en-US" sz="900" kern="1200" dirty="0"/>
        </a:p>
      </dsp:txBody>
      <dsp:txXfrm>
        <a:off x="1056463" y="28625"/>
        <a:ext cx="890166" cy="1193445"/>
      </dsp:txXfrm>
    </dsp:sp>
    <dsp:sp modelId="{69BEACDD-461B-4999-9531-7B2DC45F790D}">
      <dsp:nvSpPr>
        <dsp:cNvPr id="0" name=""/>
        <dsp:cNvSpPr/>
      </dsp:nvSpPr>
      <dsp:spPr>
        <a:xfrm>
          <a:off x="2053750" y="931"/>
          <a:ext cx="945554" cy="1248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/>
            <a:t>Build the CATIA working session from Explore layer</a:t>
          </a:r>
          <a:endParaRPr lang="en-US" sz="900" kern="1200" dirty="0"/>
        </a:p>
      </dsp:txBody>
      <dsp:txXfrm>
        <a:off x="2081444" y="28625"/>
        <a:ext cx="890166" cy="1193445"/>
      </dsp:txXfrm>
    </dsp:sp>
    <dsp:sp modelId="{F105E125-E6F2-4124-BBE5-722E30CCB800}">
      <dsp:nvSpPr>
        <dsp:cNvPr id="0" name=""/>
        <dsp:cNvSpPr/>
      </dsp:nvSpPr>
      <dsp:spPr>
        <a:xfrm>
          <a:off x="3078732" y="931"/>
          <a:ext cx="945554" cy="1248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/>
            <a:t>Usage of Simplified representations &amp; Envelopes</a:t>
          </a:r>
          <a:endParaRPr lang="en-US" sz="900" kern="1200" dirty="0"/>
        </a:p>
      </dsp:txBody>
      <dsp:txXfrm>
        <a:off x="3106426" y="28625"/>
        <a:ext cx="890166" cy="1193445"/>
      </dsp:txXfrm>
    </dsp:sp>
    <dsp:sp modelId="{E3AC6021-82DC-4E1B-970C-C107100AAD5A}">
      <dsp:nvSpPr>
        <dsp:cNvPr id="0" name=""/>
        <dsp:cNvSpPr/>
      </dsp:nvSpPr>
      <dsp:spPr>
        <a:xfrm>
          <a:off x="4103713" y="931"/>
          <a:ext cx="945554" cy="1248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Product structure &amp; LAM</a:t>
          </a:r>
        </a:p>
      </dsp:txBody>
      <dsp:txXfrm>
        <a:off x="4131407" y="28625"/>
        <a:ext cx="890166" cy="1193445"/>
      </dsp:txXfrm>
    </dsp:sp>
    <dsp:sp modelId="{9E640BD2-F8F3-44AF-AABA-9D3AF4DF0F67}">
      <dsp:nvSpPr>
        <dsp:cNvPr id="0" name=""/>
        <dsp:cNvSpPr/>
      </dsp:nvSpPr>
      <dsp:spPr>
        <a:xfrm>
          <a:off x="5128694" y="931"/>
          <a:ext cx="945554" cy="1248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Open the data</a:t>
          </a:r>
        </a:p>
      </dsp:txBody>
      <dsp:txXfrm>
        <a:off x="5156388" y="28625"/>
        <a:ext cx="890166" cy="1193445"/>
      </dsp:txXfrm>
    </dsp:sp>
    <dsp:sp modelId="{DB07448C-22D5-4E50-BBD6-E1FFA13C13A0}">
      <dsp:nvSpPr>
        <dsp:cNvPr id="0" name=""/>
        <dsp:cNvSpPr/>
      </dsp:nvSpPr>
      <dsp:spPr>
        <a:xfrm>
          <a:off x="6153675" y="931"/>
          <a:ext cx="945554" cy="1248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/>
            <a:t>Create &amp; work with LAM 3D data in CATIA</a:t>
          </a:r>
          <a:endParaRPr lang="en-US" sz="900" kern="1200" dirty="0"/>
        </a:p>
      </dsp:txBody>
      <dsp:txXfrm>
        <a:off x="6181369" y="28625"/>
        <a:ext cx="890166" cy="1193445"/>
      </dsp:txXfrm>
    </dsp:sp>
    <dsp:sp modelId="{816BC904-3466-4C55-90C2-6CFF04E374C4}">
      <dsp:nvSpPr>
        <dsp:cNvPr id="0" name=""/>
        <dsp:cNvSpPr/>
      </dsp:nvSpPr>
      <dsp:spPr>
        <a:xfrm>
          <a:off x="7178657" y="931"/>
          <a:ext cx="945554" cy="1248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Drawing Management &amp; LAM</a:t>
          </a:r>
        </a:p>
      </dsp:txBody>
      <dsp:txXfrm>
        <a:off x="7206351" y="28625"/>
        <a:ext cx="890166" cy="1193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2024-02-24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9877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1677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0099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2024-02-24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2024-02-24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81000"/>
            <a:ext cx="10972800" cy="4345166"/>
          </a:xfrm>
        </p:spPr>
        <p:txBody>
          <a:bodyPr lIns="9000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3476453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/>
          <a:p>
            <a:fld id="{3C7D23FA-05C4-4CC1-B281-2F815585BC1C}" type="datetime1">
              <a:rPr lang="en-GB" noProof="0" smtClean="0"/>
              <a:t>24/02/2024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/>
          <a:p>
            <a:r>
              <a:rPr lang="en-GB" dirty="0"/>
              <a:t>© European Spallation Source ERIC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2238599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636088-FAD8-024C-A1D7-D74763A458C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48251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D9470-03DC-FB43-B831-D8BEB3394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282D3D-8FD4-E041-9B14-07B58C6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852DFA2-0FC7-BC44-83D5-11A0ECDA5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2476085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24/02/2024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344" y="319530"/>
            <a:ext cx="1827307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20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0207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284313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pPr/>
              <a:t>2024-02-24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028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D09AD65-1FD9-4184-BEE4-83A5D110341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930395" y="6117873"/>
            <a:ext cx="3215183" cy="459883"/>
          </a:xfrm>
        </p:spPr>
        <p:txBody>
          <a:bodyPr tIns="18000" bIns="18000" anchor="t" anchorCtr="0"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2020-01-27</a:t>
            </a:r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pPr/>
              <a:t>2024-02-24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6566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pPr/>
              <a:t>2024-02-24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1971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pPr/>
              <a:t>2024-02-24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5276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pPr/>
              <a:t>2024-02-24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100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pPr/>
              <a:t>2024-02-24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7075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pPr/>
              <a:t>2024-02-24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596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pPr/>
              <a:t>2024-02-24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4623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pPr/>
              <a:t>2024-02-24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2527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pPr/>
              <a:t>2024-02-24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2667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1349" y="-1"/>
            <a:ext cx="7683499" cy="1441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434764" y="1452399"/>
            <a:ext cx="1292852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70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2024-02-24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2024-02-24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2024-02-24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2024-02-24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2024-02-24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2024-02-24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5678A-D05F-FD42-9890-CCECCD9C8C54}" type="datetimeFigureOut">
              <a:rPr lang="sv-SE" smtClean="0"/>
              <a:pPr/>
              <a:t>2024-02-24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97C7-3D02-2A4F-97AD-9EB2A99A67F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851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" Target="slide19.xml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31.png"/><Relationship Id="rId9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31.png"/><Relationship Id="rId7" Type="http://schemas.openxmlformats.org/officeDocument/2006/relationships/image" Target="../media/image51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slide" Target="slide19.xml"/><Relationship Id="rId7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31.png"/><Relationship Id="rId9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slide" Target="slide19.xml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1.png"/><Relationship Id="rId9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6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8AF66A-5443-4FFD-A480-92810E77AE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11272" y="1299775"/>
            <a:ext cx="10151391" cy="51373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CB521F-6767-4ED8-AC96-336091D48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entry to all Facility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D5AD2-5227-4EA6-8511-ACDE42456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1D060B8B-1BF2-4AF1-87C6-ED8B57F3B8F9}"/>
              </a:ext>
            </a:extLst>
          </p:cNvPr>
          <p:cNvSpPr/>
          <p:nvPr/>
        </p:nvSpPr>
        <p:spPr>
          <a:xfrm>
            <a:off x="2649354" y="2193544"/>
            <a:ext cx="1517077" cy="386635"/>
          </a:xfrm>
          <a:prstGeom prst="wedgeRoundRectCallout">
            <a:avLst>
              <a:gd name="adj1" fmla="val -56188"/>
              <a:gd name="adj2" fmla="val 203248"/>
              <a:gd name="adj3" fmla="val 16667"/>
            </a:avLst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accent1"/>
                </a:solidFill>
              </a:rPr>
              <a:t>Access to all tag documents</a:t>
            </a:r>
          </a:p>
        </p:txBody>
      </p:sp>
    </p:spTree>
    <p:extLst>
      <p:ext uri="{BB962C8B-B14F-4D97-AF65-F5344CB8AC3E}">
        <p14:creationId xmlns:p14="http://schemas.microsoft.com/office/powerpoint/2010/main" val="115327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8AF66A-5443-4FFD-A480-92810E77AE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80506" y="1082223"/>
            <a:ext cx="9212922" cy="56480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CB521F-6767-4ED8-AC96-336091D48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entry to all Facility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D5AD2-5227-4EA6-8511-ACDE42456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F87CFF3F-87AB-4300-8E99-610BCE08D361}"/>
              </a:ext>
            </a:extLst>
          </p:cNvPr>
          <p:cNvSpPr/>
          <p:nvPr/>
        </p:nvSpPr>
        <p:spPr>
          <a:xfrm>
            <a:off x="3205476" y="5740727"/>
            <a:ext cx="1792838" cy="548243"/>
          </a:xfrm>
          <a:prstGeom prst="wedgeRoundRectCallout">
            <a:avLst>
              <a:gd name="adj1" fmla="val -38687"/>
              <a:gd name="adj2" fmla="val -116103"/>
              <a:gd name="adj3" fmla="val 16667"/>
            </a:avLst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accent1"/>
                </a:solidFill>
              </a:rPr>
              <a:t>Access to runtime 3D master model, the EPL</a:t>
            </a:r>
          </a:p>
        </p:txBody>
      </p:sp>
    </p:spTree>
    <p:extLst>
      <p:ext uri="{BB962C8B-B14F-4D97-AF65-F5344CB8AC3E}">
        <p14:creationId xmlns:p14="http://schemas.microsoft.com/office/powerpoint/2010/main" val="303251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07E3B-C7DF-4089-A1A9-891D71BC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Plant Layout - Spatial Integration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5A2945-734A-4CF3-A835-69A785F32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12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442CFF-4F7B-4039-A597-FB010E355F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All space allocations refer to tags – EPL viewed from multiple disciplines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7CFEF3-85DC-41FC-ABD6-367FA1EA5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709" y="1465299"/>
            <a:ext cx="10116780" cy="537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5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8AF66A-5443-4FFD-A480-92810E77AE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80506" y="1082223"/>
            <a:ext cx="9212922" cy="56480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CB521F-6767-4ED8-AC96-336091D48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entry to all Facility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D5AD2-5227-4EA6-8511-ACDE42456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9F98094A-5273-4615-A7CE-8572DC1ACEA7}"/>
              </a:ext>
            </a:extLst>
          </p:cNvPr>
          <p:cNvSpPr/>
          <p:nvPr/>
        </p:nvSpPr>
        <p:spPr>
          <a:xfrm>
            <a:off x="4062210" y="2073271"/>
            <a:ext cx="936104" cy="285563"/>
          </a:xfrm>
          <a:prstGeom prst="wedgeRoundRectCallout">
            <a:avLst>
              <a:gd name="adj1" fmla="val -50905"/>
              <a:gd name="adj2" fmla="val 111757"/>
              <a:gd name="adj3" fmla="val 16667"/>
            </a:avLst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accent1"/>
                </a:solidFill>
              </a:rPr>
              <a:t>Full tag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5629A01E-5F6F-43C5-AAA7-4CF670159838}"/>
              </a:ext>
            </a:extLst>
          </p:cNvPr>
          <p:cNvSpPr/>
          <p:nvPr/>
        </p:nvSpPr>
        <p:spPr>
          <a:xfrm>
            <a:off x="5023570" y="1152877"/>
            <a:ext cx="1132917" cy="386635"/>
          </a:xfrm>
          <a:prstGeom prst="wedgeRoundRectCallout">
            <a:avLst>
              <a:gd name="adj1" fmla="val -18455"/>
              <a:gd name="adj2" fmla="val 131338"/>
              <a:gd name="adj3" fmla="val 16667"/>
            </a:avLst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accent1"/>
                </a:solidFill>
              </a:rPr>
              <a:t>Tag description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16AE0651-AD69-4973-AC27-4B3D43C5C35B}"/>
              </a:ext>
            </a:extLst>
          </p:cNvPr>
          <p:cNvSpPr/>
          <p:nvPr/>
        </p:nvSpPr>
        <p:spPr>
          <a:xfrm>
            <a:off x="6406174" y="1272768"/>
            <a:ext cx="1132917" cy="386635"/>
          </a:xfrm>
          <a:prstGeom prst="wedgeRoundRectCallout">
            <a:avLst>
              <a:gd name="adj1" fmla="val 14898"/>
              <a:gd name="adj2" fmla="val 107398"/>
              <a:gd name="adj3" fmla="val 16667"/>
            </a:avLst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accent1"/>
                </a:solidFill>
              </a:rPr>
              <a:t>Reference Data class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2843C234-2211-4520-804A-39089AFB1C47}"/>
              </a:ext>
            </a:extLst>
          </p:cNvPr>
          <p:cNvSpPr/>
          <p:nvPr/>
        </p:nvSpPr>
        <p:spPr>
          <a:xfrm>
            <a:off x="8153238" y="1176950"/>
            <a:ext cx="734119" cy="386635"/>
          </a:xfrm>
          <a:prstGeom prst="wedgeRoundRectCallout">
            <a:avLst>
              <a:gd name="adj1" fmla="val -15544"/>
              <a:gd name="adj2" fmla="val 123342"/>
              <a:gd name="adj3" fmla="val 16667"/>
            </a:avLst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accent1"/>
                </a:solidFill>
              </a:rPr>
              <a:t>Status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798DB41-91C1-459D-B3DE-0CB1A17C8BD2}"/>
              </a:ext>
            </a:extLst>
          </p:cNvPr>
          <p:cNvSpPr/>
          <p:nvPr/>
        </p:nvSpPr>
        <p:spPr>
          <a:xfrm>
            <a:off x="10199465" y="5106186"/>
            <a:ext cx="1332315" cy="386635"/>
          </a:xfrm>
          <a:prstGeom prst="wedgeRoundRectCallout">
            <a:avLst>
              <a:gd name="adj1" fmla="val -53857"/>
              <a:gd name="adj2" fmla="val -96744"/>
              <a:gd name="adj3" fmla="val 16667"/>
            </a:avLst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accent1"/>
                </a:solidFill>
              </a:rPr>
              <a:t>Entry point to the tags location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3F280BAF-00D7-4E06-8D88-23C0A7D6E8B2}"/>
              </a:ext>
            </a:extLst>
          </p:cNvPr>
          <p:cNvSpPr/>
          <p:nvPr/>
        </p:nvSpPr>
        <p:spPr>
          <a:xfrm>
            <a:off x="10463709" y="2212292"/>
            <a:ext cx="1332315" cy="547380"/>
          </a:xfrm>
          <a:prstGeom prst="wedgeRoundRectCallout">
            <a:avLst>
              <a:gd name="adj1" fmla="val -55721"/>
              <a:gd name="adj2" fmla="val 91369"/>
              <a:gd name="adj3" fmla="val 16667"/>
            </a:avLst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accent1"/>
                </a:solidFill>
              </a:rPr>
              <a:t>Entry point to the tags installed asset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275ED43B-5341-4B0E-B8E5-988045500352}"/>
              </a:ext>
            </a:extLst>
          </p:cNvPr>
          <p:cNvSpPr/>
          <p:nvPr/>
        </p:nvSpPr>
        <p:spPr>
          <a:xfrm>
            <a:off x="8162551" y="5406928"/>
            <a:ext cx="1696640" cy="548243"/>
          </a:xfrm>
          <a:prstGeom prst="wedgeRoundRectCallout">
            <a:avLst>
              <a:gd name="adj1" fmla="val 24953"/>
              <a:gd name="adj2" fmla="val -79020"/>
              <a:gd name="adj3" fmla="val 16667"/>
            </a:avLst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accent1"/>
                </a:solidFill>
              </a:rPr>
              <a:t>Parts that can be used for realization of the tag</a:t>
            </a:r>
          </a:p>
        </p:txBody>
      </p:sp>
    </p:spTree>
    <p:extLst>
      <p:ext uri="{BB962C8B-B14F-4D97-AF65-F5344CB8AC3E}">
        <p14:creationId xmlns:p14="http://schemas.microsoft.com/office/powerpoint/2010/main" val="339412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5DFD5-1567-4992-8566-8A60BB710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FBS vs product design (EBOM)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D0CCF-7A38-4C15-958F-E45006FDE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14</a:t>
            </a:fld>
            <a:endParaRPr lang="sv-S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BEC149-FE31-426F-BB7A-C143CC4CC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78" y="2293213"/>
            <a:ext cx="6113548" cy="39577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816F4C-CF7C-48AC-AA58-FB789C1352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30828" y="2472911"/>
            <a:ext cx="5342230" cy="40239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037B0D0-2A76-4913-95C6-D202039F1A48}"/>
              </a:ext>
            </a:extLst>
          </p:cNvPr>
          <p:cNvGrpSpPr/>
          <p:nvPr/>
        </p:nvGrpSpPr>
        <p:grpSpPr>
          <a:xfrm>
            <a:off x="705864" y="1377096"/>
            <a:ext cx="5384873" cy="2669387"/>
            <a:chOff x="942354" y="1377096"/>
            <a:chExt cx="5384873" cy="2669387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45ED03-F343-4DFF-B245-3782A1C710F4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747596"/>
              <a:ext cx="0" cy="1298887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C7DE75C6-3383-4F5A-8816-C19B5D43163D}"/>
                </a:ext>
              </a:extLst>
            </p:cNvPr>
            <p:cNvSpPr/>
            <p:nvPr/>
          </p:nvSpPr>
          <p:spPr>
            <a:xfrm>
              <a:off x="942354" y="1377096"/>
              <a:ext cx="5384873" cy="814842"/>
            </a:xfrm>
            <a:prstGeom prst="wedgeRoundRectCallout">
              <a:avLst>
                <a:gd name="adj1" fmla="val 43183"/>
                <a:gd name="adj2" fmla="val 106587"/>
                <a:gd name="adj3" fmla="val 16667"/>
              </a:avLst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accent1"/>
                  </a:solidFill>
                </a:rPr>
                <a:t>The FBS structure is released in a top down fashion</a:t>
              </a:r>
            </a:p>
            <a:p>
              <a:pPr algn="ctr"/>
              <a:endParaRPr lang="en-US" sz="1100" dirty="0">
                <a:solidFill>
                  <a:schemeClr val="accent1"/>
                </a:solidFill>
              </a:endParaRPr>
            </a:p>
            <a:p>
              <a:pPr algn="ctr"/>
              <a:r>
                <a:rPr lang="en-US" sz="1100" dirty="0">
                  <a:solidFill>
                    <a:schemeClr val="accent1"/>
                  </a:solidFill>
                </a:rPr>
                <a:t>Discipline centric data for a tag including specifying documentation must be released prior to the tag’s release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1D85133-590A-4D9D-98FD-2B2CD13C6E07}"/>
              </a:ext>
            </a:extLst>
          </p:cNvPr>
          <p:cNvGrpSpPr/>
          <p:nvPr/>
        </p:nvGrpSpPr>
        <p:grpSpPr>
          <a:xfrm>
            <a:off x="6281603" y="1377096"/>
            <a:ext cx="5384873" cy="5074526"/>
            <a:chOff x="6581154" y="1377096"/>
            <a:chExt cx="5384873" cy="5074526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ED684D1-19F3-44B7-8373-1CD2634C46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68892" y="4022834"/>
              <a:ext cx="0" cy="2428788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0240FD12-4B69-45F3-991E-C51FB5BD4697}"/>
                </a:ext>
              </a:extLst>
            </p:cNvPr>
            <p:cNvSpPr/>
            <p:nvPr/>
          </p:nvSpPr>
          <p:spPr>
            <a:xfrm>
              <a:off x="6581154" y="1377096"/>
              <a:ext cx="5384873" cy="814842"/>
            </a:xfrm>
            <a:prstGeom prst="wedgeRoundRectCallout">
              <a:avLst>
                <a:gd name="adj1" fmla="val 37385"/>
                <a:gd name="adj2" fmla="val 106587"/>
                <a:gd name="adj3" fmla="val 16667"/>
              </a:avLst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accent1"/>
                  </a:solidFill>
                </a:rPr>
                <a:t>The Engineering Bill Of Material is released in a bottom up fashion</a:t>
              </a:r>
            </a:p>
            <a:p>
              <a:pPr algn="ctr"/>
              <a:endParaRPr lang="en-US" sz="11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037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71D1-D77F-448E-B482-5DB2CA346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Plant Layout - Spatial Integration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E0273-6A15-4B19-93A4-7764D3143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15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F8268B-682A-4EE4-9FAD-C3C7F0EB80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Clash analysis of revised design models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4D41D9-09F3-4DC6-AAF4-4F95211C5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053" y="1529755"/>
            <a:ext cx="6579312" cy="5200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307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DFEB9-EF14-4AC5-A756-39B072BF0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Plant Layout - Spatial Integration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D9FAB-3DEE-4B10-AE87-A14A77A80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16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F1D7A6-5001-4850-8EE4-E4C789146B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Allows for As-Designed multi discipline view with As-Built comparison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2AD584-6D9E-4444-AA50-83AB3CD96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709" y="1573882"/>
            <a:ext cx="8553796" cy="4787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317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33259A-640C-4E1F-A93A-CDEA0CB32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Plant Layout - Spatial Integration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BF3570-49AE-47C5-94C7-67D84820F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17</a:t>
            </a:fld>
            <a:endParaRPr lang="en-GB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4BB796F-C54B-469A-BAC5-9DD981E524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As-Designed multi discipline with As-Built comparison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0B6B1B-D556-425C-B3D1-4D58886E7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709" y="4157844"/>
            <a:ext cx="4554629" cy="2245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73A188-4877-4216-B3C9-68C639A9C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709" y="1438102"/>
            <a:ext cx="4554629" cy="2558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40A24E-E168-49DD-A55B-F00191303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810" y="1551048"/>
            <a:ext cx="4707035" cy="4648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434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Large Assembly </a:t>
            </a:r>
            <a:r>
              <a:rPr lang="en-US" dirty="0"/>
              <a:t>Management</a:t>
            </a:r>
            <a:endParaRPr lang="en-GB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ARDHENDU NANDA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r>
              <a:rPr lang="en-GB" dirty="0" smtClean="0"/>
              <a:t>2024-01-24</a:t>
            </a:r>
            <a:endParaRPr lang="en-GB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EE493D8-0B8F-DA4D-A099-90C8DF3DE9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ESS 3DEXPERIENCE 2020x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84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19</a:t>
            </a:fld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2024-02-24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404" y="2855065"/>
            <a:ext cx="3894740" cy="1247258"/>
          </a:xfrm>
          <a:prstGeom prst="rect">
            <a:avLst/>
          </a:prstGeom>
        </p:spPr>
      </p:pic>
      <p:sp>
        <p:nvSpPr>
          <p:cNvPr id="9" name="Rectangle: Rounded Corners 1"/>
          <p:cNvSpPr/>
          <p:nvPr/>
        </p:nvSpPr>
        <p:spPr>
          <a:xfrm>
            <a:off x="5652117" y="3160451"/>
            <a:ext cx="1378380" cy="451821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 - LAM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03327" y="268531"/>
            <a:ext cx="296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Infrastructure &amp; Hardware (1)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03540" y="940990"/>
            <a:ext cx="219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CATIA Preferences (2)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81438" y="2384040"/>
            <a:ext cx="2095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Usage of 3DIndex &amp; 3D Thumbnails (3)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83087" y="5928440"/>
            <a:ext cx="2517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Search the data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db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(search methods) (5)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65752" y="5054487"/>
            <a:ext cx="3022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Build the CATIA working session from Explore layer (6)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50537" y="4068624"/>
            <a:ext cx="184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 the data (7)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47239" y="4902807"/>
            <a:ext cx="4169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 method:</a:t>
            </a:r>
          </a:p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Simplified representations &amp; Envelopes (4)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54094" y="678075"/>
            <a:ext cx="2417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Create &amp; work with LAM data in CATIA… (8)</a:t>
            </a:r>
          </a:p>
        </p:txBody>
      </p:sp>
      <p:cxnSp>
        <p:nvCxnSpPr>
          <p:cNvPr id="18" name="Connector: Curved 15"/>
          <p:cNvCxnSpPr>
            <a:stCxn id="10" idx="2"/>
            <a:endCxn id="9" idx="1"/>
          </p:cNvCxnSpPr>
          <p:nvPr/>
        </p:nvCxnSpPr>
        <p:spPr>
          <a:xfrm rot="16200000" flipH="1">
            <a:off x="3895455" y="1629699"/>
            <a:ext cx="2748498" cy="764826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/>
          <p:cNvCxnSpPr>
            <a:stCxn id="11" idx="2"/>
            <a:endCxn id="9" idx="1"/>
          </p:cNvCxnSpPr>
          <p:nvPr/>
        </p:nvCxnSpPr>
        <p:spPr>
          <a:xfrm rot="16200000" flipH="1">
            <a:off x="3538967" y="1273209"/>
            <a:ext cx="2076039" cy="2150264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28"/>
          <p:cNvCxnSpPr>
            <a:stCxn id="12" idx="2"/>
            <a:endCxn id="9" idx="1"/>
          </p:cNvCxnSpPr>
          <p:nvPr/>
        </p:nvCxnSpPr>
        <p:spPr>
          <a:xfrm rot="16200000" flipH="1">
            <a:off x="3962585" y="1696828"/>
            <a:ext cx="355991" cy="3023075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30"/>
          <p:cNvCxnSpPr>
            <a:stCxn id="16" idx="3"/>
            <a:endCxn id="9" idx="2"/>
          </p:cNvCxnSpPr>
          <p:nvPr/>
        </p:nvCxnSpPr>
        <p:spPr>
          <a:xfrm flipV="1">
            <a:off x="5917035" y="3612272"/>
            <a:ext cx="424272" cy="1613701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Curved 32"/>
          <p:cNvCxnSpPr>
            <a:stCxn id="13" idx="0"/>
            <a:endCxn id="9" idx="3"/>
          </p:cNvCxnSpPr>
          <p:nvPr/>
        </p:nvCxnSpPr>
        <p:spPr>
          <a:xfrm rot="16200000" flipV="1">
            <a:off x="6115107" y="4301752"/>
            <a:ext cx="2542078" cy="711297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39"/>
          <p:cNvCxnSpPr>
            <a:stCxn id="14" idx="0"/>
            <a:endCxn id="9" idx="3"/>
          </p:cNvCxnSpPr>
          <p:nvPr/>
        </p:nvCxnSpPr>
        <p:spPr>
          <a:xfrm rot="16200000" flipV="1">
            <a:off x="7319700" y="3097161"/>
            <a:ext cx="1668125" cy="2246527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46"/>
          <p:cNvCxnSpPr>
            <a:stCxn id="15" idx="0"/>
            <a:endCxn id="9" idx="3"/>
          </p:cNvCxnSpPr>
          <p:nvPr/>
        </p:nvCxnSpPr>
        <p:spPr>
          <a:xfrm rot="16200000" flipV="1">
            <a:off x="8209898" y="2206963"/>
            <a:ext cx="682263" cy="3041061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58"/>
          <p:cNvCxnSpPr>
            <a:stCxn id="17" idx="1"/>
            <a:endCxn id="9" idx="0"/>
          </p:cNvCxnSpPr>
          <p:nvPr/>
        </p:nvCxnSpPr>
        <p:spPr>
          <a:xfrm rot="10800000" flipV="1">
            <a:off x="6341307" y="1001240"/>
            <a:ext cx="1312786" cy="2159210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01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ESS </a:t>
            </a:r>
            <a:r>
              <a:rPr lang="en-GB" dirty="0" smtClean="0"/>
              <a:t>CAD PLM</a:t>
            </a:r>
            <a:endParaRPr lang="en-GB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</a:t>
            </a:r>
            <a:r>
              <a:rPr lang="en-GB" dirty="0" smtClean="0"/>
              <a:t>BY ARDHENDU NANDA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r>
              <a:rPr lang="en-GB" dirty="0" smtClean="0"/>
              <a:t>2022-01-25</a:t>
            </a:r>
            <a:endParaRPr lang="en-GB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EE493D8-0B8F-DA4D-A099-90C8DF3DE9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Preparation meeting 2024-01-25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967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hlinkClick r:id="rId2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3436871738"/>
              </p:ext>
            </p:extLst>
          </p:nvPr>
        </p:nvGraphicFramePr>
        <p:xfrm>
          <a:off x="2032000" y="3616775"/>
          <a:ext cx="8128000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97849053"/>
              </p:ext>
            </p:extLst>
          </p:nvPr>
        </p:nvGraphicFramePr>
        <p:xfrm>
          <a:off x="2032000" y="719666"/>
          <a:ext cx="8128000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3480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21</a:t>
            </a:fld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2024-02-24</a:t>
            </a:fld>
            <a:endParaRPr lang="sv-SE" dirty="0"/>
          </a:p>
        </p:txBody>
      </p:sp>
      <p:sp>
        <p:nvSpPr>
          <p:cNvPr id="8" name="Freeform: Shape 4"/>
          <p:cNvSpPr/>
          <p:nvPr/>
        </p:nvSpPr>
        <p:spPr>
          <a:xfrm>
            <a:off x="244296" y="373185"/>
            <a:ext cx="3063983" cy="1455615"/>
          </a:xfrm>
          <a:custGeom>
            <a:avLst/>
            <a:gdLst>
              <a:gd name="connsiteX0" fmla="*/ 0 w 8128000"/>
              <a:gd name="connsiteY0" fmla="*/ 270933 h 2709334"/>
              <a:gd name="connsiteX1" fmla="*/ 270933 w 8128000"/>
              <a:gd name="connsiteY1" fmla="*/ 0 h 2709334"/>
              <a:gd name="connsiteX2" fmla="*/ 7857067 w 8128000"/>
              <a:gd name="connsiteY2" fmla="*/ 0 h 2709334"/>
              <a:gd name="connsiteX3" fmla="*/ 8128000 w 8128000"/>
              <a:gd name="connsiteY3" fmla="*/ 270933 h 2709334"/>
              <a:gd name="connsiteX4" fmla="*/ 8128000 w 8128000"/>
              <a:gd name="connsiteY4" fmla="*/ 2438401 h 2709334"/>
              <a:gd name="connsiteX5" fmla="*/ 7857067 w 8128000"/>
              <a:gd name="connsiteY5" fmla="*/ 2709334 h 2709334"/>
              <a:gd name="connsiteX6" fmla="*/ 270933 w 8128000"/>
              <a:gd name="connsiteY6" fmla="*/ 2709334 h 2709334"/>
              <a:gd name="connsiteX7" fmla="*/ 0 w 8128000"/>
              <a:gd name="connsiteY7" fmla="*/ 2438401 h 2709334"/>
              <a:gd name="connsiteX8" fmla="*/ 0 w 8128000"/>
              <a:gd name="connsiteY8" fmla="*/ 270933 h 270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2709334">
                <a:moveTo>
                  <a:pt x="0" y="270933"/>
                </a:moveTo>
                <a:cubicBezTo>
                  <a:pt x="0" y="121301"/>
                  <a:pt x="121301" y="0"/>
                  <a:pt x="270933" y="0"/>
                </a:cubicBezTo>
                <a:lnTo>
                  <a:pt x="7857067" y="0"/>
                </a:lnTo>
                <a:cubicBezTo>
                  <a:pt x="8006699" y="0"/>
                  <a:pt x="8128000" y="121301"/>
                  <a:pt x="8128000" y="270933"/>
                </a:cubicBezTo>
                <a:lnTo>
                  <a:pt x="8128000" y="2438401"/>
                </a:lnTo>
                <a:cubicBezTo>
                  <a:pt x="8128000" y="2588033"/>
                  <a:pt x="8006699" y="2709334"/>
                  <a:pt x="7857067" y="2709334"/>
                </a:cubicBezTo>
                <a:lnTo>
                  <a:pt x="270933" y="2709334"/>
                </a:lnTo>
                <a:cubicBezTo>
                  <a:pt x="121301" y="2709334"/>
                  <a:pt x="0" y="2588033"/>
                  <a:pt x="0" y="2438401"/>
                </a:cubicBezTo>
                <a:lnTo>
                  <a:pt x="0" y="27093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7004" tIns="327004" rIns="327004" bIns="327004" numCol="1" spcCol="1270" anchor="ctr" anchorCtr="0">
            <a:noAutofit/>
          </a:bodyPr>
          <a:lstStyle/>
          <a:p>
            <a:pPr marL="0" marR="0" lvl="0" indent="0" algn="ctr" defTabSz="2889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Infrastructure &amp; Hardware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3173" y="2301411"/>
            <a:ext cx="1191802" cy="1952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296" y="2311685"/>
            <a:ext cx="97326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Platform architecture &amp; infrastructure</a:t>
            </a: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DB</a:t>
            </a: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Performance investigation &amp; tuning (DS or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TechniaTranscat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</a:t>
            </a:r>
          </a:p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Desktop clients (RAM)</a:t>
            </a: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RAM: 16 GB is to less!? Increase for all users 32GB?)?</a:t>
            </a:r>
          </a:p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more memory footprint in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2016x!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Instead shared memory between Explore &amp; Authoring layer...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8667" y="6113124"/>
            <a:ext cx="966211" cy="66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3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22</a:t>
            </a:fld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2024-02-24</a:t>
            </a:fld>
            <a:endParaRPr lang="sv-SE" dirty="0"/>
          </a:p>
        </p:txBody>
      </p:sp>
      <p:sp>
        <p:nvSpPr>
          <p:cNvPr id="5" name="Freeform: Shape 4"/>
          <p:cNvSpPr/>
          <p:nvPr/>
        </p:nvSpPr>
        <p:spPr>
          <a:xfrm>
            <a:off x="244296" y="373185"/>
            <a:ext cx="3063983" cy="1455615"/>
          </a:xfrm>
          <a:custGeom>
            <a:avLst/>
            <a:gdLst>
              <a:gd name="connsiteX0" fmla="*/ 0 w 8128000"/>
              <a:gd name="connsiteY0" fmla="*/ 270933 h 2709334"/>
              <a:gd name="connsiteX1" fmla="*/ 270933 w 8128000"/>
              <a:gd name="connsiteY1" fmla="*/ 0 h 2709334"/>
              <a:gd name="connsiteX2" fmla="*/ 7857067 w 8128000"/>
              <a:gd name="connsiteY2" fmla="*/ 0 h 2709334"/>
              <a:gd name="connsiteX3" fmla="*/ 8128000 w 8128000"/>
              <a:gd name="connsiteY3" fmla="*/ 270933 h 2709334"/>
              <a:gd name="connsiteX4" fmla="*/ 8128000 w 8128000"/>
              <a:gd name="connsiteY4" fmla="*/ 2438401 h 2709334"/>
              <a:gd name="connsiteX5" fmla="*/ 7857067 w 8128000"/>
              <a:gd name="connsiteY5" fmla="*/ 2709334 h 2709334"/>
              <a:gd name="connsiteX6" fmla="*/ 270933 w 8128000"/>
              <a:gd name="connsiteY6" fmla="*/ 2709334 h 2709334"/>
              <a:gd name="connsiteX7" fmla="*/ 0 w 8128000"/>
              <a:gd name="connsiteY7" fmla="*/ 2438401 h 2709334"/>
              <a:gd name="connsiteX8" fmla="*/ 0 w 8128000"/>
              <a:gd name="connsiteY8" fmla="*/ 270933 h 270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2709334">
                <a:moveTo>
                  <a:pt x="0" y="270933"/>
                </a:moveTo>
                <a:cubicBezTo>
                  <a:pt x="0" y="121301"/>
                  <a:pt x="121301" y="0"/>
                  <a:pt x="270933" y="0"/>
                </a:cubicBezTo>
                <a:lnTo>
                  <a:pt x="7857067" y="0"/>
                </a:lnTo>
                <a:cubicBezTo>
                  <a:pt x="8006699" y="0"/>
                  <a:pt x="8128000" y="121301"/>
                  <a:pt x="8128000" y="270933"/>
                </a:cubicBezTo>
                <a:lnTo>
                  <a:pt x="8128000" y="2438401"/>
                </a:lnTo>
                <a:cubicBezTo>
                  <a:pt x="8128000" y="2588033"/>
                  <a:pt x="8006699" y="2709334"/>
                  <a:pt x="7857067" y="2709334"/>
                </a:cubicBezTo>
                <a:lnTo>
                  <a:pt x="270933" y="2709334"/>
                </a:lnTo>
                <a:cubicBezTo>
                  <a:pt x="121301" y="2709334"/>
                  <a:pt x="0" y="2588033"/>
                  <a:pt x="0" y="2438401"/>
                </a:cubicBezTo>
                <a:lnTo>
                  <a:pt x="0" y="27093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7004" tIns="327004" rIns="327004" bIns="327004" numCol="1" spcCol="1270" anchor="ctr" anchorCtr="0">
            <a:noAutofit/>
          </a:bodyPr>
          <a:lstStyle/>
          <a:p>
            <a:pPr marL="0" marR="0" lvl="0" indent="0" algn="ctr" defTabSz="2889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CATIA Preferences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3173" y="2301411"/>
            <a:ext cx="1191802" cy="1952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296" y="2088369"/>
            <a:ext cx="830380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Performance: 2D/3D Accuracy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Affects CGR and 3D Thumbnail file sizes in database...</a:t>
            </a:r>
          </a:p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3D Thumbnail is computed from the saved CGR in database (~ 1/3 of a GCR)</a:t>
            </a:r>
          </a:p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CATIA users should use the same values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Impact on users having different 3D Accuracy/Sag values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users will have the cost of re-computing the visualization each time…</a:t>
            </a: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Lock 3D Accuracy as admin!</a:t>
            </a: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plant companies (such as ESS), for everyday work, if dealing with many Parts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Give priority to performance and use a high sag value between 0,2-0,3 (DS)</a:t>
            </a:r>
          </a:p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Infrastructure/Product Finder: 3D Navigation, Alternative CGR loading, Dynamic 3D Thumbnails etc.</a:t>
            </a: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“Quality slider” (1-10) – filtering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Dynamic 3D Thumbnails…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Turn off “everything” for better performance during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tree-navigation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no 3D needs to be visualized</a:t>
            </a:r>
          </a:p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Drafting: Exact, Approximate, (CGR) mode... Only generate 3D shapes larger than..?</a:t>
            </a:r>
          </a:p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Other Preferences: Ex. "Occlusion culling" (2D/3D), "Dynamic tessellation " (UVR)...?</a:t>
            </a:r>
          </a:p>
        </p:txBody>
      </p:sp>
      <p:pic>
        <p:nvPicPr>
          <p:cNvPr id="9" name="Picture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8667" y="6113124"/>
            <a:ext cx="966211" cy="668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8099" y="2476402"/>
            <a:ext cx="3536779" cy="21889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8099" y="192470"/>
            <a:ext cx="3536779" cy="21760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8099" y="4771361"/>
            <a:ext cx="3536779" cy="8056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8099" y="5618938"/>
            <a:ext cx="2500202" cy="7483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9325" y="6412399"/>
            <a:ext cx="2594032" cy="40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1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23</a:t>
            </a:fld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2024-02-24</a:t>
            </a:fld>
            <a:endParaRPr lang="sv-SE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563" y="1957276"/>
            <a:ext cx="6974138" cy="4525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90701" y="2630137"/>
            <a:ext cx="4693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"Delay view update"?</a:t>
            </a:r>
          </a:p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Uncheck "Exact preview for view generation"</a:t>
            </a:r>
          </a:p>
        </p:txBody>
      </p:sp>
      <p:sp>
        <p:nvSpPr>
          <p:cNvPr id="8" name="Freeform: Shape 5"/>
          <p:cNvSpPr/>
          <p:nvPr/>
        </p:nvSpPr>
        <p:spPr>
          <a:xfrm>
            <a:off x="244296" y="373185"/>
            <a:ext cx="3063983" cy="1455615"/>
          </a:xfrm>
          <a:custGeom>
            <a:avLst/>
            <a:gdLst>
              <a:gd name="connsiteX0" fmla="*/ 0 w 8128000"/>
              <a:gd name="connsiteY0" fmla="*/ 270933 h 2709334"/>
              <a:gd name="connsiteX1" fmla="*/ 270933 w 8128000"/>
              <a:gd name="connsiteY1" fmla="*/ 0 h 2709334"/>
              <a:gd name="connsiteX2" fmla="*/ 7857067 w 8128000"/>
              <a:gd name="connsiteY2" fmla="*/ 0 h 2709334"/>
              <a:gd name="connsiteX3" fmla="*/ 8128000 w 8128000"/>
              <a:gd name="connsiteY3" fmla="*/ 270933 h 2709334"/>
              <a:gd name="connsiteX4" fmla="*/ 8128000 w 8128000"/>
              <a:gd name="connsiteY4" fmla="*/ 2438401 h 2709334"/>
              <a:gd name="connsiteX5" fmla="*/ 7857067 w 8128000"/>
              <a:gd name="connsiteY5" fmla="*/ 2709334 h 2709334"/>
              <a:gd name="connsiteX6" fmla="*/ 270933 w 8128000"/>
              <a:gd name="connsiteY6" fmla="*/ 2709334 h 2709334"/>
              <a:gd name="connsiteX7" fmla="*/ 0 w 8128000"/>
              <a:gd name="connsiteY7" fmla="*/ 2438401 h 2709334"/>
              <a:gd name="connsiteX8" fmla="*/ 0 w 8128000"/>
              <a:gd name="connsiteY8" fmla="*/ 270933 h 270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2709334">
                <a:moveTo>
                  <a:pt x="0" y="270933"/>
                </a:moveTo>
                <a:cubicBezTo>
                  <a:pt x="0" y="121301"/>
                  <a:pt x="121301" y="0"/>
                  <a:pt x="270933" y="0"/>
                </a:cubicBezTo>
                <a:lnTo>
                  <a:pt x="7857067" y="0"/>
                </a:lnTo>
                <a:cubicBezTo>
                  <a:pt x="8006699" y="0"/>
                  <a:pt x="8128000" y="121301"/>
                  <a:pt x="8128000" y="270933"/>
                </a:cubicBezTo>
                <a:lnTo>
                  <a:pt x="8128000" y="2438401"/>
                </a:lnTo>
                <a:cubicBezTo>
                  <a:pt x="8128000" y="2588033"/>
                  <a:pt x="8006699" y="2709334"/>
                  <a:pt x="7857067" y="2709334"/>
                </a:cubicBezTo>
                <a:lnTo>
                  <a:pt x="270933" y="2709334"/>
                </a:lnTo>
                <a:cubicBezTo>
                  <a:pt x="121301" y="2709334"/>
                  <a:pt x="0" y="2588033"/>
                  <a:pt x="0" y="2438401"/>
                </a:cubicBezTo>
                <a:lnTo>
                  <a:pt x="0" y="27093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7004" tIns="327004" rIns="327004" bIns="327004" numCol="1" spcCol="1270" anchor="ctr" anchorCtr="0">
            <a:noAutofit/>
          </a:bodyPr>
          <a:lstStyle/>
          <a:p>
            <a:pPr marL="0" marR="0" lvl="0" indent="0" algn="ctr" defTabSz="2889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CATIA Preferences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21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24</a:t>
            </a:fld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2024-02-24</a:t>
            </a:fld>
            <a:endParaRPr lang="sv-SE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589" y="2439194"/>
            <a:ext cx="7620000" cy="2847975"/>
          </a:xfrm>
          <a:prstGeom prst="rect">
            <a:avLst/>
          </a:prstGeom>
        </p:spPr>
      </p:pic>
      <p:sp>
        <p:nvSpPr>
          <p:cNvPr id="6" name="Freeform: Shape 4"/>
          <p:cNvSpPr/>
          <p:nvPr/>
        </p:nvSpPr>
        <p:spPr>
          <a:xfrm>
            <a:off x="244296" y="373185"/>
            <a:ext cx="3063983" cy="1455615"/>
          </a:xfrm>
          <a:custGeom>
            <a:avLst/>
            <a:gdLst>
              <a:gd name="connsiteX0" fmla="*/ 0 w 8128000"/>
              <a:gd name="connsiteY0" fmla="*/ 270933 h 2709334"/>
              <a:gd name="connsiteX1" fmla="*/ 270933 w 8128000"/>
              <a:gd name="connsiteY1" fmla="*/ 0 h 2709334"/>
              <a:gd name="connsiteX2" fmla="*/ 7857067 w 8128000"/>
              <a:gd name="connsiteY2" fmla="*/ 0 h 2709334"/>
              <a:gd name="connsiteX3" fmla="*/ 8128000 w 8128000"/>
              <a:gd name="connsiteY3" fmla="*/ 270933 h 2709334"/>
              <a:gd name="connsiteX4" fmla="*/ 8128000 w 8128000"/>
              <a:gd name="connsiteY4" fmla="*/ 2438401 h 2709334"/>
              <a:gd name="connsiteX5" fmla="*/ 7857067 w 8128000"/>
              <a:gd name="connsiteY5" fmla="*/ 2709334 h 2709334"/>
              <a:gd name="connsiteX6" fmla="*/ 270933 w 8128000"/>
              <a:gd name="connsiteY6" fmla="*/ 2709334 h 2709334"/>
              <a:gd name="connsiteX7" fmla="*/ 0 w 8128000"/>
              <a:gd name="connsiteY7" fmla="*/ 2438401 h 2709334"/>
              <a:gd name="connsiteX8" fmla="*/ 0 w 8128000"/>
              <a:gd name="connsiteY8" fmla="*/ 270933 h 270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2709334">
                <a:moveTo>
                  <a:pt x="0" y="270933"/>
                </a:moveTo>
                <a:cubicBezTo>
                  <a:pt x="0" y="121301"/>
                  <a:pt x="121301" y="0"/>
                  <a:pt x="270933" y="0"/>
                </a:cubicBezTo>
                <a:lnTo>
                  <a:pt x="7857067" y="0"/>
                </a:lnTo>
                <a:cubicBezTo>
                  <a:pt x="8006699" y="0"/>
                  <a:pt x="8128000" y="121301"/>
                  <a:pt x="8128000" y="270933"/>
                </a:cubicBezTo>
                <a:lnTo>
                  <a:pt x="8128000" y="2438401"/>
                </a:lnTo>
                <a:cubicBezTo>
                  <a:pt x="8128000" y="2588033"/>
                  <a:pt x="8006699" y="2709334"/>
                  <a:pt x="7857067" y="2709334"/>
                </a:cubicBezTo>
                <a:lnTo>
                  <a:pt x="270933" y="2709334"/>
                </a:lnTo>
                <a:cubicBezTo>
                  <a:pt x="121301" y="2709334"/>
                  <a:pt x="0" y="2588033"/>
                  <a:pt x="0" y="2438401"/>
                </a:cubicBezTo>
                <a:lnTo>
                  <a:pt x="0" y="27093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7004" tIns="327004" rIns="327004" bIns="327004" numCol="1" spcCol="1270" anchor="ctr" anchorCtr="0">
            <a:noAutofit/>
          </a:bodyPr>
          <a:lstStyle/>
          <a:p>
            <a:pPr marL="0" marR="0" lvl="0" indent="0" algn="ctr" defTabSz="2889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CATIA Preferences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88322" y="3678515"/>
            <a:ext cx="3221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Remove unnecessary Dress-up…</a:t>
            </a:r>
          </a:p>
        </p:txBody>
      </p:sp>
    </p:spTree>
    <p:extLst>
      <p:ext uri="{BB962C8B-B14F-4D97-AF65-F5344CB8AC3E}">
        <p14:creationId xmlns:p14="http://schemas.microsoft.com/office/powerpoint/2010/main" val="155154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25</a:t>
            </a:fld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2024-02-24</a:t>
            </a:fld>
            <a:endParaRPr lang="sv-SE" dirty="0"/>
          </a:p>
        </p:txBody>
      </p:sp>
      <p:sp>
        <p:nvSpPr>
          <p:cNvPr id="5" name="Freeform: Shape 4"/>
          <p:cNvSpPr/>
          <p:nvPr/>
        </p:nvSpPr>
        <p:spPr>
          <a:xfrm>
            <a:off x="244296" y="373185"/>
            <a:ext cx="3063983" cy="1455615"/>
          </a:xfrm>
          <a:custGeom>
            <a:avLst/>
            <a:gdLst>
              <a:gd name="connsiteX0" fmla="*/ 0 w 8128000"/>
              <a:gd name="connsiteY0" fmla="*/ 270933 h 2709334"/>
              <a:gd name="connsiteX1" fmla="*/ 270933 w 8128000"/>
              <a:gd name="connsiteY1" fmla="*/ 0 h 2709334"/>
              <a:gd name="connsiteX2" fmla="*/ 7857067 w 8128000"/>
              <a:gd name="connsiteY2" fmla="*/ 0 h 2709334"/>
              <a:gd name="connsiteX3" fmla="*/ 8128000 w 8128000"/>
              <a:gd name="connsiteY3" fmla="*/ 270933 h 2709334"/>
              <a:gd name="connsiteX4" fmla="*/ 8128000 w 8128000"/>
              <a:gd name="connsiteY4" fmla="*/ 2438401 h 2709334"/>
              <a:gd name="connsiteX5" fmla="*/ 7857067 w 8128000"/>
              <a:gd name="connsiteY5" fmla="*/ 2709334 h 2709334"/>
              <a:gd name="connsiteX6" fmla="*/ 270933 w 8128000"/>
              <a:gd name="connsiteY6" fmla="*/ 2709334 h 2709334"/>
              <a:gd name="connsiteX7" fmla="*/ 0 w 8128000"/>
              <a:gd name="connsiteY7" fmla="*/ 2438401 h 2709334"/>
              <a:gd name="connsiteX8" fmla="*/ 0 w 8128000"/>
              <a:gd name="connsiteY8" fmla="*/ 270933 h 270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2709334">
                <a:moveTo>
                  <a:pt x="0" y="270933"/>
                </a:moveTo>
                <a:cubicBezTo>
                  <a:pt x="0" y="121301"/>
                  <a:pt x="121301" y="0"/>
                  <a:pt x="270933" y="0"/>
                </a:cubicBezTo>
                <a:lnTo>
                  <a:pt x="7857067" y="0"/>
                </a:lnTo>
                <a:cubicBezTo>
                  <a:pt x="8006699" y="0"/>
                  <a:pt x="8128000" y="121301"/>
                  <a:pt x="8128000" y="270933"/>
                </a:cubicBezTo>
                <a:lnTo>
                  <a:pt x="8128000" y="2438401"/>
                </a:lnTo>
                <a:cubicBezTo>
                  <a:pt x="8128000" y="2588033"/>
                  <a:pt x="8006699" y="2709334"/>
                  <a:pt x="7857067" y="2709334"/>
                </a:cubicBezTo>
                <a:lnTo>
                  <a:pt x="270933" y="2709334"/>
                </a:lnTo>
                <a:cubicBezTo>
                  <a:pt x="121301" y="2709334"/>
                  <a:pt x="0" y="2588033"/>
                  <a:pt x="0" y="2438401"/>
                </a:cubicBezTo>
                <a:lnTo>
                  <a:pt x="0" y="27093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7004" tIns="327004" rIns="327004" bIns="327004" numCol="1" spcCol="1270" anchor="ctr" anchorCtr="0">
            <a:noAutofit/>
          </a:bodyPr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3DIndex &amp; 3D Thumbnails setup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3173" y="2301411"/>
            <a:ext cx="1191802" cy="1952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297" y="1975805"/>
            <a:ext cx="76092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3DIndex Admin server settings</a:t>
            </a: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"Activate 3D Thumbnail decimation“, to reduce the number</a:t>
            </a:r>
          </a:p>
          <a:p>
            <a:pPr marL="457178" marR="0" lvl="1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of triangles of the 3D Thumbnail</a:t>
            </a: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 rep bounding box size</a:t>
            </a: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 instance translation value</a:t>
            </a: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modify the limit of translation of instance and the maximum bounding box size of representation to index objects with a big dimension...</a:t>
            </a:r>
          </a:p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3D Indexing Server generates 3DIndex files of all geometry in database to allow:</a:t>
            </a: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3D Search from CATIA client</a:t>
            </a: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build Dynamic 3D Thumbnails (Products &amp; Sub-Products)</a:t>
            </a: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 also builds 2D and 3D Thumbnails of terminal nodes (3DParts)</a:t>
            </a:r>
          </a:p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"Load Dynamic 3D Thumbnail" can be used "on demand" on selected nodes. If "Dynamic 3D Thumbnails" option is turned off (see CATIA Preferences)!</a:t>
            </a:r>
          </a:p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Generate static </a:t>
            </a: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3D Thumbnails in batch mode (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PLMThumbnailBuilder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)? </a:t>
            </a:r>
          </a:p>
        </p:txBody>
      </p:sp>
      <p:pic>
        <p:nvPicPr>
          <p:cNvPr id="9" name="Picture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8667" y="6113124"/>
            <a:ext cx="966211" cy="668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792" y="236906"/>
            <a:ext cx="4894085" cy="32357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17304" y="2349698"/>
            <a:ext cx="2042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Available from</a:t>
            </a:r>
          </a:p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2014x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90792" y="2245508"/>
            <a:ext cx="2826512" cy="67537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6376" y="3576855"/>
            <a:ext cx="40671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5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26</a:t>
            </a:fld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2024-02-24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407" y="1179410"/>
            <a:ext cx="2467668" cy="1691977"/>
          </a:xfrm>
          <a:prstGeom prst="rect">
            <a:avLst/>
          </a:prstGeom>
        </p:spPr>
      </p:pic>
      <p:sp>
        <p:nvSpPr>
          <p:cNvPr id="6" name="Freeform: Shape 4"/>
          <p:cNvSpPr/>
          <p:nvPr/>
        </p:nvSpPr>
        <p:spPr>
          <a:xfrm>
            <a:off x="244296" y="373185"/>
            <a:ext cx="3063983" cy="1455615"/>
          </a:xfrm>
          <a:custGeom>
            <a:avLst/>
            <a:gdLst>
              <a:gd name="connsiteX0" fmla="*/ 0 w 8128000"/>
              <a:gd name="connsiteY0" fmla="*/ 270933 h 2709334"/>
              <a:gd name="connsiteX1" fmla="*/ 270933 w 8128000"/>
              <a:gd name="connsiteY1" fmla="*/ 0 h 2709334"/>
              <a:gd name="connsiteX2" fmla="*/ 7857067 w 8128000"/>
              <a:gd name="connsiteY2" fmla="*/ 0 h 2709334"/>
              <a:gd name="connsiteX3" fmla="*/ 8128000 w 8128000"/>
              <a:gd name="connsiteY3" fmla="*/ 270933 h 2709334"/>
              <a:gd name="connsiteX4" fmla="*/ 8128000 w 8128000"/>
              <a:gd name="connsiteY4" fmla="*/ 2438401 h 2709334"/>
              <a:gd name="connsiteX5" fmla="*/ 7857067 w 8128000"/>
              <a:gd name="connsiteY5" fmla="*/ 2709334 h 2709334"/>
              <a:gd name="connsiteX6" fmla="*/ 270933 w 8128000"/>
              <a:gd name="connsiteY6" fmla="*/ 2709334 h 2709334"/>
              <a:gd name="connsiteX7" fmla="*/ 0 w 8128000"/>
              <a:gd name="connsiteY7" fmla="*/ 2438401 h 2709334"/>
              <a:gd name="connsiteX8" fmla="*/ 0 w 8128000"/>
              <a:gd name="connsiteY8" fmla="*/ 270933 h 270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2709334">
                <a:moveTo>
                  <a:pt x="0" y="270933"/>
                </a:moveTo>
                <a:cubicBezTo>
                  <a:pt x="0" y="121301"/>
                  <a:pt x="121301" y="0"/>
                  <a:pt x="270933" y="0"/>
                </a:cubicBezTo>
                <a:lnTo>
                  <a:pt x="7857067" y="0"/>
                </a:lnTo>
                <a:cubicBezTo>
                  <a:pt x="8006699" y="0"/>
                  <a:pt x="8128000" y="121301"/>
                  <a:pt x="8128000" y="270933"/>
                </a:cubicBezTo>
                <a:lnTo>
                  <a:pt x="8128000" y="2438401"/>
                </a:lnTo>
                <a:cubicBezTo>
                  <a:pt x="8128000" y="2588033"/>
                  <a:pt x="8006699" y="2709334"/>
                  <a:pt x="7857067" y="2709334"/>
                </a:cubicBezTo>
                <a:lnTo>
                  <a:pt x="270933" y="2709334"/>
                </a:lnTo>
                <a:cubicBezTo>
                  <a:pt x="121301" y="2709334"/>
                  <a:pt x="0" y="2588033"/>
                  <a:pt x="0" y="2438401"/>
                </a:cubicBezTo>
                <a:lnTo>
                  <a:pt x="0" y="27093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7004" tIns="327004" rIns="327004" bIns="327004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 setup:</a:t>
            </a:r>
          </a:p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Simplified reps/Envelopes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3173" y="2301411"/>
            <a:ext cx="1191802" cy="1952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297" y="1841581"/>
            <a:ext cx="80110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 setup supporting ESS LAM Methods: “Simplified representations &amp; Envelopes”</a:t>
            </a:r>
          </a:p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Different requirements and needs for different Roles at ESS (TBD)!? Ex.:</a:t>
            </a: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Faster opening of multiple large assemblies from the EPL </a:t>
            </a: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Lighter models to be used as reference when designing</a:t>
            </a: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Drawings... -Create &amp; Review, Interface and Layout drawings that includes multiple large assemblies</a:t>
            </a:r>
          </a:p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OOTB functionality/tools that can be used…?</a:t>
            </a: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Derived representations...</a:t>
            </a: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CATIA Engineering IP Control: Product Filtering, Product Filtering &amp; Merging &amp; Product Simplification &amp; Merging (CGR based on 3DIndex)</a:t>
            </a: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Others (Wrapping, Distiller, Volume Computation (VOO) etc.)???</a:t>
            </a: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CATIA Experience Models Preparation app?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Native data/3D solid geometry or CGR´s?</a:t>
            </a:r>
          </a:p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Automation...?</a:t>
            </a:r>
          </a:p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the Batch utility (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DataFilteringBatch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)?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It only creates new data (no update/link functionality)..?</a:t>
            </a:r>
          </a:p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Usage of Security context (Collab. Spaces) to control the access...?</a:t>
            </a: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8667" y="6113124"/>
            <a:ext cx="966211" cy="6687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462" y="322159"/>
            <a:ext cx="574274" cy="857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4075" y="322158"/>
            <a:ext cx="3429000" cy="857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6255" y="2434855"/>
            <a:ext cx="2162411" cy="10196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5364" y="3630357"/>
            <a:ext cx="3829514" cy="23129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5365" y="3485538"/>
            <a:ext cx="3829513" cy="1344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8416" y="322158"/>
            <a:ext cx="3257550" cy="1371600"/>
          </a:xfrm>
          <a:prstGeom prst="rect">
            <a:avLst/>
          </a:prstGeom>
        </p:spPr>
      </p:pic>
      <p:pic>
        <p:nvPicPr>
          <p:cNvPr id="17" name="Picture 2" descr="image0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143" y="5969798"/>
            <a:ext cx="3382984" cy="82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829843" y="5886825"/>
            <a:ext cx="1771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Volume Computation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13922" y="6517540"/>
            <a:ext cx="1193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in 2016x</a:t>
            </a:r>
          </a:p>
        </p:txBody>
      </p:sp>
      <p:cxnSp>
        <p:nvCxnSpPr>
          <p:cNvPr id="20" name="Straight Arrow Connector 19"/>
          <p:cNvCxnSpPr>
            <a:stCxn id="19" idx="0"/>
            <a:endCxn id="21" idx="3"/>
          </p:cNvCxnSpPr>
          <p:nvPr/>
        </p:nvCxnSpPr>
        <p:spPr>
          <a:xfrm flipH="1" flipV="1">
            <a:off x="9253057" y="6331563"/>
            <a:ext cx="257695" cy="1859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541420" y="6246963"/>
            <a:ext cx="711637" cy="1692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81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27</a:t>
            </a:fld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2024-02-24</a:t>
            </a:fld>
            <a:endParaRPr lang="sv-SE" dirty="0"/>
          </a:p>
        </p:txBody>
      </p:sp>
      <p:sp>
        <p:nvSpPr>
          <p:cNvPr id="5" name="Freeform: Shape 4"/>
          <p:cNvSpPr/>
          <p:nvPr/>
        </p:nvSpPr>
        <p:spPr>
          <a:xfrm>
            <a:off x="244296" y="373185"/>
            <a:ext cx="3063983" cy="1455615"/>
          </a:xfrm>
          <a:custGeom>
            <a:avLst/>
            <a:gdLst>
              <a:gd name="connsiteX0" fmla="*/ 0 w 8128000"/>
              <a:gd name="connsiteY0" fmla="*/ 270933 h 2709334"/>
              <a:gd name="connsiteX1" fmla="*/ 270933 w 8128000"/>
              <a:gd name="connsiteY1" fmla="*/ 0 h 2709334"/>
              <a:gd name="connsiteX2" fmla="*/ 7857067 w 8128000"/>
              <a:gd name="connsiteY2" fmla="*/ 0 h 2709334"/>
              <a:gd name="connsiteX3" fmla="*/ 8128000 w 8128000"/>
              <a:gd name="connsiteY3" fmla="*/ 270933 h 2709334"/>
              <a:gd name="connsiteX4" fmla="*/ 8128000 w 8128000"/>
              <a:gd name="connsiteY4" fmla="*/ 2438401 h 2709334"/>
              <a:gd name="connsiteX5" fmla="*/ 7857067 w 8128000"/>
              <a:gd name="connsiteY5" fmla="*/ 2709334 h 2709334"/>
              <a:gd name="connsiteX6" fmla="*/ 270933 w 8128000"/>
              <a:gd name="connsiteY6" fmla="*/ 2709334 h 2709334"/>
              <a:gd name="connsiteX7" fmla="*/ 0 w 8128000"/>
              <a:gd name="connsiteY7" fmla="*/ 2438401 h 2709334"/>
              <a:gd name="connsiteX8" fmla="*/ 0 w 8128000"/>
              <a:gd name="connsiteY8" fmla="*/ 270933 h 270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2709334">
                <a:moveTo>
                  <a:pt x="0" y="270933"/>
                </a:moveTo>
                <a:cubicBezTo>
                  <a:pt x="0" y="121301"/>
                  <a:pt x="121301" y="0"/>
                  <a:pt x="270933" y="0"/>
                </a:cubicBezTo>
                <a:lnTo>
                  <a:pt x="7857067" y="0"/>
                </a:lnTo>
                <a:cubicBezTo>
                  <a:pt x="8006699" y="0"/>
                  <a:pt x="8128000" y="121301"/>
                  <a:pt x="8128000" y="270933"/>
                </a:cubicBezTo>
                <a:lnTo>
                  <a:pt x="8128000" y="2438401"/>
                </a:lnTo>
                <a:cubicBezTo>
                  <a:pt x="8128000" y="2588033"/>
                  <a:pt x="8006699" y="2709334"/>
                  <a:pt x="7857067" y="2709334"/>
                </a:cubicBezTo>
                <a:lnTo>
                  <a:pt x="270933" y="2709334"/>
                </a:lnTo>
                <a:cubicBezTo>
                  <a:pt x="121301" y="2709334"/>
                  <a:pt x="0" y="2588033"/>
                  <a:pt x="0" y="2438401"/>
                </a:cubicBezTo>
                <a:lnTo>
                  <a:pt x="0" y="270933"/>
                </a:lnTo>
                <a:close/>
              </a:path>
            </a:pathLst>
          </a:custGeom>
          <a:solidFill>
            <a:srgbClr val="4F81B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Search the data (search methods)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3173" y="2301411"/>
            <a:ext cx="1191802" cy="1952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297" y="1975805"/>
            <a:ext cx="73277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Usage of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Favorites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take a "picture" of the session and save it in database</a:t>
            </a: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CATIA</a:t>
            </a: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Explore layer/Product Finder</a:t>
            </a: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search results</a:t>
            </a: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Personal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Favorites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Favorites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can also be shared with other users</a:t>
            </a:r>
          </a:p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Search using EXALEAD indexed data (6WTags)</a:t>
            </a:r>
          </a:p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Search using Advanced search</a:t>
            </a:r>
          </a:p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More…?</a:t>
            </a:r>
          </a:p>
        </p:txBody>
      </p:sp>
      <p:pic>
        <p:nvPicPr>
          <p:cNvPr id="9" name="Picture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8667" y="6113124"/>
            <a:ext cx="966211" cy="66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2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28</a:t>
            </a:fld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2024-02-24</a:t>
            </a:fld>
            <a:endParaRPr lang="sv-SE" dirty="0"/>
          </a:p>
        </p:txBody>
      </p:sp>
      <p:sp>
        <p:nvSpPr>
          <p:cNvPr id="5" name="Freeform: Shape 4"/>
          <p:cNvSpPr/>
          <p:nvPr/>
        </p:nvSpPr>
        <p:spPr>
          <a:xfrm>
            <a:off x="244296" y="373185"/>
            <a:ext cx="3063983" cy="1455615"/>
          </a:xfrm>
          <a:custGeom>
            <a:avLst/>
            <a:gdLst>
              <a:gd name="connsiteX0" fmla="*/ 0 w 8128000"/>
              <a:gd name="connsiteY0" fmla="*/ 270933 h 2709334"/>
              <a:gd name="connsiteX1" fmla="*/ 270933 w 8128000"/>
              <a:gd name="connsiteY1" fmla="*/ 0 h 2709334"/>
              <a:gd name="connsiteX2" fmla="*/ 7857067 w 8128000"/>
              <a:gd name="connsiteY2" fmla="*/ 0 h 2709334"/>
              <a:gd name="connsiteX3" fmla="*/ 8128000 w 8128000"/>
              <a:gd name="connsiteY3" fmla="*/ 270933 h 2709334"/>
              <a:gd name="connsiteX4" fmla="*/ 8128000 w 8128000"/>
              <a:gd name="connsiteY4" fmla="*/ 2438401 h 2709334"/>
              <a:gd name="connsiteX5" fmla="*/ 7857067 w 8128000"/>
              <a:gd name="connsiteY5" fmla="*/ 2709334 h 2709334"/>
              <a:gd name="connsiteX6" fmla="*/ 270933 w 8128000"/>
              <a:gd name="connsiteY6" fmla="*/ 2709334 h 2709334"/>
              <a:gd name="connsiteX7" fmla="*/ 0 w 8128000"/>
              <a:gd name="connsiteY7" fmla="*/ 2438401 h 2709334"/>
              <a:gd name="connsiteX8" fmla="*/ 0 w 8128000"/>
              <a:gd name="connsiteY8" fmla="*/ 270933 h 270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2709334">
                <a:moveTo>
                  <a:pt x="0" y="270933"/>
                </a:moveTo>
                <a:cubicBezTo>
                  <a:pt x="0" y="121301"/>
                  <a:pt x="121301" y="0"/>
                  <a:pt x="270933" y="0"/>
                </a:cubicBezTo>
                <a:lnTo>
                  <a:pt x="7857067" y="0"/>
                </a:lnTo>
                <a:cubicBezTo>
                  <a:pt x="8006699" y="0"/>
                  <a:pt x="8128000" y="121301"/>
                  <a:pt x="8128000" y="270933"/>
                </a:cubicBezTo>
                <a:lnTo>
                  <a:pt x="8128000" y="2438401"/>
                </a:lnTo>
                <a:cubicBezTo>
                  <a:pt x="8128000" y="2588033"/>
                  <a:pt x="8006699" y="2709334"/>
                  <a:pt x="7857067" y="2709334"/>
                </a:cubicBezTo>
                <a:lnTo>
                  <a:pt x="270933" y="2709334"/>
                </a:lnTo>
                <a:cubicBezTo>
                  <a:pt x="121301" y="2709334"/>
                  <a:pt x="0" y="2588033"/>
                  <a:pt x="0" y="2438401"/>
                </a:cubicBezTo>
                <a:lnTo>
                  <a:pt x="0" y="270933"/>
                </a:lnTo>
                <a:close/>
              </a:path>
            </a:pathLst>
          </a:custGeom>
          <a:solidFill>
            <a:srgbClr val="4F81B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Usage of 3DIndex &amp; 3D Thumbnails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3173" y="2301411"/>
            <a:ext cx="1191802" cy="1952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297" y="1749302"/>
            <a:ext cx="732775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#1: Explore layer + 3DIndex &amp; 3D Thumbnails = LAM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functionality OOTB!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3D Indexing Server generates 3DIndex files of all geometry in database to allow:</a:t>
            </a: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3D Search from CATIA client</a:t>
            </a: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build Dynamic 3D Thumbnails (Products &amp; Sub-Products)</a:t>
            </a: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 also builds 2D and 3D Thumbnails of terminal nodes (3DParts)</a:t>
            </a:r>
          </a:p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"Load Dynamic 3D Thumbnail" can be used "on demand" on selected nodes.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"Dynamic 3D Thumbnails" preference is turned off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Static 2D &amp; 3D Thumbnails can be created manually using "Thumbnails builder" on intermediate nodes (Products/Sub-Products)</a:t>
            </a:r>
          </a:p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Check 3DIndex &amp; 3DThumbnail status (user side):</a:t>
            </a: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Preferences/Connections/Index properties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Index date and time</a:t>
            </a: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B.I: Essentials - 3D Thumbnails</a:t>
            </a: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“2D/3D Thumbnail builder” command will also give the last Root Indexing Date and time</a:t>
            </a: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Lightweight file sizes can be analysed in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CHESS</a:t>
            </a:r>
          </a:p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Note: Partial 3D indexation is done every 5 min in Prod</a:t>
            </a:r>
          </a:p>
        </p:txBody>
      </p:sp>
      <p:pic>
        <p:nvPicPr>
          <p:cNvPr id="9" name="Picture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8667" y="6113124"/>
            <a:ext cx="966211" cy="668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1777" y="160510"/>
            <a:ext cx="4067175" cy="1666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1777" y="1918892"/>
            <a:ext cx="2266599" cy="12030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1777" y="3212025"/>
            <a:ext cx="3858479" cy="16454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4390" y="4947560"/>
            <a:ext cx="3102212" cy="1746102"/>
          </a:xfrm>
          <a:prstGeom prst="rect">
            <a:avLst/>
          </a:prstGeom>
        </p:spPr>
      </p:pic>
      <p:pic>
        <p:nvPicPr>
          <p:cNvPr id="14" name="Picture 1" descr="image00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842" y="5701444"/>
            <a:ext cx="1999494" cy="104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76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29</a:t>
            </a:fld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2024-02-24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738" y="4533348"/>
            <a:ext cx="2455085" cy="1527225"/>
          </a:xfrm>
          <a:prstGeom prst="rect">
            <a:avLst/>
          </a:prstGeom>
        </p:spPr>
      </p:pic>
      <p:sp>
        <p:nvSpPr>
          <p:cNvPr id="6" name="Freeform: Shape 4"/>
          <p:cNvSpPr/>
          <p:nvPr/>
        </p:nvSpPr>
        <p:spPr>
          <a:xfrm>
            <a:off x="244296" y="373185"/>
            <a:ext cx="3063983" cy="1455615"/>
          </a:xfrm>
          <a:custGeom>
            <a:avLst/>
            <a:gdLst>
              <a:gd name="connsiteX0" fmla="*/ 0 w 8128000"/>
              <a:gd name="connsiteY0" fmla="*/ 270933 h 2709334"/>
              <a:gd name="connsiteX1" fmla="*/ 270933 w 8128000"/>
              <a:gd name="connsiteY1" fmla="*/ 0 h 2709334"/>
              <a:gd name="connsiteX2" fmla="*/ 7857067 w 8128000"/>
              <a:gd name="connsiteY2" fmla="*/ 0 h 2709334"/>
              <a:gd name="connsiteX3" fmla="*/ 8128000 w 8128000"/>
              <a:gd name="connsiteY3" fmla="*/ 270933 h 2709334"/>
              <a:gd name="connsiteX4" fmla="*/ 8128000 w 8128000"/>
              <a:gd name="connsiteY4" fmla="*/ 2438401 h 2709334"/>
              <a:gd name="connsiteX5" fmla="*/ 7857067 w 8128000"/>
              <a:gd name="connsiteY5" fmla="*/ 2709334 h 2709334"/>
              <a:gd name="connsiteX6" fmla="*/ 270933 w 8128000"/>
              <a:gd name="connsiteY6" fmla="*/ 2709334 h 2709334"/>
              <a:gd name="connsiteX7" fmla="*/ 0 w 8128000"/>
              <a:gd name="connsiteY7" fmla="*/ 2438401 h 2709334"/>
              <a:gd name="connsiteX8" fmla="*/ 0 w 8128000"/>
              <a:gd name="connsiteY8" fmla="*/ 270933 h 270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2709334">
                <a:moveTo>
                  <a:pt x="0" y="270933"/>
                </a:moveTo>
                <a:cubicBezTo>
                  <a:pt x="0" y="121301"/>
                  <a:pt x="121301" y="0"/>
                  <a:pt x="270933" y="0"/>
                </a:cubicBezTo>
                <a:lnTo>
                  <a:pt x="7857067" y="0"/>
                </a:lnTo>
                <a:cubicBezTo>
                  <a:pt x="8006699" y="0"/>
                  <a:pt x="8128000" y="121301"/>
                  <a:pt x="8128000" y="270933"/>
                </a:cubicBezTo>
                <a:lnTo>
                  <a:pt x="8128000" y="2438401"/>
                </a:lnTo>
                <a:cubicBezTo>
                  <a:pt x="8128000" y="2588033"/>
                  <a:pt x="8006699" y="2709334"/>
                  <a:pt x="7857067" y="2709334"/>
                </a:cubicBezTo>
                <a:lnTo>
                  <a:pt x="270933" y="2709334"/>
                </a:lnTo>
                <a:cubicBezTo>
                  <a:pt x="121301" y="2709334"/>
                  <a:pt x="0" y="2588033"/>
                  <a:pt x="0" y="2438401"/>
                </a:cubicBezTo>
                <a:lnTo>
                  <a:pt x="0" y="270933"/>
                </a:lnTo>
                <a:close/>
              </a:path>
            </a:pathLst>
          </a:custGeom>
          <a:solidFill>
            <a:srgbClr val="4F81B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Build the CATIA working session from Explore layer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3173" y="2301411"/>
            <a:ext cx="1191802" cy="1952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297" y="1808025"/>
            <a:ext cx="732775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to build (and save) the relevant CATIA working session from Explore layer: Build and load a working session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just the data needed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Explore layer + 3DIndex: 3D Thumbnails automatically created</a:t>
            </a: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Enables - Volume Filters, Zones, 3D Search</a:t>
            </a:r>
          </a:p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"Product configurations" using existing Filters in database...</a:t>
            </a:r>
          </a:p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Zones method: 3D Search with a Zone query, select predefined zones and load every parts within it. Combination (OR) of several zones is possible.</a:t>
            </a:r>
          </a:p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Volume search: 3D Search with a Proximity query, select a 3DPart and every others in a specified clearance area.  </a:t>
            </a:r>
          </a:p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Filter the product structure based on Attributes…</a:t>
            </a:r>
          </a:p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"Select Under“ functionality!?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Investigate!</a:t>
            </a: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stop selection on a specific level…?</a:t>
            </a:r>
          </a:p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Choose the nodes to open or not to open (ex. Remove)...</a:t>
            </a:r>
          </a:p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Explore layer, choose to see dynamic (real time) 3D Thumbnails (based on 3DIndex) or have a faster view with Static 3D Thumbnails. </a:t>
            </a:r>
          </a:p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Usage of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Favorites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take a "picture" of the session and save it in database.</a:t>
            </a:r>
          </a:p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“Store Filter”, every criteria filtering the tree will be memorized and replayed when opening the filter. Also, the filter object is sharable</a:t>
            </a: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8667" y="6113124"/>
            <a:ext cx="966211" cy="6687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9672" y="746481"/>
            <a:ext cx="2643228" cy="5286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2650" y="121006"/>
            <a:ext cx="2387259" cy="18849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0623" y="2271069"/>
            <a:ext cx="3410818" cy="3933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t="65199"/>
          <a:stretch/>
        </p:blipFill>
        <p:spPr>
          <a:xfrm>
            <a:off x="8768265" y="2787860"/>
            <a:ext cx="1439374" cy="1578524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8680623" y="4045564"/>
            <a:ext cx="1150506" cy="28414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11271" y="2756466"/>
            <a:ext cx="1332552" cy="1716942"/>
          </a:xfrm>
          <a:prstGeom prst="rect">
            <a:avLst/>
          </a:prstGeom>
        </p:spPr>
      </p:pic>
      <p:sp>
        <p:nvSpPr>
          <p:cNvPr id="17" name="Arrow: Right 10"/>
          <p:cNvSpPr/>
          <p:nvPr/>
        </p:nvSpPr>
        <p:spPr>
          <a:xfrm>
            <a:off x="10045079" y="3947508"/>
            <a:ext cx="650715" cy="5536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63630" y="4700169"/>
            <a:ext cx="1409270" cy="108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Topics</a:t>
            </a:r>
            <a:endParaRPr lang="en-GB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3</a:t>
            </a:fld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ESS  </a:t>
            </a:r>
            <a:endParaRPr lang="sv-S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33909" y="1452882"/>
            <a:ext cx="9499600" cy="4768062"/>
          </a:xfrm>
        </p:spPr>
        <p:txBody>
          <a:bodyPr/>
          <a:lstStyle/>
          <a:p>
            <a:pPr marL="0" lvl="0" indent="0">
              <a:buNone/>
            </a:pPr>
            <a:r>
              <a:rPr lang="en-GB" sz="1600" b="1" i="1" dirty="0" smtClean="0"/>
              <a:t>Order </a:t>
            </a:r>
            <a:r>
              <a:rPr lang="en-GB" sz="1600" b="1" i="1" dirty="0"/>
              <a:t>of topics addressed:</a:t>
            </a:r>
            <a:endParaRPr lang="sv-SE" sz="1600" b="1" i="1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Evolution </a:t>
            </a:r>
            <a:r>
              <a:rPr lang="en-US" sz="1600" dirty="0" smtClean="0"/>
              <a:t>of PLM</a:t>
            </a:r>
            <a:endParaRPr lang="sv-SE" sz="1600" dirty="0"/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smtClean="0"/>
              <a:t>Breakdown </a:t>
            </a:r>
            <a:r>
              <a:rPr lang="en-US" sz="1600" dirty="0" smtClean="0"/>
              <a:t>structures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smtClean="0"/>
              <a:t>Spatial Integration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smtClean="0"/>
              <a:t>Large Assembly management</a:t>
            </a:r>
            <a:endParaRPr lang="sv-SE" sz="1600" dirty="0"/>
          </a:p>
          <a:p>
            <a:pPr marL="82550" lvl="1" indent="0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u="sng" smtClean="0"/>
              <a:t>2024-02-24</a:t>
            </a:fld>
            <a:endParaRPr lang="sv-SE" u="sng" dirty="0"/>
          </a:p>
        </p:txBody>
      </p:sp>
    </p:spTree>
    <p:extLst>
      <p:ext uri="{BB962C8B-B14F-4D97-AF65-F5344CB8AC3E}">
        <p14:creationId xmlns:p14="http://schemas.microsoft.com/office/powerpoint/2010/main" val="153221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30</a:t>
            </a:fld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2024-02-24</a:t>
            </a:fld>
            <a:endParaRPr lang="sv-SE" dirty="0"/>
          </a:p>
        </p:txBody>
      </p:sp>
      <p:sp>
        <p:nvSpPr>
          <p:cNvPr id="5" name="Freeform: Shape 4"/>
          <p:cNvSpPr/>
          <p:nvPr/>
        </p:nvSpPr>
        <p:spPr>
          <a:xfrm>
            <a:off x="244296" y="373185"/>
            <a:ext cx="3063983" cy="1455615"/>
          </a:xfrm>
          <a:custGeom>
            <a:avLst/>
            <a:gdLst>
              <a:gd name="connsiteX0" fmla="*/ 0 w 8128000"/>
              <a:gd name="connsiteY0" fmla="*/ 270933 h 2709334"/>
              <a:gd name="connsiteX1" fmla="*/ 270933 w 8128000"/>
              <a:gd name="connsiteY1" fmla="*/ 0 h 2709334"/>
              <a:gd name="connsiteX2" fmla="*/ 7857067 w 8128000"/>
              <a:gd name="connsiteY2" fmla="*/ 0 h 2709334"/>
              <a:gd name="connsiteX3" fmla="*/ 8128000 w 8128000"/>
              <a:gd name="connsiteY3" fmla="*/ 270933 h 2709334"/>
              <a:gd name="connsiteX4" fmla="*/ 8128000 w 8128000"/>
              <a:gd name="connsiteY4" fmla="*/ 2438401 h 2709334"/>
              <a:gd name="connsiteX5" fmla="*/ 7857067 w 8128000"/>
              <a:gd name="connsiteY5" fmla="*/ 2709334 h 2709334"/>
              <a:gd name="connsiteX6" fmla="*/ 270933 w 8128000"/>
              <a:gd name="connsiteY6" fmla="*/ 2709334 h 2709334"/>
              <a:gd name="connsiteX7" fmla="*/ 0 w 8128000"/>
              <a:gd name="connsiteY7" fmla="*/ 2438401 h 2709334"/>
              <a:gd name="connsiteX8" fmla="*/ 0 w 8128000"/>
              <a:gd name="connsiteY8" fmla="*/ 270933 h 270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2709334">
                <a:moveTo>
                  <a:pt x="0" y="270933"/>
                </a:moveTo>
                <a:cubicBezTo>
                  <a:pt x="0" y="121301"/>
                  <a:pt x="121301" y="0"/>
                  <a:pt x="270933" y="0"/>
                </a:cubicBezTo>
                <a:lnTo>
                  <a:pt x="7857067" y="0"/>
                </a:lnTo>
                <a:cubicBezTo>
                  <a:pt x="8006699" y="0"/>
                  <a:pt x="8128000" y="121301"/>
                  <a:pt x="8128000" y="270933"/>
                </a:cubicBezTo>
                <a:lnTo>
                  <a:pt x="8128000" y="2438401"/>
                </a:lnTo>
                <a:cubicBezTo>
                  <a:pt x="8128000" y="2588033"/>
                  <a:pt x="8006699" y="2709334"/>
                  <a:pt x="7857067" y="2709334"/>
                </a:cubicBezTo>
                <a:lnTo>
                  <a:pt x="270933" y="2709334"/>
                </a:lnTo>
                <a:cubicBezTo>
                  <a:pt x="121301" y="2709334"/>
                  <a:pt x="0" y="2588033"/>
                  <a:pt x="0" y="2438401"/>
                </a:cubicBezTo>
                <a:lnTo>
                  <a:pt x="0" y="270933"/>
                </a:lnTo>
                <a:close/>
              </a:path>
            </a:pathLst>
          </a:custGeom>
          <a:solidFill>
            <a:srgbClr val="4F81B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Build the CATIA working session from Explore layer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3173" y="2301411"/>
            <a:ext cx="1191802" cy="1952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297" y="1808025"/>
            <a:ext cx="7327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Filter the product structure based on Attributes…</a:t>
            </a: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Ex. Remove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smaller geometry…???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8667" y="6113124"/>
            <a:ext cx="966211" cy="668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20" y="2744944"/>
            <a:ext cx="2645233" cy="33681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2315" y="2744944"/>
            <a:ext cx="5296075" cy="34142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1147" y="2063692"/>
            <a:ext cx="3060093" cy="386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31</a:t>
            </a:fld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2024-02-24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7210" y="2832763"/>
            <a:ext cx="2467668" cy="1691977"/>
          </a:xfrm>
          <a:prstGeom prst="rect">
            <a:avLst/>
          </a:prstGeom>
        </p:spPr>
      </p:pic>
      <p:sp>
        <p:nvSpPr>
          <p:cNvPr id="6" name="Freeform: Shape 4"/>
          <p:cNvSpPr/>
          <p:nvPr/>
        </p:nvSpPr>
        <p:spPr>
          <a:xfrm>
            <a:off x="244296" y="373185"/>
            <a:ext cx="3063983" cy="1455615"/>
          </a:xfrm>
          <a:custGeom>
            <a:avLst/>
            <a:gdLst>
              <a:gd name="connsiteX0" fmla="*/ 0 w 8128000"/>
              <a:gd name="connsiteY0" fmla="*/ 270933 h 2709334"/>
              <a:gd name="connsiteX1" fmla="*/ 270933 w 8128000"/>
              <a:gd name="connsiteY1" fmla="*/ 0 h 2709334"/>
              <a:gd name="connsiteX2" fmla="*/ 7857067 w 8128000"/>
              <a:gd name="connsiteY2" fmla="*/ 0 h 2709334"/>
              <a:gd name="connsiteX3" fmla="*/ 8128000 w 8128000"/>
              <a:gd name="connsiteY3" fmla="*/ 270933 h 2709334"/>
              <a:gd name="connsiteX4" fmla="*/ 8128000 w 8128000"/>
              <a:gd name="connsiteY4" fmla="*/ 2438401 h 2709334"/>
              <a:gd name="connsiteX5" fmla="*/ 7857067 w 8128000"/>
              <a:gd name="connsiteY5" fmla="*/ 2709334 h 2709334"/>
              <a:gd name="connsiteX6" fmla="*/ 270933 w 8128000"/>
              <a:gd name="connsiteY6" fmla="*/ 2709334 h 2709334"/>
              <a:gd name="connsiteX7" fmla="*/ 0 w 8128000"/>
              <a:gd name="connsiteY7" fmla="*/ 2438401 h 2709334"/>
              <a:gd name="connsiteX8" fmla="*/ 0 w 8128000"/>
              <a:gd name="connsiteY8" fmla="*/ 270933 h 270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2709334">
                <a:moveTo>
                  <a:pt x="0" y="270933"/>
                </a:moveTo>
                <a:cubicBezTo>
                  <a:pt x="0" y="121301"/>
                  <a:pt x="121301" y="0"/>
                  <a:pt x="270933" y="0"/>
                </a:cubicBezTo>
                <a:lnTo>
                  <a:pt x="7857067" y="0"/>
                </a:lnTo>
                <a:cubicBezTo>
                  <a:pt x="8006699" y="0"/>
                  <a:pt x="8128000" y="121301"/>
                  <a:pt x="8128000" y="270933"/>
                </a:cubicBezTo>
                <a:lnTo>
                  <a:pt x="8128000" y="2438401"/>
                </a:lnTo>
                <a:cubicBezTo>
                  <a:pt x="8128000" y="2588033"/>
                  <a:pt x="8006699" y="2709334"/>
                  <a:pt x="7857067" y="2709334"/>
                </a:cubicBezTo>
                <a:lnTo>
                  <a:pt x="270933" y="2709334"/>
                </a:lnTo>
                <a:cubicBezTo>
                  <a:pt x="121301" y="2709334"/>
                  <a:pt x="0" y="2588033"/>
                  <a:pt x="0" y="2438401"/>
                </a:cubicBezTo>
                <a:lnTo>
                  <a:pt x="0" y="270933"/>
                </a:lnTo>
                <a:close/>
              </a:path>
            </a:pathLst>
          </a:custGeom>
          <a:solidFill>
            <a:srgbClr val="4F81B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Usage of Simplified representations &amp; Envelopes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3173" y="2301411"/>
            <a:ext cx="1191802" cy="1952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296" y="1873253"/>
            <a:ext cx="84115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Pre-req.: System setup for ESS LAM Methods: “Simplified representations &amp; Envelopes” – Automation..?</a:t>
            </a:r>
          </a:p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Methods: "How to work with Simplified representations &amp; Envelopes at ESS</a:t>
            </a: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Creating Simplified representations/Envelopes… Multiple reps.?</a:t>
            </a: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Link(s) to native data?</a:t>
            </a: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Maintain/update structures (parallel structures?)</a:t>
            </a: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Filtering/Open structure(s) etc.)?</a:t>
            </a: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Drawing management...?</a:t>
            </a:r>
          </a:p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Different requirements and needs for different Roles at ESS (TBD)!? Ex.:</a:t>
            </a: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Faster opening of multiple large assemblies from the EPL </a:t>
            </a: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Lighter models to be used as reference when designing</a:t>
            </a: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Drawings... -Create &amp; Review, Interface and Layout drawings that includes multiple large assemblies</a:t>
            </a:r>
          </a:p>
          <a:p>
            <a:pPr marL="285750" marR="0" lvl="0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OOTB functionality/tools that can be used…? Filter/”Select under” using attributes..? </a:t>
            </a: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Derived representations...</a:t>
            </a: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CATIA Engineering IP Control: Product Filtering, Product Filtering &amp; Merging &amp; Product Simplification &amp; Merging (CGR based on 3DIndex)</a:t>
            </a:r>
          </a:p>
          <a:p>
            <a:pPr marL="742928" marR="0" lvl="1" indent="-28575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Volume Computation (VOO)..?</a:t>
            </a: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8667" y="6113124"/>
            <a:ext cx="966211" cy="6687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265" y="1975512"/>
            <a:ext cx="574274" cy="857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5878" y="1975511"/>
            <a:ext cx="3429000" cy="857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2143" y="3381007"/>
            <a:ext cx="2162411" cy="10196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4539" y="373185"/>
            <a:ext cx="3257550" cy="1371600"/>
          </a:xfrm>
          <a:prstGeom prst="rect">
            <a:avLst/>
          </a:prstGeom>
        </p:spPr>
      </p:pic>
      <p:pic>
        <p:nvPicPr>
          <p:cNvPr id="15" name="Picture 2" descr="image0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878" y="4947708"/>
            <a:ext cx="3382984" cy="82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915578" y="4864735"/>
            <a:ext cx="1771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Volume Computation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99657" y="5495450"/>
            <a:ext cx="1193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in 2016x</a:t>
            </a:r>
          </a:p>
        </p:txBody>
      </p:sp>
      <p:cxnSp>
        <p:nvCxnSpPr>
          <p:cNvPr id="18" name="Straight Arrow Connector 17"/>
          <p:cNvCxnSpPr>
            <a:stCxn id="17" idx="0"/>
            <a:endCxn id="19" idx="3"/>
          </p:cNvCxnSpPr>
          <p:nvPr/>
        </p:nvCxnSpPr>
        <p:spPr>
          <a:xfrm flipH="1" flipV="1">
            <a:off x="10338792" y="5309473"/>
            <a:ext cx="257695" cy="1859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627155" y="5224873"/>
            <a:ext cx="711637" cy="1692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83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32</a:t>
            </a:fld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2024-02-24</a:t>
            </a:fld>
            <a:endParaRPr lang="sv-SE" dirty="0"/>
          </a:p>
        </p:txBody>
      </p:sp>
      <p:sp>
        <p:nvSpPr>
          <p:cNvPr id="8" name="TextBox 2"/>
          <p:cNvSpPr txBox="1"/>
          <p:nvPr/>
        </p:nvSpPr>
        <p:spPr>
          <a:xfrm>
            <a:off x="1177900" y="276382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Remove Invisible is available in 3DEXPERIENCE apps for editing physical products and </a:t>
            </a:r>
            <a:r>
              <a:rPr lang="en-US" dirty="0" smtClean="0"/>
              <a:t>3Dshapes</a:t>
            </a:r>
            <a:r>
              <a:rPr lang="en-US" dirty="0"/>
              <a:t>, for example in </a:t>
            </a:r>
            <a:r>
              <a:rPr lang="en-US" i="1" dirty="0"/>
              <a:t>Product Structure Design, Assembly Design </a:t>
            </a:r>
            <a:r>
              <a:rPr lang="en-US" dirty="0"/>
              <a:t>or </a:t>
            </a:r>
            <a:r>
              <a:rPr lang="en-US" i="1" dirty="0"/>
              <a:t>Part Design </a:t>
            </a:r>
            <a:endParaRPr lang="sv-SE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440" y="1032026"/>
            <a:ext cx="4381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/>
        </p:nvSpPr>
        <p:spPr>
          <a:xfrm>
            <a:off x="1103709" y="2185882"/>
            <a:ext cx="5698976" cy="384502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dirty="0"/>
              <a:t>Remove by visibility </a:t>
            </a:r>
            <a:endParaRPr lang="sv-SE" dirty="0"/>
          </a:p>
          <a:p>
            <a:r>
              <a:rPr lang="en-US" dirty="0"/>
              <a:t>Select the </a:t>
            </a:r>
            <a:r>
              <a:rPr lang="en-US" i="1" dirty="0"/>
              <a:t>Remove by visibility </a:t>
            </a:r>
            <a:r>
              <a:rPr lang="en-US" dirty="0"/>
              <a:t>option to mark components that are not visible from the outside to be removed. </a:t>
            </a:r>
          </a:p>
          <a:p>
            <a:r>
              <a:rPr lang="en-US" dirty="0"/>
              <a:t>The application calculates the visibility from various viewpoints. Use the slider control to adjust the accuracy. </a:t>
            </a:r>
          </a:p>
          <a:p>
            <a:r>
              <a:rPr lang="en-US" dirty="0"/>
              <a:t>• For faster processing with a coarse grid, move the slider further towards the left. </a:t>
            </a:r>
          </a:p>
          <a:p>
            <a:r>
              <a:rPr lang="en-US" dirty="0"/>
              <a:t>• For a more precise calculation, which increases processing time, move the slider further towards the right. </a:t>
            </a:r>
          </a:p>
          <a:p>
            <a:endParaRPr lang="sv-SE" dirty="0"/>
          </a:p>
          <a:p>
            <a:r>
              <a:rPr lang="en-US" dirty="0"/>
              <a:t>When you place the mouse pointer above the slider, the resolution of the plane behind the model and the number of viewing directions is shown in a tooltip. 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343" y="1214144"/>
            <a:ext cx="2842640" cy="496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580801" y="452670"/>
            <a:ext cx="11019812" cy="984885"/>
          </a:xfrm>
          <a:prstGeom prst="rect">
            <a:avLst/>
          </a:prstGeom>
        </p:spPr>
        <p:txBody>
          <a:bodyPr vert="horz" lIns="90000" tIns="45720" rIns="91440" bIns="18000" rtlCol="0" anchor="t" anchorCtr="0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ESS example </a:t>
            </a:r>
            <a:br>
              <a:rPr lang="en-US" smtClean="0"/>
            </a:br>
            <a:r>
              <a:rPr lang="en-US" smtClean="0"/>
              <a:t>Cryomodule Assy – RemoveInvisible with gaps ignored</a:t>
            </a:r>
            <a:br>
              <a:rPr lang="en-US" smtClean="0"/>
            </a:br>
            <a:endParaRPr lang="en-US" dirty="0"/>
          </a:p>
        </p:txBody>
      </p:sp>
      <p:pic>
        <p:nvPicPr>
          <p:cNvPr id="9" name="Grafik 4"/>
          <p:cNvPicPr>
            <a:picLocks noChangeAspect="1"/>
          </p:cNvPicPr>
          <p:nvPr/>
        </p:nvPicPr>
        <p:blipFill rotWithShape="1">
          <a:blip r:embed="rId2"/>
          <a:srcRect l="8573" t="14564" r="4547" b="5636"/>
          <a:stretch/>
        </p:blipFill>
        <p:spPr>
          <a:xfrm>
            <a:off x="6288022" y="1694250"/>
            <a:ext cx="5376597" cy="3094281"/>
          </a:xfrm>
          <a:prstGeom prst="rect">
            <a:avLst/>
          </a:prstGeom>
        </p:spPr>
      </p:pic>
      <p:pic>
        <p:nvPicPr>
          <p:cNvPr id="10" name="Grafik 4">
            <a:extLst>
              <a:ext uri="{FF2B5EF4-FFF2-40B4-BE49-F238E27FC236}">
                <a16:creationId xmlns:a16="http://schemas.microsoft.com/office/drawing/2014/main" id="{17D6CE24-7D66-40F4-8678-23CD5EA70C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65" t="16144" r="4295" b="4927"/>
          <a:stretch/>
        </p:blipFill>
        <p:spPr>
          <a:xfrm>
            <a:off x="526296" y="1700809"/>
            <a:ext cx="5569704" cy="30942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F601875-3904-4447-814C-EA894A81E76F}"/>
              </a:ext>
            </a:extLst>
          </p:cNvPr>
          <p:cNvSpPr txBox="1"/>
          <p:nvPr/>
        </p:nvSpPr>
        <p:spPr>
          <a:xfrm>
            <a:off x="6084662" y="4952892"/>
            <a:ext cx="5931111" cy="954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67" dirty="0"/>
              <a:t>3 239 Components have been detected as invisible</a:t>
            </a:r>
          </a:p>
          <a:p>
            <a:pPr marL="380990" indent="-38099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67" dirty="0"/>
              <a:t>Calculation time on common laptop ~35s</a:t>
            </a:r>
          </a:p>
          <a:p>
            <a:endParaRPr lang="en-GB" sz="1867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40CAF7-4692-4DA3-85DA-0A9F120A8A4E}"/>
              </a:ext>
            </a:extLst>
          </p:cNvPr>
          <p:cNvSpPr txBox="1"/>
          <p:nvPr/>
        </p:nvSpPr>
        <p:spPr>
          <a:xfrm>
            <a:off x="526297" y="4952893"/>
            <a:ext cx="5457071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67" dirty="0"/>
              <a:t>Some inner elements are visible through holes</a:t>
            </a:r>
          </a:p>
          <a:p>
            <a:endParaRPr lang="en-GB" sz="1867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3922C0D-BB48-4144-8FD1-CC77F66C667E}"/>
              </a:ext>
            </a:extLst>
          </p:cNvPr>
          <p:cNvSpPr/>
          <p:nvPr/>
        </p:nvSpPr>
        <p:spPr>
          <a:xfrm>
            <a:off x="642744" y="3325017"/>
            <a:ext cx="384043" cy="362987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C34B750-203F-47C2-AC95-8699F30151BD}"/>
              </a:ext>
            </a:extLst>
          </p:cNvPr>
          <p:cNvCxnSpPr>
            <a:cxnSpLocks/>
          </p:cNvCxnSpPr>
          <p:nvPr/>
        </p:nvCxnSpPr>
        <p:spPr>
          <a:xfrm flipV="1">
            <a:off x="47328" y="3553664"/>
            <a:ext cx="576064" cy="7890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ECECDFD8-7D7A-41C9-BBD7-D9291E801FE0}"/>
              </a:ext>
            </a:extLst>
          </p:cNvPr>
          <p:cNvSpPr>
            <a:spLocks/>
          </p:cNvSpPr>
          <p:nvPr/>
        </p:nvSpPr>
        <p:spPr>
          <a:xfrm>
            <a:off x="6574968" y="3189000"/>
            <a:ext cx="240000" cy="240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95385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34</a:t>
            </a:fld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2024-02-24</a:t>
            </a:fld>
            <a:endParaRPr lang="sv-SE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959602" y="1196752"/>
            <a:ext cx="8264859" cy="791900"/>
          </a:xfrm>
          <a:prstGeom prst="rect">
            <a:avLst/>
          </a:prstGeom>
        </p:spPr>
        <p:txBody>
          <a:bodyPr vert="horz" lIns="90000" tIns="45720" rIns="91440" bIns="18000" rtlCol="0" anchor="t" anchorCtr="0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ESS example</a:t>
            </a:r>
            <a:br>
              <a:rPr lang="en-US" smtClean="0"/>
            </a:br>
            <a:r>
              <a:rPr lang="en-GB" smtClean="0"/>
              <a:t>TOP Monolith Assembly</a:t>
            </a: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pic>
        <p:nvPicPr>
          <p:cNvPr id="9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4" y="2420888"/>
            <a:ext cx="2092435" cy="2952566"/>
          </a:xfrm>
          <a:prstGeom prst="rect">
            <a:avLst/>
          </a:prstGeom>
        </p:spPr>
      </p:pic>
      <p:pic>
        <p:nvPicPr>
          <p:cNvPr id="10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817" y="1410402"/>
            <a:ext cx="2664296" cy="4160041"/>
          </a:xfrm>
          <a:prstGeom prst="rect">
            <a:avLst/>
          </a:prstGeom>
        </p:spPr>
      </p:pic>
      <p:sp>
        <p:nvSpPr>
          <p:cNvPr id="11" name="Textfeld 6"/>
          <p:cNvSpPr txBox="1"/>
          <p:nvPr/>
        </p:nvSpPr>
        <p:spPr>
          <a:xfrm>
            <a:off x="6432381" y="5608946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Visualization with visible components in transparent mode</a:t>
            </a:r>
          </a:p>
        </p:txBody>
      </p:sp>
      <p:sp>
        <p:nvSpPr>
          <p:cNvPr id="12" name="Pfeil: nach rechts 7"/>
          <p:cNvSpPr/>
          <p:nvPr/>
        </p:nvSpPr>
        <p:spPr>
          <a:xfrm>
            <a:off x="4494778" y="3274398"/>
            <a:ext cx="180020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feld 8"/>
          <p:cNvSpPr txBox="1"/>
          <p:nvPr/>
        </p:nvSpPr>
        <p:spPr>
          <a:xfrm>
            <a:off x="4261897" y="3721854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35 941 components have been detected as invisible</a:t>
            </a:r>
          </a:p>
          <a:p>
            <a:r>
              <a:rPr lang="de-DE" sz="1400" dirty="0"/>
              <a:t>~3 min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calculation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1251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71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AC0A49-DE98-9E4F-8513-07D1EC7007E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-533918" y="-786806"/>
            <a:ext cx="12865395" cy="8555924"/>
          </a:xfrm>
          <a:prstGeom prst="rect">
            <a:avLst/>
          </a:prstGeom>
        </p:spPr>
      </p:pic>
      <p:pic>
        <p:nvPicPr>
          <p:cNvPr id="42" name="Bildobjekt 15">
            <a:extLst>
              <a:ext uri="{FF2B5EF4-FFF2-40B4-BE49-F238E27FC236}">
                <a16:creationId xmlns:a16="http://schemas.microsoft.com/office/drawing/2014/main" id="{79A22625-4B19-DD4B-BDB1-F544B08A9A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33918" y="60165"/>
            <a:ext cx="19574934" cy="7285157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3E6D89C-EF09-234E-922C-52CC6FAAA9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A683A8F2-44AB-3443-9BF5-3E42AA693E5D}"/>
              </a:ext>
            </a:extLst>
          </p:cNvPr>
          <p:cNvSpPr/>
          <p:nvPr/>
        </p:nvSpPr>
        <p:spPr>
          <a:xfrm>
            <a:off x="1474573" y="3712405"/>
            <a:ext cx="292088" cy="29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9" name="Rak 28">
            <a:extLst>
              <a:ext uri="{FF2B5EF4-FFF2-40B4-BE49-F238E27FC236}">
                <a16:creationId xmlns:a16="http://schemas.microsoft.com/office/drawing/2014/main" id="{29365477-45FD-BA48-B4D3-707E9A7272B9}"/>
              </a:ext>
            </a:extLst>
          </p:cNvPr>
          <p:cNvCxnSpPr>
            <a:cxnSpLocks/>
            <a:stCxn id="8" idx="6"/>
            <a:endCxn id="43" idx="2"/>
          </p:cNvCxnSpPr>
          <p:nvPr/>
        </p:nvCxnSpPr>
        <p:spPr>
          <a:xfrm flipV="1">
            <a:off x="1766661" y="3848788"/>
            <a:ext cx="7898142" cy="966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ruta 32">
            <a:extLst>
              <a:ext uri="{FF2B5EF4-FFF2-40B4-BE49-F238E27FC236}">
                <a16:creationId xmlns:a16="http://schemas.microsoft.com/office/drawing/2014/main" id="{69AE4793-537A-3444-B5AD-8DE571CA89D6}"/>
              </a:ext>
            </a:extLst>
          </p:cNvPr>
          <p:cNvSpPr txBox="1"/>
          <p:nvPr/>
        </p:nvSpPr>
        <p:spPr>
          <a:xfrm>
            <a:off x="1474573" y="4114162"/>
            <a:ext cx="1928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+mj-lt"/>
              </a:rPr>
              <a:t>2003</a:t>
            </a:r>
          </a:p>
          <a:p>
            <a:r>
              <a:rPr lang="en-GB" dirty="0">
                <a:solidFill>
                  <a:schemeClr val="bg1"/>
                </a:solidFill>
              </a:rPr>
              <a:t>Concept design of ESS presented</a:t>
            </a:r>
          </a:p>
        </p:txBody>
      </p:sp>
      <p:sp>
        <p:nvSpPr>
          <p:cNvPr id="35" name="Ellips 34">
            <a:extLst>
              <a:ext uri="{FF2B5EF4-FFF2-40B4-BE49-F238E27FC236}">
                <a16:creationId xmlns:a16="http://schemas.microsoft.com/office/drawing/2014/main" id="{7C2EA353-16F8-4949-B122-C4710341ECAF}"/>
              </a:ext>
            </a:extLst>
          </p:cNvPr>
          <p:cNvSpPr/>
          <p:nvPr/>
        </p:nvSpPr>
        <p:spPr>
          <a:xfrm>
            <a:off x="2904307" y="3712405"/>
            <a:ext cx="292088" cy="29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FCA9BE15-424A-1C42-9A8D-6F4C75F9541E}"/>
              </a:ext>
            </a:extLst>
          </p:cNvPr>
          <p:cNvSpPr txBox="1"/>
          <p:nvPr/>
        </p:nvSpPr>
        <p:spPr>
          <a:xfrm>
            <a:off x="2886500" y="2826024"/>
            <a:ext cx="1775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0099DC"/>
                </a:solidFill>
                <a:latin typeface="+mj-lt"/>
              </a:rPr>
              <a:t>2009</a:t>
            </a:r>
          </a:p>
          <a:p>
            <a:r>
              <a:rPr lang="sv-SE" dirty="0">
                <a:solidFill>
                  <a:schemeClr val="bg1"/>
                </a:solidFill>
              </a:rPr>
              <a:t>Decision to site ESS in Lund</a:t>
            </a:r>
          </a:p>
        </p:txBody>
      </p:sp>
      <p:sp>
        <p:nvSpPr>
          <p:cNvPr id="37" name="Ellips 36">
            <a:extLst>
              <a:ext uri="{FF2B5EF4-FFF2-40B4-BE49-F238E27FC236}">
                <a16:creationId xmlns:a16="http://schemas.microsoft.com/office/drawing/2014/main" id="{CE15160A-58E4-5843-AEFE-C9DC5472894C}"/>
              </a:ext>
            </a:extLst>
          </p:cNvPr>
          <p:cNvSpPr/>
          <p:nvPr/>
        </p:nvSpPr>
        <p:spPr>
          <a:xfrm>
            <a:off x="3967261" y="3722925"/>
            <a:ext cx="292088" cy="29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Ellips 38">
            <a:extLst>
              <a:ext uri="{FF2B5EF4-FFF2-40B4-BE49-F238E27FC236}">
                <a16:creationId xmlns:a16="http://schemas.microsoft.com/office/drawing/2014/main" id="{295ECF93-C861-DA48-91B6-D18909E6790D}"/>
              </a:ext>
            </a:extLst>
          </p:cNvPr>
          <p:cNvSpPr/>
          <p:nvPr/>
        </p:nvSpPr>
        <p:spPr>
          <a:xfrm>
            <a:off x="6654302" y="3712405"/>
            <a:ext cx="292088" cy="29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Ellips 40">
            <a:extLst>
              <a:ext uri="{FF2B5EF4-FFF2-40B4-BE49-F238E27FC236}">
                <a16:creationId xmlns:a16="http://schemas.microsoft.com/office/drawing/2014/main" id="{86390DA6-828B-294F-AC5A-C6E669C6D276}"/>
              </a:ext>
            </a:extLst>
          </p:cNvPr>
          <p:cNvSpPr/>
          <p:nvPr/>
        </p:nvSpPr>
        <p:spPr>
          <a:xfrm>
            <a:off x="7897531" y="3722925"/>
            <a:ext cx="292088" cy="29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Ellips 42">
            <a:extLst>
              <a:ext uri="{FF2B5EF4-FFF2-40B4-BE49-F238E27FC236}">
                <a16:creationId xmlns:a16="http://schemas.microsoft.com/office/drawing/2014/main" id="{6BD803AB-DB23-1742-9483-F6E4E9B511AA}"/>
              </a:ext>
            </a:extLst>
          </p:cNvPr>
          <p:cNvSpPr/>
          <p:nvPr/>
        </p:nvSpPr>
        <p:spPr>
          <a:xfrm>
            <a:off x="9664803" y="3702744"/>
            <a:ext cx="292088" cy="292088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D93A1F42-9761-1740-9156-BC47440B5F41}"/>
              </a:ext>
            </a:extLst>
          </p:cNvPr>
          <p:cNvSpPr txBox="1"/>
          <p:nvPr/>
        </p:nvSpPr>
        <p:spPr>
          <a:xfrm>
            <a:off x="3967260" y="4114162"/>
            <a:ext cx="1931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99DC"/>
                </a:solidFill>
              </a:rPr>
              <a:t>2012</a:t>
            </a:r>
          </a:p>
          <a:p>
            <a:r>
              <a:rPr lang="en-GB" dirty="0">
                <a:solidFill>
                  <a:schemeClr val="bg1"/>
                </a:solidFill>
              </a:rPr>
              <a:t>ESS design update phase complete</a:t>
            </a:r>
          </a:p>
        </p:txBody>
      </p:sp>
      <p:sp>
        <p:nvSpPr>
          <p:cNvPr id="46" name="Ellips 45">
            <a:extLst>
              <a:ext uri="{FF2B5EF4-FFF2-40B4-BE49-F238E27FC236}">
                <a16:creationId xmlns:a16="http://schemas.microsoft.com/office/drawing/2014/main" id="{F72BAC18-A096-564C-88FA-7E9C1699CAB8}"/>
              </a:ext>
            </a:extLst>
          </p:cNvPr>
          <p:cNvSpPr/>
          <p:nvPr/>
        </p:nvSpPr>
        <p:spPr>
          <a:xfrm>
            <a:off x="5035296" y="3712405"/>
            <a:ext cx="292088" cy="29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B229495F-61E1-CC42-B5B4-7ABE2B4C798D}"/>
              </a:ext>
            </a:extLst>
          </p:cNvPr>
          <p:cNvSpPr txBox="1"/>
          <p:nvPr/>
        </p:nvSpPr>
        <p:spPr>
          <a:xfrm>
            <a:off x="5023802" y="2826250"/>
            <a:ext cx="2073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+mj-lt"/>
              </a:rPr>
              <a:t>2014</a:t>
            </a:r>
          </a:p>
          <a:p>
            <a:r>
              <a:rPr lang="en-GB" dirty="0">
                <a:solidFill>
                  <a:schemeClr val="bg1"/>
                </a:solidFill>
              </a:rPr>
              <a:t>Start of construction</a:t>
            </a:r>
          </a:p>
        </p:txBody>
      </p:sp>
      <p:cxnSp>
        <p:nvCxnSpPr>
          <p:cNvPr id="50" name="Rak 49">
            <a:extLst>
              <a:ext uri="{FF2B5EF4-FFF2-40B4-BE49-F238E27FC236}">
                <a16:creationId xmlns:a16="http://schemas.microsoft.com/office/drawing/2014/main" id="{F7C15936-D1E7-A84D-806E-0E83E96702EF}"/>
              </a:ext>
            </a:extLst>
          </p:cNvPr>
          <p:cNvCxnSpPr>
            <a:cxnSpLocks/>
          </p:cNvCxnSpPr>
          <p:nvPr/>
        </p:nvCxnSpPr>
        <p:spPr>
          <a:xfrm>
            <a:off x="2904307" y="2951029"/>
            <a:ext cx="0" cy="61604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ruta 52">
            <a:extLst>
              <a:ext uri="{FF2B5EF4-FFF2-40B4-BE49-F238E27FC236}">
                <a16:creationId xmlns:a16="http://schemas.microsoft.com/office/drawing/2014/main" id="{3D756155-A041-DC4F-AFCF-C778FDD7E2BC}"/>
              </a:ext>
            </a:extLst>
          </p:cNvPr>
          <p:cNvSpPr txBox="1"/>
          <p:nvPr/>
        </p:nvSpPr>
        <p:spPr>
          <a:xfrm>
            <a:off x="6602071" y="4114162"/>
            <a:ext cx="1923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99DC"/>
                </a:solidFill>
                <a:latin typeface="+mj-lt"/>
              </a:rPr>
              <a:t>2019</a:t>
            </a:r>
          </a:p>
          <a:p>
            <a:r>
              <a:rPr lang="en-GB" dirty="0">
                <a:solidFill>
                  <a:schemeClr val="bg1"/>
                </a:solidFill>
              </a:rPr>
              <a:t>Start of initial operations phase</a:t>
            </a:r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AD320EFE-8018-534A-B9E8-50C0AC5CB3C3}"/>
              </a:ext>
            </a:extLst>
          </p:cNvPr>
          <p:cNvSpPr txBox="1"/>
          <p:nvPr/>
        </p:nvSpPr>
        <p:spPr>
          <a:xfrm>
            <a:off x="7886898" y="2870007"/>
            <a:ext cx="1640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96D9"/>
                </a:solidFill>
                <a:latin typeface="+mj-lt"/>
              </a:rPr>
              <a:t>2024</a:t>
            </a:r>
            <a:endParaRPr lang="en-GB" dirty="0">
              <a:solidFill>
                <a:srgbClr val="0096D9"/>
              </a:solidFill>
              <a:latin typeface="+mj-lt"/>
            </a:endParaRPr>
          </a:p>
          <a:p>
            <a:r>
              <a:rPr lang="en-GB" dirty="0">
                <a:solidFill>
                  <a:schemeClr val="bg1"/>
                </a:solidFill>
              </a:rPr>
              <a:t>Today</a:t>
            </a:r>
          </a:p>
        </p:txBody>
      </p:sp>
      <p:sp>
        <p:nvSpPr>
          <p:cNvPr id="62" name="textruta 61">
            <a:extLst>
              <a:ext uri="{FF2B5EF4-FFF2-40B4-BE49-F238E27FC236}">
                <a16:creationId xmlns:a16="http://schemas.microsoft.com/office/drawing/2014/main" id="{B71192ED-5F3D-B64B-8E25-795C23534ACF}"/>
              </a:ext>
            </a:extLst>
          </p:cNvPr>
          <p:cNvSpPr txBox="1"/>
          <p:nvPr/>
        </p:nvSpPr>
        <p:spPr>
          <a:xfrm>
            <a:off x="9590416" y="4181889"/>
            <a:ext cx="1640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96D9"/>
                </a:solidFill>
                <a:latin typeface="+mj-lt"/>
              </a:rPr>
              <a:t>2027</a:t>
            </a:r>
          </a:p>
          <a:p>
            <a:r>
              <a:rPr lang="en-GB" dirty="0">
                <a:solidFill>
                  <a:schemeClr val="bg1"/>
                </a:solidFill>
              </a:rPr>
              <a:t>First science</a:t>
            </a:r>
          </a:p>
        </p:txBody>
      </p:sp>
      <p:cxnSp>
        <p:nvCxnSpPr>
          <p:cNvPr id="69" name="Rak 68">
            <a:extLst>
              <a:ext uri="{FF2B5EF4-FFF2-40B4-BE49-F238E27FC236}">
                <a16:creationId xmlns:a16="http://schemas.microsoft.com/office/drawing/2014/main" id="{E18F403C-4E8A-EB45-8489-14C041A28016}"/>
              </a:ext>
            </a:extLst>
          </p:cNvPr>
          <p:cNvCxnSpPr>
            <a:cxnSpLocks/>
          </p:cNvCxnSpPr>
          <p:nvPr/>
        </p:nvCxnSpPr>
        <p:spPr>
          <a:xfrm>
            <a:off x="5034957" y="2935143"/>
            <a:ext cx="0" cy="61604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ak 69">
            <a:extLst>
              <a:ext uri="{FF2B5EF4-FFF2-40B4-BE49-F238E27FC236}">
                <a16:creationId xmlns:a16="http://schemas.microsoft.com/office/drawing/2014/main" id="{5CD9D2C8-A4F7-4D4C-9013-986025C80853}"/>
              </a:ext>
            </a:extLst>
          </p:cNvPr>
          <p:cNvCxnSpPr>
            <a:cxnSpLocks/>
          </p:cNvCxnSpPr>
          <p:nvPr/>
        </p:nvCxnSpPr>
        <p:spPr>
          <a:xfrm>
            <a:off x="7902520" y="2935143"/>
            <a:ext cx="0" cy="61604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ak 71">
            <a:extLst>
              <a:ext uri="{FF2B5EF4-FFF2-40B4-BE49-F238E27FC236}">
                <a16:creationId xmlns:a16="http://schemas.microsoft.com/office/drawing/2014/main" id="{789BEFC5-4051-C049-B033-3439D1127104}"/>
              </a:ext>
            </a:extLst>
          </p:cNvPr>
          <p:cNvCxnSpPr>
            <a:cxnSpLocks/>
          </p:cNvCxnSpPr>
          <p:nvPr/>
        </p:nvCxnSpPr>
        <p:spPr>
          <a:xfrm>
            <a:off x="1474573" y="4197208"/>
            <a:ext cx="0" cy="61604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ak 72">
            <a:extLst>
              <a:ext uri="{FF2B5EF4-FFF2-40B4-BE49-F238E27FC236}">
                <a16:creationId xmlns:a16="http://schemas.microsoft.com/office/drawing/2014/main" id="{586A9C7D-DFF8-B749-BD7B-A9CF15FF3782}"/>
              </a:ext>
            </a:extLst>
          </p:cNvPr>
          <p:cNvCxnSpPr>
            <a:cxnSpLocks/>
          </p:cNvCxnSpPr>
          <p:nvPr/>
        </p:nvCxnSpPr>
        <p:spPr>
          <a:xfrm>
            <a:off x="3963653" y="4197208"/>
            <a:ext cx="0" cy="61604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ak 73">
            <a:extLst>
              <a:ext uri="{FF2B5EF4-FFF2-40B4-BE49-F238E27FC236}">
                <a16:creationId xmlns:a16="http://schemas.microsoft.com/office/drawing/2014/main" id="{B489C4D0-488B-634D-AC22-D84721324F38}"/>
              </a:ext>
            </a:extLst>
          </p:cNvPr>
          <p:cNvCxnSpPr>
            <a:cxnSpLocks/>
          </p:cNvCxnSpPr>
          <p:nvPr/>
        </p:nvCxnSpPr>
        <p:spPr>
          <a:xfrm>
            <a:off x="6605611" y="4201035"/>
            <a:ext cx="0" cy="61604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ak 74">
            <a:extLst>
              <a:ext uri="{FF2B5EF4-FFF2-40B4-BE49-F238E27FC236}">
                <a16:creationId xmlns:a16="http://schemas.microsoft.com/office/drawing/2014/main" id="{F753B27E-308E-174B-BE55-BD5E326D3F31}"/>
              </a:ext>
            </a:extLst>
          </p:cNvPr>
          <p:cNvCxnSpPr>
            <a:cxnSpLocks/>
          </p:cNvCxnSpPr>
          <p:nvPr/>
        </p:nvCxnSpPr>
        <p:spPr>
          <a:xfrm>
            <a:off x="9584096" y="4197208"/>
            <a:ext cx="0" cy="61604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Platshållare för bildnummer 4">
            <a:extLst>
              <a:ext uri="{FF2B5EF4-FFF2-40B4-BE49-F238E27FC236}">
                <a16:creationId xmlns:a16="http://schemas.microsoft.com/office/drawing/2014/main" id="{5C062ABA-6AC3-7C40-91ED-3CE47200DC59}"/>
              </a:ext>
            </a:extLst>
          </p:cNvPr>
          <p:cNvSpPr txBox="1">
            <a:spLocks/>
          </p:cNvSpPr>
          <p:nvPr/>
        </p:nvSpPr>
        <p:spPr>
          <a:xfrm>
            <a:off x="8942243" y="6453979"/>
            <a:ext cx="2743200" cy="365125"/>
          </a:xfrm>
          <a:prstGeom prst="rect">
            <a:avLst/>
          </a:prstGeom>
          <a:noFill/>
        </p:spPr>
        <p:txBody>
          <a:bodyPr vert="horz" lIns="0" tIns="45720" rIns="91440" bIns="45720" rtlCol="0" anchor="ctr">
            <a:normAutofit/>
          </a:bodyPr>
          <a:lstStyle>
            <a:lvl1pPr marL="101600" indent="-10160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1591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7283078-D760-1647-8B80-66BA8B52336D}" type="slidenum">
              <a:rPr lang="sv-SE" b="1" smtClean="0">
                <a:solidFill>
                  <a:schemeClr val="bg1"/>
                </a:solidFill>
              </a:rPr>
              <a:pPr algn="r"/>
              <a:t>4</a:t>
            </a:fld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44" name="Rektangel 8">
            <a:extLst>
              <a:ext uri="{FF2B5EF4-FFF2-40B4-BE49-F238E27FC236}">
                <a16:creationId xmlns:a16="http://schemas.microsoft.com/office/drawing/2014/main" id="{7C58DE56-4512-684A-AD2C-2C8F581B3DB6}"/>
              </a:ext>
            </a:extLst>
          </p:cNvPr>
          <p:cNvSpPr/>
          <p:nvPr/>
        </p:nvSpPr>
        <p:spPr>
          <a:xfrm>
            <a:off x="0" y="447675"/>
            <a:ext cx="292100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B8F9E5B3-576D-E649-84B0-0A2AB0544ED1}"/>
              </a:ext>
            </a:extLst>
          </p:cNvPr>
          <p:cNvSpPr txBox="1">
            <a:spLocks/>
          </p:cNvSpPr>
          <p:nvPr/>
        </p:nvSpPr>
        <p:spPr>
          <a:xfrm>
            <a:off x="1103709" y="265373"/>
            <a:ext cx="9360000" cy="6573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269832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777BB-9392-4E78-B923-AAC91EB8E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evolution of TIM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DCCC7-16B4-46C1-96B4-DEACCFB12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5</a:t>
            </a:fld>
            <a:endParaRPr lang="sv-SE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1F881AA-28A6-4A6D-8CB9-4FCC1326DDF6}"/>
              </a:ext>
            </a:extLst>
          </p:cNvPr>
          <p:cNvSpPr/>
          <p:nvPr/>
        </p:nvSpPr>
        <p:spPr>
          <a:xfrm rot="16200000">
            <a:off x="1630483" y="3836048"/>
            <a:ext cx="199017" cy="1775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1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58F112-FB48-4473-8382-85502299D07A}"/>
              </a:ext>
            </a:extLst>
          </p:cNvPr>
          <p:cNvCxnSpPr>
            <a:cxnSpLocks/>
            <a:endCxn id="11" idx="0"/>
          </p:cNvCxnSpPr>
          <p:nvPr/>
        </p:nvCxnSpPr>
        <p:spPr>
          <a:xfrm flipV="1">
            <a:off x="1818742" y="3924798"/>
            <a:ext cx="561476" cy="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E744749-177F-4089-91B3-D8D7B07C3C16}"/>
              </a:ext>
            </a:extLst>
          </p:cNvPr>
          <p:cNvSpPr txBox="1"/>
          <p:nvPr/>
        </p:nvSpPr>
        <p:spPr>
          <a:xfrm>
            <a:off x="1490673" y="4174565"/>
            <a:ext cx="46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2012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F80202D-CFB6-42B4-BA38-CD970F4B2A44}"/>
              </a:ext>
            </a:extLst>
          </p:cNvPr>
          <p:cNvGrpSpPr/>
          <p:nvPr/>
        </p:nvGrpSpPr>
        <p:grpSpPr>
          <a:xfrm>
            <a:off x="460370" y="2746339"/>
            <a:ext cx="2015473" cy="1014405"/>
            <a:chOff x="460370" y="2746339"/>
            <a:chExt cx="2015473" cy="1014405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06EEB783-9135-44D2-AF8A-69E5FD021EF1}"/>
                </a:ext>
              </a:extLst>
            </p:cNvPr>
            <p:cNvSpPr/>
            <p:nvPr/>
          </p:nvSpPr>
          <p:spPr>
            <a:xfrm>
              <a:off x="460370" y="2746339"/>
              <a:ext cx="2015473" cy="71120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666666"/>
                  </a:solidFill>
                </a:rPr>
                <a:t>Decision for CATIA V6 and ENOVIA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567D3AB-FB1F-4ECB-9590-0A78278597CC}"/>
                </a:ext>
              </a:extLst>
            </p:cNvPr>
            <p:cNvCxnSpPr>
              <a:cxnSpLocks/>
              <a:stCxn id="50" idx="2"/>
            </p:cNvCxnSpPr>
            <p:nvPr/>
          </p:nvCxnSpPr>
          <p:spPr>
            <a:xfrm>
              <a:off x="1468107" y="3457539"/>
              <a:ext cx="173134" cy="3032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91455AFB-65C0-448A-99B0-46CBB4048E7B}"/>
              </a:ext>
            </a:extLst>
          </p:cNvPr>
          <p:cNvGrpSpPr/>
          <p:nvPr/>
        </p:nvGrpSpPr>
        <p:grpSpPr>
          <a:xfrm>
            <a:off x="875231" y="3825290"/>
            <a:ext cx="2301677" cy="2039265"/>
            <a:chOff x="875231" y="3825290"/>
            <a:chExt cx="2301677" cy="2039265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C12FB3D-EA52-4A98-800C-B32E6D8D54AB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 flipV="1">
              <a:off x="2557718" y="3924798"/>
              <a:ext cx="619190" cy="269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7E6E887-6305-4FA6-8294-7C67226FEEF5}"/>
                </a:ext>
              </a:extLst>
            </p:cNvPr>
            <p:cNvSpPr/>
            <p:nvPr/>
          </p:nvSpPr>
          <p:spPr>
            <a:xfrm rot="16200000">
              <a:off x="2369460" y="3836048"/>
              <a:ext cx="199017" cy="17750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1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7B11AB-886B-4EB2-9732-07E16D868321}"/>
                </a:ext>
              </a:extLst>
            </p:cNvPr>
            <p:cNvSpPr txBox="1"/>
            <p:nvPr/>
          </p:nvSpPr>
          <p:spPr>
            <a:xfrm>
              <a:off x="2234989" y="4168739"/>
              <a:ext cx="4679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2014</a:t>
              </a: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F3256B84-E2B8-4AB1-9E11-BBA821E8C40C}"/>
                </a:ext>
              </a:extLst>
            </p:cNvPr>
            <p:cNvGrpSpPr/>
            <p:nvPr/>
          </p:nvGrpSpPr>
          <p:grpSpPr>
            <a:xfrm>
              <a:off x="875231" y="4414960"/>
              <a:ext cx="2015473" cy="1449595"/>
              <a:chOff x="482936" y="1693512"/>
              <a:chExt cx="2015473" cy="1449595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463625CC-3E70-475F-8C4C-35DC0886932A}"/>
                  </a:ext>
                </a:extLst>
              </p:cNvPr>
              <p:cNvSpPr/>
              <p:nvPr/>
            </p:nvSpPr>
            <p:spPr>
              <a:xfrm>
                <a:off x="482936" y="2431907"/>
                <a:ext cx="2015473" cy="711200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rgbClr val="666666"/>
                    </a:solidFill>
                  </a:rPr>
                  <a:t>Confirmation after review of CATIA V6 and ENOVIA</a:t>
                </a:r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00557456-12E2-4460-A401-DB1444F62008}"/>
                  </a:ext>
                </a:extLst>
              </p:cNvPr>
              <p:cNvCxnSpPr>
                <a:cxnSpLocks/>
                <a:stCxn id="55" idx="0"/>
                <a:endCxn id="13" idx="2"/>
              </p:cNvCxnSpPr>
              <p:nvPr/>
            </p:nvCxnSpPr>
            <p:spPr>
              <a:xfrm flipV="1">
                <a:off x="1490673" y="1693512"/>
                <a:ext cx="586000" cy="73839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5AFD904-D2C7-4A14-9644-67531C158A71}"/>
              </a:ext>
            </a:extLst>
          </p:cNvPr>
          <p:cNvGrpSpPr/>
          <p:nvPr/>
        </p:nvGrpSpPr>
        <p:grpSpPr>
          <a:xfrm>
            <a:off x="2213180" y="1687491"/>
            <a:ext cx="2210613" cy="2728015"/>
            <a:chOff x="2213180" y="1687491"/>
            <a:chExt cx="2210613" cy="272801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B3B32BF-B376-460B-A9BA-02037119766D}"/>
                </a:ext>
              </a:extLst>
            </p:cNvPr>
            <p:cNvSpPr/>
            <p:nvPr/>
          </p:nvSpPr>
          <p:spPr>
            <a:xfrm rot="16200000">
              <a:off x="3183183" y="3754469"/>
              <a:ext cx="328109" cy="340659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1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66FD944-5A7F-4044-BE7B-ABBDBD50858C}"/>
                </a:ext>
              </a:extLst>
            </p:cNvPr>
            <p:cNvSpPr txBox="1"/>
            <p:nvPr/>
          </p:nvSpPr>
          <p:spPr>
            <a:xfrm>
              <a:off x="3113258" y="4169285"/>
              <a:ext cx="4679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2015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0CDC532-8CD6-45D8-8983-6924B34DD1D6}"/>
                </a:ext>
              </a:extLst>
            </p:cNvPr>
            <p:cNvCxnSpPr>
              <a:cxnSpLocks/>
              <a:endCxn id="39" idx="0"/>
            </p:cNvCxnSpPr>
            <p:nvPr/>
          </p:nvCxnSpPr>
          <p:spPr>
            <a:xfrm flipV="1">
              <a:off x="3517566" y="3920082"/>
              <a:ext cx="867761" cy="539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4ECCEC8-0C2C-44CB-BBFE-D2CE12F6CC97}"/>
                </a:ext>
              </a:extLst>
            </p:cNvPr>
            <p:cNvGrpSpPr/>
            <p:nvPr/>
          </p:nvGrpSpPr>
          <p:grpSpPr>
            <a:xfrm>
              <a:off x="2213180" y="1687491"/>
              <a:ext cx="2210613" cy="1992821"/>
              <a:chOff x="482936" y="2431907"/>
              <a:chExt cx="2015473" cy="1627588"/>
            </a:xfrm>
          </p:grpSpPr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B857585C-0796-41DB-8866-E5DA8A5762D7}"/>
                  </a:ext>
                </a:extLst>
              </p:cNvPr>
              <p:cNvSpPr/>
              <p:nvPr/>
            </p:nvSpPr>
            <p:spPr>
              <a:xfrm>
                <a:off x="482936" y="2431907"/>
                <a:ext cx="2015473" cy="711200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666666"/>
                    </a:solidFill>
                  </a:rPr>
                  <a:t>Pilot and decision </a:t>
                </a:r>
                <a:r>
                  <a:rPr lang="en-US" sz="1200" b="1" dirty="0" smtClean="0">
                    <a:solidFill>
                      <a:srgbClr val="666666"/>
                    </a:solidFill>
                  </a:rPr>
                  <a:t>for</a:t>
                </a:r>
                <a:r>
                  <a:rPr lang="en-US" sz="1200" b="1" dirty="0">
                    <a:solidFill>
                      <a:srgbClr val="666666"/>
                    </a:solidFill>
                  </a:rPr>
                  <a:t>:</a:t>
                </a:r>
              </a:p>
              <a:p>
                <a:pPr algn="ctr"/>
                <a:r>
                  <a:rPr lang="en-US" sz="1200" dirty="0">
                    <a:solidFill>
                      <a:srgbClr val="666666"/>
                    </a:solidFill>
                  </a:rPr>
                  <a:t>Facility Breakdown Structure</a:t>
                </a:r>
              </a:p>
              <a:p>
                <a:pPr algn="ctr"/>
                <a:r>
                  <a:rPr lang="en-US" sz="1200" dirty="0">
                    <a:solidFill>
                      <a:srgbClr val="666666"/>
                    </a:solidFill>
                  </a:rPr>
                  <a:t>Tagging</a:t>
                </a:r>
              </a:p>
              <a:p>
                <a:pPr algn="ctr"/>
                <a:r>
                  <a:rPr lang="en-US" sz="1200" dirty="0">
                    <a:solidFill>
                      <a:srgbClr val="666666"/>
                    </a:solidFill>
                  </a:rPr>
                  <a:t>Reference Data Library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FB78465-6619-4200-8AE4-E8648E8AAC03}"/>
                  </a:ext>
                </a:extLst>
              </p:cNvPr>
              <p:cNvCxnSpPr>
                <a:cxnSpLocks/>
                <a:stCxn id="61" idx="2"/>
              </p:cNvCxnSpPr>
              <p:nvPr/>
            </p:nvCxnSpPr>
            <p:spPr>
              <a:xfrm>
                <a:off x="1490673" y="3143107"/>
                <a:ext cx="1" cy="9163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8543A39B-75E8-490F-9794-32D88A830016}"/>
              </a:ext>
            </a:extLst>
          </p:cNvPr>
          <p:cNvGrpSpPr/>
          <p:nvPr/>
        </p:nvGrpSpPr>
        <p:grpSpPr>
          <a:xfrm>
            <a:off x="3009682" y="3756028"/>
            <a:ext cx="3054314" cy="2831208"/>
            <a:chOff x="3009682" y="3756028"/>
            <a:chExt cx="3054314" cy="2831208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3F8BC4D-9F1B-4B11-BFC7-9F7580C029D0}"/>
                </a:ext>
              </a:extLst>
            </p:cNvPr>
            <p:cNvSpPr/>
            <p:nvPr/>
          </p:nvSpPr>
          <p:spPr>
            <a:xfrm rot="16200000">
              <a:off x="4391602" y="3749753"/>
              <a:ext cx="328109" cy="340659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1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130A5EC-1795-456A-B8CC-F23E80F111FD}"/>
                </a:ext>
              </a:extLst>
            </p:cNvPr>
            <p:cNvCxnSpPr>
              <a:cxnSpLocks/>
              <a:stCxn id="39" idx="4"/>
              <a:endCxn id="17" idx="0"/>
            </p:cNvCxnSpPr>
            <p:nvPr/>
          </p:nvCxnSpPr>
          <p:spPr>
            <a:xfrm>
              <a:off x="4725986" y="3920082"/>
              <a:ext cx="1338010" cy="4716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C32C8BA-6951-4F5F-9307-29270F01273A}"/>
                </a:ext>
              </a:extLst>
            </p:cNvPr>
            <p:cNvSpPr txBox="1"/>
            <p:nvPr/>
          </p:nvSpPr>
          <p:spPr>
            <a:xfrm>
              <a:off x="4321677" y="4169285"/>
              <a:ext cx="4679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2016</a:t>
              </a: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BC3223A7-5C8B-4BE0-8AAE-5EC61B4C19EB}"/>
                </a:ext>
              </a:extLst>
            </p:cNvPr>
            <p:cNvGrpSpPr/>
            <p:nvPr/>
          </p:nvGrpSpPr>
          <p:grpSpPr>
            <a:xfrm>
              <a:off x="3009682" y="4415506"/>
              <a:ext cx="2696852" cy="2171730"/>
              <a:chOff x="280326" y="1613081"/>
              <a:chExt cx="2529625" cy="2171730"/>
            </a:xfrm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463BE080-370E-4425-A25D-4DDFADB2A156}"/>
                  </a:ext>
                </a:extLst>
              </p:cNvPr>
              <p:cNvSpPr/>
              <p:nvPr/>
            </p:nvSpPr>
            <p:spPr>
              <a:xfrm>
                <a:off x="280326" y="1998175"/>
                <a:ext cx="2529625" cy="1786636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666666"/>
                    </a:solidFill>
                  </a:rPr>
                  <a:t>Implementation of:</a:t>
                </a:r>
              </a:p>
              <a:p>
                <a:pPr algn="ctr"/>
                <a:r>
                  <a:rPr lang="en-US" sz="1200" dirty="0">
                    <a:solidFill>
                      <a:srgbClr val="666666"/>
                    </a:solidFill>
                  </a:rPr>
                  <a:t>Facility Breakdown Structure</a:t>
                </a:r>
              </a:p>
              <a:p>
                <a:pPr algn="ctr"/>
                <a:r>
                  <a:rPr lang="en-US" sz="1200" dirty="0">
                    <a:solidFill>
                      <a:srgbClr val="666666"/>
                    </a:solidFill>
                  </a:rPr>
                  <a:t>Location Breakdown Structure</a:t>
                </a:r>
              </a:p>
              <a:p>
                <a:pPr algn="ctr"/>
                <a:r>
                  <a:rPr lang="en-US" sz="1200" dirty="0">
                    <a:solidFill>
                      <a:srgbClr val="666666"/>
                    </a:solidFill>
                  </a:rPr>
                  <a:t>Change Management FBS and LBS</a:t>
                </a:r>
              </a:p>
              <a:p>
                <a:pPr algn="ctr"/>
                <a:r>
                  <a:rPr lang="en-US" sz="1200" dirty="0">
                    <a:solidFill>
                      <a:srgbClr val="666666"/>
                    </a:solidFill>
                  </a:rPr>
                  <a:t>Tagging and naming</a:t>
                </a:r>
              </a:p>
              <a:p>
                <a:pPr algn="ctr"/>
                <a:r>
                  <a:rPr lang="en-US" sz="1200" dirty="0">
                    <a:solidFill>
                      <a:srgbClr val="666666"/>
                    </a:solidFill>
                  </a:rPr>
                  <a:t>Reference Data Management</a:t>
                </a:r>
              </a:p>
              <a:p>
                <a:pPr algn="ctr"/>
                <a:r>
                  <a:rPr lang="en-US" sz="1200" dirty="0">
                    <a:solidFill>
                      <a:srgbClr val="666666"/>
                    </a:solidFill>
                  </a:rPr>
                  <a:t>Labelling</a:t>
                </a:r>
              </a:p>
              <a:p>
                <a:pPr algn="ctr"/>
                <a:endParaRPr lang="en-US" sz="1200" dirty="0">
                  <a:solidFill>
                    <a:srgbClr val="666666"/>
                  </a:solidFill>
                </a:endParaRP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6947F2A4-EB20-44EA-B88B-9679805583F7}"/>
                  </a:ext>
                </a:extLst>
              </p:cNvPr>
              <p:cNvCxnSpPr>
                <a:cxnSpLocks/>
                <a:stCxn id="68" idx="0"/>
                <a:endCxn id="45" idx="2"/>
              </p:cNvCxnSpPr>
              <p:nvPr/>
            </p:nvCxnSpPr>
            <p:spPr>
              <a:xfrm flipV="1">
                <a:off x="1545139" y="1613081"/>
                <a:ext cx="113935" cy="38509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6EDB68E-3B7E-4FB7-9AEC-54C11DC0E64A}"/>
              </a:ext>
            </a:extLst>
          </p:cNvPr>
          <p:cNvGrpSpPr/>
          <p:nvPr/>
        </p:nvGrpSpPr>
        <p:grpSpPr>
          <a:xfrm>
            <a:off x="4555656" y="1840222"/>
            <a:ext cx="2620463" cy="2568989"/>
            <a:chOff x="4555656" y="1840222"/>
            <a:chExt cx="2620463" cy="256898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2CE1A28-3239-4E31-AC77-AFFFFBF75D3D}"/>
                </a:ext>
              </a:extLst>
            </p:cNvPr>
            <p:cNvSpPr/>
            <p:nvPr/>
          </p:nvSpPr>
          <p:spPr>
            <a:xfrm rot="16200000">
              <a:off x="6070271" y="3754469"/>
              <a:ext cx="328109" cy="340659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1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7D80B47-003D-48A9-AF61-B2BAB68D4A5A}"/>
                </a:ext>
              </a:extLst>
            </p:cNvPr>
            <p:cNvSpPr txBox="1"/>
            <p:nvPr/>
          </p:nvSpPr>
          <p:spPr>
            <a:xfrm>
              <a:off x="6000346" y="4162990"/>
              <a:ext cx="4679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2017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CD22F09-43CA-49FE-9BD4-E0DE133B45C1}"/>
                </a:ext>
              </a:extLst>
            </p:cNvPr>
            <p:cNvCxnSpPr>
              <a:cxnSpLocks/>
              <a:stCxn id="17" idx="4"/>
              <a:endCxn id="98" idx="0"/>
            </p:cNvCxnSpPr>
            <p:nvPr/>
          </p:nvCxnSpPr>
          <p:spPr>
            <a:xfrm flipV="1">
              <a:off x="6404655" y="3924072"/>
              <a:ext cx="771464" cy="726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87D2AA8B-B7B8-4FFE-9242-35A238BA02FA}"/>
                </a:ext>
              </a:extLst>
            </p:cNvPr>
            <p:cNvGrpSpPr/>
            <p:nvPr/>
          </p:nvGrpSpPr>
          <p:grpSpPr>
            <a:xfrm>
              <a:off x="4555656" y="1840222"/>
              <a:ext cx="2620461" cy="1878735"/>
              <a:chOff x="219898" y="2543112"/>
              <a:chExt cx="2802046" cy="1458671"/>
            </a:xfrm>
          </p:grpSpPr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E798195B-1700-4FF7-931A-348CFB18D476}"/>
                  </a:ext>
                </a:extLst>
              </p:cNvPr>
              <p:cNvSpPr/>
              <p:nvPr/>
            </p:nvSpPr>
            <p:spPr>
              <a:xfrm>
                <a:off x="219898" y="2543112"/>
                <a:ext cx="2802046" cy="1237711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rgbClr val="666666"/>
                    </a:solidFill>
                  </a:rPr>
                  <a:t>User experience improvement</a:t>
                </a:r>
              </a:p>
              <a:p>
                <a:pPr algn="ctr"/>
                <a:r>
                  <a:rPr lang="en-US" sz="1200" dirty="0">
                    <a:solidFill>
                      <a:srgbClr val="666666"/>
                    </a:solidFill>
                  </a:rPr>
                  <a:t>EAM definition</a:t>
                </a:r>
              </a:p>
              <a:p>
                <a:pPr algn="ctr"/>
                <a:r>
                  <a:rPr lang="en-US" sz="1200" dirty="0">
                    <a:solidFill>
                      <a:srgbClr val="666666"/>
                    </a:solidFill>
                  </a:rPr>
                  <a:t>Mass approval</a:t>
                </a:r>
              </a:p>
              <a:p>
                <a:pPr algn="ctr"/>
                <a:r>
                  <a:rPr lang="en-US" sz="1200" dirty="0">
                    <a:solidFill>
                      <a:srgbClr val="666666"/>
                    </a:solidFill>
                  </a:rPr>
                  <a:t>Access for In-Kind &amp; Contractors</a:t>
                </a:r>
              </a:p>
              <a:p>
                <a:pPr algn="ctr"/>
                <a:r>
                  <a:rPr lang="en-US" sz="1200" dirty="0">
                    <a:solidFill>
                      <a:srgbClr val="666666"/>
                    </a:solidFill>
                  </a:rPr>
                  <a:t>Stamping – drawings &amp; pdf</a:t>
                </a:r>
              </a:p>
              <a:p>
                <a:pPr algn="ctr"/>
                <a:r>
                  <a:rPr lang="en-US" sz="1200" dirty="0">
                    <a:solidFill>
                      <a:srgbClr val="666666"/>
                    </a:solidFill>
                  </a:rPr>
                  <a:t>CATIA methods</a:t>
                </a:r>
              </a:p>
              <a:p>
                <a:pPr algn="ctr"/>
                <a:r>
                  <a:rPr lang="en-US" sz="1200" dirty="0">
                    <a:solidFill>
                      <a:srgbClr val="666666"/>
                    </a:solidFill>
                  </a:rPr>
                  <a:t>Large Assembly Management</a:t>
                </a:r>
              </a:p>
              <a:p>
                <a:pPr algn="ctr"/>
                <a:r>
                  <a:rPr lang="en-US" sz="1200" dirty="0">
                    <a:solidFill>
                      <a:srgbClr val="666666"/>
                    </a:solidFill>
                  </a:rPr>
                  <a:t>AIB 2.0</a:t>
                </a: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34D43C9A-70A4-4D1A-8847-C3A49DD97262}"/>
                  </a:ext>
                </a:extLst>
              </p:cNvPr>
              <p:cNvCxnSpPr>
                <a:cxnSpLocks/>
                <a:stCxn id="78" idx="2"/>
              </p:cNvCxnSpPr>
              <p:nvPr/>
            </p:nvCxnSpPr>
            <p:spPr>
              <a:xfrm>
                <a:off x="1620922" y="3780823"/>
                <a:ext cx="284032" cy="2209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B131F0C8-6F02-4B41-8EA4-79F7CAE4DAEE}"/>
              </a:ext>
            </a:extLst>
          </p:cNvPr>
          <p:cNvGrpSpPr/>
          <p:nvPr/>
        </p:nvGrpSpPr>
        <p:grpSpPr>
          <a:xfrm>
            <a:off x="7320950" y="2294932"/>
            <a:ext cx="2484151" cy="2130429"/>
            <a:chOff x="7320950" y="2294932"/>
            <a:chExt cx="2484151" cy="213042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C452C30-EA19-49F6-95AA-0A6F5CE0D4E8}"/>
                </a:ext>
              </a:extLst>
            </p:cNvPr>
            <p:cNvSpPr/>
            <p:nvPr/>
          </p:nvSpPr>
          <p:spPr>
            <a:xfrm rot="16200000">
              <a:off x="8601608" y="3753744"/>
              <a:ext cx="328109" cy="340659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1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F2BBE37-5733-461B-87CF-6B10CFF027EF}"/>
                </a:ext>
              </a:extLst>
            </p:cNvPr>
            <p:cNvSpPr txBox="1"/>
            <p:nvPr/>
          </p:nvSpPr>
          <p:spPr>
            <a:xfrm>
              <a:off x="8531683" y="4179140"/>
              <a:ext cx="4679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2019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04BB7E0-5211-4957-8A2A-92FDB4471E87}"/>
                </a:ext>
              </a:extLst>
            </p:cNvPr>
            <p:cNvCxnSpPr>
              <a:cxnSpLocks/>
              <a:stCxn id="20" idx="4"/>
              <a:endCxn id="120" idx="0"/>
            </p:cNvCxnSpPr>
            <p:nvPr/>
          </p:nvCxnSpPr>
          <p:spPr>
            <a:xfrm>
              <a:off x="8935992" y="3924073"/>
              <a:ext cx="869109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C0A61DF7-75DA-4CD2-A726-4FAAF7D3C480}"/>
                </a:ext>
              </a:extLst>
            </p:cNvPr>
            <p:cNvGrpSpPr/>
            <p:nvPr/>
          </p:nvGrpSpPr>
          <p:grpSpPr>
            <a:xfrm>
              <a:off x="7320950" y="2294932"/>
              <a:ext cx="2020423" cy="1369568"/>
              <a:chOff x="219899" y="2543112"/>
              <a:chExt cx="2546888" cy="1474315"/>
            </a:xfrm>
          </p:grpSpPr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38932ED9-86D6-44AC-995C-AB48AB94E591}"/>
                  </a:ext>
                </a:extLst>
              </p:cNvPr>
              <p:cNvSpPr/>
              <p:nvPr/>
            </p:nvSpPr>
            <p:spPr>
              <a:xfrm>
                <a:off x="219899" y="2543112"/>
                <a:ext cx="2546888" cy="1237711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rgbClr val="666666"/>
                    </a:solidFill>
                  </a:rPr>
                  <a:t>Labeling in EAM</a:t>
                </a:r>
              </a:p>
              <a:p>
                <a:pPr algn="ctr"/>
                <a:r>
                  <a:rPr lang="en-US" sz="1200" dirty="0">
                    <a:solidFill>
                      <a:srgbClr val="666666"/>
                    </a:solidFill>
                  </a:rPr>
                  <a:t>EAM-ERP integration</a:t>
                </a:r>
              </a:p>
              <a:p>
                <a:pPr algn="ctr"/>
                <a:r>
                  <a:rPr lang="en-US" sz="1200" dirty="0">
                    <a:solidFill>
                      <a:srgbClr val="666666"/>
                    </a:solidFill>
                  </a:rPr>
                  <a:t>CHESS-EAM integrations</a:t>
                </a:r>
              </a:p>
            </p:txBody>
          </p: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FC4FE6D7-71CF-434D-B848-196F21D159DC}"/>
                  </a:ext>
                </a:extLst>
              </p:cNvPr>
              <p:cNvCxnSpPr>
                <a:cxnSpLocks/>
                <a:stCxn id="95" idx="2"/>
              </p:cNvCxnSpPr>
              <p:nvPr/>
            </p:nvCxnSpPr>
            <p:spPr>
              <a:xfrm>
                <a:off x="1493343" y="3780823"/>
                <a:ext cx="334839" cy="2366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59E29B8-87C9-428C-AF84-8561839C946A}"/>
              </a:ext>
            </a:extLst>
          </p:cNvPr>
          <p:cNvGrpSpPr/>
          <p:nvPr/>
        </p:nvGrpSpPr>
        <p:grpSpPr>
          <a:xfrm>
            <a:off x="5865887" y="3760018"/>
            <a:ext cx="3070105" cy="2834802"/>
            <a:chOff x="5865887" y="3760018"/>
            <a:chExt cx="3070105" cy="283480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74D8CD-836C-4481-8C8E-801FF1ABA7F9}"/>
                </a:ext>
              </a:extLst>
            </p:cNvPr>
            <p:cNvSpPr txBox="1"/>
            <p:nvPr/>
          </p:nvSpPr>
          <p:spPr>
            <a:xfrm>
              <a:off x="7108122" y="4164032"/>
              <a:ext cx="4679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2018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008B9BB-1B4A-4981-9201-61998EE9EC7C}"/>
                </a:ext>
              </a:extLst>
            </p:cNvPr>
            <p:cNvCxnSpPr>
              <a:cxnSpLocks/>
              <a:stCxn id="98" idx="4"/>
              <a:endCxn id="20" idx="0"/>
            </p:cNvCxnSpPr>
            <p:nvPr/>
          </p:nvCxnSpPr>
          <p:spPr>
            <a:xfrm>
              <a:off x="7516778" y="3924072"/>
              <a:ext cx="1078555" cy="1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D10EE02-3ADB-47F5-9C95-2090F343C9E8}"/>
                </a:ext>
              </a:extLst>
            </p:cNvPr>
            <p:cNvGrpSpPr/>
            <p:nvPr/>
          </p:nvGrpSpPr>
          <p:grpSpPr>
            <a:xfrm>
              <a:off x="5865887" y="4410253"/>
              <a:ext cx="3070105" cy="2184567"/>
              <a:chOff x="179225" y="1600244"/>
              <a:chExt cx="2831078" cy="2184567"/>
            </a:xfrm>
          </p:grpSpPr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534731D8-392E-4A01-8EDA-6E25467C24E1}"/>
                  </a:ext>
                </a:extLst>
              </p:cNvPr>
              <p:cNvSpPr/>
              <p:nvPr/>
            </p:nvSpPr>
            <p:spPr>
              <a:xfrm>
                <a:off x="179225" y="1998175"/>
                <a:ext cx="2831078" cy="1786636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rgbClr val="666666"/>
                    </a:solidFill>
                  </a:rPr>
                  <a:t>EAM deployed</a:t>
                </a:r>
              </a:p>
              <a:p>
                <a:pPr algn="ctr"/>
                <a:r>
                  <a:rPr lang="en-US" sz="1200" dirty="0">
                    <a:solidFill>
                      <a:srgbClr val="666666"/>
                    </a:solidFill>
                  </a:rPr>
                  <a:t>Facility Breakdown Structure 2.0</a:t>
                </a:r>
              </a:p>
              <a:p>
                <a:pPr algn="ctr"/>
                <a:r>
                  <a:rPr lang="en-US" sz="1200" dirty="0">
                    <a:solidFill>
                      <a:srgbClr val="666666"/>
                    </a:solidFill>
                  </a:rPr>
                  <a:t>New change process FBS and LBS</a:t>
                </a:r>
              </a:p>
              <a:p>
                <a:pPr algn="ctr"/>
                <a:r>
                  <a:rPr lang="en-US" sz="1200" dirty="0">
                    <a:solidFill>
                      <a:srgbClr val="666666"/>
                    </a:solidFill>
                  </a:rPr>
                  <a:t>New change process EBOM</a:t>
                </a:r>
              </a:p>
              <a:p>
                <a:pPr algn="ctr"/>
                <a:r>
                  <a:rPr lang="en-US" sz="1200" dirty="0">
                    <a:solidFill>
                      <a:srgbClr val="666666"/>
                    </a:solidFill>
                  </a:rPr>
                  <a:t>User Experience improvement</a:t>
                </a:r>
              </a:p>
              <a:p>
                <a:pPr algn="ctr"/>
                <a:r>
                  <a:rPr lang="en-US" sz="1200" dirty="0">
                    <a:solidFill>
                      <a:srgbClr val="666666"/>
                    </a:solidFill>
                  </a:rPr>
                  <a:t>FBS-ICS (cable database) Integration</a:t>
                </a:r>
              </a:p>
              <a:p>
                <a:pPr algn="ctr"/>
                <a:r>
                  <a:rPr lang="en-US" sz="1200" dirty="0">
                    <a:solidFill>
                      <a:srgbClr val="666666"/>
                    </a:solidFill>
                  </a:rPr>
                  <a:t>Authoring tools integrations</a:t>
                </a:r>
              </a:p>
              <a:p>
                <a:pPr algn="ctr"/>
                <a:r>
                  <a:rPr lang="en-US" sz="1200" dirty="0">
                    <a:solidFill>
                      <a:srgbClr val="666666"/>
                    </a:solidFill>
                  </a:rPr>
                  <a:t>External delivery upload</a:t>
                </a:r>
              </a:p>
              <a:p>
                <a:pPr algn="ctr"/>
                <a:endParaRPr lang="en-US" sz="1200" dirty="0">
                  <a:solidFill>
                    <a:srgbClr val="666666"/>
                  </a:solidFill>
                </a:endParaRPr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892581E9-E907-41E2-A369-6888A8FBB73D}"/>
                  </a:ext>
                </a:extLst>
              </p:cNvPr>
              <p:cNvCxnSpPr>
                <a:cxnSpLocks/>
                <a:stCxn id="90" idx="0"/>
                <a:endCxn id="23" idx="2"/>
              </p:cNvCxnSpPr>
              <p:nvPr/>
            </p:nvCxnSpPr>
            <p:spPr>
              <a:xfrm flipH="1" flipV="1">
                <a:off x="1540506" y="1600244"/>
                <a:ext cx="54258" cy="39793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8458881A-A337-4F47-B722-8DC2710230FA}"/>
                </a:ext>
              </a:extLst>
            </p:cNvPr>
            <p:cNvSpPr/>
            <p:nvPr/>
          </p:nvSpPr>
          <p:spPr>
            <a:xfrm rot="16200000">
              <a:off x="7182394" y="3753743"/>
              <a:ext cx="328109" cy="340659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1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A6224781-1D10-4B2D-8A1B-0C7594B67E24}"/>
              </a:ext>
            </a:extLst>
          </p:cNvPr>
          <p:cNvGrpSpPr/>
          <p:nvPr/>
        </p:nvGrpSpPr>
        <p:grpSpPr>
          <a:xfrm>
            <a:off x="9182317" y="3760019"/>
            <a:ext cx="2933478" cy="1938048"/>
            <a:chOff x="9160568" y="3760019"/>
            <a:chExt cx="2716588" cy="193804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55B5DAF-2204-4988-8F11-FAB212E183A5}"/>
                </a:ext>
              </a:extLst>
            </p:cNvPr>
            <p:cNvSpPr txBox="1"/>
            <p:nvPr/>
          </p:nvSpPr>
          <p:spPr>
            <a:xfrm>
              <a:off x="9673655" y="4179140"/>
              <a:ext cx="4679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2020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CF52E18-1DD7-49E2-922C-178A7A4F9C8A}"/>
                </a:ext>
              </a:extLst>
            </p:cNvPr>
            <p:cNvCxnSpPr>
              <a:cxnSpLocks/>
              <a:stCxn id="120" idx="4"/>
              <a:endCxn id="123" idx="0"/>
            </p:cNvCxnSpPr>
            <p:nvPr/>
          </p:nvCxnSpPr>
          <p:spPr>
            <a:xfrm>
              <a:off x="10077964" y="3924073"/>
              <a:ext cx="94984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18F1A301-16CF-4A2C-9143-DCBE8A5513F5}"/>
                </a:ext>
              </a:extLst>
            </p:cNvPr>
            <p:cNvGrpSpPr/>
            <p:nvPr/>
          </p:nvGrpSpPr>
          <p:grpSpPr>
            <a:xfrm>
              <a:off x="9160568" y="4425361"/>
              <a:ext cx="2716588" cy="1272706"/>
              <a:chOff x="551630" y="1639875"/>
              <a:chExt cx="2548137" cy="1272706"/>
            </a:xfrm>
          </p:grpSpPr>
          <p:sp>
            <p:nvSpPr>
              <p:cNvPr id="107" name="Rectangle: Rounded Corners 106">
                <a:extLst>
                  <a:ext uri="{FF2B5EF4-FFF2-40B4-BE49-F238E27FC236}">
                    <a16:creationId xmlns:a16="http://schemas.microsoft.com/office/drawing/2014/main" id="{DEB73780-B5B7-43C7-B168-7980F67B3422}"/>
                  </a:ext>
                </a:extLst>
              </p:cNvPr>
              <p:cNvSpPr/>
              <p:nvPr/>
            </p:nvSpPr>
            <p:spPr>
              <a:xfrm>
                <a:off x="551630" y="1998175"/>
                <a:ext cx="2548137" cy="914406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rgbClr val="666666"/>
                    </a:solidFill>
                  </a:rPr>
                  <a:t>Facility Configuration Management 1.0</a:t>
                </a:r>
              </a:p>
              <a:p>
                <a:pPr algn="ctr"/>
                <a:r>
                  <a:rPr lang="en-US" sz="1200" dirty="0">
                    <a:solidFill>
                      <a:srgbClr val="666666"/>
                    </a:solidFill>
                  </a:rPr>
                  <a:t>Improvements document management</a:t>
                </a:r>
              </a:p>
            </p:txBody>
          </p: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E5D491BB-1B7C-4A0B-B07F-EFED7305F1D8}"/>
                  </a:ext>
                </a:extLst>
              </p:cNvPr>
              <p:cNvCxnSpPr>
                <a:cxnSpLocks/>
                <a:stCxn id="107" idx="0"/>
                <a:endCxn id="28" idx="2"/>
              </p:cNvCxnSpPr>
              <p:nvPr/>
            </p:nvCxnSpPr>
            <p:spPr>
              <a:xfrm flipH="1" flipV="1">
                <a:off x="1252372" y="1639875"/>
                <a:ext cx="573327" cy="3583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BDF0F492-F7E9-49E0-B057-9EB3007BE8BF}"/>
                </a:ext>
              </a:extLst>
            </p:cNvPr>
            <p:cNvSpPr/>
            <p:nvPr/>
          </p:nvSpPr>
          <p:spPr>
            <a:xfrm rot="16200000">
              <a:off x="9743580" y="3753744"/>
              <a:ext cx="328109" cy="340659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1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F3AE344-0975-4312-B9EF-4BCE4A7B6FBA}"/>
              </a:ext>
            </a:extLst>
          </p:cNvPr>
          <p:cNvGrpSpPr/>
          <p:nvPr/>
        </p:nvGrpSpPr>
        <p:grpSpPr>
          <a:xfrm>
            <a:off x="9431865" y="2678858"/>
            <a:ext cx="2683932" cy="1746503"/>
            <a:chOff x="9431865" y="2678858"/>
            <a:chExt cx="2683932" cy="174650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A6F4D5A-BA9A-47BD-85FD-5B2D2201020C}"/>
                </a:ext>
              </a:extLst>
            </p:cNvPr>
            <p:cNvSpPr txBox="1"/>
            <p:nvPr/>
          </p:nvSpPr>
          <p:spPr>
            <a:xfrm>
              <a:off x="10964159" y="4179140"/>
              <a:ext cx="4679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2021</a:t>
              </a: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B64C1A96-854D-4CFC-A668-C07581125C4F}"/>
                </a:ext>
              </a:extLst>
            </p:cNvPr>
            <p:cNvGrpSpPr/>
            <p:nvPr/>
          </p:nvGrpSpPr>
          <p:grpSpPr>
            <a:xfrm>
              <a:off x="9431865" y="2678858"/>
              <a:ext cx="2683932" cy="1040099"/>
              <a:chOff x="-78016" y="2856538"/>
              <a:chExt cx="3383289" cy="1119648"/>
            </a:xfrm>
          </p:grpSpPr>
          <p:sp>
            <p:nvSpPr>
              <p:cNvPr id="118" name="Rectangle: Rounded Corners 117">
                <a:extLst>
                  <a:ext uri="{FF2B5EF4-FFF2-40B4-BE49-F238E27FC236}">
                    <a16:creationId xmlns:a16="http://schemas.microsoft.com/office/drawing/2014/main" id="{3EB6C8E0-ED13-4E25-BD53-30171918FAEE}"/>
                  </a:ext>
                </a:extLst>
              </p:cNvPr>
              <p:cNvSpPr/>
              <p:nvPr/>
            </p:nvSpPr>
            <p:spPr>
              <a:xfrm>
                <a:off x="-78016" y="2856538"/>
                <a:ext cx="3383289" cy="924283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rgbClr val="666666"/>
                    </a:solidFill>
                  </a:rPr>
                  <a:t>EAM-CHESS Document integration</a:t>
                </a:r>
              </a:p>
              <a:p>
                <a:pPr algn="ctr"/>
                <a:r>
                  <a:rPr lang="en-US" sz="1200" dirty="0">
                    <a:solidFill>
                      <a:srgbClr val="666666"/>
                    </a:solidFill>
                  </a:rPr>
                  <a:t>Document hierarchy referencing </a:t>
                </a:r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8A4FFED2-456A-4519-B454-5F763A02A7CE}"/>
                  </a:ext>
                </a:extLst>
              </p:cNvPr>
              <p:cNvCxnSpPr>
                <a:cxnSpLocks/>
                <a:stCxn id="118" idx="2"/>
              </p:cNvCxnSpPr>
              <p:nvPr/>
            </p:nvCxnSpPr>
            <p:spPr>
              <a:xfrm>
                <a:off x="1613629" y="3780821"/>
                <a:ext cx="320156" cy="19536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59C4ECB6-04D1-4C38-AB2F-1BAA63D3BBA7}"/>
                </a:ext>
              </a:extLst>
            </p:cNvPr>
            <p:cNvSpPr/>
            <p:nvPr/>
          </p:nvSpPr>
          <p:spPr>
            <a:xfrm rot="16200000">
              <a:off x="11034083" y="3753744"/>
              <a:ext cx="328109" cy="340659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1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682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777BB-9392-4E78-B923-AAC91EB8E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evolution of </a:t>
            </a:r>
            <a:r>
              <a:rPr lang="en-US" dirty="0" smtClean="0"/>
              <a:t>PLM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DCCC7-16B4-46C1-96B4-DEACCFB12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51612" y="6205293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6</a:t>
            </a:fld>
            <a:endParaRPr lang="sv-SE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1F881AA-28A6-4A6D-8CB9-4FCC1326DDF6}"/>
              </a:ext>
            </a:extLst>
          </p:cNvPr>
          <p:cNvSpPr/>
          <p:nvPr/>
        </p:nvSpPr>
        <p:spPr>
          <a:xfrm rot="16200000">
            <a:off x="946803" y="3566071"/>
            <a:ext cx="199017" cy="1775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1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58F112-FB48-4473-8382-85502299D07A}"/>
              </a:ext>
            </a:extLst>
          </p:cNvPr>
          <p:cNvCxnSpPr>
            <a:cxnSpLocks/>
            <a:endCxn id="11" idx="0"/>
          </p:cNvCxnSpPr>
          <p:nvPr/>
        </p:nvCxnSpPr>
        <p:spPr>
          <a:xfrm flipV="1">
            <a:off x="1135062" y="3654821"/>
            <a:ext cx="561476" cy="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E744749-177F-4089-91B3-D8D7B07C3C16}"/>
              </a:ext>
            </a:extLst>
          </p:cNvPr>
          <p:cNvSpPr txBox="1"/>
          <p:nvPr/>
        </p:nvSpPr>
        <p:spPr>
          <a:xfrm>
            <a:off x="806993" y="3904588"/>
            <a:ext cx="46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2012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F80202D-CFB6-42B4-BA38-CD970F4B2A44}"/>
              </a:ext>
            </a:extLst>
          </p:cNvPr>
          <p:cNvGrpSpPr/>
          <p:nvPr/>
        </p:nvGrpSpPr>
        <p:grpSpPr>
          <a:xfrm>
            <a:off x="360946" y="2476362"/>
            <a:ext cx="1846078" cy="1078951"/>
            <a:chOff x="460370" y="2746339"/>
            <a:chExt cx="2015473" cy="1078951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06EEB783-9135-44D2-AF8A-69E5FD021EF1}"/>
                </a:ext>
              </a:extLst>
            </p:cNvPr>
            <p:cNvSpPr/>
            <p:nvPr/>
          </p:nvSpPr>
          <p:spPr>
            <a:xfrm>
              <a:off x="460370" y="2746339"/>
              <a:ext cx="2015473" cy="71120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666666"/>
                  </a:solidFill>
                </a:rPr>
                <a:t>Decision for CATIA V6 and ENOVIA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567D3AB-FB1F-4ECB-9590-0A78278597CC}"/>
                </a:ext>
              </a:extLst>
            </p:cNvPr>
            <p:cNvCxnSpPr>
              <a:cxnSpLocks/>
              <a:stCxn id="50" idx="2"/>
              <a:endCxn id="8" idx="6"/>
            </p:cNvCxnSpPr>
            <p:nvPr/>
          </p:nvCxnSpPr>
          <p:spPr>
            <a:xfrm flipH="1">
              <a:off x="1208625" y="3457539"/>
              <a:ext cx="259482" cy="3677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91455AFB-65C0-448A-99B0-46CBB4048E7B}"/>
              </a:ext>
            </a:extLst>
          </p:cNvPr>
          <p:cNvGrpSpPr/>
          <p:nvPr/>
        </p:nvGrpSpPr>
        <p:grpSpPr>
          <a:xfrm>
            <a:off x="360946" y="3555313"/>
            <a:ext cx="2132282" cy="2039265"/>
            <a:chOff x="1044626" y="3825290"/>
            <a:chExt cx="2132282" cy="2039265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C12FB3D-EA52-4A98-800C-B32E6D8D54AB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 flipV="1">
              <a:off x="2557718" y="3924798"/>
              <a:ext cx="619190" cy="269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7E6E887-6305-4FA6-8294-7C67226FEEF5}"/>
                </a:ext>
              </a:extLst>
            </p:cNvPr>
            <p:cNvSpPr/>
            <p:nvPr/>
          </p:nvSpPr>
          <p:spPr>
            <a:xfrm rot="16200000">
              <a:off x="2369460" y="3836048"/>
              <a:ext cx="199017" cy="17750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1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7B11AB-886B-4EB2-9732-07E16D868321}"/>
                </a:ext>
              </a:extLst>
            </p:cNvPr>
            <p:cNvSpPr txBox="1"/>
            <p:nvPr/>
          </p:nvSpPr>
          <p:spPr>
            <a:xfrm>
              <a:off x="2234989" y="4168739"/>
              <a:ext cx="4679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2014</a:t>
              </a: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F3256B84-E2B8-4AB1-9E11-BBA821E8C40C}"/>
                </a:ext>
              </a:extLst>
            </p:cNvPr>
            <p:cNvGrpSpPr/>
            <p:nvPr/>
          </p:nvGrpSpPr>
          <p:grpSpPr>
            <a:xfrm>
              <a:off x="1044626" y="4414960"/>
              <a:ext cx="1846078" cy="1449595"/>
              <a:chOff x="652331" y="1693512"/>
              <a:chExt cx="1846078" cy="1449595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463625CC-3E70-475F-8C4C-35DC0886932A}"/>
                  </a:ext>
                </a:extLst>
              </p:cNvPr>
              <p:cNvSpPr/>
              <p:nvPr/>
            </p:nvSpPr>
            <p:spPr>
              <a:xfrm>
                <a:off x="652331" y="2431907"/>
                <a:ext cx="1846078" cy="711200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rgbClr val="666666"/>
                    </a:solidFill>
                  </a:rPr>
                  <a:t>Confirmation after review of CATIA V6 and ENOVIA</a:t>
                </a:r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00557456-12E2-4460-A401-DB1444F62008}"/>
                  </a:ext>
                </a:extLst>
              </p:cNvPr>
              <p:cNvCxnSpPr>
                <a:cxnSpLocks/>
                <a:stCxn id="55" idx="0"/>
                <a:endCxn id="13" idx="2"/>
              </p:cNvCxnSpPr>
              <p:nvPr/>
            </p:nvCxnSpPr>
            <p:spPr>
              <a:xfrm flipV="1">
                <a:off x="1490673" y="1693512"/>
                <a:ext cx="586000" cy="73839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5AFD904-D2C7-4A14-9644-67531C158A71}"/>
              </a:ext>
            </a:extLst>
          </p:cNvPr>
          <p:cNvGrpSpPr/>
          <p:nvPr/>
        </p:nvGrpSpPr>
        <p:grpSpPr>
          <a:xfrm>
            <a:off x="1529500" y="1417514"/>
            <a:ext cx="2210613" cy="2728015"/>
            <a:chOff x="2213180" y="1687491"/>
            <a:chExt cx="2210613" cy="272801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B3B32BF-B376-460B-A9BA-02037119766D}"/>
                </a:ext>
              </a:extLst>
            </p:cNvPr>
            <p:cNvSpPr/>
            <p:nvPr/>
          </p:nvSpPr>
          <p:spPr>
            <a:xfrm rot="16200000">
              <a:off x="3183183" y="3754469"/>
              <a:ext cx="328109" cy="340659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1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66FD944-5A7F-4044-BE7B-ABBDBD50858C}"/>
                </a:ext>
              </a:extLst>
            </p:cNvPr>
            <p:cNvSpPr txBox="1"/>
            <p:nvPr/>
          </p:nvSpPr>
          <p:spPr>
            <a:xfrm>
              <a:off x="3113258" y="4169285"/>
              <a:ext cx="4679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2015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0CDC532-8CD6-45D8-8983-6924B34DD1D6}"/>
                </a:ext>
              </a:extLst>
            </p:cNvPr>
            <p:cNvCxnSpPr>
              <a:cxnSpLocks/>
              <a:endCxn id="39" idx="0"/>
            </p:cNvCxnSpPr>
            <p:nvPr/>
          </p:nvCxnSpPr>
          <p:spPr>
            <a:xfrm flipV="1">
              <a:off x="3517566" y="3920082"/>
              <a:ext cx="867761" cy="539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4ECCEC8-0C2C-44CB-BBFE-D2CE12F6CC97}"/>
                </a:ext>
              </a:extLst>
            </p:cNvPr>
            <p:cNvGrpSpPr/>
            <p:nvPr/>
          </p:nvGrpSpPr>
          <p:grpSpPr>
            <a:xfrm>
              <a:off x="2213180" y="1687491"/>
              <a:ext cx="2210613" cy="2073253"/>
              <a:chOff x="482936" y="2431907"/>
              <a:chExt cx="2015473" cy="1693279"/>
            </a:xfrm>
          </p:grpSpPr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B857585C-0796-41DB-8866-E5DA8A5762D7}"/>
                  </a:ext>
                </a:extLst>
              </p:cNvPr>
              <p:cNvSpPr/>
              <p:nvPr/>
            </p:nvSpPr>
            <p:spPr>
              <a:xfrm>
                <a:off x="482936" y="2431907"/>
                <a:ext cx="2015473" cy="711200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666666"/>
                    </a:solidFill>
                  </a:rPr>
                  <a:t>Upgrade to 2014x</a:t>
                </a:r>
                <a:endParaRPr lang="en-US" sz="1200" dirty="0">
                  <a:solidFill>
                    <a:srgbClr val="666666"/>
                  </a:solidFill>
                </a:endParaRP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FB78465-6619-4200-8AE4-E8648E8AAC03}"/>
                  </a:ext>
                </a:extLst>
              </p:cNvPr>
              <p:cNvCxnSpPr>
                <a:cxnSpLocks/>
                <a:stCxn id="61" idx="2"/>
                <a:endCxn id="14" idx="6"/>
              </p:cNvCxnSpPr>
              <p:nvPr/>
            </p:nvCxnSpPr>
            <p:spPr>
              <a:xfrm>
                <a:off x="1490673" y="3143107"/>
                <a:ext cx="26213" cy="9820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8543A39B-75E8-490F-9794-32D88A830016}"/>
              </a:ext>
            </a:extLst>
          </p:cNvPr>
          <p:cNvGrpSpPr/>
          <p:nvPr/>
        </p:nvGrpSpPr>
        <p:grpSpPr>
          <a:xfrm>
            <a:off x="2326002" y="3486051"/>
            <a:ext cx="3054314" cy="2831208"/>
            <a:chOff x="3009682" y="3756028"/>
            <a:chExt cx="3054314" cy="2831208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3F8BC4D-9F1B-4B11-BFC7-9F7580C029D0}"/>
                </a:ext>
              </a:extLst>
            </p:cNvPr>
            <p:cNvSpPr/>
            <p:nvPr/>
          </p:nvSpPr>
          <p:spPr>
            <a:xfrm rot="16200000">
              <a:off x="4391602" y="3749753"/>
              <a:ext cx="328109" cy="340659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1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130A5EC-1795-456A-B8CC-F23E80F111FD}"/>
                </a:ext>
              </a:extLst>
            </p:cNvPr>
            <p:cNvCxnSpPr>
              <a:cxnSpLocks/>
              <a:stCxn id="39" idx="4"/>
              <a:endCxn id="17" idx="0"/>
            </p:cNvCxnSpPr>
            <p:nvPr/>
          </p:nvCxnSpPr>
          <p:spPr>
            <a:xfrm>
              <a:off x="4725986" y="3920082"/>
              <a:ext cx="1338010" cy="4716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C32C8BA-6951-4F5F-9307-29270F01273A}"/>
                </a:ext>
              </a:extLst>
            </p:cNvPr>
            <p:cNvSpPr txBox="1"/>
            <p:nvPr/>
          </p:nvSpPr>
          <p:spPr>
            <a:xfrm>
              <a:off x="4321677" y="4169285"/>
              <a:ext cx="4679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2016</a:t>
              </a: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BC3223A7-5C8B-4BE0-8AAE-5EC61B4C19EB}"/>
                </a:ext>
              </a:extLst>
            </p:cNvPr>
            <p:cNvGrpSpPr/>
            <p:nvPr/>
          </p:nvGrpSpPr>
          <p:grpSpPr>
            <a:xfrm>
              <a:off x="3009682" y="4415506"/>
              <a:ext cx="2696852" cy="2171730"/>
              <a:chOff x="280326" y="1613081"/>
              <a:chExt cx="2529625" cy="2171730"/>
            </a:xfrm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463BE080-370E-4425-A25D-4DDFADB2A156}"/>
                  </a:ext>
                </a:extLst>
              </p:cNvPr>
              <p:cNvSpPr/>
              <p:nvPr/>
            </p:nvSpPr>
            <p:spPr>
              <a:xfrm>
                <a:off x="280326" y="1998175"/>
                <a:ext cx="2529625" cy="1786636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666666"/>
                    </a:solidFill>
                  </a:rPr>
                  <a:t>Evaluation of plant and process tool, Acceptance of </a:t>
                </a:r>
                <a:r>
                  <a:rPr lang="en-US" sz="1200" b="1" dirty="0" err="1" smtClean="0">
                    <a:solidFill>
                      <a:srgbClr val="666666"/>
                    </a:solidFill>
                  </a:rPr>
                  <a:t>Aveva</a:t>
                </a:r>
                <a:r>
                  <a:rPr lang="en-US" sz="1200" b="1" dirty="0" smtClean="0">
                    <a:solidFill>
                      <a:srgbClr val="666666"/>
                    </a:solidFill>
                  </a:rPr>
                  <a:t> E3D and </a:t>
                </a:r>
                <a:r>
                  <a:rPr lang="en-US" sz="1200" b="1" dirty="0" err="1" smtClean="0">
                    <a:solidFill>
                      <a:srgbClr val="666666"/>
                    </a:solidFill>
                  </a:rPr>
                  <a:t>Aveva</a:t>
                </a:r>
                <a:r>
                  <a:rPr lang="en-US" sz="1200" b="1" dirty="0" smtClean="0">
                    <a:solidFill>
                      <a:srgbClr val="666666"/>
                    </a:solidFill>
                  </a:rPr>
                  <a:t> Diagrams</a:t>
                </a:r>
                <a:endParaRPr lang="en-US" sz="1200" dirty="0">
                  <a:solidFill>
                    <a:srgbClr val="666666"/>
                  </a:solidFill>
                </a:endParaRPr>
              </a:p>
              <a:p>
                <a:pPr algn="ctr"/>
                <a:endParaRPr lang="en-US" sz="1200" dirty="0">
                  <a:solidFill>
                    <a:srgbClr val="666666"/>
                  </a:solidFill>
                </a:endParaRP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6947F2A4-EB20-44EA-B88B-9679805583F7}"/>
                  </a:ext>
                </a:extLst>
              </p:cNvPr>
              <p:cNvCxnSpPr>
                <a:cxnSpLocks/>
                <a:stCxn id="68" idx="0"/>
                <a:endCxn id="45" idx="2"/>
              </p:cNvCxnSpPr>
              <p:nvPr/>
            </p:nvCxnSpPr>
            <p:spPr>
              <a:xfrm flipV="1">
                <a:off x="1545139" y="1613081"/>
                <a:ext cx="113935" cy="38509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6EDB68E-3B7E-4FB7-9AEC-54C11DC0E64A}"/>
              </a:ext>
            </a:extLst>
          </p:cNvPr>
          <p:cNvGrpSpPr/>
          <p:nvPr/>
        </p:nvGrpSpPr>
        <p:grpSpPr>
          <a:xfrm>
            <a:off x="3871976" y="1570244"/>
            <a:ext cx="2620463" cy="2568990"/>
            <a:chOff x="4555656" y="1840221"/>
            <a:chExt cx="2620463" cy="256899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2CE1A28-3239-4E31-AC77-AFFFFBF75D3D}"/>
                </a:ext>
              </a:extLst>
            </p:cNvPr>
            <p:cNvSpPr/>
            <p:nvPr/>
          </p:nvSpPr>
          <p:spPr>
            <a:xfrm rot="16200000">
              <a:off x="6070271" y="3754469"/>
              <a:ext cx="328109" cy="340659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1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7D80B47-003D-48A9-AF61-B2BAB68D4A5A}"/>
                </a:ext>
              </a:extLst>
            </p:cNvPr>
            <p:cNvSpPr txBox="1"/>
            <p:nvPr/>
          </p:nvSpPr>
          <p:spPr>
            <a:xfrm>
              <a:off x="6000346" y="4162990"/>
              <a:ext cx="4679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2017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CD22F09-43CA-49FE-9BD4-E0DE133B45C1}"/>
                </a:ext>
              </a:extLst>
            </p:cNvPr>
            <p:cNvCxnSpPr>
              <a:cxnSpLocks/>
              <a:stCxn id="17" idx="4"/>
              <a:endCxn id="98" idx="0"/>
            </p:cNvCxnSpPr>
            <p:nvPr/>
          </p:nvCxnSpPr>
          <p:spPr>
            <a:xfrm flipV="1">
              <a:off x="6404655" y="3924072"/>
              <a:ext cx="771464" cy="726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87D2AA8B-B7B8-4FFE-9242-35A238BA02FA}"/>
                </a:ext>
              </a:extLst>
            </p:cNvPr>
            <p:cNvGrpSpPr/>
            <p:nvPr/>
          </p:nvGrpSpPr>
          <p:grpSpPr>
            <a:xfrm>
              <a:off x="4555656" y="1840221"/>
              <a:ext cx="2620461" cy="1968571"/>
              <a:chOff x="219898" y="2543112"/>
              <a:chExt cx="2802046" cy="1528421"/>
            </a:xfrm>
          </p:grpSpPr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E798195B-1700-4FF7-931A-348CFB18D476}"/>
                  </a:ext>
                </a:extLst>
              </p:cNvPr>
              <p:cNvSpPr/>
              <p:nvPr/>
            </p:nvSpPr>
            <p:spPr>
              <a:xfrm>
                <a:off x="219898" y="2543112"/>
                <a:ext cx="2802046" cy="1237711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666666"/>
                    </a:solidFill>
                  </a:rPr>
                  <a:t>Development of LESS (Light Weight files) with </a:t>
                </a:r>
                <a:r>
                  <a:rPr lang="en-US" sz="1200" dirty="0" err="1" smtClean="0">
                    <a:solidFill>
                      <a:srgbClr val="666666"/>
                    </a:solidFill>
                  </a:rPr>
                  <a:t>Technia</a:t>
                </a:r>
                <a:endParaRPr lang="en-US" sz="1200" dirty="0">
                  <a:solidFill>
                    <a:srgbClr val="666666"/>
                  </a:solidFill>
                </a:endParaRP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34D43C9A-70A4-4D1A-8847-C3A49DD97262}"/>
                  </a:ext>
                </a:extLst>
              </p:cNvPr>
              <p:cNvCxnSpPr>
                <a:cxnSpLocks/>
                <a:stCxn id="78" idx="2"/>
                <a:endCxn id="17" idx="7"/>
              </p:cNvCxnSpPr>
              <p:nvPr/>
            </p:nvCxnSpPr>
            <p:spPr>
              <a:xfrm>
                <a:off x="1620922" y="3780823"/>
                <a:ext cx="265182" cy="2907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B131F0C8-6F02-4B41-8EA4-79F7CAE4DAEE}"/>
              </a:ext>
            </a:extLst>
          </p:cNvPr>
          <p:cNvGrpSpPr/>
          <p:nvPr/>
        </p:nvGrpSpPr>
        <p:grpSpPr>
          <a:xfrm>
            <a:off x="6637270" y="2024956"/>
            <a:ext cx="2484151" cy="2130428"/>
            <a:chOff x="7320950" y="2294933"/>
            <a:chExt cx="2484151" cy="213042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C452C30-EA19-49F6-95AA-0A6F5CE0D4E8}"/>
                </a:ext>
              </a:extLst>
            </p:cNvPr>
            <p:cNvSpPr/>
            <p:nvPr/>
          </p:nvSpPr>
          <p:spPr>
            <a:xfrm rot="16200000">
              <a:off x="8601608" y="3753744"/>
              <a:ext cx="328109" cy="340659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1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F2BBE37-5733-461B-87CF-6B10CFF027EF}"/>
                </a:ext>
              </a:extLst>
            </p:cNvPr>
            <p:cNvSpPr txBox="1"/>
            <p:nvPr/>
          </p:nvSpPr>
          <p:spPr>
            <a:xfrm>
              <a:off x="8531683" y="4179140"/>
              <a:ext cx="4679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2019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04BB7E0-5211-4957-8A2A-92FDB4471E87}"/>
                </a:ext>
              </a:extLst>
            </p:cNvPr>
            <p:cNvCxnSpPr>
              <a:cxnSpLocks/>
              <a:stCxn id="20" idx="4"/>
              <a:endCxn id="120" idx="0"/>
            </p:cNvCxnSpPr>
            <p:nvPr/>
          </p:nvCxnSpPr>
          <p:spPr>
            <a:xfrm>
              <a:off x="8935992" y="3924073"/>
              <a:ext cx="869109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C0A61DF7-75DA-4CD2-A726-4FAAF7D3C480}"/>
                </a:ext>
              </a:extLst>
            </p:cNvPr>
            <p:cNvGrpSpPr/>
            <p:nvPr/>
          </p:nvGrpSpPr>
          <p:grpSpPr>
            <a:xfrm>
              <a:off x="7320950" y="2294933"/>
              <a:ext cx="2020423" cy="1513138"/>
              <a:chOff x="219899" y="2543112"/>
              <a:chExt cx="2546888" cy="1628865"/>
            </a:xfrm>
          </p:grpSpPr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38932ED9-86D6-44AC-995C-AB48AB94E591}"/>
                  </a:ext>
                </a:extLst>
              </p:cNvPr>
              <p:cNvSpPr/>
              <p:nvPr/>
            </p:nvSpPr>
            <p:spPr>
              <a:xfrm>
                <a:off x="219899" y="2543112"/>
                <a:ext cx="2546888" cy="1237711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666666"/>
                    </a:solidFill>
                  </a:rPr>
                  <a:t>VR room set up design reviews</a:t>
                </a:r>
                <a:endParaRPr lang="en-US" sz="1200" dirty="0">
                  <a:solidFill>
                    <a:srgbClr val="666666"/>
                  </a:solidFill>
                </a:endParaRPr>
              </a:p>
            </p:txBody>
          </p: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FC4FE6D7-71CF-434D-B848-196F21D159DC}"/>
                  </a:ext>
                </a:extLst>
              </p:cNvPr>
              <p:cNvCxnSpPr>
                <a:cxnSpLocks/>
                <a:stCxn id="95" idx="2"/>
                <a:endCxn id="20" idx="7"/>
              </p:cNvCxnSpPr>
              <p:nvPr/>
            </p:nvCxnSpPr>
            <p:spPr>
              <a:xfrm>
                <a:off x="1493344" y="3780823"/>
                <a:ext cx="395894" cy="3911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59E29B8-87C9-428C-AF84-8561839C946A}"/>
              </a:ext>
            </a:extLst>
          </p:cNvPr>
          <p:cNvGrpSpPr/>
          <p:nvPr/>
        </p:nvGrpSpPr>
        <p:grpSpPr>
          <a:xfrm>
            <a:off x="5182207" y="3490041"/>
            <a:ext cx="3070105" cy="2834802"/>
            <a:chOff x="5865887" y="3760018"/>
            <a:chExt cx="3070105" cy="283480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74D8CD-836C-4481-8C8E-801FF1ABA7F9}"/>
                </a:ext>
              </a:extLst>
            </p:cNvPr>
            <p:cNvSpPr txBox="1"/>
            <p:nvPr/>
          </p:nvSpPr>
          <p:spPr>
            <a:xfrm>
              <a:off x="7108122" y="4164032"/>
              <a:ext cx="4679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2018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008B9BB-1B4A-4981-9201-61998EE9EC7C}"/>
                </a:ext>
              </a:extLst>
            </p:cNvPr>
            <p:cNvCxnSpPr>
              <a:cxnSpLocks/>
              <a:stCxn id="98" idx="4"/>
              <a:endCxn id="20" idx="0"/>
            </p:cNvCxnSpPr>
            <p:nvPr/>
          </p:nvCxnSpPr>
          <p:spPr>
            <a:xfrm>
              <a:off x="7516778" y="3924072"/>
              <a:ext cx="1078555" cy="1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D10EE02-3ADB-47F5-9C95-2090F343C9E8}"/>
                </a:ext>
              </a:extLst>
            </p:cNvPr>
            <p:cNvGrpSpPr/>
            <p:nvPr/>
          </p:nvGrpSpPr>
          <p:grpSpPr>
            <a:xfrm>
              <a:off x="5865887" y="4410253"/>
              <a:ext cx="3070105" cy="2184567"/>
              <a:chOff x="179225" y="1600244"/>
              <a:chExt cx="2831078" cy="2184567"/>
            </a:xfrm>
          </p:grpSpPr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534731D8-392E-4A01-8EDA-6E25467C24E1}"/>
                  </a:ext>
                </a:extLst>
              </p:cNvPr>
              <p:cNvSpPr/>
              <p:nvPr/>
            </p:nvSpPr>
            <p:spPr>
              <a:xfrm>
                <a:off x="179225" y="1998175"/>
                <a:ext cx="2831078" cy="1786636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666666"/>
                    </a:solidFill>
                  </a:rPr>
                  <a:t>Upgrade to 2016x</a:t>
                </a:r>
                <a:endParaRPr lang="en-US" sz="1200" b="1" dirty="0">
                  <a:solidFill>
                    <a:srgbClr val="666666"/>
                  </a:solidFill>
                </a:endParaRPr>
              </a:p>
              <a:p>
                <a:pPr algn="ctr"/>
                <a:endParaRPr lang="en-US" sz="1200" dirty="0">
                  <a:solidFill>
                    <a:srgbClr val="666666"/>
                  </a:solidFill>
                </a:endParaRPr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892581E9-E907-41E2-A369-6888A8FBB73D}"/>
                  </a:ext>
                </a:extLst>
              </p:cNvPr>
              <p:cNvCxnSpPr>
                <a:cxnSpLocks/>
                <a:stCxn id="90" idx="0"/>
                <a:endCxn id="23" idx="2"/>
              </p:cNvCxnSpPr>
              <p:nvPr/>
            </p:nvCxnSpPr>
            <p:spPr>
              <a:xfrm flipH="1" flipV="1">
                <a:off x="1540506" y="1600244"/>
                <a:ext cx="54258" cy="39793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8458881A-A337-4F47-B722-8DC2710230FA}"/>
                </a:ext>
              </a:extLst>
            </p:cNvPr>
            <p:cNvSpPr/>
            <p:nvPr/>
          </p:nvSpPr>
          <p:spPr>
            <a:xfrm rot="16200000">
              <a:off x="7182394" y="3753743"/>
              <a:ext cx="328109" cy="340659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1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A6224781-1D10-4B2D-8A1B-0C7594B67E24}"/>
              </a:ext>
            </a:extLst>
          </p:cNvPr>
          <p:cNvGrpSpPr/>
          <p:nvPr/>
        </p:nvGrpSpPr>
        <p:grpSpPr>
          <a:xfrm>
            <a:off x="8498637" y="3490042"/>
            <a:ext cx="2933478" cy="1938048"/>
            <a:chOff x="9160568" y="3760019"/>
            <a:chExt cx="2716588" cy="193804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55B5DAF-2204-4988-8F11-FAB212E183A5}"/>
                </a:ext>
              </a:extLst>
            </p:cNvPr>
            <p:cNvSpPr txBox="1"/>
            <p:nvPr/>
          </p:nvSpPr>
          <p:spPr>
            <a:xfrm>
              <a:off x="9673655" y="4179140"/>
              <a:ext cx="4679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2020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CF52E18-1DD7-49E2-922C-178A7A4F9C8A}"/>
                </a:ext>
              </a:extLst>
            </p:cNvPr>
            <p:cNvCxnSpPr>
              <a:cxnSpLocks/>
              <a:stCxn id="120" idx="4"/>
              <a:endCxn id="123" idx="0"/>
            </p:cNvCxnSpPr>
            <p:nvPr/>
          </p:nvCxnSpPr>
          <p:spPr>
            <a:xfrm>
              <a:off x="10077964" y="3924073"/>
              <a:ext cx="94984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18F1A301-16CF-4A2C-9143-DCBE8A5513F5}"/>
                </a:ext>
              </a:extLst>
            </p:cNvPr>
            <p:cNvGrpSpPr/>
            <p:nvPr/>
          </p:nvGrpSpPr>
          <p:grpSpPr>
            <a:xfrm>
              <a:off x="9160568" y="4425361"/>
              <a:ext cx="2716588" cy="1272706"/>
              <a:chOff x="551630" y="1639875"/>
              <a:chExt cx="2548137" cy="1272706"/>
            </a:xfrm>
          </p:grpSpPr>
          <p:sp>
            <p:nvSpPr>
              <p:cNvPr id="107" name="Rectangle: Rounded Corners 106">
                <a:extLst>
                  <a:ext uri="{FF2B5EF4-FFF2-40B4-BE49-F238E27FC236}">
                    <a16:creationId xmlns:a16="http://schemas.microsoft.com/office/drawing/2014/main" id="{DEB73780-B5B7-43C7-B168-7980F67B3422}"/>
                  </a:ext>
                </a:extLst>
              </p:cNvPr>
              <p:cNvSpPr/>
              <p:nvPr/>
            </p:nvSpPr>
            <p:spPr>
              <a:xfrm>
                <a:off x="551630" y="1998175"/>
                <a:ext cx="2548137" cy="914406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rgbClr val="666666"/>
                    </a:solidFill>
                  </a:rPr>
                  <a:t>Facility Configuration Management 1.0</a:t>
                </a:r>
              </a:p>
              <a:p>
                <a:pPr algn="ctr"/>
                <a:r>
                  <a:rPr lang="en-US" sz="1200" dirty="0">
                    <a:solidFill>
                      <a:srgbClr val="666666"/>
                    </a:solidFill>
                  </a:rPr>
                  <a:t>Improvements document management</a:t>
                </a:r>
              </a:p>
            </p:txBody>
          </p: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E5D491BB-1B7C-4A0B-B07F-EFED7305F1D8}"/>
                  </a:ext>
                </a:extLst>
              </p:cNvPr>
              <p:cNvCxnSpPr>
                <a:cxnSpLocks/>
                <a:stCxn id="107" idx="0"/>
                <a:endCxn id="28" idx="2"/>
              </p:cNvCxnSpPr>
              <p:nvPr/>
            </p:nvCxnSpPr>
            <p:spPr>
              <a:xfrm flipH="1" flipV="1">
                <a:off x="1252372" y="1639875"/>
                <a:ext cx="573327" cy="3583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BDF0F492-F7E9-49E0-B057-9EB3007BE8BF}"/>
                </a:ext>
              </a:extLst>
            </p:cNvPr>
            <p:cNvSpPr/>
            <p:nvPr/>
          </p:nvSpPr>
          <p:spPr>
            <a:xfrm rot="16200000">
              <a:off x="9743580" y="3753744"/>
              <a:ext cx="328109" cy="340659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1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F3AE344-0975-4312-B9EF-4BCE4A7B6FBA}"/>
              </a:ext>
            </a:extLst>
          </p:cNvPr>
          <p:cNvGrpSpPr/>
          <p:nvPr/>
        </p:nvGrpSpPr>
        <p:grpSpPr>
          <a:xfrm>
            <a:off x="8769337" y="2408880"/>
            <a:ext cx="2683932" cy="1746504"/>
            <a:chOff x="9431865" y="2678857"/>
            <a:chExt cx="2683932" cy="174650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A6F4D5A-BA9A-47BD-85FD-5B2D2201020C}"/>
                </a:ext>
              </a:extLst>
            </p:cNvPr>
            <p:cNvSpPr txBox="1"/>
            <p:nvPr/>
          </p:nvSpPr>
          <p:spPr>
            <a:xfrm>
              <a:off x="10964159" y="4179140"/>
              <a:ext cx="4679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1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2021</a:t>
              </a: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B64C1A96-854D-4CFC-A668-C07581125C4F}"/>
                </a:ext>
              </a:extLst>
            </p:cNvPr>
            <p:cNvGrpSpPr/>
            <p:nvPr/>
          </p:nvGrpSpPr>
          <p:grpSpPr>
            <a:xfrm>
              <a:off x="9431865" y="2678857"/>
              <a:ext cx="2683932" cy="1146433"/>
              <a:chOff x="-78016" y="2856538"/>
              <a:chExt cx="3383289" cy="1234115"/>
            </a:xfrm>
          </p:grpSpPr>
          <p:sp>
            <p:nvSpPr>
              <p:cNvPr id="118" name="Rectangle: Rounded Corners 117">
                <a:extLst>
                  <a:ext uri="{FF2B5EF4-FFF2-40B4-BE49-F238E27FC236}">
                    <a16:creationId xmlns:a16="http://schemas.microsoft.com/office/drawing/2014/main" id="{3EB6C8E0-ED13-4E25-BD53-30171918FAEE}"/>
                  </a:ext>
                </a:extLst>
              </p:cNvPr>
              <p:cNvSpPr/>
              <p:nvPr/>
            </p:nvSpPr>
            <p:spPr>
              <a:xfrm>
                <a:off x="-78016" y="2856538"/>
                <a:ext cx="3383289" cy="924283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666666"/>
                    </a:solidFill>
                  </a:rPr>
                  <a:t>Upgrade to </a:t>
                </a:r>
                <a:r>
                  <a:rPr lang="en-US" sz="1200" b="1" dirty="0" smtClean="0">
                    <a:solidFill>
                      <a:srgbClr val="666666"/>
                    </a:solidFill>
                  </a:rPr>
                  <a:t>2020x</a:t>
                </a:r>
                <a:endParaRPr lang="en-US" sz="1200" b="1" dirty="0">
                  <a:solidFill>
                    <a:srgbClr val="666666"/>
                  </a:solidFill>
                </a:endParaRPr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8A4FFED2-456A-4519-B454-5F763A02A7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74275" y="3799360"/>
                <a:ext cx="383044" cy="29129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59C4ECB6-04D1-4C38-AB2F-1BAA63D3BBA7}"/>
                </a:ext>
              </a:extLst>
            </p:cNvPr>
            <p:cNvSpPr/>
            <p:nvPr/>
          </p:nvSpPr>
          <p:spPr>
            <a:xfrm rot="16200000">
              <a:off x="11034083" y="3753744"/>
              <a:ext cx="328109" cy="340659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1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CF52E18-1DD7-49E2-922C-178A7A4F9C8A}"/>
              </a:ext>
            </a:extLst>
          </p:cNvPr>
          <p:cNvCxnSpPr>
            <a:cxnSpLocks/>
          </p:cNvCxnSpPr>
          <p:nvPr/>
        </p:nvCxnSpPr>
        <p:spPr>
          <a:xfrm>
            <a:off x="10684787" y="3657511"/>
            <a:ext cx="48720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59C4ECB6-04D1-4C38-AB2F-1BAA63D3BBA7}"/>
              </a:ext>
            </a:extLst>
          </p:cNvPr>
          <p:cNvSpPr/>
          <p:nvPr/>
        </p:nvSpPr>
        <p:spPr>
          <a:xfrm rot="16200000">
            <a:off x="11163153" y="3479775"/>
            <a:ext cx="328109" cy="34065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1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A6F4D5A-BA9A-47BD-85FD-5B2D2201020C}"/>
              </a:ext>
            </a:extLst>
          </p:cNvPr>
          <p:cNvSpPr txBox="1"/>
          <p:nvPr/>
        </p:nvSpPr>
        <p:spPr>
          <a:xfrm>
            <a:off x="11111362" y="3913641"/>
            <a:ext cx="46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36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7" name="Elbow Connector 206"/>
          <p:cNvCxnSpPr/>
          <p:nvPr/>
        </p:nvCxnSpPr>
        <p:spPr>
          <a:xfrm rot="5400000" flipH="1" flipV="1">
            <a:off x="4169966" y="1563106"/>
            <a:ext cx="1993096" cy="1182946"/>
          </a:xfrm>
          <a:prstGeom prst="bentConnector2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/>
          <p:cNvCxnSpPr/>
          <p:nvPr/>
        </p:nvCxnSpPr>
        <p:spPr>
          <a:xfrm rot="16200000" flipH="1">
            <a:off x="5468541" y="2036437"/>
            <a:ext cx="360769" cy="5682547"/>
          </a:xfrm>
          <a:prstGeom prst="bentConnector3">
            <a:avLst>
              <a:gd name="adj1" fmla="val 568829"/>
            </a:avLst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5" name="Elbow Connector 244"/>
          <p:cNvCxnSpPr/>
          <p:nvPr/>
        </p:nvCxnSpPr>
        <p:spPr>
          <a:xfrm rot="16200000" flipV="1">
            <a:off x="7350621" y="379931"/>
            <a:ext cx="3206139" cy="4653719"/>
          </a:xfrm>
          <a:prstGeom prst="bentConnector2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133"/>
          <p:cNvCxnSpPr>
            <a:stCxn id="15" idx="3"/>
            <a:endCxn id="104" idx="3"/>
          </p:cNvCxnSpPr>
          <p:nvPr/>
        </p:nvCxnSpPr>
        <p:spPr>
          <a:xfrm rot="5400000">
            <a:off x="4685203" y="1809070"/>
            <a:ext cx="676252" cy="7183823"/>
          </a:xfrm>
          <a:prstGeom prst="bentConnector3">
            <a:avLst>
              <a:gd name="adj1" fmla="val 261731"/>
            </a:avLst>
          </a:prstGeom>
          <a:ln w="38100"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6374504" y="2484286"/>
            <a:ext cx="9377" cy="3395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 rot="16200000">
            <a:off x="6288796" y="2544408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Info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5751928" y="604302"/>
            <a:ext cx="964886" cy="829460"/>
            <a:chOff x="5734722" y="463066"/>
            <a:chExt cx="1013131" cy="870933"/>
          </a:xfrm>
        </p:grpSpPr>
        <p:sp>
          <p:nvSpPr>
            <p:cNvPr id="9" name="Can 8"/>
            <p:cNvSpPr/>
            <p:nvPr/>
          </p:nvSpPr>
          <p:spPr>
            <a:xfrm>
              <a:off x="5734722" y="480980"/>
              <a:ext cx="918778" cy="85301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16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17447" y="463066"/>
              <a:ext cx="930406" cy="409933"/>
            </a:xfrm>
            <a:prstGeom prst="rect">
              <a:avLst/>
            </a:prstGeom>
          </p:spPr>
          <p:txBody>
            <a:bodyPr vert="horz" wrap="none" lIns="87086" tIns="43543" rIns="87086" bIns="43543" rtlCol="0" anchor="t">
              <a:normAutofit/>
            </a:bodyPr>
            <a:lstStyle/>
            <a:p>
              <a:pPr algn="l"/>
              <a:r>
                <a:rPr lang="en-GB" sz="857" dirty="0">
                  <a:solidFill>
                    <a:schemeClr val="bg1"/>
                  </a:solidFill>
                </a:rPr>
                <a:t>EPL Viewer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42792" y="870351"/>
              <a:ext cx="709464" cy="147703"/>
            </a:xfrm>
            <a:prstGeom prst="rect">
              <a:avLst/>
            </a:prstGeom>
          </p:spPr>
        </p:pic>
      </p:grpSp>
      <p:sp>
        <p:nvSpPr>
          <p:cNvPr id="12" name="Can 11"/>
          <p:cNvSpPr/>
          <p:nvPr/>
        </p:nvSpPr>
        <p:spPr>
          <a:xfrm>
            <a:off x="5749115" y="2186252"/>
            <a:ext cx="1695471" cy="1740188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16" dirty="0"/>
          </a:p>
        </p:txBody>
      </p:sp>
      <p:sp>
        <p:nvSpPr>
          <p:cNvPr id="13" name="TextBox 12"/>
          <p:cNvSpPr txBox="1"/>
          <p:nvPr/>
        </p:nvSpPr>
        <p:spPr>
          <a:xfrm>
            <a:off x="6248737" y="2688312"/>
            <a:ext cx="886101" cy="390412"/>
          </a:xfrm>
          <a:prstGeom prst="rect">
            <a:avLst/>
          </a:prstGeom>
        </p:spPr>
        <p:txBody>
          <a:bodyPr vert="horz" wrap="none" lIns="87086" tIns="43543" rIns="87086" bIns="43543" rtlCol="0" anchor="t">
            <a:normAutofit/>
          </a:bodyPr>
          <a:lstStyle/>
          <a:p>
            <a:pPr algn="l"/>
            <a:r>
              <a:rPr lang="en-GB" sz="952" b="1" dirty="0">
                <a:solidFill>
                  <a:schemeClr val="bg1"/>
                </a:solidFill>
              </a:rPr>
              <a:t>CHESS</a:t>
            </a:r>
            <a:endParaRPr lang="en-GB" sz="762" b="1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29135" y="3921477"/>
            <a:ext cx="807115" cy="780609"/>
            <a:chOff x="3333910" y="3368950"/>
            <a:chExt cx="847471" cy="819640"/>
          </a:xfrm>
        </p:grpSpPr>
        <p:sp>
          <p:nvSpPr>
            <p:cNvPr id="25" name="Can 24"/>
            <p:cNvSpPr/>
            <p:nvPr/>
          </p:nvSpPr>
          <p:spPr>
            <a:xfrm>
              <a:off x="3333910" y="3441909"/>
              <a:ext cx="847471" cy="746681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62" dirty="0"/>
                <a:t>-REVIT, TEKLA, E3D, …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3333910" y="3368950"/>
              <a:ext cx="838106" cy="33107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GB" sz="857" dirty="0"/>
                <a:t>FM/CF</a:t>
              </a:r>
              <a:endParaRPr lang="en-GB" sz="666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211681" y="4288389"/>
            <a:ext cx="807116" cy="774463"/>
            <a:chOff x="10272004" y="4804285"/>
            <a:chExt cx="847472" cy="813187"/>
          </a:xfrm>
          <a:solidFill>
            <a:srgbClr val="FF7C80"/>
          </a:solidFill>
        </p:grpSpPr>
        <p:sp>
          <p:nvSpPr>
            <p:cNvPr id="15" name="Can 14"/>
            <p:cNvSpPr/>
            <p:nvPr/>
          </p:nvSpPr>
          <p:spPr>
            <a:xfrm>
              <a:off x="10272005" y="4870791"/>
              <a:ext cx="847471" cy="746681"/>
            </a:xfrm>
            <a:prstGeom prst="can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16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44411" y="5156468"/>
              <a:ext cx="702660" cy="274478"/>
            </a:xfrm>
            <a:prstGeom prst="rect">
              <a:avLst/>
            </a:prstGeom>
            <a:grpFill/>
          </p:spPr>
        </p:pic>
        <p:sp>
          <p:nvSpPr>
            <p:cNvPr id="40" name="Oval 39"/>
            <p:cNvSpPr/>
            <p:nvPr/>
          </p:nvSpPr>
          <p:spPr>
            <a:xfrm>
              <a:off x="10272004" y="4804285"/>
              <a:ext cx="847471" cy="287617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34286" rIns="34286" rtlCol="0" anchor="ctr">
              <a:spAutoFit/>
            </a:bodyPr>
            <a:lstStyle/>
            <a:p>
              <a:pPr algn="ctr"/>
              <a:r>
                <a:rPr lang="en-GB" sz="666" dirty="0"/>
                <a:t>Plant design</a:t>
              </a:r>
            </a:p>
          </p:txBody>
        </p:sp>
      </p:grpSp>
      <p:cxnSp>
        <p:nvCxnSpPr>
          <p:cNvPr id="56" name="Straight Arrow Connector 55"/>
          <p:cNvCxnSpPr/>
          <p:nvPr/>
        </p:nvCxnSpPr>
        <p:spPr>
          <a:xfrm flipH="1">
            <a:off x="5991295" y="1433763"/>
            <a:ext cx="3704" cy="80544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0" name="Can 119"/>
          <p:cNvSpPr/>
          <p:nvPr/>
        </p:nvSpPr>
        <p:spPr>
          <a:xfrm>
            <a:off x="4345241" y="3140183"/>
            <a:ext cx="705656" cy="696183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71" dirty="0"/>
              <a:t>FM/CF Document Selection</a:t>
            </a:r>
          </a:p>
        </p:txBody>
      </p:sp>
      <p:cxnSp>
        <p:nvCxnSpPr>
          <p:cNvPr id="144" name="Elbow Connector 143"/>
          <p:cNvCxnSpPr>
            <a:stCxn id="25" idx="4"/>
          </p:cNvCxnSpPr>
          <p:nvPr/>
        </p:nvCxnSpPr>
        <p:spPr>
          <a:xfrm flipV="1">
            <a:off x="3336249" y="3658201"/>
            <a:ext cx="1015153" cy="688323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9" name="Can 118"/>
          <p:cNvSpPr/>
          <p:nvPr/>
        </p:nvSpPr>
        <p:spPr>
          <a:xfrm>
            <a:off x="5043668" y="3151444"/>
            <a:ext cx="705656" cy="700140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62" dirty="0"/>
              <a:t>CATIA Native CAD</a:t>
            </a:r>
          </a:p>
        </p:txBody>
      </p:sp>
      <p:sp>
        <p:nvSpPr>
          <p:cNvPr id="214" name="Can 213"/>
          <p:cNvSpPr/>
          <p:nvPr/>
        </p:nvSpPr>
        <p:spPr>
          <a:xfrm>
            <a:off x="10927845" y="4233702"/>
            <a:ext cx="705656" cy="700140"/>
          </a:xfrm>
          <a:prstGeom prst="can">
            <a:avLst/>
          </a:prstGeom>
          <a:solidFill>
            <a:srgbClr val="F6F6B0"/>
          </a:solidFill>
          <a:ln>
            <a:solidFill>
              <a:srgbClr val="F5E94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6" dirty="0">
                <a:solidFill>
                  <a:schemeClr val="tx1"/>
                </a:solidFill>
              </a:rPr>
              <a:t>SHARE DRIVE</a:t>
            </a:r>
          </a:p>
        </p:txBody>
      </p:sp>
      <p:cxnSp>
        <p:nvCxnSpPr>
          <p:cNvPr id="218" name="Elbow Connector 217"/>
          <p:cNvCxnSpPr>
            <a:stCxn id="15" idx="4"/>
            <a:endCxn id="214" idx="2"/>
          </p:cNvCxnSpPr>
          <p:nvPr/>
        </p:nvCxnSpPr>
        <p:spPr>
          <a:xfrm flipV="1">
            <a:off x="9018797" y="4583772"/>
            <a:ext cx="1909047" cy="12352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4" name="Elbow Connector 223"/>
          <p:cNvCxnSpPr>
            <a:stCxn id="214" idx="4"/>
          </p:cNvCxnSpPr>
          <p:nvPr/>
        </p:nvCxnSpPr>
        <p:spPr>
          <a:xfrm flipH="1" flipV="1">
            <a:off x="6612208" y="799508"/>
            <a:ext cx="5021293" cy="3784264"/>
          </a:xfrm>
          <a:prstGeom prst="bentConnector3">
            <a:avLst>
              <a:gd name="adj1" fmla="val -3252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19" idx="1"/>
            <a:endCxn id="9" idx="2"/>
          </p:cNvCxnSpPr>
          <p:nvPr/>
        </p:nvCxnSpPr>
        <p:spPr>
          <a:xfrm rot="5400000" flipH="1" flipV="1">
            <a:off x="4512272" y="1911789"/>
            <a:ext cx="2123881" cy="355431"/>
          </a:xfrm>
          <a:prstGeom prst="bentConnector2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1" name="Group 240"/>
          <p:cNvGrpSpPr/>
          <p:nvPr/>
        </p:nvGrpSpPr>
        <p:grpSpPr>
          <a:xfrm>
            <a:off x="2482796" y="5106403"/>
            <a:ext cx="807117" cy="794839"/>
            <a:chOff x="552242" y="5575561"/>
            <a:chExt cx="847473" cy="834581"/>
          </a:xfrm>
        </p:grpSpPr>
        <p:sp>
          <p:nvSpPr>
            <p:cNvPr id="97" name="Can 96"/>
            <p:cNvSpPr/>
            <p:nvPr/>
          </p:nvSpPr>
          <p:spPr>
            <a:xfrm>
              <a:off x="552244" y="5663461"/>
              <a:ext cx="847471" cy="746681"/>
            </a:xfrm>
            <a:prstGeom prst="can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62" dirty="0"/>
                <a:t>‘any’ CAD format</a:t>
              </a:r>
            </a:p>
          </p:txBody>
        </p:sp>
        <p:sp>
          <p:nvSpPr>
            <p:cNvPr id="98" name="Oval 97"/>
            <p:cNvSpPr/>
            <p:nvPr/>
          </p:nvSpPr>
          <p:spPr>
            <a:xfrm>
              <a:off x="552242" y="5575561"/>
              <a:ext cx="847473" cy="352658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GB" sz="952" dirty="0"/>
                <a:t>IKC</a:t>
              </a:r>
              <a:endParaRPr lang="en-GB" sz="762" dirty="0"/>
            </a:p>
          </p:txBody>
        </p:sp>
      </p:grpSp>
      <p:sp>
        <p:nvSpPr>
          <p:cNvPr id="99" name="Can 98"/>
          <p:cNvSpPr/>
          <p:nvPr/>
        </p:nvSpPr>
        <p:spPr>
          <a:xfrm>
            <a:off x="3990979" y="4735001"/>
            <a:ext cx="656316" cy="568729"/>
          </a:xfrm>
          <a:prstGeom prst="can">
            <a:avLst/>
          </a:prstGeom>
          <a:solidFill>
            <a:srgbClr val="F6F6B0"/>
          </a:solidFill>
          <a:ln>
            <a:solidFill>
              <a:srgbClr val="F5E94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6" dirty="0">
                <a:solidFill>
                  <a:schemeClr val="tx1"/>
                </a:solidFill>
              </a:rPr>
              <a:t>Model Exchange</a:t>
            </a:r>
          </a:p>
        </p:txBody>
      </p:sp>
      <p:cxnSp>
        <p:nvCxnSpPr>
          <p:cNvPr id="22" name="Straight Arrow Connector 21"/>
          <p:cNvCxnSpPr>
            <a:stCxn id="97" idx="4"/>
            <a:endCxn id="99" idx="3"/>
          </p:cNvCxnSpPr>
          <p:nvPr/>
        </p:nvCxnSpPr>
        <p:spPr>
          <a:xfrm flipV="1">
            <a:off x="3289913" y="5303729"/>
            <a:ext cx="1029224" cy="24194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0" name="Picture 9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583" y="2895601"/>
            <a:ext cx="837354" cy="866043"/>
          </a:xfrm>
          <a:prstGeom prst="rect">
            <a:avLst/>
          </a:prstGeom>
        </p:spPr>
      </p:pic>
      <p:grpSp>
        <p:nvGrpSpPr>
          <p:cNvPr id="117" name="Group 116"/>
          <p:cNvGrpSpPr/>
          <p:nvPr/>
        </p:nvGrpSpPr>
        <p:grpSpPr>
          <a:xfrm>
            <a:off x="9927827" y="1272713"/>
            <a:ext cx="1021066" cy="1090815"/>
            <a:chOff x="9918723" y="1662629"/>
            <a:chExt cx="1072119" cy="1145356"/>
          </a:xfrm>
        </p:grpSpPr>
        <p:sp>
          <p:nvSpPr>
            <p:cNvPr id="92" name="Can 91"/>
            <p:cNvSpPr/>
            <p:nvPr/>
          </p:nvSpPr>
          <p:spPr>
            <a:xfrm>
              <a:off x="9918723" y="1699589"/>
              <a:ext cx="1072119" cy="1108396"/>
            </a:xfrm>
            <a:prstGeom prst="can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52" dirty="0"/>
                <a:t>…</a:t>
              </a:r>
            </a:p>
          </p:txBody>
        </p:sp>
        <p:sp>
          <p:nvSpPr>
            <p:cNvPr id="93" name="Oval 92"/>
            <p:cNvSpPr/>
            <p:nvPr/>
          </p:nvSpPr>
          <p:spPr>
            <a:xfrm>
              <a:off x="9918723" y="1662629"/>
              <a:ext cx="1072119" cy="363546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EAM</a:t>
              </a:r>
              <a:endParaRPr lang="en-GB" sz="857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16" name="Elbow Connector 115"/>
          <p:cNvCxnSpPr>
            <a:stCxn id="92" idx="2"/>
          </p:cNvCxnSpPr>
          <p:nvPr/>
        </p:nvCxnSpPr>
        <p:spPr>
          <a:xfrm rot="10800000" flipV="1">
            <a:off x="7441121" y="1835720"/>
            <a:ext cx="2486705" cy="595791"/>
          </a:xfrm>
          <a:prstGeom prst="bentConnector3">
            <a:avLst>
              <a:gd name="adj1" fmla="val 50000"/>
            </a:avLst>
          </a:prstGeom>
          <a:ln w="381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>
            <a:stCxn id="128" idx="4"/>
            <a:endCxn id="12" idx="2"/>
          </p:cNvCxnSpPr>
          <p:nvPr/>
        </p:nvCxnSpPr>
        <p:spPr>
          <a:xfrm flipV="1">
            <a:off x="2059030" y="3056345"/>
            <a:ext cx="3690086" cy="274002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>
            <a:stCxn id="40" idx="0"/>
            <a:endCxn id="12" idx="4"/>
          </p:cNvCxnSpPr>
          <p:nvPr/>
        </p:nvCxnSpPr>
        <p:spPr>
          <a:xfrm rot="16200000" flipV="1">
            <a:off x="7404645" y="3096287"/>
            <a:ext cx="1250535" cy="1170654"/>
          </a:xfrm>
          <a:prstGeom prst="bentConnector2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97" idx="3"/>
            <a:endCxn id="119" idx="3"/>
          </p:cNvCxnSpPr>
          <p:nvPr/>
        </p:nvCxnSpPr>
        <p:spPr>
          <a:xfrm rot="5400000" flipH="1" flipV="1">
            <a:off x="3116598" y="3621342"/>
            <a:ext cx="2049656" cy="2510141"/>
          </a:xfrm>
          <a:prstGeom prst="bentConnector3">
            <a:avLst>
              <a:gd name="adj1" fmla="val -7966"/>
            </a:avLst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/>
          <p:cNvGrpSpPr/>
          <p:nvPr/>
        </p:nvGrpSpPr>
        <p:grpSpPr>
          <a:xfrm>
            <a:off x="879779" y="5149734"/>
            <a:ext cx="1103275" cy="589374"/>
            <a:chOff x="1670051" y="1507241"/>
            <a:chExt cx="991610" cy="1030136"/>
          </a:xfrm>
          <a:solidFill>
            <a:srgbClr val="FFC000"/>
          </a:solidFill>
        </p:grpSpPr>
        <p:sp>
          <p:nvSpPr>
            <p:cNvPr id="104" name="Can 103"/>
            <p:cNvSpPr/>
            <p:nvPr/>
          </p:nvSpPr>
          <p:spPr>
            <a:xfrm>
              <a:off x="1670051" y="1580844"/>
              <a:ext cx="991610" cy="956533"/>
            </a:xfrm>
            <a:prstGeom prst="can">
              <a:avLst/>
            </a:prstGeom>
            <a:grp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62" dirty="0"/>
            </a:p>
          </p:txBody>
        </p:sp>
        <p:sp>
          <p:nvSpPr>
            <p:cNvPr id="107" name="Oval 106"/>
            <p:cNvSpPr/>
            <p:nvPr/>
          </p:nvSpPr>
          <p:spPr>
            <a:xfrm>
              <a:off x="1670051" y="1507241"/>
              <a:ext cx="991610" cy="341537"/>
            </a:xfrm>
            <a:prstGeom prst="ellipse">
              <a:avLst/>
            </a:prstGeom>
            <a:grp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52" dirty="0"/>
                <a:t>Cable DB</a:t>
              </a:r>
            </a:p>
          </p:txBody>
        </p:sp>
      </p:grpSp>
      <p:cxnSp>
        <p:nvCxnSpPr>
          <p:cNvPr id="105" name="Elbow Connector 104"/>
          <p:cNvCxnSpPr>
            <a:endCxn id="15" idx="2"/>
          </p:cNvCxnSpPr>
          <p:nvPr/>
        </p:nvCxnSpPr>
        <p:spPr>
          <a:xfrm rot="16200000" flipH="1">
            <a:off x="7340473" y="3836084"/>
            <a:ext cx="935002" cy="807416"/>
          </a:xfrm>
          <a:prstGeom prst="bentConnector2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0" name="Oval 229"/>
          <p:cNvSpPr/>
          <p:nvPr/>
        </p:nvSpPr>
        <p:spPr>
          <a:xfrm>
            <a:off x="2735658" y="4382736"/>
            <a:ext cx="291121" cy="1618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16"/>
          </a:p>
        </p:txBody>
      </p:sp>
      <p:cxnSp>
        <p:nvCxnSpPr>
          <p:cNvPr id="112" name="Elbow Connector 111"/>
          <p:cNvCxnSpPr>
            <a:stCxn id="128" idx="3"/>
            <a:endCxn id="107" idx="0"/>
          </p:cNvCxnSpPr>
          <p:nvPr/>
        </p:nvCxnSpPr>
        <p:spPr>
          <a:xfrm rot="5400000">
            <a:off x="825199" y="4467540"/>
            <a:ext cx="1288409" cy="75975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99" idx="1"/>
          </p:cNvCxnSpPr>
          <p:nvPr/>
        </p:nvCxnSpPr>
        <p:spPr>
          <a:xfrm flipV="1">
            <a:off x="4319137" y="3854040"/>
            <a:ext cx="891297" cy="88096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6" name="Group 245"/>
          <p:cNvGrpSpPr/>
          <p:nvPr/>
        </p:nvGrpSpPr>
        <p:grpSpPr>
          <a:xfrm>
            <a:off x="5699027" y="5535930"/>
            <a:ext cx="1110784" cy="1001113"/>
            <a:chOff x="7766070" y="7636053"/>
            <a:chExt cx="1555098" cy="1401558"/>
          </a:xfrm>
        </p:grpSpPr>
        <p:grpSp>
          <p:nvGrpSpPr>
            <p:cNvPr id="131" name="Group 130"/>
            <p:cNvGrpSpPr/>
            <p:nvPr/>
          </p:nvGrpSpPr>
          <p:grpSpPr>
            <a:xfrm>
              <a:off x="7766070" y="7636053"/>
              <a:ext cx="1555098" cy="1401558"/>
              <a:chOff x="552242" y="5619216"/>
              <a:chExt cx="847473" cy="790926"/>
            </a:xfrm>
            <a:solidFill>
              <a:srgbClr val="FECC99"/>
            </a:solidFill>
          </p:grpSpPr>
          <p:sp>
            <p:nvSpPr>
              <p:cNvPr id="133" name="Can 132"/>
              <p:cNvSpPr/>
              <p:nvPr/>
            </p:nvSpPr>
            <p:spPr>
              <a:xfrm>
                <a:off x="552244" y="5663461"/>
                <a:ext cx="847471" cy="746681"/>
              </a:xfrm>
              <a:prstGeom prst="can">
                <a:avLst/>
              </a:prstGeom>
              <a:grpFill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762" dirty="0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552242" y="5619216"/>
                <a:ext cx="847473" cy="265349"/>
              </a:xfrm>
              <a:prstGeom prst="ellipse">
                <a:avLst/>
              </a:prstGeom>
              <a:grpFill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952" dirty="0"/>
                  <a:t>Analysis</a:t>
                </a:r>
                <a:endParaRPr lang="en-GB" sz="762" dirty="0"/>
              </a:p>
            </p:txBody>
          </p:sp>
        </p:grpSp>
        <p:pic>
          <p:nvPicPr>
            <p:cNvPr id="242" name="Picture 24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526" y="8510012"/>
              <a:ext cx="451572" cy="451572"/>
            </a:xfrm>
            <a:prstGeom prst="rect">
              <a:avLst/>
            </a:prstGeom>
          </p:spPr>
        </p:pic>
        <p:pic>
          <p:nvPicPr>
            <p:cNvPr id="243" name="Picture 24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3101" y="8104924"/>
              <a:ext cx="1285122" cy="415393"/>
            </a:xfrm>
            <a:prstGeom prst="rect">
              <a:avLst/>
            </a:prstGeom>
          </p:spPr>
        </p:pic>
        <p:pic>
          <p:nvPicPr>
            <p:cNvPr id="244" name="Picture 24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4311" y="8506263"/>
              <a:ext cx="455322" cy="455322"/>
            </a:xfrm>
            <a:prstGeom prst="rect">
              <a:avLst/>
            </a:prstGeom>
          </p:spPr>
        </p:pic>
      </p:grpSp>
      <p:cxnSp>
        <p:nvCxnSpPr>
          <p:cNvPr id="141" name="Elbow Connector 140"/>
          <p:cNvCxnSpPr>
            <a:stCxn id="99" idx="4"/>
            <a:endCxn id="135" idx="1"/>
          </p:cNvCxnSpPr>
          <p:nvPr/>
        </p:nvCxnSpPr>
        <p:spPr>
          <a:xfrm>
            <a:off x="4647295" y="5019365"/>
            <a:ext cx="1214402" cy="544110"/>
          </a:xfrm>
          <a:prstGeom prst="bentConnector2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3" name="Elbow Connector 142"/>
          <p:cNvCxnSpPr>
            <a:endCxn id="135" idx="2"/>
          </p:cNvCxnSpPr>
          <p:nvPr/>
        </p:nvCxnSpPr>
        <p:spPr>
          <a:xfrm rot="16200000" flipH="1">
            <a:off x="4559550" y="4564385"/>
            <a:ext cx="1847178" cy="431775"/>
          </a:xfrm>
          <a:prstGeom prst="bentConnector2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>
            <a:endCxn id="133" idx="4"/>
          </p:cNvCxnSpPr>
          <p:nvPr/>
        </p:nvCxnSpPr>
        <p:spPr>
          <a:xfrm rot="10800000" flipV="1">
            <a:off x="6809811" y="5050880"/>
            <a:ext cx="1613267" cy="1013609"/>
          </a:xfrm>
          <a:prstGeom prst="bentConnector3">
            <a:avLst>
              <a:gd name="adj1" fmla="val 348"/>
            </a:avLst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6" name="Elbow Connector 155"/>
          <p:cNvCxnSpPr>
            <a:stCxn id="135" idx="7"/>
          </p:cNvCxnSpPr>
          <p:nvPr/>
        </p:nvCxnSpPr>
        <p:spPr>
          <a:xfrm flipV="1">
            <a:off x="6647140" y="3900372"/>
            <a:ext cx="1361" cy="166310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879779" y="2440647"/>
            <a:ext cx="1179251" cy="1420676"/>
            <a:chOff x="1231690" y="3416905"/>
            <a:chExt cx="1650951" cy="1988947"/>
          </a:xfrm>
        </p:grpSpPr>
        <p:grpSp>
          <p:nvGrpSpPr>
            <p:cNvPr id="43" name="Group 42"/>
            <p:cNvGrpSpPr/>
            <p:nvPr/>
          </p:nvGrpSpPr>
          <p:grpSpPr>
            <a:xfrm>
              <a:off x="1231690" y="3416905"/>
              <a:ext cx="1650951" cy="1988947"/>
              <a:chOff x="1670051" y="1507241"/>
              <a:chExt cx="991610" cy="1030136"/>
            </a:xfrm>
            <a:solidFill>
              <a:srgbClr val="FFC000"/>
            </a:solidFill>
          </p:grpSpPr>
          <p:sp>
            <p:nvSpPr>
              <p:cNvPr id="128" name="Can 127"/>
              <p:cNvSpPr/>
              <p:nvPr/>
            </p:nvSpPr>
            <p:spPr>
              <a:xfrm>
                <a:off x="1670051" y="1580844"/>
                <a:ext cx="991610" cy="956533"/>
              </a:xfrm>
              <a:prstGeom prst="can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762" dirty="0"/>
              </a:p>
            </p:txBody>
          </p:sp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9530" y="1882305"/>
                <a:ext cx="332503" cy="361260"/>
              </a:xfrm>
              <a:prstGeom prst="rect">
                <a:avLst/>
              </a:prstGeom>
              <a:grpFill/>
            </p:spPr>
          </p:pic>
          <p:sp>
            <p:nvSpPr>
              <p:cNvPr id="129" name="Oval 128"/>
              <p:cNvSpPr/>
              <p:nvPr/>
            </p:nvSpPr>
            <p:spPr>
              <a:xfrm>
                <a:off x="1670051" y="1507241"/>
                <a:ext cx="991610" cy="341537"/>
              </a:xfrm>
              <a:prstGeom prst="ellipse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952" dirty="0"/>
                  <a:t>Electrical design</a:t>
                </a:r>
              </a:p>
            </p:txBody>
          </p:sp>
        </p:grp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725" y="4120383"/>
              <a:ext cx="868980" cy="463456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759" y="4673469"/>
              <a:ext cx="426654" cy="566684"/>
            </a:xfrm>
            <a:prstGeom prst="rect">
              <a:avLst/>
            </a:prstGeom>
          </p:spPr>
        </p:pic>
      </p:grpSp>
      <p:sp>
        <p:nvSpPr>
          <p:cNvPr id="85" name="TextBox 84"/>
          <p:cNvSpPr txBox="1"/>
          <p:nvPr/>
        </p:nvSpPr>
        <p:spPr>
          <a:xfrm>
            <a:off x="458368" y="573502"/>
            <a:ext cx="3065839" cy="2902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286" dirty="0">
                <a:solidFill>
                  <a:srgbClr val="666666"/>
                </a:solidFill>
              </a:rPr>
              <a:t>Overview engineering systems relations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8949840" y="5494151"/>
            <a:ext cx="3125834" cy="1279581"/>
            <a:chOff x="12876473" y="8088612"/>
            <a:chExt cx="4376168" cy="1791414"/>
          </a:xfrm>
        </p:grpSpPr>
        <p:sp>
          <p:nvSpPr>
            <p:cNvPr id="30" name="TextBox 29"/>
            <p:cNvSpPr txBox="1"/>
            <p:nvPr/>
          </p:nvSpPr>
          <p:spPr>
            <a:xfrm>
              <a:off x="12876473" y="8088612"/>
              <a:ext cx="4376168" cy="1791414"/>
            </a:xfrm>
            <a:prstGeom prst="rect">
              <a:avLst/>
            </a:prstGeom>
            <a:noFill/>
            <a:ln>
              <a:solidFill>
                <a:schemeClr val="tx2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86" dirty="0">
                  <a:solidFill>
                    <a:srgbClr val="666666"/>
                  </a:solidFill>
                </a:rPr>
                <a:t>Legend:</a:t>
              </a:r>
            </a:p>
            <a:p>
              <a:pPr algn="l"/>
              <a:r>
                <a:rPr lang="en-US" sz="1286" dirty="0">
                  <a:solidFill>
                    <a:srgbClr val="666666"/>
                  </a:solidFill>
                </a:rPr>
                <a:t>	 </a:t>
              </a:r>
              <a:r>
                <a:rPr lang="en-US" sz="1286" dirty="0">
                  <a:solidFill>
                    <a:schemeClr val="accent1">
                      <a:lumMod val="75000"/>
                    </a:schemeClr>
                  </a:solidFill>
                </a:rPr>
                <a:t>Manual connection</a:t>
              </a:r>
            </a:p>
            <a:p>
              <a:pPr algn="l"/>
              <a:r>
                <a:rPr lang="en-US" sz="1286" dirty="0">
                  <a:solidFill>
                    <a:schemeClr val="accent1">
                      <a:lumMod val="75000"/>
                    </a:schemeClr>
                  </a:solidFill>
                </a:rPr>
                <a:t>	 Auto or integration</a:t>
              </a:r>
            </a:p>
            <a:p>
              <a:pPr algn="l"/>
              <a:endParaRPr lang="en-US" sz="1286" dirty="0" smtClean="0">
                <a:solidFill>
                  <a:srgbClr val="666666"/>
                </a:solidFill>
              </a:endParaRPr>
            </a:p>
            <a:p>
              <a:pPr algn="l"/>
              <a:r>
                <a:rPr lang="en-US" sz="1286" dirty="0" smtClean="0">
                  <a:solidFill>
                    <a:srgbClr val="666666"/>
                  </a:solidFill>
                </a:rPr>
                <a:t>Two </a:t>
              </a:r>
              <a:r>
                <a:rPr lang="en-US" sz="1286" dirty="0">
                  <a:solidFill>
                    <a:srgbClr val="666666"/>
                  </a:solidFill>
                </a:rPr>
                <a:t>arrows =Two way connection</a:t>
              </a:r>
            </a:p>
            <a:p>
              <a:pPr algn="l"/>
              <a:endParaRPr lang="en-US" sz="1286" dirty="0">
                <a:solidFill>
                  <a:srgbClr val="666666"/>
                </a:solidFill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>
              <a:off x="12986085" y="8645961"/>
              <a:ext cx="1033570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12994367" y="8971738"/>
              <a:ext cx="103357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Can 87"/>
          <p:cNvSpPr/>
          <p:nvPr/>
        </p:nvSpPr>
        <p:spPr>
          <a:xfrm>
            <a:off x="5134111" y="2374368"/>
            <a:ext cx="514815" cy="402046"/>
          </a:xfrm>
          <a:prstGeom prst="can">
            <a:avLst/>
          </a:prstGeom>
          <a:solidFill>
            <a:srgbClr val="F6F6B0"/>
          </a:solidFill>
          <a:ln>
            <a:solidFill>
              <a:srgbClr val="F5E94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62" dirty="0">
                <a:solidFill>
                  <a:schemeClr val="tx1"/>
                </a:solidFill>
              </a:rPr>
              <a:t>SHARE DRIVE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53" y="1640347"/>
            <a:ext cx="604221" cy="60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9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1853036" y="5269806"/>
            <a:ext cx="1674141" cy="1475033"/>
            <a:chOff x="10272004" y="4870791"/>
            <a:chExt cx="847472" cy="746681"/>
          </a:xfrm>
          <a:solidFill>
            <a:srgbClr val="FF7C80"/>
          </a:solidFill>
        </p:grpSpPr>
        <p:sp>
          <p:nvSpPr>
            <p:cNvPr id="15" name="Can 14"/>
            <p:cNvSpPr/>
            <p:nvPr/>
          </p:nvSpPr>
          <p:spPr>
            <a:xfrm>
              <a:off x="10272005" y="4870791"/>
              <a:ext cx="847471" cy="746681"/>
            </a:xfrm>
            <a:prstGeom prst="can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16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44411" y="5156468"/>
              <a:ext cx="702660" cy="274478"/>
            </a:xfrm>
            <a:prstGeom prst="rect">
              <a:avLst/>
            </a:prstGeom>
            <a:grpFill/>
          </p:spPr>
        </p:pic>
        <p:sp>
          <p:nvSpPr>
            <p:cNvPr id="40" name="Oval 39"/>
            <p:cNvSpPr/>
            <p:nvPr/>
          </p:nvSpPr>
          <p:spPr>
            <a:xfrm>
              <a:off x="10272004" y="4878762"/>
              <a:ext cx="847471" cy="138662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34286" rIns="34286" rtlCol="0" anchor="ctr">
              <a:spAutoFit/>
            </a:bodyPr>
            <a:lstStyle/>
            <a:p>
              <a:pPr algn="ctr"/>
              <a:r>
                <a:rPr lang="en-GB" sz="666" dirty="0"/>
                <a:t>Plant design</a:t>
              </a:r>
            </a:p>
          </p:txBody>
        </p:sp>
      </p:grpSp>
      <p:cxnSp>
        <p:nvCxnSpPr>
          <p:cNvPr id="56" name="Straight Arrow Connector 55"/>
          <p:cNvCxnSpPr>
            <a:stCxn id="12" idx="4"/>
            <a:endCxn id="92" idx="2"/>
          </p:cNvCxnSpPr>
          <p:nvPr/>
        </p:nvCxnSpPr>
        <p:spPr>
          <a:xfrm flipV="1">
            <a:off x="7479180" y="3418938"/>
            <a:ext cx="2721951" cy="155279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5783709" y="2704123"/>
            <a:ext cx="1695471" cy="1740188"/>
            <a:chOff x="8048760" y="3060753"/>
            <a:chExt cx="2373659" cy="2436263"/>
          </a:xfrm>
        </p:grpSpPr>
        <p:cxnSp>
          <p:nvCxnSpPr>
            <p:cNvPr id="35" name="Straight Arrow Connector 34"/>
            <p:cNvCxnSpPr/>
            <p:nvPr/>
          </p:nvCxnSpPr>
          <p:spPr>
            <a:xfrm flipH="1" flipV="1">
              <a:off x="8924305" y="3478000"/>
              <a:ext cx="13128" cy="4753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 rot="16200000">
              <a:off x="8804313" y="3562170"/>
              <a:ext cx="568232" cy="344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Info</a:t>
              </a:r>
            </a:p>
          </p:txBody>
        </p:sp>
        <p:sp>
          <p:nvSpPr>
            <p:cNvPr id="12" name="Can 11"/>
            <p:cNvSpPr/>
            <p:nvPr/>
          </p:nvSpPr>
          <p:spPr>
            <a:xfrm>
              <a:off x="8048760" y="3060753"/>
              <a:ext cx="2373659" cy="2436263"/>
            </a:xfrm>
            <a:prstGeom prst="ca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16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776222" y="3688755"/>
              <a:ext cx="1240541" cy="546577"/>
            </a:xfrm>
            <a:prstGeom prst="rect">
              <a:avLst/>
            </a:prstGeom>
          </p:spPr>
          <p:txBody>
            <a:bodyPr vert="horz" wrap="none" lIns="87086" tIns="43543" rIns="87086" bIns="43543" rtlCol="0" anchor="t">
              <a:normAutofit/>
            </a:bodyPr>
            <a:lstStyle/>
            <a:p>
              <a:pPr algn="l"/>
              <a:r>
                <a:rPr lang="en-GB" sz="952" b="1" dirty="0">
                  <a:solidFill>
                    <a:schemeClr val="bg1"/>
                  </a:solidFill>
                </a:rPr>
                <a:t>FBS/LBS</a:t>
              </a:r>
              <a:endParaRPr lang="en-GB" sz="762" b="1" dirty="0">
                <a:solidFill>
                  <a:schemeClr val="bg1"/>
                </a:solidFill>
              </a:endParaRPr>
            </a:p>
          </p:txBody>
        </p:sp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8830" y="4050921"/>
              <a:ext cx="1095742" cy="1212460"/>
            </a:xfrm>
            <a:prstGeom prst="rect">
              <a:avLst/>
            </a:prstGeom>
          </p:spPr>
        </p:pic>
      </p:grpSp>
      <p:grpSp>
        <p:nvGrpSpPr>
          <p:cNvPr id="117" name="Group 116"/>
          <p:cNvGrpSpPr/>
          <p:nvPr/>
        </p:nvGrpSpPr>
        <p:grpSpPr>
          <a:xfrm>
            <a:off x="10201130" y="2503460"/>
            <a:ext cx="1660785" cy="1773971"/>
            <a:chOff x="9918723" y="1662799"/>
            <a:chExt cx="1072119" cy="1145186"/>
          </a:xfrm>
        </p:grpSpPr>
        <p:sp>
          <p:nvSpPr>
            <p:cNvPr id="92" name="Can 91"/>
            <p:cNvSpPr/>
            <p:nvPr/>
          </p:nvSpPr>
          <p:spPr>
            <a:xfrm>
              <a:off x="9918723" y="1699589"/>
              <a:ext cx="1072119" cy="1108396"/>
            </a:xfrm>
            <a:prstGeom prst="can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52" dirty="0"/>
                <a:t>…</a:t>
              </a:r>
            </a:p>
          </p:txBody>
        </p:sp>
        <p:sp>
          <p:nvSpPr>
            <p:cNvPr id="93" name="Oval 92"/>
            <p:cNvSpPr/>
            <p:nvPr/>
          </p:nvSpPr>
          <p:spPr>
            <a:xfrm>
              <a:off x="9918723" y="1662799"/>
              <a:ext cx="1072119" cy="363205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GB" sz="1714" dirty="0">
                  <a:solidFill>
                    <a:schemeClr val="bg1">
                      <a:lumMod val="75000"/>
                    </a:schemeClr>
                  </a:solidFill>
                </a:rPr>
                <a:t>EAM</a:t>
              </a:r>
            </a:p>
            <a:p>
              <a:pPr algn="ctr"/>
              <a:endParaRPr lang="en-GB" sz="286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02" name="Elbow Connector 101"/>
          <p:cNvCxnSpPr>
            <a:stCxn id="119" idx="4"/>
            <a:endCxn id="12" idx="2"/>
          </p:cNvCxnSpPr>
          <p:nvPr/>
        </p:nvCxnSpPr>
        <p:spPr>
          <a:xfrm>
            <a:off x="3434997" y="1699348"/>
            <a:ext cx="2348712" cy="1874869"/>
          </a:xfrm>
          <a:prstGeom prst="bentConnector3">
            <a:avLst>
              <a:gd name="adj1" fmla="val 71430"/>
            </a:avLst>
          </a:prstGeom>
          <a:ln w="38100">
            <a:solidFill>
              <a:schemeClr val="accent3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401788" y="3217557"/>
            <a:ext cx="1466561" cy="1573296"/>
            <a:chOff x="1670051" y="1507241"/>
            <a:chExt cx="991610" cy="1030136"/>
          </a:xfrm>
          <a:solidFill>
            <a:srgbClr val="FFC000"/>
          </a:solidFill>
        </p:grpSpPr>
        <p:sp>
          <p:nvSpPr>
            <p:cNvPr id="128" name="Can 127"/>
            <p:cNvSpPr/>
            <p:nvPr/>
          </p:nvSpPr>
          <p:spPr>
            <a:xfrm>
              <a:off x="1670051" y="1580844"/>
              <a:ext cx="991610" cy="956533"/>
            </a:xfrm>
            <a:prstGeom prst="can">
              <a:avLst/>
            </a:prstGeom>
            <a:grp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62" dirty="0"/>
            </a:p>
          </p:txBody>
        </p: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9530" y="1882305"/>
              <a:ext cx="332503" cy="361260"/>
            </a:xfrm>
            <a:prstGeom prst="rect">
              <a:avLst/>
            </a:prstGeom>
            <a:grpFill/>
          </p:spPr>
        </p:pic>
        <p:sp>
          <p:nvSpPr>
            <p:cNvPr id="129" name="Oval 128"/>
            <p:cNvSpPr/>
            <p:nvPr/>
          </p:nvSpPr>
          <p:spPr>
            <a:xfrm>
              <a:off x="1670051" y="1507241"/>
              <a:ext cx="991610" cy="341537"/>
            </a:xfrm>
            <a:prstGeom prst="ellipse">
              <a:avLst/>
            </a:prstGeom>
            <a:grp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52" dirty="0"/>
                <a:t>Electrical design</a:t>
              </a: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53" y="3774022"/>
            <a:ext cx="771926" cy="36660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Design data to Part management</a:t>
            </a:r>
            <a:endParaRPr lang="sv-SE" dirty="0"/>
          </a:p>
        </p:txBody>
      </p:sp>
      <p:grpSp>
        <p:nvGrpSpPr>
          <p:cNvPr id="17" name="Group 16"/>
          <p:cNvGrpSpPr/>
          <p:nvPr/>
        </p:nvGrpSpPr>
        <p:grpSpPr>
          <a:xfrm>
            <a:off x="1998573" y="973919"/>
            <a:ext cx="1436424" cy="1450859"/>
            <a:chOff x="5059225" y="2154693"/>
            <a:chExt cx="2010993" cy="2031203"/>
          </a:xfrm>
        </p:grpSpPr>
        <p:sp>
          <p:nvSpPr>
            <p:cNvPr id="119" name="Can 118"/>
            <p:cNvSpPr/>
            <p:nvPr/>
          </p:nvSpPr>
          <p:spPr>
            <a:xfrm>
              <a:off x="5059225" y="2154693"/>
              <a:ext cx="2010993" cy="2031203"/>
            </a:xfrm>
            <a:prstGeom prst="ca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62" dirty="0"/>
                <a:t>CATIA</a:t>
              </a:r>
            </a:p>
            <a:p>
              <a:pPr algn="ctr"/>
              <a:endParaRPr lang="en-GB" sz="762" dirty="0"/>
            </a:p>
            <a:p>
              <a:pPr algn="ctr"/>
              <a:endParaRPr lang="en-GB" sz="762" dirty="0"/>
            </a:p>
            <a:p>
              <a:pPr algn="ctr"/>
              <a:endParaRPr lang="en-GB" sz="762" dirty="0"/>
            </a:p>
            <a:p>
              <a:pPr algn="ctr"/>
              <a:endParaRPr lang="en-GB" sz="762" dirty="0"/>
            </a:p>
            <a:p>
              <a:pPr algn="ctr"/>
              <a:endParaRPr lang="en-GB" sz="762" dirty="0"/>
            </a:p>
          </p:txBody>
        </p:sp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994" y="3006534"/>
              <a:ext cx="960828" cy="99374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249296" y="2267310"/>
              <a:ext cx="1726241" cy="344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sv-SE" sz="1000" dirty="0">
                  <a:solidFill>
                    <a:srgbClr val="666666"/>
                  </a:solidFill>
                </a:rPr>
                <a:t>Mechanical design</a:t>
              </a:r>
            </a:p>
          </p:txBody>
        </p:sp>
      </p:grpSp>
      <p:cxnSp>
        <p:nvCxnSpPr>
          <p:cNvPr id="86" name="Elbow Connector 85"/>
          <p:cNvCxnSpPr>
            <a:stCxn id="128" idx="4"/>
          </p:cNvCxnSpPr>
          <p:nvPr/>
        </p:nvCxnSpPr>
        <p:spPr>
          <a:xfrm flipV="1">
            <a:off x="1868350" y="3801610"/>
            <a:ext cx="3912139" cy="258801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>
            <a:stCxn id="15" idx="4"/>
          </p:cNvCxnSpPr>
          <p:nvPr/>
        </p:nvCxnSpPr>
        <p:spPr>
          <a:xfrm flipV="1">
            <a:off x="3527177" y="4130403"/>
            <a:ext cx="2263844" cy="1876918"/>
          </a:xfrm>
          <a:prstGeom prst="bentConnector3">
            <a:avLst>
              <a:gd name="adj1" fmla="val 73557"/>
            </a:avLst>
          </a:prstGeom>
          <a:ln w="38100">
            <a:solidFill>
              <a:srgbClr val="FF7C8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6368746" y="2763529"/>
            <a:ext cx="609462" cy="356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sz="1714" dirty="0">
                <a:solidFill>
                  <a:srgbClr val="666666"/>
                </a:solidFill>
              </a:rPr>
              <a:t>PLM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3519909" y="962883"/>
            <a:ext cx="3886372" cy="149938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1143" dirty="0">
                <a:solidFill>
                  <a:srgbClr val="666666"/>
                </a:solidFill>
              </a:rPr>
              <a:t>CAD BOM generates EBOM from Catia to CHESS</a:t>
            </a:r>
          </a:p>
          <a:p>
            <a:pPr algn="l"/>
            <a:r>
              <a:rPr lang="en-GB" sz="1143" dirty="0">
                <a:solidFill>
                  <a:srgbClr val="666666"/>
                </a:solidFill>
              </a:rPr>
              <a:t>+ Simple action</a:t>
            </a:r>
          </a:p>
          <a:p>
            <a:pPr algn="l"/>
            <a:r>
              <a:rPr lang="en-GB" sz="1143" dirty="0">
                <a:solidFill>
                  <a:srgbClr val="666666"/>
                </a:solidFill>
              </a:rPr>
              <a:t>+ Quick</a:t>
            </a:r>
          </a:p>
          <a:p>
            <a:pPr algn="l"/>
            <a:r>
              <a:rPr lang="en-GB" sz="1143" dirty="0">
                <a:solidFill>
                  <a:srgbClr val="666666"/>
                </a:solidFill>
              </a:rPr>
              <a:t>+ Titles / Description is propagated</a:t>
            </a:r>
          </a:p>
          <a:p>
            <a:pPr algn="l"/>
            <a:r>
              <a:rPr lang="en-GB" sz="1143" dirty="0">
                <a:solidFill>
                  <a:srgbClr val="666666"/>
                </a:solidFill>
              </a:rPr>
              <a:t>- Can generate “to many” EBOM parts</a:t>
            </a:r>
          </a:p>
          <a:p>
            <a:pPr algn="l"/>
            <a:r>
              <a:rPr lang="en-GB" sz="1143" dirty="0">
                <a:solidFill>
                  <a:srgbClr val="666666"/>
                </a:solidFill>
              </a:rPr>
              <a:t>- Tricky to update/make changes, easy to get it wrong and need support</a:t>
            </a:r>
          </a:p>
          <a:p>
            <a:pPr algn="l"/>
            <a:r>
              <a:rPr lang="en-GB" sz="1143" dirty="0">
                <a:solidFill>
                  <a:srgbClr val="666666"/>
                </a:solidFill>
              </a:rPr>
              <a:t>- Not OOTB behaviour, high costs in maintenance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026547" y="2641170"/>
            <a:ext cx="2469511" cy="2202911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1143" dirty="0">
                <a:solidFill>
                  <a:srgbClr val="666666"/>
                </a:solidFill>
              </a:rPr>
              <a:t>CAD design is managed and revised in the external tool, no EBOM in CHESS all PLM parts generated by Jira request</a:t>
            </a:r>
          </a:p>
          <a:p>
            <a:pPr algn="l"/>
            <a:r>
              <a:rPr lang="en-GB" sz="1143" dirty="0">
                <a:solidFill>
                  <a:srgbClr val="666666"/>
                </a:solidFill>
              </a:rPr>
              <a:t>+ Simplifies integration</a:t>
            </a:r>
          </a:p>
          <a:p>
            <a:pPr algn="l"/>
            <a:r>
              <a:rPr lang="en-GB" sz="1143" dirty="0">
                <a:solidFill>
                  <a:srgbClr val="666666"/>
                </a:solidFill>
              </a:rPr>
              <a:t>+ Only needed EBOM parts generated</a:t>
            </a:r>
          </a:p>
          <a:p>
            <a:pPr algn="l"/>
            <a:r>
              <a:rPr lang="en-GB" sz="1143" dirty="0">
                <a:solidFill>
                  <a:srgbClr val="666666"/>
                </a:solidFill>
              </a:rPr>
              <a:t>+ Good control on parts</a:t>
            </a:r>
          </a:p>
          <a:p>
            <a:pPr algn="l"/>
            <a:r>
              <a:rPr lang="en-GB" sz="1143" dirty="0">
                <a:solidFill>
                  <a:srgbClr val="666666"/>
                </a:solidFill>
              </a:rPr>
              <a:t>- Manual work – quality risks</a:t>
            </a:r>
          </a:p>
          <a:p>
            <a:pPr algn="l"/>
            <a:r>
              <a:rPr lang="en-GB" sz="1143" dirty="0">
                <a:solidFill>
                  <a:srgbClr val="666666"/>
                </a:solidFill>
              </a:rPr>
              <a:t>- Time consuming</a:t>
            </a:r>
          </a:p>
          <a:p>
            <a:pPr algn="l"/>
            <a:r>
              <a:rPr lang="en-GB" sz="1143" dirty="0">
                <a:solidFill>
                  <a:srgbClr val="666666"/>
                </a:solidFill>
              </a:rPr>
              <a:t>- Workflow is not integrated</a:t>
            </a:r>
          </a:p>
          <a:p>
            <a:pPr algn="l"/>
            <a:endParaRPr lang="en-GB" sz="1143" dirty="0">
              <a:solidFill>
                <a:srgbClr val="666666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969759" y="3344012"/>
            <a:ext cx="1924780" cy="237879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B" sz="1143" dirty="0"/>
              <a:t>Chess sends:</a:t>
            </a:r>
          </a:p>
          <a:p>
            <a:r>
              <a:rPr lang="sv-SE" sz="1143" dirty="0" err="1"/>
              <a:t>Decsription</a:t>
            </a:r>
            <a:endParaRPr lang="sv-SE" sz="1143" dirty="0"/>
          </a:p>
          <a:p>
            <a:r>
              <a:rPr lang="sv-SE" sz="1143" dirty="0"/>
              <a:t>Long </a:t>
            </a:r>
            <a:r>
              <a:rPr lang="sv-SE" sz="1143" dirty="0" err="1"/>
              <a:t>description</a:t>
            </a:r>
            <a:endParaRPr lang="sv-SE" sz="1143" dirty="0"/>
          </a:p>
          <a:p>
            <a:r>
              <a:rPr lang="sv-SE" sz="1143" dirty="0" err="1"/>
              <a:t>Manufacurer</a:t>
            </a:r>
            <a:r>
              <a:rPr lang="sv-SE" sz="1143" dirty="0"/>
              <a:t> </a:t>
            </a:r>
          </a:p>
          <a:p>
            <a:r>
              <a:rPr lang="sv-SE" sz="1143" dirty="0" err="1"/>
              <a:t>Manufacturer</a:t>
            </a:r>
            <a:r>
              <a:rPr lang="sv-SE" sz="1143" dirty="0"/>
              <a:t> Part no. (</a:t>
            </a:r>
            <a:r>
              <a:rPr lang="sv-SE" sz="1143" dirty="0" err="1"/>
              <a:t>External</a:t>
            </a:r>
            <a:r>
              <a:rPr lang="sv-SE" sz="1143" dirty="0"/>
              <a:t> ID in CHESS)</a:t>
            </a:r>
          </a:p>
          <a:p>
            <a:r>
              <a:rPr lang="sv-SE" sz="1143" dirty="0"/>
              <a:t>Connection to </a:t>
            </a:r>
            <a:r>
              <a:rPr lang="sv-SE" sz="1143" dirty="0" err="1"/>
              <a:t>existing</a:t>
            </a:r>
            <a:r>
              <a:rPr lang="sv-SE" sz="1143" dirty="0"/>
              <a:t> positions</a:t>
            </a:r>
          </a:p>
          <a:p>
            <a:endParaRPr lang="sv-SE" sz="1143" dirty="0"/>
          </a:p>
          <a:p>
            <a:r>
              <a:rPr lang="sv-SE" sz="1143" dirty="0"/>
              <a:t>EAM </a:t>
            </a:r>
            <a:r>
              <a:rPr lang="sv-SE" sz="1143" dirty="0" err="1"/>
              <a:t>responsible</a:t>
            </a:r>
            <a:r>
              <a:rPr lang="sv-SE" sz="1143" dirty="0"/>
              <a:t/>
            </a:r>
            <a:br>
              <a:rPr lang="sv-SE" sz="1143" dirty="0"/>
            </a:br>
            <a:r>
              <a:rPr lang="sv-SE" sz="1143" dirty="0" err="1"/>
              <a:t>Supplier</a:t>
            </a:r>
            <a:r>
              <a:rPr lang="sv-SE" sz="1143" dirty="0"/>
              <a:t> information</a:t>
            </a:r>
          </a:p>
          <a:p>
            <a:r>
              <a:rPr lang="sv-SE" sz="1143" dirty="0" err="1"/>
              <a:t>Purchasing</a:t>
            </a:r>
            <a:r>
              <a:rPr lang="sv-SE" sz="1143" dirty="0"/>
              <a:t> information</a:t>
            </a:r>
          </a:p>
          <a:p>
            <a:r>
              <a:rPr lang="sv-SE" sz="1143" dirty="0"/>
              <a:t>Warehouse information</a:t>
            </a:r>
            <a:endParaRPr lang="en-GB" sz="1143" dirty="0"/>
          </a:p>
        </p:txBody>
      </p:sp>
      <p:sp>
        <p:nvSpPr>
          <p:cNvPr id="109" name="TextBox 108"/>
          <p:cNvSpPr txBox="1"/>
          <p:nvPr/>
        </p:nvSpPr>
        <p:spPr>
          <a:xfrm>
            <a:off x="4609352" y="4596561"/>
            <a:ext cx="3158483" cy="2027030"/>
          </a:xfrm>
          <a:prstGeom prst="rect">
            <a:avLst/>
          </a:prstGeom>
          <a:solidFill>
            <a:schemeClr val="bg1"/>
          </a:solidFill>
          <a:ln w="38100">
            <a:solidFill>
              <a:srgbClr val="FF7C8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1143" dirty="0">
                <a:solidFill>
                  <a:srgbClr val="666666"/>
                </a:solidFill>
              </a:rPr>
              <a:t>CAD design is managed and revised in the external tool EBOM generation is manual/batch, revision is manual</a:t>
            </a:r>
          </a:p>
          <a:p>
            <a:pPr algn="l"/>
            <a:r>
              <a:rPr lang="en-GB" sz="1143" dirty="0">
                <a:solidFill>
                  <a:srgbClr val="666666"/>
                </a:solidFill>
              </a:rPr>
              <a:t>+ Simplifies integration</a:t>
            </a:r>
          </a:p>
          <a:p>
            <a:pPr algn="l"/>
            <a:r>
              <a:rPr lang="en-GB" sz="1143" dirty="0">
                <a:solidFill>
                  <a:srgbClr val="666666"/>
                </a:solidFill>
              </a:rPr>
              <a:t>+ No EBOM parts generated</a:t>
            </a:r>
          </a:p>
          <a:p>
            <a:pPr algn="l"/>
            <a:r>
              <a:rPr lang="en-GB" sz="1143" dirty="0">
                <a:solidFill>
                  <a:srgbClr val="666666"/>
                </a:solidFill>
              </a:rPr>
              <a:t>+ Good control on parts, low risk of extra parts added</a:t>
            </a:r>
          </a:p>
          <a:p>
            <a:pPr algn="l"/>
            <a:r>
              <a:rPr lang="en-GB" sz="1143" dirty="0">
                <a:solidFill>
                  <a:srgbClr val="666666"/>
                </a:solidFill>
              </a:rPr>
              <a:t>- Manual work – quality risks</a:t>
            </a:r>
          </a:p>
          <a:p>
            <a:pPr algn="l"/>
            <a:r>
              <a:rPr lang="en-GB" sz="1143" dirty="0">
                <a:solidFill>
                  <a:srgbClr val="666666"/>
                </a:solidFill>
              </a:rPr>
              <a:t>- Time consuming</a:t>
            </a:r>
          </a:p>
          <a:p>
            <a:pPr algn="l"/>
            <a:r>
              <a:rPr lang="en-GB" sz="1143" dirty="0">
                <a:solidFill>
                  <a:srgbClr val="666666"/>
                </a:solidFill>
              </a:rPr>
              <a:t>- Workflow is not integrated</a:t>
            </a:r>
          </a:p>
          <a:p>
            <a:pPr algn="l"/>
            <a:endParaRPr lang="en-GB" sz="1143" dirty="0">
              <a:solidFill>
                <a:srgbClr val="666666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474" y="3184153"/>
            <a:ext cx="964397" cy="96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0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8AF66A-5443-4FFD-A480-92810E77AE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80506" y="1082223"/>
            <a:ext cx="9212922" cy="56480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CB521F-6767-4ED8-AC96-336091D48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entry to all Facility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D5AD2-5227-4EA6-8511-ACDE42456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57EC730-9C45-4946-A586-4952F9D1FC16}"/>
              </a:ext>
            </a:extLst>
          </p:cNvPr>
          <p:cNvSpPr/>
          <p:nvPr/>
        </p:nvSpPr>
        <p:spPr>
          <a:xfrm>
            <a:off x="1267986" y="1647415"/>
            <a:ext cx="1517077" cy="288032"/>
          </a:xfrm>
          <a:prstGeom prst="wedgeRoundRectCallout">
            <a:avLst>
              <a:gd name="adj1" fmla="val -7760"/>
              <a:gd name="adj2" fmla="val 106642"/>
              <a:gd name="adj3" fmla="val 16667"/>
            </a:avLst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accent1"/>
                </a:solidFill>
              </a:rPr>
              <a:t>Structural information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237737A1-732D-4B1B-8F71-3A186545861A}"/>
              </a:ext>
            </a:extLst>
          </p:cNvPr>
          <p:cNvSpPr/>
          <p:nvPr/>
        </p:nvSpPr>
        <p:spPr>
          <a:xfrm>
            <a:off x="1213553" y="4139563"/>
            <a:ext cx="1517077" cy="386635"/>
          </a:xfrm>
          <a:prstGeom prst="wedgeRoundRectCallout">
            <a:avLst>
              <a:gd name="adj1" fmla="val 61995"/>
              <a:gd name="adj2" fmla="val -184908"/>
              <a:gd name="adj3" fmla="val 16667"/>
            </a:avLst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accent1"/>
                </a:solidFill>
              </a:rPr>
              <a:t>Access to detailed tag information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1D060B8B-1BF2-4AF1-87C6-ED8B57F3B8F9}"/>
              </a:ext>
            </a:extLst>
          </p:cNvPr>
          <p:cNvSpPr/>
          <p:nvPr/>
        </p:nvSpPr>
        <p:spPr>
          <a:xfrm>
            <a:off x="2996977" y="1647415"/>
            <a:ext cx="1517077" cy="386635"/>
          </a:xfrm>
          <a:prstGeom prst="wedgeRoundRectCallout">
            <a:avLst>
              <a:gd name="adj1" fmla="val -36097"/>
              <a:gd name="adj2" fmla="val 111630"/>
              <a:gd name="adj3" fmla="val 16667"/>
            </a:avLst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accent1"/>
                </a:solidFill>
              </a:rPr>
              <a:t>Access to all tag documents</a:t>
            </a:r>
          </a:p>
        </p:txBody>
      </p:sp>
    </p:spTree>
    <p:extLst>
      <p:ext uri="{BB962C8B-B14F-4D97-AF65-F5344CB8AC3E}">
        <p14:creationId xmlns:p14="http://schemas.microsoft.com/office/powerpoint/2010/main" val="331713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master template" id="{C8107737-09AD-644F-885B-5308ACD9EF2F}" vid="{C55A5891-76FF-1A4E-A312-EA1E3E053D9E}"/>
    </a:ext>
  </a:ext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15703</TotalTime>
  <Words>2352</Words>
  <Application>Microsoft Office PowerPoint</Application>
  <PresentationFormat>Widescreen</PresentationFormat>
  <Paragraphs>412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Segoe UI</vt:lpstr>
      <vt:lpstr>Segoe UI Light</vt:lpstr>
      <vt:lpstr>Segoe UI Semibold</vt:lpstr>
      <vt:lpstr>Tahoma</vt:lpstr>
      <vt:lpstr>Wingdings</vt:lpstr>
      <vt:lpstr>Office-tema</vt:lpstr>
      <vt:lpstr>Anpassad formgivning</vt:lpstr>
      <vt:lpstr>PowerPoint Presentation</vt:lpstr>
      <vt:lpstr>ESS CAD PLM</vt:lpstr>
      <vt:lpstr>Topics</vt:lpstr>
      <vt:lpstr>PowerPoint Presentation</vt:lpstr>
      <vt:lpstr>Technical evolution of TIM</vt:lpstr>
      <vt:lpstr>Technical evolution of PLM</vt:lpstr>
      <vt:lpstr>PowerPoint Presentation</vt:lpstr>
      <vt:lpstr>Design data to Part management</vt:lpstr>
      <vt:lpstr>Single entry to all Facility information</vt:lpstr>
      <vt:lpstr>Single entry to all Facility information</vt:lpstr>
      <vt:lpstr>Single entry to all Facility information</vt:lpstr>
      <vt:lpstr>ESS Plant Layout - Spatial Integration</vt:lpstr>
      <vt:lpstr>Single entry to all Facility information</vt:lpstr>
      <vt:lpstr>FBS vs product design (EBOM)</vt:lpstr>
      <vt:lpstr>ESS Plant Layout - Spatial Integration</vt:lpstr>
      <vt:lpstr>ESS Plant Layout - Spatial Integration</vt:lpstr>
      <vt:lpstr>ESS Plant Layout - Spatial Integration</vt:lpstr>
      <vt:lpstr>Large Assembly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Ola Nanzell</dc:creator>
  <cp:lastModifiedBy>Ardhendu Nanda</cp:lastModifiedBy>
  <cp:revision>177</cp:revision>
  <cp:lastPrinted>2019-03-08T10:27:30Z</cp:lastPrinted>
  <dcterms:created xsi:type="dcterms:W3CDTF">2020-06-08T07:58:18Z</dcterms:created>
  <dcterms:modified xsi:type="dcterms:W3CDTF">2024-02-24T00:14:31Z</dcterms:modified>
</cp:coreProperties>
</file>