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67" r:id="rId2"/>
    <p:sldId id="274" r:id="rId3"/>
    <p:sldId id="284" r:id="rId4"/>
    <p:sldId id="285" r:id="rId5"/>
    <p:sldId id="276" r:id="rId6"/>
    <p:sldId id="278" r:id="rId7"/>
    <p:sldId id="288" r:id="rId8"/>
    <p:sldId id="289" r:id="rId9"/>
    <p:sldId id="290" r:id="rId10"/>
    <p:sldId id="283" r:id="rId1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CC"/>
    <a:srgbClr val="666666"/>
    <a:srgbClr val="FECC99"/>
    <a:srgbClr val="FEE6CC"/>
    <a:srgbClr val="CCDFDB"/>
    <a:srgbClr val="E5F0EC"/>
    <a:srgbClr val="D7E59A"/>
    <a:srgbClr val="EBF1CB"/>
    <a:srgbClr val="CDD5E0"/>
    <a:srgbClr val="E6EB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658" autoAdjust="0"/>
    <p:restoredTop sz="94681" autoAdjust="0"/>
  </p:normalViewPr>
  <p:slideViewPr>
    <p:cSldViewPr snapToGrid="0" snapToObjects="1">
      <p:cViewPr varScale="1">
        <p:scale>
          <a:sx n="164" d="100"/>
          <a:sy n="164" d="100"/>
        </p:scale>
        <p:origin x="176" y="704"/>
      </p:cViewPr>
      <p:guideLst/>
    </p:cSldViewPr>
  </p:slideViewPr>
  <p:notesTextViewPr>
    <p:cViewPr>
      <p:scale>
        <a:sx n="1" d="1"/>
        <a:sy n="1" d="1"/>
      </p:scale>
      <p:origin x="0" y="0"/>
    </p:cViewPr>
  </p:notesTextViewPr>
  <p:sorterViewPr>
    <p:cViewPr>
      <p:scale>
        <a:sx n="140" d="100"/>
        <a:sy n="1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216F17-FF12-814E-936A-620B3383A43B}" type="datetimeFigureOut">
              <a:rPr lang="sv-SE" smtClean="0"/>
              <a:t>2024-05-08</a:t>
            </a:fld>
            <a:endParaRPr/>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E5A434-646A-2746-9BDC-885B2382B33E}" type="slidenum">
              <a:rPr lang="sv-SE" smtClean="0"/>
              <a:t>‹#›</a:t>
            </a:fld>
            <a:endParaRPr/>
          </a:p>
        </p:txBody>
      </p:sp>
    </p:spTree>
    <p:extLst>
      <p:ext uri="{BB962C8B-B14F-4D97-AF65-F5344CB8AC3E}">
        <p14:creationId xmlns:p14="http://schemas.microsoft.com/office/powerpoint/2010/main" val="2231822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First slide">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5105BBA5-0B01-43EB-96EC-725AF28E5A8E}"/>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 name="Rektangel 5">
            <a:extLst>
              <a:ext uri="{FF2B5EF4-FFF2-40B4-BE49-F238E27FC236}">
                <a16:creationId xmlns:a16="http://schemas.microsoft.com/office/drawing/2014/main" id="{BB3141B3-566C-47FF-8C29-67289995D2FA}"/>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7" name="Bildobjekt 6">
            <a:extLst>
              <a:ext uri="{FF2B5EF4-FFF2-40B4-BE49-F238E27FC236}">
                <a16:creationId xmlns:a16="http://schemas.microsoft.com/office/drawing/2014/main" id="{B965145F-CDA4-4965-A7C5-ACBA59393460}"/>
              </a:ext>
            </a:extLst>
          </p:cNvPr>
          <p:cNvPicPr>
            <a:picLocks noChangeAspect="1"/>
          </p:cNvPicPr>
          <p:nvPr userDrawn="1"/>
        </p:nvPicPr>
        <p:blipFill>
          <a:blip r:embed="rId2"/>
          <a:stretch>
            <a:fillRect/>
          </a:stretch>
        </p:blipFill>
        <p:spPr>
          <a:xfrm>
            <a:off x="1703069" y="1048935"/>
            <a:ext cx="8872165" cy="4760129"/>
          </a:xfrm>
          <a:prstGeom prst="rect">
            <a:avLst/>
          </a:prstGeom>
        </p:spPr>
      </p:pic>
    </p:spTree>
    <p:extLst>
      <p:ext uri="{BB962C8B-B14F-4D97-AF65-F5344CB8AC3E}">
        <p14:creationId xmlns:p14="http://schemas.microsoft.com/office/powerpoint/2010/main" val="1287485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aph">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4" name="Platshållare för datum 3">
            <a:extLst>
              <a:ext uri="{FF2B5EF4-FFF2-40B4-BE49-F238E27FC236}">
                <a16:creationId xmlns:a16="http://schemas.microsoft.com/office/drawing/2014/main" id="{996A591D-7BEE-2A48-BD08-DCDF3D90DE3E}"/>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2024-05-08</a:t>
            </a:fld>
            <a:endParaRPr lang="sv-SE" dirty="0"/>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a:t>PRESENTATION TITLE /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7" name="Platshållare för diagram 6">
            <a:extLst>
              <a:ext uri="{FF2B5EF4-FFF2-40B4-BE49-F238E27FC236}">
                <a16:creationId xmlns:a16="http://schemas.microsoft.com/office/drawing/2014/main" id="{FA784AEE-BB11-4271-AB33-DE0774105604}"/>
              </a:ext>
            </a:extLst>
          </p:cNvPr>
          <p:cNvSpPr>
            <a:spLocks noGrp="1"/>
          </p:cNvSpPr>
          <p:nvPr>
            <p:ph type="chart" sz="quarter" idx="15"/>
          </p:nvPr>
        </p:nvSpPr>
        <p:spPr>
          <a:xfrm>
            <a:off x="1103313" y="1657350"/>
            <a:ext cx="7767637" cy="4445000"/>
          </a:xfrm>
        </p:spPr>
        <p:txBody>
          <a:bodyPr/>
          <a:lstStyle>
            <a:lvl1pPr algn="ctr">
              <a:defRPr sz="800" cap="all" baseline="0"/>
            </a:lvl1pPr>
          </a:lstStyle>
          <a:p>
            <a:r>
              <a:rPr lang="en-US"/>
              <a:t>Click icon to add chart</a:t>
            </a:r>
            <a:endParaRPr lang="sv-SE"/>
          </a:p>
        </p:txBody>
      </p:sp>
    </p:spTree>
    <p:extLst>
      <p:ext uri="{BB962C8B-B14F-4D97-AF65-F5344CB8AC3E}">
        <p14:creationId xmlns:p14="http://schemas.microsoft.com/office/powerpoint/2010/main" val="1317552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8" name="Platshållare för tabell 7">
            <a:extLst>
              <a:ext uri="{FF2B5EF4-FFF2-40B4-BE49-F238E27FC236}">
                <a16:creationId xmlns:a16="http://schemas.microsoft.com/office/drawing/2014/main" id="{489D1BD7-202A-4115-BE6C-1B053CFFDE1E}"/>
              </a:ext>
            </a:extLst>
          </p:cNvPr>
          <p:cNvSpPr>
            <a:spLocks noGrp="1"/>
          </p:cNvSpPr>
          <p:nvPr>
            <p:ph type="tbl" sz="quarter" idx="15"/>
          </p:nvPr>
        </p:nvSpPr>
        <p:spPr>
          <a:xfrm>
            <a:off x="1103313" y="1614488"/>
            <a:ext cx="9359900" cy="4406900"/>
          </a:xfrm>
        </p:spPr>
        <p:txBody>
          <a:bodyPr/>
          <a:lstStyle>
            <a:lvl1pPr algn="ctr">
              <a:defRPr sz="800" cap="all" baseline="0"/>
            </a:lvl1pPr>
          </a:lstStyle>
          <a:p>
            <a:r>
              <a:rPr lang="en-US"/>
              <a:t>Click icon to add table</a:t>
            </a:r>
            <a:endParaRPr lang="sv-SE"/>
          </a:p>
        </p:txBody>
      </p:sp>
      <p:sp>
        <p:nvSpPr>
          <p:cNvPr id="12" name="Platshållare för datum 3">
            <a:extLst>
              <a:ext uri="{FF2B5EF4-FFF2-40B4-BE49-F238E27FC236}">
                <a16:creationId xmlns:a16="http://schemas.microsoft.com/office/drawing/2014/main" id="{EF177138-95E5-674B-B010-143A8CD1453A}"/>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2024-05-08</a:t>
            </a:fld>
            <a:endParaRPr lang="sv-SE" dirty="0"/>
          </a:p>
        </p:txBody>
      </p:sp>
    </p:spTree>
    <p:extLst>
      <p:ext uri="{BB962C8B-B14F-4D97-AF65-F5344CB8AC3E}">
        <p14:creationId xmlns:p14="http://schemas.microsoft.com/office/powerpoint/2010/main" val="4225189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BE7B1DDB-F4AA-4E8D-BD07-905FE45A5555}"/>
              </a:ext>
            </a:extLst>
          </p:cNvPr>
          <p:cNvSpPr/>
          <p:nvPr userDrawn="1"/>
        </p:nvSpPr>
        <p:spPr>
          <a:xfrm>
            <a:off x="0" y="388593"/>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34780BC8-191C-6D4B-93F3-54A06FD4FE76}"/>
              </a:ext>
            </a:extLst>
          </p:cNvPr>
          <p:cNvSpPr>
            <a:spLocks noGrp="1"/>
          </p:cNvSpPr>
          <p:nvPr>
            <p:ph type="ctrTitle"/>
          </p:nvPr>
        </p:nvSpPr>
        <p:spPr>
          <a:xfrm>
            <a:off x="1930395" y="1153621"/>
            <a:ext cx="8640000" cy="2387600"/>
          </a:xfrm>
        </p:spPr>
        <p:txBody>
          <a:bodyPr anchor="b">
            <a:noAutofit/>
          </a:bodyPr>
          <a:lstStyle>
            <a:lvl1pPr algn="l">
              <a:lnSpc>
                <a:spcPct val="100000"/>
              </a:lnSpc>
              <a:defRPr sz="4200">
                <a:solidFill>
                  <a:schemeClr val="bg1"/>
                </a:solidFill>
                <a:latin typeface="Segoe UI Semibold" panose="020B0702040204020203" pitchFamily="34" charset="0"/>
                <a:cs typeface="Segoe UI Semibold" panose="020B0702040204020203" pitchFamily="34" charset="0"/>
              </a:defRPr>
            </a:lvl1pPr>
          </a:lstStyle>
          <a:p>
            <a:r>
              <a:rPr lang="en-US"/>
              <a:t>Click to edit Master title style</a:t>
            </a:r>
            <a:endParaRPr lang="sv-SE" dirty="0"/>
          </a:p>
        </p:txBody>
      </p:sp>
      <p:sp>
        <p:nvSpPr>
          <p:cNvPr id="8" name="Rektangel 7">
            <a:extLst>
              <a:ext uri="{FF2B5EF4-FFF2-40B4-BE49-F238E27FC236}">
                <a16:creationId xmlns:a16="http://schemas.microsoft.com/office/drawing/2014/main" id="{EC66F586-F662-4573-A59B-7D4EDD05A153}"/>
              </a:ext>
            </a:extLst>
          </p:cNvPr>
          <p:cNvSpPr/>
          <p:nvPr userDrawn="1"/>
        </p:nvSpPr>
        <p:spPr>
          <a:xfrm>
            <a:off x="-2"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Bildobjekt 8">
            <a:extLst>
              <a:ext uri="{FF2B5EF4-FFF2-40B4-BE49-F238E27FC236}">
                <a16:creationId xmlns:a16="http://schemas.microsoft.com/office/drawing/2014/main" id="{3193CED5-E020-4279-918D-055F43A9188C}"/>
              </a:ext>
            </a:extLst>
          </p:cNvPr>
          <p:cNvPicPr>
            <a:picLocks noChangeAspect="1"/>
          </p:cNvPicPr>
          <p:nvPr userDrawn="1"/>
        </p:nvPicPr>
        <p:blipFill>
          <a:blip r:embed="rId2"/>
          <a:stretch>
            <a:fillRect/>
          </a:stretch>
        </p:blipFill>
        <p:spPr>
          <a:xfrm>
            <a:off x="10924611" y="417443"/>
            <a:ext cx="826395" cy="800100"/>
          </a:xfrm>
          <a:prstGeom prst="rect">
            <a:avLst/>
          </a:prstGeom>
        </p:spPr>
      </p:pic>
    </p:spTree>
    <p:extLst>
      <p:ext uri="{BB962C8B-B14F-4D97-AF65-F5344CB8AC3E}">
        <p14:creationId xmlns:p14="http://schemas.microsoft.com/office/powerpoint/2010/main" val="3949796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BE7B1DDB-F4AA-4E8D-BD07-905FE45A5555}"/>
              </a:ext>
            </a:extLst>
          </p:cNvPr>
          <p:cNvSpPr/>
          <p:nvPr userDrawn="1"/>
        </p:nvSpPr>
        <p:spPr>
          <a:xfrm>
            <a:off x="-2"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34780BC8-191C-6D4B-93F3-54A06FD4FE76}"/>
              </a:ext>
            </a:extLst>
          </p:cNvPr>
          <p:cNvSpPr>
            <a:spLocks noGrp="1"/>
          </p:cNvSpPr>
          <p:nvPr>
            <p:ph type="ctrTitle"/>
          </p:nvPr>
        </p:nvSpPr>
        <p:spPr>
          <a:xfrm>
            <a:off x="1930395" y="1153621"/>
            <a:ext cx="8640000" cy="2387600"/>
          </a:xfrm>
        </p:spPr>
        <p:txBody>
          <a:bodyPr anchor="b">
            <a:noAutofit/>
          </a:bodyPr>
          <a:lstStyle>
            <a:lvl1pPr algn="l">
              <a:lnSpc>
                <a:spcPct val="100000"/>
              </a:lnSpc>
              <a:defRPr sz="4200">
                <a:solidFill>
                  <a:schemeClr val="bg1"/>
                </a:solidFill>
                <a:latin typeface="Segoe UI Semibold" panose="020B0702040204020203" pitchFamily="34" charset="0"/>
                <a:cs typeface="Segoe UI Semibold" panose="020B0702040204020203" pitchFamily="34" charset="0"/>
              </a:defRPr>
            </a:lvl1pPr>
          </a:lstStyle>
          <a:p>
            <a:r>
              <a:rPr lang="en-US"/>
              <a:t>Click to edit Master title style</a:t>
            </a:r>
            <a:endParaRPr lang="sv-SE" dirty="0"/>
          </a:p>
        </p:txBody>
      </p:sp>
      <p:sp>
        <p:nvSpPr>
          <p:cNvPr id="3" name="Underrubrik 2">
            <a:extLst>
              <a:ext uri="{FF2B5EF4-FFF2-40B4-BE49-F238E27FC236}">
                <a16:creationId xmlns:a16="http://schemas.microsoft.com/office/drawing/2014/main" id="{81DF3056-F3A8-2949-876C-528413E342C4}"/>
              </a:ext>
            </a:extLst>
          </p:cNvPr>
          <p:cNvSpPr>
            <a:spLocks noGrp="1"/>
          </p:cNvSpPr>
          <p:nvPr>
            <p:ph type="subTitle" idx="1"/>
          </p:nvPr>
        </p:nvSpPr>
        <p:spPr>
          <a:xfrm>
            <a:off x="1930395" y="3883393"/>
            <a:ext cx="8640000" cy="921363"/>
          </a:xfrm>
          <a:prstGeom prst="rect">
            <a:avLst/>
          </a:prstGeom>
        </p:spPr>
        <p:txBody>
          <a:bodyPr lIns="90000">
            <a:noAutofit/>
          </a:bodyPr>
          <a:lstStyle>
            <a:lvl1pPr marL="0" indent="0" algn="l">
              <a:lnSpc>
                <a:spcPct val="100000"/>
              </a:lnSpc>
              <a:spcBef>
                <a:spcPts val="0"/>
              </a:spcBef>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dirty="0"/>
          </a:p>
        </p:txBody>
      </p:sp>
      <p:sp>
        <p:nvSpPr>
          <p:cNvPr id="8" name="Rektangel 7">
            <a:extLst>
              <a:ext uri="{FF2B5EF4-FFF2-40B4-BE49-F238E27FC236}">
                <a16:creationId xmlns:a16="http://schemas.microsoft.com/office/drawing/2014/main" id="{EC66F586-F662-4573-A59B-7D4EDD05A153}"/>
              </a:ext>
            </a:extLst>
          </p:cNvPr>
          <p:cNvSpPr/>
          <p:nvPr userDrawn="1"/>
        </p:nvSpPr>
        <p:spPr>
          <a:xfrm>
            <a:off x="-2"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Bildobjekt 8">
            <a:extLst>
              <a:ext uri="{FF2B5EF4-FFF2-40B4-BE49-F238E27FC236}">
                <a16:creationId xmlns:a16="http://schemas.microsoft.com/office/drawing/2014/main" id="{3193CED5-E020-4279-918D-055F43A9188C}"/>
              </a:ext>
            </a:extLst>
          </p:cNvPr>
          <p:cNvPicPr>
            <a:picLocks noChangeAspect="1"/>
          </p:cNvPicPr>
          <p:nvPr userDrawn="1"/>
        </p:nvPicPr>
        <p:blipFill>
          <a:blip r:embed="rId2"/>
          <a:stretch>
            <a:fillRect/>
          </a:stretch>
        </p:blipFill>
        <p:spPr>
          <a:xfrm>
            <a:off x="10924611" y="417443"/>
            <a:ext cx="826395" cy="800100"/>
          </a:xfrm>
          <a:prstGeom prst="rect">
            <a:avLst/>
          </a:prstGeom>
        </p:spPr>
      </p:pic>
      <p:sp>
        <p:nvSpPr>
          <p:cNvPr id="15" name="Platshållare för text 14">
            <a:extLst>
              <a:ext uri="{FF2B5EF4-FFF2-40B4-BE49-F238E27FC236}">
                <a16:creationId xmlns:a16="http://schemas.microsoft.com/office/drawing/2014/main" id="{EA5DA2EE-60AD-41D0-96B0-DDF02E0AE545}"/>
              </a:ext>
            </a:extLst>
          </p:cNvPr>
          <p:cNvSpPr>
            <a:spLocks noGrp="1"/>
          </p:cNvSpPr>
          <p:nvPr>
            <p:ph type="body" sz="quarter" idx="10" hasCustomPrompt="1"/>
          </p:nvPr>
        </p:nvSpPr>
        <p:spPr>
          <a:xfrm>
            <a:off x="1930395" y="5605695"/>
            <a:ext cx="6290892" cy="459883"/>
          </a:xfrm>
          <a:prstGeom prst="rect">
            <a:avLst/>
          </a:prstGeom>
        </p:spPr>
        <p:txBody>
          <a:bodyPr lIns="90000" tIns="18000" bIns="36000" anchor="b" anchorCtr="0">
            <a:noAutofit/>
          </a:bodyPr>
          <a:lstStyle>
            <a:lvl1pPr marL="0" indent="0">
              <a:lnSpc>
                <a:spcPct val="100000"/>
              </a:lnSpc>
              <a:spcBef>
                <a:spcPts val="0"/>
              </a:spcBef>
              <a:buFontTx/>
              <a:buNone/>
              <a:defRPr sz="1200" b="1" strike="noStrike" cap="all" spc="120" baseline="0">
                <a:solidFill>
                  <a:schemeClr val="bg1"/>
                </a:solidFill>
              </a:defRPr>
            </a:lvl1pPr>
          </a:lstStyle>
          <a:p>
            <a:pPr lvl="0"/>
            <a:r>
              <a:rPr lang="sv-SE"/>
              <a:t>presented by &lt;name nameson&gt;</a:t>
            </a:r>
          </a:p>
        </p:txBody>
      </p:sp>
      <p:sp>
        <p:nvSpPr>
          <p:cNvPr id="10" name="Platshållare för datum 3">
            <a:extLst>
              <a:ext uri="{FF2B5EF4-FFF2-40B4-BE49-F238E27FC236}">
                <a16:creationId xmlns:a16="http://schemas.microsoft.com/office/drawing/2014/main" id="{5CE429DE-35D4-F144-9881-2C3DD8ABB666}"/>
              </a:ext>
            </a:extLst>
          </p:cNvPr>
          <p:cNvSpPr>
            <a:spLocks noGrp="1"/>
          </p:cNvSpPr>
          <p:nvPr>
            <p:ph type="dt" sz="half" idx="10"/>
          </p:nvPr>
        </p:nvSpPr>
        <p:spPr>
          <a:xfrm>
            <a:off x="1930395" y="6096663"/>
            <a:ext cx="1241068" cy="365125"/>
          </a:xfrm>
        </p:spPr>
        <p:txBody>
          <a:bodyPr/>
          <a:lstStyle>
            <a:lvl1pPr>
              <a:defRPr sz="1200"/>
            </a:lvl1pPr>
          </a:lstStyle>
          <a:p>
            <a:fld id="{18896B66-0B3A-474C-9C9C-E4F07B1F5DAD}" type="datetime1">
              <a:rPr lang="sv-SE" smtClean="0"/>
              <a:pPr/>
              <a:t>2024-05-08</a:t>
            </a:fld>
            <a:endParaRPr lang="sv-SE" dirty="0"/>
          </a:p>
        </p:txBody>
      </p:sp>
    </p:spTree>
    <p:extLst>
      <p:ext uri="{BB962C8B-B14F-4D97-AF65-F5344CB8AC3E}">
        <p14:creationId xmlns:p14="http://schemas.microsoft.com/office/powerpoint/2010/main" val="1401384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9BCCEAFE-E21B-43CF-80C4-FF01C3F9D479}"/>
              </a:ext>
            </a:extLst>
          </p:cNvPr>
          <p:cNvSpPr/>
          <p:nvPr userDrawn="1"/>
        </p:nvSpPr>
        <p:spPr>
          <a:xfrm>
            <a:off x="0" y="16274"/>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solidFill>
                  <a:schemeClr val="bg1"/>
                </a:solidFill>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lvl1pPr>
              <a:defRPr>
                <a:solidFill>
                  <a:schemeClr val="bg1"/>
                </a:solidFill>
              </a:defRPr>
            </a:lvl1pPr>
          </a:lstStyle>
          <a:p>
            <a:r>
              <a:rPr lang="sv-SE" dirty="0"/>
              <a:t>PRESENTATION </a:t>
            </a:r>
            <a:r>
              <a:rPr lang="sv-SE" dirty="0" err="1"/>
              <a:t>TITLe</a:t>
            </a:r>
            <a:r>
              <a:rPr lang="sv-SE" dirty="0"/>
              <a:t>/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lvl1pPr>
              <a:defRPr>
                <a:solidFill>
                  <a:schemeClr val="bg1"/>
                </a:solidFill>
              </a:defRPr>
            </a:lvl1pPr>
          </a:lstStyle>
          <a:p>
            <a:fld id="{F7283078-D760-1647-8B80-66BA8B52336D}" type="slidenum">
              <a:rPr lang="sv-SE" smtClean="0"/>
              <a:pPr/>
              <a:t>‹#›</a:t>
            </a:fld>
            <a:endParaRPr lang="sv-SE"/>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2" name="Bildobjekt 11">
            <a:extLst>
              <a:ext uri="{FF2B5EF4-FFF2-40B4-BE49-F238E27FC236}">
                <a16:creationId xmlns:a16="http://schemas.microsoft.com/office/drawing/2014/main" id="{6426DF26-09C3-4DAE-B43E-0C11D6A63538}"/>
              </a:ext>
            </a:extLst>
          </p:cNvPr>
          <p:cNvPicPr>
            <a:picLocks noChangeAspect="1"/>
          </p:cNvPicPr>
          <p:nvPr userDrawn="1"/>
        </p:nvPicPr>
        <p:blipFill>
          <a:blip r:embed="rId2"/>
          <a:stretch>
            <a:fillRect/>
          </a:stretch>
        </p:blipFill>
        <p:spPr>
          <a:xfrm>
            <a:off x="10924611" y="417443"/>
            <a:ext cx="826395" cy="800100"/>
          </a:xfrm>
          <a:prstGeom prst="rect">
            <a:avLst/>
          </a:prstGeom>
        </p:spPr>
      </p:pic>
      <p:sp>
        <p:nvSpPr>
          <p:cNvPr id="11" name="Platshållare för text 10">
            <a:extLst>
              <a:ext uri="{FF2B5EF4-FFF2-40B4-BE49-F238E27FC236}">
                <a16:creationId xmlns:a16="http://schemas.microsoft.com/office/drawing/2014/main" id="{5C48DF05-1B09-4DA6-AC56-07304871CCD2}"/>
              </a:ext>
            </a:extLst>
          </p:cNvPr>
          <p:cNvSpPr>
            <a:spLocks noGrp="1"/>
          </p:cNvSpPr>
          <p:nvPr>
            <p:ph type="body" sz="quarter" idx="13"/>
          </p:nvPr>
        </p:nvSpPr>
        <p:spPr>
          <a:xfrm>
            <a:off x="1195647" y="1640719"/>
            <a:ext cx="10042073" cy="4375520"/>
          </a:xfrm>
        </p:spPr>
        <p:txBody>
          <a:bodyPr>
            <a:noAutofit/>
          </a:bodyPr>
          <a:lstStyle>
            <a:lvl1pPr marL="457200" indent="-457200">
              <a:buClr>
                <a:schemeClr val="bg1"/>
              </a:buClr>
              <a:buFont typeface="+mj-lt"/>
              <a:buAutoNum type="arabicPeriod"/>
              <a:defRPr>
                <a:solidFill>
                  <a:schemeClr val="bg1"/>
                </a:solidFill>
              </a:defRPr>
            </a:lvl1pPr>
            <a:lvl2pPr marL="82550" indent="0">
              <a:buNone/>
              <a:defRPr/>
            </a:lvl2pPr>
          </a:lstStyle>
          <a:p>
            <a:pPr lvl="0"/>
            <a:r>
              <a:rPr lang="en-US"/>
              <a:t>Click to edit Master text styles</a:t>
            </a:r>
          </a:p>
        </p:txBody>
      </p:sp>
      <p:sp>
        <p:nvSpPr>
          <p:cNvPr id="14" name="Platshållare för datum 3">
            <a:extLst>
              <a:ext uri="{FF2B5EF4-FFF2-40B4-BE49-F238E27FC236}">
                <a16:creationId xmlns:a16="http://schemas.microsoft.com/office/drawing/2014/main" id="{04D3287D-3E21-D845-8766-C307E6765306}"/>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2024-05-08</a:t>
            </a:fld>
            <a:endParaRPr lang="sv-SE" dirty="0"/>
          </a:p>
        </p:txBody>
      </p:sp>
    </p:spTree>
    <p:extLst>
      <p:ext uri="{BB962C8B-B14F-4D97-AF65-F5344CB8AC3E}">
        <p14:creationId xmlns:p14="http://schemas.microsoft.com/office/powerpoint/2010/main" val="153988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ter/breaker slide">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250D024A-8F85-4618-9506-0F493B263A92}"/>
              </a:ext>
            </a:extLst>
          </p:cNvPr>
          <p:cNvSpPr/>
          <p:nvPr userDrawn="1"/>
        </p:nvSpPr>
        <p:spPr>
          <a:xfrm>
            <a:off x="0" y="0"/>
            <a:ext cx="647771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ktangel 7">
            <a:extLst>
              <a:ext uri="{FF2B5EF4-FFF2-40B4-BE49-F238E27FC236}">
                <a16:creationId xmlns:a16="http://schemas.microsoft.com/office/drawing/2014/main" id="{628E18C2-A66E-436E-89DA-1C5D481CB4B4}"/>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latshållare för bild 12">
            <a:extLst>
              <a:ext uri="{FF2B5EF4-FFF2-40B4-BE49-F238E27FC236}">
                <a16:creationId xmlns:a16="http://schemas.microsoft.com/office/drawing/2014/main" id="{4FD00856-A3E1-48A7-B9CD-D7B89BD6A06C}"/>
              </a:ext>
            </a:extLst>
          </p:cNvPr>
          <p:cNvSpPr>
            <a:spLocks noGrp="1"/>
          </p:cNvSpPr>
          <p:nvPr>
            <p:ph type="pic" sz="quarter" idx="12" hasCustomPrompt="1"/>
          </p:nvPr>
        </p:nvSpPr>
        <p:spPr>
          <a:xfrm>
            <a:off x="6477712" y="0"/>
            <a:ext cx="5714288" cy="6858000"/>
          </a:xfrm>
          <a:solidFill>
            <a:srgbClr val="ECECEC"/>
          </a:solidFill>
        </p:spPr>
        <p:txBody>
          <a:bodyPr>
            <a:normAutofit/>
          </a:bodyPr>
          <a:lstStyle>
            <a:lvl1pPr algn="ctr">
              <a:defRPr sz="800"/>
            </a:lvl1pPr>
          </a:lstStyle>
          <a:p>
            <a:r>
              <a:rPr lang="sv-SE"/>
              <a:t>INSERT IMAGE</a:t>
            </a:r>
          </a:p>
        </p:txBody>
      </p:sp>
      <p:sp>
        <p:nvSpPr>
          <p:cNvPr id="9" name="Platshållare för text 8">
            <a:extLst>
              <a:ext uri="{FF2B5EF4-FFF2-40B4-BE49-F238E27FC236}">
                <a16:creationId xmlns:a16="http://schemas.microsoft.com/office/drawing/2014/main" id="{A8D8C0FE-DA05-418D-9F18-A5A81125AD3F}"/>
              </a:ext>
            </a:extLst>
          </p:cNvPr>
          <p:cNvSpPr>
            <a:spLocks noGrp="1"/>
          </p:cNvSpPr>
          <p:nvPr>
            <p:ph type="body" sz="quarter" idx="11"/>
          </p:nvPr>
        </p:nvSpPr>
        <p:spPr>
          <a:xfrm>
            <a:off x="10924611" y="417443"/>
            <a:ext cx="828000" cy="799200"/>
          </a:xfrm>
          <a:blipFill>
            <a:blip r:embed="rId2"/>
            <a:stretch>
              <a:fillRect/>
            </a:stretch>
          </a:blipFill>
        </p:spPr>
        <p:txBody>
          <a:bodyPr>
            <a:normAutofit/>
          </a:bodyPr>
          <a:lstStyle>
            <a:lvl1pPr marL="0" indent="0">
              <a:buFontTx/>
              <a:buNone/>
              <a:defRPr sz="100">
                <a:noFill/>
              </a:defRPr>
            </a:lvl1pPr>
          </a:lstStyle>
          <a:p>
            <a:pPr lvl="0"/>
            <a:r>
              <a:rPr lang="en-US"/>
              <a:t>Click to edit Master text styles</a:t>
            </a:r>
          </a:p>
        </p:txBody>
      </p:sp>
      <p:sp>
        <p:nvSpPr>
          <p:cNvPr id="7" name="Platshållare för text 6">
            <a:extLst>
              <a:ext uri="{FF2B5EF4-FFF2-40B4-BE49-F238E27FC236}">
                <a16:creationId xmlns:a16="http://schemas.microsoft.com/office/drawing/2014/main" id="{1848DA8D-03CE-4CA5-A851-F6ABAE67A9B0}"/>
              </a:ext>
            </a:extLst>
          </p:cNvPr>
          <p:cNvSpPr>
            <a:spLocks noGrp="1"/>
          </p:cNvSpPr>
          <p:nvPr>
            <p:ph type="body" sz="quarter" idx="10"/>
          </p:nvPr>
        </p:nvSpPr>
        <p:spPr>
          <a:xfrm>
            <a:off x="0" y="447675"/>
            <a:ext cx="292100" cy="6410325"/>
          </a:xfrm>
          <a:solidFill>
            <a:schemeClr val="bg1"/>
          </a:solidFill>
        </p:spPr>
        <p:txBody>
          <a:bodyPr>
            <a:normAutofit/>
          </a:bodyPr>
          <a:lstStyle>
            <a:lvl1pPr marL="0" indent="0">
              <a:buFontTx/>
              <a:buNone/>
              <a:defRPr sz="100">
                <a:noFill/>
              </a:defRPr>
            </a:lvl1pPr>
          </a:lstStyle>
          <a:p>
            <a:pPr lvl="0"/>
            <a:r>
              <a:rPr lang="en-US"/>
              <a:t>Click to edit Master text styles</a:t>
            </a:r>
          </a:p>
        </p:txBody>
      </p:sp>
      <p:sp>
        <p:nvSpPr>
          <p:cNvPr id="3" name="Platshållare för text 2">
            <a:extLst>
              <a:ext uri="{FF2B5EF4-FFF2-40B4-BE49-F238E27FC236}">
                <a16:creationId xmlns:a16="http://schemas.microsoft.com/office/drawing/2014/main" id="{F55DE042-7DE8-4583-986C-40823753078B}"/>
              </a:ext>
            </a:extLst>
          </p:cNvPr>
          <p:cNvSpPr>
            <a:spLocks noGrp="1"/>
          </p:cNvSpPr>
          <p:nvPr>
            <p:ph type="body" sz="quarter" idx="13" hasCustomPrompt="1"/>
          </p:nvPr>
        </p:nvSpPr>
        <p:spPr>
          <a:xfrm>
            <a:off x="1230491" y="1051132"/>
            <a:ext cx="4255909" cy="829149"/>
          </a:xfrm>
        </p:spPr>
        <p:txBody>
          <a:bodyPr rIns="18000" anchor="b" anchorCtr="0"/>
          <a:lstStyle>
            <a:lvl1pPr marL="0" indent="0">
              <a:buFontTx/>
              <a:buNone/>
              <a:defRPr sz="4800">
                <a:solidFill>
                  <a:schemeClr val="bg1"/>
                </a:solidFill>
                <a:latin typeface="+mn-lt"/>
              </a:defRPr>
            </a:lvl1pPr>
            <a:lvl2pPr marL="82550" indent="0">
              <a:buNone/>
              <a:defRPr/>
            </a:lvl2pPr>
          </a:lstStyle>
          <a:p>
            <a:pPr lvl="0"/>
            <a:r>
              <a:rPr lang="sv-SE"/>
              <a:t># (chapter)</a:t>
            </a:r>
          </a:p>
        </p:txBody>
      </p:sp>
      <p:sp>
        <p:nvSpPr>
          <p:cNvPr id="11" name="Platshållare för text 2">
            <a:extLst>
              <a:ext uri="{FF2B5EF4-FFF2-40B4-BE49-F238E27FC236}">
                <a16:creationId xmlns:a16="http://schemas.microsoft.com/office/drawing/2014/main" id="{1DC53C5B-9DC3-4646-B6B3-DD59404D44D0}"/>
              </a:ext>
            </a:extLst>
          </p:cNvPr>
          <p:cNvSpPr>
            <a:spLocks noGrp="1"/>
          </p:cNvSpPr>
          <p:nvPr>
            <p:ph type="body" sz="quarter" idx="14" hasCustomPrompt="1"/>
          </p:nvPr>
        </p:nvSpPr>
        <p:spPr>
          <a:xfrm>
            <a:off x="1230491" y="2169209"/>
            <a:ext cx="4255909" cy="2462613"/>
          </a:xfrm>
        </p:spPr>
        <p:txBody>
          <a:bodyPr rIns="18000" anchor="t" anchorCtr="0"/>
          <a:lstStyle>
            <a:lvl1pPr marL="0" indent="0">
              <a:spcBef>
                <a:spcPts val="0"/>
              </a:spcBef>
              <a:buFontTx/>
              <a:buNone/>
              <a:defRPr sz="4200">
                <a:solidFill>
                  <a:schemeClr val="bg1"/>
                </a:solidFill>
                <a:latin typeface="Segoe UI Semibold" panose="020B0702040204020203" pitchFamily="34" charset="0"/>
                <a:cs typeface="Segoe UI Semibold" panose="020B0702040204020203" pitchFamily="34" charset="0"/>
              </a:defRPr>
            </a:lvl1pPr>
            <a:lvl2pPr marL="82550" indent="0">
              <a:buNone/>
              <a:defRPr/>
            </a:lvl2pPr>
          </a:lstStyle>
          <a:p>
            <a:pPr lvl="0"/>
            <a:r>
              <a:rPr lang="sv-SE"/>
              <a:t>Headline</a:t>
            </a:r>
          </a:p>
        </p:txBody>
      </p:sp>
    </p:spTree>
    <p:extLst>
      <p:ext uri="{BB962C8B-B14F-4D97-AF65-F5344CB8AC3E}">
        <p14:creationId xmlns:p14="http://schemas.microsoft.com/office/powerpoint/2010/main" val="3254649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2" name="Platshållare för innehåll 2">
            <a:extLst>
              <a:ext uri="{FF2B5EF4-FFF2-40B4-BE49-F238E27FC236}">
                <a16:creationId xmlns:a16="http://schemas.microsoft.com/office/drawing/2014/main" id="{5917406D-4BE3-3B4C-BCFF-41B4F0FAB441}"/>
              </a:ext>
            </a:extLst>
          </p:cNvPr>
          <p:cNvSpPr>
            <a:spLocks noGrp="1"/>
          </p:cNvSpPr>
          <p:nvPr>
            <p:ph idx="1"/>
          </p:nvPr>
        </p:nvSpPr>
        <p:spPr>
          <a:xfrm>
            <a:off x="1094400" y="1562400"/>
            <a:ext cx="9365782" cy="4768062"/>
          </a:xfrm>
        </p:spPr>
        <p:txBody>
          <a:bodyPr lIns="0" rIns="18000"/>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13" name="Platshållare för datum 3">
            <a:extLst>
              <a:ext uri="{FF2B5EF4-FFF2-40B4-BE49-F238E27FC236}">
                <a16:creationId xmlns:a16="http://schemas.microsoft.com/office/drawing/2014/main" id="{3E8E36C4-8565-B94E-A90D-FF5DD7F86A6D}"/>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2024-05-08</a:t>
            </a:fld>
            <a:endParaRPr lang="sv-SE" dirty="0"/>
          </a:p>
        </p:txBody>
      </p:sp>
    </p:spTree>
    <p:extLst>
      <p:ext uri="{BB962C8B-B14F-4D97-AF65-F5344CB8AC3E}">
        <p14:creationId xmlns:p14="http://schemas.microsoft.com/office/powerpoint/2010/main" val="1280082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in 2 columns">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4993785" cy="4768062"/>
          </a:xfrm>
        </p:spPr>
        <p:txBody>
          <a:bodyPr lIns="0" rIns="18000"/>
          <a:lstStyle>
            <a:lvl1pPr>
              <a:lnSpc>
                <a:spcPct val="100000"/>
              </a:lnSpc>
              <a:defRPr/>
            </a:lvl1pPr>
            <a:lvl2pPr marL="358775" indent="-215900">
              <a:lnSpc>
                <a:spcPct val="100000"/>
              </a:lnSpc>
              <a:tabLst/>
              <a:defRPr/>
            </a:lvl2pPr>
            <a:lvl3pPr marL="449263" indent="-196850">
              <a:lnSpc>
                <a:spcPct val="100000"/>
              </a:lnSpc>
              <a:tabLst/>
              <a:defRPr/>
            </a:lvl3pPr>
            <a:lvl4pPr marL="541338" indent="-180000">
              <a:lnSpc>
                <a:spcPct val="100000"/>
              </a:lnSpc>
              <a:tabLst/>
              <a:defRPr/>
            </a:lvl4pPr>
            <a:lvl5pPr marL="630000" indent="-162000">
              <a:lnSpc>
                <a:spcPct val="100000"/>
              </a:lnSpc>
              <a:tabLs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2" name="Platshållare för innehåll 2">
            <a:extLst>
              <a:ext uri="{FF2B5EF4-FFF2-40B4-BE49-F238E27FC236}">
                <a16:creationId xmlns:a16="http://schemas.microsoft.com/office/drawing/2014/main" id="{BA21051E-3C35-41FB-8E6B-797DB8F26971}"/>
              </a:ext>
            </a:extLst>
          </p:cNvPr>
          <p:cNvSpPr>
            <a:spLocks noGrp="1"/>
          </p:cNvSpPr>
          <p:nvPr>
            <p:ph idx="13"/>
          </p:nvPr>
        </p:nvSpPr>
        <p:spPr>
          <a:xfrm>
            <a:off x="6373692" y="1562400"/>
            <a:ext cx="4993785"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28650" indent="-162000">
              <a:lnSpc>
                <a:spcPct val="100000"/>
              </a:lnSpc>
              <a:tabLs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5" name="Rektangel 14">
            <a:extLst>
              <a:ext uri="{FF2B5EF4-FFF2-40B4-BE49-F238E27FC236}">
                <a16:creationId xmlns:a16="http://schemas.microsoft.com/office/drawing/2014/main" id="{87E2C692-2C39-4CA8-AA87-45E0F36B6A0E}"/>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6" name="Bildobjekt 15">
            <a:extLst>
              <a:ext uri="{FF2B5EF4-FFF2-40B4-BE49-F238E27FC236}">
                <a16:creationId xmlns:a16="http://schemas.microsoft.com/office/drawing/2014/main" id="{E327627C-4BB8-4965-8107-0E7E741F8302}"/>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1" name="Platshållare för datum 3">
            <a:extLst>
              <a:ext uri="{FF2B5EF4-FFF2-40B4-BE49-F238E27FC236}">
                <a16:creationId xmlns:a16="http://schemas.microsoft.com/office/drawing/2014/main" id="{154C1432-4F85-1F42-8016-9B83B89CC804}"/>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2024-05-08</a:t>
            </a:fld>
            <a:endParaRPr lang="sv-SE" dirty="0"/>
          </a:p>
        </p:txBody>
      </p:sp>
    </p:spTree>
    <p:extLst>
      <p:ext uri="{BB962C8B-B14F-4D97-AF65-F5344CB8AC3E}">
        <p14:creationId xmlns:p14="http://schemas.microsoft.com/office/powerpoint/2010/main" val="2135108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in 3 columns">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3255409" cy="4768062"/>
          </a:xfrm>
        </p:spPr>
        <p:txBody>
          <a:bodyPr lIns="0" rIns="18000"/>
          <a:lstStyle>
            <a:lvl1pPr>
              <a:lnSpc>
                <a:spcPct val="100000"/>
              </a:lnSpc>
              <a:defRPr/>
            </a:lvl1pPr>
            <a:lvl2pPr marL="360000" indent="-216000">
              <a:lnSpc>
                <a:spcPct val="100000"/>
              </a:lnSpc>
              <a:tabLst/>
              <a:defRPr/>
            </a:lvl2pPr>
            <a:lvl3pPr marL="449263" indent="-196850">
              <a:lnSpc>
                <a:spcPct val="100000"/>
              </a:lnSpc>
              <a:tabLst/>
              <a:defRPr/>
            </a:lvl3pPr>
            <a:lvl4pPr marL="541338" indent="-180975">
              <a:lnSpc>
                <a:spcPct val="100000"/>
              </a:lnSpc>
              <a:tabLst/>
              <a:defRPr/>
            </a:lvl4pPr>
            <a:lvl5pPr marL="630000" indent="-162000">
              <a:lnSpc>
                <a:spcPct val="100000"/>
              </a:lnSpc>
              <a:tabLs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5" name="Rektangel 14">
            <a:extLst>
              <a:ext uri="{FF2B5EF4-FFF2-40B4-BE49-F238E27FC236}">
                <a16:creationId xmlns:a16="http://schemas.microsoft.com/office/drawing/2014/main" id="{87E2C692-2C39-4CA8-AA87-45E0F36B6A0E}"/>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6" name="Bildobjekt 15">
            <a:extLst>
              <a:ext uri="{FF2B5EF4-FFF2-40B4-BE49-F238E27FC236}">
                <a16:creationId xmlns:a16="http://schemas.microsoft.com/office/drawing/2014/main" id="{E327627C-4BB8-4965-8107-0E7E741F8302}"/>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3" name="Platshållare för innehåll 2">
            <a:extLst>
              <a:ext uri="{FF2B5EF4-FFF2-40B4-BE49-F238E27FC236}">
                <a16:creationId xmlns:a16="http://schemas.microsoft.com/office/drawing/2014/main" id="{B2D0E559-A900-41F3-93C5-387A7764A152}"/>
              </a:ext>
            </a:extLst>
          </p:cNvPr>
          <p:cNvSpPr>
            <a:spLocks noGrp="1"/>
          </p:cNvSpPr>
          <p:nvPr>
            <p:ph idx="15"/>
          </p:nvPr>
        </p:nvSpPr>
        <p:spPr>
          <a:xfrm>
            <a:off x="4605297" y="1562400"/>
            <a:ext cx="3255409"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39750" indent="-196850">
              <a:lnSpc>
                <a:spcPct val="100000"/>
              </a:lnSpc>
              <a:tabLst/>
              <a:defRPr/>
            </a:lvl4pPr>
            <a:lvl5pPr marL="630000" indent="-162000">
              <a:lnSpc>
                <a:spcPct val="100000"/>
              </a:lnSpc>
              <a:tabLs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7" name="Platshållare för innehåll 2">
            <a:extLst>
              <a:ext uri="{FF2B5EF4-FFF2-40B4-BE49-F238E27FC236}">
                <a16:creationId xmlns:a16="http://schemas.microsoft.com/office/drawing/2014/main" id="{E4E99B3B-ADB3-4D1A-9A7F-AA1B8528E6C7}"/>
              </a:ext>
            </a:extLst>
          </p:cNvPr>
          <p:cNvSpPr>
            <a:spLocks noGrp="1"/>
          </p:cNvSpPr>
          <p:nvPr>
            <p:ph idx="16"/>
          </p:nvPr>
        </p:nvSpPr>
        <p:spPr>
          <a:xfrm>
            <a:off x="8116194" y="1562400"/>
            <a:ext cx="3255409"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30000" indent="-162000">
              <a:lnSpc>
                <a:spcPct val="100000"/>
              </a:lnSpc>
              <a:tabLs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2" name="Platshållare för datum 3">
            <a:extLst>
              <a:ext uri="{FF2B5EF4-FFF2-40B4-BE49-F238E27FC236}">
                <a16:creationId xmlns:a16="http://schemas.microsoft.com/office/drawing/2014/main" id="{F91A8E7B-C629-D343-8A83-7EB0ADF6087A}"/>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2024-05-08</a:t>
            </a:fld>
            <a:endParaRPr lang="sv-SE" dirty="0"/>
          </a:p>
        </p:txBody>
      </p:sp>
    </p:spTree>
    <p:extLst>
      <p:ext uri="{BB962C8B-B14F-4D97-AF65-F5344CB8AC3E}">
        <p14:creationId xmlns:p14="http://schemas.microsoft.com/office/powerpoint/2010/main" val="2667666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 image">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16B191E2-1C71-4B4C-B562-DD793673C24E}"/>
              </a:ext>
            </a:extLst>
          </p:cNvPr>
          <p:cNvSpPr>
            <a:spLocks noGrp="1"/>
          </p:cNvSpPr>
          <p:nvPr>
            <p:ph type="pic" sz="quarter" idx="15" hasCustomPrompt="1"/>
          </p:nvPr>
        </p:nvSpPr>
        <p:spPr>
          <a:xfrm>
            <a:off x="6373813" y="1562100"/>
            <a:ext cx="4994275" cy="4768850"/>
          </a:xfrm>
          <a:solidFill>
            <a:schemeClr val="bg1">
              <a:lumMod val="85000"/>
            </a:schemeClr>
          </a:solidFill>
        </p:spPr>
        <p:txBody>
          <a:bodyPr>
            <a:normAutofit/>
          </a:bodyPr>
          <a:lstStyle>
            <a:lvl1pPr marL="0" indent="0" algn="ctr">
              <a:buFontTx/>
              <a:buNone/>
              <a:defRPr sz="800">
                <a:solidFill>
                  <a:srgbClr val="666666"/>
                </a:solidFill>
              </a:defRPr>
            </a:lvl1pPr>
          </a:lstStyle>
          <a:p>
            <a:r>
              <a:rPr lang="sv-SE"/>
              <a:t>INSERT IMAGE</a:t>
            </a:r>
          </a:p>
        </p:txBody>
      </p:sp>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4993785"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30000" indent="-162000">
              <a:lnSpc>
                <a:spcPct val="100000"/>
              </a:lnSpc>
              <a:tabLs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1" name="Rektangel 10">
            <a:extLst>
              <a:ext uri="{FF2B5EF4-FFF2-40B4-BE49-F238E27FC236}">
                <a16:creationId xmlns:a16="http://schemas.microsoft.com/office/drawing/2014/main" id="{BC4F3A85-66E6-412A-97CD-99D922EFBEE2}"/>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3" name="Bildobjekt 12">
            <a:extLst>
              <a:ext uri="{FF2B5EF4-FFF2-40B4-BE49-F238E27FC236}">
                <a16:creationId xmlns:a16="http://schemas.microsoft.com/office/drawing/2014/main" id="{506E76ED-0FF0-4A03-8EB9-06B57B12EC11}"/>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2" name="Platshållare för datum 3">
            <a:extLst>
              <a:ext uri="{FF2B5EF4-FFF2-40B4-BE49-F238E27FC236}">
                <a16:creationId xmlns:a16="http://schemas.microsoft.com/office/drawing/2014/main" id="{5D496E45-863B-704B-B14F-5E0F58578D86}"/>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2024-05-08</a:t>
            </a:fld>
            <a:endParaRPr lang="sv-SE" dirty="0"/>
          </a:p>
        </p:txBody>
      </p:sp>
    </p:spTree>
    <p:extLst>
      <p:ext uri="{BB962C8B-B14F-4D97-AF65-F5344CB8AC3E}">
        <p14:creationId xmlns:p14="http://schemas.microsoft.com/office/powerpoint/2010/main" val="1066558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Full width">
    <p:spTree>
      <p:nvGrpSpPr>
        <p:cNvPr id="1" name=""/>
        <p:cNvGrpSpPr/>
        <p:nvPr/>
      </p:nvGrpSpPr>
      <p:grpSpPr>
        <a:xfrm>
          <a:off x="0" y="0"/>
          <a:ext cx="0" cy="0"/>
          <a:chOff x="0" y="0"/>
          <a:chExt cx="0" cy="0"/>
        </a:xfrm>
      </p:grpSpPr>
      <p:sp>
        <p:nvSpPr>
          <p:cNvPr id="13" name="Platshållare för bild 12">
            <a:extLst>
              <a:ext uri="{FF2B5EF4-FFF2-40B4-BE49-F238E27FC236}">
                <a16:creationId xmlns:a16="http://schemas.microsoft.com/office/drawing/2014/main" id="{4FD00856-A3E1-48A7-B9CD-D7B89BD6A06C}"/>
              </a:ext>
            </a:extLst>
          </p:cNvPr>
          <p:cNvSpPr>
            <a:spLocks noGrp="1"/>
          </p:cNvSpPr>
          <p:nvPr>
            <p:ph type="pic" sz="quarter" idx="12" hasCustomPrompt="1"/>
          </p:nvPr>
        </p:nvSpPr>
        <p:spPr>
          <a:xfrm>
            <a:off x="0" y="0"/>
            <a:ext cx="12192000" cy="6858000"/>
          </a:xfrm>
          <a:solidFill>
            <a:schemeClr val="bg1">
              <a:lumMod val="85000"/>
            </a:schemeClr>
          </a:solidFill>
        </p:spPr>
        <p:txBody>
          <a:bodyPr>
            <a:normAutofit/>
          </a:bodyPr>
          <a:lstStyle>
            <a:lvl1pPr algn="ctr">
              <a:defRPr sz="800"/>
            </a:lvl1pPr>
          </a:lstStyle>
          <a:p>
            <a:r>
              <a:rPr lang="sv-SE" dirty="0"/>
              <a:t>INSERT IMAGE</a:t>
            </a:r>
          </a:p>
        </p:txBody>
      </p:sp>
      <p:sp>
        <p:nvSpPr>
          <p:cNvPr id="9" name="Platshållare för text 8">
            <a:extLst>
              <a:ext uri="{FF2B5EF4-FFF2-40B4-BE49-F238E27FC236}">
                <a16:creationId xmlns:a16="http://schemas.microsoft.com/office/drawing/2014/main" id="{A8D8C0FE-DA05-418D-9F18-A5A81125AD3F}"/>
              </a:ext>
            </a:extLst>
          </p:cNvPr>
          <p:cNvSpPr>
            <a:spLocks noGrp="1"/>
          </p:cNvSpPr>
          <p:nvPr>
            <p:ph type="body" sz="quarter" idx="11"/>
          </p:nvPr>
        </p:nvSpPr>
        <p:spPr>
          <a:xfrm>
            <a:off x="10924611" y="417443"/>
            <a:ext cx="828000" cy="799200"/>
          </a:xfrm>
          <a:blipFill>
            <a:blip r:embed="rId2"/>
            <a:stretch>
              <a:fillRect/>
            </a:stretch>
          </a:blipFill>
        </p:spPr>
        <p:txBody>
          <a:bodyPr>
            <a:normAutofit/>
          </a:bodyPr>
          <a:lstStyle>
            <a:lvl1pPr marL="0" indent="0">
              <a:buFontTx/>
              <a:buNone/>
              <a:defRPr sz="100">
                <a:noFill/>
              </a:defRPr>
            </a:lvl1pPr>
          </a:lstStyle>
          <a:p>
            <a:pPr lvl="0"/>
            <a:r>
              <a:rPr lang="en-US"/>
              <a:t>Click to edit Master text styles</a:t>
            </a:r>
          </a:p>
        </p:txBody>
      </p:sp>
      <p:sp>
        <p:nvSpPr>
          <p:cNvPr id="7" name="Platshållare för text 6">
            <a:extLst>
              <a:ext uri="{FF2B5EF4-FFF2-40B4-BE49-F238E27FC236}">
                <a16:creationId xmlns:a16="http://schemas.microsoft.com/office/drawing/2014/main" id="{1848DA8D-03CE-4CA5-A851-F6ABAE67A9B0}"/>
              </a:ext>
            </a:extLst>
          </p:cNvPr>
          <p:cNvSpPr>
            <a:spLocks noGrp="1"/>
          </p:cNvSpPr>
          <p:nvPr>
            <p:ph type="body" sz="quarter" idx="10"/>
          </p:nvPr>
        </p:nvSpPr>
        <p:spPr>
          <a:xfrm>
            <a:off x="0" y="447675"/>
            <a:ext cx="292100" cy="6410325"/>
          </a:xfrm>
          <a:solidFill>
            <a:schemeClr val="bg1"/>
          </a:solidFill>
        </p:spPr>
        <p:txBody>
          <a:bodyPr>
            <a:normAutofit/>
          </a:bodyPr>
          <a:lstStyle>
            <a:lvl1pPr marL="0" indent="0">
              <a:buFontTx/>
              <a:buNone/>
              <a:defRPr sz="100">
                <a:noFill/>
              </a:defRPr>
            </a:lvl1pPr>
          </a:lstStyle>
          <a:p>
            <a:pPr lvl="0"/>
            <a:r>
              <a:rPr lang="en-US"/>
              <a:t>Click to edit Master text styles</a:t>
            </a:r>
          </a:p>
        </p:txBody>
      </p:sp>
      <p:sp>
        <p:nvSpPr>
          <p:cNvPr id="5" name="Rubrik 1">
            <a:extLst>
              <a:ext uri="{FF2B5EF4-FFF2-40B4-BE49-F238E27FC236}">
                <a16:creationId xmlns:a16="http://schemas.microsoft.com/office/drawing/2014/main" id="{8F5BB748-C0D0-CB4F-BA93-7488E4BA7050}"/>
              </a:ext>
            </a:extLst>
          </p:cNvPr>
          <p:cNvSpPr>
            <a:spLocks noGrp="1"/>
          </p:cNvSpPr>
          <p:nvPr>
            <p:ph type="title" hasCustomPrompt="1"/>
          </p:nvPr>
        </p:nvSpPr>
        <p:spPr>
          <a:xfrm>
            <a:off x="1103709" y="265373"/>
            <a:ext cx="9360000" cy="657339"/>
          </a:xfrm>
        </p:spPr>
        <p:txBody>
          <a:bodyPr lIns="90000" bIns="18000"/>
          <a:lstStyle>
            <a:lvl1pPr>
              <a:defRPr>
                <a:solidFill>
                  <a:schemeClr val="bg1"/>
                </a:solidFill>
              </a:defRPr>
            </a:lvl1pPr>
          </a:lstStyle>
          <a:p>
            <a:r>
              <a:rPr lang="sv-SE" dirty="0"/>
              <a:t>Image </a:t>
            </a:r>
            <a:r>
              <a:rPr lang="sv-SE" dirty="0" err="1"/>
              <a:t>title</a:t>
            </a:r>
            <a:endParaRPr lang="sv-SE" dirty="0"/>
          </a:p>
        </p:txBody>
      </p:sp>
    </p:spTree>
    <p:extLst>
      <p:ext uri="{BB962C8B-B14F-4D97-AF65-F5344CB8AC3E}">
        <p14:creationId xmlns:p14="http://schemas.microsoft.com/office/powerpoint/2010/main" val="532865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1532B06-EA3A-AA45-A1FA-C8E1873FD090}"/>
              </a:ext>
            </a:extLst>
          </p:cNvPr>
          <p:cNvSpPr>
            <a:spLocks noGrp="1"/>
          </p:cNvSpPr>
          <p:nvPr>
            <p:ph type="title"/>
          </p:nvPr>
        </p:nvSpPr>
        <p:spPr>
          <a:xfrm>
            <a:off x="1103709" y="281999"/>
            <a:ext cx="9478393" cy="657340"/>
          </a:xfrm>
          <a:prstGeom prst="rect">
            <a:avLst/>
          </a:prstGeom>
        </p:spPr>
        <p:txBody>
          <a:bodyPr vert="horz" lIns="90000" tIns="45720" rIns="91440" bIns="45720" rtlCol="0" anchor="t" anchorCtr="0">
            <a:noAutofit/>
          </a:bodyPr>
          <a:lstStyle/>
          <a:p>
            <a:r>
              <a:rPr lang="sv-SE"/>
              <a:t>Klicka här för att ändra mall för rubrikformat</a:t>
            </a:r>
          </a:p>
        </p:txBody>
      </p:sp>
      <p:sp>
        <p:nvSpPr>
          <p:cNvPr id="4" name="Platshållare för datum 3">
            <a:extLst>
              <a:ext uri="{FF2B5EF4-FFF2-40B4-BE49-F238E27FC236}">
                <a16:creationId xmlns:a16="http://schemas.microsoft.com/office/drawing/2014/main" id="{66E4D6F2-5CFB-9D4E-AED8-120937FE2576}"/>
              </a:ext>
            </a:extLst>
          </p:cNvPr>
          <p:cNvSpPr>
            <a:spLocks noGrp="1"/>
          </p:cNvSpPr>
          <p:nvPr>
            <p:ph type="dt" sz="half" idx="2"/>
          </p:nvPr>
        </p:nvSpPr>
        <p:spPr>
          <a:xfrm>
            <a:off x="1195647" y="6483583"/>
            <a:ext cx="832658" cy="365125"/>
          </a:xfrm>
          <a:prstGeom prst="rect">
            <a:avLst/>
          </a:prstGeom>
        </p:spPr>
        <p:txBody>
          <a:bodyPr vert="horz" lIns="91440" tIns="45720" rIns="91440" bIns="45720" rtlCol="0" anchor="ctr"/>
          <a:lstStyle>
            <a:lvl1pPr algn="l">
              <a:defRPr sz="800" spc="80" baseline="0">
                <a:solidFill>
                  <a:srgbClr val="CCCCCC"/>
                </a:solidFill>
              </a:defRPr>
            </a:lvl1pPr>
          </a:lstStyle>
          <a:p>
            <a:fld id="{926FFDD8-E9D5-414B-9D01-E73C6B8A8FCA}" type="datetime1">
              <a:rPr lang="sv-SE" smtClean="0"/>
              <a:t>2024-05-08</a:t>
            </a:fld>
            <a:endParaRPr lang="sv-SE"/>
          </a:p>
        </p:txBody>
      </p:sp>
      <p:sp>
        <p:nvSpPr>
          <p:cNvPr id="5" name="Platshållare för sidfot 4">
            <a:extLst>
              <a:ext uri="{FF2B5EF4-FFF2-40B4-BE49-F238E27FC236}">
                <a16:creationId xmlns:a16="http://schemas.microsoft.com/office/drawing/2014/main" id="{515FD9D7-4C35-3343-B008-A413FF500A93}"/>
              </a:ext>
            </a:extLst>
          </p:cNvPr>
          <p:cNvSpPr>
            <a:spLocks noGrp="1"/>
          </p:cNvSpPr>
          <p:nvPr>
            <p:ph type="ftr" sz="quarter" idx="3"/>
          </p:nvPr>
        </p:nvSpPr>
        <p:spPr>
          <a:xfrm>
            <a:off x="2053244" y="6483583"/>
            <a:ext cx="4114800" cy="365125"/>
          </a:xfrm>
          <a:prstGeom prst="rect">
            <a:avLst/>
          </a:prstGeom>
        </p:spPr>
        <p:txBody>
          <a:bodyPr vert="horz" lIns="91440" tIns="45720" rIns="91440" bIns="45720" rtlCol="0" anchor="ctr"/>
          <a:lstStyle>
            <a:lvl1pPr algn="l">
              <a:defRPr sz="800" cap="all" spc="80" baseline="0">
                <a:solidFill>
                  <a:srgbClr val="CCCCCC"/>
                </a:solidFill>
              </a:defRPr>
            </a:lvl1pPr>
          </a:lstStyle>
          <a:p>
            <a:r>
              <a:rPr lang="sv-SE"/>
              <a:t>PRESENTATION TITLE / FOOTER</a:t>
            </a:r>
          </a:p>
        </p:txBody>
      </p:sp>
      <p:sp>
        <p:nvSpPr>
          <p:cNvPr id="6" name="Platshållare för bildnummer 5">
            <a:extLst>
              <a:ext uri="{FF2B5EF4-FFF2-40B4-BE49-F238E27FC236}">
                <a16:creationId xmlns:a16="http://schemas.microsoft.com/office/drawing/2014/main" id="{AF6B396D-270A-E047-8DAD-6D51B53CAD64}"/>
              </a:ext>
            </a:extLst>
          </p:cNvPr>
          <p:cNvSpPr>
            <a:spLocks noGrp="1"/>
          </p:cNvSpPr>
          <p:nvPr>
            <p:ph type="sldNum" sz="quarter" idx="4"/>
          </p:nvPr>
        </p:nvSpPr>
        <p:spPr>
          <a:xfrm>
            <a:off x="8735292" y="6483583"/>
            <a:ext cx="2743200" cy="365125"/>
          </a:xfrm>
          <a:prstGeom prst="rect">
            <a:avLst/>
          </a:prstGeom>
        </p:spPr>
        <p:txBody>
          <a:bodyPr vert="horz" lIns="91440" tIns="45720" rIns="91440" bIns="45720" rtlCol="0" anchor="ctr"/>
          <a:lstStyle>
            <a:lvl1pPr algn="r">
              <a:defRPr sz="800" b="1">
                <a:solidFill>
                  <a:schemeClr val="accent1"/>
                </a:solidFill>
              </a:defRPr>
            </a:lvl1pPr>
          </a:lstStyle>
          <a:p>
            <a:fld id="{F7283078-D760-1647-8B80-66BA8B52336D}" type="slidenum">
              <a:rPr lang="sv-SE" smtClean="0"/>
              <a:pPr/>
              <a:t>‹#›</a:t>
            </a:fld>
            <a:endParaRPr lang="sv-SE"/>
          </a:p>
        </p:txBody>
      </p:sp>
      <p:sp>
        <p:nvSpPr>
          <p:cNvPr id="11" name="Platshållare för text 2">
            <a:extLst>
              <a:ext uri="{FF2B5EF4-FFF2-40B4-BE49-F238E27FC236}">
                <a16:creationId xmlns:a16="http://schemas.microsoft.com/office/drawing/2014/main" id="{CD0A89FF-22DC-4B6A-B9ED-60B2F32ED89E}"/>
              </a:ext>
            </a:extLst>
          </p:cNvPr>
          <p:cNvSpPr>
            <a:spLocks noGrp="1"/>
          </p:cNvSpPr>
          <p:nvPr>
            <p:ph type="body" idx="1"/>
          </p:nvPr>
        </p:nvSpPr>
        <p:spPr>
          <a:xfrm>
            <a:off x="1095894" y="1561865"/>
            <a:ext cx="9561022" cy="4565397"/>
          </a:xfrm>
          <a:prstGeom prst="rect">
            <a:avLst/>
          </a:prstGeom>
        </p:spPr>
        <p:txBody>
          <a:bodyPr vert="horz" lIns="0" tIns="45720" rIns="91440" bIns="4572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825848757"/>
      </p:ext>
    </p:extLst>
  </p:cSld>
  <p:clrMap bg1="lt1" tx1="dk1" bg2="lt2" tx2="dk2" accent1="accent1" accent2="accent2" accent3="accent3" accent4="accent4" accent5="accent5" accent6="accent6" hlink="hlink" folHlink="folHlink"/>
  <p:sldLayoutIdLst>
    <p:sldLayoutId id="2147483655" r:id="rId1"/>
    <p:sldLayoutId id="2147483649" r:id="rId2"/>
    <p:sldLayoutId id="2147483665" r:id="rId3"/>
    <p:sldLayoutId id="2147483667" r:id="rId4"/>
    <p:sldLayoutId id="2147483669" r:id="rId5"/>
    <p:sldLayoutId id="2147483650" r:id="rId6"/>
    <p:sldLayoutId id="2147483668" r:id="rId7"/>
    <p:sldLayoutId id="2147483662" r:id="rId8"/>
    <p:sldLayoutId id="2147483664" r:id="rId9"/>
    <p:sldLayoutId id="2147483663" r:id="rId10"/>
    <p:sldLayoutId id="2147483666" r:id="rId11"/>
    <p:sldLayoutId id="2147483670"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4200" kern="1200">
          <a:solidFill>
            <a:srgbClr val="666666"/>
          </a:solidFill>
          <a:latin typeface="+mj-lt"/>
          <a:ea typeface="+mj-ea"/>
          <a:cs typeface="+mj-cs"/>
        </a:defRPr>
      </a:lvl1pPr>
    </p:titleStyle>
    <p:bodyStyle>
      <a:lvl1pPr marL="101600" indent="-101600" algn="l" defTabSz="914400" rtl="0" eaLnBrk="1" latinLnBrk="0" hangingPunct="1">
        <a:lnSpc>
          <a:spcPct val="100000"/>
        </a:lnSpc>
        <a:spcBef>
          <a:spcPts val="1000"/>
        </a:spcBef>
        <a:buClr>
          <a:srgbClr val="666666"/>
        </a:buClr>
        <a:buFont typeface="Segoe UI" panose="020B0502040204020203" pitchFamily="34" charset="0"/>
        <a:buChar char=" "/>
        <a:defRPr sz="2000" kern="1200">
          <a:solidFill>
            <a:srgbClr val="666666"/>
          </a:solidFill>
          <a:latin typeface="+mn-lt"/>
          <a:ea typeface="+mn-ea"/>
          <a:cs typeface="+mn-cs"/>
        </a:defRPr>
      </a:lvl1pPr>
      <a:lvl2pPr marL="315913" indent="-233363" algn="l" defTabSz="914400" rtl="0" eaLnBrk="1" latinLnBrk="0" hangingPunct="1">
        <a:lnSpc>
          <a:spcPct val="100000"/>
        </a:lnSpc>
        <a:spcBef>
          <a:spcPts val="1000"/>
        </a:spcBef>
        <a:buClr>
          <a:srgbClr val="666666"/>
        </a:buClr>
        <a:buFont typeface="Wingdings" panose="05000000000000000000" pitchFamily="2" charset="2"/>
        <a:buChar char=""/>
        <a:defRPr sz="2000" kern="1200">
          <a:solidFill>
            <a:srgbClr val="666666"/>
          </a:solidFill>
          <a:latin typeface="+mn-lt"/>
          <a:ea typeface="+mn-ea"/>
          <a:cs typeface="+mn-cs"/>
        </a:defRPr>
      </a:lvl2pPr>
      <a:lvl3pPr marL="582613" indent="-250825" algn="l" defTabSz="914400" rtl="0" eaLnBrk="1" latinLnBrk="0" hangingPunct="1">
        <a:lnSpc>
          <a:spcPct val="100000"/>
        </a:lnSpc>
        <a:spcBef>
          <a:spcPts val="1000"/>
        </a:spcBef>
        <a:buClr>
          <a:srgbClr val="666666"/>
        </a:buClr>
        <a:buFont typeface="Arial" panose="020B0604020202020204" pitchFamily="34" charset="0"/>
        <a:buChar char="−"/>
        <a:defRPr sz="1800" kern="1200">
          <a:solidFill>
            <a:srgbClr val="666666"/>
          </a:solidFill>
          <a:latin typeface="+mn-lt"/>
          <a:ea typeface="+mn-ea"/>
          <a:cs typeface="+mn-cs"/>
        </a:defRPr>
      </a:lvl3pPr>
      <a:lvl4pPr marL="839788" indent="-233363" algn="l" defTabSz="914400" rtl="0" eaLnBrk="1" latinLnBrk="0" hangingPunct="1">
        <a:lnSpc>
          <a:spcPct val="100000"/>
        </a:lnSpc>
        <a:spcBef>
          <a:spcPts val="1000"/>
        </a:spcBef>
        <a:buClr>
          <a:srgbClr val="666666"/>
        </a:buClr>
        <a:buFont typeface="Arial" panose="020B0604020202020204" pitchFamily="34" charset="0"/>
        <a:buChar char="−"/>
        <a:defRPr sz="1600" kern="1200">
          <a:solidFill>
            <a:srgbClr val="666666"/>
          </a:solidFill>
          <a:latin typeface="+mn-lt"/>
          <a:ea typeface="+mn-ea"/>
          <a:cs typeface="+mn-cs"/>
        </a:defRPr>
      </a:lvl4pPr>
      <a:lvl5pPr marL="1055688" indent="-200025" algn="l" defTabSz="914400" rtl="0" eaLnBrk="1" latinLnBrk="0" hangingPunct="1">
        <a:lnSpc>
          <a:spcPct val="100000"/>
        </a:lnSpc>
        <a:spcBef>
          <a:spcPts val="1000"/>
        </a:spcBef>
        <a:buClr>
          <a:srgbClr val="666666"/>
        </a:buClr>
        <a:buFont typeface="Arial" panose="020B0604020202020204" pitchFamily="34" charset="0"/>
        <a:buChar char="−"/>
        <a:defRPr sz="1400" kern="1200">
          <a:solidFill>
            <a:srgbClr val="6666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145CF3-C12C-4347-8E68-43E7983404D2}"/>
              </a:ext>
            </a:extLst>
          </p:cNvPr>
          <p:cNvSpPr>
            <a:spLocks noGrp="1"/>
          </p:cNvSpPr>
          <p:nvPr>
            <p:ph type="ctrTitle"/>
          </p:nvPr>
        </p:nvSpPr>
        <p:spPr/>
        <p:txBody>
          <a:bodyPr/>
          <a:lstStyle/>
          <a:p>
            <a:r>
              <a:rPr lang="en-GB" dirty="0"/>
              <a:t>Call for instruments 16-22</a:t>
            </a:r>
          </a:p>
        </p:txBody>
      </p:sp>
      <p:sp>
        <p:nvSpPr>
          <p:cNvPr id="4" name="Platshållare för text 3">
            <a:extLst>
              <a:ext uri="{FF2B5EF4-FFF2-40B4-BE49-F238E27FC236}">
                <a16:creationId xmlns:a16="http://schemas.microsoft.com/office/drawing/2014/main" id="{D26DA0E2-82BB-493E-9B68-2D93A245C5B3}"/>
              </a:ext>
            </a:extLst>
          </p:cNvPr>
          <p:cNvSpPr>
            <a:spLocks noGrp="1"/>
          </p:cNvSpPr>
          <p:nvPr>
            <p:ph type="body" sz="quarter" idx="10"/>
          </p:nvPr>
        </p:nvSpPr>
        <p:spPr/>
        <p:txBody>
          <a:bodyPr/>
          <a:lstStyle/>
          <a:p>
            <a:r>
              <a:rPr lang="en-GB" dirty="0"/>
              <a:t>PRESENTED BY </a:t>
            </a:r>
            <a:r>
              <a:rPr lang="en-GB" dirty="0" err="1"/>
              <a:t>sindra</a:t>
            </a:r>
            <a:r>
              <a:rPr lang="en-GB" dirty="0"/>
              <a:t> </a:t>
            </a:r>
            <a:r>
              <a:rPr lang="en-GB" dirty="0" err="1"/>
              <a:t>petersson</a:t>
            </a:r>
            <a:r>
              <a:rPr lang="en-GB" dirty="0"/>
              <a:t> Årsköld</a:t>
            </a:r>
          </a:p>
        </p:txBody>
      </p:sp>
      <p:sp>
        <p:nvSpPr>
          <p:cNvPr id="5" name="Platshållare för datum 4">
            <a:extLst>
              <a:ext uri="{FF2B5EF4-FFF2-40B4-BE49-F238E27FC236}">
                <a16:creationId xmlns:a16="http://schemas.microsoft.com/office/drawing/2014/main" id="{30E777A6-9513-43F3-BB24-ED0539ADDD88}"/>
              </a:ext>
            </a:extLst>
          </p:cNvPr>
          <p:cNvSpPr>
            <a:spLocks noGrp="1"/>
          </p:cNvSpPr>
          <p:nvPr>
            <p:ph type="dt" sz="half" idx="11"/>
          </p:nvPr>
        </p:nvSpPr>
        <p:spPr>
          <a:xfrm>
            <a:off x="1930395" y="6117873"/>
            <a:ext cx="3215183" cy="459883"/>
          </a:xfrm>
        </p:spPr>
        <p:txBody>
          <a:bodyPr/>
          <a:lstStyle/>
          <a:p>
            <a:fld id="{18896B66-0B3A-474C-9C9C-E4F07B1F5DAD}" type="datetime1">
              <a:rPr lang="sv-SE" sz="1200" b="1">
                <a:solidFill>
                  <a:schemeClr val="bg1"/>
                </a:solidFill>
              </a:rPr>
              <a:pPr/>
              <a:t>2024-05-08</a:t>
            </a:fld>
            <a:endParaRPr lang="en-GB" sz="1200" b="1" dirty="0">
              <a:solidFill>
                <a:schemeClr val="bg1"/>
              </a:solidFill>
            </a:endParaRPr>
          </a:p>
        </p:txBody>
      </p:sp>
    </p:spTree>
    <p:extLst>
      <p:ext uri="{BB962C8B-B14F-4D97-AF65-F5344CB8AC3E}">
        <p14:creationId xmlns:p14="http://schemas.microsoft.com/office/powerpoint/2010/main" val="214199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FDAB8-B849-8C71-E73E-805C32B86BF4}"/>
              </a:ext>
            </a:extLst>
          </p:cNvPr>
          <p:cNvSpPr>
            <a:spLocks noGrp="1"/>
          </p:cNvSpPr>
          <p:nvPr>
            <p:ph type="title"/>
          </p:nvPr>
        </p:nvSpPr>
        <p:spPr>
          <a:xfrm rot="16200000">
            <a:off x="-3837963" y="1466600"/>
            <a:ext cx="9360000" cy="657339"/>
          </a:xfrm>
        </p:spPr>
        <p:txBody>
          <a:bodyPr/>
          <a:lstStyle/>
          <a:p>
            <a:r>
              <a:rPr lang="en-US" dirty="0"/>
              <a:t>Proposals 2013-2015</a:t>
            </a:r>
          </a:p>
        </p:txBody>
      </p:sp>
      <p:sp>
        <p:nvSpPr>
          <p:cNvPr id="3" name="Footer Placeholder 2">
            <a:extLst>
              <a:ext uri="{FF2B5EF4-FFF2-40B4-BE49-F238E27FC236}">
                <a16:creationId xmlns:a16="http://schemas.microsoft.com/office/drawing/2014/main" id="{18FD2B7F-6B00-1211-BB70-37E33E8B4B9D}"/>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1661630B-961F-33C7-9019-3B9C59289931}"/>
              </a:ext>
            </a:extLst>
          </p:cNvPr>
          <p:cNvSpPr>
            <a:spLocks noGrp="1"/>
          </p:cNvSpPr>
          <p:nvPr>
            <p:ph type="sldNum" sz="quarter" idx="12"/>
          </p:nvPr>
        </p:nvSpPr>
        <p:spPr/>
        <p:txBody>
          <a:bodyPr/>
          <a:lstStyle/>
          <a:p>
            <a:fld id="{F7283078-D760-1647-8B80-66BA8B52336D}" type="slidenum">
              <a:rPr lang="sv-SE" smtClean="0"/>
              <a:t>10</a:t>
            </a:fld>
            <a:endParaRPr lang="sv-SE"/>
          </a:p>
        </p:txBody>
      </p:sp>
      <p:sp>
        <p:nvSpPr>
          <p:cNvPr id="8" name="Date Placeholder 7">
            <a:extLst>
              <a:ext uri="{FF2B5EF4-FFF2-40B4-BE49-F238E27FC236}">
                <a16:creationId xmlns:a16="http://schemas.microsoft.com/office/drawing/2014/main" id="{83F3725D-675E-F566-CC5F-3F6B187FB5D1}"/>
              </a:ext>
            </a:extLst>
          </p:cNvPr>
          <p:cNvSpPr>
            <a:spLocks noGrp="1"/>
          </p:cNvSpPr>
          <p:nvPr>
            <p:ph type="dt" sz="half" idx="10"/>
          </p:nvPr>
        </p:nvSpPr>
        <p:spPr/>
        <p:txBody>
          <a:bodyPr/>
          <a:lstStyle/>
          <a:p>
            <a:fld id="{18896B66-0B3A-474C-9C9C-E4F07B1F5DAD}" type="datetime1">
              <a:rPr lang="sv-SE" smtClean="0"/>
              <a:t>2024-05-08</a:t>
            </a:fld>
            <a:endParaRPr lang="sv-SE" dirty="0"/>
          </a:p>
        </p:txBody>
      </p:sp>
      <p:pic>
        <p:nvPicPr>
          <p:cNvPr id="9" name="Picture 8">
            <a:extLst>
              <a:ext uri="{FF2B5EF4-FFF2-40B4-BE49-F238E27FC236}">
                <a16:creationId xmlns:a16="http://schemas.microsoft.com/office/drawing/2014/main" id="{77EED6D6-6645-5EC2-B880-52EB8AA903F0}"/>
              </a:ext>
            </a:extLst>
          </p:cNvPr>
          <p:cNvPicPr>
            <a:picLocks noChangeAspect="1"/>
          </p:cNvPicPr>
          <p:nvPr/>
        </p:nvPicPr>
        <p:blipFill>
          <a:blip r:embed="rId2"/>
          <a:stretch>
            <a:fillRect/>
          </a:stretch>
        </p:blipFill>
        <p:spPr>
          <a:xfrm>
            <a:off x="1934727" y="0"/>
            <a:ext cx="4915958" cy="6858000"/>
          </a:xfrm>
          <a:prstGeom prst="rect">
            <a:avLst/>
          </a:prstGeom>
        </p:spPr>
      </p:pic>
      <p:pic>
        <p:nvPicPr>
          <p:cNvPr id="10" name="Picture 9">
            <a:extLst>
              <a:ext uri="{FF2B5EF4-FFF2-40B4-BE49-F238E27FC236}">
                <a16:creationId xmlns:a16="http://schemas.microsoft.com/office/drawing/2014/main" id="{F9895486-CBD4-60E8-8F63-0ED5C555522F}"/>
              </a:ext>
            </a:extLst>
          </p:cNvPr>
          <p:cNvPicPr>
            <a:picLocks noChangeAspect="1"/>
          </p:cNvPicPr>
          <p:nvPr/>
        </p:nvPicPr>
        <p:blipFill>
          <a:blip r:embed="rId3"/>
          <a:stretch>
            <a:fillRect/>
          </a:stretch>
        </p:blipFill>
        <p:spPr>
          <a:xfrm>
            <a:off x="6935858" y="2458658"/>
            <a:ext cx="5202610" cy="2462966"/>
          </a:xfrm>
          <a:prstGeom prst="rect">
            <a:avLst/>
          </a:prstGeom>
        </p:spPr>
      </p:pic>
      <p:pic>
        <p:nvPicPr>
          <p:cNvPr id="11" name="Picture 10">
            <a:extLst>
              <a:ext uri="{FF2B5EF4-FFF2-40B4-BE49-F238E27FC236}">
                <a16:creationId xmlns:a16="http://schemas.microsoft.com/office/drawing/2014/main" id="{951411CD-580A-E8F6-078A-63114EBCFF5E}"/>
              </a:ext>
            </a:extLst>
          </p:cNvPr>
          <p:cNvPicPr>
            <a:picLocks noChangeAspect="1"/>
          </p:cNvPicPr>
          <p:nvPr/>
        </p:nvPicPr>
        <p:blipFill>
          <a:blip r:embed="rId4"/>
          <a:stretch>
            <a:fillRect/>
          </a:stretch>
        </p:blipFill>
        <p:spPr>
          <a:xfrm>
            <a:off x="6935858" y="420030"/>
            <a:ext cx="5050092" cy="1653145"/>
          </a:xfrm>
          <a:prstGeom prst="rect">
            <a:avLst/>
          </a:prstGeom>
        </p:spPr>
      </p:pic>
    </p:spTree>
    <p:extLst>
      <p:ext uri="{BB962C8B-B14F-4D97-AF65-F5344CB8AC3E}">
        <p14:creationId xmlns:p14="http://schemas.microsoft.com/office/powerpoint/2010/main" val="2574453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text 3">
            <a:extLst>
              <a:ext uri="{FF2B5EF4-FFF2-40B4-BE49-F238E27FC236}">
                <a16:creationId xmlns:a16="http://schemas.microsoft.com/office/drawing/2014/main" id="{8EE8596B-CFC4-494E-833A-CBBEC30781C3}"/>
              </a:ext>
            </a:extLst>
          </p:cNvPr>
          <p:cNvSpPr>
            <a:spLocks noGrp="1"/>
          </p:cNvSpPr>
          <p:nvPr>
            <p:ph type="body" sz="quarter" idx="10"/>
          </p:nvPr>
        </p:nvSpPr>
        <p:spPr/>
        <p:txBody>
          <a:bodyPr/>
          <a:lstStyle/>
          <a:p>
            <a:endParaRPr lang="sv-SE"/>
          </a:p>
        </p:txBody>
      </p:sp>
      <p:sp>
        <p:nvSpPr>
          <p:cNvPr id="12" name="Platshållare för text 11">
            <a:extLst>
              <a:ext uri="{FF2B5EF4-FFF2-40B4-BE49-F238E27FC236}">
                <a16:creationId xmlns:a16="http://schemas.microsoft.com/office/drawing/2014/main" id="{D11693FE-8633-4CDA-ABA8-92FAAA0C73FA}"/>
              </a:ext>
            </a:extLst>
          </p:cNvPr>
          <p:cNvSpPr>
            <a:spLocks noGrp="1"/>
          </p:cNvSpPr>
          <p:nvPr>
            <p:ph type="body" sz="quarter" idx="14"/>
          </p:nvPr>
        </p:nvSpPr>
        <p:spPr>
          <a:xfrm>
            <a:off x="1018455" y="1063179"/>
            <a:ext cx="4865511" cy="2462613"/>
          </a:xfrm>
        </p:spPr>
        <p:txBody>
          <a:bodyPr/>
          <a:lstStyle/>
          <a:p>
            <a:r>
              <a:rPr lang="en-GB" dirty="0"/>
              <a:t>ESS is expected to, and committed to, delivering 22 instruments for science.</a:t>
            </a:r>
            <a:endParaRPr lang="en-GB" sz="2800" dirty="0">
              <a:latin typeface="Lucida Handwriting" panose="03010101010101010101" pitchFamily="66" charset="77"/>
            </a:endParaRPr>
          </a:p>
        </p:txBody>
      </p:sp>
      <p:sp>
        <p:nvSpPr>
          <p:cNvPr id="6" name="TextBox 5">
            <a:extLst>
              <a:ext uri="{FF2B5EF4-FFF2-40B4-BE49-F238E27FC236}">
                <a16:creationId xmlns:a16="http://schemas.microsoft.com/office/drawing/2014/main" id="{8C7CC122-BAC2-142C-52D1-358D99D9F312}"/>
              </a:ext>
            </a:extLst>
          </p:cNvPr>
          <p:cNvSpPr txBox="1"/>
          <p:nvPr/>
        </p:nvSpPr>
        <p:spPr>
          <a:xfrm>
            <a:off x="952195" y="4887741"/>
            <a:ext cx="4283894" cy="1323439"/>
          </a:xfrm>
          <a:prstGeom prst="rect">
            <a:avLst/>
          </a:prstGeom>
          <a:noFill/>
        </p:spPr>
        <p:txBody>
          <a:bodyPr wrap="square" rtlCol="0">
            <a:spAutoFit/>
          </a:bodyPr>
          <a:lstStyle/>
          <a:p>
            <a:pPr algn="l"/>
            <a:r>
              <a:rPr lang="en-US" sz="2000" dirty="0">
                <a:solidFill>
                  <a:schemeClr val="bg1"/>
                </a:solidFill>
              </a:rPr>
              <a:t>ESFRI report (2003)</a:t>
            </a:r>
          </a:p>
          <a:p>
            <a:pPr algn="l"/>
            <a:r>
              <a:rPr lang="en-US" sz="2000" dirty="0">
                <a:solidFill>
                  <a:schemeClr val="bg1"/>
                </a:solidFill>
              </a:rPr>
              <a:t>ESS Technical Design Report (2013)</a:t>
            </a:r>
          </a:p>
          <a:p>
            <a:pPr algn="l"/>
            <a:r>
              <a:rPr lang="en-US" sz="2000" dirty="0">
                <a:solidFill>
                  <a:schemeClr val="bg1"/>
                </a:solidFill>
              </a:rPr>
              <a:t>ESS Statutes (2016)</a:t>
            </a:r>
          </a:p>
          <a:p>
            <a:pPr algn="l"/>
            <a:endParaRPr lang="en-US" sz="2000" dirty="0">
              <a:solidFill>
                <a:schemeClr val="bg1"/>
              </a:solidFill>
            </a:endParaRPr>
          </a:p>
        </p:txBody>
      </p:sp>
      <p:sp>
        <p:nvSpPr>
          <p:cNvPr id="7" name="Platshållare för text 11">
            <a:extLst>
              <a:ext uri="{FF2B5EF4-FFF2-40B4-BE49-F238E27FC236}">
                <a16:creationId xmlns:a16="http://schemas.microsoft.com/office/drawing/2014/main" id="{F5B4D247-6A2E-3314-B1CB-8B83D0949257}"/>
              </a:ext>
            </a:extLst>
          </p:cNvPr>
          <p:cNvSpPr txBox="1">
            <a:spLocks/>
          </p:cNvSpPr>
          <p:nvPr/>
        </p:nvSpPr>
        <p:spPr>
          <a:xfrm>
            <a:off x="6882541" y="1063178"/>
            <a:ext cx="4865511" cy="5148001"/>
          </a:xfrm>
          <a:prstGeom prst="rect">
            <a:avLst/>
          </a:prstGeom>
        </p:spPr>
        <p:txBody>
          <a:bodyPr vert="horz" lIns="0" tIns="45720" rIns="18000" bIns="45720" rtlCol="0" anchor="t" anchorCtr="0">
            <a:noAutofit/>
          </a:bodyPr>
          <a:lstStyle>
            <a:lvl1pPr marL="0" indent="0" algn="l" defTabSz="914400" rtl="0" eaLnBrk="1" latinLnBrk="0" hangingPunct="1">
              <a:lnSpc>
                <a:spcPct val="100000"/>
              </a:lnSpc>
              <a:spcBef>
                <a:spcPts val="0"/>
              </a:spcBef>
              <a:buClr>
                <a:srgbClr val="666666"/>
              </a:buClr>
              <a:buFontTx/>
              <a:buNone/>
              <a:defRPr sz="4200" kern="1200">
                <a:solidFill>
                  <a:schemeClr val="bg1"/>
                </a:solidFill>
                <a:latin typeface="Segoe UI Semibold" panose="020B0702040204020203" pitchFamily="34" charset="0"/>
                <a:ea typeface="+mn-ea"/>
                <a:cs typeface="Segoe UI Semibold" panose="020B0702040204020203" pitchFamily="34" charset="0"/>
              </a:defRPr>
            </a:lvl1pPr>
            <a:lvl2pPr marL="82550" indent="0" algn="l" defTabSz="914400" rtl="0" eaLnBrk="1" latinLnBrk="0" hangingPunct="1">
              <a:lnSpc>
                <a:spcPct val="100000"/>
              </a:lnSpc>
              <a:spcBef>
                <a:spcPts val="1000"/>
              </a:spcBef>
              <a:buClr>
                <a:srgbClr val="666666"/>
              </a:buClr>
              <a:buFont typeface="Wingdings" panose="05000000000000000000" pitchFamily="2" charset="2"/>
              <a:buNone/>
              <a:defRPr sz="2000" kern="1200">
                <a:solidFill>
                  <a:srgbClr val="666666"/>
                </a:solidFill>
                <a:latin typeface="+mn-lt"/>
                <a:ea typeface="+mn-ea"/>
                <a:cs typeface="+mn-cs"/>
              </a:defRPr>
            </a:lvl2pPr>
            <a:lvl3pPr marL="582613" indent="-250825" algn="l" defTabSz="914400" rtl="0" eaLnBrk="1" latinLnBrk="0" hangingPunct="1">
              <a:lnSpc>
                <a:spcPct val="100000"/>
              </a:lnSpc>
              <a:spcBef>
                <a:spcPts val="1000"/>
              </a:spcBef>
              <a:buClr>
                <a:srgbClr val="666666"/>
              </a:buClr>
              <a:buFont typeface="Arial" panose="020B0604020202020204" pitchFamily="34" charset="0"/>
              <a:buChar char="−"/>
              <a:defRPr sz="1800" kern="1200">
                <a:solidFill>
                  <a:srgbClr val="666666"/>
                </a:solidFill>
                <a:latin typeface="+mn-lt"/>
                <a:ea typeface="+mn-ea"/>
                <a:cs typeface="+mn-cs"/>
              </a:defRPr>
            </a:lvl3pPr>
            <a:lvl4pPr marL="839788" indent="-233363" algn="l" defTabSz="914400" rtl="0" eaLnBrk="1" latinLnBrk="0" hangingPunct="1">
              <a:lnSpc>
                <a:spcPct val="100000"/>
              </a:lnSpc>
              <a:spcBef>
                <a:spcPts val="1000"/>
              </a:spcBef>
              <a:buClr>
                <a:srgbClr val="666666"/>
              </a:buClr>
              <a:buFont typeface="Arial" panose="020B0604020202020204" pitchFamily="34" charset="0"/>
              <a:buChar char="−"/>
              <a:defRPr sz="1600" kern="1200">
                <a:solidFill>
                  <a:srgbClr val="666666"/>
                </a:solidFill>
                <a:latin typeface="+mn-lt"/>
                <a:ea typeface="+mn-ea"/>
                <a:cs typeface="+mn-cs"/>
              </a:defRPr>
            </a:lvl4pPr>
            <a:lvl5pPr marL="1055688" indent="-200025" algn="l" defTabSz="914400" rtl="0" eaLnBrk="1" latinLnBrk="0" hangingPunct="1">
              <a:lnSpc>
                <a:spcPct val="100000"/>
              </a:lnSpc>
              <a:spcBef>
                <a:spcPts val="1000"/>
              </a:spcBef>
              <a:buClr>
                <a:srgbClr val="666666"/>
              </a:buClr>
              <a:buFont typeface="Arial" panose="020B0604020202020204" pitchFamily="34" charset="0"/>
              <a:buChar char="−"/>
              <a:defRPr sz="1400" kern="1200">
                <a:solidFill>
                  <a:srgbClr val="6666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200" dirty="0">
                <a:solidFill>
                  <a:schemeClr val="tx1">
                    <a:lumMod val="65000"/>
                    <a:lumOff val="35000"/>
                  </a:schemeClr>
                </a:solidFill>
                <a:latin typeface="+mn-lt"/>
              </a:rPr>
              <a:t>Why open the call for instruments 16-22 now?</a:t>
            </a:r>
          </a:p>
          <a:p>
            <a:endParaRPr lang="en-GB" sz="2400" dirty="0">
              <a:solidFill>
                <a:schemeClr val="tx1">
                  <a:lumMod val="65000"/>
                  <a:lumOff val="35000"/>
                </a:schemeClr>
              </a:solidFill>
              <a:latin typeface="+mn-lt"/>
            </a:endParaRPr>
          </a:p>
          <a:p>
            <a:pPr marL="342900" indent="-342900">
              <a:buFont typeface="Arial" panose="020B0604020202020204" pitchFamily="34" charset="0"/>
              <a:buChar char="•"/>
            </a:pPr>
            <a:r>
              <a:rPr lang="en-GB" sz="2400" dirty="0">
                <a:solidFill>
                  <a:schemeClr val="tx1">
                    <a:lumMod val="65000"/>
                    <a:lumOff val="35000"/>
                  </a:schemeClr>
                </a:solidFill>
                <a:latin typeface="+mn-lt"/>
              </a:rPr>
              <a:t>Build instruments while we have the skilled staff on site.</a:t>
            </a:r>
          </a:p>
          <a:p>
            <a:pPr marL="342900" indent="-342900">
              <a:buFont typeface="Arial" panose="020B0604020202020204" pitchFamily="34" charset="0"/>
              <a:buChar char="•"/>
            </a:pPr>
            <a:r>
              <a:rPr lang="en-GB" sz="2400" dirty="0">
                <a:solidFill>
                  <a:schemeClr val="tx1">
                    <a:lumMod val="65000"/>
                    <a:lumOff val="35000"/>
                  </a:schemeClr>
                </a:solidFill>
                <a:latin typeface="+mn-lt"/>
              </a:rPr>
              <a:t>Pressure from some countries and communities.</a:t>
            </a:r>
          </a:p>
          <a:p>
            <a:pPr marL="342900" indent="-342900">
              <a:buFont typeface="Arial" panose="020B0604020202020204" pitchFamily="34" charset="0"/>
              <a:buChar char="•"/>
            </a:pPr>
            <a:r>
              <a:rPr lang="en-GB" sz="2400" dirty="0">
                <a:solidFill>
                  <a:schemeClr val="tx1">
                    <a:lumMod val="65000"/>
                    <a:lumOff val="35000"/>
                  </a:schemeClr>
                </a:solidFill>
                <a:latin typeface="+mn-lt"/>
              </a:rPr>
              <a:t>There are scientific gaps in the suite of 15.</a:t>
            </a:r>
          </a:p>
          <a:p>
            <a:pPr marL="342900" indent="-342900">
              <a:buFont typeface="Arial" panose="020B0604020202020204" pitchFamily="34" charset="0"/>
              <a:buChar char="•"/>
            </a:pPr>
            <a:r>
              <a:rPr lang="en-GB" sz="2400" dirty="0">
                <a:solidFill>
                  <a:schemeClr val="tx1">
                    <a:lumMod val="65000"/>
                    <a:lumOff val="35000"/>
                  </a:schemeClr>
                </a:solidFill>
                <a:latin typeface="+mn-lt"/>
              </a:rPr>
              <a:t>Get as much science as possible out of the ESS source as early as possible.  </a:t>
            </a:r>
            <a:endParaRPr lang="en-GB" sz="1400" dirty="0">
              <a:solidFill>
                <a:schemeClr val="tx1">
                  <a:lumMod val="65000"/>
                  <a:lumOff val="35000"/>
                </a:schemeClr>
              </a:solidFill>
              <a:latin typeface="+mn-lt"/>
            </a:endParaRPr>
          </a:p>
        </p:txBody>
      </p:sp>
    </p:spTree>
    <p:extLst>
      <p:ext uri="{BB962C8B-B14F-4D97-AF65-F5344CB8AC3E}">
        <p14:creationId xmlns:p14="http://schemas.microsoft.com/office/powerpoint/2010/main" val="2700340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text 3">
            <a:extLst>
              <a:ext uri="{FF2B5EF4-FFF2-40B4-BE49-F238E27FC236}">
                <a16:creationId xmlns:a16="http://schemas.microsoft.com/office/drawing/2014/main" id="{8EE8596B-CFC4-494E-833A-CBBEC30781C3}"/>
              </a:ext>
            </a:extLst>
          </p:cNvPr>
          <p:cNvSpPr>
            <a:spLocks noGrp="1"/>
          </p:cNvSpPr>
          <p:nvPr>
            <p:ph type="body" sz="quarter" idx="10"/>
          </p:nvPr>
        </p:nvSpPr>
        <p:spPr/>
        <p:txBody>
          <a:bodyPr/>
          <a:lstStyle/>
          <a:p>
            <a:endParaRPr lang="sv-SE"/>
          </a:p>
        </p:txBody>
      </p:sp>
      <p:sp>
        <p:nvSpPr>
          <p:cNvPr id="2" name="Platshållare för text 11">
            <a:extLst>
              <a:ext uri="{FF2B5EF4-FFF2-40B4-BE49-F238E27FC236}">
                <a16:creationId xmlns:a16="http://schemas.microsoft.com/office/drawing/2014/main" id="{97360425-E365-D284-638F-F59C2F1E3E37}"/>
              </a:ext>
            </a:extLst>
          </p:cNvPr>
          <p:cNvSpPr txBox="1">
            <a:spLocks/>
          </p:cNvSpPr>
          <p:nvPr/>
        </p:nvSpPr>
        <p:spPr>
          <a:xfrm>
            <a:off x="6895793" y="440328"/>
            <a:ext cx="5017911" cy="6410325"/>
          </a:xfrm>
          <a:prstGeom prst="rect">
            <a:avLst/>
          </a:prstGeom>
        </p:spPr>
        <p:txBody>
          <a:bodyPr vert="horz" lIns="0" tIns="45720" rIns="18000" bIns="45720" rtlCol="0" anchor="t" anchorCtr="0">
            <a:noAutofit/>
          </a:bodyPr>
          <a:lstStyle>
            <a:lvl1pPr marL="0" indent="0" algn="l" defTabSz="914400" rtl="0" eaLnBrk="1" latinLnBrk="0" hangingPunct="1">
              <a:lnSpc>
                <a:spcPct val="100000"/>
              </a:lnSpc>
              <a:spcBef>
                <a:spcPts val="0"/>
              </a:spcBef>
              <a:buClr>
                <a:srgbClr val="666666"/>
              </a:buClr>
              <a:buFontTx/>
              <a:buNone/>
              <a:defRPr sz="4200" kern="1200">
                <a:solidFill>
                  <a:schemeClr val="bg1"/>
                </a:solidFill>
                <a:latin typeface="Segoe UI Semibold" panose="020B0702040204020203" pitchFamily="34" charset="0"/>
                <a:ea typeface="+mn-ea"/>
                <a:cs typeface="Segoe UI Semibold" panose="020B0702040204020203" pitchFamily="34" charset="0"/>
              </a:defRPr>
            </a:lvl1pPr>
            <a:lvl2pPr marL="82550" indent="0" algn="l" defTabSz="914400" rtl="0" eaLnBrk="1" latinLnBrk="0" hangingPunct="1">
              <a:lnSpc>
                <a:spcPct val="100000"/>
              </a:lnSpc>
              <a:spcBef>
                <a:spcPts val="1000"/>
              </a:spcBef>
              <a:buClr>
                <a:srgbClr val="666666"/>
              </a:buClr>
              <a:buFont typeface="Wingdings" panose="05000000000000000000" pitchFamily="2" charset="2"/>
              <a:buNone/>
              <a:defRPr sz="2000" kern="1200">
                <a:solidFill>
                  <a:srgbClr val="666666"/>
                </a:solidFill>
                <a:latin typeface="+mn-lt"/>
                <a:ea typeface="+mn-ea"/>
                <a:cs typeface="+mn-cs"/>
              </a:defRPr>
            </a:lvl2pPr>
            <a:lvl3pPr marL="582613" indent="-250825" algn="l" defTabSz="914400" rtl="0" eaLnBrk="1" latinLnBrk="0" hangingPunct="1">
              <a:lnSpc>
                <a:spcPct val="100000"/>
              </a:lnSpc>
              <a:spcBef>
                <a:spcPts val="1000"/>
              </a:spcBef>
              <a:buClr>
                <a:srgbClr val="666666"/>
              </a:buClr>
              <a:buFont typeface="Arial" panose="020B0604020202020204" pitchFamily="34" charset="0"/>
              <a:buChar char="−"/>
              <a:defRPr sz="1800" kern="1200">
                <a:solidFill>
                  <a:srgbClr val="666666"/>
                </a:solidFill>
                <a:latin typeface="+mn-lt"/>
                <a:ea typeface="+mn-ea"/>
                <a:cs typeface="+mn-cs"/>
              </a:defRPr>
            </a:lvl3pPr>
            <a:lvl4pPr marL="839788" indent="-233363" algn="l" defTabSz="914400" rtl="0" eaLnBrk="1" latinLnBrk="0" hangingPunct="1">
              <a:lnSpc>
                <a:spcPct val="100000"/>
              </a:lnSpc>
              <a:spcBef>
                <a:spcPts val="1000"/>
              </a:spcBef>
              <a:buClr>
                <a:srgbClr val="666666"/>
              </a:buClr>
              <a:buFont typeface="Arial" panose="020B0604020202020204" pitchFamily="34" charset="0"/>
              <a:buChar char="−"/>
              <a:defRPr sz="1600" kern="1200">
                <a:solidFill>
                  <a:srgbClr val="666666"/>
                </a:solidFill>
                <a:latin typeface="+mn-lt"/>
                <a:ea typeface="+mn-ea"/>
                <a:cs typeface="+mn-cs"/>
              </a:defRPr>
            </a:lvl4pPr>
            <a:lvl5pPr marL="1055688" indent="-200025" algn="l" defTabSz="914400" rtl="0" eaLnBrk="1" latinLnBrk="0" hangingPunct="1">
              <a:lnSpc>
                <a:spcPct val="100000"/>
              </a:lnSpc>
              <a:spcBef>
                <a:spcPts val="1000"/>
              </a:spcBef>
              <a:buClr>
                <a:srgbClr val="666666"/>
              </a:buClr>
              <a:buFont typeface="Arial" panose="020B0604020202020204" pitchFamily="34" charset="0"/>
              <a:buChar char="−"/>
              <a:defRPr sz="1400" kern="1200">
                <a:solidFill>
                  <a:srgbClr val="6666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200" dirty="0">
                <a:solidFill>
                  <a:schemeClr val="tx1">
                    <a:lumMod val="65000"/>
                    <a:lumOff val="35000"/>
                  </a:schemeClr>
                </a:solidFill>
                <a:latin typeface="+mn-lt"/>
              </a:rPr>
              <a:t>This call will be different from the calls for instrument proposals 2013-2015.</a:t>
            </a:r>
          </a:p>
          <a:p>
            <a:endParaRPr lang="en-GB" sz="2400" dirty="0">
              <a:solidFill>
                <a:schemeClr val="tx1">
                  <a:lumMod val="65000"/>
                  <a:lumOff val="35000"/>
                </a:schemeClr>
              </a:solidFill>
              <a:latin typeface="+mn-lt"/>
            </a:endParaRPr>
          </a:p>
          <a:p>
            <a:r>
              <a:rPr lang="en-GB" sz="2400" dirty="0">
                <a:solidFill>
                  <a:schemeClr val="tx1">
                    <a:lumMod val="65000"/>
                    <a:lumOff val="35000"/>
                  </a:schemeClr>
                </a:solidFill>
                <a:latin typeface="+mn-lt"/>
              </a:rPr>
              <a:t>Very different starting point</a:t>
            </a:r>
            <a:endParaRPr lang="en-GB" sz="1800" dirty="0">
              <a:solidFill>
                <a:schemeClr val="tx1">
                  <a:lumMod val="65000"/>
                  <a:lumOff val="35000"/>
                </a:schemeClr>
              </a:solidFill>
              <a:latin typeface="+mn-lt"/>
            </a:endParaRPr>
          </a:p>
          <a:p>
            <a:pPr marL="650875" indent="-285750">
              <a:buFont typeface="Courier New" panose="02070309020205020404" pitchFamily="49" charset="0"/>
              <a:buChar char="o"/>
              <a:tabLst>
                <a:tab pos="352425" algn="l"/>
              </a:tabLst>
            </a:pPr>
            <a:r>
              <a:rPr lang="en-GB" sz="1800" dirty="0">
                <a:solidFill>
                  <a:schemeClr val="accent1"/>
                </a:solidFill>
                <a:latin typeface="+mn-lt"/>
              </a:rPr>
              <a:t>Filling gaps rather than starting with a blank sheet.</a:t>
            </a:r>
          </a:p>
          <a:p>
            <a:pPr marL="650875" indent="-285750">
              <a:buFont typeface="Courier New" panose="02070309020205020404" pitchFamily="49" charset="0"/>
              <a:buChar char="o"/>
            </a:pPr>
            <a:r>
              <a:rPr lang="en-GB" sz="1800" dirty="0">
                <a:solidFill>
                  <a:schemeClr val="accent1"/>
                </a:solidFill>
                <a:latin typeface="+mn-lt"/>
              </a:rPr>
              <a:t>Community buy-in no longer an issue.</a:t>
            </a:r>
          </a:p>
          <a:p>
            <a:pPr marL="650875" indent="-285750">
              <a:buFont typeface="Courier New" panose="02070309020205020404" pitchFamily="49" charset="0"/>
              <a:buChar char="o"/>
            </a:pPr>
            <a:r>
              <a:rPr lang="en-GB" sz="1800" dirty="0">
                <a:solidFill>
                  <a:schemeClr val="accent1"/>
                </a:solidFill>
                <a:latin typeface="+mn-lt"/>
              </a:rPr>
              <a:t>More mature organization, up and running.</a:t>
            </a:r>
          </a:p>
          <a:p>
            <a:pPr marL="627063" indent="-261938"/>
            <a:endParaRPr lang="en-GB" sz="1800" dirty="0">
              <a:solidFill>
                <a:schemeClr val="accent1"/>
              </a:solidFill>
            </a:endParaRPr>
          </a:p>
          <a:p>
            <a:r>
              <a:rPr lang="en-GB" sz="2400" dirty="0">
                <a:solidFill>
                  <a:schemeClr val="tx1">
                    <a:lumMod val="65000"/>
                    <a:lumOff val="35000"/>
                  </a:schemeClr>
                </a:solidFill>
                <a:latin typeface="+mn-lt"/>
              </a:rPr>
              <a:t>Lessons learned </a:t>
            </a:r>
          </a:p>
          <a:p>
            <a:pPr marL="627063" lvl="0" indent="-261938">
              <a:buClrTx/>
              <a:tabLst>
                <a:tab pos="352425" algn="l"/>
              </a:tabLst>
            </a:pPr>
            <a:r>
              <a:rPr lang="en-GB" sz="1800" dirty="0">
                <a:solidFill>
                  <a:srgbClr val="0099DC"/>
                </a:solidFill>
                <a:latin typeface="+mn-lt"/>
                <a:cs typeface="+mn-cs"/>
              </a:rPr>
              <a:t>+	Strong community engagement</a:t>
            </a:r>
          </a:p>
          <a:p>
            <a:pPr marL="627063" lvl="0" indent="-261938">
              <a:buClrTx/>
              <a:tabLst>
                <a:tab pos="352425" algn="l"/>
              </a:tabLst>
            </a:pPr>
            <a:r>
              <a:rPr lang="en-GB" sz="1800" dirty="0">
                <a:solidFill>
                  <a:srgbClr val="0099DC"/>
                </a:solidFill>
                <a:latin typeface="+mn-lt"/>
                <a:cs typeface="+mn-cs"/>
              </a:rPr>
              <a:t>-	Instruments fully in-kind turned out to 	be challenging</a:t>
            </a:r>
          </a:p>
          <a:p>
            <a:pPr marL="627063" lvl="0" indent="-261938">
              <a:buClrTx/>
              <a:tabLst>
                <a:tab pos="352425" algn="l"/>
              </a:tabLst>
            </a:pPr>
            <a:r>
              <a:rPr lang="en-GB" sz="1800" dirty="0">
                <a:solidFill>
                  <a:srgbClr val="0099DC"/>
                </a:solidFill>
                <a:latin typeface="+mn-lt"/>
                <a:cs typeface="+mn-cs"/>
              </a:rPr>
              <a:t>+ 	Scientifically ambitious proposals</a:t>
            </a:r>
          </a:p>
          <a:p>
            <a:pPr marL="627063" lvl="0" indent="-261938">
              <a:buClrTx/>
              <a:tabLst>
                <a:tab pos="352425" algn="l"/>
              </a:tabLst>
            </a:pPr>
            <a:r>
              <a:rPr lang="en-GB" sz="1800" dirty="0">
                <a:solidFill>
                  <a:srgbClr val="0099DC"/>
                </a:solidFill>
                <a:latin typeface="+mn-lt"/>
                <a:cs typeface="+mn-cs"/>
              </a:rPr>
              <a:t>-	Not fully realistic proposals</a:t>
            </a:r>
          </a:p>
          <a:p>
            <a:r>
              <a:rPr lang="en-GB" sz="2400" dirty="0">
                <a:solidFill>
                  <a:schemeClr val="tx1">
                    <a:lumMod val="65000"/>
                    <a:lumOff val="35000"/>
                  </a:schemeClr>
                </a:solidFill>
                <a:latin typeface="+mn-lt"/>
              </a:rPr>
              <a:t> </a:t>
            </a:r>
            <a:endParaRPr lang="en-GB" sz="1400" dirty="0">
              <a:solidFill>
                <a:schemeClr val="tx1">
                  <a:lumMod val="65000"/>
                  <a:lumOff val="35000"/>
                </a:schemeClr>
              </a:solidFill>
              <a:latin typeface="+mn-lt"/>
            </a:endParaRPr>
          </a:p>
        </p:txBody>
      </p:sp>
      <p:sp>
        <p:nvSpPr>
          <p:cNvPr id="9" name="Platshållare för text 11">
            <a:extLst>
              <a:ext uri="{FF2B5EF4-FFF2-40B4-BE49-F238E27FC236}">
                <a16:creationId xmlns:a16="http://schemas.microsoft.com/office/drawing/2014/main" id="{B7AB7CD6-E29A-2401-8C30-63141E33B753}"/>
              </a:ext>
            </a:extLst>
          </p:cNvPr>
          <p:cNvSpPr txBox="1">
            <a:spLocks/>
          </p:cNvSpPr>
          <p:nvPr/>
        </p:nvSpPr>
        <p:spPr>
          <a:xfrm>
            <a:off x="1031709" y="1063179"/>
            <a:ext cx="4865511" cy="2462613"/>
          </a:xfrm>
          <a:prstGeom prst="rect">
            <a:avLst/>
          </a:prstGeom>
        </p:spPr>
        <p:txBody>
          <a:bodyPr vert="horz" lIns="0" tIns="45720" rIns="18000" bIns="45720" rtlCol="0" anchor="t" anchorCtr="0">
            <a:noAutofit/>
          </a:bodyPr>
          <a:lstStyle>
            <a:lvl1pPr marL="0" indent="0" algn="l" defTabSz="914400" rtl="0" eaLnBrk="1" latinLnBrk="0" hangingPunct="1">
              <a:lnSpc>
                <a:spcPct val="100000"/>
              </a:lnSpc>
              <a:spcBef>
                <a:spcPts val="0"/>
              </a:spcBef>
              <a:buClr>
                <a:srgbClr val="666666"/>
              </a:buClr>
              <a:buFontTx/>
              <a:buNone/>
              <a:defRPr sz="4200" kern="1200">
                <a:solidFill>
                  <a:schemeClr val="bg1"/>
                </a:solidFill>
                <a:latin typeface="Segoe UI Semibold" panose="020B0702040204020203" pitchFamily="34" charset="0"/>
                <a:ea typeface="+mn-ea"/>
                <a:cs typeface="Segoe UI Semibold" panose="020B0702040204020203" pitchFamily="34" charset="0"/>
              </a:defRPr>
            </a:lvl1pPr>
            <a:lvl2pPr marL="82550" indent="0" algn="l" defTabSz="914400" rtl="0" eaLnBrk="1" latinLnBrk="0" hangingPunct="1">
              <a:lnSpc>
                <a:spcPct val="100000"/>
              </a:lnSpc>
              <a:spcBef>
                <a:spcPts val="1000"/>
              </a:spcBef>
              <a:buClr>
                <a:srgbClr val="666666"/>
              </a:buClr>
              <a:buFont typeface="Wingdings" panose="05000000000000000000" pitchFamily="2" charset="2"/>
              <a:buNone/>
              <a:defRPr sz="2000" kern="1200">
                <a:solidFill>
                  <a:srgbClr val="666666"/>
                </a:solidFill>
                <a:latin typeface="+mn-lt"/>
                <a:ea typeface="+mn-ea"/>
                <a:cs typeface="+mn-cs"/>
              </a:defRPr>
            </a:lvl2pPr>
            <a:lvl3pPr marL="582613" indent="-250825" algn="l" defTabSz="914400" rtl="0" eaLnBrk="1" latinLnBrk="0" hangingPunct="1">
              <a:lnSpc>
                <a:spcPct val="100000"/>
              </a:lnSpc>
              <a:spcBef>
                <a:spcPts val="1000"/>
              </a:spcBef>
              <a:buClr>
                <a:srgbClr val="666666"/>
              </a:buClr>
              <a:buFont typeface="Arial" panose="020B0604020202020204" pitchFamily="34" charset="0"/>
              <a:buChar char="−"/>
              <a:defRPr sz="1800" kern="1200">
                <a:solidFill>
                  <a:srgbClr val="666666"/>
                </a:solidFill>
                <a:latin typeface="+mn-lt"/>
                <a:ea typeface="+mn-ea"/>
                <a:cs typeface="+mn-cs"/>
              </a:defRPr>
            </a:lvl3pPr>
            <a:lvl4pPr marL="839788" indent="-233363" algn="l" defTabSz="914400" rtl="0" eaLnBrk="1" latinLnBrk="0" hangingPunct="1">
              <a:lnSpc>
                <a:spcPct val="100000"/>
              </a:lnSpc>
              <a:spcBef>
                <a:spcPts val="1000"/>
              </a:spcBef>
              <a:buClr>
                <a:srgbClr val="666666"/>
              </a:buClr>
              <a:buFont typeface="Arial" panose="020B0604020202020204" pitchFamily="34" charset="0"/>
              <a:buChar char="−"/>
              <a:defRPr sz="1600" kern="1200">
                <a:solidFill>
                  <a:srgbClr val="666666"/>
                </a:solidFill>
                <a:latin typeface="+mn-lt"/>
                <a:ea typeface="+mn-ea"/>
                <a:cs typeface="+mn-cs"/>
              </a:defRPr>
            </a:lvl4pPr>
            <a:lvl5pPr marL="1055688" indent="-200025" algn="l" defTabSz="914400" rtl="0" eaLnBrk="1" latinLnBrk="0" hangingPunct="1">
              <a:lnSpc>
                <a:spcPct val="100000"/>
              </a:lnSpc>
              <a:spcBef>
                <a:spcPts val="1000"/>
              </a:spcBef>
              <a:buClr>
                <a:srgbClr val="666666"/>
              </a:buClr>
              <a:buFont typeface="Arial" panose="020B0604020202020204" pitchFamily="34" charset="0"/>
              <a:buChar char="−"/>
              <a:defRPr sz="1400" kern="1200">
                <a:solidFill>
                  <a:srgbClr val="6666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ESS is expected to, and committed to, delivering 22 instruments for science.</a:t>
            </a:r>
            <a:endParaRPr lang="en-GB" sz="2800" dirty="0">
              <a:latin typeface="Lucida Handwriting" panose="03010101010101010101" pitchFamily="66" charset="77"/>
            </a:endParaRPr>
          </a:p>
        </p:txBody>
      </p:sp>
    </p:spTree>
    <p:extLst>
      <p:ext uri="{BB962C8B-B14F-4D97-AF65-F5344CB8AC3E}">
        <p14:creationId xmlns:p14="http://schemas.microsoft.com/office/powerpoint/2010/main" val="3790512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9" end="9"/>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text 3">
            <a:extLst>
              <a:ext uri="{FF2B5EF4-FFF2-40B4-BE49-F238E27FC236}">
                <a16:creationId xmlns:a16="http://schemas.microsoft.com/office/drawing/2014/main" id="{8EE8596B-CFC4-494E-833A-CBBEC30781C3}"/>
              </a:ext>
            </a:extLst>
          </p:cNvPr>
          <p:cNvSpPr>
            <a:spLocks noGrp="1"/>
          </p:cNvSpPr>
          <p:nvPr>
            <p:ph type="body" sz="quarter" idx="10"/>
          </p:nvPr>
        </p:nvSpPr>
        <p:spPr/>
        <p:txBody>
          <a:bodyPr/>
          <a:lstStyle/>
          <a:p>
            <a:endParaRPr lang="sv-SE"/>
          </a:p>
        </p:txBody>
      </p:sp>
      <p:sp>
        <p:nvSpPr>
          <p:cNvPr id="12" name="Platshållare för text 11">
            <a:extLst>
              <a:ext uri="{FF2B5EF4-FFF2-40B4-BE49-F238E27FC236}">
                <a16:creationId xmlns:a16="http://schemas.microsoft.com/office/drawing/2014/main" id="{D11693FE-8633-4CDA-ABA8-92FAAA0C73FA}"/>
              </a:ext>
            </a:extLst>
          </p:cNvPr>
          <p:cNvSpPr>
            <a:spLocks noGrp="1"/>
          </p:cNvSpPr>
          <p:nvPr>
            <p:ph type="body" sz="quarter" idx="14"/>
          </p:nvPr>
        </p:nvSpPr>
        <p:spPr>
          <a:xfrm>
            <a:off x="1230489" y="2002699"/>
            <a:ext cx="4865511" cy="2462613"/>
          </a:xfrm>
        </p:spPr>
        <p:txBody>
          <a:bodyPr/>
          <a:lstStyle/>
          <a:p>
            <a:r>
              <a:rPr lang="en-GB" dirty="0"/>
              <a:t>To fill gaps in scientific capabilities and capacity.</a:t>
            </a:r>
          </a:p>
          <a:p>
            <a:endParaRPr lang="en-GB" dirty="0"/>
          </a:p>
          <a:p>
            <a:r>
              <a:rPr lang="en-GB" sz="2800" dirty="0">
                <a:latin typeface="Lucida Handwriting" panose="03010101010101010101" pitchFamily="66" charset="77"/>
              </a:rPr>
              <a:t>Which science is missing?</a:t>
            </a:r>
          </a:p>
        </p:txBody>
      </p:sp>
      <p:sp>
        <p:nvSpPr>
          <p:cNvPr id="14" name="Platshållare för text 13">
            <a:extLst>
              <a:ext uri="{FF2B5EF4-FFF2-40B4-BE49-F238E27FC236}">
                <a16:creationId xmlns:a16="http://schemas.microsoft.com/office/drawing/2014/main" id="{DF2049D6-33EF-411A-8631-A29E54208392}"/>
              </a:ext>
            </a:extLst>
          </p:cNvPr>
          <p:cNvSpPr>
            <a:spLocks noGrp="1"/>
          </p:cNvSpPr>
          <p:nvPr>
            <p:ph type="body" sz="quarter" idx="13"/>
          </p:nvPr>
        </p:nvSpPr>
        <p:spPr>
          <a:xfrm>
            <a:off x="1230489" y="861604"/>
            <a:ext cx="4255909" cy="829149"/>
          </a:xfrm>
        </p:spPr>
        <p:txBody>
          <a:bodyPr/>
          <a:lstStyle/>
          <a:p>
            <a:r>
              <a:rPr lang="sv-SE" sz="3200" dirty="0"/>
              <a:t>The </a:t>
            </a:r>
            <a:r>
              <a:rPr lang="sv-SE" sz="3200" dirty="0" err="1"/>
              <a:t>aim</a:t>
            </a:r>
            <a:r>
              <a:rPr lang="sv-SE" sz="3200" dirty="0"/>
              <a:t> </a:t>
            </a:r>
            <a:r>
              <a:rPr lang="sv-SE" sz="3200" dirty="0" err="1"/>
              <a:t>of</a:t>
            </a:r>
            <a:r>
              <a:rPr lang="sv-SE" sz="3200" dirty="0"/>
              <a:t> </a:t>
            </a:r>
            <a:r>
              <a:rPr lang="sv-SE" sz="3200" dirty="0" err="1"/>
              <a:t>expanding</a:t>
            </a:r>
            <a:r>
              <a:rPr lang="sv-SE" sz="3200" dirty="0"/>
              <a:t> the instrument </a:t>
            </a:r>
            <a:r>
              <a:rPr lang="sv-SE" sz="3200" dirty="0" err="1"/>
              <a:t>suite</a:t>
            </a:r>
            <a:r>
              <a:rPr lang="sv-SE" sz="3200" dirty="0"/>
              <a:t>:</a:t>
            </a:r>
          </a:p>
        </p:txBody>
      </p:sp>
      <p:sp>
        <p:nvSpPr>
          <p:cNvPr id="6" name="TextBox 5">
            <a:extLst>
              <a:ext uri="{FF2B5EF4-FFF2-40B4-BE49-F238E27FC236}">
                <a16:creationId xmlns:a16="http://schemas.microsoft.com/office/drawing/2014/main" id="{8C7CC122-BAC2-142C-52D1-358D99D9F312}"/>
              </a:ext>
            </a:extLst>
          </p:cNvPr>
          <p:cNvSpPr txBox="1"/>
          <p:nvPr/>
        </p:nvSpPr>
        <p:spPr>
          <a:xfrm>
            <a:off x="7351058" y="1790385"/>
            <a:ext cx="3908612" cy="1938992"/>
          </a:xfrm>
          <a:prstGeom prst="rect">
            <a:avLst/>
          </a:prstGeom>
          <a:noFill/>
        </p:spPr>
        <p:txBody>
          <a:bodyPr wrap="square" rtlCol="0">
            <a:spAutoFit/>
          </a:bodyPr>
          <a:lstStyle/>
          <a:p>
            <a:pPr algn="l"/>
            <a:r>
              <a:rPr lang="en-US" sz="2000" dirty="0">
                <a:solidFill>
                  <a:srgbClr val="666666"/>
                </a:solidFill>
              </a:rPr>
              <a:t>How do we best achieve that?</a:t>
            </a:r>
          </a:p>
          <a:p>
            <a:pPr algn="l"/>
            <a:endParaRPr lang="en-US" sz="2000" dirty="0">
              <a:solidFill>
                <a:srgbClr val="666666"/>
              </a:solidFill>
            </a:endParaRPr>
          </a:p>
          <a:p>
            <a:pPr algn="l"/>
            <a:r>
              <a:rPr lang="en-US" sz="2000" dirty="0">
                <a:solidFill>
                  <a:srgbClr val="666666"/>
                </a:solidFill>
              </a:rPr>
              <a:t>- Community engagement</a:t>
            </a:r>
          </a:p>
          <a:p>
            <a:pPr algn="l"/>
            <a:r>
              <a:rPr lang="en-US" sz="2000" dirty="0">
                <a:solidFill>
                  <a:srgbClr val="666666"/>
                </a:solidFill>
              </a:rPr>
              <a:t>- Smooth implementation at ESS</a:t>
            </a:r>
          </a:p>
          <a:p>
            <a:pPr algn="l"/>
            <a:r>
              <a:rPr lang="en-US" sz="2000" dirty="0">
                <a:solidFill>
                  <a:srgbClr val="666666"/>
                </a:solidFill>
              </a:rPr>
              <a:t>- Appropriate timing</a:t>
            </a:r>
          </a:p>
          <a:p>
            <a:pPr algn="l"/>
            <a:endParaRPr lang="en-US" sz="2000" dirty="0">
              <a:solidFill>
                <a:srgbClr val="666666"/>
              </a:solidFill>
            </a:endParaRPr>
          </a:p>
        </p:txBody>
      </p:sp>
    </p:spTree>
    <p:extLst>
      <p:ext uri="{BB962C8B-B14F-4D97-AF65-F5344CB8AC3E}">
        <p14:creationId xmlns:p14="http://schemas.microsoft.com/office/powerpoint/2010/main" val="3891572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P spid="12" grpId="1" uiExpand="1" build="p"/>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D0FB8EB-1974-4F1B-9F83-4FDD9AB6C8B2}"/>
              </a:ext>
            </a:extLst>
          </p:cNvPr>
          <p:cNvSpPr>
            <a:spLocks noGrp="1"/>
          </p:cNvSpPr>
          <p:nvPr>
            <p:ph type="title"/>
          </p:nvPr>
        </p:nvSpPr>
        <p:spPr/>
        <p:txBody>
          <a:bodyPr/>
          <a:lstStyle/>
          <a:p>
            <a:r>
              <a:rPr lang="en-GB" dirty="0">
                <a:solidFill>
                  <a:schemeClr val="tx1">
                    <a:lumMod val="75000"/>
                    <a:lumOff val="25000"/>
                  </a:schemeClr>
                </a:solidFill>
              </a:rPr>
              <a:t>Boundary conditions</a:t>
            </a:r>
          </a:p>
        </p:txBody>
      </p:sp>
      <p:sp>
        <p:nvSpPr>
          <p:cNvPr id="4" name="Platshållare för sidfot 3">
            <a:extLst>
              <a:ext uri="{FF2B5EF4-FFF2-40B4-BE49-F238E27FC236}">
                <a16:creationId xmlns:a16="http://schemas.microsoft.com/office/drawing/2014/main" id="{BCE7790D-E878-42AC-AA2D-8A369B3D74BF}"/>
              </a:ext>
            </a:extLst>
          </p:cNvPr>
          <p:cNvSpPr>
            <a:spLocks noGrp="1"/>
          </p:cNvSpPr>
          <p:nvPr>
            <p:ph type="ftr" sz="quarter" idx="11"/>
          </p:nvPr>
        </p:nvSpPr>
        <p:spPr/>
        <p:txBody>
          <a:bodyPr/>
          <a:lstStyle/>
          <a:p>
            <a:r>
              <a:rPr lang="en-GB" dirty="0"/>
              <a:t>PRESENTATION TITLE/FOOTER</a:t>
            </a:r>
          </a:p>
        </p:txBody>
      </p:sp>
      <p:sp>
        <p:nvSpPr>
          <p:cNvPr id="5" name="Platshållare för bildnummer 4">
            <a:extLst>
              <a:ext uri="{FF2B5EF4-FFF2-40B4-BE49-F238E27FC236}">
                <a16:creationId xmlns:a16="http://schemas.microsoft.com/office/drawing/2014/main" id="{4B78B478-BF6B-4F13-BEDC-210D18337E98}"/>
              </a:ext>
            </a:extLst>
          </p:cNvPr>
          <p:cNvSpPr>
            <a:spLocks noGrp="1"/>
          </p:cNvSpPr>
          <p:nvPr>
            <p:ph type="sldNum" sz="quarter" idx="12"/>
          </p:nvPr>
        </p:nvSpPr>
        <p:spPr/>
        <p:txBody>
          <a:bodyPr/>
          <a:lstStyle/>
          <a:p>
            <a:fld id="{F7283078-D760-1647-8B80-66BA8B52336D}" type="slidenum">
              <a:rPr lang="sv-SE" smtClean="0">
                <a:solidFill>
                  <a:srgbClr val="CCCCCC"/>
                </a:solidFill>
              </a:rPr>
              <a:t>5</a:t>
            </a:fld>
            <a:endParaRPr lang="sv-SE" dirty="0">
              <a:solidFill>
                <a:srgbClr val="CCCCCC"/>
              </a:solidFill>
            </a:endParaRPr>
          </a:p>
        </p:txBody>
      </p:sp>
      <p:sp>
        <p:nvSpPr>
          <p:cNvPr id="7" name="Platshållare för innehåll 6">
            <a:extLst>
              <a:ext uri="{FF2B5EF4-FFF2-40B4-BE49-F238E27FC236}">
                <a16:creationId xmlns:a16="http://schemas.microsoft.com/office/drawing/2014/main" id="{62013AAD-DCA8-43EE-A6AD-BC89849E6BFF}"/>
              </a:ext>
            </a:extLst>
          </p:cNvPr>
          <p:cNvSpPr>
            <a:spLocks noGrp="1"/>
          </p:cNvSpPr>
          <p:nvPr>
            <p:ph idx="13"/>
          </p:nvPr>
        </p:nvSpPr>
        <p:spPr>
          <a:xfrm>
            <a:off x="1106643" y="3328263"/>
            <a:ext cx="4711667" cy="2220685"/>
          </a:xfrm>
        </p:spPr>
        <p:txBody>
          <a:bodyPr/>
          <a:lstStyle/>
          <a:p>
            <a:r>
              <a:rPr lang="en-GB" sz="1800" b="1" dirty="0">
                <a:solidFill>
                  <a:schemeClr val="tx1">
                    <a:lumMod val="75000"/>
                    <a:lumOff val="25000"/>
                  </a:schemeClr>
                </a:solidFill>
              </a:rPr>
              <a:t>TIMING</a:t>
            </a:r>
          </a:p>
          <a:p>
            <a:r>
              <a:rPr lang="en-GB" sz="1600" dirty="0">
                <a:solidFill>
                  <a:schemeClr val="tx1">
                    <a:lumMod val="75000"/>
                    <a:lumOff val="25000"/>
                  </a:schemeClr>
                </a:solidFill>
              </a:rPr>
              <a:t>SAC April 19</a:t>
            </a:r>
            <a:r>
              <a:rPr lang="en-GB" sz="1600" baseline="30000" dirty="0">
                <a:solidFill>
                  <a:schemeClr val="tx1">
                    <a:lumMod val="75000"/>
                    <a:lumOff val="25000"/>
                  </a:schemeClr>
                </a:solidFill>
              </a:rPr>
              <a:t>th</a:t>
            </a:r>
            <a:r>
              <a:rPr lang="en-GB" sz="1600" dirty="0">
                <a:solidFill>
                  <a:schemeClr val="tx1">
                    <a:lumMod val="75000"/>
                    <a:lumOff val="25000"/>
                  </a:schemeClr>
                </a:solidFill>
              </a:rPr>
              <a:t>: supportive of plan, not sure about timing.</a:t>
            </a:r>
          </a:p>
          <a:p>
            <a:r>
              <a:rPr lang="en-GB" sz="1600" dirty="0">
                <a:solidFill>
                  <a:schemeClr val="tx1">
                    <a:lumMod val="75000"/>
                    <a:lumOff val="25000"/>
                  </a:schemeClr>
                </a:solidFill>
              </a:rPr>
              <a:t>Present plan to Council for information, early June</a:t>
            </a:r>
          </a:p>
          <a:p>
            <a:r>
              <a:rPr lang="en-GB" sz="1600" dirty="0">
                <a:solidFill>
                  <a:schemeClr val="tx1">
                    <a:lumMod val="75000"/>
                    <a:lumOff val="25000"/>
                  </a:schemeClr>
                </a:solidFill>
              </a:rPr>
              <a:t>Open call by summer</a:t>
            </a:r>
          </a:p>
          <a:p>
            <a:r>
              <a:rPr lang="en-GB" sz="1600" dirty="0">
                <a:solidFill>
                  <a:schemeClr val="tx1">
                    <a:lumMod val="75000"/>
                    <a:lumOff val="25000"/>
                  </a:schemeClr>
                </a:solidFill>
              </a:rPr>
              <a:t>Keep open 12-18 months</a:t>
            </a:r>
          </a:p>
          <a:p>
            <a:r>
              <a:rPr lang="en-GB" sz="1600" dirty="0">
                <a:solidFill>
                  <a:schemeClr val="tx1">
                    <a:lumMod val="75000"/>
                    <a:lumOff val="25000"/>
                  </a:schemeClr>
                </a:solidFill>
              </a:rPr>
              <a:t>When it's time to construct: build 2+2+3, staggered by 2 years.</a:t>
            </a:r>
          </a:p>
        </p:txBody>
      </p:sp>
      <p:sp>
        <p:nvSpPr>
          <p:cNvPr id="10" name="Platshållare för datum 3">
            <a:extLst>
              <a:ext uri="{FF2B5EF4-FFF2-40B4-BE49-F238E27FC236}">
                <a16:creationId xmlns:a16="http://schemas.microsoft.com/office/drawing/2014/main" id="{38A5AF1C-CD2B-3242-88CF-04FA26AED57A}"/>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2024-05-08</a:t>
            </a:fld>
            <a:endParaRPr lang="sv-SE" dirty="0"/>
          </a:p>
        </p:txBody>
      </p:sp>
      <p:sp>
        <p:nvSpPr>
          <p:cNvPr id="11" name="Platshållare för innehåll 6">
            <a:extLst>
              <a:ext uri="{FF2B5EF4-FFF2-40B4-BE49-F238E27FC236}">
                <a16:creationId xmlns:a16="http://schemas.microsoft.com/office/drawing/2014/main" id="{6C3F9BB5-A83A-BAF4-C1FD-CCDE8EC21757}"/>
              </a:ext>
            </a:extLst>
          </p:cNvPr>
          <p:cNvSpPr txBox="1">
            <a:spLocks/>
          </p:cNvSpPr>
          <p:nvPr/>
        </p:nvSpPr>
        <p:spPr>
          <a:xfrm>
            <a:off x="1103709" y="1328308"/>
            <a:ext cx="4803605" cy="1972526"/>
          </a:xfrm>
          <a:prstGeom prst="rect">
            <a:avLst/>
          </a:prstGeom>
        </p:spPr>
        <p:txBody>
          <a:bodyPr vert="horz" lIns="0" tIns="45720" rIns="18000" bIns="45720" rtlCol="0">
            <a:noAutofit/>
          </a:bodyPr>
          <a:lstStyle>
            <a:lvl1pPr marL="101600" indent="-101600" algn="l" defTabSz="914400" rtl="0" eaLnBrk="1" latinLnBrk="0" hangingPunct="1">
              <a:lnSpc>
                <a:spcPct val="100000"/>
              </a:lnSpc>
              <a:spcBef>
                <a:spcPts val="1000"/>
              </a:spcBef>
              <a:buClr>
                <a:srgbClr val="666666"/>
              </a:buClr>
              <a:buFont typeface="Segoe UI" panose="020B0502040204020203" pitchFamily="34" charset="0"/>
              <a:buChar char=" "/>
              <a:defRPr sz="2000" kern="1200">
                <a:solidFill>
                  <a:srgbClr val="666666"/>
                </a:solidFill>
                <a:latin typeface="+mn-lt"/>
                <a:ea typeface="+mn-ea"/>
                <a:cs typeface="+mn-cs"/>
              </a:defRPr>
            </a:lvl1pPr>
            <a:lvl2pPr marL="360000" indent="-216000" algn="l" defTabSz="914400" rtl="0" eaLnBrk="1" latinLnBrk="0" hangingPunct="1">
              <a:lnSpc>
                <a:spcPct val="100000"/>
              </a:lnSpc>
              <a:spcBef>
                <a:spcPts val="1000"/>
              </a:spcBef>
              <a:buClr>
                <a:srgbClr val="666666"/>
              </a:buClr>
              <a:buFont typeface="Wingdings" panose="05000000000000000000" pitchFamily="2" charset="2"/>
              <a:buChar char=""/>
              <a:tabLst/>
              <a:defRPr sz="2000" kern="1200">
                <a:solidFill>
                  <a:srgbClr val="666666"/>
                </a:solidFill>
                <a:latin typeface="+mn-lt"/>
                <a:ea typeface="+mn-ea"/>
                <a:cs typeface="+mn-cs"/>
              </a:defRPr>
            </a:lvl2pPr>
            <a:lvl3pPr marL="450000" indent="-198000" algn="l" defTabSz="914400" rtl="0" eaLnBrk="1" latinLnBrk="0" hangingPunct="1">
              <a:lnSpc>
                <a:spcPct val="100000"/>
              </a:lnSpc>
              <a:spcBef>
                <a:spcPts val="1000"/>
              </a:spcBef>
              <a:buClr>
                <a:srgbClr val="666666"/>
              </a:buClr>
              <a:buFont typeface="Arial" panose="020B0604020202020204" pitchFamily="34" charset="0"/>
              <a:buChar char="−"/>
              <a:tabLst/>
              <a:defRPr sz="1800" kern="1200">
                <a:solidFill>
                  <a:srgbClr val="666666"/>
                </a:solidFill>
                <a:latin typeface="+mn-lt"/>
                <a:ea typeface="+mn-ea"/>
                <a:cs typeface="+mn-cs"/>
              </a:defRPr>
            </a:lvl3pPr>
            <a:lvl4pPr marL="540000" indent="-180000" algn="l" defTabSz="914400" rtl="0" eaLnBrk="1" latinLnBrk="0" hangingPunct="1">
              <a:lnSpc>
                <a:spcPct val="100000"/>
              </a:lnSpc>
              <a:spcBef>
                <a:spcPts val="1000"/>
              </a:spcBef>
              <a:buClr>
                <a:srgbClr val="666666"/>
              </a:buClr>
              <a:buFont typeface="Arial" panose="020B0604020202020204" pitchFamily="34" charset="0"/>
              <a:buChar char="−"/>
              <a:tabLst/>
              <a:defRPr sz="1600" kern="1200">
                <a:solidFill>
                  <a:srgbClr val="666666"/>
                </a:solidFill>
                <a:latin typeface="+mn-lt"/>
                <a:ea typeface="+mn-ea"/>
                <a:cs typeface="+mn-cs"/>
              </a:defRPr>
            </a:lvl4pPr>
            <a:lvl5pPr marL="628650" indent="-162000" algn="l" defTabSz="914400" rtl="0" eaLnBrk="1" latinLnBrk="0" hangingPunct="1">
              <a:lnSpc>
                <a:spcPct val="100000"/>
              </a:lnSpc>
              <a:spcBef>
                <a:spcPts val="1000"/>
              </a:spcBef>
              <a:buClr>
                <a:srgbClr val="666666"/>
              </a:buClr>
              <a:buFont typeface="Arial" panose="020B0604020202020204" pitchFamily="34" charset="0"/>
              <a:buChar char="−"/>
              <a:tabLst/>
              <a:defRPr sz="1400" kern="1200">
                <a:solidFill>
                  <a:srgbClr val="6666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b="1" dirty="0">
                <a:solidFill>
                  <a:schemeClr val="tx1">
                    <a:lumMod val="75000"/>
                    <a:lumOff val="25000"/>
                  </a:schemeClr>
                </a:solidFill>
              </a:rPr>
              <a:t>FUNDING</a:t>
            </a:r>
            <a:endParaRPr lang="en-GB" sz="1600" b="1" dirty="0">
              <a:solidFill>
                <a:schemeClr val="tx1">
                  <a:lumMod val="75000"/>
                  <a:lumOff val="25000"/>
                </a:schemeClr>
              </a:solidFill>
            </a:endParaRPr>
          </a:p>
          <a:p>
            <a:r>
              <a:rPr lang="en-GB" sz="1600" dirty="0">
                <a:solidFill>
                  <a:schemeClr val="tx1">
                    <a:lumMod val="75000"/>
                    <a:lumOff val="25000"/>
                  </a:schemeClr>
                </a:solidFill>
              </a:rPr>
              <a:t>Now: run process, make selection, establish time-frame. Funding not specified at this point in time. </a:t>
            </a:r>
          </a:p>
          <a:p>
            <a:r>
              <a:rPr lang="en-GB" sz="1600" dirty="0">
                <a:solidFill>
                  <a:schemeClr val="tx1">
                    <a:lumMod val="75000"/>
                    <a:lumOff val="25000"/>
                  </a:schemeClr>
                </a:solidFill>
              </a:rPr>
              <a:t>Will make the case to fund this inside the steady-state budget – clear plan required for this.</a:t>
            </a:r>
          </a:p>
        </p:txBody>
      </p:sp>
      <p:sp>
        <p:nvSpPr>
          <p:cNvPr id="12" name="Platshållare för innehåll 5">
            <a:extLst>
              <a:ext uri="{FF2B5EF4-FFF2-40B4-BE49-F238E27FC236}">
                <a16:creationId xmlns:a16="http://schemas.microsoft.com/office/drawing/2014/main" id="{B8571CD9-AF94-7E5D-12ED-F014F9364018}"/>
              </a:ext>
            </a:extLst>
          </p:cNvPr>
          <p:cNvSpPr txBox="1">
            <a:spLocks/>
          </p:cNvSpPr>
          <p:nvPr/>
        </p:nvSpPr>
        <p:spPr>
          <a:xfrm>
            <a:off x="6373691" y="3384766"/>
            <a:ext cx="4993785" cy="2758624"/>
          </a:xfrm>
          <a:prstGeom prst="rect">
            <a:avLst/>
          </a:prstGeom>
        </p:spPr>
        <p:txBody>
          <a:bodyPr vert="horz" lIns="0" tIns="45720" rIns="18000" bIns="45720" rtlCol="0">
            <a:noAutofit/>
          </a:bodyPr>
          <a:lstStyle>
            <a:lvl1pPr marL="101600" indent="-101600" algn="l" defTabSz="914400" rtl="0" eaLnBrk="1" latinLnBrk="0" hangingPunct="1">
              <a:lnSpc>
                <a:spcPct val="100000"/>
              </a:lnSpc>
              <a:spcBef>
                <a:spcPts val="1000"/>
              </a:spcBef>
              <a:buClr>
                <a:srgbClr val="666666"/>
              </a:buClr>
              <a:buFont typeface="Segoe UI" panose="020B0502040204020203" pitchFamily="34" charset="0"/>
              <a:buChar char=" "/>
              <a:defRPr sz="2000" kern="1200">
                <a:solidFill>
                  <a:srgbClr val="666666"/>
                </a:solidFill>
                <a:latin typeface="+mn-lt"/>
                <a:ea typeface="+mn-ea"/>
                <a:cs typeface="+mn-cs"/>
              </a:defRPr>
            </a:lvl1pPr>
            <a:lvl2pPr marL="358775" indent="-215900" algn="l" defTabSz="914400" rtl="0" eaLnBrk="1" latinLnBrk="0" hangingPunct="1">
              <a:lnSpc>
                <a:spcPct val="100000"/>
              </a:lnSpc>
              <a:spcBef>
                <a:spcPts val="1000"/>
              </a:spcBef>
              <a:buClr>
                <a:srgbClr val="666666"/>
              </a:buClr>
              <a:buFont typeface="Wingdings" panose="05000000000000000000" pitchFamily="2" charset="2"/>
              <a:buChar char=""/>
              <a:tabLst/>
              <a:defRPr sz="2000" kern="1200">
                <a:solidFill>
                  <a:srgbClr val="666666"/>
                </a:solidFill>
                <a:latin typeface="+mn-lt"/>
                <a:ea typeface="+mn-ea"/>
                <a:cs typeface="+mn-cs"/>
              </a:defRPr>
            </a:lvl2pPr>
            <a:lvl3pPr marL="449263" indent="-196850" algn="l" defTabSz="914400" rtl="0" eaLnBrk="1" latinLnBrk="0" hangingPunct="1">
              <a:lnSpc>
                <a:spcPct val="100000"/>
              </a:lnSpc>
              <a:spcBef>
                <a:spcPts val="1000"/>
              </a:spcBef>
              <a:buClr>
                <a:srgbClr val="666666"/>
              </a:buClr>
              <a:buFont typeface="Arial" panose="020B0604020202020204" pitchFamily="34" charset="0"/>
              <a:buChar char="−"/>
              <a:tabLst/>
              <a:defRPr sz="1800" kern="1200">
                <a:solidFill>
                  <a:srgbClr val="666666"/>
                </a:solidFill>
                <a:latin typeface="+mn-lt"/>
                <a:ea typeface="+mn-ea"/>
                <a:cs typeface="+mn-cs"/>
              </a:defRPr>
            </a:lvl3pPr>
            <a:lvl4pPr marL="541338" indent="-180000" algn="l" defTabSz="914400" rtl="0" eaLnBrk="1" latinLnBrk="0" hangingPunct="1">
              <a:lnSpc>
                <a:spcPct val="100000"/>
              </a:lnSpc>
              <a:spcBef>
                <a:spcPts val="1000"/>
              </a:spcBef>
              <a:buClr>
                <a:srgbClr val="666666"/>
              </a:buClr>
              <a:buFont typeface="Arial" panose="020B0604020202020204" pitchFamily="34" charset="0"/>
              <a:buChar char="−"/>
              <a:tabLst/>
              <a:defRPr sz="1600" kern="1200">
                <a:solidFill>
                  <a:srgbClr val="666666"/>
                </a:solidFill>
                <a:latin typeface="+mn-lt"/>
                <a:ea typeface="+mn-ea"/>
                <a:cs typeface="+mn-cs"/>
              </a:defRPr>
            </a:lvl4pPr>
            <a:lvl5pPr marL="630000" indent="-162000" algn="l" defTabSz="914400" rtl="0" eaLnBrk="1" latinLnBrk="0" hangingPunct="1">
              <a:lnSpc>
                <a:spcPct val="100000"/>
              </a:lnSpc>
              <a:spcBef>
                <a:spcPts val="1000"/>
              </a:spcBef>
              <a:buClr>
                <a:srgbClr val="666666"/>
              </a:buClr>
              <a:buFont typeface="Arial" panose="020B0604020202020204" pitchFamily="34" charset="0"/>
              <a:buChar char="−"/>
              <a:tabLst/>
              <a:defRPr sz="1400" kern="1200">
                <a:solidFill>
                  <a:srgbClr val="6666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2000" indent="-72000">
              <a:spcBef>
                <a:spcPts val="600"/>
              </a:spcBef>
              <a:spcAft>
                <a:spcPts val="600"/>
              </a:spcAft>
            </a:pPr>
            <a:r>
              <a:rPr lang="en-GB" sz="1800" b="1" dirty="0">
                <a:solidFill>
                  <a:schemeClr val="tx1">
                    <a:lumMod val="75000"/>
                    <a:lumOff val="25000"/>
                  </a:schemeClr>
                </a:solidFill>
              </a:rPr>
              <a:t>COMMUNITY ENGAGEMENT</a:t>
            </a:r>
          </a:p>
          <a:p>
            <a:pPr marL="72000" indent="-72000">
              <a:spcBef>
                <a:spcPts val="600"/>
              </a:spcBef>
              <a:spcAft>
                <a:spcPts val="600"/>
              </a:spcAft>
            </a:pPr>
            <a:r>
              <a:rPr lang="en-GB" sz="1600" dirty="0">
                <a:solidFill>
                  <a:schemeClr val="tx1">
                    <a:lumMod val="75000"/>
                    <a:lumOff val="25000"/>
                  </a:schemeClr>
                </a:solidFill>
              </a:rPr>
              <a:t>Engage the community in identifying scientific gaps</a:t>
            </a:r>
          </a:p>
          <a:p>
            <a:pPr marL="72000" indent="-72000">
              <a:spcBef>
                <a:spcPts val="600"/>
              </a:spcBef>
              <a:spcAft>
                <a:spcPts val="600"/>
              </a:spcAft>
            </a:pPr>
            <a:r>
              <a:rPr lang="en-GB" sz="1600" dirty="0">
                <a:solidFill>
                  <a:schemeClr val="tx1">
                    <a:lumMod val="75000"/>
                    <a:lumOff val="25000"/>
                  </a:schemeClr>
                </a:solidFill>
              </a:rPr>
              <a:t>Open call but with well-defined boundaries set by us</a:t>
            </a:r>
          </a:p>
          <a:p>
            <a:pPr marL="72000" indent="-72000">
              <a:spcBef>
                <a:spcPts val="600"/>
              </a:spcBef>
              <a:spcAft>
                <a:spcPts val="600"/>
              </a:spcAft>
            </a:pPr>
            <a:r>
              <a:rPr lang="en-GB" sz="1600" dirty="0">
                <a:solidFill>
                  <a:schemeClr val="tx1">
                    <a:lumMod val="75000"/>
                    <a:lumOff val="25000"/>
                  </a:schemeClr>
                </a:solidFill>
              </a:rPr>
              <a:t>Avoid model with whole instruments being in-kind</a:t>
            </a:r>
          </a:p>
          <a:p>
            <a:pPr marL="72000" indent="-72000">
              <a:spcBef>
                <a:spcPts val="600"/>
              </a:spcBef>
              <a:spcAft>
                <a:spcPts val="600"/>
              </a:spcAft>
            </a:pPr>
            <a:r>
              <a:rPr lang="en-GB" sz="1600" dirty="0">
                <a:solidFill>
                  <a:schemeClr val="tx1">
                    <a:lumMod val="75000"/>
                    <a:lumOff val="25000"/>
                  </a:schemeClr>
                </a:solidFill>
              </a:rPr>
              <a:t>Enable collaborative in-kind contributions inside the instrument projects</a:t>
            </a:r>
          </a:p>
          <a:p>
            <a:pPr marL="72000" indent="-72000">
              <a:spcBef>
                <a:spcPts val="600"/>
              </a:spcBef>
              <a:spcAft>
                <a:spcPts val="600"/>
              </a:spcAft>
            </a:pPr>
            <a:r>
              <a:rPr lang="en-GB" sz="1600" dirty="0">
                <a:solidFill>
                  <a:schemeClr val="tx1">
                    <a:lumMod val="75000"/>
                    <a:lumOff val="25000"/>
                  </a:schemeClr>
                </a:solidFill>
              </a:rPr>
              <a:t>Peer-review the proposals</a:t>
            </a:r>
          </a:p>
          <a:p>
            <a:pPr marL="0" indent="0">
              <a:spcBef>
                <a:spcPts val="600"/>
              </a:spcBef>
              <a:spcAft>
                <a:spcPts val="600"/>
              </a:spcAft>
              <a:buNone/>
            </a:pPr>
            <a:endParaRPr lang="en-GB" sz="1600" dirty="0">
              <a:solidFill>
                <a:schemeClr val="tx1">
                  <a:lumMod val="75000"/>
                  <a:lumOff val="25000"/>
                </a:schemeClr>
              </a:solidFill>
            </a:endParaRPr>
          </a:p>
          <a:p>
            <a:pPr marL="142875" lvl="1" indent="0">
              <a:buFont typeface="Wingdings" panose="05000000000000000000" pitchFamily="2" charset="2"/>
              <a:buNone/>
            </a:pPr>
            <a:endParaRPr lang="en-US" sz="1600" dirty="0"/>
          </a:p>
        </p:txBody>
      </p:sp>
      <p:sp>
        <p:nvSpPr>
          <p:cNvPr id="8" name="Platshållare för innehåll 5">
            <a:extLst>
              <a:ext uri="{FF2B5EF4-FFF2-40B4-BE49-F238E27FC236}">
                <a16:creationId xmlns:a16="http://schemas.microsoft.com/office/drawing/2014/main" id="{282ABAFA-DF2B-5830-BC36-579B399CD4EE}"/>
              </a:ext>
            </a:extLst>
          </p:cNvPr>
          <p:cNvSpPr txBox="1">
            <a:spLocks/>
          </p:cNvSpPr>
          <p:nvPr/>
        </p:nvSpPr>
        <p:spPr>
          <a:xfrm>
            <a:off x="6902611" y="303080"/>
            <a:ext cx="3922955" cy="1079200"/>
          </a:xfrm>
          <a:prstGeom prst="rect">
            <a:avLst/>
          </a:prstGeom>
        </p:spPr>
        <p:txBody>
          <a:bodyPr/>
          <a:lstStyle>
            <a:lvl1pPr marL="101600" indent="-101600" algn="l" defTabSz="914400" rtl="0" eaLnBrk="1" latinLnBrk="0" hangingPunct="1">
              <a:lnSpc>
                <a:spcPct val="100000"/>
              </a:lnSpc>
              <a:spcBef>
                <a:spcPts val="1000"/>
              </a:spcBef>
              <a:buClr>
                <a:srgbClr val="666666"/>
              </a:buClr>
              <a:buFont typeface="Segoe UI" panose="020B0502040204020203" pitchFamily="34" charset="0"/>
              <a:buChar char=" "/>
              <a:defRPr sz="2000" kern="1200">
                <a:solidFill>
                  <a:srgbClr val="666666"/>
                </a:solidFill>
                <a:latin typeface="+mn-lt"/>
                <a:ea typeface="+mn-ea"/>
                <a:cs typeface="+mn-cs"/>
              </a:defRPr>
            </a:lvl1pPr>
            <a:lvl2pPr marL="315913" indent="-233363" algn="l" defTabSz="914400" rtl="0" eaLnBrk="1" latinLnBrk="0" hangingPunct="1">
              <a:lnSpc>
                <a:spcPct val="100000"/>
              </a:lnSpc>
              <a:spcBef>
                <a:spcPts val="1000"/>
              </a:spcBef>
              <a:buClr>
                <a:srgbClr val="666666"/>
              </a:buClr>
              <a:buFont typeface="Wingdings" panose="05000000000000000000" pitchFamily="2" charset="2"/>
              <a:buChar char=""/>
              <a:defRPr sz="2000" kern="1200">
                <a:solidFill>
                  <a:srgbClr val="666666"/>
                </a:solidFill>
                <a:latin typeface="+mn-lt"/>
                <a:ea typeface="+mn-ea"/>
                <a:cs typeface="+mn-cs"/>
              </a:defRPr>
            </a:lvl2pPr>
            <a:lvl3pPr marL="582613" indent="-250825" algn="l" defTabSz="914400" rtl="0" eaLnBrk="1" latinLnBrk="0" hangingPunct="1">
              <a:lnSpc>
                <a:spcPct val="100000"/>
              </a:lnSpc>
              <a:spcBef>
                <a:spcPts val="1000"/>
              </a:spcBef>
              <a:buClr>
                <a:srgbClr val="666666"/>
              </a:buClr>
              <a:buFont typeface="Arial" panose="020B0604020202020204" pitchFamily="34" charset="0"/>
              <a:buChar char="−"/>
              <a:defRPr sz="1800" kern="1200">
                <a:solidFill>
                  <a:srgbClr val="666666"/>
                </a:solidFill>
                <a:latin typeface="+mn-lt"/>
                <a:ea typeface="+mn-ea"/>
                <a:cs typeface="+mn-cs"/>
              </a:defRPr>
            </a:lvl3pPr>
            <a:lvl4pPr marL="839788" indent="-233363" algn="l" defTabSz="914400" rtl="0" eaLnBrk="1" latinLnBrk="0" hangingPunct="1">
              <a:lnSpc>
                <a:spcPct val="100000"/>
              </a:lnSpc>
              <a:spcBef>
                <a:spcPts val="1000"/>
              </a:spcBef>
              <a:buClr>
                <a:srgbClr val="666666"/>
              </a:buClr>
              <a:buFont typeface="Arial" panose="020B0604020202020204" pitchFamily="34" charset="0"/>
              <a:buChar char="−"/>
              <a:defRPr sz="1600" kern="1200">
                <a:solidFill>
                  <a:srgbClr val="666666"/>
                </a:solidFill>
                <a:latin typeface="+mn-lt"/>
                <a:ea typeface="+mn-ea"/>
                <a:cs typeface="+mn-cs"/>
              </a:defRPr>
            </a:lvl4pPr>
            <a:lvl5pPr marL="1055688" indent="-200025" algn="l" defTabSz="914400" rtl="0" eaLnBrk="1" latinLnBrk="0" hangingPunct="1">
              <a:lnSpc>
                <a:spcPct val="100000"/>
              </a:lnSpc>
              <a:spcBef>
                <a:spcPts val="1000"/>
              </a:spcBef>
              <a:buClr>
                <a:srgbClr val="666666"/>
              </a:buClr>
              <a:buFont typeface="Arial" panose="020B0604020202020204" pitchFamily="34" charset="0"/>
              <a:buChar char="−"/>
              <a:defRPr sz="1400" kern="1200">
                <a:solidFill>
                  <a:srgbClr val="6666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2000" indent="-72000">
              <a:spcBef>
                <a:spcPts val="0"/>
              </a:spcBef>
            </a:pPr>
            <a:r>
              <a:rPr lang="en-GB" sz="1800" dirty="0">
                <a:solidFill>
                  <a:schemeClr val="accent1"/>
                </a:solidFill>
              </a:rPr>
              <a:t>OVERARCHING AIM:</a:t>
            </a:r>
          </a:p>
          <a:p>
            <a:pPr marL="72000" indent="-72000">
              <a:spcBef>
                <a:spcPts val="0"/>
              </a:spcBef>
            </a:pPr>
            <a:r>
              <a:rPr lang="en-GB" sz="1800" dirty="0">
                <a:solidFill>
                  <a:schemeClr val="accent1"/>
                </a:solidFill>
              </a:rPr>
              <a:t>To fill gaps in scientific capabilities and capacity.</a:t>
            </a:r>
          </a:p>
          <a:p>
            <a:pPr marL="72000" indent="-72000">
              <a:spcBef>
                <a:spcPts val="0"/>
              </a:spcBef>
            </a:pPr>
            <a:endParaRPr lang="en-GB" sz="1600" dirty="0">
              <a:solidFill>
                <a:schemeClr val="tx1">
                  <a:lumMod val="75000"/>
                  <a:lumOff val="25000"/>
                </a:schemeClr>
              </a:solidFill>
            </a:endParaRPr>
          </a:p>
          <a:p>
            <a:pPr marL="142875" lvl="1" indent="0">
              <a:buFont typeface="Wingdings" panose="05000000000000000000" pitchFamily="2" charset="2"/>
              <a:buNone/>
            </a:pPr>
            <a:endParaRPr lang="en-US" sz="1600" dirty="0"/>
          </a:p>
        </p:txBody>
      </p:sp>
      <p:sp>
        <p:nvSpPr>
          <p:cNvPr id="3" name="Platshållare för innehåll 6">
            <a:extLst>
              <a:ext uri="{FF2B5EF4-FFF2-40B4-BE49-F238E27FC236}">
                <a16:creationId xmlns:a16="http://schemas.microsoft.com/office/drawing/2014/main" id="{AE7E532E-9533-5C4B-B175-F7B9829E4B43}"/>
              </a:ext>
            </a:extLst>
          </p:cNvPr>
          <p:cNvSpPr txBox="1">
            <a:spLocks/>
          </p:cNvSpPr>
          <p:nvPr/>
        </p:nvSpPr>
        <p:spPr>
          <a:xfrm>
            <a:off x="6373690" y="1609570"/>
            <a:ext cx="4803605" cy="1972526"/>
          </a:xfrm>
          <a:prstGeom prst="rect">
            <a:avLst/>
          </a:prstGeom>
        </p:spPr>
        <p:txBody>
          <a:bodyPr vert="horz" lIns="0" tIns="45720" rIns="18000" bIns="45720" rtlCol="0">
            <a:noAutofit/>
          </a:bodyPr>
          <a:lstStyle>
            <a:lvl1pPr marL="101600" indent="-101600" algn="l" defTabSz="914400" rtl="0" eaLnBrk="1" latinLnBrk="0" hangingPunct="1">
              <a:lnSpc>
                <a:spcPct val="100000"/>
              </a:lnSpc>
              <a:spcBef>
                <a:spcPts val="1000"/>
              </a:spcBef>
              <a:buClr>
                <a:srgbClr val="666666"/>
              </a:buClr>
              <a:buFont typeface="Segoe UI" panose="020B0502040204020203" pitchFamily="34" charset="0"/>
              <a:buChar char=" "/>
              <a:defRPr sz="2000" kern="1200">
                <a:solidFill>
                  <a:srgbClr val="666666"/>
                </a:solidFill>
                <a:latin typeface="+mn-lt"/>
                <a:ea typeface="+mn-ea"/>
                <a:cs typeface="+mn-cs"/>
              </a:defRPr>
            </a:lvl1pPr>
            <a:lvl2pPr marL="360000" indent="-216000" algn="l" defTabSz="914400" rtl="0" eaLnBrk="1" latinLnBrk="0" hangingPunct="1">
              <a:lnSpc>
                <a:spcPct val="100000"/>
              </a:lnSpc>
              <a:spcBef>
                <a:spcPts val="1000"/>
              </a:spcBef>
              <a:buClr>
                <a:srgbClr val="666666"/>
              </a:buClr>
              <a:buFont typeface="Wingdings" panose="05000000000000000000" pitchFamily="2" charset="2"/>
              <a:buChar char=""/>
              <a:tabLst/>
              <a:defRPr sz="2000" kern="1200">
                <a:solidFill>
                  <a:srgbClr val="666666"/>
                </a:solidFill>
                <a:latin typeface="+mn-lt"/>
                <a:ea typeface="+mn-ea"/>
                <a:cs typeface="+mn-cs"/>
              </a:defRPr>
            </a:lvl2pPr>
            <a:lvl3pPr marL="450000" indent="-198000" algn="l" defTabSz="914400" rtl="0" eaLnBrk="1" latinLnBrk="0" hangingPunct="1">
              <a:lnSpc>
                <a:spcPct val="100000"/>
              </a:lnSpc>
              <a:spcBef>
                <a:spcPts val="1000"/>
              </a:spcBef>
              <a:buClr>
                <a:srgbClr val="666666"/>
              </a:buClr>
              <a:buFont typeface="Arial" panose="020B0604020202020204" pitchFamily="34" charset="0"/>
              <a:buChar char="−"/>
              <a:tabLst/>
              <a:defRPr sz="1800" kern="1200">
                <a:solidFill>
                  <a:srgbClr val="666666"/>
                </a:solidFill>
                <a:latin typeface="+mn-lt"/>
                <a:ea typeface="+mn-ea"/>
                <a:cs typeface="+mn-cs"/>
              </a:defRPr>
            </a:lvl3pPr>
            <a:lvl4pPr marL="540000" indent="-180000" algn="l" defTabSz="914400" rtl="0" eaLnBrk="1" latinLnBrk="0" hangingPunct="1">
              <a:lnSpc>
                <a:spcPct val="100000"/>
              </a:lnSpc>
              <a:spcBef>
                <a:spcPts val="1000"/>
              </a:spcBef>
              <a:buClr>
                <a:srgbClr val="666666"/>
              </a:buClr>
              <a:buFont typeface="Arial" panose="020B0604020202020204" pitchFamily="34" charset="0"/>
              <a:buChar char="−"/>
              <a:tabLst/>
              <a:defRPr sz="1600" kern="1200">
                <a:solidFill>
                  <a:srgbClr val="666666"/>
                </a:solidFill>
                <a:latin typeface="+mn-lt"/>
                <a:ea typeface="+mn-ea"/>
                <a:cs typeface="+mn-cs"/>
              </a:defRPr>
            </a:lvl4pPr>
            <a:lvl5pPr marL="628650" indent="-162000" algn="l" defTabSz="914400" rtl="0" eaLnBrk="1" latinLnBrk="0" hangingPunct="1">
              <a:lnSpc>
                <a:spcPct val="100000"/>
              </a:lnSpc>
              <a:spcBef>
                <a:spcPts val="1000"/>
              </a:spcBef>
              <a:buClr>
                <a:srgbClr val="666666"/>
              </a:buClr>
              <a:buFont typeface="Arial" panose="020B0604020202020204" pitchFamily="34" charset="0"/>
              <a:buChar char="−"/>
              <a:tabLst/>
              <a:defRPr sz="1400" kern="1200">
                <a:solidFill>
                  <a:srgbClr val="6666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b="1" dirty="0">
                <a:solidFill>
                  <a:schemeClr val="tx1">
                    <a:lumMod val="75000"/>
                    <a:lumOff val="25000"/>
                  </a:schemeClr>
                </a:solidFill>
              </a:rPr>
              <a:t>ROOM AND RESOURCES</a:t>
            </a:r>
            <a:endParaRPr lang="en-GB" sz="1600" b="1" dirty="0">
              <a:solidFill>
                <a:schemeClr val="tx1">
                  <a:lumMod val="75000"/>
                  <a:lumOff val="25000"/>
                </a:schemeClr>
              </a:solidFill>
            </a:endParaRPr>
          </a:p>
          <a:p>
            <a:r>
              <a:rPr lang="en-GB" sz="1600" dirty="0">
                <a:solidFill>
                  <a:schemeClr val="tx1">
                    <a:lumMod val="75000"/>
                    <a:lumOff val="25000"/>
                  </a:schemeClr>
                </a:solidFill>
              </a:rPr>
              <a:t>No additional instrument halls to be built now.</a:t>
            </a:r>
          </a:p>
          <a:p>
            <a:r>
              <a:rPr lang="en-GB" sz="1600" dirty="0">
                <a:solidFill>
                  <a:schemeClr val="tx1">
                    <a:lumMod val="75000"/>
                    <a:lumOff val="25000"/>
                  </a:schemeClr>
                </a:solidFill>
              </a:rPr>
              <a:t>Process should not distract from delivery of the first 15. Recruitments may be possible.</a:t>
            </a:r>
          </a:p>
        </p:txBody>
      </p:sp>
    </p:spTree>
    <p:extLst>
      <p:ext uri="{BB962C8B-B14F-4D97-AF65-F5344CB8AC3E}">
        <p14:creationId xmlns:p14="http://schemas.microsoft.com/office/powerpoint/2010/main" val="1046884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p:bldP spid="11" grpId="0"/>
      <p:bldP spid="12"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text 3">
            <a:extLst>
              <a:ext uri="{FF2B5EF4-FFF2-40B4-BE49-F238E27FC236}">
                <a16:creationId xmlns:a16="http://schemas.microsoft.com/office/drawing/2014/main" id="{8EE8596B-CFC4-494E-833A-CBBEC30781C3}"/>
              </a:ext>
            </a:extLst>
          </p:cNvPr>
          <p:cNvSpPr>
            <a:spLocks noGrp="1"/>
          </p:cNvSpPr>
          <p:nvPr>
            <p:ph type="body" sz="quarter" idx="10"/>
          </p:nvPr>
        </p:nvSpPr>
        <p:spPr/>
        <p:txBody>
          <a:bodyPr/>
          <a:lstStyle/>
          <a:p>
            <a:endParaRPr lang="sv-SE"/>
          </a:p>
        </p:txBody>
      </p:sp>
      <p:sp>
        <p:nvSpPr>
          <p:cNvPr id="2" name="Platshållare för innehåll 5">
            <a:extLst>
              <a:ext uri="{FF2B5EF4-FFF2-40B4-BE49-F238E27FC236}">
                <a16:creationId xmlns:a16="http://schemas.microsoft.com/office/drawing/2014/main" id="{D9E59F3E-C3F6-F2B2-83D3-CD2F51621E42}"/>
              </a:ext>
            </a:extLst>
          </p:cNvPr>
          <p:cNvSpPr txBox="1">
            <a:spLocks/>
          </p:cNvSpPr>
          <p:nvPr/>
        </p:nvSpPr>
        <p:spPr>
          <a:xfrm>
            <a:off x="6902612" y="303080"/>
            <a:ext cx="3822216" cy="1079200"/>
          </a:xfrm>
          <a:prstGeom prst="rect">
            <a:avLst/>
          </a:prstGeom>
        </p:spPr>
        <p:txBody>
          <a:bodyPr/>
          <a:lstStyle>
            <a:lvl1pPr marL="101600" indent="-101600" algn="l" defTabSz="914400" rtl="0" eaLnBrk="1" latinLnBrk="0" hangingPunct="1">
              <a:lnSpc>
                <a:spcPct val="100000"/>
              </a:lnSpc>
              <a:spcBef>
                <a:spcPts val="1000"/>
              </a:spcBef>
              <a:buClr>
                <a:srgbClr val="666666"/>
              </a:buClr>
              <a:buFont typeface="Segoe UI" panose="020B0502040204020203" pitchFamily="34" charset="0"/>
              <a:buChar char=" "/>
              <a:defRPr sz="2000" kern="1200">
                <a:solidFill>
                  <a:srgbClr val="666666"/>
                </a:solidFill>
                <a:latin typeface="+mn-lt"/>
                <a:ea typeface="+mn-ea"/>
                <a:cs typeface="+mn-cs"/>
              </a:defRPr>
            </a:lvl1pPr>
            <a:lvl2pPr marL="315913" indent="-233363" algn="l" defTabSz="914400" rtl="0" eaLnBrk="1" latinLnBrk="0" hangingPunct="1">
              <a:lnSpc>
                <a:spcPct val="100000"/>
              </a:lnSpc>
              <a:spcBef>
                <a:spcPts val="1000"/>
              </a:spcBef>
              <a:buClr>
                <a:srgbClr val="666666"/>
              </a:buClr>
              <a:buFont typeface="Wingdings" panose="05000000000000000000" pitchFamily="2" charset="2"/>
              <a:buChar char=""/>
              <a:defRPr sz="2000" kern="1200">
                <a:solidFill>
                  <a:srgbClr val="666666"/>
                </a:solidFill>
                <a:latin typeface="+mn-lt"/>
                <a:ea typeface="+mn-ea"/>
                <a:cs typeface="+mn-cs"/>
              </a:defRPr>
            </a:lvl2pPr>
            <a:lvl3pPr marL="582613" indent="-250825" algn="l" defTabSz="914400" rtl="0" eaLnBrk="1" latinLnBrk="0" hangingPunct="1">
              <a:lnSpc>
                <a:spcPct val="100000"/>
              </a:lnSpc>
              <a:spcBef>
                <a:spcPts val="1000"/>
              </a:spcBef>
              <a:buClr>
                <a:srgbClr val="666666"/>
              </a:buClr>
              <a:buFont typeface="Arial" panose="020B0604020202020204" pitchFamily="34" charset="0"/>
              <a:buChar char="−"/>
              <a:defRPr sz="1800" kern="1200">
                <a:solidFill>
                  <a:srgbClr val="666666"/>
                </a:solidFill>
                <a:latin typeface="+mn-lt"/>
                <a:ea typeface="+mn-ea"/>
                <a:cs typeface="+mn-cs"/>
              </a:defRPr>
            </a:lvl3pPr>
            <a:lvl4pPr marL="839788" indent="-233363" algn="l" defTabSz="914400" rtl="0" eaLnBrk="1" latinLnBrk="0" hangingPunct="1">
              <a:lnSpc>
                <a:spcPct val="100000"/>
              </a:lnSpc>
              <a:spcBef>
                <a:spcPts val="1000"/>
              </a:spcBef>
              <a:buClr>
                <a:srgbClr val="666666"/>
              </a:buClr>
              <a:buFont typeface="Arial" panose="020B0604020202020204" pitchFamily="34" charset="0"/>
              <a:buChar char="−"/>
              <a:defRPr sz="1600" kern="1200">
                <a:solidFill>
                  <a:srgbClr val="666666"/>
                </a:solidFill>
                <a:latin typeface="+mn-lt"/>
                <a:ea typeface="+mn-ea"/>
                <a:cs typeface="+mn-cs"/>
              </a:defRPr>
            </a:lvl4pPr>
            <a:lvl5pPr marL="1055688" indent="-200025" algn="l" defTabSz="914400" rtl="0" eaLnBrk="1" latinLnBrk="0" hangingPunct="1">
              <a:lnSpc>
                <a:spcPct val="100000"/>
              </a:lnSpc>
              <a:spcBef>
                <a:spcPts val="1000"/>
              </a:spcBef>
              <a:buClr>
                <a:srgbClr val="666666"/>
              </a:buClr>
              <a:buFont typeface="Arial" panose="020B0604020202020204" pitchFamily="34" charset="0"/>
              <a:buChar char="−"/>
              <a:defRPr sz="1400" kern="1200">
                <a:solidFill>
                  <a:srgbClr val="6666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2000" indent="-72000">
              <a:spcBef>
                <a:spcPts val="0"/>
              </a:spcBef>
            </a:pPr>
            <a:r>
              <a:rPr lang="en-GB" sz="1800" dirty="0">
                <a:solidFill>
                  <a:schemeClr val="accent1"/>
                </a:solidFill>
              </a:rPr>
              <a:t>OVERARCHING AIM:</a:t>
            </a:r>
          </a:p>
          <a:p>
            <a:pPr marL="72000" indent="-72000">
              <a:spcBef>
                <a:spcPts val="0"/>
              </a:spcBef>
            </a:pPr>
            <a:r>
              <a:rPr lang="en-GB" sz="1800" dirty="0">
                <a:solidFill>
                  <a:schemeClr val="accent1"/>
                </a:solidFill>
              </a:rPr>
              <a:t>To fill gaps in scientific capabilities and capacity.</a:t>
            </a:r>
          </a:p>
          <a:p>
            <a:pPr marL="72000" indent="-72000">
              <a:spcBef>
                <a:spcPts val="0"/>
              </a:spcBef>
            </a:pPr>
            <a:endParaRPr lang="en-GB" sz="1600" dirty="0">
              <a:solidFill>
                <a:schemeClr val="accent1"/>
              </a:solidFill>
            </a:endParaRPr>
          </a:p>
          <a:p>
            <a:pPr marL="142875" lvl="1" indent="0">
              <a:buFont typeface="Wingdings" panose="05000000000000000000" pitchFamily="2" charset="2"/>
              <a:buNone/>
            </a:pPr>
            <a:endParaRPr lang="en-US" sz="1600" dirty="0"/>
          </a:p>
        </p:txBody>
      </p:sp>
      <p:sp>
        <p:nvSpPr>
          <p:cNvPr id="3" name="Platshållare för innehåll 6">
            <a:extLst>
              <a:ext uri="{FF2B5EF4-FFF2-40B4-BE49-F238E27FC236}">
                <a16:creationId xmlns:a16="http://schemas.microsoft.com/office/drawing/2014/main" id="{4AFEFAB4-531F-9261-553A-76F66AE83320}"/>
              </a:ext>
            </a:extLst>
          </p:cNvPr>
          <p:cNvSpPr txBox="1">
            <a:spLocks/>
          </p:cNvSpPr>
          <p:nvPr/>
        </p:nvSpPr>
        <p:spPr>
          <a:xfrm>
            <a:off x="558546" y="1163851"/>
            <a:ext cx="5696482" cy="4742330"/>
          </a:xfrm>
          <a:prstGeom prst="rect">
            <a:avLst/>
          </a:prstGeom>
        </p:spPr>
        <p:txBody>
          <a:bodyPr vert="horz" lIns="0" tIns="45720" rIns="18000" bIns="45720" rtlCol="0">
            <a:noAutofit/>
          </a:bodyPr>
          <a:lstStyle>
            <a:lvl1pPr marL="101600" indent="-101600" algn="l" defTabSz="914400" rtl="0" eaLnBrk="1" latinLnBrk="0" hangingPunct="1">
              <a:lnSpc>
                <a:spcPct val="100000"/>
              </a:lnSpc>
              <a:spcBef>
                <a:spcPts val="1000"/>
              </a:spcBef>
              <a:buClr>
                <a:srgbClr val="666666"/>
              </a:buClr>
              <a:buFont typeface="Segoe UI" panose="020B0502040204020203" pitchFamily="34" charset="0"/>
              <a:buChar char=" "/>
              <a:defRPr sz="2000" kern="1200">
                <a:solidFill>
                  <a:srgbClr val="666666"/>
                </a:solidFill>
                <a:latin typeface="+mn-lt"/>
                <a:ea typeface="+mn-ea"/>
                <a:cs typeface="+mn-cs"/>
              </a:defRPr>
            </a:lvl1pPr>
            <a:lvl2pPr marL="360000" indent="-216000" algn="l" defTabSz="914400" rtl="0" eaLnBrk="1" latinLnBrk="0" hangingPunct="1">
              <a:lnSpc>
                <a:spcPct val="100000"/>
              </a:lnSpc>
              <a:spcBef>
                <a:spcPts val="1000"/>
              </a:spcBef>
              <a:buClr>
                <a:srgbClr val="666666"/>
              </a:buClr>
              <a:buFont typeface="Wingdings" panose="05000000000000000000" pitchFamily="2" charset="2"/>
              <a:buChar char=""/>
              <a:tabLst/>
              <a:defRPr sz="2000" kern="1200">
                <a:solidFill>
                  <a:srgbClr val="666666"/>
                </a:solidFill>
                <a:latin typeface="+mn-lt"/>
                <a:ea typeface="+mn-ea"/>
                <a:cs typeface="+mn-cs"/>
              </a:defRPr>
            </a:lvl2pPr>
            <a:lvl3pPr marL="450000" indent="-198000" algn="l" defTabSz="914400" rtl="0" eaLnBrk="1" latinLnBrk="0" hangingPunct="1">
              <a:lnSpc>
                <a:spcPct val="100000"/>
              </a:lnSpc>
              <a:spcBef>
                <a:spcPts val="1000"/>
              </a:spcBef>
              <a:buClr>
                <a:srgbClr val="666666"/>
              </a:buClr>
              <a:buFont typeface="Arial" panose="020B0604020202020204" pitchFamily="34" charset="0"/>
              <a:buChar char="−"/>
              <a:tabLst/>
              <a:defRPr sz="1800" kern="1200">
                <a:solidFill>
                  <a:srgbClr val="666666"/>
                </a:solidFill>
                <a:latin typeface="+mn-lt"/>
                <a:ea typeface="+mn-ea"/>
                <a:cs typeface="+mn-cs"/>
              </a:defRPr>
            </a:lvl3pPr>
            <a:lvl4pPr marL="540000" indent="-180000" algn="l" defTabSz="914400" rtl="0" eaLnBrk="1" latinLnBrk="0" hangingPunct="1">
              <a:lnSpc>
                <a:spcPct val="100000"/>
              </a:lnSpc>
              <a:spcBef>
                <a:spcPts val="1000"/>
              </a:spcBef>
              <a:buClr>
                <a:srgbClr val="666666"/>
              </a:buClr>
              <a:buFont typeface="Arial" panose="020B0604020202020204" pitchFamily="34" charset="0"/>
              <a:buChar char="−"/>
              <a:tabLst/>
              <a:defRPr sz="1600" kern="1200">
                <a:solidFill>
                  <a:srgbClr val="666666"/>
                </a:solidFill>
                <a:latin typeface="+mn-lt"/>
                <a:ea typeface="+mn-ea"/>
                <a:cs typeface="+mn-cs"/>
              </a:defRPr>
            </a:lvl4pPr>
            <a:lvl5pPr marL="628650" indent="-162000" algn="l" defTabSz="914400" rtl="0" eaLnBrk="1" latinLnBrk="0" hangingPunct="1">
              <a:lnSpc>
                <a:spcPct val="100000"/>
              </a:lnSpc>
              <a:spcBef>
                <a:spcPts val="1000"/>
              </a:spcBef>
              <a:buClr>
                <a:srgbClr val="666666"/>
              </a:buClr>
              <a:buFont typeface="Arial" panose="020B0604020202020204" pitchFamily="34" charset="0"/>
              <a:buChar char="−"/>
              <a:tabLst/>
              <a:defRPr sz="1400" kern="1200">
                <a:solidFill>
                  <a:srgbClr val="6666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600"/>
              </a:spcBef>
            </a:pPr>
            <a:r>
              <a:rPr lang="en-GB" sz="4200" dirty="0">
                <a:solidFill>
                  <a:schemeClr val="bg1"/>
                </a:solidFill>
              </a:rPr>
              <a:t>Related bits and pieces</a:t>
            </a:r>
          </a:p>
          <a:p>
            <a:pPr>
              <a:spcBef>
                <a:spcPts val="1600"/>
              </a:spcBef>
            </a:pPr>
            <a:r>
              <a:rPr lang="en-GB" dirty="0">
                <a:solidFill>
                  <a:schemeClr val="bg1"/>
                </a:solidFill>
              </a:rPr>
              <a:t>Benchmarking and rescoping of the first 15 instruments</a:t>
            </a:r>
          </a:p>
          <a:p>
            <a:pPr>
              <a:spcBef>
                <a:spcPts val="1600"/>
              </a:spcBef>
            </a:pPr>
            <a:r>
              <a:rPr lang="en-GB" dirty="0">
                <a:solidFill>
                  <a:schemeClr val="bg1"/>
                </a:solidFill>
              </a:rPr>
              <a:t>The capability gap analysis from 2018</a:t>
            </a:r>
          </a:p>
          <a:p>
            <a:pPr>
              <a:spcBef>
                <a:spcPts val="1600"/>
              </a:spcBef>
            </a:pPr>
            <a:r>
              <a:rPr lang="en-GB" dirty="0">
                <a:solidFill>
                  <a:schemeClr val="bg1"/>
                </a:solidFill>
              </a:rPr>
              <a:t>Proposals from the first call</a:t>
            </a:r>
          </a:p>
          <a:p>
            <a:pPr>
              <a:spcBef>
                <a:spcPts val="1600"/>
              </a:spcBef>
            </a:pPr>
            <a:r>
              <a:rPr lang="en-GB" dirty="0">
                <a:solidFill>
                  <a:schemeClr val="bg1"/>
                </a:solidFill>
              </a:rPr>
              <a:t>Identifying first science experiments; workshops with community planned</a:t>
            </a:r>
          </a:p>
          <a:p>
            <a:pPr>
              <a:spcBef>
                <a:spcPts val="1600"/>
              </a:spcBef>
            </a:pPr>
            <a:r>
              <a:rPr lang="en-GB" dirty="0">
                <a:solidFill>
                  <a:schemeClr val="bg1"/>
                </a:solidFill>
              </a:rPr>
              <a:t>The instrument science cases may be updated.</a:t>
            </a:r>
          </a:p>
          <a:p>
            <a:pPr>
              <a:spcBef>
                <a:spcPts val="1600"/>
              </a:spcBef>
            </a:pPr>
            <a:endParaRPr lang="en-GB" sz="1600" dirty="0">
              <a:solidFill>
                <a:schemeClr val="bg1"/>
              </a:solidFill>
            </a:endParaRPr>
          </a:p>
          <a:p>
            <a:pPr>
              <a:spcBef>
                <a:spcPts val="1600"/>
              </a:spcBef>
            </a:pPr>
            <a:endParaRPr lang="en-GB" sz="1800" dirty="0">
              <a:solidFill>
                <a:schemeClr val="bg1"/>
              </a:solidFill>
            </a:endParaRPr>
          </a:p>
        </p:txBody>
      </p:sp>
    </p:spTree>
    <p:extLst>
      <p:ext uri="{BB962C8B-B14F-4D97-AF65-F5344CB8AC3E}">
        <p14:creationId xmlns:p14="http://schemas.microsoft.com/office/powerpoint/2010/main" val="988307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B46CD-F57A-B6E0-57A6-347BAC9C9D0F}"/>
              </a:ext>
            </a:extLst>
          </p:cNvPr>
          <p:cNvSpPr>
            <a:spLocks noGrp="1"/>
          </p:cNvSpPr>
          <p:nvPr>
            <p:ph type="title"/>
          </p:nvPr>
        </p:nvSpPr>
        <p:spPr>
          <a:xfrm>
            <a:off x="798911" y="265373"/>
            <a:ext cx="9360000" cy="657339"/>
          </a:xfrm>
        </p:spPr>
        <p:txBody>
          <a:bodyPr/>
          <a:lstStyle/>
          <a:p>
            <a:r>
              <a:rPr lang="en-US" dirty="0"/>
              <a:t>Planned process outline</a:t>
            </a:r>
          </a:p>
        </p:txBody>
      </p:sp>
      <p:sp>
        <p:nvSpPr>
          <p:cNvPr id="3" name="Footer Placeholder 2">
            <a:extLst>
              <a:ext uri="{FF2B5EF4-FFF2-40B4-BE49-F238E27FC236}">
                <a16:creationId xmlns:a16="http://schemas.microsoft.com/office/drawing/2014/main" id="{E53C29F8-C7E6-537D-9D64-027BB900B783}"/>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E174143D-F18C-9C39-8674-7978CC53DEAD}"/>
              </a:ext>
            </a:extLst>
          </p:cNvPr>
          <p:cNvSpPr>
            <a:spLocks noGrp="1"/>
          </p:cNvSpPr>
          <p:nvPr>
            <p:ph type="sldNum" sz="quarter" idx="12"/>
          </p:nvPr>
        </p:nvSpPr>
        <p:spPr/>
        <p:txBody>
          <a:bodyPr/>
          <a:lstStyle/>
          <a:p>
            <a:fld id="{F7283078-D760-1647-8B80-66BA8B52336D}" type="slidenum">
              <a:rPr lang="sv-SE" smtClean="0"/>
              <a:t>7</a:t>
            </a:fld>
            <a:endParaRPr lang="sv-SE"/>
          </a:p>
        </p:txBody>
      </p:sp>
      <p:sp>
        <p:nvSpPr>
          <p:cNvPr id="5" name="Content Placeholder 4">
            <a:extLst>
              <a:ext uri="{FF2B5EF4-FFF2-40B4-BE49-F238E27FC236}">
                <a16:creationId xmlns:a16="http://schemas.microsoft.com/office/drawing/2014/main" id="{A210DE8C-0334-547F-FE4D-14243B583946}"/>
              </a:ext>
            </a:extLst>
          </p:cNvPr>
          <p:cNvSpPr>
            <a:spLocks noGrp="1"/>
          </p:cNvSpPr>
          <p:nvPr>
            <p:ph idx="1"/>
          </p:nvPr>
        </p:nvSpPr>
        <p:spPr>
          <a:xfrm>
            <a:off x="798911" y="1249008"/>
            <a:ext cx="10823246" cy="4768062"/>
          </a:xfrm>
        </p:spPr>
        <p:txBody>
          <a:bodyPr/>
          <a:lstStyle/>
          <a:p>
            <a:pPr marL="12700" lvl="1" indent="0">
              <a:buNone/>
            </a:pPr>
            <a:r>
              <a:rPr lang="en-US" sz="2400" b="0" i="0" u="none" strike="noStrike" dirty="0">
                <a:solidFill>
                  <a:srgbClr val="000000"/>
                </a:solidFill>
                <a:effectLst/>
                <a:latin typeface="Calibri" panose="020F0502020204030204" pitchFamily="34" charset="0"/>
              </a:rPr>
              <a:t>1.	</a:t>
            </a:r>
            <a:r>
              <a:rPr lang="en-US" sz="2400" dirty="0">
                <a:solidFill>
                  <a:srgbClr val="000000"/>
                </a:solidFill>
                <a:latin typeface="Calibri" panose="020F0502020204030204" pitchFamily="34" charset="0"/>
              </a:rPr>
              <a:t>A</a:t>
            </a:r>
            <a:r>
              <a:rPr lang="en-US" sz="2400" b="0" i="0" u="none" strike="noStrike" dirty="0">
                <a:solidFill>
                  <a:srgbClr val="000000"/>
                </a:solidFill>
                <a:effectLst/>
                <a:latin typeface="Calibri" panose="020F0502020204030204" pitchFamily="34" charset="0"/>
              </a:rPr>
              <a:t>n </a:t>
            </a:r>
            <a:r>
              <a:rPr lang="en-US" sz="2400" b="1" i="0" u="none" strike="noStrike" dirty="0">
                <a:solidFill>
                  <a:srgbClr val="000000"/>
                </a:solidFill>
                <a:effectLst/>
                <a:latin typeface="Calibri" panose="020F0502020204030204" pitchFamily="34" charset="0"/>
              </a:rPr>
              <a:t>open</a:t>
            </a:r>
            <a:r>
              <a:rPr lang="en-US" sz="2400" b="0" i="0" u="none" strike="noStrike" dirty="0">
                <a:solidFill>
                  <a:srgbClr val="000000"/>
                </a:solidFill>
                <a:effectLst/>
                <a:latin typeface="Calibri" panose="020F0502020204030204" pitchFamily="34" charset="0"/>
              </a:rPr>
              <a:t> </a:t>
            </a:r>
            <a:r>
              <a:rPr lang="en-US" sz="2400" b="1" i="0" u="none" strike="noStrike" dirty="0">
                <a:solidFill>
                  <a:srgbClr val="000000"/>
                </a:solidFill>
                <a:effectLst/>
                <a:latin typeface="Calibri" panose="020F0502020204030204" pitchFamily="34" charset="0"/>
              </a:rPr>
              <a:t>preproposal</a:t>
            </a:r>
            <a:r>
              <a:rPr lang="en-US" sz="2400" b="0" i="0" u="none" strike="noStrike" dirty="0">
                <a:solidFill>
                  <a:srgbClr val="000000"/>
                </a:solidFill>
                <a:effectLst/>
                <a:latin typeface="Calibri" panose="020F0502020204030204" pitchFamily="34" charset="0"/>
              </a:rPr>
              <a:t> </a:t>
            </a:r>
            <a:r>
              <a:rPr lang="en-US" sz="2400" b="1" i="0" u="none" strike="noStrike" dirty="0">
                <a:solidFill>
                  <a:srgbClr val="000000"/>
                </a:solidFill>
                <a:effectLst/>
                <a:latin typeface="Calibri" panose="020F0502020204030204" pitchFamily="34" charset="0"/>
              </a:rPr>
              <a:t>call</a:t>
            </a:r>
            <a:r>
              <a:rPr lang="en-US" sz="2400" b="0" i="0" u="none" strike="noStrike" dirty="0">
                <a:solidFill>
                  <a:srgbClr val="000000"/>
                </a:solidFill>
                <a:effectLst/>
                <a:latin typeface="Calibri" panose="020F0502020204030204" pitchFamily="34" charset="0"/>
              </a:rPr>
              <a:t> with specific information is opened this summer and kept open until the end of the year. The call will ask for short (5 pages), scientifically driven proposals, no simulations. The applicant will be asked for </a:t>
            </a:r>
            <a:r>
              <a:rPr lang="en-US" sz="2400" b="1" i="0" u="none" strike="noStrike" dirty="0">
                <a:solidFill>
                  <a:srgbClr val="000000"/>
                </a:solidFill>
                <a:effectLst/>
                <a:latin typeface="Calibri" panose="020F0502020204030204" pitchFamily="34" charset="0"/>
              </a:rPr>
              <a:t>a strong science case</a:t>
            </a:r>
            <a:r>
              <a:rPr lang="en-US" sz="2400" b="0" i="0" u="none" strike="noStrike" dirty="0">
                <a:solidFill>
                  <a:srgbClr val="000000"/>
                </a:solidFill>
                <a:effectLst/>
                <a:latin typeface="Calibri" panose="020F0502020204030204" pitchFamily="34" charset="0"/>
              </a:rPr>
              <a:t>, a gap analysis in terms of both capability and capacity, and some initial comments on technical feasibility. </a:t>
            </a:r>
          </a:p>
          <a:p>
            <a:pPr marL="12700" lvl="1" indent="0">
              <a:buNone/>
            </a:pPr>
            <a:r>
              <a:rPr lang="en-US" sz="2400" b="0" i="0" u="none" strike="noStrike" dirty="0">
                <a:solidFill>
                  <a:srgbClr val="000000"/>
                </a:solidFill>
                <a:effectLst/>
                <a:latin typeface="Calibri" panose="020F0502020204030204" pitchFamily="34" charset="0"/>
              </a:rPr>
              <a:t>2.	The SAC, STAPs and expert committees will review these proposals, as will ESS. The concepts will be considered in relation to rescoping current instruments. A selection is made of which proposals to move ahead with, and these </a:t>
            </a:r>
            <a:r>
              <a:rPr lang="en-US" sz="2400" b="1" i="0" u="none" strike="noStrike" dirty="0">
                <a:solidFill>
                  <a:srgbClr val="000000"/>
                </a:solidFill>
                <a:effectLst/>
                <a:latin typeface="Calibri" panose="020F0502020204030204" pitchFamily="34" charset="0"/>
              </a:rPr>
              <a:t>teams will be invited to develop a full proposal</a:t>
            </a:r>
            <a:r>
              <a:rPr lang="en-US" sz="2400" b="0" i="0" u="none" strike="noStrike" dirty="0">
                <a:solidFill>
                  <a:srgbClr val="000000"/>
                </a:solidFill>
                <a:effectLst/>
                <a:latin typeface="Calibri" panose="020F0502020204030204" pitchFamily="34" charset="0"/>
              </a:rPr>
              <a:t>, in collaboration with ESS. </a:t>
            </a:r>
          </a:p>
          <a:p>
            <a:pPr marL="0" indent="0" algn="l">
              <a:buNone/>
            </a:pPr>
            <a:r>
              <a:rPr lang="en-US" sz="2400" dirty="0">
                <a:solidFill>
                  <a:srgbClr val="000000"/>
                </a:solidFill>
                <a:latin typeface="Calibri" panose="020F0502020204030204" pitchFamily="34" charset="0"/>
              </a:rPr>
              <a:t>3.	</a:t>
            </a:r>
            <a:r>
              <a:rPr lang="en-US" sz="2400" b="1" i="0" u="none" strike="noStrike" dirty="0">
                <a:solidFill>
                  <a:srgbClr val="000000"/>
                </a:solidFill>
                <a:effectLst/>
                <a:latin typeface="Calibri" panose="020F0502020204030204" pitchFamily="34" charset="0"/>
              </a:rPr>
              <a:t>Building the selected instruments will reside with ESS</a:t>
            </a:r>
            <a:r>
              <a:rPr lang="en-US" sz="2400" b="0" i="0" u="none" strike="noStrike" dirty="0">
                <a:solidFill>
                  <a:srgbClr val="000000"/>
                </a:solidFill>
                <a:effectLst/>
                <a:latin typeface="Calibri" panose="020F0502020204030204" pitchFamily="34" charset="0"/>
              </a:rPr>
              <a:t>. Collaborative in-kind contributions inside the instrument projects can be considered, primarily in the form of staff (recruited by and working at ESS) or sample environment equipment, developed in close collaboration with the instrument team. </a:t>
            </a:r>
            <a:endParaRPr lang="en-US" sz="2800" dirty="0"/>
          </a:p>
        </p:txBody>
      </p:sp>
      <p:sp>
        <p:nvSpPr>
          <p:cNvPr id="8" name="Date Placeholder 7">
            <a:extLst>
              <a:ext uri="{FF2B5EF4-FFF2-40B4-BE49-F238E27FC236}">
                <a16:creationId xmlns:a16="http://schemas.microsoft.com/office/drawing/2014/main" id="{C6162AF0-A198-AB2B-4C99-44329143BFC8}"/>
              </a:ext>
            </a:extLst>
          </p:cNvPr>
          <p:cNvSpPr>
            <a:spLocks noGrp="1"/>
          </p:cNvSpPr>
          <p:nvPr>
            <p:ph type="dt" sz="half" idx="10"/>
          </p:nvPr>
        </p:nvSpPr>
        <p:spPr/>
        <p:txBody>
          <a:bodyPr/>
          <a:lstStyle/>
          <a:p>
            <a:fld id="{18896B66-0B3A-474C-9C9C-E4F07B1F5DAD}" type="datetime1">
              <a:rPr lang="sv-SE" smtClean="0"/>
              <a:t>2024-05-08</a:t>
            </a:fld>
            <a:endParaRPr lang="sv-SE" dirty="0"/>
          </a:p>
        </p:txBody>
      </p:sp>
      <p:sp>
        <p:nvSpPr>
          <p:cNvPr id="9" name="Platshållare för innehåll 5">
            <a:extLst>
              <a:ext uri="{FF2B5EF4-FFF2-40B4-BE49-F238E27FC236}">
                <a16:creationId xmlns:a16="http://schemas.microsoft.com/office/drawing/2014/main" id="{70CF2AEA-538E-AD0E-3CD4-35BBE7DF26EC}"/>
              </a:ext>
            </a:extLst>
          </p:cNvPr>
          <p:cNvSpPr txBox="1">
            <a:spLocks/>
          </p:cNvSpPr>
          <p:nvPr/>
        </p:nvSpPr>
        <p:spPr>
          <a:xfrm>
            <a:off x="6902612" y="303080"/>
            <a:ext cx="3752474" cy="1079200"/>
          </a:xfrm>
          <a:prstGeom prst="rect">
            <a:avLst/>
          </a:prstGeom>
        </p:spPr>
        <p:txBody>
          <a:bodyPr/>
          <a:lstStyle>
            <a:lvl1pPr marL="101600" indent="-101600" algn="l" defTabSz="914400" rtl="0" eaLnBrk="1" latinLnBrk="0" hangingPunct="1">
              <a:lnSpc>
                <a:spcPct val="100000"/>
              </a:lnSpc>
              <a:spcBef>
                <a:spcPts val="1000"/>
              </a:spcBef>
              <a:buClr>
                <a:srgbClr val="666666"/>
              </a:buClr>
              <a:buFont typeface="Segoe UI" panose="020B0502040204020203" pitchFamily="34" charset="0"/>
              <a:buChar char=" "/>
              <a:defRPr sz="2000" kern="1200">
                <a:solidFill>
                  <a:srgbClr val="666666"/>
                </a:solidFill>
                <a:latin typeface="+mn-lt"/>
                <a:ea typeface="+mn-ea"/>
                <a:cs typeface="+mn-cs"/>
              </a:defRPr>
            </a:lvl1pPr>
            <a:lvl2pPr marL="315913" indent="-233363" algn="l" defTabSz="914400" rtl="0" eaLnBrk="1" latinLnBrk="0" hangingPunct="1">
              <a:lnSpc>
                <a:spcPct val="100000"/>
              </a:lnSpc>
              <a:spcBef>
                <a:spcPts val="1000"/>
              </a:spcBef>
              <a:buClr>
                <a:srgbClr val="666666"/>
              </a:buClr>
              <a:buFont typeface="Wingdings" panose="05000000000000000000" pitchFamily="2" charset="2"/>
              <a:buChar char=""/>
              <a:defRPr sz="2000" kern="1200">
                <a:solidFill>
                  <a:srgbClr val="666666"/>
                </a:solidFill>
                <a:latin typeface="+mn-lt"/>
                <a:ea typeface="+mn-ea"/>
                <a:cs typeface="+mn-cs"/>
              </a:defRPr>
            </a:lvl2pPr>
            <a:lvl3pPr marL="582613" indent="-250825" algn="l" defTabSz="914400" rtl="0" eaLnBrk="1" latinLnBrk="0" hangingPunct="1">
              <a:lnSpc>
                <a:spcPct val="100000"/>
              </a:lnSpc>
              <a:spcBef>
                <a:spcPts val="1000"/>
              </a:spcBef>
              <a:buClr>
                <a:srgbClr val="666666"/>
              </a:buClr>
              <a:buFont typeface="Arial" panose="020B0604020202020204" pitchFamily="34" charset="0"/>
              <a:buChar char="−"/>
              <a:defRPr sz="1800" kern="1200">
                <a:solidFill>
                  <a:srgbClr val="666666"/>
                </a:solidFill>
                <a:latin typeface="+mn-lt"/>
                <a:ea typeface="+mn-ea"/>
                <a:cs typeface="+mn-cs"/>
              </a:defRPr>
            </a:lvl3pPr>
            <a:lvl4pPr marL="839788" indent="-233363" algn="l" defTabSz="914400" rtl="0" eaLnBrk="1" latinLnBrk="0" hangingPunct="1">
              <a:lnSpc>
                <a:spcPct val="100000"/>
              </a:lnSpc>
              <a:spcBef>
                <a:spcPts val="1000"/>
              </a:spcBef>
              <a:buClr>
                <a:srgbClr val="666666"/>
              </a:buClr>
              <a:buFont typeface="Arial" panose="020B0604020202020204" pitchFamily="34" charset="0"/>
              <a:buChar char="−"/>
              <a:defRPr sz="1600" kern="1200">
                <a:solidFill>
                  <a:srgbClr val="666666"/>
                </a:solidFill>
                <a:latin typeface="+mn-lt"/>
                <a:ea typeface="+mn-ea"/>
                <a:cs typeface="+mn-cs"/>
              </a:defRPr>
            </a:lvl4pPr>
            <a:lvl5pPr marL="1055688" indent="-200025" algn="l" defTabSz="914400" rtl="0" eaLnBrk="1" latinLnBrk="0" hangingPunct="1">
              <a:lnSpc>
                <a:spcPct val="100000"/>
              </a:lnSpc>
              <a:spcBef>
                <a:spcPts val="1000"/>
              </a:spcBef>
              <a:buClr>
                <a:srgbClr val="666666"/>
              </a:buClr>
              <a:buFont typeface="Arial" panose="020B0604020202020204" pitchFamily="34" charset="0"/>
              <a:buChar char="−"/>
              <a:defRPr sz="1400" kern="1200">
                <a:solidFill>
                  <a:srgbClr val="6666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2000" indent="-72000">
              <a:spcBef>
                <a:spcPts val="0"/>
              </a:spcBef>
            </a:pPr>
            <a:r>
              <a:rPr lang="en-GB" sz="1800" dirty="0">
                <a:solidFill>
                  <a:schemeClr val="accent1"/>
                </a:solidFill>
              </a:rPr>
              <a:t>OVERARCHING AIM:</a:t>
            </a:r>
          </a:p>
          <a:p>
            <a:pPr marL="72000" indent="-72000">
              <a:spcBef>
                <a:spcPts val="0"/>
              </a:spcBef>
            </a:pPr>
            <a:r>
              <a:rPr lang="en-GB" sz="1800" dirty="0">
                <a:solidFill>
                  <a:schemeClr val="accent1"/>
                </a:solidFill>
              </a:rPr>
              <a:t>To fill gaps in scientific capabilities and capacity.</a:t>
            </a:r>
          </a:p>
          <a:p>
            <a:pPr marL="72000" indent="-72000">
              <a:spcBef>
                <a:spcPts val="0"/>
              </a:spcBef>
            </a:pPr>
            <a:endParaRPr lang="en-GB" sz="1600" dirty="0">
              <a:solidFill>
                <a:schemeClr val="accent1"/>
              </a:solidFill>
            </a:endParaRPr>
          </a:p>
          <a:p>
            <a:pPr marL="142875" lvl="1" indent="0">
              <a:buFont typeface="Wingdings" panose="05000000000000000000" pitchFamily="2" charset="2"/>
              <a:buNone/>
            </a:pPr>
            <a:endParaRPr lang="en-US" sz="1600" dirty="0"/>
          </a:p>
        </p:txBody>
      </p:sp>
    </p:spTree>
    <p:extLst>
      <p:ext uri="{BB962C8B-B14F-4D97-AF65-F5344CB8AC3E}">
        <p14:creationId xmlns:p14="http://schemas.microsoft.com/office/powerpoint/2010/main" val="3350394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145CF3-C12C-4347-8E68-43E7983404D2}"/>
              </a:ext>
            </a:extLst>
          </p:cNvPr>
          <p:cNvSpPr>
            <a:spLocks noGrp="1"/>
          </p:cNvSpPr>
          <p:nvPr>
            <p:ph type="ctrTitle"/>
          </p:nvPr>
        </p:nvSpPr>
        <p:spPr/>
        <p:txBody>
          <a:bodyPr/>
          <a:lstStyle/>
          <a:p>
            <a:r>
              <a:rPr lang="en-GB" dirty="0"/>
              <a:t>Call for instruments 16-22</a:t>
            </a:r>
          </a:p>
        </p:txBody>
      </p:sp>
      <p:sp>
        <p:nvSpPr>
          <p:cNvPr id="3" name="Underrubrik 2">
            <a:extLst>
              <a:ext uri="{FF2B5EF4-FFF2-40B4-BE49-F238E27FC236}">
                <a16:creationId xmlns:a16="http://schemas.microsoft.com/office/drawing/2014/main" id="{9D51EF2D-F832-4781-89C3-3F5E4843BF42}"/>
              </a:ext>
            </a:extLst>
          </p:cNvPr>
          <p:cNvSpPr>
            <a:spLocks noGrp="1"/>
          </p:cNvSpPr>
          <p:nvPr>
            <p:ph type="subTitle" idx="1"/>
          </p:nvPr>
        </p:nvSpPr>
        <p:spPr/>
        <p:txBody>
          <a:bodyPr/>
          <a:lstStyle/>
          <a:p>
            <a:r>
              <a:rPr lang="en-GB" dirty="0"/>
              <a:t>Comments, questions?</a:t>
            </a:r>
          </a:p>
        </p:txBody>
      </p:sp>
      <p:sp>
        <p:nvSpPr>
          <p:cNvPr id="4" name="Platshållare för text 3">
            <a:extLst>
              <a:ext uri="{FF2B5EF4-FFF2-40B4-BE49-F238E27FC236}">
                <a16:creationId xmlns:a16="http://schemas.microsoft.com/office/drawing/2014/main" id="{D26DA0E2-82BB-493E-9B68-2D93A245C5B3}"/>
              </a:ext>
            </a:extLst>
          </p:cNvPr>
          <p:cNvSpPr>
            <a:spLocks noGrp="1"/>
          </p:cNvSpPr>
          <p:nvPr>
            <p:ph type="body" sz="quarter" idx="10"/>
          </p:nvPr>
        </p:nvSpPr>
        <p:spPr/>
        <p:txBody>
          <a:bodyPr/>
          <a:lstStyle/>
          <a:p>
            <a:r>
              <a:rPr lang="en-GB" dirty="0"/>
              <a:t>PRESENTED BY </a:t>
            </a:r>
            <a:r>
              <a:rPr lang="en-GB" dirty="0" err="1"/>
              <a:t>sindra</a:t>
            </a:r>
            <a:r>
              <a:rPr lang="en-GB" dirty="0"/>
              <a:t> </a:t>
            </a:r>
            <a:r>
              <a:rPr lang="en-GB" dirty="0" err="1"/>
              <a:t>petersson</a:t>
            </a:r>
            <a:r>
              <a:rPr lang="en-GB" dirty="0"/>
              <a:t> Årsköld</a:t>
            </a:r>
          </a:p>
        </p:txBody>
      </p:sp>
      <p:sp>
        <p:nvSpPr>
          <p:cNvPr id="5" name="Platshållare för datum 4">
            <a:extLst>
              <a:ext uri="{FF2B5EF4-FFF2-40B4-BE49-F238E27FC236}">
                <a16:creationId xmlns:a16="http://schemas.microsoft.com/office/drawing/2014/main" id="{30E777A6-9513-43F3-BB24-ED0539ADDD88}"/>
              </a:ext>
            </a:extLst>
          </p:cNvPr>
          <p:cNvSpPr>
            <a:spLocks noGrp="1"/>
          </p:cNvSpPr>
          <p:nvPr>
            <p:ph type="dt" sz="half" idx="11"/>
          </p:nvPr>
        </p:nvSpPr>
        <p:spPr>
          <a:xfrm>
            <a:off x="1930395" y="6117873"/>
            <a:ext cx="3215183" cy="459883"/>
          </a:xfrm>
        </p:spPr>
        <p:txBody>
          <a:bodyPr/>
          <a:lstStyle/>
          <a:p>
            <a:fld id="{18896B66-0B3A-474C-9C9C-E4F07B1F5DAD}" type="datetime1">
              <a:rPr lang="sv-SE" sz="1200" b="1">
                <a:solidFill>
                  <a:schemeClr val="bg1"/>
                </a:solidFill>
              </a:rPr>
              <a:pPr/>
              <a:t>2024-05-08</a:t>
            </a:fld>
            <a:endParaRPr lang="en-GB" sz="1200" b="1" dirty="0">
              <a:solidFill>
                <a:schemeClr val="bg1"/>
              </a:solidFill>
            </a:endParaRPr>
          </a:p>
        </p:txBody>
      </p:sp>
    </p:spTree>
    <p:extLst>
      <p:ext uri="{BB962C8B-B14F-4D97-AF65-F5344CB8AC3E}">
        <p14:creationId xmlns:p14="http://schemas.microsoft.com/office/powerpoint/2010/main" val="1632681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D001DDD7-EDED-FE20-4598-C69408B4423D}"/>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83BF47A5-F498-BFE6-2AC7-9B983DF8F7A6}"/>
              </a:ext>
            </a:extLst>
          </p:cNvPr>
          <p:cNvSpPr>
            <a:spLocks noGrp="1"/>
          </p:cNvSpPr>
          <p:nvPr>
            <p:ph type="sldNum" sz="quarter" idx="12"/>
          </p:nvPr>
        </p:nvSpPr>
        <p:spPr/>
        <p:txBody>
          <a:bodyPr/>
          <a:lstStyle/>
          <a:p>
            <a:fld id="{F7283078-D760-1647-8B80-66BA8B52336D}" type="slidenum">
              <a:rPr lang="sv-SE" smtClean="0"/>
              <a:t>9</a:t>
            </a:fld>
            <a:endParaRPr lang="sv-SE"/>
          </a:p>
        </p:txBody>
      </p:sp>
      <p:sp>
        <p:nvSpPr>
          <p:cNvPr id="8" name="Date Placeholder 7">
            <a:extLst>
              <a:ext uri="{FF2B5EF4-FFF2-40B4-BE49-F238E27FC236}">
                <a16:creationId xmlns:a16="http://schemas.microsoft.com/office/drawing/2014/main" id="{29E6D8D7-729D-005B-DFDC-BC8F9515A37F}"/>
              </a:ext>
            </a:extLst>
          </p:cNvPr>
          <p:cNvSpPr>
            <a:spLocks noGrp="1"/>
          </p:cNvSpPr>
          <p:nvPr>
            <p:ph type="dt" sz="half" idx="10"/>
          </p:nvPr>
        </p:nvSpPr>
        <p:spPr/>
        <p:txBody>
          <a:bodyPr/>
          <a:lstStyle/>
          <a:p>
            <a:fld id="{18896B66-0B3A-474C-9C9C-E4F07B1F5DAD}" type="datetime1">
              <a:rPr lang="sv-SE" smtClean="0"/>
              <a:t>2024-05-08</a:t>
            </a:fld>
            <a:endParaRPr lang="sv-SE" dirty="0"/>
          </a:p>
        </p:txBody>
      </p:sp>
      <p:pic>
        <p:nvPicPr>
          <p:cNvPr id="9" name="Picture 8">
            <a:extLst>
              <a:ext uri="{FF2B5EF4-FFF2-40B4-BE49-F238E27FC236}">
                <a16:creationId xmlns:a16="http://schemas.microsoft.com/office/drawing/2014/main" id="{F7A40582-2915-A7C7-EC34-52132203446E}"/>
              </a:ext>
            </a:extLst>
          </p:cNvPr>
          <p:cNvPicPr>
            <a:picLocks noChangeAspect="1"/>
          </p:cNvPicPr>
          <p:nvPr/>
        </p:nvPicPr>
        <p:blipFill>
          <a:blip r:embed="rId2"/>
          <a:stretch>
            <a:fillRect/>
          </a:stretch>
        </p:blipFill>
        <p:spPr>
          <a:xfrm>
            <a:off x="3072788" y="82383"/>
            <a:ext cx="6046424" cy="2804968"/>
          </a:xfrm>
          <a:prstGeom prst="rect">
            <a:avLst/>
          </a:prstGeom>
        </p:spPr>
      </p:pic>
      <p:sp>
        <p:nvSpPr>
          <p:cNvPr id="11" name="TextBox 10">
            <a:extLst>
              <a:ext uri="{FF2B5EF4-FFF2-40B4-BE49-F238E27FC236}">
                <a16:creationId xmlns:a16="http://schemas.microsoft.com/office/drawing/2014/main" id="{5757E228-9204-9BA9-944F-94E293BCB5D7}"/>
              </a:ext>
            </a:extLst>
          </p:cNvPr>
          <p:cNvSpPr txBox="1"/>
          <p:nvPr/>
        </p:nvSpPr>
        <p:spPr>
          <a:xfrm>
            <a:off x="722140" y="350877"/>
            <a:ext cx="1364476" cy="707886"/>
          </a:xfrm>
          <a:prstGeom prst="rect">
            <a:avLst/>
          </a:prstGeom>
          <a:noFill/>
        </p:spPr>
        <p:txBody>
          <a:bodyPr wrap="none" rtlCol="0">
            <a:spAutoFit/>
          </a:bodyPr>
          <a:lstStyle/>
          <a:p>
            <a:pPr algn="l"/>
            <a:r>
              <a:rPr lang="en-US" sz="4000" b="1" dirty="0">
                <a:solidFill>
                  <a:schemeClr val="accent1"/>
                </a:solidFill>
              </a:rPr>
              <a:t>2014</a:t>
            </a:r>
          </a:p>
        </p:txBody>
      </p:sp>
      <p:pic>
        <p:nvPicPr>
          <p:cNvPr id="12" name="Picture 11">
            <a:extLst>
              <a:ext uri="{FF2B5EF4-FFF2-40B4-BE49-F238E27FC236}">
                <a16:creationId xmlns:a16="http://schemas.microsoft.com/office/drawing/2014/main" id="{2C172829-E602-8B52-178D-B790608F2DAF}"/>
              </a:ext>
            </a:extLst>
          </p:cNvPr>
          <p:cNvPicPr>
            <a:picLocks noChangeAspect="1"/>
          </p:cNvPicPr>
          <p:nvPr/>
        </p:nvPicPr>
        <p:blipFill>
          <a:blip r:embed="rId3"/>
          <a:stretch>
            <a:fillRect/>
          </a:stretch>
        </p:blipFill>
        <p:spPr>
          <a:xfrm>
            <a:off x="2209800" y="3188991"/>
            <a:ext cx="7772400" cy="2414835"/>
          </a:xfrm>
          <a:prstGeom prst="rect">
            <a:avLst/>
          </a:prstGeom>
        </p:spPr>
      </p:pic>
    </p:spTree>
    <p:extLst>
      <p:ext uri="{BB962C8B-B14F-4D97-AF65-F5344CB8AC3E}">
        <p14:creationId xmlns:p14="http://schemas.microsoft.com/office/powerpoint/2010/main" val="4040235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tema">
  <a:themeElements>
    <a:clrScheme name="ESS 1">
      <a:dk1>
        <a:srgbClr val="000000"/>
      </a:dk1>
      <a:lt1>
        <a:srgbClr val="FFFFFF"/>
      </a:lt1>
      <a:dk2>
        <a:srgbClr val="000000"/>
      </a:dk2>
      <a:lt2>
        <a:srgbClr val="FFFFFF"/>
      </a:lt2>
      <a:accent1>
        <a:srgbClr val="0099DC"/>
      </a:accent1>
      <a:accent2>
        <a:srgbClr val="003366"/>
      </a:accent2>
      <a:accent3>
        <a:srgbClr val="99BE00"/>
      </a:accent3>
      <a:accent4>
        <a:srgbClr val="006646"/>
      </a:accent4>
      <a:accent5>
        <a:srgbClr val="FF7D00"/>
      </a:accent5>
      <a:accent6>
        <a:srgbClr val="821482"/>
      </a:accent6>
      <a:hlink>
        <a:srgbClr val="0099DC"/>
      </a:hlink>
      <a:folHlink>
        <a:srgbClr val="0099DC"/>
      </a:folHlink>
    </a:clrScheme>
    <a:fontScheme name="ESS">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mtClean="0">
            <a:solidFill>
              <a:srgbClr val="666666"/>
            </a:solidFill>
          </a:defRPr>
        </a:defPPr>
      </a:lstStyle>
    </a:txDef>
  </a:objectDefaults>
  <a:extraClrSchemeLst/>
  <a:extLst>
    <a:ext uri="{05A4C25C-085E-4340-85A3-A5531E510DB2}">
      <thm15:themeFamily xmlns:thm15="http://schemas.microsoft.com/office/thememl/2012/main" name="Presentation5" id="{C8E05FD6-4408-40A1-AAFA-F1913A6B3D38}" vid="{2ACFAA60-6D1B-4172-9AA5-52CCB5CBBC40}"/>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Office-tema</Template>
  <TotalTime>10335</TotalTime>
  <Words>674</Words>
  <Application>Microsoft Macintosh PowerPoint</Application>
  <PresentationFormat>Widescreen</PresentationFormat>
  <Paragraphs>89</Paragraphs>
  <Slides>10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Calibri</vt:lpstr>
      <vt:lpstr>Courier New</vt:lpstr>
      <vt:lpstr>Lucida Handwriting</vt:lpstr>
      <vt:lpstr>Segoe UI</vt:lpstr>
      <vt:lpstr>Segoe UI Light</vt:lpstr>
      <vt:lpstr>Segoe UI Semibold</vt:lpstr>
      <vt:lpstr>Wingdings</vt:lpstr>
      <vt:lpstr>Office-tema</vt:lpstr>
      <vt:lpstr>Call for instruments 16-22</vt:lpstr>
      <vt:lpstr>PowerPoint Presentation</vt:lpstr>
      <vt:lpstr>PowerPoint Presentation</vt:lpstr>
      <vt:lpstr>PowerPoint Presentation</vt:lpstr>
      <vt:lpstr>Boundary conditions</vt:lpstr>
      <vt:lpstr>PowerPoint Presentation</vt:lpstr>
      <vt:lpstr>Planned process outline</vt:lpstr>
      <vt:lpstr>Call for instruments 16-22</vt:lpstr>
      <vt:lpstr>PowerPoint Presentation</vt:lpstr>
      <vt:lpstr>Proposals 2013-2015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Sindra Petersson Årsköld</dc:creator>
  <cp:lastModifiedBy>Sindra Petersson Årsköld</cp:lastModifiedBy>
  <cp:revision>94</cp:revision>
  <cp:lastPrinted>2019-03-08T10:27:30Z</cp:lastPrinted>
  <dcterms:created xsi:type="dcterms:W3CDTF">2024-03-27T10:15:19Z</dcterms:created>
  <dcterms:modified xsi:type="dcterms:W3CDTF">2024-05-08T13:56:23Z</dcterms:modified>
</cp:coreProperties>
</file>