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62" r:id="rId2"/>
    <p:sldId id="267" r:id="rId3"/>
    <p:sldId id="307" r:id="rId4"/>
    <p:sldId id="302" r:id="rId5"/>
    <p:sldId id="268" r:id="rId6"/>
    <p:sldId id="290" r:id="rId7"/>
    <p:sldId id="319" r:id="rId8"/>
    <p:sldId id="291" r:id="rId9"/>
    <p:sldId id="292" r:id="rId10"/>
    <p:sldId id="293" r:id="rId11"/>
    <p:sldId id="295" r:id="rId12"/>
    <p:sldId id="323" r:id="rId13"/>
    <p:sldId id="289" r:id="rId14"/>
    <p:sldId id="288" r:id="rId15"/>
    <p:sldId id="303" r:id="rId16"/>
    <p:sldId id="311" r:id="rId17"/>
    <p:sldId id="320" r:id="rId18"/>
    <p:sldId id="312" r:id="rId19"/>
    <p:sldId id="313" r:id="rId20"/>
    <p:sldId id="314" r:id="rId21"/>
    <p:sldId id="315" r:id="rId22"/>
    <p:sldId id="316" r:id="rId23"/>
    <p:sldId id="304" r:id="rId24"/>
    <p:sldId id="301" r:id="rId25"/>
    <p:sldId id="309" r:id="rId26"/>
    <p:sldId id="324" r:id="rId27"/>
    <p:sldId id="306" r:id="rId2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55" autoAdjust="0"/>
  </p:normalViewPr>
  <p:slideViewPr>
    <p:cSldViewPr snapToGrid="0" snapToObjects="1">
      <p:cViewPr varScale="1">
        <p:scale>
          <a:sx n="95" d="100"/>
          <a:sy n="95" d="100"/>
        </p:scale>
        <p:origin x="1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9D406-5130-428E-880C-84D4C5D0012C}" type="doc">
      <dgm:prSet loTypeId="urn:microsoft.com/office/officeart/2005/8/layout/hierarchy5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AF0966A-DCD8-45E2-88A1-B383584A1CDF}">
      <dgm:prSet phldrT="[Text]"/>
      <dgm:spPr/>
      <dgm:t>
        <a:bodyPr/>
        <a:lstStyle/>
        <a:p>
          <a:r>
            <a:rPr lang="en-US" dirty="0"/>
            <a:t>Timing</a:t>
          </a:r>
        </a:p>
      </dgm:t>
    </dgm:pt>
    <dgm:pt modelId="{69F8809D-96B0-4B13-BE3D-77C47943EAA6}" type="parTrans" cxnId="{BC8F4636-9255-47FC-A76E-D96C52254D3D}">
      <dgm:prSet/>
      <dgm:spPr/>
      <dgm:t>
        <a:bodyPr/>
        <a:lstStyle/>
        <a:p>
          <a:endParaRPr lang="en-US"/>
        </a:p>
      </dgm:t>
    </dgm:pt>
    <dgm:pt modelId="{B1CBE23E-A2AB-4EB6-B934-7EEFEBC1713F}" type="sibTrans" cxnId="{BC8F4636-9255-47FC-A76E-D96C52254D3D}">
      <dgm:prSet/>
      <dgm:spPr/>
      <dgm:t>
        <a:bodyPr/>
        <a:lstStyle/>
        <a:p>
          <a:endParaRPr lang="en-US"/>
        </a:p>
      </dgm:t>
    </dgm:pt>
    <dgm:pt modelId="{B0A2E2F0-6209-4A07-9C39-F7F5046A11FC}">
      <dgm:prSet phldrT="[Text]"/>
      <dgm:spPr/>
      <dgm:t>
        <a:bodyPr/>
        <a:lstStyle/>
        <a:p>
          <a:r>
            <a:rPr lang="en-US" dirty="0"/>
            <a:t>EFU</a:t>
          </a:r>
        </a:p>
      </dgm:t>
    </dgm:pt>
    <dgm:pt modelId="{2D20F08E-1D1D-4CB2-A57C-04780A6E1615}" type="parTrans" cxnId="{990F2FDA-6E3D-4928-A310-BB576D5C9891}">
      <dgm:prSet/>
      <dgm:spPr/>
      <dgm:t>
        <a:bodyPr/>
        <a:lstStyle/>
        <a:p>
          <a:endParaRPr lang="en-US"/>
        </a:p>
      </dgm:t>
    </dgm:pt>
    <dgm:pt modelId="{53DDF046-359B-4A86-8AA7-09EABFE1E158}" type="sibTrans" cxnId="{990F2FDA-6E3D-4928-A310-BB576D5C9891}">
      <dgm:prSet/>
      <dgm:spPr/>
      <dgm:t>
        <a:bodyPr/>
        <a:lstStyle/>
        <a:p>
          <a:endParaRPr lang="en-US"/>
        </a:p>
      </dgm:t>
    </dgm:pt>
    <dgm:pt modelId="{FF0FC491-C72A-45A2-8102-BBD543A8BF08}">
      <dgm:prSet phldrT="[Text]"/>
      <dgm:spPr/>
      <dgm:t>
        <a:bodyPr/>
        <a:lstStyle/>
        <a:p>
          <a:r>
            <a:rPr lang="en-US" dirty="0"/>
            <a:t>Data transformation</a:t>
          </a:r>
        </a:p>
      </dgm:t>
    </dgm:pt>
    <dgm:pt modelId="{EEFC4204-F7BD-436C-B261-05C9DB938E09}" type="parTrans" cxnId="{86E60C70-7AD1-41CE-B572-BE0BE407611A}">
      <dgm:prSet/>
      <dgm:spPr/>
      <dgm:t>
        <a:bodyPr/>
        <a:lstStyle/>
        <a:p>
          <a:endParaRPr lang="en-US"/>
        </a:p>
      </dgm:t>
    </dgm:pt>
    <dgm:pt modelId="{FBDEA326-1BF1-43F1-902C-AE2CD279299E}" type="sibTrans" cxnId="{86E60C70-7AD1-41CE-B572-BE0BE407611A}">
      <dgm:prSet/>
      <dgm:spPr/>
      <dgm:t>
        <a:bodyPr/>
        <a:lstStyle/>
        <a:p>
          <a:endParaRPr lang="en-US"/>
        </a:p>
      </dgm:t>
    </dgm:pt>
    <dgm:pt modelId="{CB2ADE15-1133-4F67-B770-3C67C947C673}">
      <dgm:prSet phldrT="[Text]"/>
      <dgm:spPr/>
      <dgm:t>
        <a:bodyPr/>
        <a:lstStyle/>
        <a:p>
          <a:r>
            <a:rPr lang="en-US" dirty="0"/>
            <a:t>Data </a:t>
          </a:r>
          <a:r>
            <a:rPr lang="en-US" dirty="0" smtClean="0"/>
            <a:t>Publishing</a:t>
          </a:r>
          <a:endParaRPr lang="en-US" dirty="0"/>
        </a:p>
      </dgm:t>
    </dgm:pt>
    <dgm:pt modelId="{D28C9539-6F55-4E4E-BE4E-863FC0A2EA0C}" type="parTrans" cxnId="{F3B7E634-DD09-47FF-9700-0BF0EAB5EAD6}">
      <dgm:prSet/>
      <dgm:spPr/>
      <dgm:t>
        <a:bodyPr/>
        <a:lstStyle/>
        <a:p>
          <a:endParaRPr lang="en-US"/>
        </a:p>
      </dgm:t>
    </dgm:pt>
    <dgm:pt modelId="{007FEF8E-1488-46EF-B623-423A764C02D5}" type="sibTrans" cxnId="{F3B7E634-DD09-47FF-9700-0BF0EAB5EAD6}">
      <dgm:prSet/>
      <dgm:spPr/>
      <dgm:t>
        <a:bodyPr/>
        <a:lstStyle/>
        <a:p>
          <a:endParaRPr lang="en-US"/>
        </a:p>
      </dgm:t>
    </dgm:pt>
    <dgm:pt modelId="{44C0D1AA-C4FB-47D0-96E4-6A3E85529E4C}">
      <dgm:prSet phldrT="[Text]"/>
      <dgm:spPr/>
      <dgm:t>
        <a:bodyPr/>
        <a:lstStyle/>
        <a:p>
          <a:r>
            <a:rPr lang="en-US" dirty="0"/>
            <a:t>Camera</a:t>
          </a:r>
        </a:p>
      </dgm:t>
    </dgm:pt>
    <dgm:pt modelId="{82E08FA8-E539-4DC4-94BE-874D0E11BA01}" type="parTrans" cxnId="{4B7F9B7C-844D-4638-A0F0-3CD9AC83964A}">
      <dgm:prSet/>
      <dgm:spPr/>
      <dgm:t>
        <a:bodyPr/>
        <a:lstStyle/>
        <a:p>
          <a:endParaRPr lang="en-US"/>
        </a:p>
      </dgm:t>
    </dgm:pt>
    <dgm:pt modelId="{6D90E3E8-4E4C-4DD5-A3B9-8AE6AD5B7E85}" type="sibTrans" cxnId="{4B7F9B7C-844D-4638-A0F0-3CD9AC83964A}">
      <dgm:prSet/>
      <dgm:spPr/>
      <dgm:t>
        <a:bodyPr/>
        <a:lstStyle/>
        <a:p>
          <a:endParaRPr lang="en-US"/>
        </a:p>
      </dgm:t>
    </dgm:pt>
    <dgm:pt modelId="{B56B36C8-0DA2-4A80-A524-71AD5083957E}">
      <dgm:prSet phldrT="[Text]"/>
      <dgm:spPr/>
      <dgm:t>
        <a:bodyPr/>
        <a:lstStyle/>
        <a:p>
          <a:r>
            <a:rPr lang="en-US" dirty="0"/>
            <a:t>Data </a:t>
          </a:r>
          <a:r>
            <a:rPr lang="en-US" dirty="0" smtClean="0"/>
            <a:t>Source</a:t>
          </a:r>
          <a:endParaRPr lang="en-US" dirty="0"/>
        </a:p>
      </dgm:t>
    </dgm:pt>
    <dgm:pt modelId="{D32D0C1C-5C3C-4C3F-B04E-B3A81DADEB9C}" type="parTrans" cxnId="{1CB4C7F3-DADE-4A3A-8D81-23370875263E}">
      <dgm:prSet/>
      <dgm:spPr/>
      <dgm:t>
        <a:bodyPr/>
        <a:lstStyle/>
        <a:p>
          <a:endParaRPr lang="en-US"/>
        </a:p>
      </dgm:t>
    </dgm:pt>
    <dgm:pt modelId="{5BA1D4E6-AABF-41E6-A9D8-0D1105471E36}" type="sibTrans" cxnId="{1CB4C7F3-DADE-4A3A-8D81-23370875263E}">
      <dgm:prSet/>
      <dgm:spPr/>
      <dgm:t>
        <a:bodyPr/>
        <a:lstStyle/>
        <a:p>
          <a:endParaRPr lang="en-US"/>
        </a:p>
      </dgm:t>
    </dgm:pt>
    <dgm:pt modelId="{6B74E34D-1912-413B-9731-245C1A5DB080}">
      <dgm:prSet phldrT="[Text]"/>
      <dgm:spPr/>
      <dgm:t>
        <a:bodyPr/>
        <a:lstStyle/>
        <a:p>
          <a:r>
            <a:rPr lang="en-US" dirty="0"/>
            <a:t>Kafka</a:t>
          </a:r>
        </a:p>
      </dgm:t>
    </dgm:pt>
    <dgm:pt modelId="{70C01890-8036-4221-A0B2-32C72BD3D791}" type="parTrans" cxnId="{FDDE28A0-70B3-426A-94D8-AC1DCBA47EFE}">
      <dgm:prSet/>
      <dgm:spPr/>
      <dgm:t>
        <a:bodyPr/>
        <a:lstStyle/>
        <a:p>
          <a:endParaRPr lang="en-US"/>
        </a:p>
      </dgm:t>
    </dgm:pt>
    <dgm:pt modelId="{4557074C-EEFE-44ED-AAD9-D1FCD08B90A3}" type="sibTrans" cxnId="{FDDE28A0-70B3-426A-94D8-AC1DCBA47EFE}">
      <dgm:prSet/>
      <dgm:spPr/>
      <dgm:t>
        <a:bodyPr/>
        <a:lstStyle/>
        <a:p>
          <a:endParaRPr lang="en-US"/>
        </a:p>
      </dgm:t>
    </dgm:pt>
    <dgm:pt modelId="{4B96988A-547E-4A8A-BEF4-5C2A5FCC052E}" type="pres">
      <dgm:prSet presAssocID="{4F59D406-5130-428E-880C-84D4C5D0012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6477F4-F5F4-47A2-8381-D05129EF75FC}" type="pres">
      <dgm:prSet presAssocID="{4F59D406-5130-428E-880C-84D4C5D0012C}" presName="hierFlow" presStyleCnt="0"/>
      <dgm:spPr/>
    </dgm:pt>
    <dgm:pt modelId="{8B2B5206-F02D-41A4-9506-758D59C64F18}" type="pres">
      <dgm:prSet presAssocID="{4F59D406-5130-428E-880C-84D4C5D0012C}" presName="firstBuf" presStyleCnt="0"/>
      <dgm:spPr/>
    </dgm:pt>
    <dgm:pt modelId="{0D298138-8348-4690-AF01-4007540287F0}" type="pres">
      <dgm:prSet presAssocID="{4F59D406-5130-428E-880C-84D4C5D0012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7779B4-B9AF-4A1F-81E2-29113BB65E1C}" type="pres">
      <dgm:prSet presAssocID="{6B74E34D-1912-413B-9731-245C1A5DB080}" presName="Name17" presStyleCnt="0"/>
      <dgm:spPr/>
    </dgm:pt>
    <dgm:pt modelId="{B27B9F7C-DA2D-479F-8041-43A946A8C116}" type="pres">
      <dgm:prSet presAssocID="{6B74E34D-1912-413B-9731-245C1A5DB08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47450-DFA7-414F-9A04-D131258CAE18}" type="pres">
      <dgm:prSet presAssocID="{6B74E34D-1912-413B-9731-245C1A5DB080}" presName="hierChild2" presStyleCnt="0"/>
      <dgm:spPr/>
    </dgm:pt>
    <dgm:pt modelId="{CFE5F998-0291-4180-8AD9-82F8D6AF9F55}" type="pres">
      <dgm:prSet presAssocID="{2D20F08E-1D1D-4CB2-A57C-04780A6E1615}" presName="Name25" presStyleLbl="parChTrans1D2" presStyleIdx="0" presStyleCnt="1"/>
      <dgm:spPr/>
      <dgm:t>
        <a:bodyPr/>
        <a:lstStyle/>
        <a:p>
          <a:endParaRPr lang="en-US"/>
        </a:p>
      </dgm:t>
    </dgm:pt>
    <dgm:pt modelId="{3D77BAFA-2D90-4EE2-9FFA-C1B7E1813C54}" type="pres">
      <dgm:prSet presAssocID="{2D20F08E-1D1D-4CB2-A57C-04780A6E1615}" presName="connTx" presStyleLbl="parChTrans1D2" presStyleIdx="0" presStyleCnt="1"/>
      <dgm:spPr/>
      <dgm:t>
        <a:bodyPr/>
        <a:lstStyle/>
        <a:p>
          <a:endParaRPr lang="en-US"/>
        </a:p>
      </dgm:t>
    </dgm:pt>
    <dgm:pt modelId="{77925E1E-5003-47DE-A01A-469C84D89921}" type="pres">
      <dgm:prSet presAssocID="{B0A2E2F0-6209-4A07-9C39-F7F5046A11FC}" presName="Name30" presStyleCnt="0"/>
      <dgm:spPr/>
    </dgm:pt>
    <dgm:pt modelId="{0C33B942-468C-431C-AA6B-9376B1A7D432}" type="pres">
      <dgm:prSet presAssocID="{B0A2E2F0-6209-4A07-9C39-F7F5046A11FC}" presName="level2Shape" presStyleLbl="node2" presStyleIdx="0" presStyleCnt="1"/>
      <dgm:spPr/>
      <dgm:t>
        <a:bodyPr/>
        <a:lstStyle/>
        <a:p>
          <a:endParaRPr lang="en-US"/>
        </a:p>
      </dgm:t>
    </dgm:pt>
    <dgm:pt modelId="{F96978F1-FB6E-4023-AEDC-CD15AC2933D6}" type="pres">
      <dgm:prSet presAssocID="{B0A2E2F0-6209-4A07-9C39-F7F5046A11FC}" presName="hierChild3" presStyleCnt="0"/>
      <dgm:spPr/>
    </dgm:pt>
    <dgm:pt modelId="{9FD529F0-D722-408C-9AE6-C563DBCC51D8}" type="pres">
      <dgm:prSet presAssocID="{82E08FA8-E539-4DC4-94BE-874D0E11BA01}" presName="Name25" presStyleLbl="parChTrans1D3" presStyleIdx="0" presStyleCnt="2"/>
      <dgm:spPr/>
      <dgm:t>
        <a:bodyPr/>
        <a:lstStyle/>
        <a:p>
          <a:endParaRPr lang="en-US"/>
        </a:p>
      </dgm:t>
    </dgm:pt>
    <dgm:pt modelId="{446127EA-BC4D-4FEE-BF1C-3BF77B4F95EF}" type="pres">
      <dgm:prSet presAssocID="{82E08FA8-E539-4DC4-94BE-874D0E11BA01}" presName="connTx" presStyleLbl="parChTrans1D3" presStyleIdx="0" presStyleCnt="2"/>
      <dgm:spPr/>
      <dgm:t>
        <a:bodyPr/>
        <a:lstStyle/>
        <a:p>
          <a:endParaRPr lang="en-US"/>
        </a:p>
      </dgm:t>
    </dgm:pt>
    <dgm:pt modelId="{4C6ED941-FF56-420A-BB32-065A42B23F8F}" type="pres">
      <dgm:prSet presAssocID="{44C0D1AA-C4FB-47D0-96E4-6A3E85529E4C}" presName="Name30" presStyleCnt="0"/>
      <dgm:spPr/>
    </dgm:pt>
    <dgm:pt modelId="{A75F671A-8930-411A-9370-874E1166B4E7}" type="pres">
      <dgm:prSet presAssocID="{44C0D1AA-C4FB-47D0-96E4-6A3E85529E4C}" presName="level2Shape" presStyleLbl="node3" presStyleIdx="0" presStyleCnt="2"/>
      <dgm:spPr/>
      <dgm:t>
        <a:bodyPr/>
        <a:lstStyle/>
        <a:p>
          <a:endParaRPr lang="en-US"/>
        </a:p>
      </dgm:t>
    </dgm:pt>
    <dgm:pt modelId="{1F4C054D-1228-4036-BB3B-9AC95A2E96F1}" type="pres">
      <dgm:prSet presAssocID="{44C0D1AA-C4FB-47D0-96E4-6A3E85529E4C}" presName="hierChild3" presStyleCnt="0"/>
      <dgm:spPr/>
    </dgm:pt>
    <dgm:pt modelId="{04AA29D0-5DE6-49B7-920E-8FD0BBA36B6E}" type="pres">
      <dgm:prSet presAssocID="{69F8809D-96B0-4B13-BE3D-77C47943EAA6}" presName="Name25" presStyleLbl="parChTrans1D3" presStyleIdx="1" presStyleCnt="2"/>
      <dgm:spPr/>
      <dgm:t>
        <a:bodyPr/>
        <a:lstStyle/>
        <a:p>
          <a:endParaRPr lang="en-US"/>
        </a:p>
      </dgm:t>
    </dgm:pt>
    <dgm:pt modelId="{3B57E077-8E2F-4700-A9B0-68D8D93EFE0E}" type="pres">
      <dgm:prSet presAssocID="{69F8809D-96B0-4B13-BE3D-77C47943EAA6}" presName="connTx" presStyleLbl="parChTrans1D3" presStyleIdx="1" presStyleCnt="2"/>
      <dgm:spPr/>
      <dgm:t>
        <a:bodyPr/>
        <a:lstStyle/>
        <a:p>
          <a:endParaRPr lang="en-US"/>
        </a:p>
      </dgm:t>
    </dgm:pt>
    <dgm:pt modelId="{903C2C1D-F650-42B2-AC90-0477E9A595AB}" type="pres">
      <dgm:prSet presAssocID="{9AF0966A-DCD8-45E2-88A1-B383584A1CDF}" presName="Name30" presStyleCnt="0"/>
      <dgm:spPr/>
    </dgm:pt>
    <dgm:pt modelId="{1D604473-E57E-4DAA-B1B7-49B376A30AF4}" type="pres">
      <dgm:prSet presAssocID="{9AF0966A-DCD8-45E2-88A1-B383584A1CDF}" presName="level2Shape" presStyleLbl="node3" presStyleIdx="1" presStyleCnt="2"/>
      <dgm:spPr/>
      <dgm:t>
        <a:bodyPr/>
        <a:lstStyle/>
        <a:p>
          <a:endParaRPr lang="en-US"/>
        </a:p>
      </dgm:t>
    </dgm:pt>
    <dgm:pt modelId="{6EBC0931-7C56-4AF8-ABC7-31B0AD0762B2}" type="pres">
      <dgm:prSet presAssocID="{9AF0966A-DCD8-45E2-88A1-B383584A1CDF}" presName="hierChild3" presStyleCnt="0"/>
      <dgm:spPr/>
    </dgm:pt>
    <dgm:pt modelId="{5FD878DF-140A-4D56-857E-684AFCB567DD}" type="pres">
      <dgm:prSet presAssocID="{4F59D406-5130-428E-880C-84D4C5D0012C}" presName="bgShapesFlow" presStyleCnt="0"/>
      <dgm:spPr/>
    </dgm:pt>
    <dgm:pt modelId="{964A81FB-3019-4984-A819-3CA6C8619AD8}" type="pres">
      <dgm:prSet presAssocID="{CB2ADE15-1133-4F67-B770-3C67C947C673}" presName="rectComp" presStyleCnt="0"/>
      <dgm:spPr/>
    </dgm:pt>
    <dgm:pt modelId="{EC20807B-7E08-4527-9A8E-02F8FBDC1576}" type="pres">
      <dgm:prSet presAssocID="{CB2ADE15-1133-4F67-B770-3C67C947C673}" presName="bgRect" presStyleLbl="bgShp" presStyleIdx="0" presStyleCnt="3"/>
      <dgm:spPr/>
      <dgm:t>
        <a:bodyPr/>
        <a:lstStyle/>
        <a:p>
          <a:endParaRPr lang="en-US"/>
        </a:p>
      </dgm:t>
    </dgm:pt>
    <dgm:pt modelId="{13CBF2F4-1C6E-46DE-8D4F-12B3464966E4}" type="pres">
      <dgm:prSet presAssocID="{CB2ADE15-1133-4F67-B770-3C67C947C673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0FE253-CFAF-485C-A775-5ED28446D6F2}" type="pres">
      <dgm:prSet presAssocID="{CB2ADE15-1133-4F67-B770-3C67C947C673}" presName="spComp" presStyleCnt="0"/>
      <dgm:spPr/>
    </dgm:pt>
    <dgm:pt modelId="{320856FF-5E96-4CFF-9F54-2EE36F6E11A4}" type="pres">
      <dgm:prSet presAssocID="{CB2ADE15-1133-4F67-B770-3C67C947C673}" presName="hSp" presStyleCnt="0"/>
      <dgm:spPr/>
    </dgm:pt>
    <dgm:pt modelId="{B1FD9CB8-C1D2-4054-90E6-ADDA6BB1ECE7}" type="pres">
      <dgm:prSet presAssocID="{FF0FC491-C72A-45A2-8102-BBD543A8BF08}" presName="rectComp" presStyleCnt="0"/>
      <dgm:spPr/>
    </dgm:pt>
    <dgm:pt modelId="{BD37B166-F75B-400B-842B-9F0BE37224B7}" type="pres">
      <dgm:prSet presAssocID="{FF0FC491-C72A-45A2-8102-BBD543A8BF08}" presName="bgRect" presStyleLbl="bgShp" presStyleIdx="1" presStyleCnt="3"/>
      <dgm:spPr/>
      <dgm:t>
        <a:bodyPr/>
        <a:lstStyle/>
        <a:p>
          <a:endParaRPr lang="en-US"/>
        </a:p>
      </dgm:t>
    </dgm:pt>
    <dgm:pt modelId="{2A6C5970-E26E-42A0-B90E-8AB82D2B70A0}" type="pres">
      <dgm:prSet presAssocID="{FF0FC491-C72A-45A2-8102-BBD543A8BF08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95A9A-7428-406E-8EC1-773C66D8E65F}" type="pres">
      <dgm:prSet presAssocID="{FF0FC491-C72A-45A2-8102-BBD543A8BF08}" presName="spComp" presStyleCnt="0"/>
      <dgm:spPr/>
    </dgm:pt>
    <dgm:pt modelId="{8D849409-0F7B-428D-80B8-CA599D3ADE20}" type="pres">
      <dgm:prSet presAssocID="{FF0FC491-C72A-45A2-8102-BBD543A8BF08}" presName="hSp" presStyleCnt="0"/>
      <dgm:spPr/>
    </dgm:pt>
    <dgm:pt modelId="{DD286A5F-F810-4651-B385-A3440F055B5F}" type="pres">
      <dgm:prSet presAssocID="{B56B36C8-0DA2-4A80-A524-71AD5083957E}" presName="rectComp" presStyleCnt="0"/>
      <dgm:spPr/>
    </dgm:pt>
    <dgm:pt modelId="{17871A9F-84A9-4D6C-8E32-7D6FF8204B86}" type="pres">
      <dgm:prSet presAssocID="{B56B36C8-0DA2-4A80-A524-71AD5083957E}" presName="bgRect" presStyleLbl="bgShp" presStyleIdx="2" presStyleCnt="3"/>
      <dgm:spPr/>
      <dgm:t>
        <a:bodyPr/>
        <a:lstStyle/>
        <a:p>
          <a:endParaRPr lang="en-US"/>
        </a:p>
      </dgm:t>
    </dgm:pt>
    <dgm:pt modelId="{E7AE3664-4B04-4BE2-8DF6-76360D3D7C0C}" type="pres">
      <dgm:prSet presAssocID="{B56B36C8-0DA2-4A80-A524-71AD5083957E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E60C70-7AD1-41CE-B572-BE0BE407611A}" srcId="{4F59D406-5130-428E-880C-84D4C5D0012C}" destId="{FF0FC491-C72A-45A2-8102-BBD543A8BF08}" srcOrd="2" destOrd="0" parTransId="{EEFC4204-F7BD-436C-B261-05C9DB938E09}" sibTransId="{FBDEA326-1BF1-43F1-902C-AE2CD279299E}"/>
    <dgm:cxn modelId="{6FD92B54-6BF9-4CF9-8AD1-54CE10DAA531}" type="presOf" srcId="{FF0FC491-C72A-45A2-8102-BBD543A8BF08}" destId="{BD37B166-F75B-400B-842B-9F0BE37224B7}" srcOrd="0" destOrd="0" presId="urn:microsoft.com/office/officeart/2005/8/layout/hierarchy5"/>
    <dgm:cxn modelId="{877FACA4-2B50-4E62-A843-18B408ADB5BA}" type="presOf" srcId="{9AF0966A-DCD8-45E2-88A1-B383584A1CDF}" destId="{1D604473-E57E-4DAA-B1B7-49B376A30AF4}" srcOrd="0" destOrd="0" presId="urn:microsoft.com/office/officeart/2005/8/layout/hierarchy5"/>
    <dgm:cxn modelId="{990F2FDA-6E3D-4928-A310-BB576D5C9891}" srcId="{6B74E34D-1912-413B-9731-245C1A5DB080}" destId="{B0A2E2F0-6209-4A07-9C39-F7F5046A11FC}" srcOrd="0" destOrd="0" parTransId="{2D20F08E-1D1D-4CB2-A57C-04780A6E1615}" sibTransId="{53DDF046-359B-4A86-8AA7-09EABFE1E158}"/>
    <dgm:cxn modelId="{888CCA82-B590-453F-A46D-BA6AA35CC431}" type="presOf" srcId="{2D20F08E-1D1D-4CB2-A57C-04780A6E1615}" destId="{3D77BAFA-2D90-4EE2-9FFA-C1B7E1813C54}" srcOrd="1" destOrd="0" presId="urn:microsoft.com/office/officeart/2005/8/layout/hierarchy5"/>
    <dgm:cxn modelId="{49F7498C-CFB0-428C-9C90-52B65755A218}" type="presOf" srcId="{44C0D1AA-C4FB-47D0-96E4-6A3E85529E4C}" destId="{A75F671A-8930-411A-9370-874E1166B4E7}" srcOrd="0" destOrd="0" presId="urn:microsoft.com/office/officeart/2005/8/layout/hierarchy5"/>
    <dgm:cxn modelId="{4B7F9B7C-844D-4638-A0F0-3CD9AC83964A}" srcId="{B0A2E2F0-6209-4A07-9C39-F7F5046A11FC}" destId="{44C0D1AA-C4FB-47D0-96E4-6A3E85529E4C}" srcOrd="0" destOrd="0" parTransId="{82E08FA8-E539-4DC4-94BE-874D0E11BA01}" sibTransId="{6D90E3E8-4E4C-4DD5-A3B9-8AE6AD5B7E85}"/>
    <dgm:cxn modelId="{F3B7E634-DD09-47FF-9700-0BF0EAB5EAD6}" srcId="{4F59D406-5130-428E-880C-84D4C5D0012C}" destId="{CB2ADE15-1133-4F67-B770-3C67C947C673}" srcOrd="1" destOrd="0" parTransId="{D28C9539-6F55-4E4E-BE4E-863FC0A2EA0C}" sibTransId="{007FEF8E-1488-46EF-B623-423A764C02D5}"/>
    <dgm:cxn modelId="{2D06F5CC-E9E2-4F77-8FDB-59B1BD80839E}" type="presOf" srcId="{6B74E34D-1912-413B-9731-245C1A5DB080}" destId="{B27B9F7C-DA2D-479F-8041-43A946A8C116}" srcOrd="0" destOrd="0" presId="urn:microsoft.com/office/officeart/2005/8/layout/hierarchy5"/>
    <dgm:cxn modelId="{0F68A95F-F930-437D-A6BA-1BC01C334AA9}" type="presOf" srcId="{2D20F08E-1D1D-4CB2-A57C-04780A6E1615}" destId="{CFE5F998-0291-4180-8AD9-82F8D6AF9F55}" srcOrd="0" destOrd="0" presId="urn:microsoft.com/office/officeart/2005/8/layout/hierarchy5"/>
    <dgm:cxn modelId="{A6D7DCAE-92BE-4EEF-83DD-B0778F783549}" type="presOf" srcId="{69F8809D-96B0-4B13-BE3D-77C47943EAA6}" destId="{04AA29D0-5DE6-49B7-920E-8FD0BBA36B6E}" srcOrd="0" destOrd="0" presId="urn:microsoft.com/office/officeart/2005/8/layout/hierarchy5"/>
    <dgm:cxn modelId="{1CB4C7F3-DADE-4A3A-8D81-23370875263E}" srcId="{4F59D406-5130-428E-880C-84D4C5D0012C}" destId="{B56B36C8-0DA2-4A80-A524-71AD5083957E}" srcOrd="3" destOrd="0" parTransId="{D32D0C1C-5C3C-4C3F-B04E-B3A81DADEB9C}" sibTransId="{5BA1D4E6-AABF-41E6-A9D8-0D1105471E36}"/>
    <dgm:cxn modelId="{3207C973-4458-4B71-9DA9-5D07851E5553}" type="presOf" srcId="{82E08FA8-E539-4DC4-94BE-874D0E11BA01}" destId="{446127EA-BC4D-4FEE-BF1C-3BF77B4F95EF}" srcOrd="1" destOrd="0" presId="urn:microsoft.com/office/officeart/2005/8/layout/hierarchy5"/>
    <dgm:cxn modelId="{C5CBE86B-9922-45E6-9235-726535446DB6}" type="presOf" srcId="{CB2ADE15-1133-4F67-B770-3C67C947C673}" destId="{13CBF2F4-1C6E-46DE-8D4F-12B3464966E4}" srcOrd="1" destOrd="0" presId="urn:microsoft.com/office/officeart/2005/8/layout/hierarchy5"/>
    <dgm:cxn modelId="{FDDE28A0-70B3-426A-94D8-AC1DCBA47EFE}" srcId="{4F59D406-5130-428E-880C-84D4C5D0012C}" destId="{6B74E34D-1912-413B-9731-245C1A5DB080}" srcOrd="0" destOrd="0" parTransId="{70C01890-8036-4221-A0B2-32C72BD3D791}" sibTransId="{4557074C-EEFE-44ED-AAD9-D1FCD08B90A3}"/>
    <dgm:cxn modelId="{6E2D225D-8C5B-4D4E-8B30-39BF15C1DE03}" type="presOf" srcId="{B56B36C8-0DA2-4A80-A524-71AD5083957E}" destId="{17871A9F-84A9-4D6C-8E32-7D6FF8204B86}" srcOrd="0" destOrd="0" presId="urn:microsoft.com/office/officeart/2005/8/layout/hierarchy5"/>
    <dgm:cxn modelId="{CBDDAB43-9CB4-406F-80F7-0010DA787EAE}" type="presOf" srcId="{4F59D406-5130-428E-880C-84D4C5D0012C}" destId="{4B96988A-547E-4A8A-BEF4-5C2A5FCC052E}" srcOrd="0" destOrd="0" presId="urn:microsoft.com/office/officeart/2005/8/layout/hierarchy5"/>
    <dgm:cxn modelId="{BC8F4636-9255-47FC-A76E-D96C52254D3D}" srcId="{B0A2E2F0-6209-4A07-9C39-F7F5046A11FC}" destId="{9AF0966A-DCD8-45E2-88A1-B383584A1CDF}" srcOrd="1" destOrd="0" parTransId="{69F8809D-96B0-4B13-BE3D-77C47943EAA6}" sibTransId="{B1CBE23E-A2AB-4EB6-B934-7EEFEBC1713F}"/>
    <dgm:cxn modelId="{8566FB81-2118-4E5A-873E-AA9B5C91D347}" type="presOf" srcId="{B0A2E2F0-6209-4A07-9C39-F7F5046A11FC}" destId="{0C33B942-468C-431C-AA6B-9376B1A7D432}" srcOrd="0" destOrd="0" presId="urn:microsoft.com/office/officeart/2005/8/layout/hierarchy5"/>
    <dgm:cxn modelId="{190EC0B4-FEE6-48BB-A81C-6F765E2A7799}" type="presOf" srcId="{69F8809D-96B0-4B13-BE3D-77C47943EAA6}" destId="{3B57E077-8E2F-4700-A9B0-68D8D93EFE0E}" srcOrd="1" destOrd="0" presId="urn:microsoft.com/office/officeart/2005/8/layout/hierarchy5"/>
    <dgm:cxn modelId="{91ECEC23-0DF8-42F4-85CA-093709575F90}" type="presOf" srcId="{FF0FC491-C72A-45A2-8102-BBD543A8BF08}" destId="{2A6C5970-E26E-42A0-B90E-8AB82D2B70A0}" srcOrd="1" destOrd="0" presId="urn:microsoft.com/office/officeart/2005/8/layout/hierarchy5"/>
    <dgm:cxn modelId="{10F65352-9D35-4C7D-AC07-3BD805F96A35}" type="presOf" srcId="{82E08FA8-E539-4DC4-94BE-874D0E11BA01}" destId="{9FD529F0-D722-408C-9AE6-C563DBCC51D8}" srcOrd="0" destOrd="0" presId="urn:microsoft.com/office/officeart/2005/8/layout/hierarchy5"/>
    <dgm:cxn modelId="{3D156549-7798-4CF3-80E9-D665EC90E906}" type="presOf" srcId="{B56B36C8-0DA2-4A80-A524-71AD5083957E}" destId="{E7AE3664-4B04-4BE2-8DF6-76360D3D7C0C}" srcOrd="1" destOrd="0" presId="urn:microsoft.com/office/officeart/2005/8/layout/hierarchy5"/>
    <dgm:cxn modelId="{3ACF3840-C68C-4301-A245-C781E4CD984B}" type="presOf" srcId="{CB2ADE15-1133-4F67-B770-3C67C947C673}" destId="{EC20807B-7E08-4527-9A8E-02F8FBDC1576}" srcOrd="0" destOrd="0" presId="urn:microsoft.com/office/officeart/2005/8/layout/hierarchy5"/>
    <dgm:cxn modelId="{A89BD3ED-9DAE-4014-BA29-4D7C731D37AE}" type="presParOf" srcId="{4B96988A-547E-4A8A-BEF4-5C2A5FCC052E}" destId="{D06477F4-F5F4-47A2-8381-D05129EF75FC}" srcOrd="0" destOrd="0" presId="urn:microsoft.com/office/officeart/2005/8/layout/hierarchy5"/>
    <dgm:cxn modelId="{36103BD6-B4C5-4EAF-A426-7F5ADE275D7E}" type="presParOf" srcId="{D06477F4-F5F4-47A2-8381-D05129EF75FC}" destId="{8B2B5206-F02D-41A4-9506-758D59C64F18}" srcOrd="0" destOrd="0" presId="urn:microsoft.com/office/officeart/2005/8/layout/hierarchy5"/>
    <dgm:cxn modelId="{C66363FE-F69B-4AB8-91A7-62D8EC12A951}" type="presParOf" srcId="{D06477F4-F5F4-47A2-8381-D05129EF75FC}" destId="{0D298138-8348-4690-AF01-4007540287F0}" srcOrd="1" destOrd="0" presId="urn:microsoft.com/office/officeart/2005/8/layout/hierarchy5"/>
    <dgm:cxn modelId="{E255F6F3-5F9D-4E61-9717-2117D1E2804E}" type="presParOf" srcId="{0D298138-8348-4690-AF01-4007540287F0}" destId="{FF7779B4-B9AF-4A1F-81E2-29113BB65E1C}" srcOrd="0" destOrd="0" presId="urn:microsoft.com/office/officeart/2005/8/layout/hierarchy5"/>
    <dgm:cxn modelId="{4C0D1A53-F4DD-427A-A57B-3B76B07A4FB1}" type="presParOf" srcId="{FF7779B4-B9AF-4A1F-81E2-29113BB65E1C}" destId="{B27B9F7C-DA2D-479F-8041-43A946A8C116}" srcOrd="0" destOrd="0" presId="urn:microsoft.com/office/officeart/2005/8/layout/hierarchy5"/>
    <dgm:cxn modelId="{EF0154F0-E0C5-4564-9EF3-03F14E81CAF3}" type="presParOf" srcId="{FF7779B4-B9AF-4A1F-81E2-29113BB65E1C}" destId="{FB847450-DFA7-414F-9A04-D131258CAE18}" srcOrd="1" destOrd="0" presId="urn:microsoft.com/office/officeart/2005/8/layout/hierarchy5"/>
    <dgm:cxn modelId="{42B4F4F1-F5EB-4CD3-B582-C45F9DBD7E22}" type="presParOf" srcId="{FB847450-DFA7-414F-9A04-D131258CAE18}" destId="{CFE5F998-0291-4180-8AD9-82F8D6AF9F55}" srcOrd="0" destOrd="0" presId="urn:microsoft.com/office/officeart/2005/8/layout/hierarchy5"/>
    <dgm:cxn modelId="{9514B94C-610C-4990-9531-63651177926C}" type="presParOf" srcId="{CFE5F998-0291-4180-8AD9-82F8D6AF9F55}" destId="{3D77BAFA-2D90-4EE2-9FFA-C1B7E1813C54}" srcOrd="0" destOrd="0" presId="urn:microsoft.com/office/officeart/2005/8/layout/hierarchy5"/>
    <dgm:cxn modelId="{B702F8DD-C932-499F-98B3-262309C3F10D}" type="presParOf" srcId="{FB847450-DFA7-414F-9A04-D131258CAE18}" destId="{77925E1E-5003-47DE-A01A-469C84D89921}" srcOrd="1" destOrd="0" presId="urn:microsoft.com/office/officeart/2005/8/layout/hierarchy5"/>
    <dgm:cxn modelId="{180E059B-862E-4D8F-B7F6-84EDBBDAB419}" type="presParOf" srcId="{77925E1E-5003-47DE-A01A-469C84D89921}" destId="{0C33B942-468C-431C-AA6B-9376B1A7D432}" srcOrd="0" destOrd="0" presId="urn:microsoft.com/office/officeart/2005/8/layout/hierarchy5"/>
    <dgm:cxn modelId="{90EA6DC0-8085-4E11-84F7-15BD0690C19E}" type="presParOf" srcId="{77925E1E-5003-47DE-A01A-469C84D89921}" destId="{F96978F1-FB6E-4023-AEDC-CD15AC2933D6}" srcOrd="1" destOrd="0" presId="urn:microsoft.com/office/officeart/2005/8/layout/hierarchy5"/>
    <dgm:cxn modelId="{E0DEAF0D-0F65-480D-B29D-BBCBB6548B30}" type="presParOf" srcId="{F96978F1-FB6E-4023-AEDC-CD15AC2933D6}" destId="{9FD529F0-D722-408C-9AE6-C563DBCC51D8}" srcOrd="0" destOrd="0" presId="urn:microsoft.com/office/officeart/2005/8/layout/hierarchy5"/>
    <dgm:cxn modelId="{4442AC5D-61B2-49F2-8D76-ED745F05F71D}" type="presParOf" srcId="{9FD529F0-D722-408C-9AE6-C563DBCC51D8}" destId="{446127EA-BC4D-4FEE-BF1C-3BF77B4F95EF}" srcOrd="0" destOrd="0" presId="urn:microsoft.com/office/officeart/2005/8/layout/hierarchy5"/>
    <dgm:cxn modelId="{446A4EBA-DF23-4143-A94D-D12DCD1AC189}" type="presParOf" srcId="{F96978F1-FB6E-4023-AEDC-CD15AC2933D6}" destId="{4C6ED941-FF56-420A-BB32-065A42B23F8F}" srcOrd="1" destOrd="0" presId="urn:microsoft.com/office/officeart/2005/8/layout/hierarchy5"/>
    <dgm:cxn modelId="{AE2A36A2-77A9-4C2D-B127-8BBEFA46448A}" type="presParOf" srcId="{4C6ED941-FF56-420A-BB32-065A42B23F8F}" destId="{A75F671A-8930-411A-9370-874E1166B4E7}" srcOrd="0" destOrd="0" presId="urn:microsoft.com/office/officeart/2005/8/layout/hierarchy5"/>
    <dgm:cxn modelId="{6DDB29D3-BBAA-44AB-B55D-F7D7535ECC93}" type="presParOf" srcId="{4C6ED941-FF56-420A-BB32-065A42B23F8F}" destId="{1F4C054D-1228-4036-BB3B-9AC95A2E96F1}" srcOrd="1" destOrd="0" presId="urn:microsoft.com/office/officeart/2005/8/layout/hierarchy5"/>
    <dgm:cxn modelId="{3123239E-2BD8-463B-8886-F391AC7AFCCB}" type="presParOf" srcId="{F96978F1-FB6E-4023-AEDC-CD15AC2933D6}" destId="{04AA29D0-5DE6-49B7-920E-8FD0BBA36B6E}" srcOrd="2" destOrd="0" presId="urn:microsoft.com/office/officeart/2005/8/layout/hierarchy5"/>
    <dgm:cxn modelId="{CBBC6728-0732-4F9B-B689-09B6855E3A2A}" type="presParOf" srcId="{04AA29D0-5DE6-49B7-920E-8FD0BBA36B6E}" destId="{3B57E077-8E2F-4700-A9B0-68D8D93EFE0E}" srcOrd="0" destOrd="0" presId="urn:microsoft.com/office/officeart/2005/8/layout/hierarchy5"/>
    <dgm:cxn modelId="{56B124D4-DC89-403D-BD2C-D522D92CF296}" type="presParOf" srcId="{F96978F1-FB6E-4023-AEDC-CD15AC2933D6}" destId="{903C2C1D-F650-42B2-AC90-0477E9A595AB}" srcOrd="3" destOrd="0" presId="urn:microsoft.com/office/officeart/2005/8/layout/hierarchy5"/>
    <dgm:cxn modelId="{2603A009-CA9B-4A46-812D-040832B3A711}" type="presParOf" srcId="{903C2C1D-F650-42B2-AC90-0477E9A595AB}" destId="{1D604473-E57E-4DAA-B1B7-49B376A30AF4}" srcOrd="0" destOrd="0" presId="urn:microsoft.com/office/officeart/2005/8/layout/hierarchy5"/>
    <dgm:cxn modelId="{94D43875-D506-4C2D-A677-E98F4D4AACEA}" type="presParOf" srcId="{903C2C1D-F650-42B2-AC90-0477E9A595AB}" destId="{6EBC0931-7C56-4AF8-ABC7-31B0AD0762B2}" srcOrd="1" destOrd="0" presId="urn:microsoft.com/office/officeart/2005/8/layout/hierarchy5"/>
    <dgm:cxn modelId="{8B2A5C6C-03E7-4092-B04F-F7779A249E56}" type="presParOf" srcId="{4B96988A-547E-4A8A-BEF4-5C2A5FCC052E}" destId="{5FD878DF-140A-4D56-857E-684AFCB567DD}" srcOrd="1" destOrd="0" presId="urn:microsoft.com/office/officeart/2005/8/layout/hierarchy5"/>
    <dgm:cxn modelId="{2B5DE371-DB11-44E6-B1C0-9BDB3842CBFF}" type="presParOf" srcId="{5FD878DF-140A-4D56-857E-684AFCB567DD}" destId="{964A81FB-3019-4984-A819-3CA6C8619AD8}" srcOrd="0" destOrd="0" presId="urn:microsoft.com/office/officeart/2005/8/layout/hierarchy5"/>
    <dgm:cxn modelId="{824F41E7-324A-4DF8-B703-2870BA8FA2E6}" type="presParOf" srcId="{964A81FB-3019-4984-A819-3CA6C8619AD8}" destId="{EC20807B-7E08-4527-9A8E-02F8FBDC1576}" srcOrd="0" destOrd="0" presId="urn:microsoft.com/office/officeart/2005/8/layout/hierarchy5"/>
    <dgm:cxn modelId="{98EB9142-E689-4B55-8073-80E36EC60886}" type="presParOf" srcId="{964A81FB-3019-4984-A819-3CA6C8619AD8}" destId="{13CBF2F4-1C6E-46DE-8D4F-12B3464966E4}" srcOrd="1" destOrd="0" presId="urn:microsoft.com/office/officeart/2005/8/layout/hierarchy5"/>
    <dgm:cxn modelId="{639DBC59-F72E-4F37-A167-D24DED4CDCBC}" type="presParOf" srcId="{5FD878DF-140A-4D56-857E-684AFCB567DD}" destId="{3F0FE253-CFAF-485C-A775-5ED28446D6F2}" srcOrd="1" destOrd="0" presId="urn:microsoft.com/office/officeart/2005/8/layout/hierarchy5"/>
    <dgm:cxn modelId="{1FA8D146-6E56-42D2-9BFF-1D9E2295311E}" type="presParOf" srcId="{3F0FE253-CFAF-485C-A775-5ED28446D6F2}" destId="{320856FF-5E96-4CFF-9F54-2EE36F6E11A4}" srcOrd="0" destOrd="0" presId="urn:microsoft.com/office/officeart/2005/8/layout/hierarchy5"/>
    <dgm:cxn modelId="{5ADDBE49-99AD-4CAF-AAFC-73802BD37AA4}" type="presParOf" srcId="{5FD878DF-140A-4D56-857E-684AFCB567DD}" destId="{B1FD9CB8-C1D2-4054-90E6-ADDA6BB1ECE7}" srcOrd="2" destOrd="0" presId="urn:microsoft.com/office/officeart/2005/8/layout/hierarchy5"/>
    <dgm:cxn modelId="{6558A61C-87A4-4A92-A4E1-BD983495739C}" type="presParOf" srcId="{B1FD9CB8-C1D2-4054-90E6-ADDA6BB1ECE7}" destId="{BD37B166-F75B-400B-842B-9F0BE37224B7}" srcOrd="0" destOrd="0" presId="urn:microsoft.com/office/officeart/2005/8/layout/hierarchy5"/>
    <dgm:cxn modelId="{CFA738FB-4E88-4B9B-BBD6-AAD849A83D9A}" type="presParOf" srcId="{B1FD9CB8-C1D2-4054-90E6-ADDA6BB1ECE7}" destId="{2A6C5970-E26E-42A0-B90E-8AB82D2B70A0}" srcOrd="1" destOrd="0" presId="urn:microsoft.com/office/officeart/2005/8/layout/hierarchy5"/>
    <dgm:cxn modelId="{CB3A250B-C986-4DC8-AC6A-A4FAAF32FAA1}" type="presParOf" srcId="{5FD878DF-140A-4D56-857E-684AFCB567DD}" destId="{69C95A9A-7428-406E-8EC1-773C66D8E65F}" srcOrd="3" destOrd="0" presId="urn:microsoft.com/office/officeart/2005/8/layout/hierarchy5"/>
    <dgm:cxn modelId="{3A11F37B-C759-4A0E-B77C-5942A8430774}" type="presParOf" srcId="{69C95A9A-7428-406E-8EC1-773C66D8E65F}" destId="{8D849409-0F7B-428D-80B8-CA599D3ADE20}" srcOrd="0" destOrd="0" presId="urn:microsoft.com/office/officeart/2005/8/layout/hierarchy5"/>
    <dgm:cxn modelId="{F23687A4-85A7-4098-865A-AD30D9188D7F}" type="presParOf" srcId="{5FD878DF-140A-4D56-857E-684AFCB567DD}" destId="{DD286A5F-F810-4651-B385-A3440F055B5F}" srcOrd="4" destOrd="0" presId="urn:microsoft.com/office/officeart/2005/8/layout/hierarchy5"/>
    <dgm:cxn modelId="{AE6AAC7E-26AD-44B8-8215-645989A2E4FB}" type="presParOf" srcId="{DD286A5F-F810-4651-B385-A3440F055B5F}" destId="{17871A9F-84A9-4D6C-8E32-7D6FF8204B86}" srcOrd="0" destOrd="0" presId="urn:microsoft.com/office/officeart/2005/8/layout/hierarchy5"/>
    <dgm:cxn modelId="{EC929570-0F45-4310-B86B-3F27D991926A}" type="presParOf" srcId="{DD286A5F-F810-4651-B385-A3440F055B5F}" destId="{E7AE3664-4B04-4BE2-8DF6-76360D3D7C0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E969E8-C60C-4194-80B9-C5C88163C4E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7D64F6E-5EC0-4E32-83A3-1857604F2550}">
      <dgm:prSet phldrT="[Text]"/>
      <dgm:spPr/>
      <dgm:t>
        <a:bodyPr/>
        <a:lstStyle/>
        <a:p>
          <a:r>
            <a:rPr lang="en-US" dirty="0"/>
            <a:t>Advanced neutron event identification</a:t>
          </a:r>
        </a:p>
      </dgm:t>
    </dgm:pt>
    <dgm:pt modelId="{6932C16E-06FD-482E-B958-354AE66ED937}" type="parTrans" cxnId="{24BD6276-1728-4E75-AC5B-24F9B3A2F020}">
      <dgm:prSet/>
      <dgm:spPr/>
      <dgm:t>
        <a:bodyPr/>
        <a:lstStyle/>
        <a:p>
          <a:endParaRPr lang="en-US"/>
        </a:p>
      </dgm:t>
    </dgm:pt>
    <dgm:pt modelId="{18946286-29C6-4EFA-8CCC-A4F03F97FB02}" type="sibTrans" cxnId="{24BD6276-1728-4E75-AC5B-24F9B3A2F020}">
      <dgm:prSet/>
      <dgm:spPr/>
      <dgm:t>
        <a:bodyPr/>
        <a:lstStyle/>
        <a:p>
          <a:endParaRPr lang="en-US"/>
        </a:p>
      </dgm:t>
    </dgm:pt>
    <dgm:pt modelId="{9DEA567B-50CD-4D34-A3EC-EB074400D6E0}">
      <dgm:prSet phldrT="[Text]"/>
      <dgm:spPr/>
      <dgm:t>
        <a:bodyPr/>
        <a:lstStyle/>
        <a:p>
          <a:r>
            <a:rPr lang="en-US" b="0" dirty="0" smtClean="0"/>
            <a:t>Vendor </a:t>
          </a:r>
          <a:r>
            <a:rPr lang="en-US" b="0" dirty="0" err="1" smtClean="0"/>
            <a:t>sw</a:t>
          </a:r>
          <a:r>
            <a:rPr lang="en-US" b="0" dirty="0" smtClean="0"/>
            <a:t> is further advanced in </a:t>
          </a:r>
          <a:r>
            <a:rPr lang="en-US" b="0" dirty="0"/>
            <a:t>photon to neutron event identification method</a:t>
          </a:r>
        </a:p>
      </dgm:t>
    </dgm:pt>
    <dgm:pt modelId="{430469F3-2EE0-42A9-B882-3F2B38186C6C}" type="parTrans" cxnId="{356E93AA-3933-4F2E-9844-6589EB4463CE}">
      <dgm:prSet/>
      <dgm:spPr/>
      <dgm:t>
        <a:bodyPr/>
        <a:lstStyle/>
        <a:p>
          <a:endParaRPr lang="en-US"/>
        </a:p>
      </dgm:t>
    </dgm:pt>
    <dgm:pt modelId="{8DEB4DAE-FE69-4205-8F7A-52C5FFCF6476}" type="sibTrans" cxnId="{356E93AA-3933-4F2E-9844-6589EB4463CE}">
      <dgm:prSet/>
      <dgm:spPr/>
      <dgm:t>
        <a:bodyPr/>
        <a:lstStyle/>
        <a:p>
          <a:endParaRPr lang="en-US"/>
        </a:p>
      </dgm:t>
    </dgm:pt>
    <dgm:pt modelId="{65975A57-DC82-49A2-A48D-F378676BB2B2}">
      <dgm:prSet phldrT="[Text]"/>
      <dgm:spPr/>
      <dgm:t>
        <a:bodyPr/>
        <a:lstStyle/>
        <a:p>
          <a:r>
            <a:rPr lang="en-US" b="0" dirty="0"/>
            <a:t>According to the </a:t>
          </a:r>
          <a:r>
            <a:rPr lang="en-US" b="0" dirty="0" smtClean="0"/>
            <a:t>vendor its software is </a:t>
          </a:r>
          <a:r>
            <a:rPr lang="en-US" b="0" dirty="0"/>
            <a:t>capable to perform multi core, parallel processing. </a:t>
          </a:r>
          <a:r>
            <a:rPr lang="en-US" b="0" dirty="0" smtClean="0"/>
            <a:t>(not documented, performance analysis not seen)</a:t>
          </a:r>
          <a:endParaRPr lang="en-US" b="1" dirty="0"/>
        </a:p>
      </dgm:t>
    </dgm:pt>
    <dgm:pt modelId="{EE53722B-7BB5-4DE5-B427-E831AC37D7C0}" type="parTrans" cxnId="{B82EA3A2-4D4B-4A81-A5DE-79B1E967D210}">
      <dgm:prSet/>
      <dgm:spPr/>
      <dgm:t>
        <a:bodyPr/>
        <a:lstStyle/>
        <a:p>
          <a:endParaRPr lang="en-US"/>
        </a:p>
      </dgm:t>
    </dgm:pt>
    <dgm:pt modelId="{F10190F5-3A91-4706-A70F-EDCE8DE4333B}" type="sibTrans" cxnId="{B82EA3A2-4D4B-4A81-A5DE-79B1E967D210}">
      <dgm:prSet/>
      <dgm:spPr/>
      <dgm:t>
        <a:bodyPr/>
        <a:lstStyle/>
        <a:p>
          <a:endParaRPr lang="en-US"/>
        </a:p>
      </dgm:t>
    </dgm:pt>
    <dgm:pt modelId="{B36AC743-F245-4B9F-BE9E-7DD5AA3E23C8}">
      <dgm:prSet phldrT="[Text]"/>
      <dgm:spPr/>
      <dgm:t>
        <a:bodyPr/>
        <a:lstStyle/>
        <a:p>
          <a:r>
            <a:rPr lang="en-US" b="0" dirty="0" smtClean="0"/>
            <a:t>Vendor </a:t>
          </a:r>
          <a:r>
            <a:rPr lang="en-US" b="0" dirty="0" err="1" smtClean="0"/>
            <a:t>sw’s</a:t>
          </a:r>
          <a:r>
            <a:rPr lang="en-US" b="0" dirty="0" smtClean="0"/>
            <a:t> </a:t>
          </a:r>
          <a:r>
            <a:rPr lang="en-US" b="0" dirty="0"/>
            <a:t>algorithm is optimized around different scintillator</a:t>
          </a:r>
        </a:p>
      </dgm:t>
    </dgm:pt>
    <dgm:pt modelId="{18405F3D-0153-4873-B1C2-D377B19F9A83}" type="parTrans" cxnId="{F6639B92-54AE-4A65-8BA3-206E7E50119A}">
      <dgm:prSet/>
      <dgm:spPr/>
      <dgm:t>
        <a:bodyPr/>
        <a:lstStyle/>
        <a:p>
          <a:endParaRPr lang="en-US"/>
        </a:p>
      </dgm:t>
    </dgm:pt>
    <dgm:pt modelId="{F3F47DCC-AE57-4C52-B8E5-0D044FD9F0B7}" type="sibTrans" cxnId="{F6639B92-54AE-4A65-8BA3-206E7E50119A}">
      <dgm:prSet/>
      <dgm:spPr/>
      <dgm:t>
        <a:bodyPr/>
        <a:lstStyle/>
        <a:p>
          <a:endParaRPr lang="en-US"/>
        </a:p>
      </dgm:t>
    </dgm:pt>
    <dgm:pt modelId="{71B2D4F0-4BC6-4976-9ED8-A4DF69178A40}">
      <dgm:prSet phldrT="[Text]"/>
      <dgm:spPr/>
      <dgm:t>
        <a:bodyPr/>
        <a:lstStyle/>
        <a:p>
          <a:r>
            <a:rPr lang="en-US" b="0" dirty="0" smtClean="0"/>
            <a:t>High </a:t>
          </a:r>
          <a:r>
            <a:rPr lang="en-US" b="0" dirty="0"/>
            <a:t>utilization of resources</a:t>
          </a:r>
        </a:p>
      </dgm:t>
    </dgm:pt>
    <dgm:pt modelId="{E5D74D98-0650-4E19-8A8B-D539E4434AF2}" type="parTrans" cxnId="{C0B05ED8-91CD-4C5F-A604-2B2800AAC856}">
      <dgm:prSet/>
      <dgm:spPr/>
      <dgm:t>
        <a:bodyPr/>
        <a:lstStyle/>
        <a:p>
          <a:endParaRPr lang="en-US"/>
        </a:p>
      </dgm:t>
    </dgm:pt>
    <dgm:pt modelId="{1BA70E4B-06AE-4F2A-9F68-D3F52CD6B290}" type="sibTrans" cxnId="{C0B05ED8-91CD-4C5F-A604-2B2800AAC856}">
      <dgm:prSet/>
      <dgm:spPr/>
      <dgm:t>
        <a:bodyPr/>
        <a:lstStyle/>
        <a:p>
          <a:endParaRPr lang="en-US"/>
        </a:p>
      </dgm:t>
    </dgm:pt>
    <dgm:pt modelId="{DE7DD5F9-488B-4C2F-B702-9FB702392BCD}">
      <dgm:prSet phldrT="[Text]"/>
      <dgm:spPr/>
      <dgm:t>
        <a:bodyPr/>
        <a:lstStyle/>
        <a:p>
          <a:r>
            <a:rPr lang="en-US" b="0" dirty="0" smtClean="0"/>
            <a:t>Vendor </a:t>
          </a:r>
          <a:r>
            <a:rPr lang="en-US" b="0" dirty="0" err="1" smtClean="0"/>
            <a:t>sw’s</a:t>
          </a:r>
          <a:r>
            <a:rPr lang="en-US" b="0" dirty="0" smtClean="0"/>
            <a:t> </a:t>
          </a:r>
          <a:r>
            <a:rPr lang="en-US" b="0" dirty="0"/>
            <a:t>algorithm </a:t>
          </a:r>
          <a:r>
            <a:rPr lang="en-US" b="0" dirty="0" smtClean="0"/>
            <a:t>can </a:t>
          </a:r>
          <a:r>
            <a:rPr lang="en-US" b="0" dirty="0"/>
            <a:t>scale up image resolution higher then the camera delivers</a:t>
          </a:r>
        </a:p>
      </dgm:t>
    </dgm:pt>
    <dgm:pt modelId="{6AD02F4B-83DB-4566-8DBD-A8045F69EA5B}" type="parTrans" cxnId="{EF7D6B0B-2B28-4DE3-B494-C1C44EF3E9CD}">
      <dgm:prSet/>
      <dgm:spPr/>
      <dgm:t>
        <a:bodyPr/>
        <a:lstStyle/>
        <a:p>
          <a:endParaRPr lang="en-US"/>
        </a:p>
      </dgm:t>
    </dgm:pt>
    <dgm:pt modelId="{A487CF95-EE28-42B6-A13B-0803D4A881E9}" type="sibTrans" cxnId="{EF7D6B0B-2B28-4DE3-B494-C1C44EF3E9CD}">
      <dgm:prSet/>
      <dgm:spPr/>
      <dgm:t>
        <a:bodyPr/>
        <a:lstStyle/>
        <a:p>
          <a:endParaRPr lang="en-US"/>
        </a:p>
      </dgm:t>
    </dgm:pt>
    <dgm:pt modelId="{F6E5FCF7-BD4E-4241-82D9-57D42098AB20}" type="pres">
      <dgm:prSet presAssocID="{61E969E8-C60C-4194-80B9-C5C88163C4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8CE37-1F0C-40FF-B41A-6F96556EFC91}" type="pres">
      <dgm:prSet presAssocID="{C7D64F6E-5EC0-4E32-83A3-1857604F2550}" presName="parentLin" presStyleCnt="0"/>
      <dgm:spPr/>
    </dgm:pt>
    <dgm:pt modelId="{2C012E51-4465-4B8A-8137-49319C1B1108}" type="pres">
      <dgm:prSet presAssocID="{C7D64F6E-5EC0-4E32-83A3-1857604F255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EEACB01-CB89-4CF7-A020-CAA7E4B3CDFE}" type="pres">
      <dgm:prSet presAssocID="{C7D64F6E-5EC0-4E32-83A3-1857604F255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6CB30-C3FF-4188-9C59-AF8670C18642}" type="pres">
      <dgm:prSet presAssocID="{C7D64F6E-5EC0-4E32-83A3-1857604F2550}" presName="negativeSpace" presStyleCnt="0"/>
      <dgm:spPr/>
    </dgm:pt>
    <dgm:pt modelId="{2EAEC473-7B2D-452B-B8A9-8A22F29E0317}" type="pres">
      <dgm:prSet presAssocID="{C7D64F6E-5EC0-4E32-83A3-1857604F255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7B6F6-D6D9-47CC-9CCE-5E2CEB6B10F0}" type="pres">
      <dgm:prSet presAssocID="{18946286-29C6-4EFA-8CCC-A4F03F97FB02}" presName="spaceBetweenRectangles" presStyleCnt="0"/>
      <dgm:spPr/>
    </dgm:pt>
    <dgm:pt modelId="{47413D82-3079-49F3-B325-D22A7C8A6EAB}" type="pres">
      <dgm:prSet presAssocID="{71B2D4F0-4BC6-4976-9ED8-A4DF69178A40}" presName="parentLin" presStyleCnt="0"/>
      <dgm:spPr/>
    </dgm:pt>
    <dgm:pt modelId="{B593106F-BCF4-432A-8E6B-52325A0AEF79}" type="pres">
      <dgm:prSet presAssocID="{71B2D4F0-4BC6-4976-9ED8-A4DF69178A4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40767BC-0824-4252-A9D3-6ACEB1A1AAC4}" type="pres">
      <dgm:prSet presAssocID="{71B2D4F0-4BC6-4976-9ED8-A4DF69178A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66463-B742-4C90-90D2-6F3B6FAB56CC}" type="pres">
      <dgm:prSet presAssocID="{71B2D4F0-4BC6-4976-9ED8-A4DF69178A40}" presName="negativeSpace" presStyleCnt="0"/>
      <dgm:spPr/>
    </dgm:pt>
    <dgm:pt modelId="{5DD55C0B-FD02-4DA3-9423-25305221F513}" type="pres">
      <dgm:prSet presAssocID="{71B2D4F0-4BC6-4976-9ED8-A4DF69178A4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00BF26-2B2B-4DC1-8F24-F9EC57895C72}" type="presOf" srcId="{DE7DD5F9-488B-4C2F-B702-9FB702392BCD}" destId="{2EAEC473-7B2D-452B-B8A9-8A22F29E0317}" srcOrd="0" destOrd="2" presId="urn:microsoft.com/office/officeart/2005/8/layout/list1"/>
    <dgm:cxn modelId="{E62FC979-9420-47EF-9DFE-A26356170D87}" type="presOf" srcId="{71B2D4F0-4BC6-4976-9ED8-A4DF69178A40}" destId="{740767BC-0824-4252-A9D3-6ACEB1A1AAC4}" srcOrd="1" destOrd="0" presId="urn:microsoft.com/office/officeart/2005/8/layout/list1"/>
    <dgm:cxn modelId="{24BD6276-1728-4E75-AC5B-24F9B3A2F020}" srcId="{61E969E8-C60C-4194-80B9-C5C88163C4E4}" destId="{C7D64F6E-5EC0-4E32-83A3-1857604F2550}" srcOrd="0" destOrd="0" parTransId="{6932C16E-06FD-482E-B958-354AE66ED937}" sibTransId="{18946286-29C6-4EFA-8CCC-A4F03F97FB02}"/>
    <dgm:cxn modelId="{406A0BC8-AC38-417D-9D5D-F76926B26A1A}" type="presOf" srcId="{C7D64F6E-5EC0-4E32-83A3-1857604F2550}" destId="{DEEACB01-CB89-4CF7-A020-CAA7E4B3CDFE}" srcOrd="1" destOrd="0" presId="urn:microsoft.com/office/officeart/2005/8/layout/list1"/>
    <dgm:cxn modelId="{B82EA3A2-4D4B-4A81-A5DE-79B1E967D210}" srcId="{71B2D4F0-4BC6-4976-9ED8-A4DF69178A40}" destId="{65975A57-DC82-49A2-A48D-F378676BB2B2}" srcOrd="0" destOrd="0" parTransId="{EE53722B-7BB5-4DE5-B427-E831AC37D7C0}" sibTransId="{F10190F5-3A91-4706-A70F-EDCE8DE4333B}"/>
    <dgm:cxn modelId="{97633E84-9B0A-4A04-99CB-32E449500662}" type="presOf" srcId="{C7D64F6E-5EC0-4E32-83A3-1857604F2550}" destId="{2C012E51-4465-4B8A-8137-49319C1B1108}" srcOrd="0" destOrd="0" presId="urn:microsoft.com/office/officeart/2005/8/layout/list1"/>
    <dgm:cxn modelId="{C0B05ED8-91CD-4C5F-A604-2B2800AAC856}" srcId="{61E969E8-C60C-4194-80B9-C5C88163C4E4}" destId="{71B2D4F0-4BC6-4976-9ED8-A4DF69178A40}" srcOrd="1" destOrd="0" parTransId="{E5D74D98-0650-4E19-8A8B-D539E4434AF2}" sibTransId="{1BA70E4B-06AE-4F2A-9F68-D3F52CD6B290}"/>
    <dgm:cxn modelId="{C691D066-133C-44F1-AD91-D6D09D3C8318}" type="presOf" srcId="{9DEA567B-50CD-4D34-A3EC-EB074400D6E0}" destId="{2EAEC473-7B2D-452B-B8A9-8A22F29E0317}" srcOrd="0" destOrd="0" presId="urn:microsoft.com/office/officeart/2005/8/layout/list1"/>
    <dgm:cxn modelId="{1EBC441E-5D40-49D8-8958-693CD3C0A5DD}" type="presOf" srcId="{71B2D4F0-4BC6-4976-9ED8-A4DF69178A40}" destId="{B593106F-BCF4-432A-8E6B-52325A0AEF79}" srcOrd="0" destOrd="0" presId="urn:microsoft.com/office/officeart/2005/8/layout/list1"/>
    <dgm:cxn modelId="{EF7D6B0B-2B28-4DE3-B494-C1C44EF3E9CD}" srcId="{C7D64F6E-5EC0-4E32-83A3-1857604F2550}" destId="{DE7DD5F9-488B-4C2F-B702-9FB702392BCD}" srcOrd="2" destOrd="0" parTransId="{6AD02F4B-83DB-4566-8DBD-A8045F69EA5B}" sibTransId="{A487CF95-EE28-42B6-A13B-0803D4A881E9}"/>
    <dgm:cxn modelId="{356E93AA-3933-4F2E-9844-6589EB4463CE}" srcId="{C7D64F6E-5EC0-4E32-83A3-1857604F2550}" destId="{9DEA567B-50CD-4D34-A3EC-EB074400D6E0}" srcOrd="0" destOrd="0" parTransId="{430469F3-2EE0-42A9-B882-3F2B38186C6C}" sibTransId="{8DEB4DAE-FE69-4205-8F7A-52C5FFCF6476}"/>
    <dgm:cxn modelId="{8EEA5E9C-EAB7-40CF-A271-2653AC227D16}" type="presOf" srcId="{B36AC743-F245-4B9F-BE9E-7DD5AA3E23C8}" destId="{2EAEC473-7B2D-452B-B8A9-8A22F29E0317}" srcOrd="0" destOrd="1" presId="urn:microsoft.com/office/officeart/2005/8/layout/list1"/>
    <dgm:cxn modelId="{F6639B92-54AE-4A65-8BA3-206E7E50119A}" srcId="{C7D64F6E-5EC0-4E32-83A3-1857604F2550}" destId="{B36AC743-F245-4B9F-BE9E-7DD5AA3E23C8}" srcOrd="1" destOrd="0" parTransId="{18405F3D-0153-4873-B1C2-D377B19F9A83}" sibTransId="{F3F47DCC-AE57-4C52-B8E5-0D044FD9F0B7}"/>
    <dgm:cxn modelId="{8BB76EC7-5430-4E5B-8A3D-526485527C22}" type="presOf" srcId="{65975A57-DC82-49A2-A48D-F378676BB2B2}" destId="{5DD55C0B-FD02-4DA3-9423-25305221F513}" srcOrd="0" destOrd="0" presId="urn:microsoft.com/office/officeart/2005/8/layout/list1"/>
    <dgm:cxn modelId="{A6BEC80F-8A40-4286-B163-FB9E7FCAB928}" type="presOf" srcId="{61E969E8-C60C-4194-80B9-C5C88163C4E4}" destId="{F6E5FCF7-BD4E-4241-82D9-57D42098AB20}" srcOrd="0" destOrd="0" presId="urn:microsoft.com/office/officeart/2005/8/layout/list1"/>
    <dgm:cxn modelId="{E399401D-36BA-4C44-A885-86EC2ED773B9}" type="presParOf" srcId="{F6E5FCF7-BD4E-4241-82D9-57D42098AB20}" destId="{DA38CE37-1F0C-40FF-B41A-6F96556EFC91}" srcOrd="0" destOrd="0" presId="urn:microsoft.com/office/officeart/2005/8/layout/list1"/>
    <dgm:cxn modelId="{E13E3D78-5E80-46CC-8629-24B2A2069D75}" type="presParOf" srcId="{DA38CE37-1F0C-40FF-B41A-6F96556EFC91}" destId="{2C012E51-4465-4B8A-8137-49319C1B1108}" srcOrd="0" destOrd="0" presId="urn:microsoft.com/office/officeart/2005/8/layout/list1"/>
    <dgm:cxn modelId="{B7D58F25-C5F1-4D8B-A6E1-CCEC0E481D9D}" type="presParOf" srcId="{DA38CE37-1F0C-40FF-B41A-6F96556EFC91}" destId="{DEEACB01-CB89-4CF7-A020-CAA7E4B3CDFE}" srcOrd="1" destOrd="0" presId="urn:microsoft.com/office/officeart/2005/8/layout/list1"/>
    <dgm:cxn modelId="{40487DCF-82B6-4573-BB56-F66E811DFFB0}" type="presParOf" srcId="{F6E5FCF7-BD4E-4241-82D9-57D42098AB20}" destId="{24D6CB30-C3FF-4188-9C59-AF8670C18642}" srcOrd="1" destOrd="0" presId="urn:microsoft.com/office/officeart/2005/8/layout/list1"/>
    <dgm:cxn modelId="{3DC19878-CA84-467E-9BB3-D1B4116E76F5}" type="presParOf" srcId="{F6E5FCF7-BD4E-4241-82D9-57D42098AB20}" destId="{2EAEC473-7B2D-452B-B8A9-8A22F29E0317}" srcOrd="2" destOrd="0" presId="urn:microsoft.com/office/officeart/2005/8/layout/list1"/>
    <dgm:cxn modelId="{3FF2DA70-A547-47CD-80EE-A451D1A6B88A}" type="presParOf" srcId="{F6E5FCF7-BD4E-4241-82D9-57D42098AB20}" destId="{5067B6F6-D6D9-47CC-9CCE-5E2CEB6B10F0}" srcOrd="3" destOrd="0" presId="urn:microsoft.com/office/officeart/2005/8/layout/list1"/>
    <dgm:cxn modelId="{EFE8D874-16DD-40CC-B896-3E986C5E3244}" type="presParOf" srcId="{F6E5FCF7-BD4E-4241-82D9-57D42098AB20}" destId="{47413D82-3079-49F3-B325-D22A7C8A6EAB}" srcOrd="4" destOrd="0" presId="urn:microsoft.com/office/officeart/2005/8/layout/list1"/>
    <dgm:cxn modelId="{38EE87B2-0E00-46DF-B1FD-EF61CC0BA831}" type="presParOf" srcId="{47413D82-3079-49F3-B325-D22A7C8A6EAB}" destId="{B593106F-BCF4-432A-8E6B-52325A0AEF79}" srcOrd="0" destOrd="0" presId="urn:microsoft.com/office/officeart/2005/8/layout/list1"/>
    <dgm:cxn modelId="{EAD6B74A-7708-4378-B7C1-16D8A84E3F8D}" type="presParOf" srcId="{47413D82-3079-49F3-B325-D22A7C8A6EAB}" destId="{740767BC-0824-4252-A9D3-6ACEB1A1AAC4}" srcOrd="1" destOrd="0" presId="urn:microsoft.com/office/officeart/2005/8/layout/list1"/>
    <dgm:cxn modelId="{FEE6D5E3-1E22-462E-8EED-CD608F75046C}" type="presParOf" srcId="{F6E5FCF7-BD4E-4241-82D9-57D42098AB20}" destId="{85766463-B742-4C90-90D2-6F3B6FAB56CC}" srcOrd="5" destOrd="0" presId="urn:microsoft.com/office/officeart/2005/8/layout/list1"/>
    <dgm:cxn modelId="{79F2CB14-D7DE-44F3-99A9-E2C4AD994C45}" type="presParOf" srcId="{F6E5FCF7-BD4E-4241-82D9-57D42098AB20}" destId="{5DD55C0B-FD02-4DA3-9423-25305221F51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33937FB-403B-4D70-84FA-83AD5F511F3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318C88E-3D61-43FA-928B-A3A93A57DDDE}">
      <dgm:prSet phldrT="[Text]" custT="1"/>
      <dgm:spPr/>
      <dgm:t>
        <a:bodyPr/>
        <a:lstStyle/>
        <a:p>
          <a:r>
            <a:rPr lang="en-US" sz="2800" dirty="0" smtClean="0"/>
            <a:t>Currently not </a:t>
          </a:r>
          <a:r>
            <a:rPr lang="en-US" sz="2800" dirty="0"/>
            <a:t>a full scale solution</a:t>
          </a:r>
        </a:p>
      </dgm:t>
    </dgm:pt>
    <dgm:pt modelId="{3DC505DA-FE14-41D7-94AB-CAF288147EC2}" type="parTrans" cxnId="{61DAE36E-6693-4251-AF02-FFDB18940A58}">
      <dgm:prSet/>
      <dgm:spPr/>
      <dgm:t>
        <a:bodyPr/>
        <a:lstStyle/>
        <a:p>
          <a:endParaRPr lang="en-US"/>
        </a:p>
      </dgm:t>
    </dgm:pt>
    <dgm:pt modelId="{D3E09022-7CD8-47A1-AD96-510F56BEA1D2}" type="sibTrans" cxnId="{61DAE36E-6693-4251-AF02-FFDB18940A58}">
      <dgm:prSet/>
      <dgm:spPr/>
      <dgm:t>
        <a:bodyPr/>
        <a:lstStyle/>
        <a:p>
          <a:endParaRPr lang="en-US"/>
        </a:p>
      </dgm:t>
    </dgm:pt>
    <dgm:pt modelId="{6F4D908C-6FB4-40E8-8A2E-F7598D79F896}">
      <dgm:prSet phldrT="[Text]" custT="1"/>
      <dgm:spPr/>
      <dgm:t>
        <a:bodyPr/>
        <a:lstStyle/>
        <a:p>
          <a:r>
            <a:rPr lang="en-US" sz="2400" b="0" dirty="0" smtClean="0"/>
            <a:t>Vendor </a:t>
          </a:r>
          <a:r>
            <a:rPr lang="en-US" sz="2400" b="0" dirty="0" err="1" smtClean="0"/>
            <a:t>sw</a:t>
          </a:r>
          <a:r>
            <a:rPr lang="en-US" sz="2400" dirty="0" smtClean="0"/>
            <a:t> software do not resolve ESS time calculation and provide the required </a:t>
          </a:r>
          <a:r>
            <a:rPr lang="en-US" sz="2400" dirty="0" err="1" smtClean="0"/>
            <a:t>RToA</a:t>
          </a:r>
          <a:endParaRPr lang="en-US" sz="2400" dirty="0"/>
        </a:p>
      </dgm:t>
    </dgm:pt>
    <dgm:pt modelId="{4F54ED08-B069-491D-9DC8-653608631BFA}" type="parTrans" cxnId="{47592D16-402A-434D-B220-9292691B5F77}">
      <dgm:prSet/>
      <dgm:spPr/>
      <dgm:t>
        <a:bodyPr/>
        <a:lstStyle/>
        <a:p>
          <a:endParaRPr lang="en-US"/>
        </a:p>
      </dgm:t>
    </dgm:pt>
    <dgm:pt modelId="{8F62541A-07E6-46B3-A516-E80CE82FB9AB}" type="sibTrans" cxnId="{47592D16-402A-434D-B220-9292691B5F77}">
      <dgm:prSet/>
      <dgm:spPr/>
      <dgm:t>
        <a:bodyPr/>
        <a:lstStyle/>
        <a:p>
          <a:endParaRPr lang="en-US"/>
        </a:p>
      </dgm:t>
    </dgm:pt>
    <dgm:pt modelId="{CBEF014D-1316-4C85-B1DB-81D372D6469C}">
      <dgm:prSet phldrT="[Text]" custT="1"/>
      <dgm:spPr/>
      <dgm:t>
        <a:bodyPr/>
        <a:lstStyle/>
        <a:p>
          <a:r>
            <a:rPr lang="en-US" sz="2400" b="0" dirty="0" smtClean="0"/>
            <a:t>Vendor </a:t>
          </a:r>
          <a:r>
            <a:rPr lang="en-US" sz="2400" b="0" dirty="0" err="1" smtClean="0"/>
            <a:t>sw</a:t>
          </a:r>
          <a:r>
            <a:rPr lang="en-US" sz="2400" dirty="0" smtClean="0"/>
            <a:t> do not provide </a:t>
          </a:r>
          <a:r>
            <a:rPr lang="en-US" sz="2400" dirty="0"/>
            <a:t>streaming </a:t>
          </a:r>
          <a:r>
            <a:rPr lang="en-US" sz="2400" dirty="0" smtClean="0"/>
            <a:t>based </a:t>
          </a:r>
          <a:r>
            <a:rPr lang="en-US" sz="2400" dirty="0"/>
            <a:t>data </a:t>
          </a:r>
          <a:r>
            <a:rPr lang="en-US" sz="2400" dirty="0" smtClean="0"/>
            <a:t>processing – workaround required to fit ESS infrastructure</a:t>
          </a:r>
          <a:endParaRPr lang="en-US" sz="2400" dirty="0"/>
        </a:p>
      </dgm:t>
    </dgm:pt>
    <dgm:pt modelId="{15BBD3EC-BB15-4820-A103-9466E681D73F}" type="parTrans" cxnId="{EDBA893E-2A37-4AE6-AD6B-FAB47A5972AC}">
      <dgm:prSet/>
      <dgm:spPr/>
      <dgm:t>
        <a:bodyPr/>
        <a:lstStyle/>
        <a:p>
          <a:endParaRPr lang="en-US"/>
        </a:p>
      </dgm:t>
    </dgm:pt>
    <dgm:pt modelId="{65C973AC-A52B-4A65-9ED8-71847AC34774}" type="sibTrans" cxnId="{EDBA893E-2A37-4AE6-AD6B-FAB47A5972AC}">
      <dgm:prSet/>
      <dgm:spPr/>
      <dgm:t>
        <a:bodyPr/>
        <a:lstStyle/>
        <a:p>
          <a:endParaRPr lang="en-US"/>
        </a:p>
      </dgm:t>
    </dgm:pt>
    <dgm:pt modelId="{6E8948E9-88C0-4A25-92BC-57C7D6B24892}">
      <dgm:prSet phldrT="[Text]" custT="1"/>
      <dgm:spPr/>
      <dgm:t>
        <a:bodyPr/>
        <a:lstStyle/>
        <a:p>
          <a:r>
            <a:rPr lang="en-US" sz="2400" b="0" u="sng" dirty="0" smtClean="0"/>
            <a:t>It is not trivial to synchronize time information from vendor </a:t>
          </a:r>
          <a:r>
            <a:rPr lang="en-US" sz="2400" b="0" u="sng" dirty="0" err="1" smtClean="0"/>
            <a:t>sw</a:t>
          </a:r>
          <a:r>
            <a:rPr lang="en-US" sz="2400" b="0" u="sng" dirty="0" smtClean="0"/>
            <a:t> with ESS time!</a:t>
          </a:r>
          <a:endParaRPr lang="en-US" sz="2400" b="0" u="sng" dirty="0"/>
        </a:p>
      </dgm:t>
    </dgm:pt>
    <dgm:pt modelId="{EA365505-72BF-4669-8D1B-CC58B0ECAA0C}" type="parTrans" cxnId="{33C3772F-71C8-45F6-A2EB-DC3590C1BC64}">
      <dgm:prSet/>
      <dgm:spPr/>
      <dgm:t>
        <a:bodyPr/>
        <a:lstStyle/>
        <a:p>
          <a:endParaRPr lang="en-US"/>
        </a:p>
      </dgm:t>
    </dgm:pt>
    <dgm:pt modelId="{552F8FC9-9116-41CB-A30D-289DA6DB01AB}" type="sibTrans" cxnId="{33C3772F-71C8-45F6-A2EB-DC3590C1BC64}">
      <dgm:prSet/>
      <dgm:spPr/>
      <dgm:t>
        <a:bodyPr/>
        <a:lstStyle/>
        <a:p>
          <a:endParaRPr lang="en-US"/>
        </a:p>
      </dgm:t>
    </dgm:pt>
    <dgm:pt modelId="{4D96B212-8ADB-4410-9DAC-5696BA72F23F}">
      <dgm:prSet phldrT="[Text]" custT="1"/>
      <dgm:spPr/>
      <dgm:t>
        <a:bodyPr/>
        <a:lstStyle/>
        <a:p>
          <a:endParaRPr lang="en-US" sz="2400" dirty="0"/>
        </a:p>
      </dgm:t>
    </dgm:pt>
    <dgm:pt modelId="{3DFE5F73-8563-4313-BD94-3D40C7343B15}" type="parTrans" cxnId="{820F622C-83FA-4C43-9D52-7B43D294B9BE}">
      <dgm:prSet/>
      <dgm:spPr/>
      <dgm:t>
        <a:bodyPr/>
        <a:lstStyle/>
        <a:p>
          <a:endParaRPr lang="en-US"/>
        </a:p>
      </dgm:t>
    </dgm:pt>
    <dgm:pt modelId="{47BDBE4D-19EF-4C63-BCA8-EF9CBF2711A9}" type="sibTrans" cxnId="{820F622C-83FA-4C43-9D52-7B43D294B9BE}">
      <dgm:prSet/>
      <dgm:spPr/>
      <dgm:t>
        <a:bodyPr/>
        <a:lstStyle/>
        <a:p>
          <a:endParaRPr lang="en-US"/>
        </a:p>
      </dgm:t>
    </dgm:pt>
    <dgm:pt modelId="{3416B1D3-BC9D-4554-9415-7CFFB3C8A274}">
      <dgm:prSet phldrT="[Text]" custT="1"/>
      <dgm:spPr/>
      <dgm:t>
        <a:bodyPr/>
        <a:lstStyle/>
        <a:p>
          <a:endParaRPr lang="en-US" sz="2400" dirty="0"/>
        </a:p>
      </dgm:t>
    </dgm:pt>
    <dgm:pt modelId="{2F74A166-7B12-4D59-AB43-22008AC20A37}" type="parTrans" cxnId="{1B511A17-E56E-4FB6-BC50-A410DC18E51A}">
      <dgm:prSet/>
      <dgm:spPr/>
      <dgm:t>
        <a:bodyPr/>
        <a:lstStyle/>
        <a:p>
          <a:endParaRPr lang="en-US"/>
        </a:p>
      </dgm:t>
    </dgm:pt>
    <dgm:pt modelId="{90DA63C7-6004-4B4B-8868-9A1FA6818674}" type="sibTrans" cxnId="{1B511A17-E56E-4FB6-BC50-A410DC18E51A}">
      <dgm:prSet/>
      <dgm:spPr/>
      <dgm:t>
        <a:bodyPr/>
        <a:lstStyle/>
        <a:p>
          <a:endParaRPr lang="en-US"/>
        </a:p>
      </dgm:t>
    </dgm:pt>
    <dgm:pt modelId="{4353BB75-BBA1-4FB6-B819-E852340014BD}" type="pres">
      <dgm:prSet presAssocID="{133937FB-403B-4D70-84FA-83AD5F511F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867A94-319A-42E2-B0FD-CB25980D64D9}" type="pres">
      <dgm:prSet presAssocID="{5318C88E-3D61-43FA-928B-A3A93A57DDDE}" presName="parentLin" presStyleCnt="0"/>
      <dgm:spPr/>
    </dgm:pt>
    <dgm:pt modelId="{2AD0B9DB-3878-45BC-BA43-62CEFAED1425}" type="pres">
      <dgm:prSet presAssocID="{5318C88E-3D61-43FA-928B-A3A93A57DDD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AFE3CD2-33EE-4F72-9E4F-5B80AB5FBA00}" type="pres">
      <dgm:prSet presAssocID="{5318C88E-3D61-43FA-928B-A3A93A57DDDE}" presName="parentText" presStyleLbl="node1" presStyleIdx="0" presStyleCnt="1" custScaleX="84401" custScaleY="42028" custLinFactNeighborX="-8816" custLinFactNeighborY="-291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900B3-02A3-4A08-8ABD-4428D6C1946D}" type="pres">
      <dgm:prSet presAssocID="{5318C88E-3D61-43FA-928B-A3A93A57DDDE}" presName="negativeSpace" presStyleCnt="0"/>
      <dgm:spPr/>
    </dgm:pt>
    <dgm:pt modelId="{CB07F125-C2FA-4017-B03E-4B37F3CD6CD4}" type="pres">
      <dgm:prSet presAssocID="{5318C88E-3D61-43FA-928B-A3A93A57DDDE}" presName="childText" presStyleLbl="conFgAcc1" presStyleIdx="0" presStyleCnt="1" custScaleY="107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3087BD-324C-4A3D-9F05-A634B8C59360}" type="presOf" srcId="{133937FB-403B-4D70-84FA-83AD5F511F32}" destId="{4353BB75-BBA1-4FB6-B819-E852340014BD}" srcOrd="0" destOrd="0" presId="urn:microsoft.com/office/officeart/2005/8/layout/list1"/>
    <dgm:cxn modelId="{7ECDBF13-FEC7-40A9-9979-273D3F1E449A}" type="presOf" srcId="{5318C88E-3D61-43FA-928B-A3A93A57DDDE}" destId="{0AFE3CD2-33EE-4F72-9E4F-5B80AB5FBA00}" srcOrd="1" destOrd="0" presId="urn:microsoft.com/office/officeart/2005/8/layout/list1"/>
    <dgm:cxn modelId="{33C3772F-71C8-45F6-A2EB-DC3590C1BC64}" srcId="{5318C88E-3D61-43FA-928B-A3A93A57DDDE}" destId="{6E8948E9-88C0-4A25-92BC-57C7D6B24892}" srcOrd="4" destOrd="0" parTransId="{EA365505-72BF-4669-8D1B-CC58B0ECAA0C}" sibTransId="{552F8FC9-9116-41CB-A30D-289DA6DB01AB}"/>
    <dgm:cxn modelId="{61DAE36E-6693-4251-AF02-FFDB18940A58}" srcId="{133937FB-403B-4D70-84FA-83AD5F511F32}" destId="{5318C88E-3D61-43FA-928B-A3A93A57DDDE}" srcOrd="0" destOrd="0" parTransId="{3DC505DA-FE14-41D7-94AB-CAF288147EC2}" sibTransId="{D3E09022-7CD8-47A1-AD96-510F56BEA1D2}"/>
    <dgm:cxn modelId="{EDBA893E-2A37-4AE6-AD6B-FAB47A5972AC}" srcId="{5318C88E-3D61-43FA-928B-A3A93A57DDDE}" destId="{CBEF014D-1316-4C85-B1DB-81D372D6469C}" srcOrd="2" destOrd="0" parTransId="{15BBD3EC-BB15-4820-A103-9466E681D73F}" sibTransId="{65C973AC-A52B-4A65-9ED8-71847AC34774}"/>
    <dgm:cxn modelId="{0D8A7696-2D35-4856-BDE5-8DA4213537D2}" type="presOf" srcId="{6E8948E9-88C0-4A25-92BC-57C7D6B24892}" destId="{CB07F125-C2FA-4017-B03E-4B37F3CD6CD4}" srcOrd="0" destOrd="4" presId="urn:microsoft.com/office/officeart/2005/8/layout/list1"/>
    <dgm:cxn modelId="{FB5FE806-13F3-46F3-9F2A-6D6001197326}" type="presOf" srcId="{6F4D908C-6FB4-40E8-8A2E-F7598D79F896}" destId="{CB07F125-C2FA-4017-B03E-4B37F3CD6CD4}" srcOrd="0" destOrd="0" presId="urn:microsoft.com/office/officeart/2005/8/layout/list1"/>
    <dgm:cxn modelId="{47592D16-402A-434D-B220-9292691B5F77}" srcId="{5318C88E-3D61-43FA-928B-A3A93A57DDDE}" destId="{6F4D908C-6FB4-40E8-8A2E-F7598D79F896}" srcOrd="0" destOrd="0" parTransId="{4F54ED08-B069-491D-9DC8-653608631BFA}" sibTransId="{8F62541A-07E6-46B3-A516-E80CE82FB9AB}"/>
    <dgm:cxn modelId="{487F91FD-C47B-47CC-814E-127094E81D3E}" type="presOf" srcId="{CBEF014D-1316-4C85-B1DB-81D372D6469C}" destId="{CB07F125-C2FA-4017-B03E-4B37F3CD6CD4}" srcOrd="0" destOrd="2" presId="urn:microsoft.com/office/officeart/2005/8/layout/list1"/>
    <dgm:cxn modelId="{30F4BF49-A4AA-47AF-AAD3-D3E79C2B1269}" type="presOf" srcId="{3416B1D3-BC9D-4554-9415-7CFFB3C8A274}" destId="{CB07F125-C2FA-4017-B03E-4B37F3CD6CD4}" srcOrd="0" destOrd="3" presId="urn:microsoft.com/office/officeart/2005/8/layout/list1"/>
    <dgm:cxn modelId="{820F622C-83FA-4C43-9D52-7B43D294B9BE}" srcId="{5318C88E-3D61-43FA-928B-A3A93A57DDDE}" destId="{4D96B212-8ADB-4410-9DAC-5696BA72F23F}" srcOrd="1" destOrd="0" parTransId="{3DFE5F73-8563-4313-BD94-3D40C7343B15}" sibTransId="{47BDBE4D-19EF-4C63-BCA8-EF9CBF2711A9}"/>
    <dgm:cxn modelId="{BF05D39B-61BA-4378-AFAA-13B83F295D93}" type="presOf" srcId="{5318C88E-3D61-43FA-928B-A3A93A57DDDE}" destId="{2AD0B9DB-3878-45BC-BA43-62CEFAED1425}" srcOrd="0" destOrd="0" presId="urn:microsoft.com/office/officeart/2005/8/layout/list1"/>
    <dgm:cxn modelId="{1B511A17-E56E-4FB6-BC50-A410DC18E51A}" srcId="{5318C88E-3D61-43FA-928B-A3A93A57DDDE}" destId="{3416B1D3-BC9D-4554-9415-7CFFB3C8A274}" srcOrd="3" destOrd="0" parTransId="{2F74A166-7B12-4D59-AB43-22008AC20A37}" sibTransId="{90DA63C7-6004-4B4B-8868-9A1FA6818674}"/>
    <dgm:cxn modelId="{5E230BC5-9113-4351-A424-E2C47DA04A5B}" type="presOf" srcId="{4D96B212-8ADB-4410-9DAC-5696BA72F23F}" destId="{CB07F125-C2FA-4017-B03E-4B37F3CD6CD4}" srcOrd="0" destOrd="1" presId="urn:microsoft.com/office/officeart/2005/8/layout/list1"/>
    <dgm:cxn modelId="{5D0BAF0D-0F0B-4C62-861A-172DF14AF5FC}" type="presParOf" srcId="{4353BB75-BBA1-4FB6-B819-E852340014BD}" destId="{04867A94-319A-42E2-B0FD-CB25980D64D9}" srcOrd="0" destOrd="0" presId="urn:microsoft.com/office/officeart/2005/8/layout/list1"/>
    <dgm:cxn modelId="{8786B5E5-6E7A-4757-9358-A26AD84B13F6}" type="presParOf" srcId="{04867A94-319A-42E2-B0FD-CB25980D64D9}" destId="{2AD0B9DB-3878-45BC-BA43-62CEFAED1425}" srcOrd="0" destOrd="0" presId="urn:microsoft.com/office/officeart/2005/8/layout/list1"/>
    <dgm:cxn modelId="{967B4D65-E2D9-4D66-B252-FF4BB93CDFAE}" type="presParOf" srcId="{04867A94-319A-42E2-B0FD-CB25980D64D9}" destId="{0AFE3CD2-33EE-4F72-9E4F-5B80AB5FBA00}" srcOrd="1" destOrd="0" presId="urn:microsoft.com/office/officeart/2005/8/layout/list1"/>
    <dgm:cxn modelId="{12AD36A2-906F-45EE-BAE5-B40EC16A5528}" type="presParOf" srcId="{4353BB75-BBA1-4FB6-B819-E852340014BD}" destId="{93B900B3-02A3-4A08-8ABD-4428D6C1946D}" srcOrd="1" destOrd="0" presId="urn:microsoft.com/office/officeart/2005/8/layout/list1"/>
    <dgm:cxn modelId="{F9170CA4-FA99-4179-B6E5-6591224E9E0F}" type="presParOf" srcId="{4353BB75-BBA1-4FB6-B819-E852340014BD}" destId="{CB07F125-C2FA-4017-B03E-4B37F3CD6CD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FBF44E-574E-4BDA-BD24-EFFF0B33D09A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0574BE-7965-4006-AA2B-0274E00B472E}">
      <dgm:prSet phldrT="[Text]"/>
      <dgm:spPr/>
      <dgm:t>
        <a:bodyPr/>
        <a:lstStyle/>
        <a:p>
          <a:r>
            <a:rPr lang="en-US" dirty="0" smtClean="0"/>
            <a:t>Limited scalability</a:t>
          </a:r>
          <a:endParaRPr lang="en-US" dirty="0"/>
        </a:p>
      </dgm:t>
    </dgm:pt>
    <dgm:pt modelId="{96AD2D7B-4CB3-4E43-BC3E-F35F6376687C}" type="parTrans" cxnId="{B43BE72A-3B08-44C7-BCF9-49E8ECFA4A2F}">
      <dgm:prSet/>
      <dgm:spPr/>
      <dgm:t>
        <a:bodyPr/>
        <a:lstStyle/>
        <a:p>
          <a:endParaRPr lang="en-US"/>
        </a:p>
      </dgm:t>
    </dgm:pt>
    <dgm:pt modelId="{C7B5544C-548A-46F7-91CD-E76A80E6669C}" type="sibTrans" cxnId="{B43BE72A-3B08-44C7-BCF9-49E8ECFA4A2F}">
      <dgm:prSet/>
      <dgm:spPr/>
      <dgm:t>
        <a:bodyPr/>
        <a:lstStyle/>
        <a:p>
          <a:endParaRPr lang="en-US"/>
        </a:p>
      </dgm:t>
    </dgm:pt>
    <dgm:pt modelId="{B8C84B3A-4BD4-47D3-B8C0-1D22A4411690}">
      <dgm:prSet phldrT="[Text]"/>
      <dgm:spPr/>
      <dgm:t>
        <a:bodyPr/>
        <a:lstStyle/>
        <a:p>
          <a:r>
            <a:rPr lang="en-US" dirty="0" smtClean="0"/>
            <a:t>Plan B requires </a:t>
          </a:r>
          <a:r>
            <a:rPr lang="en-US" dirty="0"/>
            <a:t>intensive file writing into filesystem, multiple times during the processing steps</a:t>
          </a:r>
        </a:p>
      </dgm:t>
    </dgm:pt>
    <dgm:pt modelId="{B019127F-E14D-4C30-8B60-0F02CEFB6D11}" type="parTrans" cxnId="{67939FAA-78E3-43B5-9AC0-90EA95F3389E}">
      <dgm:prSet/>
      <dgm:spPr/>
      <dgm:t>
        <a:bodyPr/>
        <a:lstStyle/>
        <a:p>
          <a:endParaRPr lang="en-US"/>
        </a:p>
      </dgm:t>
    </dgm:pt>
    <dgm:pt modelId="{F2C1A381-DC9D-448E-A7A0-CD316AB324A3}" type="sibTrans" cxnId="{67939FAA-78E3-43B5-9AC0-90EA95F3389E}">
      <dgm:prSet/>
      <dgm:spPr/>
      <dgm:t>
        <a:bodyPr/>
        <a:lstStyle/>
        <a:p>
          <a:endParaRPr lang="en-US"/>
        </a:p>
      </dgm:t>
    </dgm:pt>
    <dgm:pt modelId="{FC88BB19-4BA2-4F27-8CB1-D7E6BF8DA877}">
      <dgm:prSet phldrT="[Text]"/>
      <dgm:spPr/>
      <dgm:t>
        <a:bodyPr/>
        <a:lstStyle/>
        <a:p>
          <a:r>
            <a:rPr lang="en-US" dirty="0"/>
            <a:t>Sharing workload between multiple processing unit would requires high performance shared filesystem between the nodes</a:t>
          </a:r>
        </a:p>
      </dgm:t>
    </dgm:pt>
    <dgm:pt modelId="{8D02BAB1-D5AD-4D4D-A9C1-12F1245FA729}" type="parTrans" cxnId="{19952941-8BB5-41CF-BE09-FC8F052D7ED0}">
      <dgm:prSet/>
      <dgm:spPr/>
      <dgm:t>
        <a:bodyPr/>
        <a:lstStyle/>
        <a:p>
          <a:endParaRPr lang="en-US"/>
        </a:p>
      </dgm:t>
    </dgm:pt>
    <dgm:pt modelId="{B0A95FA3-770F-4D9D-9D5D-651CD5B266FC}" type="sibTrans" cxnId="{19952941-8BB5-41CF-BE09-FC8F052D7ED0}">
      <dgm:prSet/>
      <dgm:spPr/>
      <dgm:t>
        <a:bodyPr/>
        <a:lstStyle/>
        <a:p>
          <a:endParaRPr lang="en-US"/>
        </a:p>
      </dgm:t>
    </dgm:pt>
    <dgm:pt modelId="{A7ADA335-53FD-4359-8AEE-6752CF1668DD}">
      <dgm:prSet phldrT="[Text]"/>
      <dgm:spPr/>
      <dgm:t>
        <a:bodyPr/>
        <a:lstStyle/>
        <a:p>
          <a:r>
            <a:rPr lang="en-US" dirty="0"/>
            <a:t>Current heavy IO and complex processing steps would require unique and expensive hardware</a:t>
          </a:r>
        </a:p>
      </dgm:t>
    </dgm:pt>
    <dgm:pt modelId="{4F7D3440-7995-4F07-818B-15FE5764A832}" type="parTrans" cxnId="{1849B250-33B6-464A-B339-1C6591C67E1B}">
      <dgm:prSet/>
      <dgm:spPr/>
      <dgm:t>
        <a:bodyPr/>
        <a:lstStyle/>
        <a:p>
          <a:endParaRPr lang="en-US"/>
        </a:p>
      </dgm:t>
    </dgm:pt>
    <dgm:pt modelId="{28AB4F07-A4D7-4A8F-98A3-3723772F0BD9}" type="sibTrans" cxnId="{1849B250-33B6-464A-B339-1C6591C67E1B}">
      <dgm:prSet/>
      <dgm:spPr/>
      <dgm:t>
        <a:bodyPr/>
        <a:lstStyle/>
        <a:p>
          <a:endParaRPr lang="en-US"/>
        </a:p>
      </dgm:t>
    </dgm:pt>
    <dgm:pt modelId="{0AC7A934-79C6-46B5-A2F7-B82394E49014}">
      <dgm:prSet phldrT="[Text]"/>
      <dgm:spPr/>
      <dgm:t>
        <a:bodyPr/>
        <a:lstStyle/>
        <a:p>
          <a:endParaRPr lang="en-US" dirty="0"/>
        </a:p>
      </dgm:t>
    </dgm:pt>
    <dgm:pt modelId="{B0504356-2A02-4528-9450-2461E5140668}" type="parTrans" cxnId="{699F0C4A-935B-487C-A9BB-0B6E2F113F27}">
      <dgm:prSet/>
      <dgm:spPr/>
    </dgm:pt>
    <dgm:pt modelId="{97D86182-0E5C-469C-976A-0E9E4BA13DE6}" type="sibTrans" cxnId="{699F0C4A-935B-487C-A9BB-0B6E2F113F27}">
      <dgm:prSet/>
      <dgm:spPr/>
    </dgm:pt>
    <dgm:pt modelId="{91522541-D01D-4BB7-8D20-BFDB3C846796}">
      <dgm:prSet phldrT="[Text]"/>
      <dgm:spPr/>
      <dgm:t>
        <a:bodyPr/>
        <a:lstStyle/>
        <a:p>
          <a:endParaRPr lang="en-US" dirty="0"/>
        </a:p>
      </dgm:t>
    </dgm:pt>
    <dgm:pt modelId="{10397796-9996-41DF-8BB1-C9AB37E3967C}" type="parTrans" cxnId="{B807C711-907B-4585-A760-C8E9846F79A0}">
      <dgm:prSet/>
      <dgm:spPr/>
    </dgm:pt>
    <dgm:pt modelId="{21E07649-6D68-4EF4-B12F-15931D2CB128}" type="sibTrans" cxnId="{B807C711-907B-4585-A760-C8E9846F79A0}">
      <dgm:prSet/>
      <dgm:spPr/>
    </dgm:pt>
    <dgm:pt modelId="{26B633EE-A888-4FA9-89B8-254CC5B9316D}" type="pres">
      <dgm:prSet presAssocID="{8BFBF44E-574E-4BDA-BD24-EFFF0B33D0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A5B876-A2B9-40F8-AFE1-F29123F24E32}" type="pres">
      <dgm:prSet presAssocID="{A40574BE-7965-4006-AA2B-0274E00B472E}" presName="parentLin" presStyleCnt="0"/>
      <dgm:spPr/>
    </dgm:pt>
    <dgm:pt modelId="{DDB76755-87C1-4B29-B418-C730487D1012}" type="pres">
      <dgm:prSet presAssocID="{A40574BE-7965-4006-AA2B-0274E00B472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0D1151C-E65B-4282-A646-E2393910D905}" type="pres">
      <dgm:prSet presAssocID="{A40574BE-7965-4006-AA2B-0274E00B472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C9426-C50C-46A3-A07E-C9F5543A5DEB}" type="pres">
      <dgm:prSet presAssocID="{A40574BE-7965-4006-AA2B-0274E00B472E}" presName="negativeSpace" presStyleCnt="0"/>
      <dgm:spPr/>
    </dgm:pt>
    <dgm:pt modelId="{C80DD95C-928E-47C0-8C59-1E9A40DAE630}" type="pres">
      <dgm:prSet presAssocID="{A40574BE-7965-4006-AA2B-0274E00B472E}" presName="childText" presStyleLbl="conFgAcc1" presStyleIdx="0" presStyleCnt="1" custScaleY="126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EE8A8-47A4-4CA2-8424-431EF3948876}" type="presOf" srcId="{0AC7A934-79C6-46B5-A2F7-B82394E49014}" destId="{C80DD95C-928E-47C0-8C59-1E9A40DAE630}" srcOrd="0" destOrd="1" presId="urn:microsoft.com/office/officeart/2005/8/layout/list1"/>
    <dgm:cxn modelId="{1E12540E-2222-49A8-9F1B-B66305651B0A}" type="presOf" srcId="{FC88BB19-4BA2-4F27-8CB1-D7E6BF8DA877}" destId="{C80DD95C-928E-47C0-8C59-1E9A40DAE630}" srcOrd="0" destOrd="2" presId="urn:microsoft.com/office/officeart/2005/8/layout/list1"/>
    <dgm:cxn modelId="{67939FAA-78E3-43B5-9AC0-90EA95F3389E}" srcId="{A40574BE-7965-4006-AA2B-0274E00B472E}" destId="{B8C84B3A-4BD4-47D3-B8C0-1D22A4411690}" srcOrd="0" destOrd="0" parTransId="{B019127F-E14D-4C30-8B60-0F02CEFB6D11}" sibTransId="{F2C1A381-DC9D-448E-A7A0-CD316AB324A3}"/>
    <dgm:cxn modelId="{B807C711-907B-4585-A760-C8E9846F79A0}" srcId="{A40574BE-7965-4006-AA2B-0274E00B472E}" destId="{91522541-D01D-4BB7-8D20-BFDB3C846796}" srcOrd="3" destOrd="0" parTransId="{10397796-9996-41DF-8BB1-C9AB37E3967C}" sibTransId="{21E07649-6D68-4EF4-B12F-15931D2CB128}"/>
    <dgm:cxn modelId="{488081F7-60B6-4476-A6A4-F62273CA6A30}" type="presOf" srcId="{91522541-D01D-4BB7-8D20-BFDB3C846796}" destId="{C80DD95C-928E-47C0-8C59-1E9A40DAE630}" srcOrd="0" destOrd="3" presId="urn:microsoft.com/office/officeart/2005/8/layout/list1"/>
    <dgm:cxn modelId="{59454C87-18F0-40C6-803E-4A7654C7674E}" type="presOf" srcId="{A40574BE-7965-4006-AA2B-0274E00B472E}" destId="{80D1151C-E65B-4282-A646-E2393910D905}" srcOrd="1" destOrd="0" presId="urn:microsoft.com/office/officeart/2005/8/layout/list1"/>
    <dgm:cxn modelId="{F2381FDC-9F20-44C1-9564-FF9FEC8FBBCF}" type="presOf" srcId="{A40574BE-7965-4006-AA2B-0274E00B472E}" destId="{DDB76755-87C1-4B29-B418-C730487D1012}" srcOrd="0" destOrd="0" presId="urn:microsoft.com/office/officeart/2005/8/layout/list1"/>
    <dgm:cxn modelId="{1849B250-33B6-464A-B339-1C6591C67E1B}" srcId="{A40574BE-7965-4006-AA2B-0274E00B472E}" destId="{A7ADA335-53FD-4359-8AEE-6752CF1668DD}" srcOrd="4" destOrd="0" parTransId="{4F7D3440-7995-4F07-818B-15FE5764A832}" sibTransId="{28AB4F07-A4D7-4A8F-98A3-3723772F0BD9}"/>
    <dgm:cxn modelId="{2AEBD08F-D5C5-491C-8399-41F96CA247E7}" type="presOf" srcId="{8BFBF44E-574E-4BDA-BD24-EFFF0B33D09A}" destId="{26B633EE-A888-4FA9-89B8-254CC5B9316D}" srcOrd="0" destOrd="0" presId="urn:microsoft.com/office/officeart/2005/8/layout/list1"/>
    <dgm:cxn modelId="{B43BE72A-3B08-44C7-BCF9-49E8ECFA4A2F}" srcId="{8BFBF44E-574E-4BDA-BD24-EFFF0B33D09A}" destId="{A40574BE-7965-4006-AA2B-0274E00B472E}" srcOrd="0" destOrd="0" parTransId="{96AD2D7B-4CB3-4E43-BC3E-F35F6376687C}" sibTransId="{C7B5544C-548A-46F7-91CD-E76A80E6669C}"/>
    <dgm:cxn modelId="{601900E5-6DBF-42B5-A45B-C9D81D509BC6}" type="presOf" srcId="{B8C84B3A-4BD4-47D3-B8C0-1D22A4411690}" destId="{C80DD95C-928E-47C0-8C59-1E9A40DAE630}" srcOrd="0" destOrd="0" presId="urn:microsoft.com/office/officeart/2005/8/layout/list1"/>
    <dgm:cxn modelId="{DF821F22-D5F0-4655-A6B9-3E29B0DC7EA7}" type="presOf" srcId="{A7ADA335-53FD-4359-8AEE-6752CF1668DD}" destId="{C80DD95C-928E-47C0-8C59-1E9A40DAE630}" srcOrd="0" destOrd="4" presId="urn:microsoft.com/office/officeart/2005/8/layout/list1"/>
    <dgm:cxn modelId="{19952941-8BB5-41CF-BE09-FC8F052D7ED0}" srcId="{A40574BE-7965-4006-AA2B-0274E00B472E}" destId="{FC88BB19-4BA2-4F27-8CB1-D7E6BF8DA877}" srcOrd="2" destOrd="0" parTransId="{8D02BAB1-D5AD-4D4D-A9C1-12F1245FA729}" sibTransId="{B0A95FA3-770F-4D9D-9D5D-651CD5B266FC}"/>
    <dgm:cxn modelId="{699F0C4A-935B-487C-A9BB-0B6E2F113F27}" srcId="{A40574BE-7965-4006-AA2B-0274E00B472E}" destId="{0AC7A934-79C6-46B5-A2F7-B82394E49014}" srcOrd="1" destOrd="0" parTransId="{B0504356-2A02-4528-9450-2461E5140668}" sibTransId="{97D86182-0E5C-469C-976A-0E9E4BA13DE6}"/>
    <dgm:cxn modelId="{4E21F839-4BFF-46F4-A9F9-595DFE02FF83}" type="presParOf" srcId="{26B633EE-A888-4FA9-89B8-254CC5B9316D}" destId="{BEA5B876-A2B9-40F8-AFE1-F29123F24E32}" srcOrd="0" destOrd="0" presId="urn:microsoft.com/office/officeart/2005/8/layout/list1"/>
    <dgm:cxn modelId="{505A582F-27EC-494E-ABF5-38A268375603}" type="presParOf" srcId="{BEA5B876-A2B9-40F8-AFE1-F29123F24E32}" destId="{DDB76755-87C1-4B29-B418-C730487D1012}" srcOrd="0" destOrd="0" presId="urn:microsoft.com/office/officeart/2005/8/layout/list1"/>
    <dgm:cxn modelId="{E6DE7841-8EDD-4668-8982-E880FBC506B7}" type="presParOf" srcId="{BEA5B876-A2B9-40F8-AFE1-F29123F24E32}" destId="{80D1151C-E65B-4282-A646-E2393910D905}" srcOrd="1" destOrd="0" presId="urn:microsoft.com/office/officeart/2005/8/layout/list1"/>
    <dgm:cxn modelId="{7122C382-31BB-4C85-947B-494DCC0F881C}" type="presParOf" srcId="{26B633EE-A888-4FA9-89B8-254CC5B9316D}" destId="{81FC9426-C50C-46A3-A07E-C9F5543A5DEB}" srcOrd="1" destOrd="0" presId="urn:microsoft.com/office/officeart/2005/8/layout/list1"/>
    <dgm:cxn modelId="{79B672B0-AAB9-4556-8CFA-0609285CF6A3}" type="presParOf" srcId="{26B633EE-A888-4FA9-89B8-254CC5B9316D}" destId="{C80DD95C-928E-47C0-8C59-1E9A40DAE63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ECED57D-CF81-473F-AFDD-B966D02F8BB1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D288394-9D47-4798-9126-12EB8AF8C24D}">
      <dgm:prSet phldrT="[Text]"/>
      <dgm:spPr/>
      <dgm:t>
        <a:bodyPr/>
        <a:lstStyle/>
        <a:p>
          <a:r>
            <a:rPr lang="en-US" dirty="0"/>
            <a:t>Vendor dependency</a:t>
          </a:r>
        </a:p>
      </dgm:t>
    </dgm:pt>
    <dgm:pt modelId="{18175E19-7576-456A-9B39-E829D6478831}" type="parTrans" cxnId="{E8F38776-EAD2-41E4-B542-E392A4C3FE2D}">
      <dgm:prSet/>
      <dgm:spPr/>
      <dgm:t>
        <a:bodyPr/>
        <a:lstStyle/>
        <a:p>
          <a:endParaRPr lang="en-US"/>
        </a:p>
      </dgm:t>
    </dgm:pt>
    <dgm:pt modelId="{C474155C-B9D2-4232-AC0F-63CE791B4A9B}" type="sibTrans" cxnId="{E8F38776-EAD2-41E4-B542-E392A4C3FE2D}">
      <dgm:prSet/>
      <dgm:spPr/>
      <dgm:t>
        <a:bodyPr/>
        <a:lstStyle/>
        <a:p>
          <a:endParaRPr lang="en-US"/>
        </a:p>
      </dgm:t>
    </dgm:pt>
    <dgm:pt modelId="{80417E45-B50A-4816-8DE3-563543B71B6D}">
      <dgm:prSet phldrT="[Text]"/>
      <dgm:spPr/>
      <dgm:t>
        <a:bodyPr/>
        <a:lstStyle/>
        <a:p>
          <a:r>
            <a:rPr lang="en-US" dirty="0"/>
            <a:t>This solution </a:t>
          </a:r>
          <a:r>
            <a:rPr lang="en-US" dirty="0" smtClean="0"/>
            <a:t>will be </a:t>
          </a:r>
          <a:r>
            <a:rPr lang="en-US" dirty="0" err="1" smtClean="0"/>
            <a:t>Blackbox</a:t>
          </a:r>
          <a:r>
            <a:rPr lang="en-US" dirty="0" smtClean="0"/>
            <a:t> for ESS, any problem or change on the software would require change request procedure.</a:t>
          </a:r>
          <a:endParaRPr lang="en-US" dirty="0"/>
        </a:p>
      </dgm:t>
    </dgm:pt>
    <dgm:pt modelId="{C58420C3-B55F-4F01-B4F4-6900EAEC1ECB}" type="parTrans" cxnId="{739970F2-EDC0-4053-8834-F1A0BCAA1915}">
      <dgm:prSet/>
      <dgm:spPr/>
      <dgm:t>
        <a:bodyPr/>
        <a:lstStyle/>
        <a:p>
          <a:endParaRPr lang="en-US"/>
        </a:p>
      </dgm:t>
    </dgm:pt>
    <dgm:pt modelId="{4DF468DC-3467-4C27-A465-5EBF38C1A244}" type="sibTrans" cxnId="{739970F2-EDC0-4053-8834-F1A0BCAA1915}">
      <dgm:prSet/>
      <dgm:spPr/>
      <dgm:t>
        <a:bodyPr/>
        <a:lstStyle/>
        <a:p>
          <a:endParaRPr lang="en-US"/>
        </a:p>
      </dgm:t>
    </dgm:pt>
    <dgm:pt modelId="{A22A396B-7207-4909-8F72-331FB8D72A35}">
      <dgm:prSet phldrT="[Text]"/>
      <dgm:spPr/>
      <dgm:t>
        <a:bodyPr/>
        <a:lstStyle/>
        <a:p>
          <a:r>
            <a:rPr lang="en-US" dirty="0" smtClean="0"/>
            <a:t>(NDA </a:t>
          </a:r>
          <a:r>
            <a:rPr lang="en-US" dirty="0"/>
            <a:t>would introduce legal risk </a:t>
          </a:r>
          <a:r>
            <a:rPr lang="en-US" dirty="0" smtClean="0"/>
            <a:t>for parallel in-house open source development)</a:t>
          </a:r>
          <a:endParaRPr lang="en-US" dirty="0"/>
        </a:p>
      </dgm:t>
    </dgm:pt>
    <dgm:pt modelId="{DE97BF9D-440A-49F3-A9CD-3AB934F1F6D9}" type="parTrans" cxnId="{7AE08891-8001-4BE8-978F-EED54882BB59}">
      <dgm:prSet/>
      <dgm:spPr/>
      <dgm:t>
        <a:bodyPr/>
        <a:lstStyle/>
        <a:p>
          <a:endParaRPr lang="en-US"/>
        </a:p>
      </dgm:t>
    </dgm:pt>
    <dgm:pt modelId="{7ED79F0E-8E18-4554-9BD0-9D794A9BF2ED}" type="sibTrans" cxnId="{7AE08891-8001-4BE8-978F-EED54882BB59}">
      <dgm:prSet/>
      <dgm:spPr/>
      <dgm:t>
        <a:bodyPr/>
        <a:lstStyle/>
        <a:p>
          <a:endParaRPr lang="en-US"/>
        </a:p>
      </dgm:t>
    </dgm:pt>
    <dgm:pt modelId="{A74E96C2-CDCC-49D4-AECA-1365F51D7E3D}">
      <dgm:prSet phldrT="[Text]"/>
      <dgm:spPr/>
      <dgm:t>
        <a:bodyPr/>
        <a:lstStyle/>
        <a:p>
          <a:r>
            <a:rPr lang="en-US" dirty="0"/>
            <a:t>Non standard EFU</a:t>
          </a:r>
        </a:p>
      </dgm:t>
    </dgm:pt>
    <dgm:pt modelId="{57C89117-8AAC-45C1-9176-1E658D60F211}" type="parTrans" cxnId="{CF2E4146-86A6-4B3E-A7B6-29D77DC610F5}">
      <dgm:prSet/>
      <dgm:spPr/>
      <dgm:t>
        <a:bodyPr/>
        <a:lstStyle/>
        <a:p>
          <a:endParaRPr lang="en-US"/>
        </a:p>
      </dgm:t>
    </dgm:pt>
    <dgm:pt modelId="{289FC26E-80BA-40B0-9029-B2A4E8EC7CC3}" type="sibTrans" cxnId="{CF2E4146-86A6-4B3E-A7B6-29D77DC610F5}">
      <dgm:prSet/>
      <dgm:spPr/>
      <dgm:t>
        <a:bodyPr/>
        <a:lstStyle/>
        <a:p>
          <a:endParaRPr lang="en-US"/>
        </a:p>
      </dgm:t>
    </dgm:pt>
    <dgm:pt modelId="{781B458B-DA2B-40E3-9DB1-A95DB25E2189}">
      <dgm:prSet phldrT="[Text]"/>
      <dgm:spPr/>
      <dgm:t>
        <a:bodyPr/>
        <a:lstStyle/>
        <a:p>
          <a:r>
            <a:rPr lang="en-US" b="0" dirty="0"/>
            <a:t>The solution would not disclose EFU, which would still needed to perform timing calculation and data transformation for Kafka</a:t>
          </a:r>
        </a:p>
      </dgm:t>
    </dgm:pt>
    <dgm:pt modelId="{6ED5D4AF-011B-4B34-A07E-E7702C32E47E}" type="parTrans" cxnId="{7A47B6CD-F582-4B5C-AA95-445A22FC5A5E}">
      <dgm:prSet/>
      <dgm:spPr/>
      <dgm:t>
        <a:bodyPr/>
        <a:lstStyle/>
        <a:p>
          <a:endParaRPr lang="en-US"/>
        </a:p>
      </dgm:t>
    </dgm:pt>
    <dgm:pt modelId="{7CFCF623-D795-4623-8B9C-E326127DD4FE}" type="sibTrans" cxnId="{7A47B6CD-F582-4B5C-AA95-445A22FC5A5E}">
      <dgm:prSet/>
      <dgm:spPr/>
      <dgm:t>
        <a:bodyPr/>
        <a:lstStyle/>
        <a:p>
          <a:endParaRPr lang="en-US"/>
        </a:p>
      </dgm:t>
    </dgm:pt>
    <dgm:pt modelId="{86A946A5-28B1-4528-BA97-84FC929A9406}">
      <dgm:prSet phldrT="[Text]"/>
      <dgm:spPr/>
      <dgm:t>
        <a:bodyPr/>
        <a:lstStyle/>
        <a:p>
          <a:r>
            <a:rPr lang="en-US" b="0" dirty="0" smtClean="0"/>
            <a:t>This </a:t>
          </a:r>
          <a:r>
            <a:rPr lang="en-US" b="0" dirty="0"/>
            <a:t>would introduce new interface instead of the existing </a:t>
          </a:r>
          <a:r>
            <a:rPr lang="en-US" b="0" dirty="0" smtClean="0"/>
            <a:t>ones. </a:t>
          </a:r>
          <a:endParaRPr lang="en-US" b="1" dirty="0"/>
        </a:p>
      </dgm:t>
    </dgm:pt>
    <dgm:pt modelId="{18BBF2F4-0B78-414F-B491-594620851915}" type="parTrans" cxnId="{2869E542-C2D3-4F80-85B0-5EFF54A43284}">
      <dgm:prSet/>
      <dgm:spPr/>
      <dgm:t>
        <a:bodyPr/>
        <a:lstStyle/>
        <a:p>
          <a:endParaRPr lang="en-US"/>
        </a:p>
      </dgm:t>
    </dgm:pt>
    <dgm:pt modelId="{21AF68FB-0C8A-49C6-B630-99AC1362E6C6}" type="sibTrans" cxnId="{2869E542-C2D3-4F80-85B0-5EFF54A43284}">
      <dgm:prSet/>
      <dgm:spPr/>
      <dgm:t>
        <a:bodyPr/>
        <a:lstStyle/>
        <a:p>
          <a:endParaRPr lang="en-US"/>
        </a:p>
      </dgm:t>
    </dgm:pt>
    <dgm:pt modelId="{431650C6-3087-43CB-B27A-2018273D2675}" type="pres">
      <dgm:prSet presAssocID="{CECED57D-CF81-473F-AFDD-B966D02F8B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9C9D9F-7209-48F6-AD92-279543929BAE}" type="pres">
      <dgm:prSet presAssocID="{5D288394-9D47-4798-9126-12EB8AF8C24D}" presName="parentLin" presStyleCnt="0"/>
      <dgm:spPr/>
    </dgm:pt>
    <dgm:pt modelId="{C37EA6E1-6864-40B5-82D2-D76B8DDC461B}" type="pres">
      <dgm:prSet presAssocID="{5D288394-9D47-4798-9126-12EB8AF8C24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9FA4242-DCD5-4102-BB03-1D0DE51BB0A8}" type="pres">
      <dgm:prSet presAssocID="{5D288394-9D47-4798-9126-12EB8AF8C24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70AED-D8DD-4228-A411-105A3D4D54D4}" type="pres">
      <dgm:prSet presAssocID="{5D288394-9D47-4798-9126-12EB8AF8C24D}" presName="negativeSpace" presStyleCnt="0"/>
      <dgm:spPr/>
    </dgm:pt>
    <dgm:pt modelId="{834B000A-1791-4A2F-8935-785B52D786B9}" type="pres">
      <dgm:prSet presAssocID="{5D288394-9D47-4798-9126-12EB8AF8C24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6380B-7527-48D7-8063-78BE8F86E803}" type="pres">
      <dgm:prSet presAssocID="{C474155C-B9D2-4232-AC0F-63CE791B4A9B}" presName="spaceBetweenRectangles" presStyleCnt="0"/>
      <dgm:spPr/>
    </dgm:pt>
    <dgm:pt modelId="{7DA736ED-D02F-4907-86DC-48BF1ABFE23F}" type="pres">
      <dgm:prSet presAssocID="{A74E96C2-CDCC-49D4-AECA-1365F51D7E3D}" presName="parentLin" presStyleCnt="0"/>
      <dgm:spPr/>
    </dgm:pt>
    <dgm:pt modelId="{2CEEB89B-6659-4D5E-AD02-69CE91BFB9A8}" type="pres">
      <dgm:prSet presAssocID="{A74E96C2-CDCC-49D4-AECA-1365F51D7E3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EFE7572-0331-40AE-B43B-293574134517}" type="pres">
      <dgm:prSet presAssocID="{A74E96C2-CDCC-49D4-AECA-1365F51D7E3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7B76A-A1B7-48A4-AF38-11F7B743FCC3}" type="pres">
      <dgm:prSet presAssocID="{A74E96C2-CDCC-49D4-AECA-1365F51D7E3D}" presName="negativeSpace" presStyleCnt="0"/>
      <dgm:spPr/>
    </dgm:pt>
    <dgm:pt modelId="{D5211A96-301E-4C92-B440-33D4F4F59BE6}" type="pres">
      <dgm:prSet presAssocID="{A74E96C2-CDCC-49D4-AECA-1365F51D7E3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D93100-D638-44E5-869A-4F8F157A6E68}" type="presOf" srcId="{86A946A5-28B1-4528-BA97-84FC929A9406}" destId="{D5211A96-301E-4C92-B440-33D4F4F59BE6}" srcOrd="0" destOrd="1" presId="urn:microsoft.com/office/officeart/2005/8/layout/list1"/>
    <dgm:cxn modelId="{7AE08891-8001-4BE8-978F-EED54882BB59}" srcId="{5D288394-9D47-4798-9126-12EB8AF8C24D}" destId="{A22A396B-7207-4909-8F72-331FB8D72A35}" srcOrd="1" destOrd="0" parTransId="{DE97BF9D-440A-49F3-A9CD-3AB934F1F6D9}" sibTransId="{7ED79F0E-8E18-4554-9BD0-9D794A9BF2ED}"/>
    <dgm:cxn modelId="{7A47B6CD-F582-4B5C-AA95-445A22FC5A5E}" srcId="{A74E96C2-CDCC-49D4-AECA-1365F51D7E3D}" destId="{781B458B-DA2B-40E3-9DB1-A95DB25E2189}" srcOrd="0" destOrd="0" parTransId="{6ED5D4AF-011B-4B34-A07E-E7702C32E47E}" sibTransId="{7CFCF623-D795-4623-8B9C-E326127DD4FE}"/>
    <dgm:cxn modelId="{2869E542-C2D3-4F80-85B0-5EFF54A43284}" srcId="{A74E96C2-CDCC-49D4-AECA-1365F51D7E3D}" destId="{86A946A5-28B1-4528-BA97-84FC929A9406}" srcOrd="1" destOrd="0" parTransId="{18BBF2F4-0B78-414F-B491-594620851915}" sibTransId="{21AF68FB-0C8A-49C6-B630-99AC1362E6C6}"/>
    <dgm:cxn modelId="{739970F2-EDC0-4053-8834-F1A0BCAA1915}" srcId="{5D288394-9D47-4798-9126-12EB8AF8C24D}" destId="{80417E45-B50A-4816-8DE3-563543B71B6D}" srcOrd="0" destOrd="0" parTransId="{C58420C3-B55F-4F01-B4F4-6900EAEC1ECB}" sibTransId="{4DF468DC-3467-4C27-A465-5EBF38C1A244}"/>
    <dgm:cxn modelId="{CF2E4146-86A6-4B3E-A7B6-29D77DC610F5}" srcId="{CECED57D-CF81-473F-AFDD-B966D02F8BB1}" destId="{A74E96C2-CDCC-49D4-AECA-1365F51D7E3D}" srcOrd="1" destOrd="0" parTransId="{57C89117-8AAC-45C1-9176-1E658D60F211}" sibTransId="{289FC26E-80BA-40B0-9029-B2A4E8EC7CC3}"/>
    <dgm:cxn modelId="{277D1BE4-0EAC-4990-88F4-3C7E58DFEA08}" type="presOf" srcId="{5D288394-9D47-4798-9126-12EB8AF8C24D}" destId="{C37EA6E1-6864-40B5-82D2-D76B8DDC461B}" srcOrd="0" destOrd="0" presId="urn:microsoft.com/office/officeart/2005/8/layout/list1"/>
    <dgm:cxn modelId="{880E4013-84E8-4402-9CF1-F360F3201835}" type="presOf" srcId="{5D288394-9D47-4798-9126-12EB8AF8C24D}" destId="{59FA4242-DCD5-4102-BB03-1D0DE51BB0A8}" srcOrd="1" destOrd="0" presId="urn:microsoft.com/office/officeart/2005/8/layout/list1"/>
    <dgm:cxn modelId="{30EC3885-D835-4F5C-95BA-0CC7D8EFD9EA}" type="presOf" srcId="{A22A396B-7207-4909-8F72-331FB8D72A35}" destId="{834B000A-1791-4A2F-8935-785B52D786B9}" srcOrd="0" destOrd="1" presId="urn:microsoft.com/office/officeart/2005/8/layout/list1"/>
    <dgm:cxn modelId="{7F4CE621-A8E2-4D20-8240-A518B75EBC65}" type="presOf" srcId="{A74E96C2-CDCC-49D4-AECA-1365F51D7E3D}" destId="{FEFE7572-0331-40AE-B43B-293574134517}" srcOrd="1" destOrd="0" presId="urn:microsoft.com/office/officeart/2005/8/layout/list1"/>
    <dgm:cxn modelId="{81CA4F1A-2995-4D2E-A99F-C3174799482C}" type="presOf" srcId="{A74E96C2-CDCC-49D4-AECA-1365F51D7E3D}" destId="{2CEEB89B-6659-4D5E-AD02-69CE91BFB9A8}" srcOrd="0" destOrd="0" presId="urn:microsoft.com/office/officeart/2005/8/layout/list1"/>
    <dgm:cxn modelId="{713F470C-A184-48C3-A7DF-6F4F9F726DBB}" type="presOf" srcId="{781B458B-DA2B-40E3-9DB1-A95DB25E2189}" destId="{D5211A96-301E-4C92-B440-33D4F4F59BE6}" srcOrd="0" destOrd="0" presId="urn:microsoft.com/office/officeart/2005/8/layout/list1"/>
    <dgm:cxn modelId="{3CBBBD13-06CA-4207-BCAC-B272DDDC8ED2}" type="presOf" srcId="{80417E45-B50A-4816-8DE3-563543B71B6D}" destId="{834B000A-1791-4A2F-8935-785B52D786B9}" srcOrd="0" destOrd="0" presId="urn:microsoft.com/office/officeart/2005/8/layout/list1"/>
    <dgm:cxn modelId="{E8F38776-EAD2-41E4-B542-E392A4C3FE2D}" srcId="{CECED57D-CF81-473F-AFDD-B966D02F8BB1}" destId="{5D288394-9D47-4798-9126-12EB8AF8C24D}" srcOrd="0" destOrd="0" parTransId="{18175E19-7576-456A-9B39-E829D6478831}" sibTransId="{C474155C-B9D2-4232-AC0F-63CE791B4A9B}"/>
    <dgm:cxn modelId="{6EC04F33-B9F4-455E-A808-7679305015D1}" type="presOf" srcId="{CECED57D-CF81-473F-AFDD-B966D02F8BB1}" destId="{431650C6-3087-43CB-B27A-2018273D2675}" srcOrd="0" destOrd="0" presId="urn:microsoft.com/office/officeart/2005/8/layout/list1"/>
    <dgm:cxn modelId="{B9864262-B15F-47DA-B376-234A6019E283}" type="presParOf" srcId="{431650C6-3087-43CB-B27A-2018273D2675}" destId="{F29C9D9F-7209-48F6-AD92-279543929BAE}" srcOrd="0" destOrd="0" presId="urn:microsoft.com/office/officeart/2005/8/layout/list1"/>
    <dgm:cxn modelId="{389E6179-A378-40C0-B953-4C0DA4F27950}" type="presParOf" srcId="{F29C9D9F-7209-48F6-AD92-279543929BAE}" destId="{C37EA6E1-6864-40B5-82D2-D76B8DDC461B}" srcOrd="0" destOrd="0" presId="urn:microsoft.com/office/officeart/2005/8/layout/list1"/>
    <dgm:cxn modelId="{EE3AA85A-270D-4378-9BAB-E3CF9C93777A}" type="presParOf" srcId="{F29C9D9F-7209-48F6-AD92-279543929BAE}" destId="{59FA4242-DCD5-4102-BB03-1D0DE51BB0A8}" srcOrd="1" destOrd="0" presId="urn:microsoft.com/office/officeart/2005/8/layout/list1"/>
    <dgm:cxn modelId="{2D67B6C8-5A33-4D60-9173-7F308423FA20}" type="presParOf" srcId="{431650C6-3087-43CB-B27A-2018273D2675}" destId="{FA370AED-D8DD-4228-A411-105A3D4D54D4}" srcOrd="1" destOrd="0" presId="urn:microsoft.com/office/officeart/2005/8/layout/list1"/>
    <dgm:cxn modelId="{AA0C16AF-52DF-47F8-B876-241E283DDA3D}" type="presParOf" srcId="{431650C6-3087-43CB-B27A-2018273D2675}" destId="{834B000A-1791-4A2F-8935-785B52D786B9}" srcOrd="2" destOrd="0" presId="urn:microsoft.com/office/officeart/2005/8/layout/list1"/>
    <dgm:cxn modelId="{429473C8-EB1B-4FCB-8D20-5676D9FE3530}" type="presParOf" srcId="{431650C6-3087-43CB-B27A-2018273D2675}" destId="{E4E6380B-7527-48D7-8063-78BE8F86E803}" srcOrd="3" destOrd="0" presId="urn:microsoft.com/office/officeart/2005/8/layout/list1"/>
    <dgm:cxn modelId="{66C53885-4735-4A31-A876-35D9ECB96F20}" type="presParOf" srcId="{431650C6-3087-43CB-B27A-2018273D2675}" destId="{7DA736ED-D02F-4907-86DC-48BF1ABFE23F}" srcOrd="4" destOrd="0" presId="urn:microsoft.com/office/officeart/2005/8/layout/list1"/>
    <dgm:cxn modelId="{682332F0-5F64-4E43-922D-E20E5C2BCD03}" type="presParOf" srcId="{7DA736ED-D02F-4907-86DC-48BF1ABFE23F}" destId="{2CEEB89B-6659-4D5E-AD02-69CE91BFB9A8}" srcOrd="0" destOrd="0" presId="urn:microsoft.com/office/officeart/2005/8/layout/list1"/>
    <dgm:cxn modelId="{4A494C3C-3695-46B9-92C3-C97A161ECB2D}" type="presParOf" srcId="{7DA736ED-D02F-4907-86DC-48BF1ABFE23F}" destId="{FEFE7572-0331-40AE-B43B-293574134517}" srcOrd="1" destOrd="0" presId="urn:microsoft.com/office/officeart/2005/8/layout/list1"/>
    <dgm:cxn modelId="{DD876088-AFC6-4CEF-BA54-91F5B50F9D8D}" type="presParOf" srcId="{431650C6-3087-43CB-B27A-2018273D2675}" destId="{1127B76A-A1B7-48A4-AF38-11F7B743FCC3}" srcOrd="5" destOrd="0" presId="urn:microsoft.com/office/officeart/2005/8/layout/list1"/>
    <dgm:cxn modelId="{E2D030BC-EC1A-4056-B255-08FFADC6B0AD}" type="presParOf" srcId="{431650C6-3087-43CB-B27A-2018273D2675}" destId="{D5211A96-301E-4C92-B440-33D4F4F59BE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1E969E8-C60C-4194-80B9-C5C88163C4E4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7D64F6E-5EC0-4E32-83A3-1857604F2550}">
      <dgm:prSet phldrT="[Text]"/>
      <dgm:spPr/>
      <dgm:t>
        <a:bodyPr/>
        <a:lstStyle/>
        <a:p>
          <a:r>
            <a:rPr lang="en-US" dirty="0" smtClean="0"/>
            <a:t>Responsible</a:t>
          </a:r>
          <a:r>
            <a:rPr lang="en-US" dirty="0"/>
            <a:t>, not tested</a:t>
          </a:r>
        </a:p>
      </dgm:t>
    </dgm:pt>
    <dgm:pt modelId="{6932C16E-06FD-482E-B958-354AE66ED937}" type="parTrans" cxnId="{24BD6276-1728-4E75-AC5B-24F9B3A2F020}">
      <dgm:prSet/>
      <dgm:spPr/>
      <dgm:t>
        <a:bodyPr/>
        <a:lstStyle/>
        <a:p>
          <a:endParaRPr lang="en-US"/>
        </a:p>
      </dgm:t>
    </dgm:pt>
    <dgm:pt modelId="{18946286-29C6-4EFA-8CCC-A4F03F97FB02}" type="sibTrans" cxnId="{24BD6276-1728-4E75-AC5B-24F9B3A2F020}">
      <dgm:prSet/>
      <dgm:spPr/>
      <dgm:t>
        <a:bodyPr/>
        <a:lstStyle/>
        <a:p>
          <a:endParaRPr lang="en-US"/>
        </a:p>
      </dgm:t>
    </dgm:pt>
    <dgm:pt modelId="{9DEA567B-50CD-4D34-A3EC-EB074400D6E0}">
      <dgm:prSet phldrT="[Text]"/>
      <dgm:spPr/>
      <dgm:t>
        <a:bodyPr/>
        <a:lstStyle/>
        <a:p>
          <a:r>
            <a:rPr lang="en-US" dirty="0" smtClean="0"/>
            <a:t>Vendor </a:t>
          </a:r>
          <a:r>
            <a:rPr lang="en-US" dirty="0" err="1" smtClean="0"/>
            <a:t>sw</a:t>
          </a:r>
          <a:r>
            <a:rPr lang="en-US" dirty="0" smtClean="0"/>
            <a:t> </a:t>
          </a:r>
          <a:r>
            <a:rPr lang="en-US" dirty="0"/>
            <a:t>Blackbox setup </a:t>
          </a:r>
          <a:r>
            <a:rPr lang="en-US" dirty="0" smtClean="0"/>
            <a:t>(EFU </a:t>
          </a:r>
          <a:r>
            <a:rPr lang="en-US" dirty="0"/>
            <a:t>interface is </a:t>
          </a:r>
          <a:r>
            <a:rPr lang="en-US" b="0" dirty="0"/>
            <a:t>not scope of </a:t>
          </a:r>
          <a:r>
            <a:rPr lang="en-US" b="0" dirty="0" smtClean="0"/>
            <a:t>ECDC)</a:t>
          </a:r>
          <a:endParaRPr lang="en-US" b="0" dirty="0"/>
        </a:p>
      </dgm:t>
    </dgm:pt>
    <dgm:pt modelId="{430469F3-2EE0-42A9-B882-3F2B38186C6C}" type="parTrans" cxnId="{356E93AA-3933-4F2E-9844-6589EB4463CE}">
      <dgm:prSet/>
      <dgm:spPr/>
      <dgm:t>
        <a:bodyPr/>
        <a:lstStyle/>
        <a:p>
          <a:endParaRPr lang="en-US"/>
        </a:p>
      </dgm:t>
    </dgm:pt>
    <dgm:pt modelId="{8DEB4DAE-FE69-4205-8F7A-52C5FFCF6476}" type="sibTrans" cxnId="{356E93AA-3933-4F2E-9844-6589EB4463CE}">
      <dgm:prSet/>
      <dgm:spPr/>
      <dgm:t>
        <a:bodyPr/>
        <a:lstStyle/>
        <a:p>
          <a:endParaRPr lang="en-US"/>
        </a:p>
      </dgm:t>
    </dgm:pt>
    <dgm:pt modelId="{595287E9-C3E8-46DD-8BE3-32A5BCEF9938}">
      <dgm:prSet phldrT="[Text]"/>
      <dgm:spPr/>
      <dgm:t>
        <a:bodyPr/>
        <a:lstStyle/>
        <a:p>
          <a:r>
            <a:rPr lang="en-US" dirty="0" smtClean="0"/>
            <a:t>Responsibility for the setup/monitoring</a:t>
          </a:r>
          <a:endParaRPr lang="en-US" dirty="0"/>
        </a:p>
      </dgm:t>
    </dgm:pt>
    <dgm:pt modelId="{7BC7615D-DB79-4CCE-8233-8E70A271DE86}" type="parTrans" cxnId="{FEE56684-3362-4AFD-91B6-8EAC26BBB3AE}">
      <dgm:prSet/>
      <dgm:spPr/>
      <dgm:t>
        <a:bodyPr/>
        <a:lstStyle/>
        <a:p>
          <a:endParaRPr lang="en-US"/>
        </a:p>
      </dgm:t>
    </dgm:pt>
    <dgm:pt modelId="{4B6ECD3D-16D4-42AA-8FF8-F6C96C9DE290}" type="sibTrans" cxnId="{FEE56684-3362-4AFD-91B6-8EAC26BBB3AE}">
      <dgm:prSet/>
      <dgm:spPr/>
      <dgm:t>
        <a:bodyPr/>
        <a:lstStyle/>
        <a:p>
          <a:endParaRPr lang="en-US"/>
        </a:p>
      </dgm:t>
    </dgm:pt>
    <dgm:pt modelId="{B21832DD-5A7A-4D23-9160-4EBEB6188F62}">
      <dgm:prSet phldrT="[Text]"/>
      <dgm:spPr/>
      <dgm:t>
        <a:bodyPr/>
        <a:lstStyle/>
        <a:p>
          <a:r>
            <a:rPr lang="en-US" b="0" u="sng" dirty="0"/>
            <a:t>This integration into ESS architecture is not </a:t>
          </a:r>
          <a:r>
            <a:rPr lang="en-US" b="0" u="sng" dirty="0" smtClean="0"/>
            <a:t>tested </a:t>
          </a:r>
          <a:r>
            <a:rPr lang="en-US" b="0" u="sng" dirty="0"/>
            <a:t>bottlenecks are not </a:t>
          </a:r>
          <a:r>
            <a:rPr lang="en-US" b="0" u="sng" dirty="0" smtClean="0"/>
            <a:t>fully identified</a:t>
          </a:r>
          <a:endParaRPr lang="en-US" b="0" u="sng" dirty="0"/>
        </a:p>
      </dgm:t>
    </dgm:pt>
    <dgm:pt modelId="{A21641EA-4BA9-4A54-B121-796BACD2B6CC}" type="parTrans" cxnId="{A5B4B285-4D9A-49DB-8719-F19B4B925E64}">
      <dgm:prSet/>
      <dgm:spPr/>
      <dgm:t>
        <a:bodyPr/>
        <a:lstStyle/>
        <a:p>
          <a:endParaRPr lang="en-US"/>
        </a:p>
      </dgm:t>
    </dgm:pt>
    <dgm:pt modelId="{A6D86A36-EF2A-49A9-BA1A-597D433B8C56}" type="sibTrans" cxnId="{A5B4B285-4D9A-49DB-8719-F19B4B925E64}">
      <dgm:prSet/>
      <dgm:spPr/>
      <dgm:t>
        <a:bodyPr/>
        <a:lstStyle/>
        <a:p>
          <a:endParaRPr lang="en-US"/>
        </a:p>
      </dgm:t>
    </dgm:pt>
    <dgm:pt modelId="{FAEF4D0F-E2D4-4F38-927C-342F3477FFDC}">
      <dgm:prSet phldrT="[Text]"/>
      <dgm:spPr/>
      <dgm:t>
        <a:bodyPr/>
        <a:lstStyle/>
        <a:p>
          <a:r>
            <a:rPr lang="en-US" dirty="0"/>
            <a:t>Required maintenance unknown</a:t>
          </a:r>
        </a:p>
      </dgm:t>
    </dgm:pt>
    <dgm:pt modelId="{8B280D02-C58A-47E5-AFAA-11C8C1AE4EEC}" type="parTrans" cxnId="{5404383B-F5EF-494D-8A83-7680ABAD0389}">
      <dgm:prSet/>
      <dgm:spPr/>
      <dgm:t>
        <a:bodyPr/>
        <a:lstStyle/>
        <a:p>
          <a:endParaRPr lang="en-US"/>
        </a:p>
      </dgm:t>
    </dgm:pt>
    <dgm:pt modelId="{0EA247BA-1B19-40BC-BA1D-F6E9BC09B73C}" type="sibTrans" cxnId="{5404383B-F5EF-494D-8A83-7680ABAD0389}">
      <dgm:prSet/>
      <dgm:spPr/>
      <dgm:t>
        <a:bodyPr/>
        <a:lstStyle/>
        <a:p>
          <a:endParaRPr lang="en-US"/>
        </a:p>
      </dgm:t>
    </dgm:pt>
    <dgm:pt modelId="{9C0D0014-7458-4920-BE4B-6D178643F450}">
      <dgm:prSet phldrT="[Text]"/>
      <dgm:spPr/>
      <dgm:t>
        <a:bodyPr/>
        <a:lstStyle/>
        <a:p>
          <a:r>
            <a:rPr lang="en-US" b="0" dirty="0" smtClean="0"/>
            <a:t>Responsibility for monitoring/maintenance</a:t>
          </a:r>
          <a:endParaRPr lang="en-US" dirty="0"/>
        </a:p>
      </dgm:t>
    </dgm:pt>
    <dgm:pt modelId="{8DA0FDB7-4884-481A-B954-FA7F64CB9338}" type="parTrans" cxnId="{FD775CF6-CD4B-469C-88C2-A9B98AF5DC69}">
      <dgm:prSet/>
      <dgm:spPr/>
      <dgm:t>
        <a:bodyPr/>
        <a:lstStyle/>
        <a:p>
          <a:endParaRPr lang="en-US"/>
        </a:p>
      </dgm:t>
    </dgm:pt>
    <dgm:pt modelId="{90873611-FCDE-43CD-A891-0B06649FDC60}" type="sibTrans" cxnId="{FD775CF6-CD4B-469C-88C2-A9B98AF5DC69}">
      <dgm:prSet/>
      <dgm:spPr/>
      <dgm:t>
        <a:bodyPr/>
        <a:lstStyle/>
        <a:p>
          <a:endParaRPr lang="en-US"/>
        </a:p>
      </dgm:t>
    </dgm:pt>
    <dgm:pt modelId="{F6E5FCF7-BD4E-4241-82D9-57D42098AB20}" type="pres">
      <dgm:prSet presAssocID="{61E969E8-C60C-4194-80B9-C5C88163C4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8CE37-1F0C-40FF-B41A-6F96556EFC91}" type="pres">
      <dgm:prSet presAssocID="{C7D64F6E-5EC0-4E32-83A3-1857604F2550}" presName="parentLin" presStyleCnt="0"/>
      <dgm:spPr/>
    </dgm:pt>
    <dgm:pt modelId="{2C012E51-4465-4B8A-8137-49319C1B1108}" type="pres">
      <dgm:prSet presAssocID="{C7D64F6E-5EC0-4E32-83A3-1857604F255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DEEACB01-CB89-4CF7-A020-CAA7E4B3CDFE}" type="pres">
      <dgm:prSet presAssocID="{C7D64F6E-5EC0-4E32-83A3-1857604F25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6CB30-C3FF-4188-9C59-AF8670C18642}" type="pres">
      <dgm:prSet presAssocID="{C7D64F6E-5EC0-4E32-83A3-1857604F2550}" presName="negativeSpace" presStyleCnt="0"/>
      <dgm:spPr/>
    </dgm:pt>
    <dgm:pt modelId="{2EAEC473-7B2D-452B-B8A9-8A22F29E0317}" type="pres">
      <dgm:prSet presAssocID="{C7D64F6E-5EC0-4E32-83A3-1857604F255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D8CDD6-C7FB-4D72-84CE-241D80F90CAC}" type="presOf" srcId="{FAEF4D0F-E2D4-4F38-927C-342F3477FFDC}" destId="{2EAEC473-7B2D-452B-B8A9-8A22F29E0317}" srcOrd="0" destOrd="3" presId="urn:microsoft.com/office/officeart/2005/8/layout/list1"/>
    <dgm:cxn modelId="{24BD6276-1728-4E75-AC5B-24F9B3A2F020}" srcId="{61E969E8-C60C-4194-80B9-C5C88163C4E4}" destId="{C7D64F6E-5EC0-4E32-83A3-1857604F2550}" srcOrd="0" destOrd="0" parTransId="{6932C16E-06FD-482E-B958-354AE66ED937}" sibTransId="{18946286-29C6-4EFA-8CCC-A4F03F97FB02}"/>
    <dgm:cxn modelId="{406A0BC8-AC38-417D-9D5D-F76926B26A1A}" type="presOf" srcId="{C7D64F6E-5EC0-4E32-83A3-1857604F2550}" destId="{DEEACB01-CB89-4CF7-A020-CAA7E4B3CDFE}" srcOrd="1" destOrd="0" presId="urn:microsoft.com/office/officeart/2005/8/layout/list1"/>
    <dgm:cxn modelId="{1BD64ED3-018E-4207-94B4-953BA5B704BD}" type="presOf" srcId="{B21832DD-5A7A-4D23-9160-4EBEB6188F62}" destId="{2EAEC473-7B2D-452B-B8A9-8A22F29E0317}" srcOrd="0" destOrd="4" presId="urn:microsoft.com/office/officeart/2005/8/layout/list1"/>
    <dgm:cxn modelId="{97633E84-9B0A-4A04-99CB-32E449500662}" type="presOf" srcId="{C7D64F6E-5EC0-4E32-83A3-1857604F2550}" destId="{2C012E51-4465-4B8A-8137-49319C1B1108}" srcOrd="0" destOrd="0" presId="urn:microsoft.com/office/officeart/2005/8/layout/list1"/>
    <dgm:cxn modelId="{C691D066-133C-44F1-AD91-D6D09D3C8318}" type="presOf" srcId="{9DEA567B-50CD-4D34-A3EC-EB074400D6E0}" destId="{2EAEC473-7B2D-452B-B8A9-8A22F29E0317}" srcOrd="0" destOrd="0" presId="urn:microsoft.com/office/officeart/2005/8/layout/list1"/>
    <dgm:cxn modelId="{CDE8EE56-F476-46CE-A5E3-8FB9F6F5B667}" type="presOf" srcId="{595287E9-C3E8-46DD-8BE3-32A5BCEF9938}" destId="{2EAEC473-7B2D-452B-B8A9-8A22F29E0317}" srcOrd="0" destOrd="1" presId="urn:microsoft.com/office/officeart/2005/8/layout/list1"/>
    <dgm:cxn modelId="{FEE56684-3362-4AFD-91B6-8EAC26BBB3AE}" srcId="{C7D64F6E-5EC0-4E32-83A3-1857604F2550}" destId="{595287E9-C3E8-46DD-8BE3-32A5BCEF9938}" srcOrd="1" destOrd="0" parTransId="{7BC7615D-DB79-4CCE-8233-8E70A271DE86}" sibTransId="{4B6ECD3D-16D4-42AA-8FF8-F6C96C9DE290}"/>
    <dgm:cxn modelId="{FD775CF6-CD4B-469C-88C2-A9B98AF5DC69}" srcId="{C7D64F6E-5EC0-4E32-83A3-1857604F2550}" destId="{9C0D0014-7458-4920-BE4B-6D178643F450}" srcOrd="2" destOrd="0" parTransId="{8DA0FDB7-4884-481A-B954-FA7F64CB9338}" sibTransId="{90873611-FCDE-43CD-A891-0B06649FDC60}"/>
    <dgm:cxn modelId="{356E93AA-3933-4F2E-9844-6589EB4463CE}" srcId="{C7D64F6E-5EC0-4E32-83A3-1857604F2550}" destId="{9DEA567B-50CD-4D34-A3EC-EB074400D6E0}" srcOrd="0" destOrd="0" parTransId="{430469F3-2EE0-42A9-B882-3F2B38186C6C}" sibTransId="{8DEB4DAE-FE69-4205-8F7A-52C5FFCF6476}"/>
    <dgm:cxn modelId="{5404383B-F5EF-494D-8A83-7680ABAD0389}" srcId="{C7D64F6E-5EC0-4E32-83A3-1857604F2550}" destId="{FAEF4D0F-E2D4-4F38-927C-342F3477FFDC}" srcOrd="3" destOrd="0" parTransId="{8B280D02-C58A-47E5-AFAA-11C8C1AE4EEC}" sibTransId="{0EA247BA-1B19-40BC-BA1D-F6E9BC09B73C}"/>
    <dgm:cxn modelId="{E0A18C20-AD8A-47AD-8150-E02F33F8AB68}" type="presOf" srcId="{9C0D0014-7458-4920-BE4B-6D178643F450}" destId="{2EAEC473-7B2D-452B-B8A9-8A22F29E0317}" srcOrd="0" destOrd="2" presId="urn:microsoft.com/office/officeart/2005/8/layout/list1"/>
    <dgm:cxn modelId="{A6BEC80F-8A40-4286-B163-FB9E7FCAB928}" type="presOf" srcId="{61E969E8-C60C-4194-80B9-C5C88163C4E4}" destId="{F6E5FCF7-BD4E-4241-82D9-57D42098AB20}" srcOrd="0" destOrd="0" presId="urn:microsoft.com/office/officeart/2005/8/layout/list1"/>
    <dgm:cxn modelId="{A5B4B285-4D9A-49DB-8719-F19B4B925E64}" srcId="{C7D64F6E-5EC0-4E32-83A3-1857604F2550}" destId="{B21832DD-5A7A-4D23-9160-4EBEB6188F62}" srcOrd="4" destOrd="0" parTransId="{A21641EA-4BA9-4A54-B121-796BACD2B6CC}" sibTransId="{A6D86A36-EF2A-49A9-BA1A-597D433B8C56}"/>
    <dgm:cxn modelId="{E399401D-36BA-4C44-A885-86EC2ED773B9}" type="presParOf" srcId="{F6E5FCF7-BD4E-4241-82D9-57D42098AB20}" destId="{DA38CE37-1F0C-40FF-B41A-6F96556EFC91}" srcOrd="0" destOrd="0" presId="urn:microsoft.com/office/officeart/2005/8/layout/list1"/>
    <dgm:cxn modelId="{E13E3D78-5E80-46CC-8629-24B2A2069D75}" type="presParOf" srcId="{DA38CE37-1F0C-40FF-B41A-6F96556EFC91}" destId="{2C012E51-4465-4B8A-8137-49319C1B1108}" srcOrd="0" destOrd="0" presId="urn:microsoft.com/office/officeart/2005/8/layout/list1"/>
    <dgm:cxn modelId="{B7D58F25-C5F1-4D8B-A6E1-CCEC0E481D9D}" type="presParOf" srcId="{DA38CE37-1F0C-40FF-B41A-6F96556EFC91}" destId="{DEEACB01-CB89-4CF7-A020-CAA7E4B3CDFE}" srcOrd="1" destOrd="0" presId="urn:microsoft.com/office/officeart/2005/8/layout/list1"/>
    <dgm:cxn modelId="{40487DCF-82B6-4573-BB56-F66E811DFFB0}" type="presParOf" srcId="{F6E5FCF7-BD4E-4241-82D9-57D42098AB20}" destId="{24D6CB30-C3FF-4188-9C59-AF8670C18642}" srcOrd="1" destOrd="0" presId="urn:microsoft.com/office/officeart/2005/8/layout/list1"/>
    <dgm:cxn modelId="{3DC19878-CA84-467E-9BB3-D1B4116E76F5}" type="presParOf" srcId="{F6E5FCF7-BD4E-4241-82D9-57D42098AB20}" destId="{2EAEC473-7B2D-452B-B8A9-8A22F29E031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62837-BE89-4374-800C-989E99BEFFC2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171B096-FD26-4D27-9A04-6FB95B010AF2}">
      <dgm:prSet phldrT="[Text]"/>
      <dgm:spPr/>
      <dgm:t>
        <a:bodyPr/>
        <a:lstStyle/>
        <a:p>
          <a:r>
            <a:rPr lang="en-US" dirty="0" err="1"/>
            <a:t>Timepix</a:t>
          </a:r>
          <a:r>
            <a:rPr lang="en-US" dirty="0"/>
            <a:t> and </a:t>
          </a:r>
          <a:r>
            <a:rPr lang="en-US" dirty="0" smtClean="0"/>
            <a:t>EVR (Time) </a:t>
          </a:r>
          <a:r>
            <a:rPr lang="en-US" dirty="0"/>
            <a:t>data parsing</a:t>
          </a:r>
        </a:p>
      </dgm:t>
    </dgm:pt>
    <dgm:pt modelId="{030070AF-90D9-4C94-9E76-81F2F3944474}" type="parTrans" cxnId="{1B137505-5D60-468D-83E9-0550CDE475E5}">
      <dgm:prSet/>
      <dgm:spPr/>
      <dgm:t>
        <a:bodyPr/>
        <a:lstStyle/>
        <a:p>
          <a:endParaRPr lang="en-US"/>
        </a:p>
      </dgm:t>
    </dgm:pt>
    <dgm:pt modelId="{E4CC9E3C-A689-4DD6-84FD-3E1D0A13F5E9}" type="sibTrans" cxnId="{1B137505-5D60-468D-83E9-0550CDE475E5}">
      <dgm:prSet/>
      <dgm:spPr/>
      <dgm:t>
        <a:bodyPr/>
        <a:lstStyle/>
        <a:p>
          <a:endParaRPr lang="en-US"/>
        </a:p>
      </dgm:t>
    </dgm:pt>
    <dgm:pt modelId="{B13316C5-D7AF-4423-8609-443947061F9F}">
      <dgm:prSet phldrT="[Text]"/>
      <dgm:spPr/>
      <dgm:t>
        <a:bodyPr/>
        <a:lstStyle/>
        <a:p>
          <a:r>
            <a:rPr lang="en-US" dirty="0"/>
            <a:t>Global time calculation</a:t>
          </a:r>
        </a:p>
      </dgm:t>
    </dgm:pt>
    <dgm:pt modelId="{86AA62CA-1F25-4A7D-A2D2-1F383EAB6A03}" type="parTrans" cxnId="{F46CDA23-1F18-408F-B147-33A0D831DF4C}">
      <dgm:prSet/>
      <dgm:spPr/>
      <dgm:t>
        <a:bodyPr/>
        <a:lstStyle/>
        <a:p>
          <a:endParaRPr lang="en-US"/>
        </a:p>
      </dgm:t>
    </dgm:pt>
    <dgm:pt modelId="{EA295067-E55B-4D3F-B30A-72A76B5A3937}" type="sibTrans" cxnId="{F46CDA23-1F18-408F-B147-33A0D831DF4C}">
      <dgm:prSet/>
      <dgm:spPr/>
      <dgm:t>
        <a:bodyPr/>
        <a:lstStyle/>
        <a:p>
          <a:endParaRPr lang="en-US"/>
        </a:p>
      </dgm:t>
    </dgm:pt>
    <dgm:pt modelId="{CFFF6E18-1CD6-4E16-958F-9C4A20E99351}">
      <dgm:prSet phldrT="[Text]"/>
      <dgm:spPr/>
      <dgm:t>
        <a:bodyPr/>
        <a:lstStyle/>
        <a:p>
          <a:r>
            <a:rPr lang="en-US" dirty="0"/>
            <a:t>Photon event clustering</a:t>
          </a:r>
        </a:p>
      </dgm:t>
    </dgm:pt>
    <dgm:pt modelId="{A584F1BA-BFA9-4098-915F-2EC3AEE8E151}" type="parTrans" cxnId="{702865C5-53B5-4962-AC2F-72E0BFDB0B50}">
      <dgm:prSet/>
      <dgm:spPr/>
      <dgm:t>
        <a:bodyPr/>
        <a:lstStyle/>
        <a:p>
          <a:endParaRPr lang="en-US"/>
        </a:p>
      </dgm:t>
    </dgm:pt>
    <dgm:pt modelId="{D99821BF-A028-4B7B-8791-31CB93E4AA8D}" type="sibTrans" cxnId="{702865C5-53B5-4962-AC2F-72E0BFDB0B50}">
      <dgm:prSet/>
      <dgm:spPr/>
      <dgm:t>
        <a:bodyPr/>
        <a:lstStyle/>
        <a:p>
          <a:endParaRPr lang="en-US"/>
        </a:p>
      </dgm:t>
    </dgm:pt>
    <dgm:pt modelId="{C73F4C25-F0CA-4E5A-B388-F994F137E119}">
      <dgm:prSet phldrT="[Text]"/>
      <dgm:spPr/>
      <dgm:t>
        <a:bodyPr/>
        <a:lstStyle/>
        <a:p>
          <a:r>
            <a:rPr lang="en-US" dirty="0"/>
            <a:t>Calculate Relative Time of Arrival</a:t>
          </a:r>
        </a:p>
      </dgm:t>
    </dgm:pt>
    <dgm:pt modelId="{63A36CBB-2B81-4F9B-904E-5C9A8C5F39DD}" type="parTrans" cxnId="{AEAE59BF-F9E2-4419-88D2-968891D7D49F}">
      <dgm:prSet/>
      <dgm:spPr/>
      <dgm:t>
        <a:bodyPr/>
        <a:lstStyle/>
        <a:p>
          <a:endParaRPr lang="en-US"/>
        </a:p>
      </dgm:t>
    </dgm:pt>
    <dgm:pt modelId="{34D85CEC-32E5-4424-9E4E-472AF37E8E28}" type="sibTrans" cxnId="{AEAE59BF-F9E2-4419-88D2-968891D7D49F}">
      <dgm:prSet/>
      <dgm:spPr/>
      <dgm:t>
        <a:bodyPr/>
        <a:lstStyle/>
        <a:p>
          <a:endParaRPr lang="en-US"/>
        </a:p>
      </dgm:t>
    </dgm:pt>
    <dgm:pt modelId="{7B042BE3-517B-4F6A-9BE6-DB1F837F6ED6}" type="pres">
      <dgm:prSet presAssocID="{1E162837-BE89-4374-800C-989E99BEFFC2}" presName="CompostProcess" presStyleCnt="0">
        <dgm:presLayoutVars>
          <dgm:dir/>
          <dgm:resizeHandles val="exact"/>
        </dgm:presLayoutVars>
      </dgm:prSet>
      <dgm:spPr/>
    </dgm:pt>
    <dgm:pt modelId="{EFB61D75-388B-46F8-B7F9-D9B9F85574C7}" type="pres">
      <dgm:prSet presAssocID="{1E162837-BE89-4374-800C-989E99BEFFC2}" presName="arrow" presStyleLbl="bgShp" presStyleIdx="0" presStyleCnt="1" custLinFactNeighborX="12408" custLinFactNeighborY="-32092"/>
      <dgm:spPr/>
    </dgm:pt>
    <dgm:pt modelId="{AE690192-599D-416A-8132-9E500D3E4FA3}" type="pres">
      <dgm:prSet presAssocID="{1E162837-BE89-4374-800C-989E99BEFFC2}" presName="linearProcess" presStyleCnt="0"/>
      <dgm:spPr/>
    </dgm:pt>
    <dgm:pt modelId="{0DECCD53-7ABF-4594-91DB-109A5B215EF3}" type="pres">
      <dgm:prSet presAssocID="{4171B096-FD26-4D27-9A04-6FB95B010AF2}" presName="textNode" presStyleLbl="node1" presStyleIdx="0" presStyleCnt="4" custLinFactNeighborX="-27152" custLinFactNeighborY="-3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66E08-FAA3-41A9-8484-4963761051DC}" type="pres">
      <dgm:prSet presAssocID="{E4CC9E3C-A689-4DD6-84FD-3E1D0A13F5E9}" presName="sibTrans" presStyleCnt="0"/>
      <dgm:spPr/>
    </dgm:pt>
    <dgm:pt modelId="{B6AFF826-09E3-4934-9EEC-52DB9D3A0136}" type="pres">
      <dgm:prSet presAssocID="{B13316C5-D7AF-4423-8609-443947061F9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01E73-2609-4417-9FCE-754FB8C1E017}" type="pres">
      <dgm:prSet presAssocID="{EA295067-E55B-4D3F-B30A-72A76B5A3937}" presName="sibTrans" presStyleCnt="0"/>
      <dgm:spPr/>
    </dgm:pt>
    <dgm:pt modelId="{33DC126C-E63B-447C-AA4A-33C7A1717F16}" type="pres">
      <dgm:prSet presAssocID="{CFFF6E18-1CD6-4E16-958F-9C4A20E9935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4701E-5457-481B-A30E-F6D3DA483174}" type="pres">
      <dgm:prSet presAssocID="{D99821BF-A028-4B7B-8791-31CB93E4AA8D}" presName="sibTrans" presStyleCnt="0"/>
      <dgm:spPr/>
    </dgm:pt>
    <dgm:pt modelId="{F4387577-DE75-40AB-AE1F-FC327FD0D451}" type="pres">
      <dgm:prSet presAssocID="{C73F4C25-F0CA-4E5A-B388-F994F137E11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F90A3B-0055-4842-B517-F7D97A09BFFF}" type="presOf" srcId="{1E162837-BE89-4374-800C-989E99BEFFC2}" destId="{7B042BE3-517B-4F6A-9BE6-DB1F837F6ED6}" srcOrd="0" destOrd="0" presId="urn:microsoft.com/office/officeart/2005/8/layout/hProcess9"/>
    <dgm:cxn modelId="{AEAE59BF-F9E2-4419-88D2-968891D7D49F}" srcId="{1E162837-BE89-4374-800C-989E99BEFFC2}" destId="{C73F4C25-F0CA-4E5A-B388-F994F137E119}" srcOrd="3" destOrd="0" parTransId="{63A36CBB-2B81-4F9B-904E-5C9A8C5F39DD}" sibTransId="{34D85CEC-32E5-4424-9E4E-472AF37E8E28}"/>
    <dgm:cxn modelId="{F46CDA23-1F18-408F-B147-33A0D831DF4C}" srcId="{1E162837-BE89-4374-800C-989E99BEFFC2}" destId="{B13316C5-D7AF-4423-8609-443947061F9F}" srcOrd="1" destOrd="0" parTransId="{86AA62CA-1F25-4A7D-A2D2-1F383EAB6A03}" sibTransId="{EA295067-E55B-4D3F-B30A-72A76B5A3937}"/>
    <dgm:cxn modelId="{1B137505-5D60-468D-83E9-0550CDE475E5}" srcId="{1E162837-BE89-4374-800C-989E99BEFFC2}" destId="{4171B096-FD26-4D27-9A04-6FB95B010AF2}" srcOrd="0" destOrd="0" parTransId="{030070AF-90D9-4C94-9E76-81F2F3944474}" sibTransId="{E4CC9E3C-A689-4DD6-84FD-3E1D0A13F5E9}"/>
    <dgm:cxn modelId="{1F3BE6EA-FD1C-4ED2-B12C-8B514F762ACE}" type="presOf" srcId="{4171B096-FD26-4D27-9A04-6FB95B010AF2}" destId="{0DECCD53-7ABF-4594-91DB-109A5B215EF3}" srcOrd="0" destOrd="0" presId="urn:microsoft.com/office/officeart/2005/8/layout/hProcess9"/>
    <dgm:cxn modelId="{0912D970-3A5A-4A5E-8E05-66FAB968DFE1}" type="presOf" srcId="{C73F4C25-F0CA-4E5A-B388-F994F137E119}" destId="{F4387577-DE75-40AB-AE1F-FC327FD0D451}" srcOrd="0" destOrd="0" presId="urn:microsoft.com/office/officeart/2005/8/layout/hProcess9"/>
    <dgm:cxn modelId="{83524292-6B58-40D0-BC6F-A6207C555A90}" type="presOf" srcId="{CFFF6E18-1CD6-4E16-958F-9C4A20E99351}" destId="{33DC126C-E63B-447C-AA4A-33C7A1717F16}" srcOrd="0" destOrd="0" presId="urn:microsoft.com/office/officeart/2005/8/layout/hProcess9"/>
    <dgm:cxn modelId="{702865C5-53B5-4962-AC2F-72E0BFDB0B50}" srcId="{1E162837-BE89-4374-800C-989E99BEFFC2}" destId="{CFFF6E18-1CD6-4E16-958F-9C4A20E99351}" srcOrd="2" destOrd="0" parTransId="{A584F1BA-BFA9-4098-915F-2EC3AEE8E151}" sibTransId="{D99821BF-A028-4B7B-8791-31CB93E4AA8D}"/>
    <dgm:cxn modelId="{7EC61E0B-EA08-4094-8389-7BCB005F3909}" type="presOf" srcId="{B13316C5-D7AF-4423-8609-443947061F9F}" destId="{B6AFF826-09E3-4934-9EEC-52DB9D3A0136}" srcOrd="0" destOrd="0" presId="urn:microsoft.com/office/officeart/2005/8/layout/hProcess9"/>
    <dgm:cxn modelId="{436FD8E8-9234-4BDA-87E2-7B1308DE55A9}" type="presParOf" srcId="{7B042BE3-517B-4F6A-9BE6-DB1F837F6ED6}" destId="{EFB61D75-388B-46F8-B7F9-D9B9F85574C7}" srcOrd="0" destOrd="0" presId="urn:microsoft.com/office/officeart/2005/8/layout/hProcess9"/>
    <dgm:cxn modelId="{EB7426C4-0CB6-499F-BBA5-3E71FA897BF3}" type="presParOf" srcId="{7B042BE3-517B-4F6A-9BE6-DB1F837F6ED6}" destId="{AE690192-599D-416A-8132-9E500D3E4FA3}" srcOrd="1" destOrd="0" presId="urn:microsoft.com/office/officeart/2005/8/layout/hProcess9"/>
    <dgm:cxn modelId="{DC3FC83C-C4EB-46C7-9B07-520201EEE3A3}" type="presParOf" srcId="{AE690192-599D-416A-8132-9E500D3E4FA3}" destId="{0DECCD53-7ABF-4594-91DB-109A5B215EF3}" srcOrd="0" destOrd="0" presId="urn:microsoft.com/office/officeart/2005/8/layout/hProcess9"/>
    <dgm:cxn modelId="{1059D289-4C8B-463E-8034-679F082CF4E3}" type="presParOf" srcId="{AE690192-599D-416A-8132-9E500D3E4FA3}" destId="{D6766E08-FAA3-41A9-8484-4963761051DC}" srcOrd="1" destOrd="0" presId="urn:microsoft.com/office/officeart/2005/8/layout/hProcess9"/>
    <dgm:cxn modelId="{ADD5C8A0-A8B8-4684-BBDA-0B6E2E70C464}" type="presParOf" srcId="{AE690192-599D-416A-8132-9E500D3E4FA3}" destId="{B6AFF826-09E3-4934-9EEC-52DB9D3A0136}" srcOrd="2" destOrd="0" presId="urn:microsoft.com/office/officeart/2005/8/layout/hProcess9"/>
    <dgm:cxn modelId="{6E6B1FE6-0EBC-4691-92C5-21A134A80153}" type="presParOf" srcId="{AE690192-599D-416A-8132-9E500D3E4FA3}" destId="{6C301E73-2609-4417-9FCE-754FB8C1E017}" srcOrd="3" destOrd="0" presId="urn:microsoft.com/office/officeart/2005/8/layout/hProcess9"/>
    <dgm:cxn modelId="{B29DE3D9-1EC2-4E1B-99FA-C584023FA363}" type="presParOf" srcId="{AE690192-599D-416A-8132-9E500D3E4FA3}" destId="{33DC126C-E63B-447C-AA4A-33C7A1717F16}" srcOrd="4" destOrd="0" presId="urn:microsoft.com/office/officeart/2005/8/layout/hProcess9"/>
    <dgm:cxn modelId="{9493ED9C-8BB1-4ABD-83D4-A00EB1F413A0}" type="presParOf" srcId="{AE690192-599D-416A-8132-9E500D3E4FA3}" destId="{BB74701E-5457-481B-A30E-F6D3DA483174}" srcOrd="5" destOrd="0" presId="urn:microsoft.com/office/officeart/2005/8/layout/hProcess9"/>
    <dgm:cxn modelId="{DCE1BEA9-ACD4-4A8D-9767-26F4E9D5F338}" type="presParOf" srcId="{AE690192-599D-416A-8132-9E500D3E4FA3}" destId="{F4387577-DE75-40AB-AE1F-FC327FD0D45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5F6237-796D-458F-B2CE-D8B47333B00A}" type="doc">
      <dgm:prSet loTypeId="urn:microsoft.com/office/officeart/2005/8/layout/h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0824791-523C-41AF-870C-72FAB9A7669D}">
      <dgm:prSet phldrT="[Text]"/>
      <dgm:spPr/>
      <dgm:t>
        <a:bodyPr/>
        <a:lstStyle/>
        <a:p>
          <a:r>
            <a:rPr lang="en-US" dirty="0"/>
            <a:t>Data parsing</a:t>
          </a:r>
        </a:p>
      </dgm:t>
    </dgm:pt>
    <dgm:pt modelId="{7A4A3EB1-2B08-49B0-B682-3D5D9C140106}" type="parTrans" cxnId="{7872DD3D-52A2-497F-9457-10B55E0541F9}">
      <dgm:prSet/>
      <dgm:spPr/>
      <dgm:t>
        <a:bodyPr/>
        <a:lstStyle/>
        <a:p>
          <a:endParaRPr lang="en-US"/>
        </a:p>
      </dgm:t>
    </dgm:pt>
    <dgm:pt modelId="{1DC4C41F-FC16-4271-85DC-02C624BE1140}" type="sibTrans" cxnId="{7872DD3D-52A2-497F-9457-10B55E0541F9}">
      <dgm:prSet/>
      <dgm:spPr/>
      <dgm:t>
        <a:bodyPr/>
        <a:lstStyle/>
        <a:p>
          <a:endParaRPr lang="en-US"/>
        </a:p>
      </dgm:t>
    </dgm:pt>
    <dgm:pt modelId="{8198DCFF-861A-45E0-8846-EDD100AB22FE}">
      <dgm:prSet phldrT="[Text]" custT="1"/>
      <dgm:spPr/>
      <dgm:t>
        <a:bodyPr/>
        <a:lstStyle/>
        <a:p>
          <a:r>
            <a:rPr lang="en-US" sz="1200" dirty="0"/>
            <a:t>EVR data parser done and optimized</a:t>
          </a:r>
        </a:p>
      </dgm:t>
    </dgm:pt>
    <dgm:pt modelId="{54437B9B-5B9F-4344-9C4F-1D538FB8B237}" type="parTrans" cxnId="{24D15A91-EF02-4965-BFA0-A7329EAC2677}">
      <dgm:prSet/>
      <dgm:spPr/>
      <dgm:t>
        <a:bodyPr/>
        <a:lstStyle/>
        <a:p>
          <a:endParaRPr lang="en-US"/>
        </a:p>
      </dgm:t>
    </dgm:pt>
    <dgm:pt modelId="{6EC689F9-DDCA-4ACE-804D-97C95296DE7E}" type="sibTrans" cxnId="{24D15A91-EF02-4965-BFA0-A7329EAC2677}">
      <dgm:prSet/>
      <dgm:spPr/>
      <dgm:t>
        <a:bodyPr/>
        <a:lstStyle/>
        <a:p>
          <a:endParaRPr lang="en-US"/>
        </a:p>
      </dgm:t>
    </dgm:pt>
    <dgm:pt modelId="{BF2579C7-AFCC-4711-923A-15CC37778A0A}">
      <dgm:prSet phldrT="[Text]" custT="1"/>
      <dgm:spPr/>
      <dgm:t>
        <a:bodyPr/>
        <a:lstStyle/>
        <a:p>
          <a:r>
            <a:rPr lang="en-US" sz="1200" b="1" dirty="0"/>
            <a:t>Done and </a:t>
          </a:r>
          <a:r>
            <a:rPr lang="en-US" sz="1200" b="1" dirty="0" smtClean="0"/>
            <a:t>optimized</a:t>
          </a:r>
          <a:endParaRPr lang="en-US" sz="1200" b="1" dirty="0"/>
        </a:p>
      </dgm:t>
    </dgm:pt>
    <dgm:pt modelId="{532C6F17-1EDB-4145-A066-2E6118AE770F}" type="parTrans" cxnId="{F5AE1143-E538-4C65-B4EC-CF56E627FA18}">
      <dgm:prSet/>
      <dgm:spPr/>
      <dgm:t>
        <a:bodyPr/>
        <a:lstStyle/>
        <a:p>
          <a:endParaRPr lang="en-US"/>
        </a:p>
      </dgm:t>
    </dgm:pt>
    <dgm:pt modelId="{4023D49B-A042-4183-84FF-15A6E83A6CCB}" type="sibTrans" cxnId="{F5AE1143-E538-4C65-B4EC-CF56E627FA18}">
      <dgm:prSet/>
      <dgm:spPr/>
      <dgm:t>
        <a:bodyPr/>
        <a:lstStyle/>
        <a:p>
          <a:endParaRPr lang="en-US"/>
        </a:p>
      </dgm:t>
    </dgm:pt>
    <dgm:pt modelId="{B2683DA8-CA87-45A6-B0E4-56B2270E5B2B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Global time calculation</a:t>
          </a:r>
        </a:p>
      </dgm:t>
    </dgm:pt>
    <dgm:pt modelId="{6BA93667-27A6-442A-87F4-D50067919466}" type="parTrans" cxnId="{2B8E2336-52D5-4651-948E-BB629C2143F9}">
      <dgm:prSet/>
      <dgm:spPr/>
      <dgm:t>
        <a:bodyPr/>
        <a:lstStyle/>
        <a:p>
          <a:endParaRPr lang="en-US"/>
        </a:p>
      </dgm:t>
    </dgm:pt>
    <dgm:pt modelId="{3DE4EE83-1F53-4D5B-A2D4-73FDC3F0BBD1}" type="sibTrans" cxnId="{2B8E2336-52D5-4651-948E-BB629C2143F9}">
      <dgm:prSet/>
      <dgm:spPr/>
      <dgm:t>
        <a:bodyPr/>
        <a:lstStyle/>
        <a:p>
          <a:endParaRPr lang="en-US"/>
        </a:p>
      </dgm:t>
    </dgm:pt>
    <dgm:pt modelId="{3DFB2D46-FFBD-4E67-B3CF-0D2AEB60ADE9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dirty="0"/>
            <a:t>TDC and EVR time pairing </a:t>
          </a:r>
          <a:r>
            <a:rPr lang="en-US" sz="1200" dirty="0" smtClean="0"/>
            <a:t>done</a:t>
          </a:r>
          <a:endParaRPr lang="en-US" sz="1200" dirty="0"/>
        </a:p>
      </dgm:t>
    </dgm:pt>
    <dgm:pt modelId="{B47C6E2F-54EA-4F04-8BB0-B874BFDB7C0D}" type="parTrans" cxnId="{A1A4A263-C4A1-4A27-B1FE-BD1FD44345E6}">
      <dgm:prSet/>
      <dgm:spPr/>
      <dgm:t>
        <a:bodyPr/>
        <a:lstStyle/>
        <a:p>
          <a:endParaRPr lang="en-US"/>
        </a:p>
      </dgm:t>
    </dgm:pt>
    <dgm:pt modelId="{05431A99-3560-4BCD-9882-EF64D45948E7}" type="sibTrans" cxnId="{A1A4A263-C4A1-4A27-B1FE-BD1FD44345E6}">
      <dgm:prSet/>
      <dgm:spPr/>
      <dgm:t>
        <a:bodyPr/>
        <a:lstStyle/>
        <a:p>
          <a:endParaRPr lang="en-US"/>
        </a:p>
      </dgm:t>
    </dgm:pt>
    <dgm:pt modelId="{4022D45F-6555-4D8A-9063-5717084A2341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dirty="0"/>
            <a:t>Pixel time to global time conversion done</a:t>
          </a:r>
        </a:p>
      </dgm:t>
    </dgm:pt>
    <dgm:pt modelId="{4BF073DB-72FA-46A7-876E-E4A105AD4F89}" type="parTrans" cxnId="{434469A4-06E2-4F3E-A65C-A22204B076D4}">
      <dgm:prSet/>
      <dgm:spPr/>
      <dgm:t>
        <a:bodyPr/>
        <a:lstStyle/>
        <a:p>
          <a:endParaRPr lang="en-US"/>
        </a:p>
      </dgm:t>
    </dgm:pt>
    <dgm:pt modelId="{5F1F6499-B16F-4BED-A491-616F7EBE80B1}" type="sibTrans" cxnId="{434469A4-06E2-4F3E-A65C-A22204B076D4}">
      <dgm:prSet/>
      <dgm:spPr/>
      <dgm:t>
        <a:bodyPr/>
        <a:lstStyle/>
        <a:p>
          <a:endParaRPr lang="en-US"/>
        </a:p>
      </dgm:t>
    </dgm:pt>
    <dgm:pt modelId="{FD07D308-D078-437E-A5CD-D0961D8A407A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dirty="0"/>
            <a:t>Photon hit clustering</a:t>
          </a:r>
        </a:p>
      </dgm:t>
    </dgm:pt>
    <dgm:pt modelId="{E34E841D-0DD1-43BB-B931-B093B010C940}" type="parTrans" cxnId="{4330B6AC-67C5-4EBB-9558-B41883330049}">
      <dgm:prSet/>
      <dgm:spPr/>
      <dgm:t>
        <a:bodyPr/>
        <a:lstStyle/>
        <a:p>
          <a:endParaRPr lang="en-US"/>
        </a:p>
      </dgm:t>
    </dgm:pt>
    <dgm:pt modelId="{F7858B80-B243-4EEF-B55B-A28FFC859F85}" type="sibTrans" cxnId="{4330B6AC-67C5-4EBB-9558-B41883330049}">
      <dgm:prSet/>
      <dgm:spPr/>
      <dgm:t>
        <a:bodyPr/>
        <a:lstStyle/>
        <a:p>
          <a:endParaRPr lang="en-US"/>
        </a:p>
      </dgm:t>
    </dgm:pt>
    <dgm:pt modelId="{D8CF701C-4BC7-4963-949D-7469A36DDF5F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dirty="0"/>
            <a:t>Fixed time and space gap clustering approach implemented</a:t>
          </a:r>
        </a:p>
      </dgm:t>
    </dgm:pt>
    <dgm:pt modelId="{3E32E348-6E17-4C7F-8947-8EEEC85AC628}" type="parTrans" cxnId="{49BBF81B-B1FB-4287-908D-ACE6FEB7C9E6}">
      <dgm:prSet/>
      <dgm:spPr/>
      <dgm:t>
        <a:bodyPr/>
        <a:lstStyle/>
        <a:p>
          <a:endParaRPr lang="en-US"/>
        </a:p>
      </dgm:t>
    </dgm:pt>
    <dgm:pt modelId="{E79A9D8E-D543-4D28-AE2B-DD1CB94C0717}" type="sibTrans" cxnId="{49BBF81B-B1FB-4287-908D-ACE6FEB7C9E6}">
      <dgm:prSet/>
      <dgm:spPr/>
      <dgm:t>
        <a:bodyPr/>
        <a:lstStyle/>
        <a:p>
          <a:endParaRPr lang="en-US"/>
        </a:p>
      </dgm:t>
    </dgm:pt>
    <dgm:pt modelId="{E775BFCF-ED33-470B-9F49-9CAF451FD7F7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b="1" dirty="0"/>
            <a:t>Done but not optimized</a:t>
          </a:r>
        </a:p>
      </dgm:t>
    </dgm:pt>
    <dgm:pt modelId="{8EFD4E6D-851C-4A2B-BE2A-A81058FB2563}" type="parTrans" cxnId="{43BB61DC-BA0A-4693-B6A7-C436788C46D9}">
      <dgm:prSet/>
      <dgm:spPr/>
      <dgm:t>
        <a:bodyPr/>
        <a:lstStyle/>
        <a:p>
          <a:endParaRPr lang="en-US"/>
        </a:p>
      </dgm:t>
    </dgm:pt>
    <dgm:pt modelId="{EDC9DC6F-4025-45DE-8A5A-D45EAE180D77}" type="sibTrans" cxnId="{43BB61DC-BA0A-4693-B6A7-C436788C46D9}">
      <dgm:prSet/>
      <dgm:spPr/>
      <dgm:t>
        <a:bodyPr/>
        <a:lstStyle/>
        <a:p>
          <a:endParaRPr lang="en-US"/>
        </a:p>
      </dgm:t>
    </dgm:pt>
    <dgm:pt modelId="{84791C3A-EF83-4B4D-B51B-90D8377B78C4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b="1" dirty="0"/>
            <a:t>Done but not optimized</a:t>
          </a:r>
        </a:p>
      </dgm:t>
    </dgm:pt>
    <dgm:pt modelId="{8765C219-E448-40CB-8D16-1A199CEB6CA4}" type="parTrans" cxnId="{83E0F0C0-36BD-4323-AA70-3281967CDF8B}">
      <dgm:prSet/>
      <dgm:spPr/>
      <dgm:t>
        <a:bodyPr/>
        <a:lstStyle/>
        <a:p>
          <a:endParaRPr lang="en-US"/>
        </a:p>
      </dgm:t>
    </dgm:pt>
    <dgm:pt modelId="{B72F9DE7-D18F-4714-8366-2B1777F91CBB}" type="sibTrans" cxnId="{83E0F0C0-36BD-4323-AA70-3281967CDF8B}">
      <dgm:prSet/>
      <dgm:spPr/>
      <dgm:t>
        <a:bodyPr/>
        <a:lstStyle/>
        <a:p>
          <a:endParaRPr lang="en-US"/>
        </a:p>
      </dgm:t>
    </dgm:pt>
    <dgm:pt modelId="{98AB9C28-8BA4-49FD-A0B7-D5F1A4F76CB9}">
      <dgm:prSet phldrT="[Text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dirty="0"/>
            <a:t>Events are identified by center of mass calculation based on photon events </a:t>
          </a:r>
          <a:r>
            <a:rPr lang="en-US" sz="1200" dirty="0" err="1"/>
            <a:t>ToT</a:t>
          </a:r>
          <a:endParaRPr lang="en-US" sz="1200" dirty="0"/>
        </a:p>
      </dgm:t>
    </dgm:pt>
    <dgm:pt modelId="{59DEE3DF-9701-438D-8ACA-CDAD4BEC3411}" type="parTrans" cxnId="{A7476149-7F8A-42AB-851C-7D50D1C0D7EA}">
      <dgm:prSet/>
      <dgm:spPr/>
      <dgm:t>
        <a:bodyPr/>
        <a:lstStyle/>
        <a:p>
          <a:endParaRPr lang="en-US"/>
        </a:p>
      </dgm:t>
    </dgm:pt>
    <dgm:pt modelId="{C81AB072-DE33-402B-8D68-3D0E46988EF3}" type="sibTrans" cxnId="{A7476149-7F8A-42AB-851C-7D50D1C0D7EA}">
      <dgm:prSet/>
      <dgm:spPr/>
      <dgm:t>
        <a:bodyPr/>
        <a:lstStyle/>
        <a:p>
          <a:endParaRPr lang="en-US"/>
        </a:p>
      </dgm:t>
    </dgm:pt>
    <dgm:pt modelId="{F18CEAD5-755B-46D8-8CE7-873ACB687308}">
      <dgm:prSet phldrT="[Text]"/>
      <dgm:spPr/>
      <dgm:t>
        <a:bodyPr/>
        <a:lstStyle/>
        <a:p>
          <a:r>
            <a:rPr lang="en-US" dirty="0"/>
            <a:t>Relative Time of Arrival</a:t>
          </a:r>
        </a:p>
      </dgm:t>
    </dgm:pt>
    <dgm:pt modelId="{4AA3A9B8-A87D-462B-83A5-F53303B0DB5E}" type="parTrans" cxnId="{51FE57E7-159A-45C3-9FFE-881348E77E83}">
      <dgm:prSet/>
      <dgm:spPr/>
      <dgm:t>
        <a:bodyPr/>
        <a:lstStyle/>
        <a:p>
          <a:endParaRPr lang="en-US"/>
        </a:p>
      </dgm:t>
    </dgm:pt>
    <dgm:pt modelId="{100DFA7C-29FA-4805-BED3-497388FCDB67}" type="sibTrans" cxnId="{51FE57E7-159A-45C3-9FFE-881348E77E83}">
      <dgm:prSet/>
      <dgm:spPr/>
      <dgm:t>
        <a:bodyPr/>
        <a:lstStyle/>
        <a:p>
          <a:endParaRPr lang="en-US"/>
        </a:p>
      </dgm:t>
    </dgm:pt>
    <dgm:pt modelId="{BFE4F813-6DA6-4CA3-B704-05A068464663}">
      <dgm:prSet phldrT="[Text]" custT="1"/>
      <dgm:spPr/>
      <dgm:t>
        <a:bodyPr/>
        <a:lstStyle/>
        <a:p>
          <a:r>
            <a:rPr lang="en-US" sz="1200" dirty="0"/>
            <a:t>Calculation performed after the identification on the global time</a:t>
          </a:r>
        </a:p>
      </dgm:t>
    </dgm:pt>
    <dgm:pt modelId="{C1C9C769-CD4F-41D1-A5CC-B824D11E669C}" type="parTrans" cxnId="{31A6CB11-1D00-4277-9174-5351BF213D16}">
      <dgm:prSet/>
      <dgm:spPr/>
      <dgm:t>
        <a:bodyPr/>
        <a:lstStyle/>
        <a:p>
          <a:endParaRPr lang="en-US"/>
        </a:p>
      </dgm:t>
    </dgm:pt>
    <dgm:pt modelId="{10049F49-B2A3-40CC-A21E-488A5F6F7A13}" type="sibTrans" cxnId="{31A6CB11-1D00-4277-9174-5351BF213D16}">
      <dgm:prSet/>
      <dgm:spPr/>
      <dgm:t>
        <a:bodyPr/>
        <a:lstStyle/>
        <a:p>
          <a:endParaRPr lang="en-US"/>
        </a:p>
      </dgm:t>
    </dgm:pt>
    <dgm:pt modelId="{D7DD1EE5-19A7-431C-BB5B-C37FFC3EADE3}">
      <dgm:prSet phldrT="[Text]" custT="1"/>
      <dgm:spPr/>
      <dgm:t>
        <a:bodyPr/>
        <a:lstStyle/>
        <a:p>
          <a:r>
            <a:rPr lang="en-US" sz="1200" dirty="0" smtClean="0"/>
            <a:t>Handling of </a:t>
          </a:r>
          <a:r>
            <a:rPr lang="en-US" sz="1200" dirty="0"/>
            <a:t>delayed timing based on frequency</a:t>
          </a:r>
        </a:p>
      </dgm:t>
    </dgm:pt>
    <dgm:pt modelId="{CF046293-0C8C-488E-A2B7-ABF195955DCD}" type="parTrans" cxnId="{E7E62B03-FBBD-444B-9057-78AE3834A44D}">
      <dgm:prSet/>
      <dgm:spPr/>
      <dgm:t>
        <a:bodyPr/>
        <a:lstStyle/>
        <a:p>
          <a:endParaRPr lang="en-US"/>
        </a:p>
      </dgm:t>
    </dgm:pt>
    <dgm:pt modelId="{F7E12364-923B-4FB1-BB43-6386A9A24727}" type="sibTrans" cxnId="{E7E62B03-FBBD-444B-9057-78AE3834A44D}">
      <dgm:prSet/>
      <dgm:spPr/>
      <dgm:t>
        <a:bodyPr/>
        <a:lstStyle/>
        <a:p>
          <a:endParaRPr lang="en-US"/>
        </a:p>
      </dgm:t>
    </dgm:pt>
    <dgm:pt modelId="{A71D4678-714A-45E8-910C-F776ADACE000}">
      <dgm:prSet phldrT="[Text]" custT="1"/>
      <dgm:spPr/>
      <dgm:t>
        <a:bodyPr/>
        <a:lstStyle/>
        <a:p>
          <a:r>
            <a:rPr lang="en-US" sz="1200" b="1" dirty="0"/>
            <a:t>Done and optimized</a:t>
          </a:r>
        </a:p>
      </dgm:t>
    </dgm:pt>
    <dgm:pt modelId="{AE90A540-3818-40AB-86A7-E64A533825B9}" type="parTrans" cxnId="{579B3176-FA74-4C9D-8919-41DD8EE618EC}">
      <dgm:prSet/>
      <dgm:spPr/>
      <dgm:t>
        <a:bodyPr/>
        <a:lstStyle/>
        <a:p>
          <a:endParaRPr lang="en-US"/>
        </a:p>
      </dgm:t>
    </dgm:pt>
    <dgm:pt modelId="{7EB7019D-F50B-47FF-B00A-65ED813C178E}" type="sibTrans" cxnId="{579B3176-FA74-4C9D-8919-41DD8EE618EC}">
      <dgm:prSet/>
      <dgm:spPr/>
      <dgm:t>
        <a:bodyPr/>
        <a:lstStyle/>
        <a:p>
          <a:endParaRPr lang="en-US"/>
        </a:p>
      </dgm:t>
    </dgm:pt>
    <dgm:pt modelId="{128D63C4-4FD8-435F-9596-9E472BD851FE}">
      <dgm:prSet phldrT="[Text]" custT="1"/>
      <dgm:spPr/>
      <dgm:t>
        <a:bodyPr/>
        <a:lstStyle/>
        <a:p>
          <a:r>
            <a:rPr lang="en-US" sz="1200" dirty="0" err="1"/>
            <a:t>Timepix</a:t>
          </a:r>
          <a:r>
            <a:rPr lang="en-US" sz="1200" dirty="0"/>
            <a:t> pixel and TDC data parsing optimized</a:t>
          </a:r>
        </a:p>
      </dgm:t>
    </dgm:pt>
    <dgm:pt modelId="{31043D16-F42D-4CC0-9E35-213565DC8775}" type="parTrans" cxnId="{E2739346-4B66-4D51-BE56-3AEBD9494D38}">
      <dgm:prSet/>
      <dgm:spPr/>
      <dgm:t>
        <a:bodyPr/>
        <a:lstStyle/>
        <a:p>
          <a:endParaRPr lang="en-US"/>
        </a:p>
      </dgm:t>
    </dgm:pt>
    <dgm:pt modelId="{36F8257E-9086-48E8-A01A-31E81BCB98FA}" type="sibTrans" cxnId="{E2739346-4B66-4D51-BE56-3AEBD9494D38}">
      <dgm:prSet/>
      <dgm:spPr/>
      <dgm:t>
        <a:bodyPr/>
        <a:lstStyle/>
        <a:p>
          <a:endParaRPr lang="en-US"/>
        </a:p>
      </dgm:t>
    </dgm:pt>
    <dgm:pt modelId="{8C29E10D-EC7F-45F1-95F8-A83C1E4F914C}" type="pres">
      <dgm:prSet presAssocID="{3D5F6237-796D-458F-B2CE-D8B47333B0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3F4E1C-4A45-4A68-8352-260671BCA857}" type="pres">
      <dgm:prSet presAssocID="{3D5F6237-796D-458F-B2CE-D8B47333B00A}" presName="tSp" presStyleCnt="0"/>
      <dgm:spPr/>
    </dgm:pt>
    <dgm:pt modelId="{7632D07A-D98E-473A-9D1A-D7672B9A7D11}" type="pres">
      <dgm:prSet presAssocID="{3D5F6237-796D-458F-B2CE-D8B47333B00A}" presName="bSp" presStyleCnt="0"/>
      <dgm:spPr/>
    </dgm:pt>
    <dgm:pt modelId="{29B32E27-F40E-4E3F-802E-480D719F79B7}" type="pres">
      <dgm:prSet presAssocID="{3D5F6237-796D-458F-B2CE-D8B47333B00A}" presName="process" presStyleCnt="0"/>
      <dgm:spPr/>
    </dgm:pt>
    <dgm:pt modelId="{3897C079-91F6-41DD-8195-1E75B5397066}" type="pres">
      <dgm:prSet presAssocID="{00824791-523C-41AF-870C-72FAB9A7669D}" presName="composite1" presStyleCnt="0"/>
      <dgm:spPr/>
    </dgm:pt>
    <dgm:pt modelId="{D459E6DF-3213-44CD-8790-61AAD4980605}" type="pres">
      <dgm:prSet presAssocID="{00824791-523C-41AF-870C-72FAB9A7669D}" presName="dummyNode1" presStyleLbl="node1" presStyleIdx="0" presStyleCnt="4"/>
      <dgm:spPr/>
    </dgm:pt>
    <dgm:pt modelId="{FD783EF5-09FC-469D-9A67-F6BC42138FEF}" type="pres">
      <dgm:prSet presAssocID="{00824791-523C-41AF-870C-72FAB9A7669D}" presName="childNode1" presStyleLbl="bgAcc1" presStyleIdx="0" presStyleCnt="4" custScaleX="99059" custScaleY="102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5D617-8E61-480B-BA86-23BD86F5FCCF}" type="pres">
      <dgm:prSet presAssocID="{00824791-523C-41AF-870C-72FAB9A7669D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5A269-2DC4-4533-8662-FF7FF758EFC1}" type="pres">
      <dgm:prSet presAssocID="{00824791-523C-41AF-870C-72FAB9A7669D}" presName="parentNode1" presStyleLbl="node1" presStyleIdx="0" presStyleCnt="4" custLinFactNeighborX="3366" custLinFactNeighborY="2163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13AED-B569-494C-B006-36C912BA510D}" type="pres">
      <dgm:prSet presAssocID="{00824791-523C-41AF-870C-72FAB9A7669D}" presName="connSite1" presStyleCnt="0"/>
      <dgm:spPr/>
    </dgm:pt>
    <dgm:pt modelId="{818C0F1C-2AEC-4019-A7C5-037EF14A97D1}" type="pres">
      <dgm:prSet presAssocID="{1DC4C41F-FC16-4271-85DC-02C624BE1140}" presName="Name9" presStyleLbl="sibTrans2D1" presStyleIdx="0" presStyleCnt="3"/>
      <dgm:spPr/>
      <dgm:t>
        <a:bodyPr/>
        <a:lstStyle/>
        <a:p>
          <a:endParaRPr lang="en-US"/>
        </a:p>
      </dgm:t>
    </dgm:pt>
    <dgm:pt modelId="{D9826ECB-754A-42C0-AFA3-ACE5CEA0EDE1}" type="pres">
      <dgm:prSet presAssocID="{B2683DA8-CA87-45A6-B0E4-56B2270E5B2B}" presName="composite2" presStyleCnt="0"/>
      <dgm:spPr/>
    </dgm:pt>
    <dgm:pt modelId="{5C82FE1F-75CE-4E39-A89B-07EDD2844EC3}" type="pres">
      <dgm:prSet presAssocID="{B2683DA8-CA87-45A6-B0E4-56B2270E5B2B}" presName="dummyNode2" presStyleLbl="node1" presStyleIdx="0" presStyleCnt="4"/>
      <dgm:spPr/>
    </dgm:pt>
    <dgm:pt modelId="{1EE80105-7441-48F5-8F73-F55BB492D45A}" type="pres">
      <dgm:prSet presAssocID="{B2683DA8-CA87-45A6-B0E4-56B2270E5B2B}" presName="childNode2" presStyleLbl="bgAcc1" presStyleIdx="1" presStyleCnt="4" custScaleX="104736" custScaleY="1067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313FD-1AF4-4440-8F6B-19AD7A1E357A}" type="pres">
      <dgm:prSet presAssocID="{B2683DA8-CA87-45A6-B0E4-56B2270E5B2B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4B0FB-36E2-40A2-B3F2-EE82253D4F94}" type="pres">
      <dgm:prSet presAssocID="{B2683DA8-CA87-45A6-B0E4-56B2270E5B2B}" presName="parentNode2" presStyleLbl="node1" presStyleIdx="1" presStyleCnt="4" custLinFactNeighborX="13843" custLinFactNeighborY="-177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4E73E-F28E-4FA5-855D-75D899D68900}" type="pres">
      <dgm:prSet presAssocID="{B2683DA8-CA87-45A6-B0E4-56B2270E5B2B}" presName="connSite2" presStyleCnt="0"/>
      <dgm:spPr/>
    </dgm:pt>
    <dgm:pt modelId="{995F962B-1599-41A3-83A7-5A630184434A}" type="pres">
      <dgm:prSet presAssocID="{3DE4EE83-1F53-4D5B-A2D4-73FDC3F0BBD1}" presName="Name18" presStyleLbl="sibTrans2D1" presStyleIdx="1" presStyleCnt="3"/>
      <dgm:spPr/>
      <dgm:t>
        <a:bodyPr/>
        <a:lstStyle/>
        <a:p>
          <a:endParaRPr lang="en-US"/>
        </a:p>
      </dgm:t>
    </dgm:pt>
    <dgm:pt modelId="{0792CAD4-F514-488B-AA59-4828FE2CD8D2}" type="pres">
      <dgm:prSet presAssocID="{FD07D308-D078-437E-A5CD-D0961D8A407A}" presName="composite1" presStyleCnt="0"/>
      <dgm:spPr/>
    </dgm:pt>
    <dgm:pt modelId="{D0A0F0C1-65A2-45CA-8B68-9250441F7DFE}" type="pres">
      <dgm:prSet presAssocID="{FD07D308-D078-437E-A5CD-D0961D8A407A}" presName="dummyNode1" presStyleLbl="node1" presStyleIdx="1" presStyleCnt="4"/>
      <dgm:spPr/>
    </dgm:pt>
    <dgm:pt modelId="{FDC42A05-4FB4-4A6B-9FCA-5A2EF476201C}" type="pres">
      <dgm:prSet presAssocID="{FD07D308-D078-437E-A5CD-D0961D8A407A}" presName="childNode1" presStyleLbl="bgAcc1" presStyleIdx="2" presStyleCnt="4" custScaleX="122073" custScaleY="126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84D33-B449-4A03-8427-EE3032841345}" type="pres">
      <dgm:prSet presAssocID="{FD07D308-D078-437E-A5CD-D0961D8A407A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D861F-8B25-432D-B3B7-F6FDBEB83E9B}" type="pres">
      <dgm:prSet presAssocID="{FD07D308-D078-437E-A5CD-D0961D8A407A}" presName="parentNode1" presStyleLbl="node1" presStyleIdx="2" presStyleCnt="4" custLinFactNeighborX="12430" custLinFactNeighborY="142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530C2-EC3A-46A9-B430-E9D5FF56E505}" type="pres">
      <dgm:prSet presAssocID="{FD07D308-D078-437E-A5CD-D0961D8A407A}" presName="connSite1" presStyleCnt="0"/>
      <dgm:spPr/>
    </dgm:pt>
    <dgm:pt modelId="{67ACB2FB-22F8-4143-B21F-56615CA2352E}" type="pres">
      <dgm:prSet presAssocID="{F7858B80-B243-4EEF-B55B-A28FFC859F85}" presName="Name9" presStyleLbl="sibTrans2D1" presStyleIdx="2" presStyleCnt="3"/>
      <dgm:spPr/>
      <dgm:t>
        <a:bodyPr/>
        <a:lstStyle/>
        <a:p>
          <a:endParaRPr lang="en-US"/>
        </a:p>
      </dgm:t>
    </dgm:pt>
    <dgm:pt modelId="{978DC4B4-98ED-4711-9BAA-C045D8CFC240}" type="pres">
      <dgm:prSet presAssocID="{F18CEAD5-755B-46D8-8CE7-873ACB687308}" presName="composite2" presStyleCnt="0"/>
      <dgm:spPr/>
    </dgm:pt>
    <dgm:pt modelId="{5AF0C321-C719-4CC5-AF5F-6117BC84D06F}" type="pres">
      <dgm:prSet presAssocID="{F18CEAD5-755B-46D8-8CE7-873ACB687308}" presName="dummyNode2" presStyleLbl="node1" presStyleIdx="2" presStyleCnt="4"/>
      <dgm:spPr/>
    </dgm:pt>
    <dgm:pt modelId="{6A59E653-A166-4F28-9D51-F77456356F01}" type="pres">
      <dgm:prSet presAssocID="{F18CEAD5-755B-46D8-8CE7-873ACB687308}" presName="childNode2" presStyleLbl="bgAcc1" presStyleIdx="3" presStyleCnt="4" custScaleX="127596" custScaleY="1371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1BD73-504A-42CF-A33E-F570CA0EE246}" type="pres">
      <dgm:prSet presAssocID="{F18CEAD5-755B-46D8-8CE7-873ACB687308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FE20-F9AD-4E37-94A1-ADF293CB29C8}" type="pres">
      <dgm:prSet presAssocID="{F18CEAD5-755B-46D8-8CE7-873ACB687308}" presName="parentNode2" presStyleLbl="node1" presStyleIdx="3" presStyleCnt="4" custLinFactNeighborX="7098" custLinFactNeighborY="-260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36406-61CD-45C7-B6AC-7CD22E17FF6E}" type="pres">
      <dgm:prSet presAssocID="{F18CEAD5-755B-46D8-8CE7-873ACB687308}" presName="connSite2" presStyleCnt="0"/>
      <dgm:spPr/>
    </dgm:pt>
  </dgm:ptLst>
  <dgm:cxnLst>
    <dgm:cxn modelId="{6BA932F1-7D3B-47B1-90BB-5B58E22262D2}" type="presOf" srcId="{BFE4F813-6DA6-4CA3-B704-05A068464663}" destId="{6A59E653-A166-4F28-9D51-F77456356F01}" srcOrd="0" destOrd="0" presId="urn:microsoft.com/office/officeart/2005/8/layout/hProcess4"/>
    <dgm:cxn modelId="{A6773EA9-9F56-48E4-BC02-4D1CDA21A855}" type="presOf" srcId="{B2683DA8-CA87-45A6-B0E4-56B2270E5B2B}" destId="{E864B0FB-36E2-40A2-B3F2-EE82253D4F94}" srcOrd="0" destOrd="0" presId="urn:microsoft.com/office/officeart/2005/8/layout/hProcess4"/>
    <dgm:cxn modelId="{0EB6041A-CBA4-4502-B23B-F425DA3B9E27}" type="presOf" srcId="{D8CF701C-4BC7-4963-949D-7469A36DDF5F}" destId="{CFD84D33-B449-4A03-8427-EE3032841345}" srcOrd="1" destOrd="0" presId="urn:microsoft.com/office/officeart/2005/8/layout/hProcess4"/>
    <dgm:cxn modelId="{24D15A91-EF02-4965-BFA0-A7329EAC2677}" srcId="{00824791-523C-41AF-870C-72FAB9A7669D}" destId="{8198DCFF-861A-45E0-8846-EDD100AB22FE}" srcOrd="0" destOrd="0" parTransId="{54437B9B-5B9F-4344-9C4F-1D538FB8B237}" sibTransId="{6EC689F9-DDCA-4ACE-804D-97C95296DE7E}"/>
    <dgm:cxn modelId="{51FE57E7-159A-45C3-9FFE-881348E77E83}" srcId="{3D5F6237-796D-458F-B2CE-D8B47333B00A}" destId="{F18CEAD5-755B-46D8-8CE7-873ACB687308}" srcOrd="3" destOrd="0" parTransId="{4AA3A9B8-A87D-462B-83A5-F53303B0DB5E}" sibTransId="{100DFA7C-29FA-4805-BED3-497388FCDB67}"/>
    <dgm:cxn modelId="{7872DD3D-52A2-497F-9457-10B55E0541F9}" srcId="{3D5F6237-796D-458F-B2CE-D8B47333B00A}" destId="{00824791-523C-41AF-870C-72FAB9A7669D}" srcOrd="0" destOrd="0" parTransId="{7A4A3EB1-2B08-49B0-B682-3D5D9C140106}" sibTransId="{1DC4C41F-FC16-4271-85DC-02C624BE1140}"/>
    <dgm:cxn modelId="{363C0625-9183-4E83-8306-2CDD83DD8D7C}" type="presOf" srcId="{3DFB2D46-FFBD-4E67-B3CF-0D2AEB60ADE9}" destId="{1EE80105-7441-48F5-8F73-F55BB492D45A}" srcOrd="0" destOrd="0" presId="urn:microsoft.com/office/officeart/2005/8/layout/hProcess4"/>
    <dgm:cxn modelId="{F81FB8C2-2AB4-4663-95F6-DAB35D8A9C81}" type="presOf" srcId="{A71D4678-714A-45E8-910C-F776ADACE000}" destId="{07B1BD73-504A-42CF-A33E-F570CA0EE246}" srcOrd="1" destOrd="2" presId="urn:microsoft.com/office/officeart/2005/8/layout/hProcess4"/>
    <dgm:cxn modelId="{8A396B44-760E-4B1D-A57D-AF1B23D0B3FE}" type="presOf" srcId="{E775BFCF-ED33-470B-9F49-9CAF451FD7F7}" destId="{FDC42A05-4FB4-4A6B-9FCA-5A2EF476201C}" srcOrd="0" destOrd="2" presId="urn:microsoft.com/office/officeart/2005/8/layout/hProcess4"/>
    <dgm:cxn modelId="{0526E691-F3ED-4607-BC4E-79701DAF2B2A}" type="presOf" srcId="{BF2579C7-AFCC-4711-923A-15CC37778A0A}" destId="{1065D617-8E61-480B-BA86-23BD86F5FCCF}" srcOrd="1" destOrd="2" presId="urn:microsoft.com/office/officeart/2005/8/layout/hProcess4"/>
    <dgm:cxn modelId="{E2739346-4B66-4D51-BE56-3AEBD9494D38}" srcId="{00824791-523C-41AF-870C-72FAB9A7669D}" destId="{128D63C4-4FD8-435F-9596-9E472BD851FE}" srcOrd="1" destOrd="0" parTransId="{31043D16-F42D-4CC0-9E35-213565DC8775}" sibTransId="{36F8257E-9086-48E8-A01A-31E81BCB98FA}"/>
    <dgm:cxn modelId="{CC1F0B61-3CEC-4C91-8206-4C6FE3DE1A2C}" type="presOf" srcId="{4022D45F-6555-4D8A-9063-5717084A2341}" destId="{237313FD-1AF4-4440-8F6B-19AD7A1E357A}" srcOrd="1" destOrd="1" presId="urn:microsoft.com/office/officeart/2005/8/layout/hProcess4"/>
    <dgm:cxn modelId="{B7F96D7C-B656-4E74-B26A-E790B6A8B025}" type="presOf" srcId="{128D63C4-4FD8-435F-9596-9E472BD851FE}" destId="{1065D617-8E61-480B-BA86-23BD86F5FCCF}" srcOrd="1" destOrd="1" presId="urn:microsoft.com/office/officeart/2005/8/layout/hProcess4"/>
    <dgm:cxn modelId="{A4122A3B-CD06-43E5-9B2D-A03D10562411}" type="presOf" srcId="{8198DCFF-861A-45E0-8846-EDD100AB22FE}" destId="{FD783EF5-09FC-469D-9A67-F6BC42138FEF}" srcOrd="0" destOrd="0" presId="urn:microsoft.com/office/officeart/2005/8/layout/hProcess4"/>
    <dgm:cxn modelId="{4534CD16-CA73-41B2-99A1-79B5E192E562}" type="presOf" srcId="{1DC4C41F-FC16-4271-85DC-02C624BE1140}" destId="{818C0F1C-2AEC-4019-A7C5-037EF14A97D1}" srcOrd="0" destOrd="0" presId="urn:microsoft.com/office/officeart/2005/8/layout/hProcess4"/>
    <dgm:cxn modelId="{434469A4-06E2-4F3E-A65C-A22204B076D4}" srcId="{B2683DA8-CA87-45A6-B0E4-56B2270E5B2B}" destId="{4022D45F-6555-4D8A-9063-5717084A2341}" srcOrd="1" destOrd="0" parTransId="{4BF073DB-72FA-46A7-876E-E4A105AD4F89}" sibTransId="{5F1F6499-B16F-4BED-A491-616F7EBE80B1}"/>
    <dgm:cxn modelId="{30F56637-165D-4011-BDE8-39FF0F48B555}" type="presOf" srcId="{98AB9C28-8BA4-49FD-A0B7-D5F1A4F76CB9}" destId="{CFD84D33-B449-4A03-8427-EE3032841345}" srcOrd="1" destOrd="1" presId="urn:microsoft.com/office/officeart/2005/8/layout/hProcess4"/>
    <dgm:cxn modelId="{6D6BD2E8-8ED8-4EBD-8942-3936C828A74F}" type="presOf" srcId="{F18CEAD5-755B-46D8-8CE7-873ACB687308}" destId="{E8B2FE20-F9AD-4E37-94A1-ADF293CB29C8}" srcOrd="0" destOrd="0" presId="urn:microsoft.com/office/officeart/2005/8/layout/hProcess4"/>
    <dgm:cxn modelId="{A1A4A263-C4A1-4A27-B1FE-BD1FD44345E6}" srcId="{B2683DA8-CA87-45A6-B0E4-56B2270E5B2B}" destId="{3DFB2D46-FFBD-4E67-B3CF-0D2AEB60ADE9}" srcOrd="0" destOrd="0" parTransId="{B47C6E2F-54EA-4F04-8BB0-B874BFDB7C0D}" sibTransId="{05431A99-3560-4BCD-9882-EF64D45948E7}"/>
    <dgm:cxn modelId="{579B3176-FA74-4C9D-8919-41DD8EE618EC}" srcId="{F18CEAD5-755B-46D8-8CE7-873ACB687308}" destId="{A71D4678-714A-45E8-910C-F776ADACE000}" srcOrd="2" destOrd="0" parTransId="{AE90A540-3818-40AB-86A7-E64A533825B9}" sibTransId="{7EB7019D-F50B-47FF-B00A-65ED813C178E}"/>
    <dgm:cxn modelId="{B934EAF2-0F6E-45C1-89DF-2BF718BD742E}" type="presOf" srcId="{D7DD1EE5-19A7-431C-BB5B-C37FFC3EADE3}" destId="{07B1BD73-504A-42CF-A33E-F570CA0EE246}" srcOrd="1" destOrd="1" presId="urn:microsoft.com/office/officeart/2005/8/layout/hProcess4"/>
    <dgm:cxn modelId="{CF1FD5B2-77F8-43C2-A929-D77A1589A4F1}" type="presOf" srcId="{D8CF701C-4BC7-4963-949D-7469A36DDF5F}" destId="{FDC42A05-4FB4-4A6B-9FCA-5A2EF476201C}" srcOrd="0" destOrd="0" presId="urn:microsoft.com/office/officeart/2005/8/layout/hProcess4"/>
    <dgm:cxn modelId="{49BBF81B-B1FB-4287-908D-ACE6FEB7C9E6}" srcId="{FD07D308-D078-437E-A5CD-D0961D8A407A}" destId="{D8CF701C-4BC7-4963-949D-7469A36DDF5F}" srcOrd="0" destOrd="0" parTransId="{3E32E348-6E17-4C7F-8947-8EEEC85AC628}" sibTransId="{E79A9D8E-D543-4D28-AE2B-DD1CB94C0717}"/>
    <dgm:cxn modelId="{00AF06E0-3D98-4286-8BA0-04F3ECABDBEB}" type="presOf" srcId="{BFE4F813-6DA6-4CA3-B704-05A068464663}" destId="{07B1BD73-504A-42CF-A33E-F570CA0EE246}" srcOrd="1" destOrd="0" presId="urn:microsoft.com/office/officeart/2005/8/layout/hProcess4"/>
    <dgm:cxn modelId="{869C42B5-6367-4DCC-BCD8-FCB6D9D42AAB}" type="presOf" srcId="{E775BFCF-ED33-470B-9F49-9CAF451FD7F7}" destId="{CFD84D33-B449-4A03-8427-EE3032841345}" srcOrd="1" destOrd="2" presId="urn:microsoft.com/office/officeart/2005/8/layout/hProcess4"/>
    <dgm:cxn modelId="{4A6FF13A-5747-436D-9D6E-E34C7296D5D0}" type="presOf" srcId="{84791C3A-EF83-4B4D-B51B-90D8377B78C4}" destId="{1EE80105-7441-48F5-8F73-F55BB492D45A}" srcOrd="0" destOrd="2" presId="urn:microsoft.com/office/officeart/2005/8/layout/hProcess4"/>
    <dgm:cxn modelId="{3A6CA093-D189-462C-A0E0-0907A3D741E5}" type="presOf" srcId="{FD07D308-D078-437E-A5CD-D0961D8A407A}" destId="{CB4D861F-8B25-432D-B3B7-F6FDBEB83E9B}" srcOrd="0" destOrd="0" presId="urn:microsoft.com/office/officeart/2005/8/layout/hProcess4"/>
    <dgm:cxn modelId="{D69A0913-5936-4FF9-AEDB-EADE3043C7F8}" type="presOf" srcId="{D7DD1EE5-19A7-431C-BB5B-C37FFC3EADE3}" destId="{6A59E653-A166-4F28-9D51-F77456356F01}" srcOrd="0" destOrd="1" presId="urn:microsoft.com/office/officeart/2005/8/layout/hProcess4"/>
    <dgm:cxn modelId="{43BB61DC-BA0A-4693-B6A7-C436788C46D9}" srcId="{FD07D308-D078-437E-A5CD-D0961D8A407A}" destId="{E775BFCF-ED33-470B-9F49-9CAF451FD7F7}" srcOrd="2" destOrd="0" parTransId="{8EFD4E6D-851C-4A2B-BE2A-A81058FB2563}" sibTransId="{EDC9DC6F-4025-45DE-8A5A-D45EAE180D77}"/>
    <dgm:cxn modelId="{3CC44324-237B-477D-B84C-82A7A32D7CAD}" type="presOf" srcId="{128D63C4-4FD8-435F-9596-9E472BD851FE}" destId="{FD783EF5-09FC-469D-9A67-F6BC42138FEF}" srcOrd="0" destOrd="1" presId="urn:microsoft.com/office/officeart/2005/8/layout/hProcess4"/>
    <dgm:cxn modelId="{F32A058B-F92F-4610-89BD-A34A388A3508}" type="presOf" srcId="{F7858B80-B243-4EEF-B55B-A28FFC859F85}" destId="{67ACB2FB-22F8-4143-B21F-56615CA2352E}" srcOrd="0" destOrd="0" presId="urn:microsoft.com/office/officeart/2005/8/layout/hProcess4"/>
    <dgm:cxn modelId="{F5AE1143-E538-4C65-B4EC-CF56E627FA18}" srcId="{00824791-523C-41AF-870C-72FAB9A7669D}" destId="{BF2579C7-AFCC-4711-923A-15CC37778A0A}" srcOrd="2" destOrd="0" parTransId="{532C6F17-1EDB-4145-A066-2E6118AE770F}" sibTransId="{4023D49B-A042-4183-84FF-15A6E83A6CCB}"/>
    <dgm:cxn modelId="{2AB195C5-4937-4C95-87C6-13B8F57A8FC6}" type="presOf" srcId="{00824791-523C-41AF-870C-72FAB9A7669D}" destId="{B485A269-2DC4-4533-8662-FF7FF758EFC1}" srcOrd="0" destOrd="0" presId="urn:microsoft.com/office/officeart/2005/8/layout/hProcess4"/>
    <dgm:cxn modelId="{91C6F257-4A74-4E37-941B-962D849ED2A8}" type="presOf" srcId="{4022D45F-6555-4D8A-9063-5717084A2341}" destId="{1EE80105-7441-48F5-8F73-F55BB492D45A}" srcOrd="0" destOrd="1" presId="urn:microsoft.com/office/officeart/2005/8/layout/hProcess4"/>
    <dgm:cxn modelId="{31A6CB11-1D00-4277-9174-5351BF213D16}" srcId="{F18CEAD5-755B-46D8-8CE7-873ACB687308}" destId="{BFE4F813-6DA6-4CA3-B704-05A068464663}" srcOrd="0" destOrd="0" parTransId="{C1C9C769-CD4F-41D1-A5CC-B824D11E669C}" sibTransId="{10049F49-B2A3-40CC-A21E-488A5F6F7A13}"/>
    <dgm:cxn modelId="{E7E62B03-FBBD-444B-9057-78AE3834A44D}" srcId="{F18CEAD5-755B-46D8-8CE7-873ACB687308}" destId="{D7DD1EE5-19A7-431C-BB5B-C37FFC3EADE3}" srcOrd="1" destOrd="0" parTransId="{CF046293-0C8C-488E-A2B7-ABF195955DCD}" sibTransId="{F7E12364-923B-4FB1-BB43-6386A9A24727}"/>
    <dgm:cxn modelId="{83E0F0C0-36BD-4323-AA70-3281967CDF8B}" srcId="{B2683DA8-CA87-45A6-B0E4-56B2270E5B2B}" destId="{84791C3A-EF83-4B4D-B51B-90D8377B78C4}" srcOrd="2" destOrd="0" parTransId="{8765C219-E448-40CB-8D16-1A199CEB6CA4}" sibTransId="{B72F9DE7-D18F-4714-8366-2B1777F91CBB}"/>
    <dgm:cxn modelId="{F45B7158-589C-4F68-BBF9-209CFE85E2C4}" type="presOf" srcId="{3DE4EE83-1F53-4D5B-A2D4-73FDC3F0BBD1}" destId="{995F962B-1599-41A3-83A7-5A630184434A}" srcOrd="0" destOrd="0" presId="urn:microsoft.com/office/officeart/2005/8/layout/hProcess4"/>
    <dgm:cxn modelId="{43865F55-AB01-461D-ACA0-51746AA748A5}" type="presOf" srcId="{BF2579C7-AFCC-4711-923A-15CC37778A0A}" destId="{FD783EF5-09FC-469D-9A67-F6BC42138FEF}" srcOrd="0" destOrd="2" presId="urn:microsoft.com/office/officeart/2005/8/layout/hProcess4"/>
    <dgm:cxn modelId="{A22C70C2-C343-41B7-BFEC-F5A6274A0B17}" type="presOf" srcId="{3D5F6237-796D-458F-B2CE-D8B47333B00A}" destId="{8C29E10D-EC7F-45F1-95F8-A83C1E4F914C}" srcOrd="0" destOrd="0" presId="urn:microsoft.com/office/officeart/2005/8/layout/hProcess4"/>
    <dgm:cxn modelId="{A39D500C-8FD9-4AE3-86CD-C3453FAA9C5E}" type="presOf" srcId="{8198DCFF-861A-45E0-8846-EDD100AB22FE}" destId="{1065D617-8E61-480B-BA86-23BD86F5FCCF}" srcOrd="1" destOrd="0" presId="urn:microsoft.com/office/officeart/2005/8/layout/hProcess4"/>
    <dgm:cxn modelId="{DC0B0E39-42AE-4D40-B3D8-5021C346EC60}" type="presOf" srcId="{A71D4678-714A-45E8-910C-F776ADACE000}" destId="{6A59E653-A166-4F28-9D51-F77456356F01}" srcOrd="0" destOrd="2" presId="urn:microsoft.com/office/officeart/2005/8/layout/hProcess4"/>
    <dgm:cxn modelId="{10E65BC0-7FD0-4275-9992-734C1C2361C9}" type="presOf" srcId="{98AB9C28-8BA4-49FD-A0B7-D5F1A4F76CB9}" destId="{FDC42A05-4FB4-4A6B-9FCA-5A2EF476201C}" srcOrd="0" destOrd="1" presId="urn:microsoft.com/office/officeart/2005/8/layout/hProcess4"/>
    <dgm:cxn modelId="{52D3DD5F-48FC-400A-98F0-D56170172E6F}" type="presOf" srcId="{84791C3A-EF83-4B4D-B51B-90D8377B78C4}" destId="{237313FD-1AF4-4440-8F6B-19AD7A1E357A}" srcOrd="1" destOrd="2" presId="urn:microsoft.com/office/officeart/2005/8/layout/hProcess4"/>
    <dgm:cxn modelId="{00D1FA17-DFC4-4C1A-842A-567605E6DBBB}" type="presOf" srcId="{3DFB2D46-FFBD-4E67-B3CF-0D2AEB60ADE9}" destId="{237313FD-1AF4-4440-8F6B-19AD7A1E357A}" srcOrd="1" destOrd="0" presId="urn:microsoft.com/office/officeart/2005/8/layout/hProcess4"/>
    <dgm:cxn modelId="{4330B6AC-67C5-4EBB-9558-B41883330049}" srcId="{3D5F6237-796D-458F-B2CE-D8B47333B00A}" destId="{FD07D308-D078-437E-A5CD-D0961D8A407A}" srcOrd="2" destOrd="0" parTransId="{E34E841D-0DD1-43BB-B931-B093B010C940}" sibTransId="{F7858B80-B243-4EEF-B55B-A28FFC859F85}"/>
    <dgm:cxn modelId="{2B8E2336-52D5-4651-948E-BB629C2143F9}" srcId="{3D5F6237-796D-458F-B2CE-D8B47333B00A}" destId="{B2683DA8-CA87-45A6-B0E4-56B2270E5B2B}" srcOrd="1" destOrd="0" parTransId="{6BA93667-27A6-442A-87F4-D50067919466}" sibTransId="{3DE4EE83-1F53-4D5B-A2D4-73FDC3F0BBD1}"/>
    <dgm:cxn modelId="{A7476149-7F8A-42AB-851C-7D50D1C0D7EA}" srcId="{FD07D308-D078-437E-A5CD-D0961D8A407A}" destId="{98AB9C28-8BA4-49FD-A0B7-D5F1A4F76CB9}" srcOrd="1" destOrd="0" parTransId="{59DEE3DF-9701-438D-8ACA-CDAD4BEC3411}" sibTransId="{C81AB072-DE33-402B-8D68-3D0E46988EF3}"/>
    <dgm:cxn modelId="{5A84BE2B-DFF7-4C05-8AA9-67920BBA2C49}" type="presParOf" srcId="{8C29E10D-EC7F-45F1-95F8-A83C1E4F914C}" destId="{1B3F4E1C-4A45-4A68-8352-260671BCA857}" srcOrd="0" destOrd="0" presId="urn:microsoft.com/office/officeart/2005/8/layout/hProcess4"/>
    <dgm:cxn modelId="{EA714C44-5BD8-484F-9163-51750CEF6409}" type="presParOf" srcId="{8C29E10D-EC7F-45F1-95F8-A83C1E4F914C}" destId="{7632D07A-D98E-473A-9D1A-D7672B9A7D11}" srcOrd="1" destOrd="0" presId="urn:microsoft.com/office/officeart/2005/8/layout/hProcess4"/>
    <dgm:cxn modelId="{28AC29F1-AE8D-48AF-B847-40DA715F78E7}" type="presParOf" srcId="{8C29E10D-EC7F-45F1-95F8-A83C1E4F914C}" destId="{29B32E27-F40E-4E3F-802E-480D719F79B7}" srcOrd="2" destOrd="0" presId="urn:microsoft.com/office/officeart/2005/8/layout/hProcess4"/>
    <dgm:cxn modelId="{DCA52363-CEC0-45C7-8BAB-40106CBADAA0}" type="presParOf" srcId="{29B32E27-F40E-4E3F-802E-480D719F79B7}" destId="{3897C079-91F6-41DD-8195-1E75B5397066}" srcOrd="0" destOrd="0" presId="urn:microsoft.com/office/officeart/2005/8/layout/hProcess4"/>
    <dgm:cxn modelId="{5265E3C7-9556-44CA-A348-0B2EA243C6B2}" type="presParOf" srcId="{3897C079-91F6-41DD-8195-1E75B5397066}" destId="{D459E6DF-3213-44CD-8790-61AAD4980605}" srcOrd="0" destOrd="0" presId="urn:microsoft.com/office/officeart/2005/8/layout/hProcess4"/>
    <dgm:cxn modelId="{8EC56117-B6CC-4183-9108-2CF7C6AEB03F}" type="presParOf" srcId="{3897C079-91F6-41DD-8195-1E75B5397066}" destId="{FD783EF5-09FC-469D-9A67-F6BC42138FEF}" srcOrd="1" destOrd="0" presId="urn:microsoft.com/office/officeart/2005/8/layout/hProcess4"/>
    <dgm:cxn modelId="{0CB5091E-ADA6-4FE3-A7E9-A41052696A01}" type="presParOf" srcId="{3897C079-91F6-41DD-8195-1E75B5397066}" destId="{1065D617-8E61-480B-BA86-23BD86F5FCCF}" srcOrd="2" destOrd="0" presId="urn:microsoft.com/office/officeart/2005/8/layout/hProcess4"/>
    <dgm:cxn modelId="{7E8A692F-CFD9-42D1-82A0-504F9AFFE139}" type="presParOf" srcId="{3897C079-91F6-41DD-8195-1E75B5397066}" destId="{B485A269-2DC4-4533-8662-FF7FF758EFC1}" srcOrd="3" destOrd="0" presId="urn:microsoft.com/office/officeart/2005/8/layout/hProcess4"/>
    <dgm:cxn modelId="{5047DE33-4D79-49BF-8D32-79152C02A5C8}" type="presParOf" srcId="{3897C079-91F6-41DD-8195-1E75B5397066}" destId="{10F13AED-B569-494C-B006-36C912BA510D}" srcOrd="4" destOrd="0" presId="urn:microsoft.com/office/officeart/2005/8/layout/hProcess4"/>
    <dgm:cxn modelId="{73452154-E94D-43CE-A017-F197A513F6B7}" type="presParOf" srcId="{29B32E27-F40E-4E3F-802E-480D719F79B7}" destId="{818C0F1C-2AEC-4019-A7C5-037EF14A97D1}" srcOrd="1" destOrd="0" presId="urn:microsoft.com/office/officeart/2005/8/layout/hProcess4"/>
    <dgm:cxn modelId="{3E92098B-0A20-4711-A0A9-A213C1BAF377}" type="presParOf" srcId="{29B32E27-F40E-4E3F-802E-480D719F79B7}" destId="{D9826ECB-754A-42C0-AFA3-ACE5CEA0EDE1}" srcOrd="2" destOrd="0" presId="urn:microsoft.com/office/officeart/2005/8/layout/hProcess4"/>
    <dgm:cxn modelId="{6BD6105B-5DCA-4E86-8DA5-EF8EFFB9646B}" type="presParOf" srcId="{D9826ECB-754A-42C0-AFA3-ACE5CEA0EDE1}" destId="{5C82FE1F-75CE-4E39-A89B-07EDD2844EC3}" srcOrd="0" destOrd="0" presId="urn:microsoft.com/office/officeart/2005/8/layout/hProcess4"/>
    <dgm:cxn modelId="{B6BE01E2-91D8-498E-A608-5319AAB36B9C}" type="presParOf" srcId="{D9826ECB-754A-42C0-AFA3-ACE5CEA0EDE1}" destId="{1EE80105-7441-48F5-8F73-F55BB492D45A}" srcOrd="1" destOrd="0" presId="urn:microsoft.com/office/officeart/2005/8/layout/hProcess4"/>
    <dgm:cxn modelId="{712A2A3F-3C46-4AEC-8BDE-0E0D50C6E800}" type="presParOf" srcId="{D9826ECB-754A-42C0-AFA3-ACE5CEA0EDE1}" destId="{237313FD-1AF4-4440-8F6B-19AD7A1E357A}" srcOrd="2" destOrd="0" presId="urn:microsoft.com/office/officeart/2005/8/layout/hProcess4"/>
    <dgm:cxn modelId="{304B373A-F497-433E-9189-54D2B103EB7B}" type="presParOf" srcId="{D9826ECB-754A-42C0-AFA3-ACE5CEA0EDE1}" destId="{E864B0FB-36E2-40A2-B3F2-EE82253D4F94}" srcOrd="3" destOrd="0" presId="urn:microsoft.com/office/officeart/2005/8/layout/hProcess4"/>
    <dgm:cxn modelId="{FFAB9BC0-972C-4FC1-8D00-0AE1FFB9001D}" type="presParOf" srcId="{D9826ECB-754A-42C0-AFA3-ACE5CEA0EDE1}" destId="{DA14E73E-F28E-4FA5-855D-75D899D68900}" srcOrd="4" destOrd="0" presId="urn:microsoft.com/office/officeart/2005/8/layout/hProcess4"/>
    <dgm:cxn modelId="{56A1DF0D-5695-46EF-BA16-4009364B26E6}" type="presParOf" srcId="{29B32E27-F40E-4E3F-802E-480D719F79B7}" destId="{995F962B-1599-41A3-83A7-5A630184434A}" srcOrd="3" destOrd="0" presId="urn:microsoft.com/office/officeart/2005/8/layout/hProcess4"/>
    <dgm:cxn modelId="{BEB7A29C-0217-41F2-BF3E-9AF0D3C798F4}" type="presParOf" srcId="{29B32E27-F40E-4E3F-802E-480D719F79B7}" destId="{0792CAD4-F514-488B-AA59-4828FE2CD8D2}" srcOrd="4" destOrd="0" presId="urn:microsoft.com/office/officeart/2005/8/layout/hProcess4"/>
    <dgm:cxn modelId="{D69E0F73-E919-46A0-B55E-561C82119165}" type="presParOf" srcId="{0792CAD4-F514-488B-AA59-4828FE2CD8D2}" destId="{D0A0F0C1-65A2-45CA-8B68-9250441F7DFE}" srcOrd="0" destOrd="0" presId="urn:microsoft.com/office/officeart/2005/8/layout/hProcess4"/>
    <dgm:cxn modelId="{601450A7-1C3F-4BFA-B2CD-ABF82AB2786E}" type="presParOf" srcId="{0792CAD4-F514-488B-AA59-4828FE2CD8D2}" destId="{FDC42A05-4FB4-4A6B-9FCA-5A2EF476201C}" srcOrd="1" destOrd="0" presId="urn:microsoft.com/office/officeart/2005/8/layout/hProcess4"/>
    <dgm:cxn modelId="{F5A0E5C9-41C1-4887-9A37-A03EF21C9663}" type="presParOf" srcId="{0792CAD4-F514-488B-AA59-4828FE2CD8D2}" destId="{CFD84D33-B449-4A03-8427-EE3032841345}" srcOrd="2" destOrd="0" presId="urn:microsoft.com/office/officeart/2005/8/layout/hProcess4"/>
    <dgm:cxn modelId="{36FBB18C-468B-4668-BFF8-EB53F4D5453C}" type="presParOf" srcId="{0792CAD4-F514-488B-AA59-4828FE2CD8D2}" destId="{CB4D861F-8B25-432D-B3B7-F6FDBEB83E9B}" srcOrd="3" destOrd="0" presId="urn:microsoft.com/office/officeart/2005/8/layout/hProcess4"/>
    <dgm:cxn modelId="{5F6B458F-725D-4CEC-90CB-26035275C54E}" type="presParOf" srcId="{0792CAD4-F514-488B-AA59-4828FE2CD8D2}" destId="{36C530C2-EC3A-46A9-B430-E9D5FF56E505}" srcOrd="4" destOrd="0" presId="urn:microsoft.com/office/officeart/2005/8/layout/hProcess4"/>
    <dgm:cxn modelId="{F318781A-F6A1-44F5-8DB4-B3307A941355}" type="presParOf" srcId="{29B32E27-F40E-4E3F-802E-480D719F79B7}" destId="{67ACB2FB-22F8-4143-B21F-56615CA2352E}" srcOrd="5" destOrd="0" presId="urn:microsoft.com/office/officeart/2005/8/layout/hProcess4"/>
    <dgm:cxn modelId="{F2A13DA7-B246-4AE5-8014-D9BEEC066A84}" type="presParOf" srcId="{29B32E27-F40E-4E3F-802E-480D719F79B7}" destId="{978DC4B4-98ED-4711-9BAA-C045D8CFC240}" srcOrd="6" destOrd="0" presId="urn:microsoft.com/office/officeart/2005/8/layout/hProcess4"/>
    <dgm:cxn modelId="{BD34968E-4D26-4379-94A7-CD6A4849D5B2}" type="presParOf" srcId="{978DC4B4-98ED-4711-9BAA-C045D8CFC240}" destId="{5AF0C321-C719-4CC5-AF5F-6117BC84D06F}" srcOrd="0" destOrd="0" presId="urn:microsoft.com/office/officeart/2005/8/layout/hProcess4"/>
    <dgm:cxn modelId="{883FCC48-24AA-43ED-8752-95EA8891D444}" type="presParOf" srcId="{978DC4B4-98ED-4711-9BAA-C045D8CFC240}" destId="{6A59E653-A166-4F28-9D51-F77456356F01}" srcOrd="1" destOrd="0" presId="urn:microsoft.com/office/officeart/2005/8/layout/hProcess4"/>
    <dgm:cxn modelId="{B7C9C466-4397-4214-9533-7BF67FAC1677}" type="presParOf" srcId="{978DC4B4-98ED-4711-9BAA-C045D8CFC240}" destId="{07B1BD73-504A-42CF-A33E-F570CA0EE246}" srcOrd="2" destOrd="0" presId="urn:microsoft.com/office/officeart/2005/8/layout/hProcess4"/>
    <dgm:cxn modelId="{75851D15-3F2B-4245-905A-073D9CF26C35}" type="presParOf" srcId="{978DC4B4-98ED-4711-9BAA-C045D8CFC240}" destId="{E8B2FE20-F9AD-4E37-94A1-ADF293CB29C8}" srcOrd="3" destOrd="0" presId="urn:microsoft.com/office/officeart/2005/8/layout/hProcess4"/>
    <dgm:cxn modelId="{47BDAACD-339D-4B8B-ACBB-2AEEA13BC481}" type="presParOf" srcId="{978DC4B4-98ED-4711-9BAA-C045D8CFC240}" destId="{0B236406-61CD-45C7-B6AC-7CD22E17FF6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0BBC15-0F99-4A56-957A-3801E1D294E4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9F5730-F212-4111-A629-CA6EF92C7448}">
      <dgm:prSet/>
      <dgm:spPr/>
      <dgm:t>
        <a:bodyPr/>
        <a:lstStyle/>
        <a:p>
          <a:r>
            <a:rPr lang="en-US" dirty="0"/>
            <a:t>Center of mass calculation based on </a:t>
          </a:r>
          <a:r>
            <a:rPr lang="en-US" dirty="0" smtClean="0"/>
            <a:t>Time over Threshold </a:t>
          </a:r>
          <a:r>
            <a:rPr lang="en-US" dirty="0" err="1" smtClean="0"/>
            <a:t>ToT</a:t>
          </a:r>
          <a:endParaRPr lang="en-US" dirty="0"/>
        </a:p>
      </dgm:t>
    </dgm:pt>
    <dgm:pt modelId="{CDD662DC-D093-4F0A-A2AA-10C7B3475E20}" type="sibTrans" cxnId="{BBF57871-A573-475B-B6DF-0D63EFF10B2A}">
      <dgm:prSet/>
      <dgm:spPr/>
      <dgm:t>
        <a:bodyPr/>
        <a:lstStyle/>
        <a:p>
          <a:endParaRPr lang="en-US"/>
        </a:p>
      </dgm:t>
    </dgm:pt>
    <dgm:pt modelId="{DF40D392-D6EC-4FED-A32C-2A335EDCF128}" type="parTrans" cxnId="{BBF57871-A573-475B-B6DF-0D63EFF10B2A}">
      <dgm:prSet/>
      <dgm:spPr/>
      <dgm:t>
        <a:bodyPr/>
        <a:lstStyle/>
        <a:p>
          <a:endParaRPr lang="en-US"/>
        </a:p>
      </dgm:t>
    </dgm:pt>
    <dgm:pt modelId="{4DA45A98-6E34-4AA3-A77E-3F99BF122864}">
      <dgm:prSet/>
      <dgm:spPr/>
      <dgm:t>
        <a:bodyPr/>
        <a:lstStyle/>
        <a:p>
          <a:r>
            <a:rPr lang="en-US" dirty="0"/>
            <a:t>Cluster building gaps are configurable</a:t>
          </a:r>
        </a:p>
      </dgm:t>
    </dgm:pt>
    <dgm:pt modelId="{1B0534F1-D652-4823-BC1A-651CB26619F4}" type="sibTrans" cxnId="{DE3D5CA8-6F8D-4FC6-A5C6-2433E918C58E}">
      <dgm:prSet/>
      <dgm:spPr/>
      <dgm:t>
        <a:bodyPr/>
        <a:lstStyle/>
        <a:p>
          <a:endParaRPr lang="en-US"/>
        </a:p>
      </dgm:t>
    </dgm:pt>
    <dgm:pt modelId="{C742019E-5A89-4D1A-A752-1B88EA8B3C1F}" type="parTrans" cxnId="{DE3D5CA8-6F8D-4FC6-A5C6-2433E918C58E}">
      <dgm:prSet/>
      <dgm:spPr/>
      <dgm:t>
        <a:bodyPr/>
        <a:lstStyle/>
        <a:p>
          <a:endParaRPr lang="en-US"/>
        </a:p>
      </dgm:t>
    </dgm:pt>
    <dgm:pt modelId="{3BEDEAB2-FCD9-493E-B2DB-35295636CC54}">
      <dgm:prSet/>
      <dgm:spPr/>
      <dgm:t>
        <a:bodyPr/>
        <a:lstStyle/>
        <a:p>
          <a:endParaRPr lang="en-US" dirty="0"/>
        </a:p>
      </dgm:t>
    </dgm:pt>
    <dgm:pt modelId="{61C94E23-5F06-488F-B7AB-5719393FA62A}" type="sibTrans" cxnId="{B851EDDC-9C5D-4D45-AB20-7CB34042E624}">
      <dgm:prSet/>
      <dgm:spPr/>
      <dgm:t>
        <a:bodyPr/>
        <a:lstStyle/>
        <a:p>
          <a:endParaRPr lang="en-US"/>
        </a:p>
      </dgm:t>
    </dgm:pt>
    <dgm:pt modelId="{172B9CDB-4FBB-4FA0-8255-C8A8C525F563}" type="parTrans" cxnId="{B851EDDC-9C5D-4D45-AB20-7CB34042E624}">
      <dgm:prSet/>
      <dgm:spPr/>
      <dgm:t>
        <a:bodyPr/>
        <a:lstStyle/>
        <a:p>
          <a:endParaRPr lang="en-US"/>
        </a:p>
      </dgm:t>
    </dgm:pt>
    <dgm:pt modelId="{2D52CE72-4DED-4698-A5A0-47A0D4690B10}">
      <dgm:prSet custT="1"/>
      <dgm:spPr/>
      <dgm:t>
        <a:bodyPr/>
        <a:lstStyle/>
        <a:p>
          <a:r>
            <a:rPr lang="en-US" sz="2000" dirty="0"/>
            <a:t>Achieved 2023 June</a:t>
          </a:r>
        </a:p>
      </dgm:t>
    </dgm:pt>
    <dgm:pt modelId="{4BE5509F-5E38-4C3E-AD3B-30B3800EEA18}" type="sibTrans" cxnId="{75F6D714-D86E-449E-A060-BF3CA5CC85A5}">
      <dgm:prSet/>
      <dgm:spPr/>
      <dgm:t>
        <a:bodyPr/>
        <a:lstStyle/>
        <a:p>
          <a:endParaRPr lang="en-US"/>
        </a:p>
      </dgm:t>
    </dgm:pt>
    <dgm:pt modelId="{D3DB2D7D-60D6-42BA-BAD0-B16A15241628}" type="parTrans" cxnId="{75F6D714-D86E-449E-A060-BF3CA5CC85A5}">
      <dgm:prSet/>
      <dgm:spPr/>
      <dgm:t>
        <a:bodyPr/>
        <a:lstStyle/>
        <a:p>
          <a:endParaRPr lang="en-US"/>
        </a:p>
      </dgm:t>
    </dgm:pt>
    <dgm:pt modelId="{27A2A9CD-F55D-4C4B-8788-3D971385D36C}" type="pres">
      <dgm:prSet presAssocID="{A10BBC15-0F99-4A56-957A-3801E1D294E4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C167A6E-A48D-465D-BBCF-132A5C0E1DF5}" type="pres">
      <dgm:prSet presAssocID="{2D52CE72-4DED-4698-A5A0-47A0D4690B10}" presName="root" presStyleCnt="0">
        <dgm:presLayoutVars>
          <dgm:chMax/>
          <dgm:chPref/>
        </dgm:presLayoutVars>
      </dgm:prSet>
      <dgm:spPr/>
    </dgm:pt>
    <dgm:pt modelId="{0D9A600A-B0C6-409A-B392-A903EF7F884A}" type="pres">
      <dgm:prSet presAssocID="{2D52CE72-4DED-4698-A5A0-47A0D4690B10}" presName="rootComposite" presStyleCnt="0">
        <dgm:presLayoutVars/>
      </dgm:prSet>
      <dgm:spPr/>
    </dgm:pt>
    <dgm:pt modelId="{CD1EBAEC-A9DC-4EA8-89AC-EA9BA4CE68A6}" type="pres">
      <dgm:prSet presAssocID="{2D52CE72-4DED-4698-A5A0-47A0D4690B10}" presName="ParentAccent" presStyleLbl="alignNode1" presStyleIdx="0" presStyleCnt="1" custFlipVert="1" custFlipHor="1" custScaleX="1716" custScaleY="31810" custLinFactY="-100000" custLinFactNeighborX="71415" custLinFactNeighborY="-181880"/>
      <dgm:spPr/>
    </dgm:pt>
    <dgm:pt modelId="{51CB3E3C-654C-40A0-A649-F7C7948EDFE9}" type="pres">
      <dgm:prSet presAssocID="{2D52CE72-4DED-4698-A5A0-47A0D4690B10}" presName="ParentSmallAccent" presStyleLbl="fgAcc1" presStyleIdx="0" presStyleCnt="1"/>
      <dgm:spPr/>
    </dgm:pt>
    <dgm:pt modelId="{BC39AC57-87DB-40F4-83AC-0E1F9EFD3A49}" type="pres">
      <dgm:prSet presAssocID="{2D52CE72-4DED-4698-A5A0-47A0D4690B10}" presName="Parent" presStyleLbl="revTx" presStyleIdx="0" presStyleCnt="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FD0A2-91C2-4910-BD87-0814B3B6BCAB}" type="pres">
      <dgm:prSet presAssocID="{2D52CE72-4DED-4698-A5A0-47A0D4690B10}" presName="childShape" presStyleCnt="0">
        <dgm:presLayoutVars>
          <dgm:chMax val="0"/>
          <dgm:chPref val="0"/>
        </dgm:presLayoutVars>
      </dgm:prSet>
      <dgm:spPr/>
    </dgm:pt>
    <dgm:pt modelId="{1C0AADDE-0099-44AF-99E6-23CD95016C66}" type="pres">
      <dgm:prSet presAssocID="{3BEDEAB2-FCD9-493E-B2DB-35295636CC54}" presName="childComposite" presStyleCnt="0">
        <dgm:presLayoutVars>
          <dgm:chMax val="0"/>
          <dgm:chPref val="0"/>
        </dgm:presLayoutVars>
      </dgm:prSet>
      <dgm:spPr/>
    </dgm:pt>
    <dgm:pt modelId="{E6814575-FFBF-4FCF-8E5F-8A044E3FCA4A}" type="pres">
      <dgm:prSet presAssocID="{3BEDEAB2-FCD9-493E-B2DB-35295636CC54}" presName="ChildAccent" presStyleLbl="solidFgAcc1" presStyleIdx="0" presStyleCnt="3"/>
      <dgm:spPr/>
    </dgm:pt>
    <dgm:pt modelId="{25CC9102-ED67-4DE6-9E42-07B5EC66E500}" type="pres">
      <dgm:prSet presAssocID="{3BEDEAB2-FCD9-493E-B2DB-35295636CC54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A67A25-5D1E-4863-9C07-FF2CB44B59B5}" type="pres">
      <dgm:prSet presAssocID="{4DA45A98-6E34-4AA3-A77E-3F99BF122864}" presName="childComposite" presStyleCnt="0">
        <dgm:presLayoutVars>
          <dgm:chMax val="0"/>
          <dgm:chPref val="0"/>
        </dgm:presLayoutVars>
      </dgm:prSet>
      <dgm:spPr/>
    </dgm:pt>
    <dgm:pt modelId="{52A8F25E-C934-455E-ADC9-EDFE55C9BEDA}" type="pres">
      <dgm:prSet presAssocID="{4DA45A98-6E34-4AA3-A77E-3F99BF122864}" presName="ChildAccent" presStyleLbl="solidFgAcc1" presStyleIdx="1" presStyleCnt="3"/>
      <dgm:spPr/>
    </dgm:pt>
    <dgm:pt modelId="{667F60EC-B277-4BC9-919D-B0A574AADA99}" type="pres">
      <dgm:prSet presAssocID="{4DA45A98-6E34-4AA3-A77E-3F99BF122864}" presName="Child" presStyleLbl="revTx" presStyleIdx="2" presStyleCnt="4" custLinFactNeighborX="3832" custLinFactNeighborY="-948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350B0-9953-4752-80EB-3B697D85D83B}" type="pres">
      <dgm:prSet presAssocID="{B89F5730-F212-4111-A629-CA6EF92C7448}" presName="childComposite" presStyleCnt="0">
        <dgm:presLayoutVars>
          <dgm:chMax val="0"/>
          <dgm:chPref val="0"/>
        </dgm:presLayoutVars>
      </dgm:prSet>
      <dgm:spPr/>
    </dgm:pt>
    <dgm:pt modelId="{6CEBE32D-44BE-4AE3-8C6E-94575020363C}" type="pres">
      <dgm:prSet presAssocID="{B89F5730-F212-4111-A629-CA6EF92C7448}" presName="ChildAccent" presStyleLbl="solidFgAcc1" presStyleIdx="2" presStyleCnt="3"/>
      <dgm:spPr/>
    </dgm:pt>
    <dgm:pt modelId="{03A503F8-F5D1-488E-AE5F-160452204850}" type="pres">
      <dgm:prSet presAssocID="{B89F5730-F212-4111-A629-CA6EF92C7448}" presName="Child" presStyleLbl="revTx" presStyleIdx="3" presStyleCnt="4" custLinFactY="-290" custLinFactNeighborX="43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F57871-A573-475B-B6DF-0D63EFF10B2A}" srcId="{2D52CE72-4DED-4698-A5A0-47A0D4690B10}" destId="{B89F5730-F212-4111-A629-CA6EF92C7448}" srcOrd="2" destOrd="0" parTransId="{DF40D392-D6EC-4FED-A32C-2A335EDCF128}" sibTransId="{CDD662DC-D093-4F0A-A2AA-10C7B3475E20}"/>
    <dgm:cxn modelId="{ACBE298B-AE79-4556-B565-659B8A9B95D3}" type="presOf" srcId="{3BEDEAB2-FCD9-493E-B2DB-35295636CC54}" destId="{25CC9102-ED67-4DE6-9E42-07B5EC66E500}" srcOrd="0" destOrd="0" presId="urn:microsoft.com/office/officeart/2008/layout/SquareAccentList"/>
    <dgm:cxn modelId="{DE3D5CA8-6F8D-4FC6-A5C6-2433E918C58E}" srcId="{2D52CE72-4DED-4698-A5A0-47A0D4690B10}" destId="{4DA45A98-6E34-4AA3-A77E-3F99BF122864}" srcOrd="1" destOrd="0" parTransId="{C742019E-5A89-4D1A-A752-1B88EA8B3C1F}" sibTransId="{1B0534F1-D652-4823-BC1A-651CB26619F4}"/>
    <dgm:cxn modelId="{E6A2EF9A-C3E5-4CBB-8628-9F3E2BFDAA64}" type="presOf" srcId="{A10BBC15-0F99-4A56-957A-3801E1D294E4}" destId="{27A2A9CD-F55D-4C4B-8788-3D971385D36C}" srcOrd="0" destOrd="0" presId="urn:microsoft.com/office/officeart/2008/layout/SquareAccentList"/>
    <dgm:cxn modelId="{A14B2094-1B44-4DD2-84E9-630F67AAE82A}" type="presOf" srcId="{B89F5730-F212-4111-A629-CA6EF92C7448}" destId="{03A503F8-F5D1-488E-AE5F-160452204850}" srcOrd="0" destOrd="0" presId="urn:microsoft.com/office/officeart/2008/layout/SquareAccentList"/>
    <dgm:cxn modelId="{75F6D714-D86E-449E-A060-BF3CA5CC85A5}" srcId="{A10BBC15-0F99-4A56-957A-3801E1D294E4}" destId="{2D52CE72-4DED-4698-A5A0-47A0D4690B10}" srcOrd="0" destOrd="0" parTransId="{D3DB2D7D-60D6-42BA-BAD0-B16A15241628}" sibTransId="{4BE5509F-5E38-4C3E-AD3B-30B3800EEA18}"/>
    <dgm:cxn modelId="{4EBD3BBE-B1FF-4D46-896A-E1315F32780B}" type="presOf" srcId="{2D52CE72-4DED-4698-A5A0-47A0D4690B10}" destId="{BC39AC57-87DB-40F4-83AC-0E1F9EFD3A49}" srcOrd="0" destOrd="0" presId="urn:microsoft.com/office/officeart/2008/layout/SquareAccentList"/>
    <dgm:cxn modelId="{91722544-77A6-4C4B-A863-641FDF870559}" type="presOf" srcId="{4DA45A98-6E34-4AA3-A77E-3F99BF122864}" destId="{667F60EC-B277-4BC9-919D-B0A574AADA99}" srcOrd="0" destOrd="0" presId="urn:microsoft.com/office/officeart/2008/layout/SquareAccentList"/>
    <dgm:cxn modelId="{B851EDDC-9C5D-4D45-AB20-7CB34042E624}" srcId="{2D52CE72-4DED-4698-A5A0-47A0D4690B10}" destId="{3BEDEAB2-FCD9-493E-B2DB-35295636CC54}" srcOrd="0" destOrd="0" parTransId="{172B9CDB-4FBB-4FA0-8255-C8A8C525F563}" sibTransId="{61C94E23-5F06-488F-B7AB-5719393FA62A}"/>
    <dgm:cxn modelId="{D33CFE6A-E9AD-414F-828B-E57E2B767322}" type="presParOf" srcId="{27A2A9CD-F55D-4C4B-8788-3D971385D36C}" destId="{DC167A6E-A48D-465D-BBCF-132A5C0E1DF5}" srcOrd="0" destOrd="0" presId="urn:microsoft.com/office/officeart/2008/layout/SquareAccentList"/>
    <dgm:cxn modelId="{F91F92EF-4315-441B-A825-05CA623734E6}" type="presParOf" srcId="{DC167A6E-A48D-465D-BBCF-132A5C0E1DF5}" destId="{0D9A600A-B0C6-409A-B392-A903EF7F884A}" srcOrd="0" destOrd="0" presId="urn:microsoft.com/office/officeart/2008/layout/SquareAccentList"/>
    <dgm:cxn modelId="{97F69A59-1F7C-4D5C-9C20-71D8223876E3}" type="presParOf" srcId="{0D9A600A-B0C6-409A-B392-A903EF7F884A}" destId="{CD1EBAEC-A9DC-4EA8-89AC-EA9BA4CE68A6}" srcOrd="0" destOrd="0" presId="urn:microsoft.com/office/officeart/2008/layout/SquareAccentList"/>
    <dgm:cxn modelId="{54F8C72B-C4A8-44B9-A539-2E61C11E5EFD}" type="presParOf" srcId="{0D9A600A-B0C6-409A-B392-A903EF7F884A}" destId="{51CB3E3C-654C-40A0-A649-F7C7948EDFE9}" srcOrd="1" destOrd="0" presId="urn:microsoft.com/office/officeart/2008/layout/SquareAccentList"/>
    <dgm:cxn modelId="{5C33BBC7-A0D7-47D7-AB60-397D9582AF9B}" type="presParOf" srcId="{0D9A600A-B0C6-409A-B392-A903EF7F884A}" destId="{BC39AC57-87DB-40F4-83AC-0E1F9EFD3A49}" srcOrd="2" destOrd="0" presId="urn:microsoft.com/office/officeart/2008/layout/SquareAccentList"/>
    <dgm:cxn modelId="{D761BB04-6158-49E5-A508-D1C9D4A1A7D0}" type="presParOf" srcId="{DC167A6E-A48D-465D-BBCF-132A5C0E1DF5}" destId="{039FD0A2-91C2-4910-BD87-0814B3B6BCAB}" srcOrd="1" destOrd="0" presId="urn:microsoft.com/office/officeart/2008/layout/SquareAccentList"/>
    <dgm:cxn modelId="{3714528D-4316-41FC-9D0E-3E207A9FD707}" type="presParOf" srcId="{039FD0A2-91C2-4910-BD87-0814B3B6BCAB}" destId="{1C0AADDE-0099-44AF-99E6-23CD95016C66}" srcOrd="0" destOrd="0" presId="urn:microsoft.com/office/officeart/2008/layout/SquareAccentList"/>
    <dgm:cxn modelId="{CAF3BE39-911C-4DA6-830B-A31822A4C3C6}" type="presParOf" srcId="{1C0AADDE-0099-44AF-99E6-23CD95016C66}" destId="{E6814575-FFBF-4FCF-8E5F-8A044E3FCA4A}" srcOrd="0" destOrd="0" presId="urn:microsoft.com/office/officeart/2008/layout/SquareAccentList"/>
    <dgm:cxn modelId="{F6EA11B5-F369-4BF8-A3EB-053F5AE02613}" type="presParOf" srcId="{1C0AADDE-0099-44AF-99E6-23CD95016C66}" destId="{25CC9102-ED67-4DE6-9E42-07B5EC66E500}" srcOrd="1" destOrd="0" presId="urn:microsoft.com/office/officeart/2008/layout/SquareAccentList"/>
    <dgm:cxn modelId="{64714EB1-9B60-4DEE-B28A-FA72613F2309}" type="presParOf" srcId="{039FD0A2-91C2-4910-BD87-0814B3B6BCAB}" destId="{B2A67A25-5D1E-4863-9C07-FF2CB44B59B5}" srcOrd="1" destOrd="0" presId="urn:microsoft.com/office/officeart/2008/layout/SquareAccentList"/>
    <dgm:cxn modelId="{BF6B4EF1-DE64-4E1F-BE3E-2FC9A3ABBF8D}" type="presParOf" srcId="{B2A67A25-5D1E-4863-9C07-FF2CB44B59B5}" destId="{52A8F25E-C934-455E-ADC9-EDFE55C9BEDA}" srcOrd="0" destOrd="0" presId="urn:microsoft.com/office/officeart/2008/layout/SquareAccentList"/>
    <dgm:cxn modelId="{68B5C504-D153-4B95-8F41-D9B0594F501D}" type="presParOf" srcId="{B2A67A25-5D1E-4863-9C07-FF2CB44B59B5}" destId="{667F60EC-B277-4BC9-919D-B0A574AADA99}" srcOrd="1" destOrd="0" presId="urn:microsoft.com/office/officeart/2008/layout/SquareAccentList"/>
    <dgm:cxn modelId="{7A45CD8D-4DA4-4A31-AFA4-4DB142ED671D}" type="presParOf" srcId="{039FD0A2-91C2-4910-BD87-0814B3B6BCAB}" destId="{5FD350B0-9953-4752-80EB-3B697D85D83B}" srcOrd="2" destOrd="0" presId="urn:microsoft.com/office/officeart/2008/layout/SquareAccentList"/>
    <dgm:cxn modelId="{710B19BA-2681-420B-A0C7-B40E3258B29F}" type="presParOf" srcId="{5FD350B0-9953-4752-80EB-3B697D85D83B}" destId="{6CEBE32D-44BE-4AE3-8C6E-94575020363C}" srcOrd="0" destOrd="0" presId="urn:microsoft.com/office/officeart/2008/layout/SquareAccentList"/>
    <dgm:cxn modelId="{99FEF523-E3B5-4E13-BE9C-5C8F1F55CFEA}" type="presParOf" srcId="{5FD350B0-9953-4752-80EB-3B697D85D83B}" destId="{03A503F8-F5D1-488E-AE5F-16045220485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C24A22-65B8-4A2A-85D0-1FC1BFB17E28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2B6168-DF12-4C6D-9151-F06C28617BBF}">
      <dgm:prSet phldrT="[Text]"/>
      <dgm:spPr/>
      <dgm:t>
        <a:bodyPr/>
        <a:lstStyle/>
        <a:p>
          <a:r>
            <a:rPr lang="en-US" dirty="0"/>
            <a:t>Sorting</a:t>
          </a:r>
        </a:p>
      </dgm:t>
    </dgm:pt>
    <dgm:pt modelId="{5C663FFB-43CC-4B21-BEE0-64155880DB2B}" type="parTrans" cxnId="{190910F5-B19B-43EE-AD34-37AF5218B7C1}">
      <dgm:prSet/>
      <dgm:spPr/>
      <dgm:t>
        <a:bodyPr/>
        <a:lstStyle/>
        <a:p>
          <a:endParaRPr lang="en-US"/>
        </a:p>
      </dgm:t>
    </dgm:pt>
    <dgm:pt modelId="{7571D310-4B71-488C-A1A7-ADB5111F3D25}" type="sibTrans" cxnId="{190910F5-B19B-43EE-AD34-37AF5218B7C1}">
      <dgm:prSet/>
      <dgm:spPr/>
      <dgm:t>
        <a:bodyPr/>
        <a:lstStyle/>
        <a:p>
          <a:endParaRPr lang="en-US"/>
        </a:p>
      </dgm:t>
    </dgm:pt>
    <dgm:pt modelId="{1D26D025-3374-408A-AA27-17CD8F5A7CFD}">
      <dgm:prSet phldrT="[Text]"/>
      <dgm:spPr/>
      <dgm:t>
        <a:bodyPr/>
        <a:lstStyle/>
        <a:p>
          <a:r>
            <a:rPr lang="en-US" dirty="0"/>
            <a:t>Time Cluster</a:t>
          </a:r>
        </a:p>
      </dgm:t>
    </dgm:pt>
    <dgm:pt modelId="{4C9A190D-82C1-4562-B1D9-FE836318DA0B}" type="parTrans" cxnId="{622D9B8F-48AA-4DFA-949F-81F8B212F711}">
      <dgm:prSet/>
      <dgm:spPr/>
      <dgm:t>
        <a:bodyPr/>
        <a:lstStyle/>
        <a:p>
          <a:endParaRPr lang="en-US"/>
        </a:p>
      </dgm:t>
    </dgm:pt>
    <dgm:pt modelId="{17894D19-1DB5-414C-836F-4086D55CC189}" type="sibTrans" cxnId="{622D9B8F-48AA-4DFA-949F-81F8B212F711}">
      <dgm:prSet/>
      <dgm:spPr/>
      <dgm:t>
        <a:bodyPr/>
        <a:lstStyle/>
        <a:p>
          <a:endParaRPr lang="en-US"/>
        </a:p>
      </dgm:t>
    </dgm:pt>
    <dgm:pt modelId="{DE5CC7E0-2829-41EF-B3C1-88B27D04FF6B}">
      <dgm:prSet phldrT="[Text]"/>
      <dgm:spPr/>
      <dgm:t>
        <a:bodyPr/>
        <a:lstStyle/>
        <a:p>
          <a:r>
            <a:rPr lang="en-US" dirty="0"/>
            <a:t>Event creation </a:t>
          </a:r>
        </a:p>
      </dgm:t>
    </dgm:pt>
    <dgm:pt modelId="{26D4E0AB-2C35-44B0-B46A-EF3C3B0F1757}" type="parTrans" cxnId="{781AD570-DA81-4E81-9B5F-1C9D6F4AC874}">
      <dgm:prSet/>
      <dgm:spPr/>
      <dgm:t>
        <a:bodyPr/>
        <a:lstStyle/>
        <a:p>
          <a:endParaRPr lang="en-US"/>
        </a:p>
      </dgm:t>
    </dgm:pt>
    <dgm:pt modelId="{242284C3-A35E-47F5-AE46-57D679AB12A7}" type="sibTrans" cxnId="{781AD570-DA81-4E81-9B5F-1C9D6F4AC874}">
      <dgm:prSet/>
      <dgm:spPr/>
      <dgm:t>
        <a:bodyPr/>
        <a:lstStyle/>
        <a:p>
          <a:endParaRPr lang="en-US"/>
        </a:p>
      </dgm:t>
    </dgm:pt>
    <dgm:pt modelId="{538BCB97-AC8A-4216-82BC-E9D17186A7C6}">
      <dgm:prSet phldrT="[Text]"/>
      <dgm:spPr/>
      <dgm:t>
        <a:bodyPr/>
        <a:lstStyle/>
        <a:p>
          <a:r>
            <a:rPr lang="en-US" dirty="0"/>
            <a:t>Hierarchical 2D cluster</a:t>
          </a:r>
        </a:p>
      </dgm:t>
    </dgm:pt>
    <dgm:pt modelId="{C2354656-1462-4FE7-855B-AADE4A58BC03}" type="parTrans" cxnId="{9A658E2F-FEA3-4263-ABF2-FF0D51B62371}">
      <dgm:prSet/>
      <dgm:spPr/>
      <dgm:t>
        <a:bodyPr/>
        <a:lstStyle/>
        <a:p>
          <a:endParaRPr lang="en-US"/>
        </a:p>
      </dgm:t>
    </dgm:pt>
    <dgm:pt modelId="{0713FB56-5ACD-4BF6-BC38-508E387EAF7D}" type="sibTrans" cxnId="{9A658E2F-FEA3-4263-ABF2-FF0D51B62371}">
      <dgm:prSet/>
      <dgm:spPr/>
      <dgm:t>
        <a:bodyPr/>
        <a:lstStyle/>
        <a:p>
          <a:endParaRPr lang="en-US"/>
        </a:p>
      </dgm:t>
    </dgm:pt>
    <dgm:pt modelId="{3B704567-748F-4B71-9419-90B8C8DE1066}">
      <dgm:prSet phldrT="[Text]"/>
      <dgm:spPr/>
      <dgm:t>
        <a:bodyPr/>
        <a:lstStyle/>
        <a:p>
          <a:r>
            <a:rPr lang="en-US" dirty="0"/>
            <a:t>Calculate  Event </a:t>
          </a:r>
          <a:r>
            <a:rPr lang="en-US" dirty="0" err="1"/>
            <a:t>RToA</a:t>
          </a:r>
          <a:endParaRPr lang="en-US" dirty="0"/>
        </a:p>
      </dgm:t>
    </dgm:pt>
    <dgm:pt modelId="{0222CD60-D9F5-498C-B9BE-56D2D5937C01}" type="parTrans" cxnId="{600C87C0-418F-46E6-82EC-728641DAFD87}">
      <dgm:prSet/>
      <dgm:spPr/>
      <dgm:t>
        <a:bodyPr/>
        <a:lstStyle/>
        <a:p>
          <a:endParaRPr lang="en-US"/>
        </a:p>
      </dgm:t>
    </dgm:pt>
    <dgm:pt modelId="{D1DA6AB6-E527-4BEA-8D3E-D107AFEBFB48}" type="sibTrans" cxnId="{600C87C0-418F-46E6-82EC-728641DAFD87}">
      <dgm:prSet/>
      <dgm:spPr/>
      <dgm:t>
        <a:bodyPr/>
        <a:lstStyle/>
        <a:p>
          <a:endParaRPr lang="en-US"/>
        </a:p>
      </dgm:t>
    </dgm:pt>
    <dgm:pt modelId="{50857D7A-4805-4493-8CD4-5961AFFD97EC}" type="pres">
      <dgm:prSet presAssocID="{ADC24A22-65B8-4A2A-85D0-1FC1BFB17E2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F0CAB6-F933-4BCB-A085-60E197BAA428}" type="pres">
      <dgm:prSet presAssocID="{ADC24A22-65B8-4A2A-85D0-1FC1BFB17E28}" presName="cycle" presStyleCnt="0"/>
      <dgm:spPr/>
    </dgm:pt>
    <dgm:pt modelId="{1C585A07-C2C6-4E3C-BE3E-4FF21D73B709}" type="pres">
      <dgm:prSet presAssocID="{022B6168-DF12-4C6D-9151-F06C28617BB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FA0DE-DD1D-4601-B6AB-73407B542326}" type="pres">
      <dgm:prSet presAssocID="{7571D310-4B71-488C-A1A7-ADB5111F3D2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EA245CFD-433E-46ED-877A-83D2BB2B32DD}" type="pres">
      <dgm:prSet presAssocID="{1D26D025-3374-408A-AA27-17CD8F5A7CF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C1F21A-1E9F-426E-98E2-751AF2E56756}" type="pres">
      <dgm:prSet presAssocID="{538BCB97-AC8A-4216-82BC-E9D17186A7C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787CA-12DA-40AD-99E3-1D22C795EE1B}" type="pres">
      <dgm:prSet presAssocID="{DE5CC7E0-2829-41EF-B3C1-88B27D04FF6B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0B988-6985-4159-BF39-2D2C2EE9446F}" type="pres">
      <dgm:prSet presAssocID="{3B704567-748F-4B71-9419-90B8C8DE106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BDC350-4A72-4BAB-A26C-25200B818848}" type="presOf" srcId="{7571D310-4B71-488C-A1A7-ADB5111F3D25}" destId="{B42FA0DE-DD1D-4601-B6AB-73407B542326}" srcOrd="0" destOrd="0" presId="urn:microsoft.com/office/officeart/2005/8/layout/cycle3"/>
    <dgm:cxn modelId="{D8FD1B6C-830C-49CA-A320-1874B85036EC}" type="presOf" srcId="{DE5CC7E0-2829-41EF-B3C1-88B27D04FF6B}" destId="{F34787CA-12DA-40AD-99E3-1D22C795EE1B}" srcOrd="0" destOrd="0" presId="urn:microsoft.com/office/officeart/2005/8/layout/cycle3"/>
    <dgm:cxn modelId="{0D76C6A2-3FEA-4AEF-A40C-53F5329F3F58}" type="presOf" srcId="{1D26D025-3374-408A-AA27-17CD8F5A7CFD}" destId="{EA245CFD-433E-46ED-877A-83D2BB2B32DD}" srcOrd="0" destOrd="0" presId="urn:microsoft.com/office/officeart/2005/8/layout/cycle3"/>
    <dgm:cxn modelId="{E4F6166E-8D9F-4A35-8331-DDA2AFE17DF1}" type="presOf" srcId="{022B6168-DF12-4C6D-9151-F06C28617BBF}" destId="{1C585A07-C2C6-4E3C-BE3E-4FF21D73B709}" srcOrd="0" destOrd="0" presId="urn:microsoft.com/office/officeart/2005/8/layout/cycle3"/>
    <dgm:cxn modelId="{781AD570-DA81-4E81-9B5F-1C9D6F4AC874}" srcId="{ADC24A22-65B8-4A2A-85D0-1FC1BFB17E28}" destId="{DE5CC7E0-2829-41EF-B3C1-88B27D04FF6B}" srcOrd="3" destOrd="0" parTransId="{26D4E0AB-2C35-44B0-B46A-EF3C3B0F1757}" sibTransId="{242284C3-A35E-47F5-AE46-57D679AB12A7}"/>
    <dgm:cxn modelId="{9A658E2F-FEA3-4263-ABF2-FF0D51B62371}" srcId="{ADC24A22-65B8-4A2A-85D0-1FC1BFB17E28}" destId="{538BCB97-AC8A-4216-82BC-E9D17186A7C6}" srcOrd="2" destOrd="0" parTransId="{C2354656-1462-4FE7-855B-AADE4A58BC03}" sibTransId="{0713FB56-5ACD-4BF6-BC38-508E387EAF7D}"/>
    <dgm:cxn modelId="{D900B211-27EC-430C-8B57-8B74B8CD61D4}" type="presOf" srcId="{538BCB97-AC8A-4216-82BC-E9D17186A7C6}" destId="{98C1F21A-1E9F-426E-98E2-751AF2E56756}" srcOrd="0" destOrd="0" presId="urn:microsoft.com/office/officeart/2005/8/layout/cycle3"/>
    <dgm:cxn modelId="{4E7AEAC9-2D3A-4299-BEEF-774DA1BF787A}" type="presOf" srcId="{3B704567-748F-4B71-9419-90B8C8DE1066}" destId="{0560B988-6985-4159-BF39-2D2C2EE9446F}" srcOrd="0" destOrd="0" presId="urn:microsoft.com/office/officeart/2005/8/layout/cycle3"/>
    <dgm:cxn modelId="{622D9B8F-48AA-4DFA-949F-81F8B212F711}" srcId="{ADC24A22-65B8-4A2A-85D0-1FC1BFB17E28}" destId="{1D26D025-3374-408A-AA27-17CD8F5A7CFD}" srcOrd="1" destOrd="0" parTransId="{4C9A190D-82C1-4562-B1D9-FE836318DA0B}" sibTransId="{17894D19-1DB5-414C-836F-4086D55CC189}"/>
    <dgm:cxn modelId="{190910F5-B19B-43EE-AD34-37AF5218B7C1}" srcId="{ADC24A22-65B8-4A2A-85D0-1FC1BFB17E28}" destId="{022B6168-DF12-4C6D-9151-F06C28617BBF}" srcOrd="0" destOrd="0" parTransId="{5C663FFB-43CC-4B21-BEE0-64155880DB2B}" sibTransId="{7571D310-4B71-488C-A1A7-ADB5111F3D25}"/>
    <dgm:cxn modelId="{600C87C0-418F-46E6-82EC-728641DAFD87}" srcId="{ADC24A22-65B8-4A2A-85D0-1FC1BFB17E28}" destId="{3B704567-748F-4B71-9419-90B8C8DE1066}" srcOrd="4" destOrd="0" parTransId="{0222CD60-D9F5-498C-B9BE-56D2D5937C01}" sibTransId="{D1DA6AB6-E527-4BEA-8D3E-D107AFEBFB48}"/>
    <dgm:cxn modelId="{435F4EB7-A0E9-42AE-B159-F4627BB7B882}" type="presOf" srcId="{ADC24A22-65B8-4A2A-85D0-1FC1BFB17E28}" destId="{50857D7A-4805-4493-8CD4-5961AFFD97EC}" srcOrd="0" destOrd="0" presId="urn:microsoft.com/office/officeart/2005/8/layout/cycle3"/>
    <dgm:cxn modelId="{0143EBA6-5CAB-40A4-8F81-B92BD63A5DE4}" type="presParOf" srcId="{50857D7A-4805-4493-8CD4-5961AFFD97EC}" destId="{ECF0CAB6-F933-4BCB-A085-60E197BAA428}" srcOrd="0" destOrd="0" presId="urn:microsoft.com/office/officeart/2005/8/layout/cycle3"/>
    <dgm:cxn modelId="{B46F0732-2920-40C2-8C02-CE8AC9814BEB}" type="presParOf" srcId="{ECF0CAB6-F933-4BCB-A085-60E197BAA428}" destId="{1C585A07-C2C6-4E3C-BE3E-4FF21D73B709}" srcOrd="0" destOrd="0" presId="urn:microsoft.com/office/officeart/2005/8/layout/cycle3"/>
    <dgm:cxn modelId="{2A68C653-2791-4CB5-9801-220F7600AEFF}" type="presParOf" srcId="{ECF0CAB6-F933-4BCB-A085-60E197BAA428}" destId="{B42FA0DE-DD1D-4601-B6AB-73407B542326}" srcOrd="1" destOrd="0" presId="urn:microsoft.com/office/officeart/2005/8/layout/cycle3"/>
    <dgm:cxn modelId="{C066C63C-9E2F-46FF-BFAF-1B261D84A13F}" type="presParOf" srcId="{ECF0CAB6-F933-4BCB-A085-60E197BAA428}" destId="{EA245CFD-433E-46ED-877A-83D2BB2B32DD}" srcOrd="2" destOrd="0" presId="urn:microsoft.com/office/officeart/2005/8/layout/cycle3"/>
    <dgm:cxn modelId="{26D9D5F7-F43D-4CD4-B5A3-194B0A414C69}" type="presParOf" srcId="{ECF0CAB6-F933-4BCB-A085-60E197BAA428}" destId="{98C1F21A-1E9F-426E-98E2-751AF2E56756}" srcOrd="3" destOrd="0" presId="urn:microsoft.com/office/officeart/2005/8/layout/cycle3"/>
    <dgm:cxn modelId="{644DC1C6-44CD-4581-B374-C24732D0F78E}" type="presParOf" srcId="{ECF0CAB6-F933-4BCB-A085-60E197BAA428}" destId="{F34787CA-12DA-40AD-99E3-1D22C795EE1B}" srcOrd="4" destOrd="0" presId="urn:microsoft.com/office/officeart/2005/8/layout/cycle3"/>
    <dgm:cxn modelId="{B39FCCBA-705A-4AAD-859C-81F90A1BBDA2}" type="presParOf" srcId="{ECF0CAB6-F933-4BCB-A085-60E197BAA428}" destId="{0560B988-6985-4159-BF39-2D2C2EE9446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FBF44E-574E-4BDA-BD24-EFFF0B33D09A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0574BE-7965-4006-AA2B-0274E00B472E}">
      <dgm:prSet phldrT="[Text]"/>
      <dgm:spPr/>
      <dgm:t>
        <a:bodyPr/>
        <a:lstStyle/>
        <a:p>
          <a:r>
            <a:rPr lang="sv-SE" dirty="0" err="1" smtClean="0"/>
            <a:t>Further</a:t>
          </a:r>
          <a:r>
            <a:rPr lang="sv-SE" dirty="0" smtClean="0"/>
            <a:t> </a:t>
          </a:r>
          <a:r>
            <a:rPr lang="sv-SE" dirty="0" err="1" smtClean="0"/>
            <a:t>development</a:t>
          </a:r>
          <a:r>
            <a:rPr lang="sv-SE" dirty="0" smtClean="0"/>
            <a:t> and </a:t>
          </a:r>
          <a:r>
            <a:rPr lang="sv-SE" dirty="0" err="1" smtClean="0"/>
            <a:t>optimisation</a:t>
          </a:r>
          <a:endParaRPr lang="en-US" dirty="0"/>
        </a:p>
      </dgm:t>
    </dgm:pt>
    <dgm:pt modelId="{96AD2D7B-4CB3-4E43-BC3E-F35F6376687C}" type="parTrans" cxnId="{B43BE72A-3B08-44C7-BCF9-49E8ECFA4A2F}">
      <dgm:prSet/>
      <dgm:spPr/>
      <dgm:t>
        <a:bodyPr/>
        <a:lstStyle/>
        <a:p>
          <a:endParaRPr lang="en-US"/>
        </a:p>
      </dgm:t>
    </dgm:pt>
    <dgm:pt modelId="{C7B5544C-548A-46F7-91CD-E76A80E6669C}" type="sibTrans" cxnId="{B43BE72A-3B08-44C7-BCF9-49E8ECFA4A2F}">
      <dgm:prSet/>
      <dgm:spPr/>
      <dgm:t>
        <a:bodyPr/>
        <a:lstStyle/>
        <a:p>
          <a:endParaRPr lang="en-US"/>
        </a:p>
      </dgm:t>
    </dgm:pt>
    <dgm:pt modelId="{B8C84B3A-4BD4-47D3-B8C0-1D22A4411690}">
      <dgm:prSet phldrT="[Text]" custT="1"/>
      <dgm:spPr/>
      <dgm:t>
        <a:bodyPr/>
        <a:lstStyle/>
        <a:p>
          <a:r>
            <a:rPr lang="sv-SE" sz="2800" dirty="0" smtClean="0"/>
            <a:t>EFU data </a:t>
          </a:r>
          <a:r>
            <a:rPr lang="sv-SE" sz="2800" dirty="0" err="1" smtClean="0"/>
            <a:t>processing</a:t>
          </a:r>
          <a:r>
            <a:rPr lang="sv-SE" sz="2800" dirty="0" smtClean="0"/>
            <a:t> </a:t>
          </a:r>
          <a:r>
            <a:rPr lang="sv-SE" sz="2800" dirty="0" err="1" smtClean="0"/>
            <a:t>need</a:t>
          </a:r>
          <a:r>
            <a:rPr lang="sv-SE" sz="2800" dirty="0" smtClean="0"/>
            <a:t> to be </a:t>
          </a:r>
          <a:r>
            <a:rPr lang="sv-SE" sz="2800" dirty="0" err="1" smtClean="0"/>
            <a:t>optimized</a:t>
          </a:r>
          <a:endParaRPr lang="en-US" sz="2800" dirty="0"/>
        </a:p>
      </dgm:t>
    </dgm:pt>
    <dgm:pt modelId="{B019127F-E14D-4C30-8B60-0F02CEFB6D11}" type="parTrans" cxnId="{67939FAA-78E3-43B5-9AC0-90EA95F3389E}">
      <dgm:prSet/>
      <dgm:spPr/>
      <dgm:t>
        <a:bodyPr/>
        <a:lstStyle/>
        <a:p>
          <a:endParaRPr lang="en-US"/>
        </a:p>
      </dgm:t>
    </dgm:pt>
    <dgm:pt modelId="{F2C1A381-DC9D-448E-A7A0-CD316AB324A3}" type="sibTrans" cxnId="{67939FAA-78E3-43B5-9AC0-90EA95F3389E}">
      <dgm:prSet/>
      <dgm:spPr/>
      <dgm:t>
        <a:bodyPr/>
        <a:lstStyle/>
        <a:p>
          <a:endParaRPr lang="en-US"/>
        </a:p>
      </dgm:t>
    </dgm:pt>
    <dgm:pt modelId="{5F9ADFA2-8DC1-42CC-B9AB-A76D83AAB0A0}">
      <dgm:prSet custT="1"/>
      <dgm:spPr/>
      <dgm:t>
        <a:bodyPr/>
        <a:lstStyle/>
        <a:p>
          <a:r>
            <a:rPr lang="sv-SE" sz="2800" dirty="0" err="1" smtClean="0"/>
            <a:t>Need</a:t>
          </a:r>
          <a:r>
            <a:rPr lang="sv-SE" sz="2800" dirty="0" smtClean="0"/>
            <a:t> to </a:t>
          </a:r>
          <a:r>
            <a:rPr lang="sv-SE" sz="2800" dirty="0" err="1" smtClean="0"/>
            <a:t>further</a:t>
          </a:r>
          <a:r>
            <a:rPr lang="sv-SE" sz="2800" dirty="0" smtClean="0"/>
            <a:t> </a:t>
          </a:r>
          <a:r>
            <a:rPr lang="sv-SE" sz="2800" dirty="0" err="1" smtClean="0"/>
            <a:t>develop</a:t>
          </a:r>
          <a:r>
            <a:rPr lang="sv-SE" sz="2800" dirty="0" smtClean="0"/>
            <a:t> in house </a:t>
          </a:r>
          <a:r>
            <a:rPr lang="sv-SE" sz="2800" dirty="0" err="1" smtClean="0"/>
            <a:t>competence</a:t>
          </a:r>
          <a:r>
            <a:rPr lang="sv-SE" sz="2800" dirty="0" smtClean="0"/>
            <a:t> on </a:t>
          </a:r>
          <a:r>
            <a:rPr lang="sv-SE" sz="2800" dirty="0" err="1" smtClean="0"/>
            <a:t>scintillators</a:t>
          </a:r>
          <a:r>
            <a:rPr lang="sv-SE" sz="2800" dirty="0" smtClean="0"/>
            <a:t>, image </a:t>
          </a:r>
          <a:r>
            <a:rPr lang="sv-SE" sz="2800" dirty="0" err="1" smtClean="0"/>
            <a:t>processing</a:t>
          </a:r>
          <a:r>
            <a:rPr lang="sv-SE" sz="2800" dirty="0" smtClean="0"/>
            <a:t> </a:t>
          </a:r>
          <a:r>
            <a:rPr lang="sv-SE" sz="2800" dirty="0" err="1" smtClean="0"/>
            <a:t>algorithms</a:t>
          </a:r>
          <a:r>
            <a:rPr lang="sv-SE" sz="2800" dirty="0" smtClean="0"/>
            <a:t> </a:t>
          </a:r>
          <a:r>
            <a:rPr lang="sv-SE" sz="2800" dirty="0" err="1" smtClean="0"/>
            <a:t>etc</a:t>
          </a:r>
          <a:endParaRPr lang="en-US" sz="2800" dirty="0"/>
        </a:p>
      </dgm:t>
    </dgm:pt>
    <dgm:pt modelId="{E2CFD222-3967-4F5E-A8CE-76097AB8828F}" type="parTrans" cxnId="{998BE41F-D627-4707-A698-B3E7F74DB8F3}">
      <dgm:prSet/>
      <dgm:spPr/>
      <dgm:t>
        <a:bodyPr/>
        <a:lstStyle/>
        <a:p>
          <a:endParaRPr lang="en-US"/>
        </a:p>
      </dgm:t>
    </dgm:pt>
    <dgm:pt modelId="{38FB6192-31DA-472E-84D4-3FAFA17D1A2C}" type="sibTrans" cxnId="{998BE41F-D627-4707-A698-B3E7F74DB8F3}">
      <dgm:prSet/>
      <dgm:spPr/>
      <dgm:t>
        <a:bodyPr/>
        <a:lstStyle/>
        <a:p>
          <a:endParaRPr lang="en-US"/>
        </a:p>
      </dgm:t>
    </dgm:pt>
    <dgm:pt modelId="{26B633EE-A888-4FA9-89B8-254CC5B9316D}" type="pres">
      <dgm:prSet presAssocID="{8BFBF44E-574E-4BDA-BD24-EFFF0B33D0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A5B876-A2B9-40F8-AFE1-F29123F24E32}" type="pres">
      <dgm:prSet presAssocID="{A40574BE-7965-4006-AA2B-0274E00B472E}" presName="parentLin" presStyleCnt="0"/>
      <dgm:spPr/>
    </dgm:pt>
    <dgm:pt modelId="{DDB76755-87C1-4B29-B418-C730487D1012}" type="pres">
      <dgm:prSet presAssocID="{A40574BE-7965-4006-AA2B-0274E00B472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0D1151C-E65B-4282-A646-E2393910D905}" type="pres">
      <dgm:prSet presAssocID="{A40574BE-7965-4006-AA2B-0274E00B472E}" presName="parentText" presStyleLbl="node1" presStyleIdx="0" presStyleCnt="1" custScaleY="848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C9426-C50C-46A3-A07E-C9F5543A5DEB}" type="pres">
      <dgm:prSet presAssocID="{A40574BE-7965-4006-AA2B-0274E00B472E}" presName="negativeSpace" presStyleCnt="0"/>
      <dgm:spPr/>
    </dgm:pt>
    <dgm:pt modelId="{C80DD95C-928E-47C0-8C59-1E9A40DAE630}" type="pres">
      <dgm:prSet presAssocID="{A40574BE-7965-4006-AA2B-0274E00B472E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8BE41F-D627-4707-A698-B3E7F74DB8F3}" srcId="{A40574BE-7965-4006-AA2B-0274E00B472E}" destId="{5F9ADFA2-8DC1-42CC-B9AB-A76D83AAB0A0}" srcOrd="1" destOrd="0" parTransId="{E2CFD222-3967-4F5E-A8CE-76097AB8828F}" sibTransId="{38FB6192-31DA-472E-84D4-3FAFA17D1A2C}"/>
    <dgm:cxn modelId="{67939FAA-78E3-43B5-9AC0-90EA95F3389E}" srcId="{A40574BE-7965-4006-AA2B-0274E00B472E}" destId="{B8C84B3A-4BD4-47D3-B8C0-1D22A4411690}" srcOrd="0" destOrd="0" parTransId="{B019127F-E14D-4C30-8B60-0F02CEFB6D11}" sibTransId="{F2C1A381-DC9D-448E-A7A0-CD316AB324A3}"/>
    <dgm:cxn modelId="{23504F1A-3F9E-41FC-AC0C-2526B7C741F8}" type="presOf" srcId="{5F9ADFA2-8DC1-42CC-B9AB-A76D83AAB0A0}" destId="{C80DD95C-928E-47C0-8C59-1E9A40DAE630}" srcOrd="0" destOrd="1" presId="urn:microsoft.com/office/officeart/2005/8/layout/list1"/>
    <dgm:cxn modelId="{59454C87-18F0-40C6-803E-4A7654C7674E}" type="presOf" srcId="{A40574BE-7965-4006-AA2B-0274E00B472E}" destId="{80D1151C-E65B-4282-A646-E2393910D905}" srcOrd="1" destOrd="0" presId="urn:microsoft.com/office/officeart/2005/8/layout/list1"/>
    <dgm:cxn modelId="{F2381FDC-9F20-44C1-9564-FF9FEC8FBBCF}" type="presOf" srcId="{A40574BE-7965-4006-AA2B-0274E00B472E}" destId="{DDB76755-87C1-4B29-B418-C730487D1012}" srcOrd="0" destOrd="0" presId="urn:microsoft.com/office/officeart/2005/8/layout/list1"/>
    <dgm:cxn modelId="{2AEBD08F-D5C5-491C-8399-41F96CA247E7}" type="presOf" srcId="{8BFBF44E-574E-4BDA-BD24-EFFF0B33D09A}" destId="{26B633EE-A888-4FA9-89B8-254CC5B9316D}" srcOrd="0" destOrd="0" presId="urn:microsoft.com/office/officeart/2005/8/layout/list1"/>
    <dgm:cxn modelId="{B43BE72A-3B08-44C7-BCF9-49E8ECFA4A2F}" srcId="{8BFBF44E-574E-4BDA-BD24-EFFF0B33D09A}" destId="{A40574BE-7965-4006-AA2B-0274E00B472E}" srcOrd="0" destOrd="0" parTransId="{96AD2D7B-4CB3-4E43-BC3E-F35F6376687C}" sibTransId="{C7B5544C-548A-46F7-91CD-E76A80E6669C}"/>
    <dgm:cxn modelId="{601900E5-6DBF-42B5-A45B-C9D81D509BC6}" type="presOf" srcId="{B8C84B3A-4BD4-47D3-B8C0-1D22A4411690}" destId="{C80DD95C-928E-47C0-8C59-1E9A40DAE630}" srcOrd="0" destOrd="0" presId="urn:microsoft.com/office/officeart/2005/8/layout/list1"/>
    <dgm:cxn modelId="{4E21F839-4BFF-46F4-A9F9-595DFE02FF83}" type="presParOf" srcId="{26B633EE-A888-4FA9-89B8-254CC5B9316D}" destId="{BEA5B876-A2B9-40F8-AFE1-F29123F24E32}" srcOrd="0" destOrd="0" presId="urn:microsoft.com/office/officeart/2005/8/layout/list1"/>
    <dgm:cxn modelId="{505A582F-27EC-494E-ABF5-38A268375603}" type="presParOf" srcId="{BEA5B876-A2B9-40F8-AFE1-F29123F24E32}" destId="{DDB76755-87C1-4B29-B418-C730487D1012}" srcOrd="0" destOrd="0" presId="urn:microsoft.com/office/officeart/2005/8/layout/list1"/>
    <dgm:cxn modelId="{E6DE7841-8EDD-4668-8982-E880FBC506B7}" type="presParOf" srcId="{BEA5B876-A2B9-40F8-AFE1-F29123F24E32}" destId="{80D1151C-E65B-4282-A646-E2393910D905}" srcOrd="1" destOrd="0" presId="urn:microsoft.com/office/officeart/2005/8/layout/list1"/>
    <dgm:cxn modelId="{7122C382-31BB-4C85-947B-494DCC0F881C}" type="presParOf" srcId="{26B633EE-A888-4FA9-89B8-254CC5B9316D}" destId="{81FC9426-C50C-46A3-A07E-C9F5543A5DEB}" srcOrd="1" destOrd="0" presId="urn:microsoft.com/office/officeart/2005/8/layout/list1"/>
    <dgm:cxn modelId="{79B672B0-AAB9-4556-8CFA-0609285CF6A3}" type="presParOf" srcId="{26B633EE-A888-4FA9-89B8-254CC5B9316D}" destId="{C80DD95C-928E-47C0-8C59-1E9A40DAE63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05A797-4D2A-46BA-B167-C5664D2293E6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3892ABDA-0A4E-45BA-AED7-504E3A39D291}">
      <dgm:prSet phldrT="[Text]"/>
      <dgm:spPr/>
      <dgm:t>
        <a:bodyPr/>
        <a:lstStyle/>
        <a:p>
          <a:r>
            <a:rPr lang="en-US" dirty="0" smtClean="0"/>
            <a:t>Access to know-how</a:t>
          </a:r>
          <a:endParaRPr lang="en-US" dirty="0"/>
        </a:p>
      </dgm:t>
    </dgm:pt>
    <dgm:pt modelId="{225365DE-5C34-4E1A-8E1A-4C88D48ADBD0}" type="parTrans" cxnId="{D999A118-1B19-46AA-9C67-58CE900605CE}">
      <dgm:prSet/>
      <dgm:spPr/>
      <dgm:t>
        <a:bodyPr/>
        <a:lstStyle/>
        <a:p>
          <a:endParaRPr lang="en-US"/>
        </a:p>
      </dgm:t>
    </dgm:pt>
    <dgm:pt modelId="{685AA4DD-59B0-44D6-8392-DBF69B7199BB}" type="sibTrans" cxnId="{D999A118-1B19-46AA-9C67-58CE900605CE}">
      <dgm:prSet/>
      <dgm:spPr/>
      <dgm:t>
        <a:bodyPr/>
        <a:lstStyle/>
        <a:p>
          <a:endParaRPr lang="en-US"/>
        </a:p>
      </dgm:t>
    </dgm:pt>
    <dgm:pt modelId="{8656F3BE-5461-4E01-9729-8534874ADEE5}">
      <dgm:prSet phldrT="[Text]"/>
      <dgm:spPr/>
      <dgm:t>
        <a:bodyPr/>
        <a:lstStyle/>
        <a:p>
          <a:r>
            <a:rPr lang="en-US" dirty="0" smtClean="0"/>
            <a:t>Shadowing </a:t>
          </a:r>
          <a:r>
            <a:rPr lang="en-US" dirty="0"/>
            <a:t>experiments </a:t>
          </a:r>
          <a:r>
            <a:rPr lang="en-US" dirty="0" smtClean="0"/>
            <a:t>for </a:t>
          </a:r>
          <a:r>
            <a:rPr lang="en-US" dirty="0"/>
            <a:t>data collection</a:t>
          </a:r>
        </a:p>
      </dgm:t>
    </dgm:pt>
    <dgm:pt modelId="{AB41DB86-BB37-4E77-8112-0CA62B6A2EA2}" type="parTrans" cxnId="{BB998669-156A-42BA-B1E7-E51A554AC9F5}">
      <dgm:prSet/>
      <dgm:spPr/>
      <dgm:t>
        <a:bodyPr/>
        <a:lstStyle/>
        <a:p>
          <a:endParaRPr lang="en-US"/>
        </a:p>
      </dgm:t>
    </dgm:pt>
    <dgm:pt modelId="{7FE4AA20-79CF-4789-BAEE-B6B838FC55D6}" type="sibTrans" cxnId="{BB998669-156A-42BA-B1E7-E51A554AC9F5}">
      <dgm:prSet/>
      <dgm:spPr/>
      <dgm:t>
        <a:bodyPr/>
        <a:lstStyle/>
        <a:p>
          <a:endParaRPr lang="en-US"/>
        </a:p>
      </dgm:t>
    </dgm:pt>
    <dgm:pt modelId="{50E18D5F-2CBE-4683-9685-A67D25AFCB50}">
      <dgm:prSet phldrT="[Text]"/>
      <dgm:spPr/>
      <dgm:t>
        <a:bodyPr/>
        <a:lstStyle/>
        <a:p>
          <a:r>
            <a:rPr lang="en-US" dirty="0"/>
            <a:t>Experiments performed for Instrument Development</a:t>
          </a:r>
        </a:p>
      </dgm:t>
    </dgm:pt>
    <dgm:pt modelId="{103E25CD-78D5-4D99-977A-3E523DB1A07B}" type="parTrans" cxnId="{E71AE139-D241-4CDD-8389-D5EA9F6A4FD7}">
      <dgm:prSet/>
      <dgm:spPr/>
      <dgm:t>
        <a:bodyPr/>
        <a:lstStyle/>
        <a:p>
          <a:endParaRPr lang="en-US"/>
        </a:p>
      </dgm:t>
    </dgm:pt>
    <dgm:pt modelId="{B934A797-311C-43F3-B681-02D6F4950F50}" type="sibTrans" cxnId="{E71AE139-D241-4CDD-8389-D5EA9F6A4FD7}">
      <dgm:prSet/>
      <dgm:spPr/>
      <dgm:t>
        <a:bodyPr/>
        <a:lstStyle/>
        <a:p>
          <a:endParaRPr lang="en-US"/>
        </a:p>
      </dgm:t>
    </dgm:pt>
    <dgm:pt modelId="{CB881002-CA78-4860-B036-49737F2563A7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3926BF79-80B0-4CFD-845C-D4D408BD2321}" type="parTrans" cxnId="{73A567FF-A809-476E-929C-B367014A4270}">
      <dgm:prSet/>
      <dgm:spPr/>
      <dgm:t>
        <a:bodyPr/>
        <a:lstStyle/>
        <a:p>
          <a:endParaRPr lang="en-US"/>
        </a:p>
      </dgm:t>
    </dgm:pt>
    <dgm:pt modelId="{F197FFB3-408A-4934-B96E-79EA965180AE}" type="sibTrans" cxnId="{73A567FF-A809-476E-929C-B367014A4270}">
      <dgm:prSet/>
      <dgm:spPr/>
      <dgm:t>
        <a:bodyPr/>
        <a:lstStyle/>
        <a:p>
          <a:endParaRPr lang="en-US"/>
        </a:p>
      </dgm:t>
    </dgm:pt>
    <dgm:pt modelId="{F7673263-B274-453A-A5CC-253B12121D2A}">
      <dgm:prSet phldrT="[Text]"/>
      <dgm:spPr/>
      <dgm:t>
        <a:bodyPr/>
        <a:lstStyle/>
        <a:p>
          <a:r>
            <a:rPr lang="en-US" dirty="0"/>
            <a:t>ESS is </a:t>
          </a:r>
          <a:r>
            <a:rPr lang="en-US" dirty="0" smtClean="0"/>
            <a:t>providing this as open source to the community</a:t>
          </a:r>
          <a:endParaRPr lang="en-US" dirty="0"/>
        </a:p>
      </dgm:t>
    </dgm:pt>
    <dgm:pt modelId="{E4B0A1E8-9501-4B8E-B35C-EB391AEC1E42}" type="parTrans" cxnId="{054DE426-66D2-42B7-B591-AA06C55585B5}">
      <dgm:prSet/>
      <dgm:spPr/>
      <dgm:t>
        <a:bodyPr/>
        <a:lstStyle/>
        <a:p>
          <a:endParaRPr lang="en-US"/>
        </a:p>
      </dgm:t>
    </dgm:pt>
    <dgm:pt modelId="{10EF9EDC-7669-48D4-A1BF-B9730C465D2A}" type="sibTrans" cxnId="{054DE426-66D2-42B7-B591-AA06C55585B5}">
      <dgm:prSet/>
      <dgm:spPr/>
      <dgm:t>
        <a:bodyPr/>
        <a:lstStyle/>
        <a:p>
          <a:endParaRPr lang="en-US"/>
        </a:p>
      </dgm:t>
    </dgm:pt>
    <dgm:pt modelId="{A36B531F-DFDF-40CC-A0A1-3EDBA998A4AA}">
      <dgm:prSet phldrT="[Text]"/>
      <dgm:spPr/>
      <dgm:t>
        <a:bodyPr/>
        <a:lstStyle/>
        <a:p>
          <a:r>
            <a:rPr lang="en-US" dirty="0"/>
            <a:t>ESS have resource to world class physicist in neutron imaging and science</a:t>
          </a:r>
        </a:p>
      </dgm:t>
    </dgm:pt>
    <dgm:pt modelId="{CD8E0271-3D3F-4F57-A9F8-92DAFA4760B1}" type="parTrans" cxnId="{8DEF7FE8-BCFF-4C38-B31E-DD309DD533DF}">
      <dgm:prSet/>
      <dgm:spPr/>
      <dgm:t>
        <a:bodyPr/>
        <a:lstStyle/>
        <a:p>
          <a:endParaRPr lang="en-US"/>
        </a:p>
      </dgm:t>
    </dgm:pt>
    <dgm:pt modelId="{B9C447A0-8F51-4F3D-A444-B2184C7AF754}" type="sibTrans" cxnId="{8DEF7FE8-BCFF-4C38-B31E-DD309DD533DF}">
      <dgm:prSet/>
      <dgm:spPr/>
      <dgm:t>
        <a:bodyPr/>
        <a:lstStyle/>
        <a:p>
          <a:endParaRPr lang="en-US"/>
        </a:p>
      </dgm:t>
    </dgm:pt>
    <dgm:pt modelId="{488E53B3-FF7C-452D-9906-3638576A2920}">
      <dgm:prSet phldrT="[Text]"/>
      <dgm:spPr/>
      <dgm:t>
        <a:bodyPr/>
        <a:lstStyle/>
        <a:p>
          <a:r>
            <a:rPr lang="en-US" dirty="0"/>
            <a:t>ESS has resources for world class data scientist and software engineers</a:t>
          </a:r>
          <a:endParaRPr lang="en-US"/>
        </a:p>
      </dgm:t>
    </dgm:pt>
    <dgm:pt modelId="{CAB8BEDD-8479-4C93-8135-237937FDFF68}" type="parTrans" cxnId="{F0806FB2-48B1-4B49-A2EC-A72FB12D238B}">
      <dgm:prSet/>
      <dgm:spPr/>
      <dgm:t>
        <a:bodyPr/>
        <a:lstStyle/>
        <a:p>
          <a:endParaRPr lang="en-US"/>
        </a:p>
      </dgm:t>
    </dgm:pt>
    <dgm:pt modelId="{71B63B4E-BDE5-4607-B878-44C8BB19B9E4}" type="sibTrans" cxnId="{F0806FB2-48B1-4B49-A2EC-A72FB12D238B}">
      <dgm:prSet/>
      <dgm:spPr/>
      <dgm:t>
        <a:bodyPr/>
        <a:lstStyle/>
        <a:p>
          <a:endParaRPr lang="en-US"/>
        </a:p>
      </dgm:t>
    </dgm:pt>
    <dgm:pt modelId="{FC5BD90A-A0F0-4913-963F-94EEF72F5EAD}">
      <dgm:prSet phldrT="[Text]"/>
      <dgm:spPr/>
      <dgm:t>
        <a:bodyPr/>
        <a:lstStyle/>
        <a:p>
          <a:r>
            <a:rPr lang="en-US" smtClean="0"/>
            <a:t>Access </a:t>
          </a:r>
          <a:r>
            <a:rPr lang="en-US" dirty="0" smtClean="0"/>
            <a:t>to beam </a:t>
          </a:r>
          <a:r>
            <a:rPr lang="en-US" dirty="0"/>
            <a:t>time</a:t>
          </a:r>
          <a:endParaRPr lang="en-US"/>
        </a:p>
      </dgm:t>
    </dgm:pt>
    <dgm:pt modelId="{8FEEBF39-B07E-40FB-8254-89BCB427DC5E}" type="parTrans" cxnId="{4C4C17BB-E1D5-4543-8E62-21010A11A27E}">
      <dgm:prSet/>
      <dgm:spPr/>
    </dgm:pt>
    <dgm:pt modelId="{DE2AE7F4-D447-40AE-A7C3-488D791D1677}" type="sibTrans" cxnId="{4C4C17BB-E1D5-4543-8E62-21010A11A27E}">
      <dgm:prSet/>
      <dgm:spPr/>
    </dgm:pt>
    <dgm:pt modelId="{FE82E536-1344-49C4-9105-76D7D7865A13}" type="pres">
      <dgm:prSet presAssocID="{4905A797-4D2A-46BA-B167-C5664D2293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92A02B-5206-4736-AB2E-3FD9ED8442A4}" type="pres">
      <dgm:prSet presAssocID="{3892ABDA-0A4E-45BA-AED7-504E3A39D291}" presName="parentLin" presStyleCnt="0"/>
      <dgm:spPr/>
    </dgm:pt>
    <dgm:pt modelId="{0B29E279-58EB-42EC-82A6-EB47CD8AB495}" type="pres">
      <dgm:prSet presAssocID="{3892ABDA-0A4E-45BA-AED7-504E3A39D29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72EA5E9-D0F1-4B9B-A9F4-9F5B7F7A86D7}" type="pres">
      <dgm:prSet presAssocID="{3892ABDA-0A4E-45BA-AED7-504E3A39D29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FDDA2-05BB-42B9-B53D-E7686A734879}" type="pres">
      <dgm:prSet presAssocID="{3892ABDA-0A4E-45BA-AED7-504E3A39D291}" presName="negativeSpace" presStyleCnt="0"/>
      <dgm:spPr/>
    </dgm:pt>
    <dgm:pt modelId="{D45E0D4C-425B-4556-BF71-3A1D61B5BD8B}" type="pres">
      <dgm:prSet presAssocID="{3892ABDA-0A4E-45BA-AED7-504E3A39D29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711B0-FB61-4E6A-B0B1-679041FA5492}" type="pres">
      <dgm:prSet presAssocID="{685AA4DD-59B0-44D6-8392-DBF69B7199BB}" presName="spaceBetweenRectangles" presStyleCnt="0"/>
      <dgm:spPr/>
    </dgm:pt>
    <dgm:pt modelId="{CA1FB008-34DC-43C2-8503-49BE7D87CD98}" type="pres">
      <dgm:prSet presAssocID="{FC5BD90A-A0F0-4913-963F-94EEF72F5EAD}" presName="parentLin" presStyleCnt="0"/>
      <dgm:spPr/>
    </dgm:pt>
    <dgm:pt modelId="{F6DD6B79-AE41-4CA0-86B2-41C5C9B65DCD}" type="pres">
      <dgm:prSet presAssocID="{FC5BD90A-A0F0-4913-963F-94EEF72F5EA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5145387-3F71-4FE3-95C5-DB4FF52A5778}" type="pres">
      <dgm:prSet presAssocID="{FC5BD90A-A0F0-4913-963F-94EEF72F5E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525FD-36BC-470F-A3AA-3E51B27C1944}" type="pres">
      <dgm:prSet presAssocID="{FC5BD90A-A0F0-4913-963F-94EEF72F5EAD}" presName="negativeSpace" presStyleCnt="0"/>
      <dgm:spPr/>
    </dgm:pt>
    <dgm:pt modelId="{81E60CCC-27F9-4D15-90D5-0A1E74A6F63F}" type="pres">
      <dgm:prSet presAssocID="{FC5BD90A-A0F0-4913-963F-94EEF72F5EA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A0823-2ADB-4A00-8EE5-0EB968A7ECC2}" type="pres">
      <dgm:prSet presAssocID="{DE2AE7F4-D447-40AE-A7C3-488D791D1677}" presName="spaceBetweenRectangles" presStyleCnt="0"/>
      <dgm:spPr/>
    </dgm:pt>
    <dgm:pt modelId="{1D3C4DF1-E2DC-4DCF-BC11-CEC426090219}" type="pres">
      <dgm:prSet presAssocID="{CB881002-CA78-4860-B036-49737F2563A7}" presName="parentLin" presStyleCnt="0"/>
      <dgm:spPr/>
    </dgm:pt>
    <dgm:pt modelId="{F57A39B3-37BC-40AA-AFD0-481EED36459E}" type="pres">
      <dgm:prSet presAssocID="{CB881002-CA78-4860-B036-49737F2563A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6F301A3-0B4A-42D6-9A27-75477726F1C5}" type="pres">
      <dgm:prSet presAssocID="{CB881002-CA78-4860-B036-49737F2563A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5C358-20E7-446E-8083-E90372FCBC00}" type="pres">
      <dgm:prSet presAssocID="{CB881002-CA78-4860-B036-49737F2563A7}" presName="negativeSpace" presStyleCnt="0"/>
      <dgm:spPr/>
    </dgm:pt>
    <dgm:pt modelId="{5A930BE0-08B1-4017-A13A-A6602344DDD2}" type="pres">
      <dgm:prSet presAssocID="{CB881002-CA78-4860-B036-49737F2563A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BABE82-4C5D-403E-A5ED-DCBAD6F36A90}" type="presOf" srcId="{50E18D5F-2CBE-4683-9685-A67D25AFCB50}" destId="{81E60CCC-27F9-4D15-90D5-0A1E74A6F63F}" srcOrd="0" destOrd="1" presId="urn:microsoft.com/office/officeart/2005/8/layout/list1"/>
    <dgm:cxn modelId="{F0806FB2-48B1-4B49-A2EC-A72FB12D238B}" srcId="{3892ABDA-0A4E-45BA-AED7-504E3A39D291}" destId="{488E53B3-FF7C-452D-9906-3638576A2920}" srcOrd="1" destOrd="0" parTransId="{CAB8BEDD-8479-4C93-8135-237937FDFF68}" sibTransId="{71B63B4E-BDE5-4607-B878-44C8BB19B9E4}"/>
    <dgm:cxn modelId="{6714AD21-4564-4520-BDFC-736876EB4E7E}" type="presOf" srcId="{F7673263-B274-453A-A5CC-253B12121D2A}" destId="{5A930BE0-08B1-4017-A13A-A6602344DDD2}" srcOrd="0" destOrd="0" presId="urn:microsoft.com/office/officeart/2005/8/layout/list1"/>
    <dgm:cxn modelId="{9B2DE825-08AE-4B0B-B8A4-800B92AA59D9}" type="presOf" srcId="{3892ABDA-0A4E-45BA-AED7-504E3A39D291}" destId="{672EA5E9-D0F1-4B9B-A9F4-9F5B7F7A86D7}" srcOrd="1" destOrd="0" presId="urn:microsoft.com/office/officeart/2005/8/layout/list1"/>
    <dgm:cxn modelId="{6B4AB201-904F-41B1-9E78-2A9B1A16D163}" type="presOf" srcId="{488E53B3-FF7C-452D-9906-3638576A2920}" destId="{D45E0D4C-425B-4556-BF71-3A1D61B5BD8B}" srcOrd="0" destOrd="1" presId="urn:microsoft.com/office/officeart/2005/8/layout/list1"/>
    <dgm:cxn modelId="{D999A118-1B19-46AA-9C67-58CE900605CE}" srcId="{4905A797-4D2A-46BA-B167-C5664D2293E6}" destId="{3892ABDA-0A4E-45BA-AED7-504E3A39D291}" srcOrd="0" destOrd="0" parTransId="{225365DE-5C34-4E1A-8E1A-4C88D48ADBD0}" sibTransId="{685AA4DD-59B0-44D6-8392-DBF69B7199BB}"/>
    <dgm:cxn modelId="{9A374D4C-1FD0-47F7-A6E1-E8482C0E1C99}" type="presOf" srcId="{FC5BD90A-A0F0-4913-963F-94EEF72F5EAD}" destId="{F6DD6B79-AE41-4CA0-86B2-41C5C9B65DCD}" srcOrd="0" destOrd="0" presId="urn:microsoft.com/office/officeart/2005/8/layout/list1"/>
    <dgm:cxn modelId="{E71AE139-D241-4CDD-8389-D5EA9F6A4FD7}" srcId="{FC5BD90A-A0F0-4913-963F-94EEF72F5EAD}" destId="{50E18D5F-2CBE-4683-9685-A67D25AFCB50}" srcOrd="1" destOrd="0" parTransId="{103E25CD-78D5-4D99-977A-3E523DB1A07B}" sibTransId="{B934A797-311C-43F3-B681-02D6F4950F50}"/>
    <dgm:cxn modelId="{1C883FE6-46C7-40AC-8918-5EC25A929B03}" type="presOf" srcId="{3892ABDA-0A4E-45BA-AED7-504E3A39D291}" destId="{0B29E279-58EB-42EC-82A6-EB47CD8AB495}" srcOrd="0" destOrd="0" presId="urn:microsoft.com/office/officeart/2005/8/layout/list1"/>
    <dgm:cxn modelId="{279D5DC2-FF92-4A67-BD03-07A354ADD8EE}" type="presOf" srcId="{A36B531F-DFDF-40CC-A0A1-3EDBA998A4AA}" destId="{D45E0D4C-425B-4556-BF71-3A1D61B5BD8B}" srcOrd="0" destOrd="0" presId="urn:microsoft.com/office/officeart/2005/8/layout/list1"/>
    <dgm:cxn modelId="{4C4C17BB-E1D5-4543-8E62-21010A11A27E}" srcId="{4905A797-4D2A-46BA-B167-C5664D2293E6}" destId="{FC5BD90A-A0F0-4913-963F-94EEF72F5EAD}" srcOrd="1" destOrd="0" parTransId="{8FEEBF39-B07E-40FB-8254-89BCB427DC5E}" sibTransId="{DE2AE7F4-D447-40AE-A7C3-488D791D1677}"/>
    <dgm:cxn modelId="{75D4F51C-F7B4-4E6A-8841-1CF18B89DF4D}" type="presOf" srcId="{8656F3BE-5461-4E01-9729-8534874ADEE5}" destId="{81E60CCC-27F9-4D15-90D5-0A1E74A6F63F}" srcOrd="0" destOrd="0" presId="urn:microsoft.com/office/officeart/2005/8/layout/list1"/>
    <dgm:cxn modelId="{C1D4C030-9550-421C-88F9-5B087665A168}" type="presOf" srcId="{CB881002-CA78-4860-B036-49737F2563A7}" destId="{F57A39B3-37BC-40AA-AFD0-481EED36459E}" srcOrd="0" destOrd="0" presId="urn:microsoft.com/office/officeart/2005/8/layout/list1"/>
    <dgm:cxn modelId="{8DEF7FE8-BCFF-4C38-B31E-DD309DD533DF}" srcId="{3892ABDA-0A4E-45BA-AED7-504E3A39D291}" destId="{A36B531F-DFDF-40CC-A0A1-3EDBA998A4AA}" srcOrd="0" destOrd="0" parTransId="{CD8E0271-3D3F-4F57-A9F8-92DAFA4760B1}" sibTransId="{B9C447A0-8F51-4F3D-A444-B2184C7AF754}"/>
    <dgm:cxn modelId="{2ADC8DA4-3743-4203-A3FA-EA02BD39D0A4}" type="presOf" srcId="{FC5BD90A-A0F0-4913-963F-94EEF72F5EAD}" destId="{C5145387-3F71-4FE3-95C5-DB4FF52A5778}" srcOrd="1" destOrd="0" presId="urn:microsoft.com/office/officeart/2005/8/layout/list1"/>
    <dgm:cxn modelId="{73A567FF-A809-476E-929C-B367014A4270}" srcId="{4905A797-4D2A-46BA-B167-C5664D2293E6}" destId="{CB881002-CA78-4860-B036-49737F2563A7}" srcOrd="2" destOrd="0" parTransId="{3926BF79-80B0-4CFD-845C-D4D408BD2321}" sibTransId="{F197FFB3-408A-4934-B96E-79EA965180AE}"/>
    <dgm:cxn modelId="{083B5714-9CB2-4FF7-BF90-364488C87C75}" type="presOf" srcId="{CB881002-CA78-4860-B036-49737F2563A7}" destId="{76F301A3-0B4A-42D6-9A27-75477726F1C5}" srcOrd="1" destOrd="0" presId="urn:microsoft.com/office/officeart/2005/8/layout/list1"/>
    <dgm:cxn modelId="{29FD087F-9E5D-409E-A18B-46D373E51623}" type="presOf" srcId="{4905A797-4D2A-46BA-B167-C5664D2293E6}" destId="{FE82E536-1344-49C4-9105-76D7D7865A13}" srcOrd="0" destOrd="0" presId="urn:microsoft.com/office/officeart/2005/8/layout/list1"/>
    <dgm:cxn modelId="{054DE426-66D2-42B7-B591-AA06C55585B5}" srcId="{CB881002-CA78-4860-B036-49737F2563A7}" destId="{F7673263-B274-453A-A5CC-253B12121D2A}" srcOrd="0" destOrd="0" parTransId="{E4B0A1E8-9501-4B8E-B35C-EB391AEC1E42}" sibTransId="{10EF9EDC-7669-48D4-A1BF-B9730C465D2A}"/>
    <dgm:cxn modelId="{BB998669-156A-42BA-B1E7-E51A554AC9F5}" srcId="{FC5BD90A-A0F0-4913-963F-94EEF72F5EAD}" destId="{8656F3BE-5461-4E01-9729-8534874ADEE5}" srcOrd="0" destOrd="0" parTransId="{AB41DB86-BB37-4E77-8112-0CA62B6A2EA2}" sibTransId="{7FE4AA20-79CF-4789-BAEE-B6B838FC55D6}"/>
    <dgm:cxn modelId="{BF4120DA-915B-4EDA-A719-CF7863E999E0}" type="presParOf" srcId="{FE82E536-1344-49C4-9105-76D7D7865A13}" destId="{F292A02B-5206-4736-AB2E-3FD9ED8442A4}" srcOrd="0" destOrd="0" presId="urn:microsoft.com/office/officeart/2005/8/layout/list1"/>
    <dgm:cxn modelId="{6509562D-1334-4BA2-8A89-997A7D22F556}" type="presParOf" srcId="{F292A02B-5206-4736-AB2E-3FD9ED8442A4}" destId="{0B29E279-58EB-42EC-82A6-EB47CD8AB495}" srcOrd="0" destOrd="0" presId="urn:microsoft.com/office/officeart/2005/8/layout/list1"/>
    <dgm:cxn modelId="{8E4EFF08-6B28-428C-984C-6DC101BBE25A}" type="presParOf" srcId="{F292A02B-5206-4736-AB2E-3FD9ED8442A4}" destId="{672EA5E9-D0F1-4B9B-A9F4-9F5B7F7A86D7}" srcOrd="1" destOrd="0" presId="urn:microsoft.com/office/officeart/2005/8/layout/list1"/>
    <dgm:cxn modelId="{87FEFA43-7E05-4619-99C7-95B0BFCF3B8B}" type="presParOf" srcId="{FE82E536-1344-49C4-9105-76D7D7865A13}" destId="{01FFDDA2-05BB-42B9-B53D-E7686A734879}" srcOrd="1" destOrd="0" presId="urn:microsoft.com/office/officeart/2005/8/layout/list1"/>
    <dgm:cxn modelId="{6B510B49-2782-4E2F-852D-AA99080E6707}" type="presParOf" srcId="{FE82E536-1344-49C4-9105-76D7D7865A13}" destId="{D45E0D4C-425B-4556-BF71-3A1D61B5BD8B}" srcOrd="2" destOrd="0" presId="urn:microsoft.com/office/officeart/2005/8/layout/list1"/>
    <dgm:cxn modelId="{D286BBE9-4841-4709-BD87-3BE6AAC47E6E}" type="presParOf" srcId="{FE82E536-1344-49C4-9105-76D7D7865A13}" destId="{E10711B0-FB61-4E6A-B0B1-679041FA5492}" srcOrd="3" destOrd="0" presId="urn:microsoft.com/office/officeart/2005/8/layout/list1"/>
    <dgm:cxn modelId="{7779E443-AA02-461A-A39A-0AA58F6EC909}" type="presParOf" srcId="{FE82E536-1344-49C4-9105-76D7D7865A13}" destId="{CA1FB008-34DC-43C2-8503-49BE7D87CD98}" srcOrd="4" destOrd="0" presId="urn:microsoft.com/office/officeart/2005/8/layout/list1"/>
    <dgm:cxn modelId="{4775ADDD-D93E-4B13-8C0C-2D2FA885EAFB}" type="presParOf" srcId="{CA1FB008-34DC-43C2-8503-49BE7D87CD98}" destId="{F6DD6B79-AE41-4CA0-86B2-41C5C9B65DCD}" srcOrd="0" destOrd="0" presId="urn:microsoft.com/office/officeart/2005/8/layout/list1"/>
    <dgm:cxn modelId="{97A7A7C5-C74A-477A-AE0F-D3170F484B0D}" type="presParOf" srcId="{CA1FB008-34DC-43C2-8503-49BE7D87CD98}" destId="{C5145387-3F71-4FE3-95C5-DB4FF52A5778}" srcOrd="1" destOrd="0" presId="urn:microsoft.com/office/officeart/2005/8/layout/list1"/>
    <dgm:cxn modelId="{A4226321-14A4-439B-8B28-756353A47897}" type="presParOf" srcId="{FE82E536-1344-49C4-9105-76D7D7865A13}" destId="{BD8525FD-36BC-470F-A3AA-3E51B27C1944}" srcOrd="5" destOrd="0" presId="urn:microsoft.com/office/officeart/2005/8/layout/list1"/>
    <dgm:cxn modelId="{E61F69DE-43F7-4B18-8344-57DF225D1176}" type="presParOf" srcId="{FE82E536-1344-49C4-9105-76D7D7865A13}" destId="{81E60CCC-27F9-4D15-90D5-0A1E74A6F63F}" srcOrd="6" destOrd="0" presId="urn:microsoft.com/office/officeart/2005/8/layout/list1"/>
    <dgm:cxn modelId="{BDEDB1A0-FF0D-4D79-ADCA-D5104C11A056}" type="presParOf" srcId="{FE82E536-1344-49C4-9105-76D7D7865A13}" destId="{E54A0823-2ADB-4A00-8EE5-0EB968A7ECC2}" srcOrd="7" destOrd="0" presId="urn:microsoft.com/office/officeart/2005/8/layout/list1"/>
    <dgm:cxn modelId="{1CC7CE65-5EB8-4E13-A37A-6BCB2076EE6D}" type="presParOf" srcId="{FE82E536-1344-49C4-9105-76D7D7865A13}" destId="{1D3C4DF1-E2DC-4DCF-BC11-CEC426090219}" srcOrd="8" destOrd="0" presId="urn:microsoft.com/office/officeart/2005/8/layout/list1"/>
    <dgm:cxn modelId="{ECC6228B-BB69-4F88-9EFD-31720B50D54B}" type="presParOf" srcId="{1D3C4DF1-E2DC-4DCF-BC11-CEC426090219}" destId="{F57A39B3-37BC-40AA-AFD0-481EED36459E}" srcOrd="0" destOrd="0" presId="urn:microsoft.com/office/officeart/2005/8/layout/list1"/>
    <dgm:cxn modelId="{DCEA1B8A-518A-4843-BB6D-0B5FF4F854D5}" type="presParOf" srcId="{1D3C4DF1-E2DC-4DCF-BC11-CEC426090219}" destId="{76F301A3-0B4A-42D6-9A27-75477726F1C5}" srcOrd="1" destOrd="0" presId="urn:microsoft.com/office/officeart/2005/8/layout/list1"/>
    <dgm:cxn modelId="{E8AB5FB9-C966-4ED7-8008-1C71A04D0A6C}" type="presParOf" srcId="{FE82E536-1344-49C4-9105-76D7D7865A13}" destId="{5835C358-20E7-446E-8083-E90372FCBC00}" srcOrd="9" destOrd="0" presId="urn:microsoft.com/office/officeart/2005/8/layout/list1"/>
    <dgm:cxn modelId="{8C268855-86C3-4410-B055-9F765B11E333}" type="presParOf" srcId="{FE82E536-1344-49C4-9105-76D7D7865A13}" destId="{5A930BE0-08B1-4017-A13A-A6602344DD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FE32BE-3501-4D85-85BA-51417D91A9F4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7116FBE-3C09-472C-94E2-E115B1262244}">
      <dgm:prSet/>
      <dgm:spPr/>
      <dgm:t>
        <a:bodyPr/>
        <a:lstStyle/>
        <a:p>
          <a:r>
            <a:rPr lang="en-US" dirty="0"/>
            <a:t>Streaming data pipeline for continuous data processing and utilize the most modern data processing architectures</a:t>
          </a:r>
        </a:p>
      </dgm:t>
    </dgm:pt>
    <dgm:pt modelId="{00780303-1853-404A-BA17-F1868C9D0480}" type="parTrans" cxnId="{3FC5582C-E07B-4362-BF6C-7FE0FFD5B7E9}">
      <dgm:prSet/>
      <dgm:spPr/>
      <dgm:t>
        <a:bodyPr/>
        <a:lstStyle/>
        <a:p>
          <a:endParaRPr lang="en-US"/>
        </a:p>
      </dgm:t>
    </dgm:pt>
    <dgm:pt modelId="{3F6D9ADE-699B-4989-9611-3B2E6B8AE543}" type="sibTrans" cxnId="{3FC5582C-E07B-4362-BF6C-7FE0FFD5B7E9}">
      <dgm:prSet/>
      <dgm:spPr/>
      <dgm:t>
        <a:bodyPr/>
        <a:lstStyle/>
        <a:p>
          <a:endParaRPr lang="en-US"/>
        </a:p>
      </dgm:t>
    </dgm:pt>
    <dgm:pt modelId="{5150E985-C095-4235-8009-6F1749C4F01B}">
      <dgm:prSet/>
      <dgm:spPr/>
      <dgm:t>
        <a:bodyPr/>
        <a:lstStyle/>
        <a:p>
          <a:r>
            <a:rPr lang="en-US" dirty="0"/>
            <a:t>We using Kafka an open source, scalable and industry standard data broker</a:t>
          </a:r>
        </a:p>
      </dgm:t>
    </dgm:pt>
    <dgm:pt modelId="{AD561F14-2BA0-4206-AFBE-D73851AEC506}" type="parTrans" cxnId="{4C603D62-0712-46C1-A461-1EA113825BB7}">
      <dgm:prSet/>
      <dgm:spPr/>
      <dgm:t>
        <a:bodyPr/>
        <a:lstStyle/>
        <a:p>
          <a:endParaRPr lang="en-US"/>
        </a:p>
      </dgm:t>
    </dgm:pt>
    <dgm:pt modelId="{DE3C55A7-CBAF-4597-A8CE-DAC6CA0DFD6F}" type="sibTrans" cxnId="{4C603D62-0712-46C1-A461-1EA113825BB7}">
      <dgm:prSet/>
      <dgm:spPr/>
      <dgm:t>
        <a:bodyPr/>
        <a:lstStyle/>
        <a:p>
          <a:endParaRPr lang="en-US"/>
        </a:p>
      </dgm:t>
    </dgm:pt>
    <dgm:pt modelId="{81A58A70-A17E-4A5C-8F9C-47606673D786}">
      <dgm:prSet/>
      <dgm:spPr/>
      <dgm:t>
        <a:bodyPr/>
        <a:lstStyle/>
        <a:p>
          <a:r>
            <a:rPr lang="en-US" dirty="0"/>
            <a:t>No </a:t>
          </a:r>
          <a:r>
            <a:rPr lang="en-US" dirty="0" smtClean="0"/>
            <a:t>license dependencies </a:t>
          </a:r>
          <a:r>
            <a:rPr lang="en-US" dirty="0"/>
            <a:t>are applied, gives us flexibility and lot’s of potential for optimization and improvements</a:t>
          </a:r>
        </a:p>
      </dgm:t>
    </dgm:pt>
    <dgm:pt modelId="{98E0E85A-F909-4BC9-AB72-3DF5A9D7E7AE}" type="parTrans" cxnId="{A693B5EE-691F-4A66-B823-1B6E7234F45B}">
      <dgm:prSet/>
      <dgm:spPr/>
      <dgm:t>
        <a:bodyPr/>
        <a:lstStyle/>
        <a:p>
          <a:endParaRPr lang="en-US"/>
        </a:p>
      </dgm:t>
    </dgm:pt>
    <dgm:pt modelId="{7A339844-9D6E-4C52-ADE0-670139C8BCA8}" type="sibTrans" cxnId="{A693B5EE-691F-4A66-B823-1B6E7234F45B}">
      <dgm:prSet/>
      <dgm:spPr/>
      <dgm:t>
        <a:bodyPr/>
        <a:lstStyle/>
        <a:p>
          <a:endParaRPr lang="en-US"/>
        </a:p>
      </dgm:t>
    </dgm:pt>
    <dgm:pt modelId="{0CCFB264-6CAE-47A7-B75E-CAAFC4F2FB7B}">
      <dgm:prSet/>
      <dgm:spPr/>
      <dgm:t>
        <a:bodyPr/>
        <a:lstStyle/>
        <a:p>
          <a:r>
            <a:rPr lang="en-US" dirty="0"/>
            <a:t>Together with the previous point we are fully opensource to </a:t>
          </a:r>
          <a:r>
            <a:rPr lang="en-US" dirty="0" smtClean="0"/>
            <a:t>share and strengthen the </a:t>
          </a:r>
          <a:r>
            <a:rPr lang="en-US" dirty="0"/>
            <a:t>neutron </a:t>
          </a:r>
          <a:r>
            <a:rPr lang="en-US" dirty="0" smtClean="0"/>
            <a:t>community around </a:t>
          </a:r>
          <a:r>
            <a:rPr lang="en-US" dirty="0"/>
            <a:t>the most modern data processing system</a:t>
          </a:r>
        </a:p>
      </dgm:t>
    </dgm:pt>
    <dgm:pt modelId="{72665A5B-36BA-4F32-A6B0-86554CFBCEE9}" type="parTrans" cxnId="{7D2958C8-6004-4002-96D3-B95ED912EE77}">
      <dgm:prSet/>
      <dgm:spPr/>
      <dgm:t>
        <a:bodyPr/>
        <a:lstStyle/>
        <a:p>
          <a:endParaRPr lang="en-US"/>
        </a:p>
      </dgm:t>
    </dgm:pt>
    <dgm:pt modelId="{3DBBFAB1-035C-458B-87FB-9A34CD34995C}" type="sibTrans" cxnId="{7D2958C8-6004-4002-96D3-B95ED912EE77}">
      <dgm:prSet/>
      <dgm:spPr/>
      <dgm:t>
        <a:bodyPr/>
        <a:lstStyle/>
        <a:p>
          <a:endParaRPr lang="en-US"/>
        </a:p>
      </dgm:t>
    </dgm:pt>
    <dgm:pt modelId="{683B488B-5DDC-46EB-9399-C4D465AD08A0}">
      <dgm:prSet/>
      <dgm:spPr/>
      <dgm:t>
        <a:bodyPr/>
        <a:lstStyle/>
        <a:p>
          <a:r>
            <a:rPr lang="en-US" dirty="0"/>
            <a:t>Modern Data Architecture</a:t>
          </a:r>
        </a:p>
      </dgm:t>
    </dgm:pt>
    <dgm:pt modelId="{9F8912B5-94DF-4A14-A1BB-7FE3C4DF2C0B}" type="parTrans" cxnId="{D4346A0C-A873-4288-8A08-EEE69F1D3206}">
      <dgm:prSet/>
      <dgm:spPr/>
      <dgm:t>
        <a:bodyPr/>
        <a:lstStyle/>
        <a:p>
          <a:endParaRPr lang="en-US"/>
        </a:p>
      </dgm:t>
    </dgm:pt>
    <dgm:pt modelId="{6F0A1AEA-255F-486C-AE04-7BFF40FB55E8}" type="sibTrans" cxnId="{D4346A0C-A873-4288-8A08-EEE69F1D3206}">
      <dgm:prSet/>
      <dgm:spPr/>
      <dgm:t>
        <a:bodyPr/>
        <a:lstStyle/>
        <a:p>
          <a:endParaRPr lang="en-US"/>
        </a:p>
      </dgm:t>
    </dgm:pt>
    <dgm:pt modelId="{2CB9DE2B-EDC6-42C6-AB51-9362B73833EA}">
      <dgm:prSet/>
      <dgm:spPr/>
      <dgm:t>
        <a:bodyPr/>
        <a:lstStyle/>
        <a:p>
          <a:r>
            <a:rPr lang="en-US" dirty="0"/>
            <a:t>Industry standard Data Analytics</a:t>
          </a:r>
        </a:p>
      </dgm:t>
    </dgm:pt>
    <dgm:pt modelId="{7C021AB8-F52F-4881-9F70-1FBE33ED7B9E}" type="parTrans" cxnId="{CF24A5FD-1990-4ED0-83DA-0DDD96C1AB29}">
      <dgm:prSet/>
      <dgm:spPr/>
      <dgm:t>
        <a:bodyPr/>
        <a:lstStyle/>
        <a:p>
          <a:endParaRPr lang="en-US"/>
        </a:p>
      </dgm:t>
    </dgm:pt>
    <dgm:pt modelId="{B27E03F8-BD2B-4D72-B8EC-B19B417A892A}" type="sibTrans" cxnId="{CF24A5FD-1990-4ED0-83DA-0DDD96C1AB29}">
      <dgm:prSet/>
      <dgm:spPr/>
      <dgm:t>
        <a:bodyPr/>
        <a:lstStyle/>
        <a:p>
          <a:endParaRPr lang="en-US"/>
        </a:p>
      </dgm:t>
    </dgm:pt>
    <dgm:pt modelId="{6DB601A2-B57F-425B-A184-9BC67B660A3C}">
      <dgm:prSet/>
      <dgm:spPr/>
      <dgm:t>
        <a:bodyPr/>
        <a:lstStyle/>
        <a:p>
          <a:r>
            <a:rPr lang="en-US" dirty="0"/>
            <a:t>Event formation software shared with all event based detectors. Software design according to </a:t>
          </a:r>
          <a:r>
            <a:rPr lang="en-US" dirty="0" smtClean="0"/>
            <a:t>SDLC </a:t>
          </a:r>
          <a:r>
            <a:rPr lang="en-US" dirty="0"/>
            <a:t>standards, with fully automated CI/CD</a:t>
          </a:r>
        </a:p>
      </dgm:t>
    </dgm:pt>
    <dgm:pt modelId="{47FF619A-DF00-41CC-8620-67F77788A043}" type="parTrans" cxnId="{60F84565-5DD1-40CE-9C64-9D27FE9EAB49}">
      <dgm:prSet/>
      <dgm:spPr/>
      <dgm:t>
        <a:bodyPr/>
        <a:lstStyle/>
        <a:p>
          <a:endParaRPr lang="en-US"/>
        </a:p>
      </dgm:t>
    </dgm:pt>
    <dgm:pt modelId="{A5F4A570-91FA-4C67-8746-C18BEAA7BD7A}" type="sibTrans" cxnId="{60F84565-5DD1-40CE-9C64-9D27FE9EAB49}">
      <dgm:prSet/>
      <dgm:spPr/>
      <dgm:t>
        <a:bodyPr/>
        <a:lstStyle/>
        <a:p>
          <a:endParaRPr lang="en-US"/>
        </a:p>
      </dgm:t>
    </dgm:pt>
    <dgm:pt modelId="{0CC5780A-B650-457C-86C7-BFEDA37DAB10}">
      <dgm:prSet/>
      <dgm:spPr/>
      <dgm:t>
        <a:bodyPr/>
        <a:lstStyle/>
        <a:p>
          <a:r>
            <a:rPr lang="en-US" dirty="0"/>
            <a:t>Community in mind, fully opensource</a:t>
          </a:r>
        </a:p>
      </dgm:t>
    </dgm:pt>
    <dgm:pt modelId="{75DEC023-91E3-4577-A3DA-29D4EBF48982}" type="parTrans" cxnId="{EEF424DF-4A62-46D7-848F-5933F14DB944}">
      <dgm:prSet/>
      <dgm:spPr/>
      <dgm:t>
        <a:bodyPr/>
        <a:lstStyle/>
        <a:p>
          <a:endParaRPr lang="en-US"/>
        </a:p>
      </dgm:t>
    </dgm:pt>
    <dgm:pt modelId="{6F43C866-6C09-4CF9-A181-2C4EFCA32976}" type="sibTrans" cxnId="{EEF424DF-4A62-46D7-848F-5933F14DB944}">
      <dgm:prSet/>
      <dgm:spPr/>
      <dgm:t>
        <a:bodyPr/>
        <a:lstStyle/>
        <a:p>
          <a:endParaRPr lang="en-US"/>
        </a:p>
      </dgm:t>
    </dgm:pt>
    <dgm:pt modelId="{7A28E4E2-7CAB-4582-BCD6-C953F38BB88D}">
      <dgm:prSet/>
      <dgm:spPr/>
      <dgm:t>
        <a:bodyPr/>
        <a:lstStyle/>
        <a:p>
          <a:r>
            <a:rPr lang="en-US" dirty="0"/>
            <a:t>Data processing cluster with detailed monitoring infrastructure. Data only stored on </a:t>
          </a:r>
          <a:r>
            <a:rPr lang="en-US" dirty="0" smtClean="0"/>
            <a:t>HA storage, </a:t>
          </a:r>
          <a:r>
            <a:rPr lang="en-US" dirty="0"/>
            <a:t>all components are replaceable, with automatic deployment.</a:t>
          </a:r>
        </a:p>
      </dgm:t>
    </dgm:pt>
    <dgm:pt modelId="{A0BB63F6-CFCD-41EF-912B-1B892C55F0A1}" type="parTrans" cxnId="{5B5E4558-E7A0-4ABB-955B-58582408EC72}">
      <dgm:prSet/>
      <dgm:spPr/>
      <dgm:t>
        <a:bodyPr/>
        <a:lstStyle/>
        <a:p>
          <a:endParaRPr lang="en-US"/>
        </a:p>
      </dgm:t>
    </dgm:pt>
    <dgm:pt modelId="{F54E7F17-88A9-43CF-9BDB-FFCB1CA25957}" type="sibTrans" cxnId="{5B5E4558-E7A0-4ABB-955B-58582408EC72}">
      <dgm:prSet/>
      <dgm:spPr/>
      <dgm:t>
        <a:bodyPr/>
        <a:lstStyle/>
        <a:p>
          <a:endParaRPr lang="en-US"/>
        </a:p>
      </dgm:t>
    </dgm:pt>
    <dgm:pt modelId="{D735E924-5E06-4AC7-AA25-2D55CC811124}">
      <dgm:prSet/>
      <dgm:spPr/>
      <dgm:t>
        <a:bodyPr/>
        <a:lstStyle/>
        <a:p>
          <a:r>
            <a:rPr lang="en-US" dirty="0" smtClean="0"/>
            <a:t>High </a:t>
          </a:r>
          <a:r>
            <a:rPr lang="en-US" dirty="0"/>
            <a:t>availability operation with support in mind</a:t>
          </a:r>
        </a:p>
      </dgm:t>
    </dgm:pt>
    <dgm:pt modelId="{44470EAB-CF47-4DBB-82D3-5B3FD7FE6433}" type="parTrans" cxnId="{B2C1B0EF-521B-4D30-A141-6A588EF8FA9B}">
      <dgm:prSet/>
      <dgm:spPr/>
      <dgm:t>
        <a:bodyPr/>
        <a:lstStyle/>
        <a:p>
          <a:endParaRPr lang="en-US"/>
        </a:p>
      </dgm:t>
    </dgm:pt>
    <dgm:pt modelId="{0DBD88D7-3CA0-4F85-843A-BCC8A2B2DFFD}" type="sibTrans" cxnId="{B2C1B0EF-521B-4D30-A141-6A588EF8FA9B}">
      <dgm:prSet/>
      <dgm:spPr/>
      <dgm:t>
        <a:bodyPr/>
        <a:lstStyle/>
        <a:p>
          <a:endParaRPr lang="en-US"/>
        </a:p>
      </dgm:t>
    </dgm:pt>
    <dgm:pt modelId="{85181CFD-38CB-43D1-A155-FCD623BC9C8E}">
      <dgm:prSet/>
      <dgm:spPr/>
      <dgm:t>
        <a:bodyPr/>
        <a:lstStyle/>
        <a:p>
          <a:r>
            <a:rPr lang="en-US" dirty="0"/>
            <a:t>Common product, SDCL, CI/CD</a:t>
          </a:r>
        </a:p>
      </dgm:t>
    </dgm:pt>
    <dgm:pt modelId="{E2F3C631-18A2-4E21-AD6B-64844DC28B45}" type="parTrans" cxnId="{76097388-EED6-44E5-96A7-7B08E2C14D6D}">
      <dgm:prSet/>
      <dgm:spPr/>
      <dgm:t>
        <a:bodyPr/>
        <a:lstStyle/>
        <a:p>
          <a:endParaRPr lang="en-US"/>
        </a:p>
      </dgm:t>
    </dgm:pt>
    <dgm:pt modelId="{3DCCCC1B-354D-42D9-8E3E-85D6B76E1DFF}" type="sibTrans" cxnId="{76097388-EED6-44E5-96A7-7B08E2C14D6D}">
      <dgm:prSet/>
      <dgm:spPr/>
      <dgm:t>
        <a:bodyPr/>
        <a:lstStyle/>
        <a:p>
          <a:endParaRPr lang="en-US"/>
        </a:p>
      </dgm:t>
    </dgm:pt>
    <dgm:pt modelId="{86FBA938-C13C-43F6-930D-2D4937ED1707}">
      <dgm:prSet/>
      <dgm:spPr/>
      <dgm:t>
        <a:bodyPr/>
        <a:lstStyle/>
        <a:p>
          <a:r>
            <a:rPr lang="en-US" dirty="0" smtClean="0"/>
            <a:t>Open source, </a:t>
          </a:r>
          <a:r>
            <a:rPr lang="en-US" dirty="0"/>
            <a:t>flexible and future proof</a:t>
          </a:r>
        </a:p>
      </dgm:t>
    </dgm:pt>
    <dgm:pt modelId="{7E12D722-B6EA-483C-83DD-19B27875E87D}" type="parTrans" cxnId="{E25B7C38-48D8-4010-9D76-E99E92731669}">
      <dgm:prSet/>
      <dgm:spPr/>
      <dgm:t>
        <a:bodyPr/>
        <a:lstStyle/>
        <a:p>
          <a:endParaRPr lang="en-US"/>
        </a:p>
      </dgm:t>
    </dgm:pt>
    <dgm:pt modelId="{E328D32F-47B2-4268-9EB2-E84F9A95273B}" type="sibTrans" cxnId="{E25B7C38-48D8-4010-9D76-E99E92731669}">
      <dgm:prSet/>
      <dgm:spPr/>
      <dgm:t>
        <a:bodyPr/>
        <a:lstStyle/>
        <a:p>
          <a:endParaRPr lang="en-US"/>
        </a:p>
      </dgm:t>
    </dgm:pt>
    <dgm:pt modelId="{F126364C-2851-4220-A0E6-01D8430EF98D}" type="pres">
      <dgm:prSet presAssocID="{1CFE32BE-3501-4D85-85BA-51417D91A9F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9E7288-5775-4100-B13A-455A675A12DE}" type="pres">
      <dgm:prSet presAssocID="{683B488B-5DDC-46EB-9399-C4D465AD08A0}" presName="linNode" presStyleCnt="0"/>
      <dgm:spPr/>
    </dgm:pt>
    <dgm:pt modelId="{3057C197-8237-4F8D-8871-B9DD0B454D8F}" type="pres">
      <dgm:prSet presAssocID="{683B488B-5DDC-46EB-9399-C4D465AD08A0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35A36-32AF-4256-AC1D-AA8B610FBEDE}" type="pres">
      <dgm:prSet presAssocID="{683B488B-5DDC-46EB-9399-C4D465AD08A0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166EC-7C7A-4CBB-B7A6-AF998DDE4C7C}" type="pres">
      <dgm:prSet presAssocID="{6F0A1AEA-255F-486C-AE04-7BFF40FB55E8}" presName="sp" presStyleCnt="0"/>
      <dgm:spPr/>
    </dgm:pt>
    <dgm:pt modelId="{C3996356-9B0F-4434-B3EF-3D4F4F0EA936}" type="pres">
      <dgm:prSet presAssocID="{2CB9DE2B-EDC6-42C6-AB51-9362B73833EA}" presName="linNode" presStyleCnt="0"/>
      <dgm:spPr/>
    </dgm:pt>
    <dgm:pt modelId="{390C1464-C5E3-4AD0-AF00-E86253F162C8}" type="pres">
      <dgm:prSet presAssocID="{2CB9DE2B-EDC6-42C6-AB51-9362B73833EA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C51B3-6C3A-43DC-8C22-EFADD25664E1}" type="pres">
      <dgm:prSet presAssocID="{2CB9DE2B-EDC6-42C6-AB51-9362B73833E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8F62B-6B14-4BF2-9130-7BAF64B7429F}" type="pres">
      <dgm:prSet presAssocID="{B27E03F8-BD2B-4D72-B8EC-B19B417A892A}" presName="sp" presStyleCnt="0"/>
      <dgm:spPr/>
    </dgm:pt>
    <dgm:pt modelId="{9E8FA33F-2305-41AA-9517-2680894C38BB}" type="pres">
      <dgm:prSet presAssocID="{85181CFD-38CB-43D1-A155-FCD623BC9C8E}" presName="linNode" presStyleCnt="0"/>
      <dgm:spPr/>
    </dgm:pt>
    <dgm:pt modelId="{C410F876-6BE7-4A01-B7BB-695988B00F70}" type="pres">
      <dgm:prSet presAssocID="{85181CFD-38CB-43D1-A155-FCD623BC9C8E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AB4A5-0B82-4494-B0EC-B187F46CA771}" type="pres">
      <dgm:prSet presAssocID="{85181CFD-38CB-43D1-A155-FCD623BC9C8E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F4E89-D7B2-4B7D-98DB-92BD5897DF92}" type="pres">
      <dgm:prSet presAssocID="{3DCCCC1B-354D-42D9-8E3E-85D6B76E1DFF}" presName="sp" presStyleCnt="0"/>
      <dgm:spPr/>
    </dgm:pt>
    <dgm:pt modelId="{C72A29DC-5F1A-4588-9F80-A8710F2C8133}" type="pres">
      <dgm:prSet presAssocID="{D735E924-5E06-4AC7-AA25-2D55CC811124}" presName="linNode" presStyleCnt="0"/>
      <dgm:spPr/>
    </dgm:pt>
    <dgm:pt modelId="{F43EC632-5A02-431A-806A-FE4EE91E42A8}" type="pres">
      <dgm:prSet presAssocID="{D735E924-5E06-4AC7-AA25-2D55CC811124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5CE23-E7B1-4EB3-BAF9-9ED254DB7B7C}" type="pres">
      <dgm:prSet presAssocID="{D735E924-5E06-4AC7-AA25-2D55CC811124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62858-9284-4A72-B608-2869364DB7F5}" type="pres">
      <dgm:prSet presAssocID="{0DBD88D7-3CA0-4F85-843A-BCC8A2B2DFFD}" presName="sp" presStyleCnt="0"/>
      <dgm:spPr/>
    </dgm:pt>
    <dgm:pt modelId="{DD0C53A7-ABCF-48C5-B79D-134D919D35B0}" type="pres">
      <dgm:prSet presAssocID="{86FBA938-C13C-43F6-930D-2D4937ED1707}" presName="linNode" presStyleCnt="0"/>
      <dgm:spPr/>
    </dgm:pt>
    <dgm:pt modelId="{4A555A4B-4938-4D5B-AEF3-192D94291215}" type="pres">
      <dgm:prSet presAssocID="{86FBA938-C13C-43F6-930D-2D4937ED1707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85E70-E8A7-4701-8EBA-814F1B0C4C7C}" type="pres">
      <dgm:prSet presAssocID="{86FBA938-C13C-43F6-930D-2D4937ED1707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0F534-4610-4A7F-B75C-D6B6C57E3586}" type="pres">
      <dgm:prSet presAssocID="{E328D32F-47B2-4268-9EB2-E84F9A95273B}" presName="sp" presStyleCnt="0"/>
      <dgm:spPr/>
    </dgm:pt>
    <dgm:pt modelId="{14200F5E-DF82-4CD0-A0CA-B4A7D2189229}" type="pres">
      <dgm:prSet presAssocID="{0CC5780A-B650-457C-86C7-BFEDA37DAB10}" presName="linNode" presStyleCnt="0"/>
      <dgm:spPr/>
    </dgm:pt>
    <dgm:pt modelId="{9FFF8D29-9A41-4E16-878C-99E0A813CB66}" type="pres">
      <dgm:prSet presAssocID="{0CC5780A-B650-457C-86C7-BFEDA37DAB10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D9521-D09B-4A84-B1B1-5E1847D6FA03}" type="pres">
      <dgm:prSet presAssocID="{0CC5780A-B650-457C-86C7-BFEDA37DAB10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BDBDFC-CCD7-480E-BFB3-1B1997F68B5B}" type="presOf" srcId="{6DB601A2-B57F-425B-A184-9BC67B660A3C}" destId="{70EAB4A5-0B82-4494-B0EC-B187F46CA771}" srcOrd="0" destOrd="0" presId="urn:microsoft.com/office/officeart/2005/8/layout/vList5"/>
    <dgm:cxn modelId="{CF24A5FD-1990-4ED0-83DA-0DDD96C1AB29}" srcId="{1CFE32BE-3501-4D85-85BA-51417D91A9F4}" destId="{2CB9DE2B-EDC6-42C6-AB51-9362B73833EA}" srcOrd="1" destOrd="0" parTransId="{7C021AB8-F52F-4881-9F70-1FBE33ED7B9E}" sibTransId="{B27E03F8-BD2B-4D72-B8EC-B19B417A892A}"/>
    <dgm:cxn modelId="{60F84565-5DD1-40CE-9C64-9D27FE9EAB49}" srcId="{85181CFD-38CB-43D1-A155-FCD623BC9C8E}" destId="{6DB601A2-B57F-425B-A184-9BC67B660A3C}" srcOrd="0" destOrd="0" parTransId="{47FF619A-DF00-41CC-8620-67F77788A043}" sibTransId="{A5F4A570-91FA-4C67-8746-C18BEAA7BD7A}"/>
    <dgm:cxn modelId="{0260E4AA-5402-44BF-AAFD-6EAAA2DD3086}" type="presOf" srcId="{5150E985-C095-4235-8009-6F1749C4F01B}" destId="{8D5C51B3-6C3A-43DC-8C22-EFADD25664E1}" srcOrd="0" destOrd="0" presId="urn:microsoft.com/office/officeart/2005/8/layout/vList5"/>
    <dgm:cxn modelId="{67955D20-9370-4C40-BD67-02380729AE45}" type="presOf" srcId="{2CB9DE2B-EDC6-42C6-AB51-9362B73833EA}" destId="{390C1464-C5E3-4AD0-AF00-E86253F162C8}" srcOrd="0" destOrd="0" presId="urn:microsoft.com/office/officeart/2005/8/layout/vList5"/>
    <dgm:cxn modelId="{18E60279-2DFB-4B6C-B0F1-DC16E5D74F8A}" type="presOf" srcId="{0CCFB264-6CAE-47A7-B75E-CAAFC4F2FB7B}" destId="{84FD9521-D09B-4A84-B1B1-5E1847D6FA03}" srcOrd="0" destOrd="0" presId="urn:microsoft.com/office/officeart/2005/8/layout/vList5"/>
    <dgm:cxn modelId="{FEAA34DD-F289-4D11-95F4-70CB2B6313C5}" type="presOf" srcId="{D735E924-5E06-4AC7-AA25-2D55CC811124}" destId="{F43EC632-5A02-431A-806A-FE4EE91E42A8}" srcOrd="0" destOrd="0" presId="urn:microsoft.com/office/officeart/2005/8/layout/vList5"/>
    <dgm:cxn modelId="{76097388-EED6-44E5-96A7-7B08E2C14D6D}" srcId="{1CFE32BE-3501-4D85-85BA-51417D91A9F4}" destId="{85181CFD-38CB-43D1-A155-FCD623BC9C8E}" srcOrd="2" destOrd="0" parTransId="{E2F3C631-18A2-4E21-AD6B-64844DC28B45}" sibTransId="{3DCCCC1B-354D-42D9-8E3E-85D6B76E1DFF}"/>
    <dgm:cxn modelId="{5B5E4558-E7A0-4ABB-955B-58582408EC72}" srcId="{D735E924-5E06-4AC7-AA25-2D55CC811124}" destId="{7A28E4E2-7CAB-4582-BCD6-C953F38BB88D}" srcOrd="0" destOrd="0" parTransId="{A0BB63F6-CFCD-41EF-912B-1B892C55F0A1}" sibTransId="{F54E7F17-88A9-43CF-9BDB-FFCB1CA25957}"/>
    <dgm:cxn modelId="{E25B7C38-48D8-4010-9D76-E99E92731669}" srcId="{1CFE32BE-3501-4D85-85BA-51417D91A9F4}" destId="{86FBA938-C13C-43F6-930D-2D4937ED1707}" srcOrd="4" destOrd="0" parTransId="{7E12D722-B6EA-483C-83DD-19B27875E87D}" sibTransId="{E328D32F-47B2-4268-9EB2-E84F9A95273B}"/>
    <dgm:cxn modelId="{4C603D62-0712-46C1-A461-1EA113825BB7}" srcId="{2CB9DE2B-EDC6-42C6-AB51-9362B73833EA}" destId="{5150E985-C095-4235-8009-6F1749C4F01B}" srcOrd="0" destOrd="0" parTransId="{AD561F14-2BA0-4206-AFBE-D73851AEC506}" sibTransId="{DE3C55A7-CBAF-4597-A8CE-DAC6CA0DFD6F}"/>
    <dgm:cxn modelId="{606E959D-255E-4C2A-A001-3523BECEE623}" type="presOf" srcId="{86FBA938-C13C-43F6-930D-2D4937ED1707}" destId="{4A555A4B-4938-4D5B-AEF3-192D94291215}" srcOrd="0" destOrd="0" presId="urn:microsoft.com/office/officeart/2005/8/layout/vList5"/>
    <dgm:cxn modelId="{F6A717FE-8F4C-447A-9FAF-522E3B271357}" type="presOf" srcId="{7A28E4E2-7CAB-4582-BCD6-C953F38BB88D}" destId="{FAC5CE23-E7B1-4EB3-BAF9-9ED254DB7B7C}" srcOrd="0" destOrd="0" presId="urn:microsoft.com/office/officeart/2005/8/layout/vList5"/>
    <dgm:cxn modelId="{C7D53E64-C4FE-4ED7-B240-D6338B95DD3B}" type="presOf" srcId="{683B488B-5DDC-46EB-9399-C4D465AD08A0}" destId="{3057C197-8237-4F8D-8871-B9DD0B454D8F}" srcOrd="0" destOrd="0" presId="urn:microsoft.com/office/officeart/2005/8/layout/vList5"/>
    <dgm:cxn modelId="{B2C1B0EF-521B-4D30-A141-6A588EF8FA9B}" srcId="{1CFE32BE-3501-4D85-85BA-51417D91A9F4}" destId="{D735E924-5E06-4AC7-AA25-2D55CC811124}" srcOrd="3" destOrd="0" parTransId="{44470EAB-CF47-4DBB-82D3-5B3FD7FE6433}" sibTransId="{0DBD88D7-3CA0-4F85-843A-BCC8A2B2DFFD}"/>
    <dgm:cxn modelId="{B36C4BEC-E244-4A65-A4E6-CB9F75786228}" type="presOf" srcId="{C7116FBE-3C09-472C-94E2-E115B1262244}" destId="{6BB35A36-32AF-4256-AC1D-AA8B610FBEDE}" srcOrd="0" destOrd="0" presId="urn:microsoft.com/office/officeart/2005/8/layout/vList5"/>
    <dgm:cxn modelId="{2575D215-758A-42C6-BFAF-3A8DF95ED8EC}" type="presOf" srcId="{85181CFD-38CB-43D1-A155-FCD623BC9C8E}" destId="{C410F876-6BE7-4A01-B7BB-695988B00F70}" srcOrd="0" destOrd="0" presId="urn:microsoft.com/office/officeart/2005/8/layout/vList5"/>
    <dgm:cxn modelId="{EEF424DF-4A62-46D7-848F-5933F14DB944}" srcId="{1CFE32BE-3501-4D85-85BA-51417D91A9F4}" destId="{0CC5780A-B650-457C-86C7-BFEDA37DAB10}" srcOrd="5" destOrd="0" parTransId="{75DEC023-91E3-4577-A3DA-29D4EBF48982}" sibTransId="{6F43C866-6C09-4CF9-A181-2C4EFCA32976}"/>
    <dgm:cxn modelId="{3FC5582C-E07B-4362-BF6C-7FE0FFD5B7E9}" srcId="{683B488B-5DDC-46EB-9399-C4D465AD08A0}" destId="{C7116FBE-3C09-472C-94E2-E115B1262244}" srcOrd="0" destOrd="0" parTransId="{00780303-1853-404A-BA17-F1868C9D0480}" sibTransId="{3F6D9ADE-699B-4989-9611-3B2E6B8AE543}"/>
    <dgm:cxn modelId="{C9D1205D-6C24-46F1-8CF9-B442313A2DAD}" type="presOf" srcId="{0CC5780A-B650-457C-86C7-BFEDA37DAB10}" destId="{9FFF8D29-9A41-4E16-878C-99E0A813CB66}" srcOrd="0" destOrd="0" presId="urn:microsoft.com/office/officeart/2005/8/layout/vList5"/>
    <dgm:cxn modelId="{D4346A0C-A873-4288-8A08-EEE69F1D3206}" srcId="{1CFE32BE-3501-4D85-85BA-51417D91A9F4}" destId="{683B488B-5DDC-46EB-9399-C4D465AD08A0}" srcOrd="0" destOrd="0" parTransId="{9F8912B5-94DF-4A14-A1BB-7FE3C4DF2C0B}" sibTransId="{6F0A1AEA-255F-486C-AE04-7BFF40FB55E8}"/>
    <dgm:cxn modelId="{A693B5EE-691F-4A66-B823-1B6E7234F45B}" srcId="{86FBA938-C13C-43F6-930D-2D4937ED1707}" destId="{81A58A70-A17E-4A5C-8F9C-47606673D786}" srcOrd="0" destOrd="0" parTransId="{98E0E85A-F909-4BC9-AB72-3DF5A9D7E7AE}" sibTransId="{7A339844-9D6E-4C52-ADE0-670139C8BCA8}"/>
    <dgm:cxn modelId="{35DE83C6-3914-4F56-B1E8-FA430EEAC7C3}" type="presOf" srcId="{1CFE32BE-3501-4D85-85BA-51417D91A9F4}" destId="{F126364C-2851-4220-A0E6-01D8430EF98D}" srcOrd="0" destOrd="0" presId="urn:microsoft.com/office/officeart/2005/8/layout/vList5"/>
    <dgm:cxn modelId="{971BF737-C2CD-46E3-94D2-280A22CCA704}" type="presOf" srcId="{81A58A70-A17E-4A5C-8F9C-47606673D786}" destId="{B6B85E70-E8A7-4701-8EBA-814F1B0C4C7C}" srcOrd="0" destOrd="0" presId="urn:microsoft.com/office/officeart/2005/8/layout/vList5"/>
    <dgm:cxn modelId="{7D2958C8-6004-4002-96D3-B95ED912EE77}" srcId="{0CC5780A-B650-457C-86C7-BFEDA37DAB10}" destId="{0CCFB264-6CAE-47A7-B75E-CAAFC4F2FB7B}" srcOrd="0" destOrd="0" parTransId="{72665A5B-36BA-4F32-A6B0-86554CFBCEE9}" sibTransId="{3DBBFAB1-035C-458B-87FB-9A34CD34995C}"/>
    <dgm:cxn modelId="{0A814BED-F456-4E94-A956-BA08AB0DD697}" type="presParOf" srcId="{F126364C-2851-4220-A0E6-01D8430EF98D}" destId="{779E7288-5775-4100-B13A-455A675A12DE}" srcOrd="0" destOrd="0" presId="urn:microsoft.com/office/officeart/2005/8/layout/vList5"/>
    <dgm:cxn modelId="{98A1EE27-5BC0-439E-84B4-0CA93DD80240}" type="presParOf" srcId="{779E7288-5775-4100-B13A-455A675A12DE}" destId="{3057C197-8237-4F8D-8871-B9DD0B454D8F}" srcOrd="0" destOrd="0" presId="urn:microsoft.com/office/officeart/2005/8/layout/vList5"/>
    <dgm:cxn modelId="{981AA975-398D-4275-B1FD-1688D25DD6DC}" type="presParOf" srcId="{779E7288-5775-4100-B13A-455A675A12DE}" destId="{6BB35A36-32AF-4256-AC1D-AA8B610FBEDE}" srcOrd="1" destOrd="0" presId="urn:microsoft.com/office/officeart/2005/8/layout/vList5"/>
    <dgm:cxn modelId="{04FFDB26-AAE9-4DD6-85C1-07B2EB70DD60}" type="presParOf" srcId="{F126364C-2851-4220-A0E6-01D8430EF98D}" destId="{B62166EC-7C7A-4CBB-B7A6-AF998DDE4C7C}" srcOrd="1" destOrd="0" presId="urn:microsoft.com/office/officeart/2005/8/layout/vList5"/>
    <dgm:cxn modelId="{4761F744-A998-4024-AB24-724DE0FBA3E7}" type="presParOf" srcId="{F126364C-2851-4220-A0E6-01D8430EF98D}" destId="{C3996356-9B0F-4434-B3EF-3D4F4F0EA936}" srcOrd="2" destOrd="0" presId="urn:microsoft.com/office/officeart/2005/8/layout/vList5"/>
    <dgm:cxn modelId="{55692D55-BC7A-4434-9C01-694B3374F142}" type="presParOf" srcId="{C3996356-9B0F-4434-B3EF-3D4F4F0EA936}" destId="{390C1464-C5E3-4AD0-AF00-E86253F162C8}" srcOrd="0" destOrd="0" presId="urn:microsoft.com/office/officeart/2005/8/layout/vList5"/>
    <dgm:cxn modelId="{63D6ACC5-25BD-43E2-BCEB-85822700F19D}" type="presParOf" srcId="{C3996356-9B0F-4434-B3EF-3D4F4F0EA936}" destId="{8D5C51B3-6C3A-43DC-8C22-EFADD25664E1}" srcOrd="1" destOrd="0" presId="urn:microsoft.com/office/officeart/2005/8/layout/vList5"/>
    <dgm:cxn modelId="{3380653E-983F-48F2-9C14-9A1211C16863}" type="presParOf" srcId="{F126364C-2851-4220-A0E6-01D8430EF98D}" destId="{F9D8F62B-6B14-4BF2-9130-7BAF64B7429F}" srcOrd="3" destOrd="0" presId="urn:microsoft.com/office/officeart/2005/8/layout/vList5"/>
    <dgm:cxn modelId="{366A79AC-0916-481A-B132-A7AFB4207EBB}" type="presParOf" srcId="{F126364C-2851-4220-A0E6-01D8430EF98D}" destId="{9E8FA33F-2305-41AA-9517-2680894C38BB}" srcOrd="4" destOrd="0" presId="urn:microsoft.com/office/officeart/2005/8/layout/vList5"/>
    <dgm:cxn modelId="{AC3AEE02-FC86-4595-8823-4D3C5C8F985E}" type="presParOf" srcId="{9E8FA33F-2305-41AA-9517-2680894C38BB}" destId="{C410F876-6BE7-4A01-B7BB-695988B00F70}" srcOrd="0" destOrd="0" presId="urn:microsoft.com/office/officeart/2005/8/layout/vList5"/>
    <dgm:cxn modelId="{1C534C7E-5EAE-44B2-BDC2-E67C6BDC0BE7}" type="presParOf" srcId="{9E8FA33F-2305-41AA-9517-2680894C38BB}" destId="{70EAB4A5-0B82-4494-B0EC-B187F46CA771}" srcOrd="1" destOrd="0" presId="urn:microsoft.com/office/officeart/2005/8/layout/vList5"/>
    <dgm:cxn modelId="{64A37D6A-95F7-4D1F-840B-62C5D8E73222}" type="presParOf" srcId="{F126364C-2851-4220-A0E6-01D8430EF98D}" destId="{130F4E89-D7B2-4B7D-98DB-92BD5897DF92}" srcOrd="5" destOrd="0" presId="urn:microsoft.com/office/officeart/2005/8/layout/vList5"/>
    <dgm:cxn modelId="{AEF46465-D0DB-4875-A661-E2BFD2DF4609}" type="presParOf" srcId="{F126364C-2851-4220-A0E6-01D8430EF98D}" destId="{C72A29DC-5F1A-4588-9F80-A8710F2C8133}" srcOrd="6" destOrd="0" presId="urn:microsoft.com/office/officeart/2005/8/layout/vList5"/>
    <dgm:cxn modelId="{2CB81540-3939-4350-A5F1-47CD8F32CD96}" type="presParOf" srcId="{C72A29DC-5F1A-4588-9F80-A8710F2C8133}" destId="{F43EC632-5A02-431A-806A-FE4EE91E42A8}" srcOrd="0" destOrd="0" presId="urn:microsoft.com/office/officeart/2005/8/layout/vList5"/>
    <dgm:cxn modelId="{E8F0DDAD-D1F1-4B58-8CC5-004EE9601094}" type="presParOf" srcId="{C72A29DC-5F1A-4588-9F80-A8710F2C8133}" destId="{FAC5CE23-E7B1-4EB3-BAF9-9ED254DB7B7C}" srcOrd="1" destOrd="0" presId="urn:microsoft.com/office/officeart/2005/8/layout/vList5"/>
    <dgm:cxn modelId="{76F3BD69-4317-40B5-B71F-0E7B1D16EAE9}" type="presParOf" srcId="{F126364C-2851-4220-A0E6-01D8430EF98D}" destId="{C6E62858-9284-4A72-B608-2869364DB7F5}" srcOrd="7" destOrd="0" presId="urn:microsoft.com/office/officeart/2005/8/layout/vList5"/>
    <dgm:cxn modelId="{DED70AD3-C9C6-4887-B868-BCE1F11D20D0}" type="presParOf" srcId="{F126364C-2851-4220-A0E6-01D8430EF98D}" destId="{DD0C53A7-ABCF-48C5-B79D-134D919D35B0}" srcOrd="8" destOrd="0" presId="urn:microsoft.com/office/officeart/2005/8/layout/vList5"/>
    <dgm:cxn modelId="{847EBB13-3257-4F40-BA72-1693656F3679}" type="presParOf" srcId="{DD0C53A7-ABCF-48C5-B79D-134D919D35B0}" destId="{4A555A4B-4938-4D5B-AEF3-192D94291215}" srcOrd="0" destOrd="0" presId="urn:microsoft.com/office/officeart/2005/8/layout/vList5"/>
    <dgm:cxn modelId="{235DD551-2505-4571-9D1D-40A756951A0B}" type="presParOf" srcId="{DD0C53A7-ABCF-48C5-B79D-134D919D35B0}" destId="{B6B85E70-E8A7-4701-8EBA-814F1B0C4C7C}" srcOrd="1" destOrd="0" presId="urn:microsoft.com/office/officeart/2005/8/layout/vList5"/>
    <dgm:cxn modelId="{D155B729-1C8D-462A-AF63-4EC6C7E337D9}" type="presParOf" srcId="{F126364C-2851-4220-A0E6-01D8430EF98D}" destId="{5050F534-4610-4A7F-B75C-D6B6C57E3586}" srcOrd="9" destOrd="0" presId="urn:microsoft.com/office/officeart/2005/8/layout/vList5"/>
    <dgm:cxn modelId="{AD8F229C-931C-4E5C-807E-35CBB0997E7A}" type="presParOf" srcId="{F126364C-2851-4220-A0E6-01D8430EF98D}" destId="{14200F5E-DF82-4CD0-A0CA-B4A7D2189229}" srcOrd="10" destOrd="0" presId="urn:microsoft.com/office/officeart/2005/8/layout/vList5"/>
    <dgm:cxn modelId="{184B1EB0-5449-42F8-B73A-3D359D27551F}" type="presParOf" srcId="{14200F5E-DF82-4CD0-A0CA-B4A7D2189229}" destId="{9FFF8D29-9A41-4E16-878C-99E0A813CB66}" srcOrd="0" destOrd="0" presId="urn:microsoft.com/office/officeart/2005/8/layout/vList5"/>
    <dgm:cxn modelId="{7B338BBB-F470-4738-932E-52A07906388E}" type="presParOf" srcId="{14200F5E-DF82-4CD0-A0CA-B4A7D2189229}" destId="{84FD9521-D09B-4A84-B1B1-5E1847D6FA0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E162837-BE89-4374-800C-989E99BEFFC2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171B096-FD26-4D27-9A04-6FB95B010AF2}">
      <dgm:prSet phldrT="[Text]"/>
      <dgm:spPr/>
      <dgm:t>
        <a:bodyPr/>
        <a:lstStyle/>
        <a:p>
          <a:r>
            <a:rPr lang="en-US" dirty="0" err="1"/>
            <a:t>Timepix</a:t>
          </a:r>
          <a:r>
            <a:rPr lang="en-US" dirty="0"/>
            <a:t> and EVR data parsing</a:t>
          </a:r>
        </a:p>
      </dgm:t>
    </dgm:pt>
    <dgm:pt modelId="{030070AF-90D9-4C94-9E76-81F2F3944474}" type="parTrans" cxnId="{1B137505-5D60-468D-83E9-0550CDE475E5}">
      <dgm:prSet/>
      <dgm:spPr/>
      <dgm:t>
        <a:bodyPr/>
        <a:lstStyle/>
        <a:p>
          <a:endParaRPr lang="en-US"/>
        </a:p>
      </dgm:t>
    </dgm:pt>
    <dgm:pt modelId="{E4CC9E3C-A689-4DD6-84FD-3E1D0A13F5E9}" type="sibTrans" cxnId="{1B137505-5D60-468D-83E9-0550CDE475E5}">
      <dgm:prSet/>
      <dgm:spPr/>
      <dgm:t>
        <a:bodyPr/>
        <a:lstStyle/>
        <a:p>
          <a:endParaRPr lang="en-US"/>
        </a:p>
      </dgm:t>
    </dgm:pt>
    <dgm:pt modelId="{B13316C5-D7AF-4423-8609-443947061F9F}">
      <dgm:prSet phldrT="[Text]"/>
      <dgm:spPr/>
      <dgm:t>
        <a:bodyPr/>
        <a:lstStyle/>
        <a:p>
          <a:r>
            <a:rPr lang="en-US" dirty="0"/>
            <a:t>Global time calculation</a:t>
          </a:r>
        </a:p>
      </dgm:t>
    </dgm:pt>
    <dgm:pt modelId="{86AA62CA-1F25-4A7D-A2D2-1F383EAB6A03}" type="parTrans" cxnId="{F46CDA23-1F18-408F-B147-33A0D831DF4C}">
      <dgm:prSet/>
      <dgm:spPr/>
      <dgm:t>
        <a:bodyPr/>
        <a:lstStyle/>
        <a:p>
          <a:endParaRPr lang="en-US"/>
        </a:p>
      </dgm:t>
    </dgm:pt>
    <dgm:pt modelId="{EA295067-E55B-4D3F-B30A-72A76B5A3937}" type="sibTrans" cxnId="{F46CDA23-1F18-408F-B147-33A0D831DF4C}">
      <dgm:prSet/>
      <dgm:spPr/>
      <dgm:t>
        <a:bodyPr/>
        <a:lstStyle/>
        <a:p>
          <a:endParaRPr lang="en-US"/>
        </a:p>
      </dgm:t>
    </dgm:pt>
    <dgm:pt modelId="{CFFF6E18-1CD6-4E16-958F-9C4A20E99351}">
      <dgm:prSet phldrT="[Text]"/>
      <dgm:spPr/>
      <dgm:t>
        <a:bodyPr/>
        <a:lstStyle/>
        <a:p>
          <a:r>
            <a:rPr lang="en-US" dirty="0"/>
            <a:t>Photon event clustering</a:t>
          </a:r>
        </a:p>
      </dgm:t>
    </dgm:pt>
    <dgm:pt modelId="{A584F1BA-BFA9-4098-915F-2EC3AEE8E151}" type="parTrans" cxnId="{702865C5-53B5-4962-AC2F-72E0BFDB0B50}">
      <dgm:prSet/>
      <dgm:spPr/>
      <dgm:t>
        <a:bodyPr/>
        <a:lstStyle/>
        <a:p>
          <a:endParaRPr lang="en-US"/>
        </a:p>
      </dgm:t>
    </dgm:pt>
    <dgm:pt modelId="{D99821BF-A028-4B7B-8791-31CB93E4AA8D}" type="sibTrans" cxnId="{702865C5-53B5-4962-AC2F-72E0BFDB0B50}">
      <dgm:prSet/>
      <dgm:spPr/>
      <dgm:t>
        <a:bodyPr/>
        <a:lstStyle/>
        <a:p>
          <a:endParaRPr lang="en-US"/>
        </a:p>
      </dgm:t>
    </dgm:pt>
    <dgm:pt modelId="{C73F4C25-F0CA-4E5A-B388-F994F137E119}">
      <dgm:prSet phldrT="[Text]"/>
      <dgm:spPr/>
      <dgm:t>
        <a:bodyPr/>
        <a:lstStyle/>
        <a:p>
          <a:r>
            <a:rPr lang="en-US" dirty="0"/>
            <a:t>Calculate Relative Time of Arrival</a:t>
          </a:r>
        </a:p>
      </dgm:t>
    </dgm:pt>
    <dgm:pt modelId="{63A36CBB-2B81-4F9B-904E-5C9A8C5F39DD}" type="parTrans" cxnId="{AEAE59BF-F9E2-4419-88D2-968891D7D49F}">
      <dgm:prSet/>
      <dgm:spPr/>
      <dgm:t>
        <a:bodyPr/>
        <a:lstStyle/>
        <a:p>
          <a:endParaRPr lang="en-US"/>
        </a:p>
      </dgm:t>
    </dgm:pt>
    <dgm:pt modelId="{34D85CEC-32E5-4424-9E4E-472AF37E8E28}" type="sibTrans" cxnId="{AEAE59BF-F9E2-4419-88D2-968891D7D49F}">
      <dgm:prSet/>
      <dgm:spPr/>
      <dgm:t>
        <a:bodyPr/>
        <a:lstStyle/>
        <a:p>
          <a:endParaRPr lang="en-US"/>
        </a:p>
      </dgm:t>
    </dgm:pt>
    <dgm:pt modelId="{7B042BE3-517B-4F6A-9BE6-DB1F837F6ED6}" type="pres">
      <dgm:prSet presAssocID="{1E162837-BE89-4374-800C-989E99BEFFC2}" presName="CompostProcess" presStyleCnt="0">
        <dgm:presLayoutVars>
          <dgm:dir/>
          <dgm:resizeHandles val="exact"/>
        </dgm:presLayoutVars>
      </dgm:prSet>
      <dgm:spPr/>
    </dgm:pt>
    <dgm:pt modelId="{EFB61D75-388B-46F8-B7F9-D9B9F85574C7}" type="pres">
      <dgm:prSet presAssocID="{1E162837-BE89-4374-800C-989E99BEFFC2}" presName="arrow" presStyleLbl="bgShp" presStyleIdx="0" presStyleCnt="1" custLinFactNeighborX="12408" custLinFactNeighborY="-32092"/>
      <dgm:spPr/>
    </dgm:pt>
    <dgm:pt modelId="{AE690192-599D-416A-8132-9E500D3E4FA3}" type="pres">
      <dgm:prSet presAssocID="{1E162837-BE89-4374-800C-989E99BEFFC2}" presName="linearProcess" presStyleCnt="0"/>
      <dgm:spPr/>
    </dgm:pt>
    <dgm:pt modelId="{0DECCD53-7ABF-4594-91DB-109A5B215EF3}" type="pres">
      <dgm:prSet presAssocID="{4171B096-FD26-4D27-9A04-6FB95B010AF2}" presName="textNode" presStyleLbl="node1" presStyleIdx="0" presStyleCnt="4" custLinFactNeighborX="-27152" custLinFactNeighborY="-3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66E08-FAA3-41A9-8484-4963761051DC}" type="pres">
      <dgm:prSet presAssocID="{E4CC9E3C-A689-4DD6-84FD-3E1D0A13F5E9}" presName="sibTrans" presStyleCnt="0"/>
      <dgm:spPr/>
    </dgm:pt>
    <dgm:pt modelId="{B6AFF826-09E3-4934-9EEC-52DB9D3A0136}" type="pres">
      <dgm:prSet presAssocID="{B13316C5-D7AF-4423-8609-443947061F9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01E73-2609-4417-9FCE-754FB8C1E017}" type="pres">
      <dgm:prSet presAssocID="{EA295067-E55B-4D3F-B30A-72A76B5A3937}" presName="sibTrans" presStyleCnt="0"/>
      <dgm:spPr/>
    </dgm:pt>
    <dgm:pt modelId="{33DC126C-E63B-447C-AA4A-33C7A1717F16}" type="pres">
      <dgm:prSet presAssocID="{CFFF6E18-1CD6-4E16-958F-9C4A20E99351}" presName="textNode" presStyleLbl="node1" presStyleIdx="2" presStyleCnt="4" custLinFactNeighborX="-3982" custLinFactNeighborY="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4701E-5457-481B-A30E-F6D3DA483174}" type="pres">
      <dgm:prSet presAssocID="{D99821BF-A028-4B7B-8791-31CB93E4AA8D}" presName="sibTrans" presStyleCnt="0"/>
      <dgm:spPr/>
    </dgm:pt>
    <dgm:pt modelId="{F4387577-DE75-40AB-AE1F-FC327FD0D451}" type="pres">
      <dgm:prSet presAssocID="{C73F4C25-F0CA-4E5A-B388-F994F137E11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F90A3B-0055-4842-B517-F7D97A09BFFF}" type="presOf" srcId="{1E162837-BE89-4374-800C-989E99BEFFC2}" destId="{7B042BE3-517B-4F6A-9BE6-DB1F837F6ED6}" srcOrd="0" destOrd="0" presId="urn:microsoft.com/office/officeart/2005/8/layout/hProcess9"/>
    <dgm:cxn modelId="{AEAE59BF-F9E2-4419-88D2-968891D7D49F}" srcId="{1E162837-BE89-4374-800C-989E99BEFFC2}" destId="{C73F4C25-F0CA-4E5A-B388-F994F137E119}" srcOrd="3" destOrd="0" parTransId="{63A36CBB-2B81-4F9B-904E-5C9A8C5F39DD}" sibTransId="{34D85CEC-32E5-4424-9E4E-472AF37E8E28}"/>
    <dgm:cxn modelId="{F46CDA23-1F18-408F-B147-33A0D831DF4C}" srcId="{1E162837-BE89-4374-800C-989E99BEFFC2}" destId="{B13316C5-D7AF-4423-8609-443947061F9F}" srcOrd="1" destOrd="0" parTransId="{86AA62CA-1F25-4A7D-A2D2-1F383EAB6A03}" sibTransId="{EA295067-E55B-4D3F-B30A-72A76B5A3937}"/>
    <dgm:cxn modelId="{1B137505-5D60-468D-83E9-0550CDE475E5}" srcId="{1E162837-BE89-4374-800C-989E99BEFFC2}" destId="{4171B096-FD26-4D27-9A04-6FB95B010AF2}" srcOrd="0" destOrd="0" parTransId="{030070AF-90D9-4C94-9E76-81F2F3944474}" sibTransId="{E4CC9E3C-A689-4DD6-84FD-3E1D0A13F5E9}"/>
    <dgm:cxn modelId="{1F3BE6EA-FD1C-4ED2-B12C-8B514F762ACE}" type="presOf" srcId="{4171B096-FD26-4D27-9A04-6FB95B010AF2}" destId="{0DECCD53-7ABF-4594-91DB-109A5B215EF3}" srcOrd="0" destOrd="0" presId="urn:microsoft.com/office/officeart/2005/8/layout/hProcess9"/>
    <dgm:cxn modelId="{0912D970-3A5A-4A5E-8E05-66FAB968DFE1}" type="presOf" srcId="{C73F4C25-F0CA-4E5A-B388-F994F137E119}" destId="{F4387577-DE75-40AB-AE1F-FC327FD0D451}" srcOrd="0" destOrd="0" presId="urn:microsoft.com/office/officeart/2005/8/layout/hProcess9"/>
    <dgm:cxn modelId="{83524292-6B58-40D0-BC6F-A6207C555A90}" type="presOf" srcId="{CFFF6E18-1CD6-4E16-958F-9C4A20E99351}" destId="{33DC126C-E63B-447C-AA4A-33C7A1717F16}" srcOrd="0" destOrd="0" presId="urn:microsoft.com/office/officeart/2005/8/layout/hProcess9"/>
    <dgm:cxn modelId="{702865C5-53B5-4962-AC2F-72E0BFDB0B50}" srcId="{1E162837-BE89-4374-800C-989E99BEFFC2}" destId="{CFFF6E18-1CD6-4E16-958F-9C4A20E99351}" srcOrd="2" destOrd="0" parTransId="{A584F1BA-BFA9-4098-915F-2EC3AEE8E151}" sibTransId="{D99821BF-A028-4B7B-8791-31CB93E4AA8D}"/>
    <dgm:cxn modelId="{7EC61E0B-EA08-4094-8389-7BCB005F3909}" type="presOf" srcId="{B13316C5-D7AF-4423-8609-443947061F9F}" destId="{B6AFF826-09E3-4934-9EEC-52DB9D3A0136}" srcOrd="0" destOrd="0" presId="urn:microsoft.com/office/officeart/2005/8/layout/hProcess9"/>
    <dgm:cxn modelId="{436FD8E8-9234-4BDA-87E2-7B1308DE55A9}" type="presParOf" srcId="{7B042BE3-517B-4F6A-9BE6-DB1F837F6ED6}" destId="{EFB61D75-388B-46F8-B7F9-D9B9F85574C7}" srcOrd="0" destOrd="0" presId="urn:microsoft.com/office/officeart/2005/8/layout/hProcess9"/>
    <dgm:cxn modelId="{EB7426C4-0CB6-499F-BBA5-3E71FA897BF3}" type="presParOf" srcId="{7B042BE3-517B-4F6A-9BE6-DB1F837F6ED6}" destId="{AE690192-599D-416A-8132-9E500D3E4FA3}" srcOrd="1" destOrd="0" presId="urn:microsoft.com/office/officeart/2005/8/layout/hProcess9"/>
    <dgm:cxn modelId="{DC3FC83C-C4EB-46C7-9B07-520201EEE3A3}" type="presParOf" srcId="{AE690192-599D-416A-8132-9E500D3E4FA3}" destId="{0DECCD53-7ABF-4594-91DB-109A5B215EF3}" srcOrd="0" destOrd="0" presId="urn:microsoft.com/office/officeart/2005/8/layout/hProcess9"/>
    <dgm:cxn modelId="{1059D289-4C8B-463E-8034-679F082CF4E3}" type="presParOf" srcId="{AE690192-599D-416A-8132-9E500D3E4FA3}" destId="{D6766E08-FAA3-41A9-8484-4963761051DC}" srcOrd="1" destOrd="0" presId="urn:microsoft.com/office/officeart/2005/8/layout/hProcess9"/>
    <dgm:cxn modelId="{ADD5C8A0-A8B8-4684-BBDA-0B6E2E70C464}" type="presParOf" srcId="{AE690192-599D-416A-8132-9E500D3E4FA3}" destId="{B6AFF826-09E3-4934-9EEC-52DB9D3A0136}" srcOrd="2" destOrd="0" presId="urn:microsoft.com/office/officeart/2005/8/layout/hProcess9"/>
    <dgm:cxn modelId="{6E6B1FE6-0EBC-4691-92C5-21A134A80153}" type="presParOf" srcId="{AE690192-599D-416A-8132-9E500D3E4FA3}" destId="{6C301E73-2609-4417-9FCE-754FB8C1E017}" srcOrd="3" destOrd="0" presId="urn:microsoft.com/office/officeart/2005/8/layout/hProcess9"/>
    <dgm:cxn modelId="{B29DE3D9-1EC2-4E1B-99FA-C584023FA363}" type="presParOf" srcId="{AE690192-599D-416A-8132-9E500D3E4FA3}" destId="{33DC126C-E63B-447C-AA4A-33C7A1717F16}" srcOrd="4" destOrd="0" presId="urn:microsoft.com/office/officeart/2005/8/layout/hProcess9"/>
    <dgm:cxn modelId="{9493ED9C-8BB1-4ABD-83D4-A00EB1F413A0}" type="presParOf" srcId="{AE690192-599D-416A-8132-9E500D3E4FA3}" destId="{BB74701E-5457-481B-A30E-F6D3DA483174}" srcOrd="5" destOrd="0" presId="urn:microsoft.com/office/officeart/2005/8/layout/hProcess9"/>
    <dgm:cxn modelId="{DCE1BEA9-ACD4-4A8D-9767-26F4E9D5F338}" type="presParOf" srcId="{AE690192-599D-416A-8132-9E500D3E4FA3}" destId="{F4387577-DE75-40AB-AE1F-FC327FD0D45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71A9F-84A9-4D6C-8E32-7D6FF8204B86}">
      <dsp:nvSpPr>
        <dsp:cNvPr id="0" name=""/>
        <dsp:cNvSpPr/>
      </dsp:nvSpPr>
      <dsp:spPr>
        <a:xfrm>
          <a:off x="2057" y="0"/>
          <a:ext cx="1849327" cy="450962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Data </a:t>
          </a:r>
          <a:r>
            <a:rPr lang="en-US" sz="1900" kern="1200" dirty="0" smtClean="0"/>
            <a:t>Source</a:t>
          </a:r>
          <a:endParaRPr lang="en-US" sz="1900" kern="1200" dirty="0"/>
        </a:p>
      </dsp:txBody>
      <dsp:txXfrm>
        <a:off x="2057" y="0"/>
        <a:ext cx="1849327" cy="1352886"/>
      </dsp:txXfrm>
    </dsp:sp>
    <dsp:sp modelId="{BD37B166-F75B-400B-842B-9F0BE37224B7}">
      <dsp:nvSpPr>
        <dsp:cNvPr id="0" name=""/>
        <dsp:cNvSpPr/>
      </dsp:nvSpPr>
      <dsp:spPr>
        <a:xfrm>
          <a:off x="2161422" y="0"/>
          <a:ext cx="1849327" cy="450962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Data transformation</a:t>
          </a:r>
        </a:p>
      </dsp:txBody>
      <dsp:txXfrm>
        <a:off x="2161422" y="0"/>
        <a:ext cx="1849327" cy="1352886"/>
      </dsp:txXfrm>
    </dsp:sp>
    <dsp:sp modelId="{EC20807B-7E08-4527-9A8E-02F8FBDC1576}">
      <dsp:nvSpPr>
        <dsp:cNvPr id="0" name=""/>
        <dsp:cNvSpPr/>
      </dsp:nvSpPr>
      <dsp:spPr>
        <a:xfrm>
          <a:off x="4320786" y="0"/>
          <a:ext cx="1849327" cy="450962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Data </a:t>
          </a:r>
          <a:r>
            <a:rPr lang="en-US" sz="1900" kern="1200" dirty="0" smtClean="0"/>
            <a:t>Publishing</a:t>
          </a:r>
          <a:endParaRPr lang="en-US" sz="1900" kern="1200" dirty="0"/>
        </a:p>
      </dsp:txBody>
      <dsp:txXfrm>
        <a:off x="4320786" y="0"/>
        <a:ext cx="1849327" cy="1352886"/>
      </dsp:txXfrm>
    </dsp:sp>
    <dsp:sp modelId="{B27B9F7C-DA2D-479F-8041-43A946A8C116}">
      <dsp:nvSpPr>
        <dsp:cNvPr id="0" name=""/>
        <dsp:cNvSpPr/>
      </dsp:nvSpPr>
      <dsp:spPr>
        <a:xfrm>
          <a:off x="4464941" y="2453515"/>
          <a:ext cx="1550182" cy="7750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Kafka</a:t>
          </a:r>
        </a:p>
      </dsp:txBody>
      <dsp:txXfrm>
        <a:off x="4487643" y="2476217"/>
        <a:ext cx="1504778" cy="729687"/>
      </dsp:txXfrm>
    </dsp:sp>
    <dsp:sp modelId="{CFE5F998-0291-4180-8AD9-82F8D6AF9F55}">
      <dsp:nvSpPr>
        <dsp:cNvPr id="0" name=""/>
        <dsp:cNvSpPr/>
      </dsp:nvSpPr>
      <dsp:spPr>
        <a:xfrm rot="10800000">
          <a:off x="3844868" y="2825592"/>
          <a:ext cx="620072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620072" y="1546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39403" y="2825559"/>
        <a:ext cx="31003" cy="31003"/>
      </dsp:txXfrm>
    </dsp:sp>
    <dsp:sp modelId="{0C33B942-468C-431C-AA6B-9376B1A7D432}">
      <dsp:nvSpPr>
        <dsp:cNvPr id="0" name=""/>
        <dsp:cNvSpPr/>
      </dsp:nvSpPr>
      <dsp:spPr>
        <a:xfrm>
          <a:off x="2294686" y="2453515"/>
          <a:ext cx="1550182" cy="7750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EFU</a:t>
          </a:r>
        </a:p>
      </dsp:txBody>
      <dsp:txXfrm>
        <a:off x="2317388" y="2476217"/>
        <a:ext cx="1504778" cy="729687"/>
      </dsp:txXfrm>
    </dsp:sp>
    <dsp:sp modelId="{9FD529F0-D722-408C-9AE6-C563DBCC51D8}">
      <dsp:nvSpPr>
        <dsp:cNvPr id="0" name=""/>
        <dsp:cNvSpPr/>
      </dsp:nvSpPr>
      <dsp:spPr>
        <a:xfrm rot="12942401">
          <a:off x="1602839" y="2602753"/>
          <a:ext cx="763622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763622" y="154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965559" y="2599131"/>
        <a:ext cx="38181" cy="38181"/>
      </dsp:txXfrm>
    </dsp:sp>
    <dsp:sp modelId="{A75F671A-8930-411A-9370-874E1166B4E7}">
      <dsp:nvSpPr>
        <dsp:cNvPr id="0" name=""/>
        <dsp:cNvSpPr/>
      </dsp:nvSpPr>
      <dsp:spPr>
        <a:xfrm>
          <a:off x="124431" y="2007838"/>
          <a:ext cx="1550182" cy="7750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Camera</a:t>
          </a:r>
        </a:p>
      </dsp:txBody>
      <dsp:txXfrm>
        <a:off x="147133" y="2030540"/>
        <a:ext cx="1504778" cy="729687"/>
      </dsp:txXfrm>
    </dsp:sp>
    <dsp:sp modelId="{04AA29D0-5DE6-49B7-920E-8FD0BBA36B6E}">
      <dsp:nvSpPr>
        <dsp:cNvPr id="0" name=""/>
        <dsp:cNvSpPr/>
      </dsp:nvSpPr>
      <dsp:spPr>
        <a:xfrm rot="8657599">
          <a:off x="1602839" y="3048431"/>
          <a:ext cx="763622" cy="30937"/>
        </a:xfrm>
        <a:custGeom>
          <a:avLst/>
          <a:gdLst/>
          <a:ahLst/>
          <a:cxnLst/>
          <a:rect l="0" t="0" r="0" b="0"/>
          <a:pathLst>
            <a:path>
              <a:moveTo>
                <a:pt x="0" y="15468"/>
              </a:moveTo>
              <a:lnTo>
                <a:pt x="763622" y="154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965559" y="3044809"/>
        <a:ext cx="38181" cy="38181"/>
      </dsp:txXfrm>
    </dsp:sp>
    <dsp:sp modelId="{1D604473-E57E-4DAA-B1B7-49B376A30AF4}">
      <dsp:nvSpPr>
        <dsp:cNvPr id="0" name=""/>
        <dsp:cNvSpPr/>
      </dsp:nvSpPr>
      <dsp:spPr>
        <a:xfrm>
          <a:off x="124431" y="2899193"/>
          <a:ext cx="1550182" cy="7750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Timing</a:t>
          </a:r>
        </a:p>
      </dsp:txBody>
      <dsp:txXfrm>
        <a:off x="147133" y="2921895"/>
        <a:ext cx="1504778" cy="72968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EC473-7B2D-452B-B8A9-8A22F29E0317}">
      <dsp:nvSpPr>
        <dsp:cNvPr id="0" name=""/>
        <dsp:cNvSpPr/>
      </dsp:nvSpPr>
      <dsp:spPr>
        <a:xfrm>
          <a:off x="0" y="392837"/>
          <a:ext cx="9366249" cy="231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437388" rIns="7269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 smtClean="0"/>
            <a:t>Vendor </a:t>
          </a:r>
          <a:r>
            <a:rPr lang="en-US" sz="2100" b="0" kern="1200" dirty="0" err="1" smtClean="0"/>
            <a:t>sw</a:t>
          </a:r>
          <a:r>
            <a:rPr lang="en-US" sz="2100" b="0" kern="1200" dirty="0" smtClean="0"/>
            <a:t> is further advanced in </a:t>
          </a:r>
          <a:r>
            <a:rPr lang="en-US" sz="2100" b="0" kern="1200" dirty="0"/>
            <a:t>photon to neutron event identification method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 smtClean="0"/>
            <a:t>Vendor </a:t>
          </a:r>
          <a:r>
            <a:rPr lang="en-US" sz="2100" b="0" kern="1200" dirty="0" err="1" smtClean="0"/>
            <a:t>sw’s</a:t>
          </a:r>
          <a:r>
            <a:rPr lang="en-US" sz="2100" b="0" kern="1200" dirty="0" smtClean="0"/>
            <a:t> </a:t>
          </a:r>
          <a:r>
            <a:rPr lang="en-US" sz="2100" b="0" kern="1200" dirty="0"/>
            <a:t>algorithm is optimized around different scintillator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 smtClean="0"/>
            <a:t>Vendor </a:t>
          </a:r>
          <a:r>
            <a:rPr lang="en-US" sz="2100" b="0" kern="1200" dirty="0" err="1" smtClean="0"/>
            <a:t>sw’s</a:t>
          </a:r>
          <a:r>
            <a:rPr lang="en-US" sz="2100" b="0" kern="1200" dirty="0" smtClean="0"/>
            <a:t> </a:t>
          </a:r>
          <a:r>
            <a:rPr lang="en-US" sz="2100" b="0" kern="1200" dirty="0"/>
            <a:t>algorithm </a:t>
          </a:r>
          <a:r>
            <a:rPr lang="en-US" sz="2100" b="0" kern="1200" dirty="0" smtClean="0"/>
            <a:t>can </a:t>
          </a:r>
          <a:r>
            <a:rPr lang="en-US" sz="2100" b="0" kern="1200" dirty="0"/>
            <a:t>scale up image resolution higher then the camera delivers</a:t>
          </a:r>
        </a:p>
      </dsp:txBody>
      <dsp:txXfrm>
        <a:off x="0" y="392837"/>
        <a:ext cx="9366249" cy="2315250"/>
      </dsp:txXfrm>
    </dsp:sp>
    <dsp:sp modelId="{DEEACB01-CB89-4CF7-A020-CAA7E4B3CDFE}">
      <dsp:nvSpPr>
        <dsp:cNvPr id="0" name=""/>
        <dsp:cNvSpPr/>
      </dsp:nvSpPr>
      <dsp:spPr>
        <a:xfrm>
          <a:off x="468312" y="82877"/>
          <a:ext cx="6556375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Advanced neutron event identification</a:t>
          </a:r>
        </a:p>
      </dsp:txBody>
      <dsp:txXfrm>
        <a:off x="498574" y="113139"/>
        <a:ext cx="6495851" cy="559396"/>
      </dsp:txXfrm>
    </dsp:sp>
    <dsp:sp modelId="{5DD55C0B-FD02-4DA3-9423-25305221F513}">
      <dsp:nvSpPr>
        <dsp:cNvPr id="0" name=""/>
        <dsp:cNvSpPr/>
      </dsp:nvSpPr>
      <dsp:spPr>
        <a:xfrm>
          <a:off x="0" y="3131447"/>
          <a:ext cx="9366249" cy="1554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6235288"/>
              <a:satOff val="-26677"/>
              <a:lumOff val="-205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437388" rIns="7269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/>
            <a:t>According to the </a:t>
          </a:r>
          <a:r>
            <a:rPr lang="en-US" sz="2100" b="0" kern="1200" dirty="0" smtClean="0"/>
            <a:t>vendor its software is </a:t>
          </a:r>
          <a:r>
            <a:rPr lang="en-US" sz="2100" b="0" kern="1200" dirty="0"/>
            <a:t>capable to perform multi core, parallel processing. </a:t>
          </a:r>
          <a:r>
            <a:rPr lang="en-US" sz="2100" b="0" kern="1200" dirty="0" smtClean="0"/>
            <a:t>(not documented, performance analysis not seen)</a:t>
          </a:r>
          <a:endParaRPr lang="en-US" sz="2100" b="1" kern="1200" dirty="0"/>
        </a:p>
      </dsp:txBody>
      <dsp:txXfrm>
        <a:off x="0" y="3131447"/>
        <a:ext cx="9366249" cy="1554525"/>
      </dsp:txXfrm>
    </dsp:sp>
    <dsp:sp modelId="{740767BC-0824-4252-A9D3-6ACEB1A1AAC4}">
      <dsp:nvSpPr>
        <dsp:cNvPr id="0" name=""/>
        <dsp:cNvSpPr/>
      </dsp:nvSpPr>
      <dsp:spPr>
        <a:xfrm>
          <a:off x="468312" y="2821487"/>
          <a:ext cx="6556375" cy="619920"/>
        </a:xfrm>
        <a:prstGeom prst="roundRect">
          <a:avLst/>
        </a:prstGeom>
        <a:solidFill>
          <a:schemeClr val="accent5">
            <a:hueOff val="16235288"/>
            <a:satOff val="-26677"/>
            <a:lumOff val="-205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smtClean="0"/>
            <a:t>High </a:t>
          </a:r>
          <a:r>
            <a:rPr lang="en-US" sz="2100" b="0" kern="1200" dirty="0"/>
            <a:t>utilization of resources</a:t>
          </a:r>
        </a:p>
      </dsp:txBody>
      <dsp:txXfrm>
        <a:off x="498574" y="2851749"/>
        <a:ext cx="6495851" cy="5593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7F125-C2FA-4017-B03E-4B37F3CD6CD4}">
      <dsp:nvSpPr>
        <dsp:cNvPr id="0" name=""/>
        <dsp:cNvSpPr/>
      </dsp:nvSpPr>
      <dsp:spPr>
        <a:xfrm>
          <a:off x="0" y="2147"/>
          <a:ext cx="10282609" cy="47645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8045" tIns="1083056" rIns="79804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Vendor </a:t>
          </a:r>
          <a:r>
            <a:rPr lang="en-US" sz="2400" b="0" kern="1200" dirty="0" err="1" smtClean="0"/>
            <a:t>sw</a:t>
          </a:r>
          <a:r>
            <a:rPr lang="en-US" sz="2400" kern="1200" dirty="0" smtClean="0"/>
            <a:t> software do not resolve ESS time calculation and provide the required </a:t>
          </a:r>
          <a:r>
            <a:rPr lang="en-US" sz="2400" kern="1200" dirty="0" err="1" smtClean="0"/>
            <a:t>RToA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Vendor </a:t>
          </a:r>
          <a:r>
            <a:rPr lang="en-US" sz="2400" b="0" kern="1200" dirty="0" err="1" smtClean="0"/>
            <a:t>sw</a:t>
          </a:r>
          <a:r>
            <a:rPr lang="en-US" sz="2400" kern="1200" dirty="0" smtClean="0"/>
            <a:t> do not provide </a:t>
          </a:r>
          <a:r>
            <a:rPr lang="en-US" sz="2400" kern="1200" dirty="0"/>
            <a:t>streaming </a:t>
          </a:r>
          <a:r>
            <a:rPr lang="en-US" sz="2400" kern="1200" dirty="0" smtClean="0"/>
            <a:t>based </a:t>
          </a:r>
          <a:r>
            <a:rPr lang="en-US" sz="2400" kern="1200" dirty="0"/>
            <a:t>data </a:t>
          </a:r>
          <a:r>
            <a:rPr lang="en-US" sz="2400" kern="1200" dirty="0" smtClean="0"/>
            <a:t>processing – workaround required to fit ESS infrastructure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u="sng" kern="1200" dirty="0" smtClean="0"/>
            <a:t>It is not trivial to synchronize time information from vendor </a:t>
          </a:r>
          <a:r>
            <a:rPr lang="en-US" sz="2400" b="0" u="sng" kern="1200" dirty="0" err="1" smtClean="0"/>
            <a:t>sw</a:t>
          </a:r>
          <a:r>
            <a:rPr lang="en-US" sz="2400" b="0" u="sng" kern="1200" dirty="0" smtClean="0"/>
            <a:t> with ESS time!</a:t>
          </a:r>
          <a:endParaRPr lang="en-US" sz="2400" b="0" u="sng" kern="1200" dirty="0"/>
        </a:p>
      </dsp:txBody>
      <dsp:txXfrm>
        <a:off x="0" y="2147"/>
        <a:ext cx="10282609" cy="4764555"/>
      </dsp:txXfrm>
    </dsp:sp>
    <dsp:sp modelId="{0AFE3CD2-33EE-4F72-9E4F-5B80AB5FBA00}">
      <dsp:nvSpPr>
        <dsp:cNvPr id="0" name=""/>
        <dsp:cNvSpPr/>
      </dsp:nvSpPr>
      <dsp:spPr>
        <a:xfrm>
          <a:off x="468804" y="0"/>
          <a:ext cx="6075037" cy="6451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061" tIns="0" rIns="27206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Currently not </a:t>
          </a:r>
          <a:r>
            <a:rPr lang="en-US" sz="2800" kern="1200" dirty="0"/>
            <a:t>a full scale solution</a:t>
          </a:r>
        </a:p>
      </dsp:txBody>
      <dsp:txXfrm>
        <a:off x="500297" y="31493"/>
        <a:ext cx="6012051" cy="5821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DD95C-928E-47C0-8C59-1E9A40DAE630}">
      <dsp:nvSpPr>
        <dsp:cNvPr id="0" name=""/>
        <dsp:cNvSpPr/>
      </dsp:nvSpPr>
      <dsp:spPr>
        <a:xfrm>
          <a:off x="0" y="397272"/>
          <a:ext cx="9366249" cy="42842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437388" rIns="7269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Plan B requires </a:t>
          </a:r>
          <a:r>
            <a:rPr lang="en-US" sz="2100" kern="1200" dirty="0"/>
            <a:t>intensive file writing into filesystem, multiple times during the processing steps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Sharing workload between multiple processing unit would requires high performance shared filesystem between the nodes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Current heavy IO and complex processing steps would require unique and expensive hardware</a:t>
          </a:r>
        </a:p>
      </dsp:txBody>
      <dsp:txXfrm>
        <a:off x="0" y="397272"/>
        <a:ext cx="9366249" cy="4284265"/>
      </dsp:txXfrm>
    </dsp:sp>
    <dsp:sp modelId="{80D1151C-E65B-4282-A646-E2393910D905}">
      <dsp:nvSpPr>
        <dsp:cNvPr id="0" name=""/>
        <dsp:cNvSpPr/>
      </dsp:nvSpPr>
      <dsp:spPr>
        <a:xfrm>
          <a:off x="468312" y="87312"/>
          <a:ext cx="6556375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Limited scalability</a:t>
          </a:r>
          <a:endParaRPr lang="en-US" sz="2100" kern="1200" dirty="0"/>
        </a:p>
      </dsp:txBody>
      <dsp:txXfrm>
        <a:off x="498574" y="117574"/>
        <a:ext cx="6495851" cy="55939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B000A-1791-4A2F-8935-785B52D786B9}">
      <dsp:nvSpPr>
        <dsp:cNvPr id="0" name=""/>
        <dsp:cNvSpPr/>
      </dsp:nvSpPr>
      <dsp:spPr>
        <a:xfrm>
          <a:off x="0" y="558212"/>
          <a:ext cx="9366249" cy="1918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437388" rIns="7269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This solution </a:t>
          </a:r>
          <a:r>
            <a:rPr lang="en-US" sz="2100" kern="1200" dirty="0" smtClean="0"/>
            <a:t>will be </a:t>
          </a:r>
          <a:r>
            <a:rPr lang="en-US" sz="2100" kern="1200" dirty="0" err="1" smtClean="0"/>
            <a:t>Blackbox</a:t>
          </a:r>
          <a:r>
            <a:rPr lang="en-US" sz="2100" kern="1200" dirty="0" smtClean="0"/>
            <a:t> for ESS, any problem or change on the software would require change request procedure.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(NDA </a:t>
          </a:r>
          <a:r>
            <a:rPr lang="en-US" sz="2100" kern="1200" dirty="0"/>
            <a:t>would introduce legal risk </a:t>
          </a:r>
          <a:r>
            <a:rPr lang="en-US" sz="2100" kern="1200" dirty="0" smtClean="0"/>
            <a:t>for parallel in-house open source development)</a:t>
          </a:r>
          <a:endParaRPr lang="en-US" sz="2100" kern="1200" dirty="0"/>
        </a:p>
      </dsp:txBody>
      <dsp:txXfrm>
        <a:off x="0" y="558212"/>
        <a:ext cx="9366249" cy="1918350"/>
      </dsp:txXfrm>
    </dsp:sp>
    <dsp:sp modelId="{59FA4242-DCD5-4102-BB03-1D0DE51BB0A8}">
      <dsp:nvSpPr>
        <dsp:cNvPr id="0" name=""/>
        <dsp:cNvSpPr/>
      </dsp:nvSpPr>
      <dsp:spPr>
        <a:xfrm>
          <a:off x="468312" y="248252"/>
          <a:ext cx="6556375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Vendor dependency</a:t>
          </a:r>
        </a:p>
      </dsp:txBody>
      <dsp:txXfrm>
        <a:off x="498574" y="278514"/>
        <a:ext cx="6495851" cy="559396"/>
      </dsp:txXfrm>
    </dsp:sp>
    <dsp:sp modelId="{D5211A96-301E-4C92-B440-33D4F4F59BE6}">
      <dsp:nvSpPr>
        <dsp:cNvPr id="0" name=""/>
        <dsp:cNvSpPr/>
      </dsp:nvSpPr>
      <dsp:spPr>
        <a:xfrm>
          <a:off x="0" y="2899922"/>
          <a:ext cx="9366249" cy="162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437388" rIns="7269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/>
            <a:t>The solution would not disclose EFU, which would still needed to perform timing calculation and data transformation for Kafka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 smtClean="0"/>
            <a:t>This </a:t>
          </a:r>
          <a:r>
            <a:rPr lang="en-US" sz="2100" b="0" kern="1200" dirty="0"/>
            <a:t>would introduce new interface instead of the existing </a:t>
          </a:r>
          <a:r>
            <a:rPr lang="en-US" sz="2100" b="0" kern="1200" dirty="0" smtClean="0"/>
            <a:t>ones. </a:t>
          </a:r>
          <a:endParaRPr lang="en-US" sz="2100" b="1" kern="1200" dirty="0"/>
        </a:p>
      </dsp:txBody>
      <dsp:txXfrm>
        <a:off x="0" y="2899922"/>
        <a:ext cx="9366249" cy="1620675"/>
      </dsp:txXfrm>
    </dsp:sp>
    <dsp:sp modelId="{FEFE7572-0331-40AE-B43B-293574134517}">
      <dsp:nvSpPr>
        <dsp:cNvPr id="0" name=""/>
        <dsp:cNvSpPr/>
      </dsp:nvSpPr>
      <dsp:spPr>
        <a:xfrm>
          <a:off x="468312" y="2589962"/>
          <a:ext cx="6556375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Non standard EFU</a:t>
          </a:r>
        </a:p>
      </dsp:txBody>
      <dsp:txXfrm>
        <a:off x="498574" y="2620224"/>
        <a:ext cx="6495851" cy="55939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EC473-7B2D-452B-B8A9-8A22F29E0317}">
      <dsp:nvSpPr>
        <dsp:cNvPr id="0" name=""/>
        <dsp:cNvSpPr/>
      </dsp:nvSpPr>
      <dsp:spPr>
        <a:xfrm>
          <a:off x="0" y="497395"/>
          <a:ext cx="10112342" cy="4202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830" tIns="604012" rIns="784830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Vendor </a:t>
          </a:r>
          <a:r>
            <a:rPr lang="en-US" sz="2900" kern="1200" dirty="0" err="1" smtClean="0"/>
            <a:t>sw</a:t>
          </a:r>
          <a:r>
            <a:rPr lang="en-US" sz="2900" kern="1200" dirty="0" smtClean="0"/>
            <a:t> </a:t>
          </a:r>
          <a:r>
            <a:rPr lang="en-US" sz="2900" kern="1200" dirty="0"/>
            <a:t>Blackbox setup </a:t>
          </a:r>
          <a:r>
            <a:rPr lang="en-US" sz="2900" kern="1200" dirty="0" smtClean="0"/>
            <a:t>(EFU </a:t>
          </a:r>
          <a:r>
            <a:rPr lang="en-US" sz="2900" kern="1200" dirty="0"/>
            <a:t>interface is </a:t>
          </a:r>
          <a:r>
            <a:rPr lang="en-US" sz="2900" b="0" kern="1200" dirty="0"/>
            <a:t>not scope of </a:t>
          </a:r>
          <a:r>
            <a:rPr lang="en-US" sz="2900" b="0" kern="1200" dirty="0" smtClean="0"/>
            <a:t>ECDC)</a:t>
          </a:r>
          <a:endParaRPr lang="en-US" sz="2900" b="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Responsibility for the setup/monitoring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0" kern="1200" dirty="0" smtClean="0"/>
            <a:t>Responsibility for monitoring/maintenance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Required maintenance unknown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0" u="sng" kern="1200" dirty="0"/>
            <a:t>This integration into ESS architecture is not </a:t>
          </a:r>
          <a:r>
            <a:rPr lang="en-US" sz="2900" b="0" u="sng" kern="1200" dirty="0" smtClean="0"/>
            <a:t>tested </a:t>
          </a:r>
          <a:r>
            <a:rPr lang="en-US" sz="2900" b="0" u="sng" kern="1200" dirty="0"/>
            <a:t>bottlenecks are not </a:t>
          </a:r>
          <a:r>
            <a:rPr lang="en-US" sz="2900" b="0" u="sng" kern="1200" dirty="0" smtClean="0"/>
            <a:t>fully identified</a:t>
          </a:r>
          <a:endParaRPr lang="en-US" sz="2900" b="0" u="sng" kern="1200" dirty="0"/>
        </a:p>
      </dsp:txBody>
      <dsp:txXfrm>
        <a:off x="0" y="497395"/>
        <a:ext cx="10112342" cy="4202100"/>
      </dsp:txXfrm>
    </dsp:sp>
    <dsp:sp modelId="{DEEACB01-CB89-4CF7-A020-CAA7E4B3CDFE}">
      <dsp:nvSpPr>
        <dsp:cNvPr id="0" name=""/>
        <dsp:cNvSpPr/>
      </dsp:nvSpPr>
      <dsp:spPr>
        <a:xfrm>
          <a:off x="505617" y="69355"/>
          <a:ext cx="707863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556" tIns="0" rIns="267556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Responsible</a:t>
          </a:r>
          <a:r>
            <a:rPr lang="en-US" sz="2900" kern="1200" dirty="0"/>
            <a:t>, not tested</a:t>
          </a:r>
        </a:p>
      </dsp:txBody>
      <dsp:txXfrm>
        <a:off x="547407" y="111145"/>
        <a:ext cx="6995059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61D75-388B-46F8-B7F9-D9B9F85574C7}">
      <dsp:nvSpPr>
        <dsp:cNvPr id="0" name=""/>
        <dsp:cNvSpPr/>
      </dsp:nvSpPr>
      <dsp:spPr>
        <a:xfrm>
          <a:off x="1495627" y="0"/>
          <a:ext cx="8475225" cy="345463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CCD53-7ABF-4594-91DB-109A5B215EF3}">
      <dsp:nvSpPr>
        <dsp:cNvPr id="0" name=""/>
        <dsp:cNvSpPr/>
      </dsp:nvSpPr>
      <dsp:spPr>
        <a:xfrm>
          <a:off x="0" y="993648"/>
          <a:ext cx="2400210" cy="13818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/>
            <a:t>Timepix</a:t>
          </a:r>
          <a:r>
            <a:rPr lang="en-US" sz="2300" kern="1200" dirty="0"/>
            <a:t> and </a:t>
          </a:r>
          <a:r>
            <a:rPr lang="en-US" sz="2300" kern="1200" dirty="0" smtClean="0"/>
            <a:t>EVR (Time) </a:t>
          </a:r>
          <a:r>
            <a:rPr lang="en-US" sz="2300" kern="1200" dirty="0"/>
            <a:t>data parsing</a:t>
          </a:r>
        </a:p>
      </dsp:txBody>
      <dsp:txXfrm>
        <a:off x="67456" y="1061104"/>
        <a:ext cx="2265298" cy="1246940"/>
      </dsp:txXfrm>
    </dsp:sp>
    <dsp:sp modelId="{B6AFF826-09E3-4934-9EEC-52DB9D3A0136}">
      <dsp:nvSpPr>
        <dsp:cNvPr id="0" name=""/>
        <dsp:cNvSpPr/>
      </dsp:nvSpPr>
      <dsp:spPr>
        <a:xfrm>
          <a:off x="2525211" y="1036389"/>
          <a:ext cx="2400210" cy="1381852"/>
        </a:xfrm>
        <a:prstGeom prst="roundRect">
          <a:avLst/>
        </a:prstGeom>
        <a:solidFill>
          <a:schemeClr val="accent5">
            <a:hueOff val="5411763"/>
            <a:satOff val="-8892"/>
            <a:lumOff val="-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Global time calculation</a:t>
          </a:r>
        </a:p>
      </dsp:txBody>
      <dsp:txXfrm>
        <a:off x="2592667" y="1103845"/>
        <a:ext cx="2265298" cy="1246940"/>
      </dsp:txXfrm>
    </dsp:sp>
    <dsp:sp modelId="{33DC126C-E63B-447C-AA4A-33C7A1717F16}">
      <dsp:nvSpPr>
        <dsp:cNvPr id="0" name=""/>
        <dsp:cNvSpPr/>
      </dsp:nvSpPr>
      <dsp:spPr>
        <a:xfrm>
          <a:off x="5045431" y="1036389"/>
          <a:ext cx="2400210" cy="1381852"/>
        </a:xfrm>
        <a:prstGeom prst="roundRect">
          <a:avLst/>
        </a:prstGeom>
        <a:solidFill>
          <a:schemeClr val="accent5">
            <a:hueOff val="10823525"/>
            <a:satOff val="-17785"/>
            <a:lumOff val="-137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Photon event clustering</a:t>
          </a:r>
        </a:p>
      </dsp:txBody>
      <dsp:txXfrm>
        <a:off x="5112887" y="1103845"/>
        <a:ext cx="2265298" cy="1246940"/>
      </dsp:txXfrm>
    </dsp:sp>
    <dsp:sp modelId="{F4387577-DE75-40AB-AE1F-FC327FD0D451}">
      <dsp:nvSpPr>
        <dsp:cNvPr id="0" name=""/>
        <dsp:cNvSpPr/>
      </dsp:nvSpPr>
      <dsp:spPr>
        <a:xfrm>
          <a:off x="7565652" y="1036389"/>
          <a:ext cx="2400210" cy="1381852"/>
        </a:xfrm>
        <a:prstGeom prst="roundRect">
          <a:avLst/>
        </a:prstGeom>
        <a:solidFill>
          <a:schemeClr val="accent5">
            <a:hueOff val="16235288"/>
            <a:satOff val="-26677"/>
            <a:lumOff val="-205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Calculate Relative Time of Arrival</a:t>
          </a:r>
        </a:p>
      </dsp:txBody>
      <dsp:txXfrm>
        <a:off x="7633108" y="1103845"/>
        <a:ext cx="2265298" cy="1246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83EF5-09FC-469D-9A67-F6BC42138FEF}">
      <dsp:nvSpPr>
        <dsp:cNvPr id="0" name=""/>
        <dsp:cNvSpPr/>
      </dsp:nvSpPr>
      <dsp:spPr>
        <a:xfrm>
          <a:off x="13286" y="967553"/>
          <a:ext cx="1918633" cy="16318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EVR data parser done and optimized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/>
            <a:t>Timepix</a:t>
          </a:r>
          <a:r>
            <a:rPr lang="en-US" sz="1200" kern="1200" dirty="0"/>
            <a:t> pixel and TDC data parsing optimized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/>
            <a:t>Done and </a:t>
          </a:r>
          <a:r>
            <a:rPr lang="en-US" sz="1200" b="1" kern="1200" dirty="0" smtClean="0"/>
            <a:t>optimized</a:t>
          </a:r>
          <a:endParaRPr lang="en-US" sz="1200" b="1" kern="1200" dirty="0"/>
        </a:p>
      </dsp:txBody>
      <dsp:txXfrm>
        <a:off x="50840" y="1005107"/>
        <a:ext cx="1843525" cy="1207072"/>
      </dsp:txXfrm>
    </dsp:sp>
    <dsp:sp modelId="{818C0F1C-2AEC-4019-A7C5-037EF14A97D1}">
      <dsp:nvSpPr>
        <dsp:cNvPr id="0" name=""/>
        <dsp:cNvSpPr/>
      </dsp:nvSpPr>
      <dsp:spPr>
        <a:xfrm>
          <a:off x="1055909" y="1265880"/>
          <a:ext cx="2395506" cy="2395506"/>
        </a:xfrm>
        <a:prstGeom prst="leftCircularArrow">
          <a:avLst>
            <a:gd name="adj1" fmla="val 4270"/>
            <a:gd name="adj2" fmla="val 539690"/>
            <a:gd name="adj3" fmla="val 2046053"/>
            <a:gd name="adj4" fmla="val 8755341"/>
            <a:gd name="adj5" fmla="val 4981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5A269-2DC4-4533-8662-FF7FF758EFC1}">
      <dsp:nvSpPr>
        <dsp:cNvPr id="0" name=""/>
        <dsp:cNvSpPr/>
      </dsp:nvSpPr>
      <dsp:spPr>
        <a:xfrm>
          <a:off x="492537" y="2388024"/>
          <a:ext cx="1721652" cy="68464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Data parsing</a:t>
          </a:r>
        </a:p>
      </dsp:txBody>
      <dsp:txXfrm>
        <a:off x="512590" y="2408077"/>
        <a:ext cx="1681546" cy="644538"/>
      </dsp:txXfrm>
    </dsp:sp>
    <dsp:sp modelId="{1EE80105-7441-48F5-8F73-F55BB492D45A}">
      <dsp:nvSpPr>
        <dsp:cNvPr id="0" name=""/>
        <dsp:cNvSpPr/>
      </dsp:nvSpPr>
      <dsp:spPr>
        <a:xfrm>
          <a:off x="2643281" y="930495"/>
          <a:ext cx="2028588" cy="1704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TDC and EVR time pairing </a:t>
          </a:r>
          <a:r>
            <a:rPr lang="en-US" sz="1200" kern="1200" dirty="0" smtClean="0"/>
            <a:t>done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Pixel time to global time conversion done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/>
            <a:t>Done but not optimized</a:t>
          </a:r>
        </a:p>
      </dsp:txBody>
      <dsp:txXfrm>
        <a:off x="2682517" y="1335082"/>
        <a:ext cx="1950116" cy="1261145"/>
      </dsp:txXfrm>
    </dsp:sp>
    <dsp:sp modelId="{995F962B-1599-41A3-83A7-5A630184434A}">
      <dsp:nvSpPr>
        <dsp:cNvPr id="0" name=""/>
        <dsp:cNvSpPr/>
      </dsp:nvSpPr>
      <dsp:spPr>
        <a:xfrm>
          <a:off x="3915165" y="-139772"/>
          <a:ext cx="2625975" cy="2625975"/>
        </a:xfrm>
        <a:prstGeom prst="circularArrow">
          <a:avLst>
            <a:gd name="adj1" fmla="val 3895"/>
            <a:gd name="adj2" fmla="val 487867"/>
            <a:gd name="adj3" fmla="val 19534790"/>
            <a:gd name="adj4" fmla="val 12773678"/>
            <a:gd name="adj5" fmla="val 4544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4B0FB-36E2-40A2-B3F2-EE82253D4F94}">
      <dsp:nvSpPr>
        <dsp:cNvPr id="0" name=""/>
        <dsp:cNvSpPr/>
      </dsp:nvSpPr>
      <dsp:spPr>
        <a:xfrm>
          <a:off x="3357887" y="520312"/>
          <a:ext cx="1721652" cy="68464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Global time calculation</a:t>
          </a:r>
        </a:p>
      </dsp:txBody>
      <dsp:txXfrm>
        <a:off x="3377940" y="540365"/>
        <a:ext cx="1681546" cy="644538"/>
      </dsp:txXfrm>
    </dsp:sp>
    <dsp:sp modelId="{FDC42A05-4FB4-4A6B-9FCA-5A2EF476201C}">
      <dsp:nvSpPr>
        <dsp:cNvPr id="0" name=""/>
        <dsp:cNvSpPr/>
      </dsp:nvSpPr>
      <dsp:spPr>
        <a:xfrm>
          <a:off x="5328253" y="772987"/>
          <a:ext cx="2364381" cy="202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Fixed time and space gap clustering approach implemented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Events are identified by center of mass calculation based on photon events </a:t>
          </a:r>
          <a:r>
            <a:rPr lang="en-US" sz="1200" kern="1200" dirty="0" err="1"/>
            <a:t>ToT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/>
            <a:t>Done but not optimized</a:t>
          </a:r>
        </a:p>
      </dsp:txBody>
      <dsp:txXfrm>
        <a:off x="5374826" y="819560"/>
        <a:ext cx="2271235" cy="1496980"/>
      </dsp:txXfrm>
    </dsp:sp>
    <dsp:sp modelId="{67ACB2FB-22F8-4143-B21F-56615CA2352E}">
      <dsp:nvSpPr>
        <dsp:cNvPr id="0" name=""/>
        <dsp:cNvSpPr/>
      </dsp:nvSpPr>
      <dsp:spPr>
        <a:xfrm>
          <a:off x="6761382" y="1187864"/>
          <a:ext cx="2466734" cy="2466734"/>
        </a:xfrm>
        <a:prstGeom prst="leftCircularArrow">
          <a:avLst>
            <a:gd name="adj1" fmla="val 4146"/>
            <a:gd name="adj2" fmla="val 522535"/>
            <a:gd name="adj3" fmla="val 2127734"/>
            <a:gd name="adj4" fmla="val 8854178"/>
            <a:gd name="adj5" fmla="val 4837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D861F-8B25-432D-B3B7-F6FDBEB83E9B}">
      <dsp:nvSpPr>
        <dsp:cNvPr id="0" name=""/>
        <dsp:cNvSpPr/>
      </dsp:nvSpPr>
      <dsp:spPr>
        <a:xfrm>
          <a:off x="6186429" y="2338589"/>
          <a:ext cx="1721652" cy="6846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Photon hit clustering</a:t>
          </a:r>
        </a:p>
      </dsp:txBody>
      <dsp:txXfrm>
        <a:off x="6206482" y="2358642"/>
        <a:ext cx="1681546" cy="644538"/>
      </dsp:txXfrm>
    </dsp:sp>
    <dsp:sp modelId="{6A59E653-A166-4F28-9D51-F77456356F01}">
      <dsp:nvSpPr>
        <dsp:cNvPr id="0" name=""/>
        <dsp:cNvSpPr/>
      </dsp:nvSpPr>
      <dsp:spPr>
        <a:xfrm>
          <a:off x="8181123" y="686101"/>
          <a:ext cx="2471354" cy="21902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Calculation performed after the identification on the global time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Handling of </a:t>
          </a:r>
          <a:r>
            <a:rPr lang="en-US" sz="1200" kern="1200" dirty="0"/>
            <a:t>delayed timing based on frequency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/>
            <a:t>Done and optimized</a:t>
          </a:r>
        </a:p>
      </dsp:txBody>
      <dsp:txXfrm>
        <a:off x="8231528" y="1205854"/>
        <a:ext cx="2370544" cy="1620131"/>
      </dsp:txXfrm>
    </dsp:sp>
    <dsp:sp modelId="{E8B2FE20-F9AD-4E37-94A1-ADF293CB29C8}">
      <dsp:nvSpPr>
        <dsp:cNvPr id="0" name=""/>
        <dsp:cNvSpPr/>
      </dsp:nvSpPr>
      <dsp:spPr>
        <a:xfrm>
          <a:off x="8934998" y="461822"/>
          <a:ext cx="1721652" cy="68464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Relative Time of Arrival</a:t>
          </a:r>
        </a:p>
      </dsp:txBody>
      <dsp:txXfrm>
        <a:off x="8955051" y="481875"/>
        <a:ext cx="1681546" cy="644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EBAEC-A9DC-4EA8-89AC-EA9BA4CE68A6}">
      <dsp:nvSpPr>
        <dsp:cNvPr id="0" name=""/>
        <dsp:cNvSpPr/>
      </dsp:nvSpPr>
      <dsp:spPr>
        <a:xfrm flipH="1" flipV="1">
          <a:off x="5728163" y="0"/>
          <a:ext cx="78070" cy="170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B3E3C-654C-40A0-A649-F7C7948EDFE9}">
      <dsp:nvSpPr>
        <dsp:cNvPr id="0" name=""/>
        <dsp:cNvSpPr/>
      </dsp:nvSpPr>
      <dsp:spPr>
        <a:xfrm>
          <a:off x="628336" y="1162535"/>
          <a:ext cx="334227" cy="3342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9AC57-87DB-40F4-83AC-0E1F9EFD3A49}">
      <dsp:nvSpPr>
        <dsp:cNvPr id="0" name=""/>
        <dsp:cNvSpPr/>
      </dsp:nvSpPr>
      <dsp:spPr>
        <a:xfrm>
          <a:off x="628336" y="0"/>
          <a:ext cx="4549560" cy="96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Achieved 2023 June</a:t>
          </a:r>
        </a:p>
      </dsp:txBody>
      <dsp:txXfrm>
        <a:off x="628336" y="0"/>
        <a:ext cx="4549560" cy="961520"/>
      </dsp:txXfrm>
    </dsp:sp>
    <dsp:sp modelId="{E6814575-FFBF-4FCF-8E5F-8A044E3FCA4A}">
      <dsp:nvSpPr>
        <dsp:cNvPr id="0" name=""/>
        <dsp:cNvSpPr/>
      </dsp:nvSpPr>
      <dsp:spPr>
        <a:xfrm>
          <a:off x="628336" y="1941608"/>
          <a:ext cx="334218" cy="334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C9102-ED67-4DE6-9E42-07B5EC66E500}">
      <dsp:nvSpPr>
        <dsp:cNvPr id="0" name=""/>
        <dsp:cNvSpPr/>
      </dsp:nvSpPr>
      <dsp:spPr>
        <a:xfrm>
          <a:off x="946806" y="1719185"/>
          <a:ext cx="4231090" cy="77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946806" y="1719185"/>
        <a:ext cx="4231090" cy="779065"/>
      </dsp:txXfrm>
    </dsp:sp>
    <dsp:sp modelId="{52A8F25E-C934-455E-ADC9-EDFE55C9BEDA}">
      <dsp:nvSpPr>
        <dsp:cNvPr id="0" name=""/>
        <dsp:cNvSpPr/>
      </dsp:nvSpPr>
      <dsp:spPr>
        <a:xfrm>
          <a:off x="628336" y="2720673"/>
          <a:ext cx="334218" cy="334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F60EC-B277-4BC9-919D-B0A574AADA99}">
      <dsp:nvSpPr>
        <dsp:cNvPr id="0" name=""/>
        <dsp:cNvSpPr/>
      </dsp:nvSpPr>
      <dsp:spPr>
        <a:xfrm>
          <a:off x="1108941" y="1759681"/>
          <a:ext cx="4231090" cy="77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Cluster building gaps are configurable</a:t>
          </a:r>
        </a:p>
      </dsp:txBody>
      <dsp:txXfrm>
        <a:off x="1108941" y="1759681"/>
        <a:ext cx="4231090" cy="779065"/>
      </dsp:txXfrm>
    </dsp:sp>
    <dsp:sp modelId="{6CEBE32D-44BE-4AE3-8C6E-94575020363C}">
      <dsp:nvSpPr>
        <dsp:cNvPr id="0" name=""/>
        <dsp:cNvSpPr/>
      </dsp:nvSpPr>
      <dsp:spPr>
        <a:xfrm>
          <a:off x="628336" y="3499739"/>
          <a:ext cx="334218" cy="334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A503F8-F5D1-488E-AE5F-160452204850}">
      <dsp:nvSpPr>
        <dsp:cNvPr id="0" name=""/>
        <dsp:cNvSpPr/>
      </dsp:nvSpPr>
      <dsp:spPr>
        <a:xfrm>
          <a:off x="1131620" y="2495991"/>
          <a:ext cx="4231090" cy="77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Center of mass calculation based on </a:t>
          </a:r>
          <a:r>
            <a:rPr lang="en-US" sz="1700" kern="1200" dirty="0" smtClean="0"/>
            <a:t>Time over Threshold </a:t>
          </a:r>
          <a:r>
            <a:rPr lang="en-US" sz="1700" kern="1200" dirty="0" err="1" smtClean="0"/>
            <a:t>ToT</a:t>
          </a:r>
          <a:endParaRPr lang="en-US" sz="1700" kern="1200" dirty="0"/>
        </a:p>
      </dsp:txBody>
      <dsp:txXfrm>
        <a:off x="1131620" y="2495991"/>
        <a:ext cx="4231090" cy="7790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FA0DE-DD1D-4601-B6AB-73407B542326}">
      <dsp:nvSpPr>
        <dsp:cNvPr id="0" name=""/>
        <dsp:cNvSpPr/>
      </dsp:nvSpPr>
      <dsp:spPr>
        <a:xfrm>
          <a:off x="542967" y="109211"/>
          <a:ext cx="4095665" cy="4095665"/>
        </a:xfrm>
        <a:prstGeom prst="circularArrow">
          <a:avLst>
            <a:gd name="adj1" fmla="val 5544"/>
            <a:gd name="adj2" fmla="val 330680"/>
            <a:gd name="adj3" fmla="val 13848984"/>
            <a:gd name="adj4" fmla="val 17341659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85A07-C2C6-4E3C-BE3E-4FF21D73B709}">
      <dsp:nvSpPr>
        <dsp:cNvPr id="0" name=""/>
        <dsp:cNvSpPr/>
      </dsp:nvSpPr>
      <dsp:spPr>
        <a:xfrm>
          <a:off x="1662261" y="131628"/>
          <a:ext cx="1857077" cy="9285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Sorting</a:t>
          </a:r>
        </a:p>
      </dsp:txBody>
      <dsp:txXfrm>
        <a:off x="1707588" y="176955"/>
        <a:ext cx="1766423" cy="837884"/>
      </dsp:txXfrm>
    </dsp:sp>
    <dsp:sp modelId="{EA245CFD-433E-46ED-877A-83D2BB2B32DD}">
      <dsp:nvSpPr>
        <dsp:cNvPr id="0" name=""/>
        <dsp:cNvSpPr/>
      </dsp:nvSpPr>
      <dsp:spPr>
        <a:xfrm>
          <a:off x="3323331" y="1338466"/>
          <a:ext cx="1857077" cy="9285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Time Cluster</a:t>
          </a:r>
        </a:p>
      </dsp:txBody>
      <dsp:txXfrm>
        <a:off x="3368658" y="1383793"/>
        <a:ext cx="1766423" cy="837884"/>
      </dsp:txXfrm>
    </dsp:sp>
    <dsp:sp modelId="{98C1F21A-1E9F-426E-98E2-751AF2E56756}">
      <dsp:nvSpPr>
        <dsp:cNvPr id="0" name=""/>
        <dsp:cNvSpPr/>
      </dsp:nvSpPr>
      <dsp:spPr>
        <a:xfrm>
          <a:off x="2688859" y="3291171"/>
          <a:ext cx="1857077" cy="92853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Hierarchical 2D cluster</a:t>
          </a:r>
        </a:p>
      </dsp:txBody>
      <dsp:txXfrm>
        <a:off x="2734186" y="3336498"/>
        <a:ext cx="1766423" cy="837884"/>
      </dsp:txXfrm>
    </dsp:sp>
    <dsp:sp modelId="{F34787CA-12DA-40AD-99E3-1D22C795EE1B}">
      <dsp:nvSpPr>
        <dsp:cNvPr id="0" name=""/>
        <dsp:cNvSpPr/>
      </dsp:nvSpPr>
      <dsp:spPr>
        <a:xfrm>
          <a:off x="635663" y="3291171"/>
          <a:ext cx="1857077" cy="9285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Event creation </a:t>
          </a:r>
        </a:p>
      </dsp:txBody>
      <dsp:txXfrm>
        <a:off x="680990" y="3336498"/>
        <a:ext cx="1766423" cy="837884"/>
      </dsp:txXfrm>
    </dsp:sp>
    <dsp:sp modelId="{0560B988-6985-4159-BF39-2D2C2EE9446F}">
      <dsp:nvSpPr>
        <dsp:cNvPr id="0" name=""/>
        <dsp:cNvSpPr/>
      </dsp:nvSpPr>
      <dsp:spPr>
        <a:xfrm>
          <a:off x="1191" y="1338466"/>
          <a:ext cx="1857077" cy="9285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Calculate  Event </a:t>
          </a:r>
          <a:r>
            <a:rPr lang="en-US" sz="2200" kern="1200" dirty="0" err="1"/>
            <a:t>RToA</a:t>
          </a:r>
          <a:endParaRPr lang="en-US" sz="2200" kern="1200" dirty="0"/>
        </a:p>
      </dsp:txBody>
      <dsp:txXfrm>
        <a:off x="46518" y="1383793"/>
        <a:ext cx="1766423" cy="8378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DD95C-928E-47C0-8C59-1E9A40DAE630}">
      <dsp:nvSpPr>
        <dsp:cNvPr id="0" name=""/>
        <dsp:cNvSpPr/>
      </dsp:nvSpPr>
      <dsp:spPr>
        <a:xfrm>
          <a:off x="0" y="1460040"/>
          <a:ext cx="9366249" cy="212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925" tIns="562356" rIns="726925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800" kern="1200" dirty="0" smtClean="0"/>
            <a:t>EFU data </a:t>
          </a:r>
          <a:r>
            <a:rPr lang="sv-SE" sz="2800" kern="1200" dirty="0" err="1" smtClean="0"/>
            <a:t>processing</a:t>
          </a:r>
          <a:r>
            <a:rPr lang="sv-SE" sz="2800" kern="1200" dirty="0" smtClean="0"/>
            <a:t> </a:t>
          </a:r>
          <a:r>
            <a:rPr lang="sv-SE" sz="2800" kern="1200" dirty="0" err="1" smtClean="0"/>
            <a:t>need</a:t>
          </a:r>
          <a:r>
            <a:rPr lang="sv-SE" sz="2800" kern="1200" dirty="0" smtClean="0"/>
            <a:t> to be </a:t>
          </a:r>
          <a:r>
            <a:rPr lang="sv-SE" sz="2800" kern="1200" dirty="0" err="1" smtClean="0"/>
            <a:t>optimized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800" kern="1200" dirty="0" err="1" smtClean="0"/>
            <a:t>Need</a:t>
          </a:r>
          <a:r>
            <a:rPr lang="sv-SE" sz="2800" kern="1200" dirty="0" smtClean="0"/>
            <a:t> to </a:t>
          </a:r>
          <a:r>
            <a:rPr lang="sv-SE" sz="2800" kern="1200" dirty="0" err="1" smtClean="0"/>
            <a:t>further</a:t>
          </a:r>
          <a:r>
            <a:rPr lang="sv-SE" sz="2800" kern="1200" dirty="0" smtClean="0"/>
            <a:t> </a:t>
          </a:r>
          <a:r>
            <a:rPr lang="sv-SE" sz="2800" kern="1200" dirty="0" err="1" smtClean="0"/>
            <a:t>develop</a:t>
          </a:r>
          <a:r>
            <a:rPr lang="sv-SE" sz="2800" kern="1200" dirty="0" smtClean="0"/>
            <a:t> in house </a:t>
          </a:r>
          <a:r>
            <a:rPr lang="sv-SE" sz="2800" kern="1200" dirty="0" err="1" smtClean="0"/>
            <a:t>competence</a:t>
          </a:r>
          <a:r>
            <a:rPr lang="sv-SE" sz="2800" kern="1200" dirty="0" smtClean="0"/>
            <a:t> on </a:t>
          </a:r>
          <a:r>
            <a:rPr lang="sv-SE" sz="2800" kern="1200" dirty="0" err="1" smtClean="0"/>
            <a:t>scintillators</a:t>
          </a:r>
          <a:r>
            <a:rPr lang="sv-SE" sz="2800" kern="1200" dirty="0" smtClean="0"/>
            <a:t>, image </a:t>
          </a:r>
          <a:r>
            <a:rPr lang="sv-SE" sz="2800" kern="1200" dirty="0" err="1" smtClean="0"/>
            <a:t>processing</a:t>
          </a:r>
          <a:r>
            <a:rPr lang="sv-SE" sz="2800" kern="1200" dirty="0" smtClean="0"/>
            <a:t> </a:t>
          </a:r>
          <a:r>
            <a:rPr lang="sv-SE" sz="2800" kern="1200" dirty="0" err="1" smtClean="0"/>
            <a:t>algorithms</a:t>
          </a:r>
          <a:r>
            <a:rPr lang="sv-SE" sz="2800" kern="1200" dirty="0" smtClean="0"/>
            <a:t> </a:t>
          </a:r>
          <a:r>
            <a:rPr lang="sv-SE" sz="2800" kern="1200" dirty="0" err="1" smtClean="0"/>
            <a:t>etc</a:t>
          </a:r>
          <a:endParaRPr lang="en-US" sz="2800" kern="1200" dirty="0"/>
        </a:p>
      </dsp:txBody>
      <dsp:txXfrm>
        <a:off x="0" y="1460040"/>
        <a:ext cx="9366249" cy="2126250"/>
      </dsp:txXfrm>
    </dsp:sp>
    <dsp:sp modelId="{80D1151C-E65B-4282-A646-E2393910D905}">
      <dsp:nvSpPr>
        <dsp:cNvPr id="0" name=""/>
        <dsp:cNvSpPr/>
      </dsp:nvSpPr>
      <dsp:spPr>
        <a:xfrm>
          <a:off x="468312" y="1182559"/>
          <a:ext cx="6556375" cy="6760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815" tIns="0" rIns="247815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err="1" smtClean="0"/>
            <a:t>Further</a:t>
          </a:r>
          <a:r>
            <a:rPr lang="sv-SE" sz="2700" kern="1200" dirty="0" smtClean="0"/>
            <a:t> </a:t>
          </a:r>
          <a:r>
            <a:rPr lang="sv-SE" sz="2700" kern="1200" dirty="0" err="1" smtClean="0"/>
            <a:t>development</a:t>
          </a:r>
          <a:r>
            <a:rPr lang="sv-SE" sz="2700" kern="1200" dirty="0" smtClean="0"/>
            <a:t> and </a:t>
          </a:r>
          <a:r>
            <a:rPr lang="sv-SE" sz="2700" kern="1200" dirty="0" err="1" smtClean="0"/>
            <a:t>optimisation</a:t>
          </a:r>
          <a:endParaRPr lang="en-US" sz="2700" kern="1200" dirty="0"/>
        </a:p>
      </dsp:txBody>
      <dsp:txXfrm>
        <a:off x="501312" y="1215559"/>
        <a:ext cx="6490375" cy="6100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E0D4C-425B-4556-BF71-3A1D61B5BD8B}">
      <dsp:nvSpPr>
        <dsp:cNvPr id="0" name=""/>
        <dsp:cNvSpPr/>
      </dsp:nvSpPr>
      <dsp:spPr>
        <a:xfrm>
          <a:off x="0" y="403591"/>
          <a:ext cx="10588690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800" tIns="437388" rIns="82180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ESS have resource to world class physicist in neutron imaging and science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ESS has resources for world class data scientist and software engineers</a:t>
          </a:r>
          <a:endParaRPr lang="en-US" sz="2100" kern="1200"/>
        </a:p>
      </dsp:txBody>
      <dsp:txXfrm>
        <a:off x="0" y="403591"/>
        <a:ext cx="10588690" cy="1289925"/>
      </dsp:txXfrm>
    </dsp:sp>
    <dsp:sp modelId="{672EA5E9-D0F1-4B9B-A9F4-9F5B7F7A86D7}">
      <dsp:nvSpPr>
        <dsp:cNvPr id="0" name=""/>
        <dsp:cNvSpPr/>
      </dsp:nvSpPr>
      <dsp:spPr>
        <a:xfrm>
          <a:off x="529434" y="93631"/>
          <a:ext cx="7412083" cy="619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159" tIns="0" rIns="28015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Access to know-how</a:t>
          </a:r>
          <a:endParaRPr lang="en-US" sz="2100" kern="1200" dirty="0"/>
        </a:p>
      </dsp:txBody>
      <dsp:txXfrm>
        <a:off x="559696" y="123893"/>
        <a:ext cx="7351559" cy="559396"/>
      </dsp:txXfrm>
    </dsp:sp>
    <dsp:sp modelId="{81E60CCC-27F9-4D15-90D5-0A1E74A6F63F}">
      <dsp:nvSpPr>
        <dsp:cNvPr id="0" name=""/>
        <dsp:cNvSpPr/>
      </dsp:nvSpPr>
      <dsp:spPr>
        <a:xfrm>
          <a:off x="0" y="2116876"/>
          <a:ext cx="10588690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800" tIns="437388" rIns="82180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Shadowing </a:t>
          </a:r>
          <a:r>
            <a:rPr lang="en-US" sz="2100" kern="1200" dirty="0"/>
            <a:t>experiments </a:t>
          </a:r>
          <a:r>
            <a:rPr lang="en-US" sz="2100" kern="1200" dirty="0" smtClean="0"/>
            <a:t>for </a:t>
          </a:r>
          <a:r>
            <a:rPr lang="en-US" sz="2100" kern="1200" dirty="0"/>
            <a:t>data collection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Experiments performed for Instrument Development</a:t>
          </a:r>
        </a:p>
      </dsp:txBody>
      <dsp:txXfrm>
        <a:off x="0" y="2116876"/>
        <a:ext cx="10588690" cy="1289925"/>
      </dsp:txXfrm>
    </dsp:sp>
    <dsp:sp modelId="{C5145387-3F71-4FE3-95C5-DB4FF52A5778}">
      <dsp:nvSpPr>
        <dsp:cNvPr id="0" name=""/>
        <dsp:cNvSpPr/>
      </dsp:nvSpPr>
      <dsp:spPr>
        <a:xfrm>
          <a:off x="529434" y="1806916"/>
          <a:ext cx="7412083" cy="619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159" tIns="0" rIns="28015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Access </a:t>
          </a:r>
          <a:r>
            <a:rPr lang="en-US" sz="2100" kern="1200" dirty="0" smtClean="0"/>
            <a:t>to beam </a:t>
          </a:r>
          <a:r>
            <a:rPr lang="en-US" sz="2100" kern="1200" dirty="0"/>
            <a:t>time</a:t>
          </a:r>
          <a:endParaRPr lang="en-US" sz="2100" kern="1200"/>
        </a:p>
      </dsp:txBody>
      <dsp:txXfrm>
        <a:off x="559696" y="1837178"/>
        <a:ext cx="7351559" cy="559396"/>
      </dsp:txXfrm>
    </dsp:sp>
    <dsp:sp modelId="{5A930BE0-08B1-4017-A13A-A6602344DDD2}">
      <dsp:nvSpPr>
        <dsp:cNvPr id="0" name=""/>
        <dsp:cNvSpPr/>
      </dsp:nvSpPr>
      <dsp:spPr>
        <a:xfrm>
          <a:off x="0" y="3830161"/>
          <a:ext cx="10588690" cy="909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800" tIns="437388" rIns="82180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ESS is </a:t>
          </a:r>
          <a:r>
            <a:rPr lang="en-US" sz="2100" kern="1200" dirty="0" smtClean="0"/>
            <a:t>providing this as open source to the community</a:t>
          </a:r>
          <a:endParaRPr lang="en-US" sz="2100" kern="1200" dirty="0"/>
        </a:p>
      </dsp:txBody>
      <dsp:txXfrm>
        <a:off x="0" y="3830161"/>
        <a:ext cx="10588690" cy="909562"/>
      </dsp:txXfrm>
    </dsp:sp>
    <dsp:sp modelId="{76F301A3-0B4A-42D6-9A27-75477726F1C5}">
      <dsp:nvSpPr>
        <dsp:cNvPr id="0" name=""/>
        <dsp:cNvSpPr/>
      </dsp:nvSpPr>
      <dsp:spPr>
        <a:xfrm>
          <a:off x="529434" y="3520201"/>
          <a:ext cx="7412083" cy="619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159" tIns="0" rIns="28015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Community</a:t>
          </a:r>
          <a:endParaRPr lang="en-US" sz="2100" kern="1200" dirty="0"/>
        </a:p>
      </dsp:txBody>
      <dsp:txXfrm>
        <a:off x="559696" y="3550463"/>
        <a:ext cx="7351559" cy="5593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35A36-32AF-4256-AC1D-AA8B610FBEDE}">
      <dsp:nvSpPr>
        <dsp:cNvPr id="0" name=""/>
        <dsp:cNvSpPr/>
      </dsp:nvSpPr>
      <dsp:spPr>
        <a:xfrm rot="16200000">
          <a:off x="3086659" y="-3015881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Streaming data pipeline for continuous data processing and utilize the most modern data processing architectures</a:t>
          </a:r>
        </a:p>
      </dsp:txBody>
      <dsp:txXfrm rot="5400000">
        <a:off x="27174" y="97952"/>
        <a:ext cx="6702810" cy="502317"/>
      </dsp:txXfrm>
    </dsp:sp>
    <dsp:sp modelId="{3057C197-8237-4F8D-8871-B9DD0B454D8F}">
      <dsp:nvSpPr>
        <dsp:cNvPr id="0" name=""/>
        <dsp:cNvSpPr/>
      </dsp:nvSpPr>
      <dsp:spPr>
        <a:xfrm>
          <a:off x="6729984" y="1195"/>
          <a:ext cx="3785616" cy="6958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Modern Data Architecture</a:t>
          </a:r>
        </a:p>
      </dsp:txBody>
      <dsp:txXfrm>
        <a:off x="6763952" y="35163"/>
        <a:ext cx="3717680" cy="627895"/>
      </dsp:txXfrm>
    </dsp:sp>
    <dsp:sp modelId="{8D5C51B3-6C3A-43DC-8C22-EFADD25664E1}">
      <dsp:nvSpPr>
        <dsp:cNvPr id="0" name=""/>
        <dsp:cNvSpPr/>
      </dsp:nvSpPr>
      <dsp:spPr>
        <a:xfrm rot="16200000">
          <a:off x="3086659" y="-2285257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-1609845"/>
            <a:satOff val="18358"/>
            <a:lumOff val="1716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1609845"/>
              <a:satOff val="18358"/>
              <a:lumOff val="17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We using Kafka an open source, scalable and industry standard data broker</a:t>
          </a:r>
        </a:p>
      </dsp:txBody>
      <dsp:txXfrm rot="5400000">
        <a:off x="27174" y="828576"/>
        <a:ext cx="6702810" cy="502317"/>
      </dsp:txXfrm>
    </dsp:sp>
    <dsp:sp modelId="{390C1464-C5E3-4AD0-AF00-E86253F162C8}">
      <dsp:nvSpPr>
        <dsp:cNvPr id="0" name=""/>
        <dsp:cNvSpPr/>
      </dsp:nvSpPr>
      <dsp:spPr>
        <a:xfrm>
          <a:off x="6729984" y="731818"/>
          <a:ext cx="3785616" cy="695831"/>
        </a:xfrm>
        <a:prstGeom prst="roundRect">
          <a:avLst/>
        </a:prstGeom>
        <a:solidFill>
          <a:schemeClr val="accent4">
            <a:hueOff val="-1581188"/>
            <a:satOff val="0"/>
            <a:lumOff val="6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Industry standard Data Analytics</a:t>
          </a:r>
        </a:p>
      </dsp:txBody>
      <dsp:txXfrm>
        <a:off x="6763952" y="765786"/>
        <a:ext cx="3717680" cy="627895"/>
      </dsp:txXfrm>
    </dsp:sp>
    <dsp:sp modelId="{70EAB4A5-0B82-4494-B0EC-B187F46CA771}">
      <dsp:nvSpPr>
        <dsp:cNvPr id="0" name=""/>
        <dsp:cNvSpPr/>
      </dsp:nvSpPr>
      <dsp:spPr>
        <a:xfrm rot="16200000">
          <a:off x="3086659" y="-1554634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-3219690"/>
            <a:satOff val="36715"/>
            <a:lumOff val="343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3219690"/>
              <a:satOff val="36715"/>
              <a:lumOff val="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Event formation software shared with all event based detectors. Software design according to </a:t>
          </a:r>
          <a:r>
            <a:rPr lang="en-US" sz="1400" kern="1200" dirty="0" smtClean="0"/>
            <a:t>SDLC </a:t>
          </a:r>
          <a:r>
            <a:rPr lang="en-US" sz="1400" kern="1200" dirty="0"/>
            <a:t>standards, with fully automated CI/CD</a:t>
          </a:r>
        </a:p>
      </dsp:txBody>
      <dsp:txXfrm rot="5400000">
        <a:off x="27174" y="1559199"/>
        <a:ext cx="6702810" cy="502317"/>
      </dsp:txXfrm>
    </dsp:sp>
    <dsp:sp modelId="{C410F876-6BE7-4A01-B7BB-695988B00F70}">
      <dsp:nvSpPr>
        <dsp:cNvPr id="0" name=""/>
        <dsp:cNvSpPr/>
      </dsp:nvSpPr>
      <dsp:spPr>
        <a:xfrm>
          <a:off x="6729984" y="1462441"/>
          <a:ext cx="3785616" cy="695831"/>
        </a:xfrm>
        <a:prstGeom prst="roundRect">
          <a:avLst/>
        </a:prstGeom>
        <a:solidFill>
          <a:schemeClr val="accent4">
            <a:hueOff val="-3162377"/>
            <a:satOff val="0"/>
            <a:lumOff val="12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Common product, SDCL, CI/CD</a:t>
          </a:r>
        </a:p>
      </dsp:txBody>
      <dsp:txXfrm>
        <a:off x="6763952" y="1496409"/>
        <a:ext cx="3717680" cy="627895"/>
      </dsp:txXfrm>
    </dsp:sp>
    <dsp:sp modelId="{FAC5CE23-E7B1-4EB3-BAF9-9ED254DB7B7C}">
      <dsp:nvSpPr>
        <dsp:cNvPr id="0" name=""/>
        <dsp:cNvSpPr/>
      </dsp:nvSpPr>
      <dsp:spPr>
        <a:xfrm rot="16200000">
          <a:off x="3086659" y="-824011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-4829536"/>
            <a:satOff val="55073"/>
            <a:lumOff val="514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4829536"/>
              <a:satOff val="55073"/>
              <a:lumOff val="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Data processing cluster with detailed monitoring infrastructure. Data only stored on </a:t>
          </a:r>
          <a:r>
            <a:rPr lang="en-US" sz="1400" kern="1200" dirty="0" smtClean="0"/>
            <a:t>HA storage, </a:t>
          </a:r>
          <a:r>
            <a:rPr lang="en-US" sz="1400" kern="1200" dirty="0"/>
            <a:t>all components are replaceable, with automatic deployment.</a:t>
          </a:r>
        </a:p>
      </dsp:txBody>
      <dsp:txXfrm rot="5400000">
        <a:off x="27174" y="2289822"/>
        <a:ext cx="6702810" cy="502317"/>
      </dsp:txXfrm>
    </dsp:sp>
    <dsp:sp modelId="{F43EC632-5A02-431A-806A-FE4EE91E42A8}">
      <dsp:nvSpPr>
        <dsp:cNvPr id="0" name=""/>
        <dsp:cNvSpPr/>
      </dsp:nvSpPr>
      <dsp:spPr>
        <a:xfrm>
          <a:off x="6729984" y="2193064"/>
          <a:ext cx="3785616" cy="695831"/>
        </a:xfrm>
        <a:prstGeom prst="roundRect">
          <a:avLst/>
        </a:prstGeom>
        <a:solidFill>
          <a:schemeClr val="accent4">
            <a:hueOff val="-4743566"/>
            <a:satOff val="0"/>
            <a:lumOff val="18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High </a:t>
          </a:r>
          <a:r>
            <a:rPr lang="en-US" sz="1800" kern="1200" dirty="0"/>
            <a:t>availability operation with support in mind</a:t>
          </a:r>
        </a:p>
      </dsp:txBody>
      <dsp:txXfrm>
        <a:off x="6763952" y="2227032"/>
        <a:ext cx="3717680" cy="627895"/>
      </dsp:txXfrm>
    </dsp:sp>
    <dsp:sp modelId="{B6B85E70-E8A7-4701-8EBA-814F1B0C4C7C}">
      <dsp:nvSpPr>
        <dsp:cNvPr id="0" name=""/>
        <dsp:cNvSpPr/>
      </dsp:nvSpPr>
      <dsp:spPr>
        <a:xfrm rot="16200000">
          <a:off x="3086659" y="-93388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-6439381"/>
            <a:satOff val="73430"/>
            <a:lumOff val="6862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6439381"/>
              <a:satOff val="73430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No </a:t>
          </a:r>
          <a:r>
            <a:rPr lang="en-US" sz="1400" kern="1200" dirty="0" smtClean="0"/>
            <a:t>license dependencies </a:t>
          </a:r>
          <a:r>
            <a:rPr lang="en-US" sz="1400" kern="1200" dirty="0"/>
            <a:t>are applied, gives us flexibility and lot’s of potential for optimization and improvements</a:t>
          </a:r>
        </a:p>
      </dsp:txBody>
      <dsp:txXfrm rot="5400000">
        <a:off x="27174" y="3020445"/>
        <a:ext cx="6702810" cy="502317"/>
      </dsp:txXfrm>
    </dsp:sp>
    <dsp:sp modelId="{4A555A4B-4938-4D5B-AEF3-192D94291215}">
      <dsp:nvSpPr>
        <dsp:cNvPr id="0" name=""/>
        <dsp:cNvSpPr/>
      </dsp:nvSpPr>
      <dsp:spPr>
        <a:xfrm>
          <a:off x="6729984" y="2923688"/>
          <a:ext cx="3785616" cy="695831"/>
        </a:xfrm>
        <a:prstGeom prst="roundRect">
          <a:avLst/>
        </a:prstGeom>
        <a:solidFill>
          <a:schemeClr val="accent4">
            <a:hueOff val="-6324754"/>
            <a:satOff val="0"/>
            <a:lumOff val="24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Open source, </a:t>
          </a:r>
          <a:r>
            <a:rPr lang="en-US" sz="1800" kern="1200" dirty="0"/>
            <a:t>flexible and future proof</a:t>
          </a:r>
        </a:p>
      </dsp:txBody>
      <dsp:txXfrm>
        <a:off x="6763952" y="2957656"/>
        <a:ext cx="3717680" cy="627895"/>
      </dsp:txXfrm>
    </dsp:sp>
    <dsp:sp modelId="{84FD9521-D09B-4A84-B1B1-5E1847D6FA03}">
      <dsp:nvSpPr>
        <dsp:cNvPr id="0" name=""/>
        <dsp:cNvSpPr/>
      </dsp:nvSpPr>
      <dsp:spPr>
        <a:xfrm rot="16200000">
          <a:off x="3086659" y="637235"/>
          <a:ext cx="556665" cy="6729984"/>
        </a:xfrm>
        <a:prstGeom prst="round2SameRect">
          <a:avLst/>
        </a:prstGeom>
        <a:solidFill>
          <a:schemeClr val="accent4">
            <a:tint val="40000"/>
            <a:alpha val="90000"/>
            <a:hueOff val="-8049226"/>
            <a:satOff val="91788"/>
            <a:lumOff val="857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8049226"/>
              <a:satOff val="91788"/>
              <a:lumOff val="85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Together with the previous point we are fully opensource to </a:t>
          </a:r>
          <a:r>
            <a:rPr lang="en-US" sz="1400" kern="1200" dirty="0" smtClean="0"/>
            <a:t>share and strengthen the </a:t>
          </a:r>
          <a:r>
            <a:rPr lang="en-US" sz="1400" kern="1200" dirty="0"/>
            <a:t>neutron </a:t>
          </a:r>
          <a:r>
            <a:rPr lang="en-US" sz="1400" kern="1200" dirty="0" smtClean="0"/>
            <a:t>community around </a:t>
          </a:r>
          <a:r>
            <a:rPr lang="en-US" sz="1400" kern="1200" dirty="0"/>
            <a:t>the most modern data processing system</a:t>
          </a:r>
        </a:p>
      </dsp:txBody>
      <dsp:txXfrm rot="5400000">
        <a:off x="27174" y="3751068"/>
        <a:ext cx="6702810" cy="502317"/>
      </dsp:txXfrm>
    </dsp:sp>
    <dsp:sp modelId="{9FFF8D29-9A41-4E16-878C-99E0A813CB66}">
      <dsp:nvSpPr>
        <dsp:cNvPr id="0" name=""/>
        <dsp:cNvSpPr/>
      </dsp:nvSpPr>
      <dsp:spPr>
        <a:xfrm>
          <a:off x="6729984" y="3654311"/>
          <a:ext cx="3785616" cy="695831"/>
        </a:xfrm>
        <a:prstGeom prst="roundRect">
          <a:avLst/>
        </a:prstGeom>
        <a:solidFill>
          <a:schemeClr val="accent4">
            <a:hueOff val="-7905942"/>
            <a:satOff val="0"/>
            <a:lumOff val="3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Community in mind, fully opensource</a:t>
          </a:r>
        </a:p>
      </dsp:txBody>
      <dsp:txXfrm>
        <a:off x="6763952" y="3688279"/>
        <a:ext cx="3717680" cy="6278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61D75-388B-46F8-B7F9-D9B9F85574C7}">
      <dsp:nvSpPr>
        <dsp:cNvPr id="0" name=""/>
        <dsp:cNvSpPr/>
      </dsp:nvSpPr>
      <dsp:spPr>
        <a:xfrm>
          <a:off x="1426404" y="0"/>
          <a:ext cx="8082957" cy="4127634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CCD53-7ABF-4594-91DB-109A5B215EF3}">
      <dsp:nvSpPr>
        <dsp:cNvPr id="0" name=""/>
        <dsp:cNvSpPr/>
      </dsp:nvSpPr>
      <dsp:spPr>
        <a:xfrm>
          <a:off x="0" y="1187223"/>
          <a:ext cx="2289118" cy="16510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Timepix</a:t>
          </a:r>
          <a:r>
            <a:rPr lang="en-US" sz="2500" kern="1200" dirty="0"/>
            <a:t> and EVR data parsing</a:t>
          </a:r>
        </a:p>
      </dsp:txBody>
      <dsp:txXfrm>
        <a:off x="80598" y="1267821"/>
        <a:ext cx="2127922" cy="1489857"/>
      </dsp:txXfrm>
    </dsp:sp>
    <dsp:sp modelId="{B6AFF826-09E3-4934-9EEC-52DB9D3A0136}">
      <dsp:nvSpPr>
        <dsp:cNvPr id="0" name=""/>
        <dsp:cNvSpPr/>
      </dsp:nvSpPr>
      <dsp:spPr>
        <a:xfrm>
          <a:off x="2408334" y="1238290"/>
          <a:ext cx="2289118" cy="1651053"/>
        </a:xfrm>
        <a:prstGeom prst="roundRect">
          <a:avLst/>
        </a:prstGeom>
        <a:solidFill>
          <a:schemeClr val="accent5">
            <a:hueOff val="5411763"/>
            <a:satOff val="-8892"/>
            <a:lumOff val="-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Global time calculation</a:t>
          </a:r>
        </a:p>
      </dsp:txBody>
      <dsp:txXfrm>
        <a:off x="2488932" y="1318888"/>
        <a:ext cx="2127922" cy="1489857"/>
      </dsp:txXfrm>
    </dsp:sp>
    <dsp:sp modelId="{33DC126C-E63B-447C-AA4A-33C7A1717F16}">
      <dsp:nvSpPr>
        <dsp:cNvPr id="0" name=""/>
        <dsp:cNvSpPr/>
      </dsp:nvSpPr>
      <dsp:spPr>
        <a:xfrm>
          <a:off x="4807351" y="1241196"/>
          <a:ext cx="2289118" cy="1651053"/>
        </a:xfrm>
        <a:prstGeom prst="roundRect">
          <a:avLst/>
        </a:prstGeom>
        <a:solidFill>
          <a:schemeClr val="accent5">
            <a:hueOff val="10823525"/>
            <a:satOff val="-17785"/>
            <a:lumOff val="-137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Photon event clustering</a:t>
          </a:r>
        </a:p>
      </dsp:txBody>
      <dsp:txXfrm>
        <a:off x="4887949" y="1321794"/>
        <a:ext cx="2127922" cy="1489857"/>
      </dsp:txXfrm>
    </dsp:sp>
    <dsp:sp modelId="{F4387577-DE75-40AB-AE1F-FC327FD0D451}">
      <dsp:nvSpPr>
        <dsp:cNvPr id="0" name=""/>
        <dsp:cNvSpPr/>
      </dsp:nvSpPr>
      <dsp:spPr>
        <a:xfrm>
          <a:off x="7215483" y="1238290"/>
          <a:ext cx="2289118" cy="1651053"/>
        </a:xfrm>
        <a:prstGeom prst="roundRect">
          <a:avLst/>
        </a:prstGeom>
        <a:solidFill>
          <a:schemeClr val="accent5">
            <a:hueOff val="16235288"/>
            <a:satOff val="-26677"/>
            <a:lumOff val="-205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Calculate Relative Time of Arrival</a:t>
          </a:r>
        </a:p>
      </dsp:txBody>
      <dsp:txXfrm>
        <a:off x="7296081" y="1318888"/>
        <a:ext cx="2127922" cy="148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2024-04-19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EFU </a:t>
            </a:r>
            <a:r>
              <a:rPr lang="sv-SE" dirty="0" err="1" smtClean="0"/>
              <a:t>recieve</a:t>
            </a:r>
            <a:r>
              <a:rPr lang="sv-SE" dirty="0" smtClean="0"/>
              <a:t> data, </a:t>
            </a:r>
            <a:r>
              <a:rPr lang="sv-SE" dirty="0" err="1" smtClean="0"/>
              <a:t>parse</a:t>
            </a:r>
            <a:r>
              <a:rPr lang="sv-SE" dirty="0" smtClean="0"/>
              <a:t> it , </a:t>
            </a:r>
            <a:r>
              <a:rPr lang="sv-SE" dirty="0" err="1" smtClean="0"/>
              <a:t>calculating</a:t>
            </a:r>
            <a:r>
              <a:rPr lang="sv-SE" dirty="0" smtClean="0"/>
              <a:t> relative </a:t>
            </a:r>
            <a:r>
              <a:rPr lang="sv-SE" dirty="0" err="1" smtClean="0"/>
              <a:t>time</a:t>
            </a:r>
            <a:r>
              <a:rPr lang="sv-SE" dirty="0" smtClean="0"/>
              <a:t> in relation to </a:t>
            </a:r>
            <a:r>
              <a:rPr lang="sv-SE" dirty="0" err="1" smtClean="0"/>
              <a:t>pulsetime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12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ToT</a:t>
            </a:r>
            <a:r>
              <a:rPr lang="sv-SE" dirty="0" smtClean="0"/>
              <a:t> </a:t>
            </a:r>
            <a:r>
              <a:rPr lang="sv-SE" dirty="0" err="1" smtClean="0"/>
              <a:t>Time</a:t>
            </a:r>
            <a:r>
              <a:rPr lang="sv-SE" dirty="0" smtClean="0"/>
              <a:t> over </a:t>
            </a:r>
            <a:r>
              <a:rPr lang="sv-SE" dirty="0" err="1" smtClean="0"/>
              <a:t>threshold</a:t>
            </a:r>
            <a:endParaRPr lang="sv-SE" dirty="0" smtClean="0"/>
          </a:p>
          <a:p>
            <a:r>
              <a:rPr lang="sv-SE" dirty="0" err="1" smtClean="0"/>
              <a:t>Need</a:t>
            </a:r>
            <a:r>
              <a:rPr lang="sv-SE" dirty="0" smtClean="0"/>
              <a:t> to do </a:t>
            </a:r>
            <a:r>
              <a:rPr lang="sv-SE" dirty="0" err="1" smtClean="0"/>
              <a:t>this</a:t>
            </a:r>
            <a:r>
              <a:rPr lang="sv-SE" dirty="0" smtClean="0"/>
              <a:t> for streaming (</a:t>
            </a:r>
            <a:r>
              <a:rPr lang="sv-SE" dirty="0" err="1" smtClean="0"/>
              <a:t>Vendor</a:t>
            </a:r>
            <a:r>
              <a:rPr lang="sv-SE" dirty="0" smtClean="0"/>
              <a:t> not)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6570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Relativ </a:t>
            </a:r>
            <a:r>
              <a:rPr lang="sv-SE" dirty="0" err="1" smtClean="0"/>
              <a:t>etim</a:t>
            </a:r>
            <a:r>
              <a:rPr lang="sv-SE" dirty="0" smtClean="0"/>
              <a:t> </a:t>
            </a:r>
            <a:r>
              <a:rPr lang="sv-SE" dirty="0" err="1" smtClean="0"/>
              <a:t>eofarrival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3419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Time</a:t>
            </a:r>
            <a:r>
              <a:rPr lang="sv-SE" dirty="0" smtClean="0"/>
              <a:t> over </a:t>
            </a:r>
            <a:r>
              <a:rPr lang="sv-SE" dirty="0" err="1" smtClean="0"/>
              <a:t>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02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Streaming /modern-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Easier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replasing</a:t>
            </a:r>
            <a:r>
              <a:rPr lang="sv-SE" baseline="0" dirty="0" smtClean="0"/>
              <a:t> a old </a:t>
            </a:r>
            <a:r>
              <a:rPr lang="sv-SE" baseline="0" dirty="0" err="1" smtClean="0"/>
              <a:t>specialized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PC.future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proof</a:t>
            </a:r>
            <a:r>
              <a:rPr lang="sv-SE" baseline="0" dirty="0" smtClean="0"/>
              <a:t>, klusters</a:t>
            </a:r>
            <a:endParaRPr lang="sv-SE" dirty="0" smtClean="0"/>
          </a:p>
          <a:p>
            <a:r>
              <a:rPr lang="sv-SE" dirty="0" err="1" smtClean="0"/>
              <a:t>Uisng</a:t>
            </a:r>
            <a:r>
              <a:rPr lang="sv-SE" dirty="0" smtClean="0"/>
              <a:t> </a:t>
            </a:r>
            <a:r>
              <a:rPr lang="sv-SE" dirty="0" err="1" smtClean="0"/>
              <a:t>Kafak</a:t>
            </a:r>
            <a:r>
              <a:rPr lang="sv-SE" dirty="0" smtClean="0"/>
              <a:t>- </a:t>
            </a:r>
            <a:r>
              <a:rPr lang="sv-SE" dirty="0" err="1" smtClean="0"/>
              <a:t>often</a:t>
            </a:r>
            <a:r>
              <a:rPr lang="sv-SE" dirty="0" smtClean="0"/>
              <a:t> </a:t>
            </a:r>
            <a:r>
              <a:rPr lang="sv-SE" dirty="0" err="1" smtClean="0"/>
              <a:t>analytical</a:t>
            </a:r>
            <a:r>
              <a:rPr lang="sv-SE" dirty="0" smtClean="0"/>
              <a:t> </a:t>
            </a:r>
            <a:r>
              <a:rPr lang="sv-SE" dirty="0" err="1" smtClean="0"/>
              <a:t>tools</a:t>
            </a:r>
            <a:r>
              <a:rPr lang="sv-SE" dirty="0" smtClean="0"/>
              <a:t> </a:t>
            </a:r>
            <a:r>
              <a:rPr lang="sv-SE" dirty="0" err="1" smtClean="0"/>
              <a:t>often</a:t>
            </a:r>
            <a:r>
              <a:rPr lang="sv-SE" dirty="0" smtClean="0"/>
              <a:t> </a:t>
            </a:r>
            <a:r>
              <a:rPr lang="sv-SE" dirty="0" err="1" smtClean="0"/>
              <a:t>rely</a:t>
            </a:r>
            <a:r>
              <a:rPr lang="sv-SE" dirty="0" smtClean="0"/>
              <a:t> on</a:t>
            </a:r>
            <a:r>
              <a:rPr lang="sv-SE" baseline="0" dirty="0" smtClean="0"/>
              <a:t> </a:t>
            </a:r>
            <a:r>
              <a:rPr lang="sv-SE" dirty="0" err="1" smtClean="0"/>
              <a:t>kafka</a:t>
            </a:r>
            <a:endParaRPr lang="sv-SE" dirty="0" smtClean="0"/>
          </a:p>
          <a:p>
            <a:r>
              <a:rPr lang="sv-SE" dirty="0" smtClean="0"/>
              <a:t>SDLC </a:t>
            </a:r>
            <a:r>
              <a:rPr lang="sv-SE" baseline="0" dirty="0" smtClean="0"/>
              <a:t>Software </a:t>
            </a:r>
            <a:r>
              <a:rPr lang="sv-SE" baseline="0" dirty="0" err="1" smtClean="0"/>
              <a:t>Development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LifeCycle</a:t>
            </a:r>
            <a:r>
              <a:rPr lang="sv-SE" baseline="0" dirty="0" smtClean="0"/>
              <a:t> </a:t>
            </a:r>
          </a:p>
          <a:p>
            <a:r>
              <a:rPr lang="sv-SE" baseline="0" dirty="0" smtClean="0"/>
              <a:t>CI </a:t>
            </a:r>
            <a:r>
              <a:rPr lang="sv-SE" baseline="0" dirty="0" err="1" smtClean="0"/>
              <a:t>Continous</a:t>
            </a:r>
            <a:r>
              <a:rPr lang="sv-SE" baseline="0" dirty="0" smtClean="0"/>
              <a:t> integration CD </a:t>
            </a:r>
            <a:r>
              <a:rPr lang="sv-SE" baseline="0" dirty="0" err="1" smtClean="0"/>
              <a:t>Continous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Deployment</a:t>
            </a:r>
            <a:endParaRPr lang="sv-SE" baseline="0" dirty="0" smtClean="0"/>
          </a:p>
          <a:p>
            <a:r>
              <a:rPr lang="sv-SE" baseline="0" dirty="0" smtClean="0"/>
              <a:t>Common </a:t>
            </a:r>
            <a:r>
              <a:rPr lang="sv-SE" baseline="0" dirty="0" err="1" smtClean="0"/>
              <a:t>product</a:t>
            </a:r>
            <a:r>
              <a:rPr lang="sv-SE" baseline="0" dirty="0" smtClean="0"/>
              <a:t> – </a:t>
            </a:r>
            <a:r>
              <a:rPr lang="sv-SE" baseline="0" dirty="0" err="1" smtClean="0"/>
              <a:t>garantees</a:t>
            </a:r>
            <a:r>
              <a:rPr lang="sv-SE" baseline="0" dirty="0" smtClean="0"/>
              <a:t> small </a:t>
            </a:r>
            <a:r>
              <a:rPr lang="sv-SE" baseline="0" dirty="0" err="1" smtClean="0"/>
              <a:t>maintanance</a:t>
            </a:r>
            <a:r>
              <a:rPr lang="sv-SE" baseline="0" dirty="0" smtClean="0"/>
              <a:t>  8only </a:t>
            </a:r>
            <a:r>
              <a:rPr lang="sv-SE" baseline="0" dirty="0" err="1" smtClean="0"/>
              <a:t>chanege</a:t>
            </a:r>
            <a:r>
              <a:rPr lang="sv-SE" baseline="0" dirty="0" smtClean="0"/>
              <a:t> in 1 </a:t>
            </a:r>
            <a:r>
              <a:rPr lang="sv-SE" baseline="0" dirty="0" err="1" smtClean="0"/>
              <a:t>place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best </a:t>
            </a:r>
            <a:r>
              <a:rPr lang="sv-SE" baseline="0" dirty="0" err="1" smtClean="0"/>
              <a:t>algorithm</a:t>
            </a:r>
            <a:r>
              <a:rPr lang="sv-SE" baseline="0" dirty="0" smtClean="0"/>
              <a:t>)</a:t>
            </a:r>
          </a:p>
          <a:p>
            <a:r>
              <a:rPr lang="sv-SE" baseline="0" dirty="0" smtClean="0"/>
              <a:t>HA </a:t>
            </a:r>
            <a:r>
              <a:rPr lang="sv-SE" baseline="0" dirty="0" err="1" smtClean="0"/>
              <a:t>High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availablility</a:t>
            </a:r>
            <a:endParaRPr lang="sv-SE" baseline="0" dirty="0" smtClean="0"/>
          </a:p>
          <a:p>
            <a:r>
              <a:rPr lang="sv-SE" baseline="0" dirty="0" smtClean="0"/>
              <a:t>No </a:t>
            </a:r>
            <a:r>
              <a:rPr lang="sv-SE" baseline="0" dirty="0" err="1" smtClean="0"/>
              <a:t>sw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licences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used</a:t>
            </a:r>
            <a:endParaRPr lang="sv-SE" baseline="0" dirty="0" smtClean="0"/>
          </a:p>
          <a:p>
            <a:endParaRPr lang="sv-SE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12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E04823-4E40-4055-BFEC-158CDAE1F56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3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SLA: Service Level Agreement</a:t>
            </a:r>
          </a:p>
          <a:p>
            <a:r>
              <a:rPr lang="en-US" dirty="0"/>
              <a:t>CR: Change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E04823-4E40-4055-BFEC-158CDAE1F56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62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E04823-4E40-4055-BFEC-158CDAE1F56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1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631A-1A1F-4C10-B1FF-F5365FDBD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8EF40-EA25-42BD-84DF-FD56782C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2988F-8AA0-4025-8E5D-A78A0792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4D8F-B13A-46B5-BE2A-CC1F9D6227A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4A10F-3F51-4FA2-85EF-C9135D1F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F470-EBD9-4938-A9B8-09943ADE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B515-C98E-413F-B59A-98F21A7C1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98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0BEF-B6AE-4AE9-B49E-A4C7C1DF8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D2066-9F49-42C5-AF94-5622B69C7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0E41C-E898-4A2F-8D64-FC1D010A5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00006-0F81-4518-9B45-521C2E354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4D8F-B13A-46B5-BE2A-CC1F9D6227A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52FEB-CB16-42F6-AF10-1D37A161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A462F-AF29-497E-B6D6-89CD3CFA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B515-C98E-413F-B59A-98F21A7C1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0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2024-04-19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  <p:sldLayoutId id="2147483671" r:id="rId13"/>
    <p:sldLayoutId id="214748367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14">
            <a:extLst>
              <a:ext uri="{FF2B5EF4-FFF2-40B4-BE49-F238E27FC236}">
                <a16:creationId xmlns:a16="http://schemas.microsoft.com/office/drawing/2014/main" id="{4AF6AC58-1994-431B-9CEB-8CFA3900876A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12773970"/>
              </p:ext>
            </p:extLst>
          </p:nvPr>
        </p:nvGraphicFramePr>
        <p:xfrm>
          <a:off x="6001966" y="1718137"/>
          <a:ext cx="5806234" cy="4060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10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856" y="349167"/>
            <a:ext cx="9360000" cy="657339"/>
          </a:xfrm>
        </p:spPr>
        <p:txBody>
          <a:bodyPr/>
          <a:lstStyle/>
          <a:p>
            <a:r>
              <a:rPr lang="en-US" dirty="0"/>
              <a:t>Photon hit </a:t>
            </a:r>
            <a:r>
              <a:rPr lang="en-US" dirty="0" smtClean="0"/>
              <a:t>clustering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2" t="32388" r="40780" b="10486"/>
          <a:stretch/>
        </p:blipFill>
        <p:spPr>
          <a:xfrm>
            <a:off x="428017" y="2656683"/>
            <a:ext cx="5573949" cy="20525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66194" y="4775176"/>
            <a:ext cx="52675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600" dirty="0" err="1" smtClean="0">
                <a:solidFill>
                  <a:srgbClr val="666666"/>
                </a:solidFill>
              </a:rPr>
              <a:t>Early</a:t>
            </a:r>
            <a:r>
              <a:rPr lang="sv-SE" sz="1600" dirty="0" smtClean="0">
                <a:solidFill>
                  <a:srgbClr val="666666"/>
                </a:solidFill>
              </a:rPr>
              <a:t> tests on </a:t>
            </a:r>
            <a:r>
              <a:rPr lang="sv-SE" sz="1600" dirty="0" err="1" smtClean="0">
                <a:solidFill>
                  <a:srgbClr val="666666"/>
                </a:solidFill>
              </a:rPr>
              <a:t>processing</a:t>
            </a:r>
            <a:r>
              <a:rPr lang="sv-SE" sz="1600" dirty="0" smtClean="0">
                <a:solidFill>
                  <a:srgbClr val="666666"/>
                </a:solidFill>
              </a:rPr>
              <a:t> non </a:t>
            </a:r>
            <a:r>
              <a:rPr lang="sv-SE" sz="1600" dirty="0" err="1" smtClean="0">
                <a:solidFill>
                  <a:srgbClr val="666666"/>
                </a:solidFill>
              </a:rPr>
              <a:t>timestamped</a:t>
            </a:r>
            <a:r>
              <a:rPr lang="sv-SE" sz="1600" dirty="0" smtClean="0">
                <a:solidFill>
                  <a:srgbClr val="666666"/>
                </a:solidFill>
              </a:rPr>
              <a:t> data (</a:t>
            </a:r>
            <a:r>
              <a:rPr lang="sv-SE" sz="1600" dirty="0" err="1" smtClean="0">
                <a:solidFill>
                  <a:srgbClr val="666666"/>
                </a:solidFill>
              </a:rPr>
              <a:t>also</a:t>
            </a:r>
            <a:r>
              <a:rPr lang="sv-SE" sz="1600" dirty="0" smtClean="0">
                <a:solidFill>
                  <a:srgbClr val="666666"/>
                </a:solidFill>
              </a:rPr>
              <a:t> not </a:t>
            </a:r>
            <a:r>
              <a:rPr lang="sv-SE" sz="1600" dirty="0" err="1" smtClean="0">
                <a:solidFill>
                  <a:srgbClr val="666666"/>
                </a:solidFill>
              </a:rPr>
              <a:t>agreed</a:t>
            </a:r>
            <a:r>
              <a:rPr lang="sv-SE" sz="1600" dirty="0" smtClean="0">
                <a:solidFill>
                  <a:srgbClr val="666666"/>
                </a:solidFill>
              </a:rPr>
              <a:t> as </a:t>
            </a:r>
            <a:r>
              <a:rPr lang="sv-SE" sz="1600" dirty="0" err="1" smtClean="0">
                <a:solidFill>
                  <a:srgbClr val="666666"/>
                </a:solidFill>
              </a:rPr>
              <a:t>suitable</a:t>
            </a:r>
            <a:r>
              <a:rPr lang="sv-SE" sz="1600" dirty="0" smtClean="0">
                <a:solidFill>
                  <a:srgbClr val="666666"/>
                </a:solidFill>
              </a:rPr>
              <a:t> data!). </a:t>
            </a:r>
            <a:r>
              <a:rPr lang="sv-SE" sz="1600" dirty="0" err="1" smtClean="0">
                <a:solidFill>
                  <a:srgbClr val="666666"/>
                </a:solidFill>
              </a:rPr>
              <a:t>Plots</a:t>
            </a:r>
            <a:r>
              <a:rPr lang="sv-SE" sz="1600" dirty="0" smtClean="0">
                <a:solidFill>
                  <a:srgbClr val="666666"/>
                </a:solidFill>
              </a:rPr>
              <a:t> from a wire setup. </a:t>
            </a:r>
            <a:r>
              <a:rPr lang="sv-SE" sz="1600" dirty="0" err="1" smtClean="0">
                <a:solidFill>
                  <a:srgbClr val="666666"/>
                </a:solidFill>
              </a:rPr>
              <a:t>One</a:t>
            </a:r>
            <a:r>
              <a:rPr lang="sv-SE" sz="1600" dirty="0" smtClean="0">
                <a:solidFill>
                  <a:srgbClr val="666666"/>
                </a:solidFill>
              </a:rPr>
              <a:t> </a:t>
            </a:r>
            <a:r>
              <a:rPr lang="sv-SE" sz="1600" dirty="0" err="1" smtClean="0">
                <a:solidFill>
                  <a:srgbClr val="666666"/>
                </a:solidFill>
              </a:rPr>
              <a:t>without</a:t>
            </a:r>
            <a:r>
              <a:rPr lang="sv-SE" sz="1600" dirty="0" smtClean="0">
                <a:solidFill>
                  <a:srgbClr val="666666"/>
                </a:solidFill>
              </a:rPr>
              <a:t> </a:t>
            </a:r>
            <a:r>
              <a:rPr lang="sv-SE" sz="1600" dirty="0" err="1" smtClean="0">
                <a:solidFill>
                  <a:srgbClr val="666666"/>
                </a:solidFill>
              </a:rPr>
              <a:t>charege</a:t>
            </a:r>
            <a:r>
              <a:rPr lang="sv-SE" sz="1600" dirty="0" smtClean="0">
                <a:solidFill>
                  <a:srgbClr val="666666"/>
                </a:solidFill>
              </a:rPr>
              <a:t> </a:t>
            </a:r>
            <a:r>
              <a:rPr lang="sv-SE" sz="1600" dirty="0" err="1" smtClean="0">
                <a:solidFill>
                  <a:srgbClr val="666666"/>
                </a:solidFill>
              </a:rPr>
              <a:t>runnning</a:t>
            </a:r>
            <a:r>
              <a:rPr lang="sv-SE" sz="1600" dirty="0" smtClean="0">
                <a:solidFill>
                  <a:srgbClr val="666666"/>
                </a:solidFill>
              </a:rPr>
              <a:t> </a:t>
            </a:r>
            <a:r>
              <a:rPr lang="sv-SE" sz="1600" dirty="0" err="1" smtClean="0">
                <a:solidFill>
                  <a:srgbClr val="666666"/>
                </a:solidFill>
              </a:rPr>
              <a:t>through</a:t>
            </a:r>
            <a:r>
              <a:rPr lang="sv-SE" sz="1600" dirty="0" smtClean="0">
                <a:solidFill>
                  <a:srgbClr val="666666"/>
                </a:solidFill>
              </a:rPr>
              <a:t> an </a:t>
            </a:r>
            <a:r>
              <a:rPr lang="sv-SE" sz="1600" dirty="0" err="1" smtClean="0">
                <a:solidFill>
                  <a:srgbClr val="666666"/>
                </a:solidFill>
              </a:rPr>
              <a:t>done</a:t>
            </a:r>
            <a:r>
              <a:rPr lang="sv-SE" sz="1600" dirty="0" smtClean="0">
                <a:solidFill>
                  <a:srgbClr val="666666"/>
                </a:solidFill>
              </a:rPr>
              <a:t> </a:t>
            </a:r>
            <a:r>
              <a:rPr lang="sv-SE" sz="1600" dirty="0" err="1" smtClean="0">
                <a:solidFill>
                  <a:srgbClr val="666666"/>
                </a:solidFill>
              </a:rPr>
              <a:t>without</a:t>
            </a:r>
            <a:r>
              <a:rPr lang="sv-SE" sz="1600" dirty="0" smtClean="0">
                <a:solidFill>
                  <a:srgbClr val="666666"/>
                </a:solidFill>
              </a:rPr>
              <a:t>. </a:t>
            </a:r>
            <a:endParaRPr lang="en-US" sz="1600" dirty="0" smtClean="0">
              <a:solidFill>
                <a:srgbClr val="6666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0646" y="2845340"/>
            <a:ext cx="2741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2D hierarchical clustering</a:t>
            </a:r>
          </a:p>
          <a:p>
            <a:pPr algn="l"/>
            <a:endParaRPr lang="en-US" dirty="0" smtClean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2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11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428ABCB-3F3E-4048-A364-4504F20CBF77}"/>
              </a:ext>
            </a:extLst>
          </p:cNvPr>
          <p:cNvSpPr txBox="1">
            <a:spLocks/>
          </p:cNvSpPr>
          <p:nvPr/>
        </p:nvSpPr>
        <p:spPr>
          <a:xfrm>
            <a:off x="1103709" y="401604"/>
            <a:ext cx="9478393" cy="657340"/>
          </a:xfrm>
          <a:prstGeom prst="rect">
            <a:avLst/>
          </a:prstGeom>
        </p:spPr>
        <p:txBody>
          <a:bodyPr vert="horz" lIns="90000" tIns="45720" rIns="91440" bIns="1800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>
                <a:solidFill>
                  <a:srgbClr val="6666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Clustering algorithm with details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E0BD9447-D490-4CF9-BB92-11549FDA9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current algorithm aims for simplicity</a:t>
            </a:r>
          </a:p>
          <a:p>
            <a:r>
              <a:rPr lang="en-US" dirty="0"/>
              <a:t>The algorithm currently collects photon events similar in time and space. We do not do reduction yet.</a:t>
            </a:r>
          </a:p>
          <a:p>
            <a:r>
              <a:rPr lang="en-US" dirty="0"/>
              <a:t>Our current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Sorting</a:t>
            </a:r>
            <a:r>
              <a:rPr lang="en-US" dirty="0"/>
              <a:t>: H</a:t>
            </a:r>
            <a:r>
              <a:rPr lang="en-US" dirty="0" smtClean="0"/>
              <a:t>its </a:t>
            </a:r>
            <a:r>
              <a:rPr lang="en-US" dirty="0"/>
              <a:t>(pixels) </a:t>
            </a:r>
            <a:r>
              <a:rPr lang="en-US" dirty="0" smtClean="0"/>
              <a:t>are sorted in </a:t>
            </a:r>
            <a:r>
              <a:rPr lang="en-US" dirty="0"/>
              <a:t>processing window according to their global </a:t>
            </a:r>
            <a:r>
              <a:rPr lang="en-US" dirty="0" err="1"/>
              <a:t>ToA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Time Clustering</a:t>
            </a:r>
            <a:r>
              <a:rPr lang="en-US" dirty="0"/>
              <a:t>: H</a:t>
            </a:r>
            <a:r>
              <a:rPr lang="en-US" dirty="0" smtClean="0"/>
              <a:t>its with </a:t>
            </a:r>
            <a:r>
              <a:rPr lang="en-US" dirty="0"/>
              <a:t>arrival time smaller then predefined time gap </a:t>
            </a:r>
            <a:r>
              <a:rPr lang="en-US" dirty="0" smtClean="0"/>
              <a:t>are clustered.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2D clustering</a:t>
            </a:r>
            <a:r>
              <a:rPr lang="en-US" dirty="0"/>
              <a:t>: </a:t>
            </a:r>
            <a:r>
              <a:rPr lang="en-US" dirty="0" smtClean="0"/>
              <a:t>In each </a:t>
            </a:r>
            <a:r>
              <a:rPr lang="en-US" dirty="0"/>
              <a:t>time </a:t>
            </a:r>
            <a:r>
              <a:rPr lang="en-US" dirty="0" smtClean="0"/>
              <a:t>cluster sub </a:t>
            </a:r>
            <a:r>
              <a:rPr lang="en-US" dirty="0"/>
              <a:t>sets based on 2D space distance </a:t>
            </a:r>
            <a:r>
              <a:rPr lang="en-US" dirty="0" smtClean="0"/>
              <a:t>between hits are created. These form </a:t>
            </a:r>
            <a:r>
              <a:rPr lang="en-US" dirty="0"/>
              <a:t>an event </a:t>
            </a:r>
            <a:r>
              <a:rPr lang="en-US" dirty="0" smtClean="0"/>
              <a:t>set.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Event </a:t>
            </a:r>
            <a:r>
              <a:rPr lang="en-US" b="1" dirty="0"/>
              <a:t>creation: </a:t>
            </a:r>
            <a:r>
              <a:rPr lang="en-US" dirty="0"/>
              <a:t>For each event set </a:t>
            </a:r>
            <a:r>
              <a:rPr lang="en-US" dirty="0" smtClean="0"/>
              <a:t>the </a:t>
            </a:r>
            <a:r>
              <a:rPr lang="en-US" dirty="0"/>
              <a:t>event time based on first hit </a:t>
            </a:r>
            <a:r>
              <a:rPr lang="en-US" dirty="0" err="1" smtClean="0"/>
              <a:t>ToA</a:t>
            </a:r>
            <a:r>
              <a:rPr lang="en-US" dirty="0" smtClean="0"/>
              <a:t>, and the pixel ID </a:t>
            </a:r>
            <a:r>
              <a:rPr lang="en-US" dirty="0"/>
              <a:t>according to a </a:t>
            </a:r>
            <a:r>
              <a:rPr lang="en-US" dirty="0" smtClean="0"/>
              <a:t>center </a:t>
            </a:r>
            <a:r>
              <a:rPr lang="en-US" dirty="0"/>
              <a:t>of mass </a:t>
            </a:r>
            <a:r>
              <a:rPr lang="en-US" dirty="0" smtClean="0"/>
              <a:t>(</a:t>
            </a:r>
            <a:r>
              <a:rPr lang="en-US" dirty="0" err="1" smtClean="0"/>
              <a:t>CoM</a:t>
            </a:r>
            <a:r>
              <a:rPr lang="en-US" dirty="0" smtClean="0"/>
              <a:t>) are calculated </a:t>
            </a:r>
            <a:r>
              <a:rPr lang="en-US" dirty="0"/>
              <a:t>where 2D position weighted with the time over threshold </a:t>
            </a:r>
            <a:r>
              <a:rPr lang="en-US" dirty="0" smtClean="0"/>
              <a:t>(</a:t>
            </a:r>
            <a:r>
              <a:rPr lang="en-US" dirty="0" err="1" smtClean="0"/>
              <a:t>ToT</a:t>
            </a:r>
            <a:r>
              <a:rPr lang="en-US" dirty="0" smtClean="0"/>
              <a:t>).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Event </a:t>
            </a:r>
            <a:r>
              <a:rPr lang="en-US" b="1" dirty="0" err="1"/>
              <a:t>RToA</a:t>
            </a:r>
            <a:r>
              <a:rPr lang="en-US" b="1" dirty="0"/>
              <a:t>: </a:t>
            </a:r>
            <a:r>
              <a:rPr lang="en-US" dirty="0"/>
              <a:t>Calculate</a:t>
            </a:r>
            <a:r>
              <a:rPr lang="en-US" b="1" dirty="0"/>
              <a:t> </a:t>
            </a:r>
            <a:r>
              <a:rPr lang="en-US" dirty="0"/>
              <a:t>relative time of arrival (</a:t>
            </a:r>
            <a:r>
              <a:rPr lang="en-US" dirty="0" err="1"/>
              <a:t>RToA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27820659-7A6D-4858-821A-BC5AFA840913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3008056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01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Challanges</a:t>
            </a:r>
            <a:r>
              <a:rPr lang="sv-SE" dirty="0" smtClean="0"/>
              <a:t> on </a:t>
            </a:r>
            <a:r>
              <a:rPr lang="sv-SE" dirty="0" err="1" smtClean="0"/>
              <a:t>path</a:t>
            </a:r>
            <a:r>
              <a:rPr lang="sv-SE" dirty="0" smtClean="0"/>
              <a:t> 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12</a:t>
            </a:fld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3E1C461B-8DE1-4B84-96B6-226509E571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098119"/>
              </p:ext>
            </p:extLst>
          </p:nvPr>
        </p:nvGraphicFramePr>
        <p:xfrm>
          <a:off x="1611976" y="922712"/>
          <a:ext cx="936625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79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Development</a:t>
            </a:r>
            <a:r>
              <a:rPr lang="sv-SE" dirty="0" smtClean="0"/>
              <a:t> at ESS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61C219AF-C03E-470C-A98F-E80D13214A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32241"/>
              </p:ext>
            </p:extLst>
          </p:nvPr>
        </p:nvGraphicFramePr>
        <p:xfrm>
          <a:off x="765110" y="1343608"/>
          <a:ext cx="10588690" cy="4833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316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C02C3396-DB16-44B9-8F5D-969A59CAC612}"/>
              </a:ext>
            </a:extLst>
          </p:cNvPr>
          <p:cNvSpPr txBox="1">
            <a:spLocks/>
          </p:cNvSpPr>
          <p:nvPr/>
        </p:nvSpPr>
        <p:spPr>
          <a:xfrm>
            <a:off x="1044512" y="286098"/>
            <a:ext cx="9478393" cy="657340"/>
          </a:xfrm>
          <a:prstGeom prst="rect">
            <a:avLst/>
          </a:prstGeom>
        </p:spPr>
        <p:txBody>
          <a:bodyPr vert="horz" lIns="90000" tIns="45720" rIns="91440" bIns="180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>
                <a:solidFill>
                  <a:srgbClr val="6666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Benefit of the current architectures</a:t>
            </a:r>
            <a:endParaRPr lang="en-US" dirty="0"/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9D8F34F9-C89F-4E56-A8AB-A7D82794D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0832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201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Path B:</a:t>
            </a:r>
          </a:p>
          <a:p>
            <a:r>
              <a:rPr lang="en-GB" dirty="0" smtClean="0"/>
              <a:t>Including vendor software</a:t>
            </a:r>
            <a:endParaRPr lang="en-GB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896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428ABCB-3F3E-4048-A364-4504F20C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Plan B: Vendor </a:t>
            </a:r>
            <a:r>
              <a:rPr lang="en-US" dirty="0"/>
              <a:t>software </a:t>
            </a:r>
            <a:r>
              <a:rPr lang="en-US" dirty="0" smtClean="0"/>
              <a:t>in  data pipeline</a:t>
            </a:r>
            <a:endParaRPr lang="en-US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92BA94A9-5DF4-41AB-9349-48B424129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465557"/>
              </p:ext>
            </p:extLst>
          </p:nvPr>
        </p:nvGraphicFramePr>
        <p:xfrm>
          <a:off x="1093788" y="2568102"/>
          <a:ext cx="9509362" cy="4127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5F5FB53-C8D5-4633-BDB2-2BE4FC6BBDD5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17124" y="1306661"/>
            <a:ext cx="10512425" cy="134638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</a:t>
            </a:r>
            <a:r>
              <a:rPr lang="en-US" sz="2800" dirty="0" smtClean="0"/>
              <a:t>vendor </a:t>
            </a:r>
            <a:r>
              <a:rPr lang="en-US" sz="2800" dirty="0"/>
              <a:t>software’s scope is the photon neutron event identification. Which not </a:t>
            </a:r>
            <a:r>
              <a:rPr lang="en-US" sz="2800" dirty="0" smtClean="0"/>
              <a:t>aligned </a:t>
            </a:r>
            <a:r>
              <a:rPr lang="en-US" sz="2800" dirty="0"/>
              <a:t>with </a:t>
            </a:r>
            <a:r>
              <a:rPr lang="en-US" sz="2800" dirty="0" smtClean="0"/>
              <a:t>the data pipeline at ESS.  </a:t>
            </a:r>
          </a:p>
          <a:p>
            <a:r>
              <a:rPr lang="en-US" sz="2800" b="1" dirty="0" smtClean="0"/>
              <a:t>A substantial Integration effort is required</a:t>
            </a:r>
            <a:r>
              <a:rPr lang="en-US" sz="2800" b="1" dirty="0"/>
              <a:t>.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932F0BC2-99FC-4798-A163-82AE4D23FE4B}"/>
              </a:ext>
            </a:extLst>
          </p:cNvPr>
          <p:cNvSpPr txBox="1">
            <a:spLocks/>
          </p:cNvSpPr>
          <p:nvPr/>
        </p:nvSpPr>
        <p:spPr>
          <a:xfrm>
            <a:off x="5836598" y="3436809"/>
            <a:ext cx="2384043" cy="204472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Vendor SW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scope</a:t>
            </a:r>
          </a:p>
        </p:txBody>
      </p:sp>
    </p:spTree>
    <p:extLst>
      <p:ext uri="{BB962C8B-B14F-4D97-AF65-F5344CB8AC3E}">
        <p14:creationId xmlns:p14="http://schemas.microsoft.com/office/powerpoint/2010/main" val="109426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366132" y="1418098"/>
            <a:ext cx="5246024" cy="313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Schematic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17</a:t>
            </a:fld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566948" y="2130479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Tpix3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52364" y="2125304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NIC1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52364" y="3597621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NIC2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46154" y="2211200"/>
            <a:ext cx="979204" cy="593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Data-T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13668" y="2125304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Serval SW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948307" y="5817127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EFU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9" idx="3"/>
          </p:cNvCxnSpPr>
          <p:nvPr/>
        </p:nvCxnSpPr>
        <p:spPr>
          <a:xfrm flipV="1">
            <a:off x="1903445" y="2507859"/>
            <a:ext cx="1648918" cy="517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</p:cNvCxnSpPr>
          <p:nvPr/>
        </p:nvCxnSpPr>
        <p:spPr>
          <a:xfrm>
            <a:off x="4888861" y="2507859"/>
            <a:ext cx="327836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8" idx="2"/>
          </p:cNvCxnSpPr>
          <p:nvPr/>
        </p:nvCxnSpPr>
        <p:spPr>
          <a:xfrm rot="5400000">
            <a:off x="4731844" y="2976264"/>
            <a:ext cx="1175658" cy="832167"/>
          </a:xfrm>
          <a:prstGeom prst="bentConnector3">
            <a:avLst>
              <a:gd name="adj1" fmla="val 10079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225358" y="2507859"/>
            <a:ext cx="588310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8150165" y="2507859"/>
            <a:ext cx="648223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413467" y="2131916"/>
            <a:ext cx="6351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UDP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66947" y="5817127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6" idx="0"/>
            <a:endCxn id="9" idx="2"/>
          </p:cNvCxnSpPr>
          <p:nvPr/>
        </p:nvCxnSpPr>
        <p:spPr>
          <a:xfrm flipV="1">
            <a:off x="1235196" y="2895589"/>
            <a:ext cx="1" cy="292153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3"/>
            <a:endCxn id="20" idx="1"/>
          </p:cNvCxnSpPr>
          <p:nvPr/>
        </p:nvCxnSpPr>
        <p:spPr>
          <a:xfrm>
            <a:off x="1903444" y="6199682"/>
            <a:ext cx="8044863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33802" y="5809874"/>
            <a:ext cx="6351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UDP</a:t>
            </a:r>
            <a:endParaRPr lang="en-US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1363144" y="4005682"/>
            <a:ext cx="5385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TTL</a:t>
            </a:r>
            <a:endParaRPr lang="en-US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5570377" y="1443100"/>
            <a:ext cx="569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sv-SE" dirty="0" smtClean="0"/>
              <a:t>IPC</a:t>
            </a:r>
            <a:endParaRPr lang="en-US" dirty="0" smtClean="0"/>
          </a:p>
        </p:txBody>
      </p:sp>
      <p:sp>
        <p:nvSpPr>
          <p:cNvPr id="5" name="Flowchart: Multidocument 4"/>
          <p:cNvSpPr/>
          <p:nvPr/>
        </p:nvSpPr>
        <p:spPr>
          <a:xfrm>
            <a:off x="6971813" y="3536048"/>
            <a:ext cx="1020206" cy="897572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481916" y="2895589"/>
            <a:ext cx="0" cy="640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834811" y="4667910"/>
            <a:ext cx="3453281" cy="10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92240" y="4862444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Vendor</a:t>
            </a:r>
            <a:r>
              <a:rPr lang="sv-SE" dirty="0" smtClean="0">
                <a:solidFill>
                  <a:schemeClr val="tx1"/>
                </a:solidFill>
              </a:rPr>
              <a:t> SW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075093" y="4000746"/>
            <a:ext cx="1718734" cy="748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84151" y="4599642"/>
            <a:ext cx="569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sv-SE" dirty="0" smtClean="0"/>
              <a:t>IPC</a:t>
            </a:r>
            <a:endParaRPr lang="en-US" dirty="0" smtClean="0"/>
          </a:p>
        </p:txBody>
      </p:sp>
      <p:cxnSp>
        <p:nvCxnSpPr>
          <p:cNvPr id="10" name="Elbow Connector 9"/>
          <p:cNvCxnSpPr>
            <a:stCxn id="38" idx="3"/>
          </p:cNvCxnSpPr>
          <p:nvPr/>
        </p:nvCxnSpPr>
        <p:spPr>
          <a:xfrm>
            <a:off x="5428737" y="5244999"/>
            <a:ext cx="4519570" cy="8105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8882018" y="5184633"/>
            <a:ext cx="645687" cy="645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?</a:t>
            </a:r>
            <a:endParaRPr lang="en-US" sz="2800" dirty="0"/>
          </a:p>
        </p:txBody>
      </p:sp>
      <p:sp>
        <p:nvSpPr>
          <p:cNvPr id="43" name="Oval 42"/>
          <p:cNvSpPr/>
          <p:nvPr/>
        </p:nvSpPr>
        <p:spPr>
          <a:xfrm>
            <a:off x="6718116" y="4680854"/>
            <a:ext cx="645687" cy="645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?</a:t>
            </a:r>
            <a:endParaRPr lang="en-US" sz="2800" dirty="0"/>
          </a:p>
        </p:txBody>
      </p:sp>
      <p:sp>
        <p:nvSpPr>
          <p:cNvPr id="44" name="Oval 43"/>
          <p:cNvSpPr/>
          <p:nvPr/>
        </p:nvSpPr>
        <p:spPr>
          <a:xfrm>
            <a:off x="5952135" y="3781054"/>
            <a:ext cx="645687" cy="645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?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9495848" y="5184725"/>
            <a:ext cx="2283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Delta t &gt; 1-2 min</a:t>
            </a:r>
          </a:p>
          <a:p>
            <a:pPr algn="l"/>
            <a:r>
              <a:rPr lang="sv-SE" dirty="0" smtClean="0"/>
              <a:t>Feedback &gt; 1-2 min </a:t>
            </a:r>
            <a:endParaRPr lang="en-US" dirty="0" smtClean="0"/>
          </a:p>
        </p:txBody>
      </p:sp>
      <p:sp>
        <p:nvSpPr>
          <p:cNvPr id="45" name="Oval 44"/>
          <p:cNvSpPr/>
          <p:nvPr/>
        </p:nvSpPr>
        <p:spPr>
          <a:xfrm>
            <a:off x="8598896" y="3487770"/>
            <a:ext cx="645687" cy="645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/>
              <a:t>?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7289966" y="4792865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Push </a:t>
            </a:r>
            <a:r>
              <a:rPr lang="sv-SE" dirty="0" err="1" smtClean="0"/>
              <a:t>out</a:t>
            </a:r>
            <a:r>
              <a:rPr lang="sv-SE" dirty="0" smtClean="0"/>
              <a:t> 10Gb/s </a:t>
            </a:r>
            <a:endParaRPr 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9211863" y="3525642"/>
            <a:ext cx="3086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Status/</a:t>
            </a:r>
            <a:r>
              <a:rPr lang="sv-SE" dirty="0" err="1" smtClean="0"/>
              <a:t>monitoring</a:t>
            </a:r>
            <a:r>
              <a:rPr lang="sv-SE" dirty="0" smtClean="0"/>
              <a:t> in NICOS</a:t>
            </a:r>
          </a:p>
          <a:p>
            <a:pPr algn="l"/>
            <a:r>
              <a:rPr lang="sv-SE" dirty="0" smtClean="0"/>
              <a:t>IN/OUT </a:t>
            </a:r>
            <a:r>
              <a:rPr lang="sv-SE" dirty="0" err="1" smtClean="0"/>
              <a:t>Vendor</a:t>
            </a:r>
            <a:r>
              <a:rPr lang="sv-SE" dirty="0" smtClean="0"/>
              <a:t> SW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6109748" y="3045497"/>
            <a:ext cx="1764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dirty="0" err="1" smtClean="0"/>
              <a:t>Stable</a:t>
            </a:r>
            <a:r>
              <a:rPr lang="sv-SE" dirty="0" smtClean="0"/>
              <a:t> handling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files</a:t>
            </a:r>
            <a:r>
              <a:rPr lang="sv-SE" dirty="0" smtClean="0"/>
              <a:t>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090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4" grpId="0" animBg="1"/>
      <p:bldP spid="22" grpId="0"/>
      <p:bldP spid="45" grpId="0" animBg="1"/>
      <p:bldP spid="46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38C6-AF2C-4AF5-B86F-FE27BBC6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smtClean="0"/>
              <a:t>B</a:t>
            </a:r>
            <a:r>
              <a:rPr lang="en-US" dirty="0"/>
              <a:t> </a:t>
            </a:r>
            <a:r>
              <a:rPr lang="en-US" dirty="0" smtClean="0"/>
              <a:t>merits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61CFC65-4A4F-4C29-98E1-AB7620C4C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499698"/>
              </p:ext>
            </p:extLst>
          </p:nvPr>
        </p:nvGraphicFramePr>
        <p:xfrm>
          <a:off x="1093788" y="1562100"/>
          <a:ext cx="936625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077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428ABCB-3F3E-4048-A364-4504F20C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Plan B</a:t>
            </a:r>
            <a:r>
              <a:rPr lang="en-US" dirty="0" smtClean="0"/>
              <a:t>: Considerations</a:t>
            </a:r>
            <a:endParaRPr lang="en-US" dirty="0"/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271BDA4D-D211-4B22-AC64-1D41884FCB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604088"/>
              </p:ext>
            </p:extLst>
          </p:nvPr>
        </p:nvGraphicFramePr>
        <p:xfrm>
          <a:off x="1093787" y="1562100"/>
          <a:ext cx="10282609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118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Timepix3 integration at ESS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Status update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err="1" smtClean="0"/>
              <a:t>anders</a:t>
            </a:r>
            <a:r>
              <a:rPr lang="en-GB" dirty="0" smtClean="0"/>
              <a:t> Pettersson </a:t>
            </a:r>
          </a:p>
          <a:p>
            <a:r>
              <a:rPr lang="en-GB" dirty="0" smtClean="0"/>
              <a:t>(Interim) WPM Experiment Control and Data Curation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2024-04-19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4282-B6CD-4390-865F-ADE5A8B5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B: </a:t>
            </a:r>
            <a:r>
              <a:rPr lang="en-US" dirty="0" smtClean="0"/>
              <a:t>Considerations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1C461B-8DE1-4B84-96B6-226509E571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070334"/>
              </p:ext>
            </p:extLst>
          </p:nvPr>
        </p:nvGraphicFramePr>
        <p:xfrm>
          <a:off x="1093788" y="1562100"/>
          <a:ext cx="936625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1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96D-258B-4487-A33A-BCBA9CB4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B: </a:t>
            </a:r>
            <a:r>
              <a:rPr lang="en-US" dirty="0" smtClean="0"/>
              <a:t>Considerations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6FCAAA-E98D-46DF-A7EB-CF57CD3EB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551638"/>
              </p:ext>
            </p:extLst>
          </p:nvPr>
        </p:nvGraphicFramePr>
        <p:xfrm>
          <a:off x="1093788" y="1562100"/>
          <a:ext cx="936625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825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38C6-AF2C-4AF5-B86F-FE27BBC6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B: </a:t>
            </a:r>
            <a:r>
              <a:rPr lang="en-US" dirty="0" smtClean="0"/>
              <a:t>Considerations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61CFC65-4A4F-4C29-98E1-AB7620C4C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487754"/>
              </p:ext>
            </p:extLst>
          </p:nvPr>
        </p:nvGraphicFramePr>
        <p:xfrm>
          <a:off x="1093788" y="1562100"/>
          <a:ext cx="10112342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641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Chapter slide or</a:t>
            </a:r>
          </a:p>
          <a:p>
            <a:r>
              <a:rPr lang="en-GB" dirty="0"/>
              <a:t>a breaker slide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491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24</a:t>
            </a:fld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4400" y="1562400"/>
            <a:ext cx="5279291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sv-SE" dirty="0" err="1" smtClean="0">
                <a:solidFill>
                  <a:schemeClr val="tx1"/>
                </a:solidFill>
              </a:rPr>
              <a:t>Path</a:t>
            </a:r>
            <a:r>
              <a:rPr lang="sv-SE" dirty="0" smtClean="0">
                <a:solidFill>
                  <a:schemeClr val="tx1"/>
                </a:solidFill>
              </a:rPr>
              <a:t> 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Initial event formation </a:t>
            </a:r>
            <a:r>
              <a:rPr lang="sv-SE" dirty="0" err="1" smtClean="0">
                <a:solidFill>
                  <a:schemeClr val="tx1"/>
                </a:solidFill>
              </a:rPr>
              <a:t>tested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Timstamping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verified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with</a:t>
            </a:r>
            <a:r>
              <a:rPr lang="sv-SE" dirty="0" smtClean="0">
                <a:solidFill>
                  <a:schemeClr val="tx1"/>
                </a:solidFill>
              </a:rPr>
              <a:t> ESS </a:t>
            </a:r>
            <a:r>
              <a:rPr lang="sv-SE" dirty="0" err="1" smtClean="0">
                <a:solidFill>
                  <a:schemeClr val="tx1"/>
                </a:solidFill>
              </a:rPr>
              <a:t>infrastructure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Data streaming </a:t>
            </a:r>
            <a:r>
              <a:rPr lang="sv-SE" dirty="0" err="1" smtClean="0">
                <a:solidFill>
                  <a:schemeClr val="tx1"/>
                </a:solidFill>
              </a:rPr>
              <a:t>verified</a:t>
            </a:r>
            <a:r>
              <a:rPr lang="sv-SE" dirty="0" smtClean="0">
                <a:solidFill>
                  <a:schemeClr val="tx1"/>
                </a:solidFill>
              </a:rPr>
              <a:t> (not </a:t>
            </a:r>
            <a:r>
              <a:rPr lang="sv-SE" dirty="0" err="1" smtClean="0">
                <a:solidFill>
                  <a:schemeClr val="tx1"/>
                </a:solidFill>
              </a:rPr>
              <a:t>yet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scaled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up</a:t>
            </a:r>
            <a:r>
              <a:rPr lang="sv-SE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Optimisation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dependent</a:t>
            </a:r>
            <a:r>
              <a:rPr lang="sv-SE" dirty="0" smtClean="0">
                <a:solidFill>
                  <a:schemeClr val="tx1"/>
                </a:solidFill>
              </a:rPr>
              <a:t> on ESS/</a:t>
            </a:r>
            <a:r>
              <a:rPr lang="sv-SE" dirty="0" err="1" smtClean="0">
                <a:solidFill>
                  <a:schemeClr val="tx1"/>
                </a:solidFill>
              </a:rPr>
              <a:t>community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6373691" y="1562400"/>
            <a:ext cx="5571463" cy="4768062"/>
          </a:xfrm>
        </p:spPr>
        <p:txBody>
          <a:bodyPr/>
          <a:lstStyle/>
          <a:p>
            <a:r>
              <a:rPr lang="sv-SE" dirty="0" err="1" smtClean="0">
                <a:solidFill>
                  <a:schemeClr val="tx1"/>
                </a:solidFill>
              </a:rPr>
              <a:t>Path</a:t>
            </a:r>
            <a:r>
              <a:rPr lang="sv-SE" dirty="0" smtClean="0">
                <a:solidFill>
                  <a:schemeClr val="tx1"/>
                </a:solidFill>
              </a:rPr>
              <a:t>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Event formation </a:t>
            </a:r>
            <a:r>
              <a:rPr lang="sv-SE" dirty="0" err="1" smtClean="0">
                <a:solidFill>
                  <a:schemeClr val="tx1"/>
                </a:solidFill>
              </a:rPr>
              <a:t>approved</a:t>
            </a:r>
            <a:r>
              <a:rPr lang="sv-SE" dirty="0" smtClean="0">
                <a:solidFill>
                  <a:schemeClr val="tx1"/>
                </a:solidFill>
              </a:rPr>
              <a:t> by instrument scientist (</a:t>
            </a:r>
            <a:r>
              <a:rPr lang="sv-SE" dirty="0" err="1" smtClean="0">
                <a:solidFill>
                  <a:schemeClr val="tx1"/>
                </a:solidFill>
              </a:rPr>
              <a:t>but</a:t>
            </a:r>
            <a:r>
              <a:rPr lang="sv-SE" dirty="0" smtClean="0">
                <a:solidFill>
                  <a:schemeClr val="tx1"/>
                </a:solidFill>
              </a:rPr>
              <a:t> not </a:t>
            </a:r>
            <a:r>
              <a:rPr lang="sv-SE" dirty="0" err="1" smtClean="0">
                <a:solidFill>
                  <a:schemeClr val="tx1"/>
                </a:solidFill>
              </a:rPr>
              <a:t>timestaped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with</a:t>
            </a:r>
            <a:r>
              <a:rPr lang="sv-SE" dirty="0" smtClean="0">
                <a:solidFill>
                  <a:schemeClr val="tx1"/>
                </a:solidFill>
              </a:rPr>
              <a:t> ESS </a:t>
            </a:r>
            <a:r>
              <a:rPr lang="sv-SE" dirty="0" err="1" smtClean="0">
                <a:solidFill>
                  <a:schemeClr val="tx1"/>
                </a:solidFill>
              </a:rPr>
              <a:t>time</a:t>
            </a:r>
            <a:r>
              <a:rPr lang="sv-SE" dirty="0" smtClean="0">
                <a:solidFill>
                  <a:schemeClr val="tx1"/>
                </a:solidFill>
              </a:rPr>
              <a:t>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Timestamping</a:t>
            </a:r>
            <a:r>
              <a:rPr lang="sv-SE" dirty="0" smtClean="0">
                <a:solidFill>
                  <a:schemeClr val="tx1"/>
                </a:solidFill>
              </a:rPr>
              <a:t> not </a:t>
            </a:r>
            <a:r>
              <a:rPr lang="sv-SE" dirty="0" err="1" smtClean="0">
                <a:solidFill>
                  <a:schemeClr val="tx1"/>
                </a:solidFill>
              </a:rPr>
              <a:t>resolved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Data streaming not </a:t>
            </a:r>
            <a:r>
              <a:rPr lang="sv-SE" dirty="0" err="1" smtClean="0">
                <a:solidFill>
                  <a:schemeClr val="tx1"/>
                </a:solidFill>
              </a:rPr>
              <a:t>resolved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Optimisation</a:t>
            </a:r>
            <a:r>
              <a:rPr lang="sv-SE" dirty="0" smtClean="0">
                <a:solidFill>
                  <a:schemeClr val="tx1"/>
                </a:solidFill>
              </a:rPr>
              <a:t>/</a:t>
            </a:r>
            <a:r>
              <a:rPr lang="sv-SE" dirty="0" err="1" smtClean="0">
                <a:solidFill>
                  <a:schemeClr val="tx1"/>
                </a:solidFill>
              </a:rPr>
              <a:t>changes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dependent</a:t>
            </a:r>
            <a:r>
              <a:rPr lang="sv-SE" dirty="0" smtClean="0">
                <a:solidFill>
                  <a:schemeClr val="tx1"/>
                </a:solidFill>
              </a:rPr>
              <a:t> on </a:t>
            </a:r>
            <a:r>
              <a:rPr lang="sv-SE" dirty="0" err="1" smtClean="0">
                <a:solidFill>
                  <a:schemeClr val="tx1"/>
                </a:solidFill>
              </a:rPr>
              <a:t>Vendor</a:t>
            </a:r>
            <a:endParaRPr lang="sv-SE" dirty="0" smtClean="0">
              <a:solidFill>
                <a:schemeClr val="tx1"/>
              </a:solidFill>
            </a:endParaRPr>
          </a:p>
          <a:p>
            <a:pPr marL="1440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396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Short term plans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25</a:t>
            </a:fld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4400" y="1562400"/>
            <a:ext cx="5279292" cy="3120436"/>
          </a:xfrm>
        </p:spPr>
        <p:txBody>
          <a:bodyPr/>
          <a:lstStyle/>
          <a:p>
            <a:pPr marL="142875" lvl="1" indent="0">
              <a:buNone/>
            </a:pPr>
            <a:r>
              <a:rPr lang="sv-SE" dirty="0" err="1" smtClean="0">
                <a:solidFill>
                  <a:schemeClr val="tx1"/>
                </a:solidFill>
              </a:rPr>
              <a:t>Path</a:t>
            </a:r>
            <a:r>
              <a:rPr lang="sv-SE" dirty="0" smtClean="0">
                <a:solidFill>
                  <a:schemeClr val="tx1"/>
                </a:solidFill>
              </a:rPr>
              <a:t> A (ECDC)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Plan for full demo </a:t>
            </a:r>
            <a:r>
              <a:rPr lang="sv-SE" dirty="0" err="1" smtClean="0">
                <a:solidFill>
                  <a:schemeClr val="tx1"/>
                </a:solidFill>
              </a:rPr>
              <a:t>of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current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project</a:t>
            </a:r>
            <a:r>
              <a:rPr lang="sv-SE" dirty="0" smtClean="0">
                <a:solidFill>
                  <a:schemeClr val="tx1"/>
                </a:solidFill>
              </a:rPr>
              <a:t> status (</a:t>
            </a:r>
            <a:r>
              <a:rPr lang="sv-SE" dirty="0" err="1" smtClean="0">
                <a:solidFill>
                  <a:schemeClr val="tx1"/>
                </a:solidFill>
              </a:rPr>
              <a:t>Path</a:t>
            </a:r>
            <a:r>
              <a:rPr lang="sv-SE" dirty="0" smtClean="0">
                <a:solidFill>
                  <a:schemeClr val="tx1"/>
                </a:solidFill>
              </a:rPr>
              <a:t> A)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Present </a:t>
            </a:r>
            <a:r>
              <a:rPr lang="sv-SE" dirty="0" err="1" smtClean="0">
                <a:solidFill>
                  <a:schemeClr val="tx1"/>
                </a:solidFill>
              </a:rPr>
              <a:t>evaluation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of</a:t>
            </a:r>
            <a:r>
              <a:rPr lang="sv-SE" dirty="0" smtClean="0">
                <a:solidFill>
                  <a:schemeClr val="tx1"/>
                </a:solidFill>
              </a:rPr>
              <a:t> experiment data (from ISIS </a:t>
            </a:r>
            <a:r>
              <a:rPr lang="sv-SE" dirty="0" err="1" smtClean="0">
                <a:solidFill>
                  <a:schemeClr val="tx1"/>
                </a:solidFill>
              </a:rPr>
              <a:t>Oct</a:t>
            </a:r>
            <a:r>
              <a:rPr lang="sv-SE" dirty="0" smtClean="0">
                <a:solidFill>
                  <a:schemeClr val="tx1"/>
                </a:solidFill>
              </a:rPr>
              <a:t>/Nov-23)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Participate</a:t>
            </a:r>
            <a:r>
              <a:rPr lang="sv-SE" dirty="0" smtClean="0">
                <a:solidFill>
                  <a:schemeClr val="tx1"/>
                </a:solidFill>
              </a:rPr>
              <a:t> at ISIS Experiment (</a:t>
            </a:r>
            <a:r>
              <a:rPr lang="sv-SE" dirty="0" err="1" smtClean="0">
                <a:solidFill>
                  <a:schemeClr val="tx1"/>
                </a:solidFill>
              </a:rPr>
              <a:t>with</a:t>
            </a:r>
            <a:r>
              <a:rPr lang="sv-SE" dirty="0" smtClean="0">
                <a:solidFill>
                  <a:schemeClr val="tx1"/>
                </a:solidFill>
              </a:rPr>
              <a:t> t stamp)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Capture</a:t>
            </a:r>
            <a:r>
              <a:rPr lang="sv-SE" dirty="0" smtClean="0">
                <a:solidFill>
                  <a:schemeClr val="tx1"/>
                </a:solidFill>
              </a:rPr>
              <a:t>/present data at ISIS experiment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6373692" y="1562400"/>
            <a:ext cx="5391159" cy="3416000"/>
          </a:xfrm>
        </p:spPr>
        <p:txBody>
          <a:bodyPr/>
          <a:lstStyle/>
          <a:p>
            <a:pPr marL="0" indent="0">
              <a:buNone/>
            </a:pPr>
            <a:r>
              <a:rPr lang="sv-SE" dirty="0" err="1" smtClean="0">
                <a:solidFill>
                  <a:schemeClr val="tx1"/>
                </a:solidFill>
              </a:rPr>
              <a:t>Path</a:t>
            </a:r>
            <a:r>
              <a:rPr lang="sv-SE" dirty="0" smtClean="0">
                <a:solidFill>
                  <a:schemeClr val="tx1"/>
                </a:solidFill>
              </a:rPr>
              <a:t> B (</a:t>
            </a:r>
            <a:r>
              <a:rPr lang="sv-SE" dirty="0" err="1" smtClean="0">
                <a:solidFill>
                  <a:schemeClr val="tx1"/>
                </a:solidFill>
              </a:rPr>
              <a:t>Vendor</a:t>
            </a:r>
            <a:r>
              <a:rPr lang="sv-SE" dirty="0" smtClean="0">
                <a:solidFill>
                  <a:schemeClr val="tx1"/>
                </a:solidFill>
              </a:rPr>
              <a:t>/Instrument/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chemeClr val="tx1"/>
                </a:solidFill>
              </a:rPr>
              <a:t>P</a:t>
            </a:r>
            <a:r>
              <a:rPr lang="sv-SE" dirty="0" err="1" smtClean="0">
                <a:solidFill>
                  <a:schemeClr val="tx1"/>
                </a:solidFill>
              </a:rPr>
              <a:t>rovide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documented</a:t>
            </a:r>
            <a:r>
              <a:rPr lang="sv-SE" dirty="0" smtClean="0">
                <a:solidFill>
                  <a:schemeClr val="tx1"/>
                </a:solidFill>
              </a:rPr>
              <a:t> interface IN/OUT </a:t>
            </a:r>
            <a:r>
              <a:rPr lang="sv-SE" dirty="0" err="1" smtClean="0">
                <a:solidFill>
                  <a:schemeClr val="tx1"/>
                </a:solidFill>
              </a:rPr>
              <a:t>of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vendor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sw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Define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p</a:t>
            </a:r>
            <a:r>
              <a:rPr lang="sv-SE" dirty="0" err="1" smtClean="0">
                <a:solidFill>
                  <a:schemeClr val="tx1"/>
                </a:solidFill>
              </a:rPr>
              <a:t>reliminary</a:t>
            </a:r>
            <a:r>
              <a:rPr lang="sv-SE" dirty="0" smtClean="0">
                <a:solidFill>
                  <a:schemeClr val="tx1"/>
                </a:solidFill>
              </a:rPr>
              <a:t> design for </a:t>
            </a:r>
            <a:r>
              <a:rPr lang="sv-SE" dirty="0" err="1" smtClean="0">
                <a:solidFill>
                  <a:schemeClr val="tx1"/>
                </a:solidFill>
              </a:rPr>
              <a:t>time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synchronisation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(Plan to </a:t>
            </a:r>
            <a:r>
              <a:rPr lang="sv-SE" dirty="0" err="1" smtClean="0">
                <a:solidFill>
                  <a:schemeClr val="tx1"/>
                </a:solidFill>
              </a:rPr>
              <a:t>have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raw</a:t>
            </a:r>
            <a:r>
              <a:rPr lang="sv-SE" dirty="0" smtClean="0">
                <a:solidFill>
                  <a:schemeClr val="tx1"/>
                </a:solidFill>
              </a:rPr>
              <a:t> data </a:t>
            </a:r>
            <a:r>
              <a:rPr lang="sv-SE" dirty="0" err="1" smtClean="0">
                <a:solidFill>
                  <a:schemeClr val="tx1"/>
                </a:solidFill>
              </a:rPr>
              <a:t>collection</a:t>
            </a:r>
            <a:r>
              <a:rPr lang="sv-SE" dirty="0" smtClean="0">
                <a:solidFill>
                  <a:schemeClr val="tx1"/>
                </a:solidFill>
              </a:rPr>
              <a:t>, image </a:t>
            </a:r>
            <a:r>
              <a:rPr lang="sv-SE" dirty="0" err="1" smtClean="0">
                <a:solidFill>
                  <a:schemeClr val="tx1"/>
                </a:solidFill>
              </a:rPr>
              <a:t>reconstruction</a:t>
            </a:r>
            <a:r>
              <a:rPr lang="sv-SE" dirty="0" smtClean="0">
                <a:solidFill>
                  <a:schemeClr val="tx1"/>
                </a:solidFill>
              </a:rPr>
              <a:t>. Not live (</a:t>
            </a:r>
            <a:r>
              <a:rPr lang="sv-SE" dirty="0" err="1" smtClean="0">
                <a:solidFill>
                  <a:schemeClr val="tx1"/>
                </a:solidFill>
              </a:rPr>
              <a:t>Pairing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of</a:t>
            </a:r>
            <a:r>
              <a:rPr lang="sv-SE" dirty="0" smtClean="0">
                <a:solidFill>
                  <a:schemeClr val="tx1"/>
                </a:solidFill>
              </a:rPr>
              <a:t> TDC)).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Path</a:t>
            </a:r>
            <a:r>
              <a:rPr lang="sv-SE" dirty="0" smtClean="0"/>
              <a:t> forwards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3388713" y="5385151"/>
            <a:ext cx="7028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sv-SE" dirty="0" smtClean="0"/>
              <a:t>Access to ”</a:t>
            </a:r>
            <a:r>
              <a:rPr lang="sv-SE" dirty="0" err="1" smtClean="0"/>
              <a:t>true</a:t>
            </a:r>
            <a:r>
              <a:rPr lang="sv-SE" dirty="0" smtClean="0"/>
              <a:t>” </a:t>
            </a:r>
            <a:r>
              <a:rPr lang="sv-SE" dirty="0" err="1" smtClean="0"/>
              <a:t>reference</a:t>
            </a:r>
            <a:r>
              <a:rPr lang="sv-SE" dirty="0" smtClean="0"/>
              <a:t> data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possible</a:t>
            </a:r>
            <a:endParaRPr lang="sv-SE" dirty="0" smtClean="0"/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sv-SE" dirty="0" err="1" smtClean="0"/>
              <a:t>Evaluate</a:t>
            </a:r>
            <a:r>
              <a:rPr lang="sv-SE" dirty="0" smtClean="0"/>
              <a:t> status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both</a:t>
            </a:r>
            <a:r>
              <a:rPr lang="sv-SE" dirty="0" smtClean="0"/>
              <a:t> </a:t>
            </a:r>
            <a:r>
              <a:rPr lang="sv-SE" dirty="0" err="1" smtClean="0"/>
              <a:t>paths</a:t>
            </a:r>
            <a:r>
              <a:rPr lang="sv-SE" dirty="0" smtClean="0"/>
              <a:t> 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046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Lastly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26</a:t>
            </a:fld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4400" y="1562400"/>
            <a:ext cx="9128592" cy="47680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ECDC/NITIS </a:t>
            </a:r>
            <a:r>
              <a:rPr lang="sv-SE" dirty="0" err="1"/>
              <a:t>want</a:t>
            </a:r>
            <a:r>
              <a:rPr lang="sv-SE" dirty="0"/>
              <a:t> to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instruments to </a:t>
            </a:r>
            <a:r>
              <a:rPr lang="sv-SE" dirty="0" err="1"/>
              <a:t>find</a:t>
            </a:r>
            <a:r>
              <a:rPr lang="sv-SE" dirty="0"/>
              <a:t> </a:t>
            </a:r>
            <a:r>
              <a:rPr lang="sv-SE" dirty="0" smtClean="0"/>
              <a:t>the best </a:t>
            </a:r>
            <a:r>
              <a:rPr lang="sv-SE" dirty="0"/>
              <a:t>solution</a:t>
            </a:r>
            <a:r>
              <a:rPr lang="sv-SE" dirty="0" smtClean="0"/>
              <a:t>.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all </a:t>
            </a:r>
            <a:r>
              <a:rPr lang="sv-SE" dirty="0" err="1"/>
              <a:t>want</a:t>
            </a:r>
            <a:r>
              <a:rPr lang="sv-SE" dirty="0"/>
              <a:t> the </a:t>
            </a:r>
            <a:r>
              <a:rPr lang="sv-SE" dirty="0" err="1"/>
              <a:t>success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ODIN as part </a:t>
            </a:r>
            <a:r>
              <a:rPr lang="sv-SE" dirty="0" err="1"/>
              <a:t>of</a:t>
            </a:r>
            <a:r>
              <a:rPr lang="sv-SE" dirty="0"/>
              <a:t> 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ECDC </a:t>
            </a:r>
            <a:r>
              <a:rPr lang="sv-SE" dirty="0" err="1"/>
              <a:t>also</a:t>
            </a:r>
            <a:r>
              <a:rPr lang="sv-SE" dirty="0"/>
              <a:t>  </a:t>
            </a:r>
            <a:r>
              <a:rPr lang="sv-SE" dirty="0" err="1"/>
              <a:t>benefits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having</a:t>
            </a:r>
            <a:r>
              <a:rPr lang="sv-SE" dirty="0"/>
              <a:t> </a:t>
            </a:r>
            <a:r>
              <a:rPr lang="sv-SE" dirty="0" err="1"/>
              <a:t>two</a:t>
            </a:r>
            <a:r>
              <a:rPr lang="sv-SE" dirty="0"/>
              <a:t> system for </a:t>
            </a:r>
            <a:r>
              <a:rPr lang="sv-SE" dirty="0" err="1"/>
              <a:t>reference</a:t>
            </a:r>
            <a:r>
              <a:rPr lang="sv-SE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417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 for listening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39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background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3</a:t>
            </a:fld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8306" y="1343459"/>
            <a:ext cx="4993785" cy="47680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In 2022 ECDC/NITIS </a:t>
            </a:r>
            <a:r>
              <a:rPr lang="sv-SE" dirty="0" err="1" smtClean="0">
                <a:solidFill>
                  <a:schemeClr val="tx1"/>
                </a:solidFill>
              </a:rPr>
              <a:t>recieved</a:t>
            </a:r>
            <a:r>
              <a:rPr lang="sv-SE" dirty="0" smtClean="0">
                <a:solidFill>
                  <a:schemeClr val="tx1"/>
                </a:solidFill>
              </a:rPr>
              <a:t> the hardware </a:t>
            </a:r>
            <a:r>
              <a:rPr lang="sv-SE" dirty="0" err="1" smtClean="0">
                <a:solidFill>
                  <a:schemeClr val="tx1"/>
                </a:solidFill>
              </a:rPr>
              <a:t>with</a:t>
            </a:r>
            <a:r>
              <a:rPr lang="sv-SE" dirty="0" smtClean="0">
                <a:solidFill>
                  <a:schemeClr val="tx1"/>
                </a:solidFill>
              </a:rPr>
              <a:t> an </a:t>
            </a:r>
            <a:r>
              <a:rPr lang="sv-SE" dirty="0" err="1" smtClean="0">
                <a:solidFill>
                  <a:schemeClr val="tx1"/>
                </a:solidFill>
              </a:rPr>
              <a:t>informal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request</a:t>
            </a:r>
            <a:r>
              <a:rPr lang="sv-SE" dirty="0" smtClean="0">
                <a:solidFill>
                  <a:schemeClr val="tx1"/>
                </a:solidFill>
              </a:rPr>
              <a:t> to </a:t>
            </a:r>
            <a:r>
              <a:rPr lang="sv-SE" dirty="0" err="1" smtClean="0">
                <a:solidFill>
                  <a:schemeClr val="tx1"/>
                </a:solidFill>
              </a:rPr>
              <a:t>integrate</a:t>
            </a:r>
            <a:r>
              <a:rPr lang="sv-SE" dirty="0" smtClean="0">
                <a:solidFill>
                  <a:schemeClr val="tx1"/>
                </a:solidFill>
              </a:rPr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Integration </a:t>
            </a:r>
            <a:r>
              <a:rPr lang="sv-SE" dirty="0" err="1" smtClean="0">
                <a:solidFill>
                  <a:schemeClr val="tx1"/>
                </a:solidFill>
              </a:rPr>
              <a:t>was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started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witha</a:t>
            </a:r>
            <a:r>
              <a:rPr lang="sv-SE" dirty="0" smtClean="0">
                <a:solidFill>
                  <a:schemeClr val="tx1"/>
                </a:solidFill>
              </a:rPr>
              <a:t> a standard ESS approach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Progress </a:t>
            </a:r>
            <a:r>
              <a:rPr lang="sv-SE" dirty="0" err="1" smtClean="0">
                <a:solidFill>
                  <a:schemeClr val="tx1"/>
                </a:solidFill>
              </a:rPr>
              <a:t>according</a:t>
            </a:r>
            <a:r>
              <a:rPr lang="sv-SE" dirty="0" smtClean="0">
                <a:solidFill>
                  <a:schemeClr val="tx1"/>
                </a:solidFill>
              </a:rPr>
              <a:t> to </a:t>
            </a:r>
            <a:r>
              <a:rPr lang="sv-SE" dirty="0" err="1" smtClean="0">
                <a:solidFill>
                  <a:schemeClr val="tx1"/>
                </a:solidFill>
              </a:rPr>
              <a:t>our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expectations</a:t>
            </a:r>
            <a:endParaRPr lang="sv-SE" dirty="0">
              <a:solidFill>
                <a:schemeClr val="tx1"/>
              </a:solidFill>
            </a:endParaRPr>
          </a:p>
          <a:p>
            <a:pPr marL="142875" lvl="1" indent="0">
              <a:buNone/>
            </a:pPr>
            <a:endParaRPr lang="sv-SE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6649090" y="3340686"/>
            <a:ext cx="5532891" cy="47680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Feb 2024: </a:t>
            </a:r>
            <a:r>
              <a:rPr lang="sv-SE" dirty="0" err="1" smtClean="0">
                <a:solidFill>
                  <a:schemeClr val="tx1"/>
                </a:solidFill>
              </a:rPr>
              <a:t>Vendor</a:t>
            </a:r>
            <a:r>
              <a:rPr lang="sv-SE" dirty="0" smtClean="0">
                <a:solidFill>
                  <a:schemeClr val="tx1"/>
                </a:solidFill>
              </a:rPr>
              <a:t> software demo/workshop (by </a:t>
            </a:r>
            <a:r>
              <a:rPr lang="sv-SE" dirty="0" err="1" smtClean="0">
                <a:solidFill>
                  <a:schemeClr val="tx1"/>
                </a:solidFill>
              </a:rPr>
              <a:t>Detg</a:t>
            </a:r>
            <a:r>
              <a:rPr lang="sv-SE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ECDC </a:t>
            </a:r>
            <a:r>
              <a:rPr lang="sv-SE" dirty="0" err="1" smtClean="0">
                <a:solidFill>
                  <a:schemeClr val="tx1"/>
                </a:solidFill>
              </a:rPr>
              <a:t>joining</a:t>
            </a:r>
            <a:r>
              <a:rPr lang="sv-SE" dirty="0" smtClean="0">
                <a:solidFill>
                  <a:schemeClr val="tx1"/>
                </a:solidFill>
              </a:rPr>
              <a:t> as </a:t>
            </a:r>
            <a:r>
              <a:rPr lang="sv-SE" dirty="0" err="1" smtClean="0">
                <a:solidFill>
                  <a:schemeClr val="tx1"/>
                </a:solidFill>
              </a:rPr>
              <a:t>observer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>
                <a:solidFill>
                  <a:schemeClr val="tx1"/>
                </a:solidFill>
              </a:rPr>
              <a:t>Followed</a:t>
            </a:r>
            <a:r>
              <a:rPr lang="sv-SE" dirty="0" smtClean="0">
                <a:solidFill>
                  <a:schemeClr val="tx1"/>
                </a:solidFill>
              </a:rPr>
              <a:t> by an </a:t>
            </a:r>
            <a:r>
              <a:rPr lang="sv-SE" dirty="0" err="1" smtClean="0">
                <a:solidFill>
                  <a:schemeClr val="tx1"/>
                </a:solidFill>
              </a:rPr>
              <a:t>unfortunate</a:t>
            </a:r>
            <a:r>
              <a:rPr lang="sv-SE" dirty="0" smtClean="0">
                <a:solidFill>
                  <a:schemeClr val="tx1"/>
                </a:solidFill>
              </a:rPr>
              <a:t>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-&gt; 2 </a:t>
            </a:r>
            <a:r>
              <a:rPr lang="sv-SE" dirty="0" err="1" smtClean="0">
                <a:solidFill>
                  <a:schemeClr val="tx1"/>
                </a:solidFill>
              </a:rPr>
              <a:t>approaches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are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now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dirty="0" err="1" smtClean="0">
                <a:solidFill>
                  <a:schemeClr val="tx1"/>
                </a:solidFill>
              </a:rPr>
              <a:t>discussed</a:t>
            </a:r>
            <a:endParaRPr lang="sv-SE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751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Original integration process (path A)</a:t>
            </a:r>
            <a:endParaRPr lang="en-GB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0104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Timepix</a:t>
            </a:r>
            <a:r>
              <a:rPr lang="en-US" dirty="0"/>
              <a:t> </a:t>
            </a:r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765E27DD-CF1D-431C-A536-DFD5E92535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128671"/>
              </p:ext>
            </p:extLst>
          </p:nvPr>
        </p:nvGraphicFramePr>
        <p:xfrm>
          <a:off x="5183188" y="1351429"/>
          <a:ext cx="6172200" cy="450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84BF1DC-C16E-4D7C-9514-098A0D3D6849}"/>
              </a:ext>
            </a:extLst>
          </p:cNvPr>
          <p:cNvSpPr txBox="1">
            <a:spLocks/>
          </p:cNvSpPr>
          <p:nvPr/>
        </p:nvSpPr>
        <p:spPr>
          <a:xfrm>
            <a:off x="839788" y="1351429"/>
            <a:ext cx="3932237" cy="451755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sz="1800" dirty="0" smtClean="0"/>
              <a:t>The current </a:t>
            </a:r>
            <a:r>
              <a:rPr lang="en-US" sz="1800" dirty="0" err="1" smtClean="0"/>
              <a:t>timepix</a:t>
            </a:r>
            <a:r>
              <a:rPr lang="en-US" sz="1800" dirty="0" smtClean="0"/>
              <a:t> architecture based on the Event Formation Unit (EFU) used for all </a:t>
            </a:r>
            <a:r>
              <a:rPr lang="en-US" sz="1800" b="1" dirty="0" smtClean="0"/>
              <a:t>event based </a:t>
            </a:r>
            <a:r>
              <a:rPr lang="en-US" sz="1800" dirty="0" smtClean="0"/>
              <a:t>ESS detector</a:t>
            </a:r>
          </a:p>
          <a:p>
            <a:pPr marL="742950" lvl="1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The event formation unit designed for data transformation from UDP stream of detector events and ESS timing source</a:t>
            </a:r>
          </a:p>
          <a:p>
            <a:pPr marL="742950" lvl="1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The EFU performs on-the-fly calculations to transform the incoming UDP data the Kafka </a:t>
            </a:r>
            <a:r>
              <a:rPr lang="en-US" sz="1600" dirty="0" err="1" smtClean="0"/>
              <a:t>fla</a:t>
            </a:r>
            <a:r>
              <a:rPr lang="en-US" sz="1600" dirty="0" smtClean="0"/>
              <a:t>- buffer schema</a:t>
            </a:r>
          </a:p>
          <a:p>
            <a:pPr marL="742950" lvl="1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EFU can perform additional timing corrections, reductions, clustering, depending on the data source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processing steps and challenges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05F5FB53-C8D5-4633-BDB2-2BE4FC6BBDD5}"/>
              </a:ext>
            </a:extLst>
          </p:cNvPr>
          <p:cNvSpPr txBox="1">
            <a:spLocks/>
          </p:cNvSpPr>
          <p:nvPr/>
        </p:nvSpPr>
        <p:spPr>
          <a:xfrm>
            <a:off x="839789" y="1556145"/>
            <a:ext cx="10512422" cy="826995"/>
          </a:xfrm>
          <a:prstGeom prst="rect">
            <a:avLst/>
          </a:prstGeom>
        </p:spPr>
        <p:txBody>
          <a:bodyPr>
            <a:norm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Main challenges with the </a:t>
            </a:r>
            <a:r>
              <a:rPr lang="en-US" sz="2800" dirty="0" err="1" smtClean="0"/>
              <a:t>timepix</a:t>
            </a:r>
            <a:r>
              <a:rPr lang="en-US" sz="2800" dirty="0" smtClean="0"/>
              <a:t> data pipeline</a:t>
            </a:r>
            <a:endParaRPr lang="en-US" sz="2800" dirty="0"/>
          </a:p>
        </p:txBody>
      </p:sp>
      <p:graphicFrame>
        <p:nvGraphicFramePr>
          <p:cNvPr id="11" name="Content Placeholder 13">
            <a:extLst>
              <a:ext uri="{FF2B5EF4-FFF2-40B4-BE49-F238E27FC236}">
                <a16:creationId xmlns:a16="http://schemas.microsoft.com/office/drawing/2014/main" id="{92BA94A9-5DF4-41AB-9349-48B424129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761074"/>
              </p:ext>
            </p:extLst>
          </p:nvPr>
        </p:nvGraphicFramePr>
        <p:xfrm>
          <a:off x="1381357" y="2051939"/>
          <a:ext cx="9970853" cy="3454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20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523127" y="1716687"/>
            <a:ext cx="5246024" cy="34492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Schematic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/>
              <a:t> </a:t>
            </a:r>
            <a:r>
              <a:rPr lang="sv-SE" dirty="0" err="1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7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Aligning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ESS standars </a:t>
            </a:r>
            <a:r>
              <a:rPr lang="sv-SE" dirty="0" err="1" smtClean="0"/>
              <a:t>of</a:t>
            </a:r>
            <a:r>
              <a:rPr lang="sv-SE" dirty="0" smtClean="0"/>
              <a:t> streaming and </a:t>
            </a:r>
            <a:r>
              <a:rPr lang="sv-SE" dirty="0" err="1" smtClean="0"/>
              <a:t>timestamping</a:t>
            </a:r>
            <a:r>
              <a:rPr lang="sv-SE" dirty="0" smtClean="0"/>
              <a:t> 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1723943" y="2429069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Tpix3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9359" y="2423894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NIC1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9359" y="3896211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NIC2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03149" y="2509790"/>
            <a:ext cx="979204" cy="593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Data-T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70663" y="2423894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Serval SW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9" idx="3"/>
          </p:cNvCxnSpPr>
          <p:nvPr/>
        </p:nvCxnSpPr>
        <p:spPr>
          <a:xfrm flipV="1">
            <a:off x="3060440" y="2806449"/>
            <a:ext cx="1648918" cy="517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</p:cNvCxnSpPr>
          <p:nvPr/>
        </p:nvCxnSpPr>
        <p:spPr>
          <a:xfrm>
            <a:off x="6045856" y="2806449"/>
            <a:ext cx="327836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8" idx="2"/>
          </p:cNvCxnSpPr>
          <p:nvPr/>
        </p:nvCxnSpPr>
        <p:spPr>
          <a:xfrm rot="5400000">
            <a:off x="5888839" y="3274854"/>
            <a:ext cx="1175658" cy="832167"/>
          </a:xfrm>
          <a:prstGeom prst="bentConnector3">
            <a:avLst>
              <a:gd name="adj1" fmla="val 10079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382353" y="2806449"/>
            <a:ext cx="588310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307160" y="2806449"/>
            <a:ext cx="648223" cy="5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70462" y="2430506"/>
            <a:ext cx="6351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UDP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1723942" y="5490556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6" idx="0"/>
          </p:cNvCxnSpPr>
          <p:nvPr/>
        </p:nvCxnSpPr>
        <p:spPr>
          <a:xfrm flipH="1" flipV="1">
            <a:off x="2392190" y="3265714"/>
            <a:ext cx="1" cy="222484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490797" y="5483303"/>
            <a:ext cx="6351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UDP</a:t>
            </a:r>
            <a:endParaRPr lang="en-US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2457042" y="4246500"/>
            <a:ext cx="5385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TTL</a:t>
            </a:r>
            <a:endParaRPr lang="en-US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6727372" y="1415762"/>
            <a:ext cx="569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sv-SE" dirty="0" smtClean="0"/>
              <a:t>IPC</a:t>
            </a:r>
            <a:endParaRPr lang="en-US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4693493" y="5483303"/>
            <a:ext cx="3453281" cy="10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73277" y="5646942"/>
            <a:ext cx="1336497" cy="765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EFU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86399" y="5463646"/>
            <a:ext cx="569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sv-SE" dirty="0" smtClean="0"/>
              <a:t>IPC</a:t>
            </a:r>
            <a:endParaRPr lang="en-US" dirty="0" smtClean="0"/>
          </a:p>
        </p:txBody>
      </p:sp>
      <p:cxnSp>
        <p:nvCxnSpPr>
          <p:cNvPr id="42" name="Straight Arrow Connector 41"/>
          <p:cNvCxnSpPr>
            <a:stCxn id="36" idx="3"/>
          </p:cNvCxnSpPr>
          <p:nvPr/>
        </p:nvCxnSpPr>
        <p:spPr>
          <a:xfrm>
            <a:off x="3060439" y="5873111"/>
            <a:ext cx="181283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77608" y="4826756"/>
            <a:ext cx="6351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sv-SE" dirty="0" smtClean="0"/>
              <a:t>UDP</a:t>
            </a:r>
            <a:endParaRPr lang="en-US" dirty="0" smtClean="0"/>
          </a:p>
        </p:txBody>
      </p:sp>
      <p:cxnSp>
        <p:nvCxnSpPr>
          <p:cNvPr id="22" name="Straight Arrow Connector 21"/>
          <p:cNvCxnSpPr>
            <a:stCxn id="17" idx="2"/>
          </p:cNvCxnSpPr>
          <p:nvPr/>
        </p:nvCxnSpPr>
        <p:spPr>
          <a:xfrm>
            <a:off x="5377608" y="4661321"/>
            <a:ext cx="0" cy="1006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209774" y="6029497"/>
            <a:ext cx="35676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28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428ABCB-3F3E-4048-A364-4504F20CBF77}"/>
              </a:ext>
            </a:extLst>
          </p:cNvPr>
          <p:cNvSpPr txBox="1">
            <a:spLocks/>
          </p:cNvSpPr>
          <p:nvPr/>
        </p:nvSpPr>
        <p:spPr>
          <a:xfrm>
            <a:off x="839788" y="457200"/>
            <a:ext cx="10512423" cy="894229"/>
          </a:xfrm>
          <a:prstGeom prst="rect">
            <a:avLst/>
          </a:prstGeom>
        </p:spPr>
        <p:txBody>
          <a:bodyPr vert="horz" lIns="90000" tIns="45720" rIns="91440" bIns="180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>
                <a:solidFill>
                  <a:srgbClr val="6666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Overall status update</a:t>
            </a:r>
            <a:endParaRPr lang="en-US" dirty="0"/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3EC991FD-61A2-4CE5-B5A8-CA97A2266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833206"/>
              </p:ext>
            </p:extLst>
          </p:nvPr>
        </p:nvGraphicFramePr>
        <p:xfrm>
          <a:off x="749029" y="3161489"/>
          <a:ext cx="10656651" cy="3566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E20E88D0-2088-486B-804D-6DAC910FD96D}"/>
              </a:ext>
            </a:extLst>
          </p:cNvPr>
          <p:cNvSpPr txBox="1">
            <a:spLocks/>
          </p:cNvSpPr>
          <p:nvPr/>
        </p:nvSpPr>
        <p:spPr>
          <a:xfrm>
            <a:off x="836612" y="1351429"/>
            <a:ext cx="10512423" cy="1135462"/>
          </a:xfrm>
          <a:prstGeom prst="rect">
            <a:avLst/>
          </a:prstGeom>
        </p:spPr>
        <p:txBody>
          <a:bodyPr/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All major steps are implemented and the current </a:t>
            </a:r>
            <a:r>
              <a:rPr lang="en-US" b="1" dirty="0" err="1" smtClean="0"/>
              <a:t>timepix</a:t>
            </a:r>
            <a:r>
              <a:rPr lang="en-US" b="1" dirty="0" smtClean="0"/>
              <a:t> solution is capable to process data from the camera together with ESS time. </a:t>
            </a:r>
          </a:p>
          <a:p>
            <a:r>
              <a:rPr lang="en-US" dirty="0" smtClean="0"/>
              <a:t>From ECDC perspective the development project is ready for cold commissioning, but not ready to deliver full scale science.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We currently miss realistic data with ESS timing to perform a required demonstration and fit cold commissioning.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71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864210" y="3025302"/>
            <a:ext cx="5241862" cy="17461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2024-04-19</a:t>
            </a:fld>
            <a:endParaRPr lang="sv-S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428ABCB-3F3E-4048-A364-4504F20CBF77}"/>
              </a:ext>
            </a:extLst>
          </p:cNvPr>
          <p:cNvSpPr txBox="1">
            <a:spLocks/>
          </p:cNvSpPr>
          <p:nvPr/>
        </p:nvSpPr>
        <p:spPr>
          <a:xfrm>
            <a:off x="1044512" y="527224"/>
            <a:ext cx="9478393" cy="657340"/>
          </a:xfrm>
          <a:prstGeom prst="rect">
            <a:avLst/>
          </a:prstGeom>
        </p:spPr>
        <p:txBody>
          <a:bodyPr vert="horz" lIns="90000" tIns="45720" rIns="91440" bIns="1800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>
                <a:solidFill>
                  <a:srgbClr val="6666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Global time calculation and </a:t>
            </a:r>
            <a:r>
              <a:rPr lang="en-US" dirty="0" err="1" smtClean="0">
                <a:solidFill>
                  <a:schemeClr val="tx1"/>
                </a:solidFill>
              </a:rPr>
              <a:t>RToA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A167EFF7-A52E-4012-981F-677CFF3F1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0846" y="1587297"/>
            <a:ext cx="435032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This challenge requires to align the camera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Pixel timestamp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TDC timestamp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EVR’s Pulse </a:t>
            </a:r>
            <a:r>
              <a:rPr lang="en-US" dirty="0">
                <a:solidFill>
                  <a:schemeClr val="tx1"/>
                </a:solidFill>
              </a:rPr>
              <a:t>timestamps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Challenge: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Each </a:t>
            </a:r>
            <a:r>
              <a:rPr lang="en-US" dirty="0">
                <a:solidFill>
                  <a:schemeClr val="tx1"/>
                </a:solidFill>
              </a:rPr>
              <a:t>of these timestamps has different bin size period of reset. Data arrival is </a:t>
            </a:r>
            <a:r>
              <a:rPr lang="en-US" dirty="0" smtClean="0">
                <a:solidFill>
                  <a:schemeClr val="tx1"/>
                </a:solidFill>
              </a:rPr>
              <a:t>not ordered </a:t>
            </a:r>
            <a:r>
              <a:rPr lang="en-US" dirty="0">
                <a:solidFill>
                  <a:schemeClr val="tx1"/>
                </a:solidFill>
              </a:rPr>
              <a:t>and not </a:t>
            </a:r>
            <a:r>
              <a:rPr lang="en-US" dirty="0" err="1">
                <a:solidFill>
                  <a:schemeClr val="tx1"/>
                </a:solidFill>
              </a:rPr>
              <a:t>realtime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64210" y="3681622"/>
            <a:ext cx="5340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dirty="0" err="1" smtClean="0">
                <a:solidFill>
                  <a:srgbClr val="666666"/>
                </a:solidFill>
              </a:rPr>
              <a:t>Technically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achieved</a:t>
            </a:r>
            <a:r>
              <a:rPr lang="sv-SE" dirty="0" smtClean="0">
                <a:solidFill>
                  <a:srgbClr val="666666"/>
                </a:solidFill>
              </a:rPr>
              <a:t> global </a:t>
            </a:r>
            <a:r>
              <a:rPr lang="sv-SE" dirty="0" err="1" smtClean="0">
                <a:solidFill>
                  <a:srgbClr val="666666"/>
                </a:solidFill>
              </a:rPr>
              <a:t>time</a:t>
            </a:r>
            <a:r>
              <a:rPr lang="sv-SE" dirty="0">
                <a:solidFill>
                  <a:srgbClr val="666666"/>
                </a:solidFill>
              </a:rPr>
              <a:t> </a:t>
            </a:r>
            <a:r>
              <a:rPr lang="sv-SE" dirty="0" smtClean="0">
                <a:solidFill>
                  <a:srgbClr val="666666"/>
                </a:solidFill>
              </a:rPr>
              <a:t>(real </a:t>
            </a:r>
            <a:r>
              <a:rPr lang="sv-SE" dirty="0" err="1" smtClean="0">
                <a:solidFill>
                  <a:srgbClr val="666666"/>
                </a:solidFill>
              </a:rPr>
              <a:t>time</a:t>
            </a:r>
            <a:r>
              <a:rPr lang="sv-SE" dirty="0" smtClean="0">
                <a:solidFill>
                  <a:srgbClr val="666666"/>
                </a:solidFill>
              </a:rPr>
              <a:t> in </a:t>
            </a:r>
            <a:r>
              <a:rPr lang="sv-SE" dirty="0" err="1" smtClean="0">
                <a:solidFill>
                  <a:srgbClr val="666666"/>
                </a:solidFill>
              </a:rPr>
              <a:t>ns</a:t>
            </a:r>
            <a:r>
              <a:rPr lang="sv-SE" dirty="0" smtClean="0">
                <a:solidFill>
                  <a:srgbClr val="666666"/>
                </a:solidFill>
              </a:rPr>
              <a:t>) for </a:t>
            </a:r>
            <a:r>
              <a:rPr lang="sv-SE" dirty="0" err="1" smtClean="0">
                <a:solidFill>
                  <a:srgbClr val="666666"/>
                </a:solidFill>
              </a:rPr>
              <a:t>each</a:t>
            </a:r>
            <a:r>
              <a:rPr lang="sv-SE" dirty="0" smtClean="0">
                <a:solidFill>
                  <a:srgbClr val="666666"/>
                </a:solidFill>
              </a:rPr>
              <a:t> pixel </a:t>
            </a:r>
            <a:r>
              <a:rPr lang="sv-SE" dirty="0" err="1" smtClean="0">
                <a:solidFill>
                  <a:srgbClr val="666666"/>
                </a:solidFill>
              </a:rPr>
              <a:t>based</a:t>
            </a:r>
            <a:r>
              <a:rPr lang="sv-SE" dirty="0" smtClean="0">
                <a:solidFill>
                  <a:srgbClr val="666666"/>
                </a:solidFill>
              </a:rPr>
              <a:t> on EVR </a:t>
            </a:r>
            <a:r>
              <a:rPr lang="sv-SE" dirty="0" err="1" smtClean="0">
                <a:solidFill>
                  <a:srgbClr val="666666"/>
                </a:solidFill>
              </a:rPr>
              <a:t>time</a:t>
            </a:r>
            <a:r>
              <a:rPr lang="sv-SE" dirty="0" smtClean="0">
                <a:solidFill>
                  <a:srgbClr val="666666"/>
                </a:solidFill>
              </a:rPr>
              <a:t> and </a:t>
            </a:r>
            <a:r>
              <a:rPr lang="sv-SE" dirty="0" err="1" smtClean="0">
                <a:solidFill>
                  <a:srgbClr val="666666"/>
                </a:solidFill>
              </a:rPr>
              <a:t>calcalculate</a:t>
            </a:r>
            <a:r>
              <a:rPr lang="sv-SE" dirty="0" smtClean="0">
                <a:solidFill>
                  <a:srgbClr val="666666"/>
                </a:solidFill>
              </a:rPr>
              <a:t> relative </a:t>
            </a:r>
            <a:r>
              <a:rPr lang="sv-SE" dirty="0" err="1" smtClean="0">
                <a:solidFill>
                  <a:srgbClr val="666666"/>
                </a:solidFill>
              </a:rPr>
              <a:t>time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of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each</a:t>
            </a:r>
            <a:r>
              <a:rPr lang="sv-SE" dirty="0" smtClean="0">
                <a:solidFill>
                  <a:srgbClr val="666666"/>
                </a:solidFill>
              </a:rPr>
              <a:t> event.</a:t>
            </a:r>
            <a:endParaRPr lang="en-US" dirty="0" smtClean="0">
              <a:solidFill>
                <a:srgbClr val="6666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94808" y="3273119"/>
            <a:ext cx="2181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Achieved 2024 Feb</a:t>
            </a:r>
          </a:p>
          <a:p>
            <a:pPr algn="l"/>
            <a:endParaRPr lang="en-US" dirty="0" smtClean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ESS-0060907 - Chess Core Powerpoint</Template>
  <TotalTime>7794</TotalTime>
  <Words>1645</Words>
  <Application>Microsoft Office PowerPoint</Application>
  <PresentationFormat>Widescreen</PresentationFormat>
  <Paragraphs>289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Timepix3 integration at ESS</vt:lpstr>
      <vt:lpstr>Some background</vt:lpstr>
      <vt:lpstr>PowerPoint Presentation</vt:lpstr>
      <vt:lpstr>Timepix Architecture</vt:lpstr>
      <vt:lpstr>Major processing steps and challenges</vt:lpstr>
      <vt:lpstr>Schematic of architecture</vt:lpstr>
      <vt:lpstr>PowerPoint Presentation</vt:lpstr>
      <vt:lpstr>PowerPoint Presentation</vt:lpstr>
      <vt:lpstr>Photon hit clustering </vt:lpstr>
      <vt:lpstr>PowerPoint Presentation</vt:lpstr>
      <vt:lpstr>Challanges on path A</vt:lpstr>
      <vt:lpstr>Development at ESS</vt:lpstr>
      <vt:lpstr>PowerPoint Presentation</vt:lpstr>
      <vt:lpstr>PowerPoint Presentation</vt:lpstr>
      <vt:lpstr>Plan B: Vendor software in  data pipeline</vt:lpstr>
      <vt:lpstr>Schematic of architecture</vt:lpstr>
      <vt:lpstr>Plan B merits</vt:lpstr>
      <vt:lpstr>Plan B: Considerations</vt:lpstr>
      <vt:lpstr>Plan B: Considerations</vt:lpstr>
      <vt:lpstr>Plan B: Considerations</vt:lpstr>
      <vt:lpstr>Plan B: Considerations</vt:lpstr>
      <vt:lpstr>PowerPoint Presentation</vt:lpstr>
      <vt:lpstr>Summary</vt:lpstr>
      <vt:lpstr>Short term plans</vt:lpstr>
      <vt:lpstr>Lastly</vt:lpstr>
      <vt:lpstr>Thank you for listening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 Pettersson</dc:creator>
  <cp:lastModifiedBy>Anders Pettersson</cp:lastModifiedBy>
  <cp:revision>53</cp:revision>
  <cp:lastPrinted>2019-03-08T10:27:30Z</cp:lastPrinted>
  <dcterms:created xsi:type="dcterms:W3CDTF">2024-04-10T06:19:12Z</dcterms:created>
  <dcterms:modified xsi:type="dcterms:W3CDTF">2024-04-19T09:08:42Z</dcterms:modified>
</cp:coreProperties>
</file>