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2"/>
  </p:notesMasterIdLst>
  <p:sldIdLst>
    <p:sldId id="265" r:id="rId3"/>
    <p:sldId id="296" r:id="rId4"/>
    <p:sldId id="267" r:id="rId5"/>
    <p:sldId id="287" r:id="rId6"/>
    <p:sldId id="278" r:id="rId7"/>
    <p:sldId id="283" r:id="rId8"/>
    <p:sldId id="272" r:id="rId9"/>
    <p:sldId id="279" r:id="rId10"/>
    <p:sldId id="280" r:id="rId11"/>
    <p:sldId id="282" r:id="rId12"/>
    <p:sldId id="295" r:id="rId13"/>
    <p:sldId id="291" r:id="rId14"/>
    <p:sldId id="288" r:id="rId15"/>
    <p:sldId id="285" r:id="rId16"/>
    <p:sldId id="290" r:id="rId17"/>
    <p:sldId id="292" r:id="rId18"/>
    <p:sldId id="293" r:id="rId19"/>
    <p:sldId id="289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DFFE9"/>
    <a:srgbClr val="0000FF"/>
    <a:srgbClr val="02D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438" autoAdjust="0"/>
  </p:normalViewPr>
  <p:slideViewPr>
    <p:cSldViewPr>
      <p:cViewPr>
        <p:scale>
          <a:sx n="66" d="100"/>
          <a:sy n="66" d="100"/>
        </p:scale>
        <p:origin x="-802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93398-5F42-43F4-8A7E-70BB16DFCBF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4A7404-3E84-4F64-B791-1A9805F6B11D}">
      <dgm:prSet phldrT="[Текст]" custT="1"/>
      <dgm:spPr/>
      <dgm:t>
        <a:bodyPr/>
        <a:lstStyle/>
        <a:p>
          <a:r>
            <a:rPr lang="en-US" sz="1600" dirty="0" smtClean="0"/>
            <a:t>DeLiDAQ-1 file (.root)</a:t>
          </a:r>
          <a:endParaRPr lang="ru-RU" sz="1600" dirty="0"/>
        </a:p>
      </dgm:t>
    </dgm:pt>
    <dgm:pt modelId="{91DC216C-2CE7-4CE6-8C63-23C7A31A3C7B}" type="parTrans" cxnId="{762A490A-E3AA-4709-8BF3-1FD62F758EDD}">
      <dgm:prSet/>
      <dgm:spPr/>
      <dgm:t>
        <a:bodyPr/>
        <a:lstStyle/>
        <a:p>
          <a:endParaRPr lang="ru-RU"/>
        </a:p>
      </dgm:t>
    </dgm:pt>
    <dgm:pt modelId="{4CF0191A-93F7-4807-A96C-CC2FC20521C2}" type="sibTrans" cxnId="{762A490A-E3AA-4709-8BF3-1FD62F758EDD}">
      <dgm:prSet/>
      <dgm:spPr/>
      <dgm:t>
        <a:bodyPr/>
        <a:lstStyle/>
        <a:p>
          <a:endParaRPr lang="ru-RU"/>
        </a:p>
      </dgm:t>
    </dgm:pt>
    <dgm:pt modelId="{1C5A6CA6-7BDD-4923-83C6-6CD41C0E3FB5}">
      <dgm:prSet phldrT="[Текст]" custT="1"/>
      <dgm:spPr/>
      <dgm:t>
        <a:bodyPr/>
        <a:lstStyle/>
        <a:p>
          <a:r>
            <a:rPr lang="en-US" sz="1600" dirty="0" smtClean="0"/>
            <a:t>Meas_1</a:t>
          </a:r>
          <a:endParaRPr lang="ru-RU" sz="1600" dirty="0"/>
        </a:p>
      </dgm:t>
    </dgm:pt>
    <dgm:pt modelId="{C9FC95D6-D894-4665-A47E-8EB1FB12A3D9}" type="parTrans" cxnId="{8E2E8639-4CF2-4B08-BC7A-420149E2656D}">
      <dgm:prSet/>
      <dgm:spPr>
        <a:ln w="3810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7A03A99-3BC9-4014-9F48-FEFC1947D718}" type="sibTrans" cxnId="{8E2E8639-4CF2-4B08-BC7A-420149E2656D}">
      <dgm:prSet/>
      <dgm:spPr/>
      <dgm:t>
        <a:bodyPr/>
        <a:lstStyle/>
        <a:p>
          <a:endParaRPr lang="ru-RU"/>
        </a:p>
      </dgm:t>
    </dgm:pt>
    <dgm:pt modelId="{081DF19B-525B-4397-9A03-CE58485514B9}">
      <dgm:prSet phldrT="[Текст]" custT="1"/>
      <dgm:spPr/>
      <dgm:t>
        <a:bodyPr/>
        <a:lstStyle/>
        <a:p>
          <a:r>
            <a:rPr lang="en-US" sz="1600" dirty="0" smtClean="0"/>
            <a:t>Board_Param_run1</a:t>
          </a:r>
          <a:endParaRPr lang="ru-RU" sz="1600" dirty="0"/>
        </a:p>
      </dgm:t>
    </dgm:pt>
    <dgm:pt modelId="{EFA827E3-6BEC-45FF-BD28-4698AF155A54}" type="parTrans" cxnId="{6C9CDD50-9E48-42FE-9CA0-80A937EEE7A8}">
      <dgm:prSet/>
      <dgm:spPr>
        <a:ln w="3810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04BFE56A-F15D-45D2-86BB-1EC63CA12DA8}" type="sibTrans" cxnId="{6C9CDD50-9E48-42FE-9CA0-80A937EEE7A8}">
      <dgm:prSet/>
      <dgm:spPr/>
      <dgm:t>
        <a:bodyPr/>
        <a:lstStyle/>
        <a:p>
          <a:endParaRPr lang="ru-RU"/>
        </a:p>
      </dgm:t>
    </dgm:pt>
    <dgm:pt modelId="{90F0715C-A2EE-476E-8C4D-EFB1430DED27}">
      <dgm:prSet phldrT="[Текст]" custT="1"/>
      <dgm:spPr/>
      <dgm:t>
        <a:bodyPr/>
        <a:lstStyle/>
        <a:p>
          <a:r>
            <a:rPr lang="en-US" sz="1600" dirty="0" smtClean="0"/>
            <a:t>H1D_X1+X2_run1</a:t>
          </a:r>
          <a:endParaRPr lang="ru-RU" sz="1600" dirty="0"/>
        </a:p>
      </dgm:t>
    </dgm:pt>
    <dgm:pt modelId="{51228083-C32F-412D-B817-461BE508694A}" type="parTrans" cxnId="{E38A10C2-CCBB-44DF-A4E3-768F14B52BBE}">
      <dgm:prSet/>
      <dgm:spPr>
        <a:ln w="3810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20286972-5274-445B-A770-364E82256B6B}" type="sibTrans" cxnId="{E38A10C2-CCBB-44DF-A4E3-768F14B52BBE}">
      <dgm:prSet/>
      <dgm:spPr/>
      <dgm:t>
        <a:bodyPr/>
        <a:lstStyle/>
        <a:p>
          <a:endParaRPr lang="ru-RU"/>
        </a:p>
      </dgm:t>
    </dgm:pt>
    <dgm:pt modelId="{7BB849F5-D711-4C94-883A-C4C663779771}">
      <dgm:prSet phldrT="[Текст]" custT="1"/>
      <dgm:spPr/>
      <dgm:t>
        <a:bodyPr/>
        <a:lstStyle/>
        <a:p>
          <a:r>
            <a:rPr lang="en-US" sz="1600" dirty="0" smtClean="0"/>
            <a:t>Meas_2</a:t>
          </a:r>
          <a:endParaRPr lang="ru-RU" sz="1600" dirty="0"/>
        </a:p>
      </dgm:t>
    </dgm:pt>
    <dgm:pt modelId="{47FC94CD-60BB-4552-AF93-97A892BE025C}" type="parTrans" cxnId="{CA771D25-A1FC-4594-ABF0-F5EB01459DDF}">
      <dgm:prSet/>
      <dgm:spPr>
        <a:ln w="3810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2B2CE5CE-0EAF-4C9F-A719-3952F44E9186}" type="sibTrans" cxnId="{CA771D25-A1FC-4594-ABF0-F5EB01459DDF}">
      <dgm:prSet/>
      <dgm:spPr/>
      <dgm:t>
        <a:bodyPr/>
        <a:lstStyle/>
        <a:p>
          <a:endParaRPr lang="ru-RU"/>
        </a:p>
      </dgm:t>
    </dgm:pt>
    <dgm:pt modelId="{4BD6AF40-DB7B-4EB1-8171-80577E38C51C}">
      <dgm:prSet phldrT="[Текст]" custT="1"/>
      <dgm:spPr/>
      <dgm:t>
        <a:bodyPr/>
        <a:lstStyle/>
        <a:p>
          <a:r>
            <a:rPr lang="en-US" sz="1600" dirty="0" smtClean="0"/>
            <a:t>H_Dead_run2</a:t>
          </a:r>
          <a:endParaRPr lang="ru-RU" sz="1600" dirty="0"/>
        </a:p>
      </dgm:t>
    </dgm:pt>
    <dgm:pt modelId="{EE93BE93-6C76-44DA-A9A9-F0F53C25E99E}" type="parTrans" cxnId="{D7A45DBC-0B90-4364-BC23-DCA1DDA3854B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6DA0DA14-A05F-46C1-A49F-057F37F6A7CF}" type="sibTrans" cxnId="{D7A45DBC-0B90-4364-BC23-DCA1DDA3854B}">
      <dgm:prSet/>
      <dgm:spPr/>
      <dgm:t>
        <a:bodyPr/>
        <a:lstStyle/>
        <a:p>
          <a:endParaRPr lang="ru-RU"/>
        </a:p>
      </dgm:t>
    </dgm:pt>
    <dgm:pt modelId="{78FFE1B7-9418-4741-A194-EFEB4A0F8623}">
      <dgm:prSet phldrT="[Текст]" custT="1"/>
      <dgm:spPr/>
      <dgm:t>
        <a:bodyPr/>
        <a:lstStyle/>
        <a:p>
          <a:r>
            <a:rPr lang="en-US" sz="1600" dirty="0" smtClean="0"/>
            <a:t>H2D_X1-X2_Y1-Y2_run1</a:t>
          </a:r>
          <a:endParaRPr lang="ru-RU" sz="1600" dirty="0"/>
        </a:p>
      </dgm:t>
    </dgm:pt>
    <dgm:pt modelId="{C1CEFA07-999E-4AD1-9331-CE82B14A455B}" type="parTrans" cxnId="{B6F6CB47-7C5B-4BDD-80D9-19A1C304EB8C}">
      <dgm:prSet/>
      <dgm:spPr>
        <a:ln w="3810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4E20D5E2-CE62-4376-AC49-9043C02B6299}" type="sibTrans" cxnId="{B6F6CB47-7C5B-4BDD-80D9-19A1C304EB8C}">
      <dgm:prSet/>
      <dgm:spPr/>
      <dgm:t>
        <a:bodyPr/>
        <a:lstStyle/>
        <a:p>
          <a:endParaRPr lang="ru-RU"/>
        </a:p>
      </dgm:t>
    </dgm:pt>
    <dgm:pt modelId="{FE51C826-1BF1-4E41-8C99-4121CBAA94AE}">
      <dgm:prSet phldrT="[Текст]" custT="1"/>
      <dgm:spPr/>
      <dgm:t>
        <a:bodyPr/>
        <a:lstStyle/>
        <a:p>
          <a:r>
            <a:rPr lang="en-US" sz="1600" dirty="0" smtClean="0"/>
            <a:t>H3D_TOF_X1-X2_Y1-Y2_run1</a:t>
          </a:r>
          <a:endParaRPr lang="ru-RU" sz="1600" dirty="0"/>
        </a:p>
      </dgm:t>
    </dgm:pt>
    <dgm:pt modelId="{56466D0E-1FF0-4486-BB16-59A6CD8C4147}" type="parTrans" cxnId="{7FCF43B1-EDA2-4E5A-8827-725495F4B37B}">
      <dgm:prSet/>
      <dgm:spPr>
        <a:ln w="3810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3FA2287B-27B8-4F18-A35E-F6A3522D7077}" type="sibTrans" cxnId="{7FCF43B1-EDA2-4E5A-8827-725495F4B37B}">
      <dgm:prSet/>
      <dgm:spPr/>
      <dgm:t>
        <a:bodyPr/>
        <a:lstStyle/>
        <a:p>
          <a:endParaRPr lang="ru-RU"/>
        </a:p>
      </dgm:t>
    </dgm:pt>
    <dgm:pt modelId="{92FDD96D-B128-4D62-A8D4-D249F6C8EF01}">
      <dgm:prSet phldrT="[Текст]" custT="1"/>
      <dgm:spPr/>
      <dgm:t>
        <a:bodyPr/>
        <a:lstStyle/>
        <a:p>
          <a:r>
            <a:rPr lang="en-US" sz="1600" dirty="0" smtClean="0"/>
            <a:t>ReadListMode_run3</a:t>
          </a:r>
          <a:endParaRPr lang="ru-RU" sz="1600" dirty="0"/>
        </a:p>
      </dgm:t>
    </dgm:pt>
    <dgm:pt modelId="{29E87150-5471-43F4-A39E-654F26F76B49}" type="parTrans" cxnId="{F7C2C8E3-86B9-4164-8DCC-75D42ECA5C5E}">
      <dgm:prSet/>
      <dgm:spPr>
        <a:ln w="3810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58168F0A-8D99-491E-819C-437324A54E09}" type="sibTrans" cxnId="{F7C2C8E3-86B9-4164-8DCC-75D42ECA5C5E}">
      <dgm:prSet/>
      <dgm:spPr/>
      <dgm:t>
        <a:bodyPr/>
        <a:lstStyle/>
        <a:p>
          <a:endParaRPr lang="ru-RU"/>
        </a:p>
      </dgm:t>
    </dgm:pt>
    <dgm:pt modelId="{A5F17715-A090-4441-A41A-83E6B2EC8DD1}">
      <dgm:prSet phldrT="[Текст]" custT="1"/>
      <dgm:spPr/>
      <dgm:t>
        <a:bodyPr/>
        <a:lstStyle/>
        <a:p>
          <a:r>
            <a:rPr lang="en-US" sz="1600" dirty="0" err="1" smtClean="0"/>
            <a:t>FPGA_ListMode</a:t>
          </a:r>
          <a:r>
            <a:rPr lang="en-US" sz="1600" dirty="0" smtClean="0"/>
            <a:t> (tree)</a:t>
          </a:r>
          <a:endParaRPr lang="ru-RU" sz="1600" dirty="0"/>
        </a:p>
      </dgm:t>
    </dgm:pt>
    <dgm:pt modelId="{64DF4306-471F-4819-BA2B-25051818A552}" type="parTrans" cxnId="{3FB2384D-6378-46F0-9E49-81BC1D71D434}">
      <dgm:prSet/>
      <dgm:spPr>
        <a:ln w="3810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AEBFD916-E4DF-4261-9B09-8CF89D2113F5}" type="sibTrans" cxnId="{3FB2384D-6378-46F0-9E49-81BC1D71D434}">
      <dgm:prSet/>
      <dgm:spPr/>
      <dgm:t>
        <a:bodyPr/>
        <a:lstStyle/>
        <a:p>
          <a:endParaRPr lang="ru-RU"/>
        </a:p>
      </dgm:t>
    </dgm:pt>
    <dgm:pt modelId="{440E65C1-8D54-4E4B-8DE4-1DCD4BC5F10B}">
      <dgm:prSet phldrT="[Текст]" custT="1"/>
      <dgm:spPr/>
      <dgm:t>
        <a:bodyPr/>
        <a:lstStyle/>
        <a:p>
          <a:r>
            <a:rPr lang="en-US" sz="1600" dirty="0" smtClean="0"/>
            <a:t>Requested histograms</a:t>
          </a:r>
          <a:endParaRPr lang="ru-RU" sz="1600" dirty="0"/>
        </a:p>
      </dgm:t>
    </dgm:pt>
    <dgm:pt modelId="{446DC54B-E158-4FA1-A917-7BA89F22A35E}" type="parTrans" cxnId="{34211E5C-A192-4168-BCDE-980B81A20439}">
      <dgm:prSet/>
      <dgm:spPr>
        <a:ln w="3810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537FC872-5164-4173-84BA-BF6767BDEA03}" type="sibTrans" cxnId="{34211E5C-A192-4168-BCDE-980B81A20439}">
      <dgm:prSet/>
      <dgm:spPr/>
      <dgm:t>
        <a:bodyPr/>
        <a:lstStyle/>
        <a:p>
          <a:endParaRPr lang="ru-RU"/>
        </a:p>
      </dgm:t>
    </dgm:pt>
    <dgm:pt modelId="{9967E29F-CEF0-469D-A68D-94D4A75AC1A8}" type="pres">
      <dgm:prSet presAssocID="{5EE93398-5F42-43F4-8A7E-70BB16DFCB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5E6CA-71C3-4818-98FB-638E9A46198F}" type="pres">
      <dgm:prSet presAssocID="{F14A7404-3E84-4F64-B791-1A9805F6B11D}" presName="root1" presStyleCnt="0"/>
      <dgm:spPr/>
    </dgm:pt>
    <dgm:pt modelId="{4DFD0ECE-DA7F-40F1-A2F0-4ABDA738AE3A}" type="pres">
      <dgm:prSet presAssocID="{F14A7404-3E84-4F64-B791-1A9805F6B11D}" presName="LevelOneTextNode" presStyleLbl="node0" presStyleIdx="0" presStyleCnt="1" custScaleX="123538" custScaleY="124265" custLinFactNeighborX="-85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B21F10-BC67-44C2-AA57-D2BEF8B2DEBB}" type="pres">
      <dgm:prSet presAssocID="{F14A7404-3E84-4F64-B791-1A9805F6B11D}" presName="level2hierChild" presStyleCnt="0"/>
      <dgm:spPr/>
    </dgm:pt>
    <dgm:pt modelId="{DA216C9D-FC28-44B6-B87A-DE6559F2FAEB}" type="pres">
      <dgm:prSet presAssocID="{C9FC95D6-D894-4665-A47E-8EB1FB12A3D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8194A12-3423-4151-AEE4-609511AF59DF}" type="pres">
      <dgm:prSet presAssocID="{C9FC95D6-D894-4665-A47E-8EB1FB12A3D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D016986-CE43-44F7-A33B-D93897FD4F25}" type="pres">
      <dgm:prSet presAssocID="{1C5A6CA6-7BDD-4923-83C6-6CD41C0E3FB5}" presName="root2" presStyleCnt="0"/>
      <dgm:spPr/>
    </dgm:pt>
    <dgm:pt modelId="{7683627D-8B09-4557-B8A6-146CE91F4B11}" type="pres">
      <dgm:prSet presAssocID="{1C5A6CA6-7BDD-4923-83C6-6CD41C0E3FB5}" presName="LevelTwoTextNode" presStyleLbl="node2" presStyleIdx="0" presStyleCnt="3" custLinFactNeighborX="1165" custLinFactNeighborY="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9E4EA8-13ED-48C6-A954-904821730EF6}" type="pres">
      <dgm:prSet presAssocID="{1C5A6CA6-7BDD-4923-83C6-6CD41C0E3FB5}" presName="level3hierChild" presStyleCnt="0"/>
      <dgm:spPr/>
    </dgm:pt>
    <dgm:pt modelId="{24545704-5A87-4C9A-B21B-FD85D69B06B9}" type="pres">
      <dgm:prSet presAssocID="{EFA827E3-6BEC-45FF-BD28-4698AF155A54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57F2F628-6025-4D08-8B6B-D566E90D069D}" type="pres">
      <dgm:prSet presAssocID="{EFA827E3-6BEC-45FF-BD28-4698AF155A54}" presName="connTx" presStyleLbl="parChTrans1D3" presStyleIdx="0" presStyleCnt="7"/>
      <dgm:spPr/>
      <dgm:t>
        <a:bodyPr/>
        <a:lstStyle/>
        <a:p>
          <a:endParaRPr lang="ru-RU"/>
        </a:p>
      </dgm:t>
    </dgm:pt>
    <dgm:pt modelId="{FE00C86A-5B79-4A4B-948F-A804F772CF02}" type="pres">
      <dgm:prSet presAssocID="{081DF19B-525B-4397-9A03-CE58485514B9}" presName="root2" presStyleCnt="0"/>
      <dgm:spPr/>
    </dgm:pt>
    <dgm:pt modelId="{A20A0FD3-5B2C-4CAA-B3A3-1DE77935AB06}" type="pres">
      <dgm:prSet presAssocID="{081DF19B-525B-4397-9A03-CE58485514B9}" presName="LevelTwoTextNode" presStyleLbl="node3" presStyleIdx="0" presStyleCnt="7" custScaleX="198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FEE57-4E48-46B1-B999-9275DFAFCF67}" type="pres">
      <dgm:prSet presAssocID="{081DF19B-525B-4397-9A03-CE58485514B9}" presName="level3hierChild" presStyleCnt="0"/>
      <dgm:spPr/>
    </dgm:pt>
    <dgm:pt modelId="{6D2FF583-34F3-4F51-A5EC-DF7FA4CB96D1}" type="pres">
      <dgm:prSet presAssocID="{51228083-C32F-412D-B817-461BE508694A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150D7F9F-3EB7-4CFA-B942-2E74ABE6D30C}" type="pres">
      <dgm:prSet presAssocID="{51228083-C32F-412D-B817-461BE508694A}" presName="connTx" presStyleLbl="parChTrans1D3" presStyleIdx="1" presStyleCnt="7"/>
      <dgm:spPr/>
      <dgm:t>
        <a:bodyPr/>
        <a:lstStyle/>
        <a:p>
          <a:endParaRPr lang="ru-RU"/>
        </a:p>
      </dgm:t>
    </dgm:pt>
    <dgm:pt modelId="{49D0E731-DF76-4B9D-9C4D-9655F7FC1BA0}" type="pres">
      <dgm:prSet presAssocID="{90F0715C-A2EE-476E-8C4D-EFB1430DED27}" presName="root2" presStyleCnt="0"/>
      <dgm:spPr/>
    </dgm:pt>
    <dgm:pt modelId="{4F46715D-FD68-4E12-A75B-7D8807DD3393}" type="pres">
      <dgm:prSet presAssocID="{90F0715C-A2EE-476E-8C4D-EFB1430DED27}" presName="LevelTwoTextNode" presStyleLbl="node3" presStyleIdx="1" presStyleCnt="7" custScaleX="21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765EFE-DEA7-45C3-A1AC-8809C5E237F5}" type="pres">
      <dgm:prSet presAssocID="{90F0715C-A2EE-476E-8C4D-EFB1430DED27}" presName="level3hierChild" presStyleCnt="0"/>
      <dgm:spPr/>
    </dgm:pt>
    <dgm:pt modelId="{6F4BC514-9830-40C2-8F7A-66ED1D11154D}" type="pres">
      <dgm:prSet presAssocID="{C1CEFA07-999E-4AD1-9331-CE82B14A455B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EFCD91E3-921B-4A5E-A963-EE65B1758A6E}" type="pres">
      <dgm:prSet presAssocID="{C1CEFA07-999E-4AD1-9331-CE82B14A455B}" presName="connTx" presStyleLbl="parChTrans1D3" presStyleIdx="2" presStyleCnt="7"/>
      <dgm:spPr/>
      <dgm:t>
        <a:bodyPr/>
        <a:lstStyle/>
        <a:p>
          <a:endParaRPr lang="ru-RU"/>
        </a:p>
      </dgm:t>
    </dgm:pt>
    <dgm:pt modelId="{9A71EC75-83E0-4B50-9919-D64AEAD625E1}" type="pres">
      <dgm:prSet presAssocID="{78FFE1B7-9418-4741-A194-EFEB4A0F8623}" presName="root2" presStyleCnt="0"/>
      <dgm:spPr/>
    </dgm:pt>
    <dgm:pt modelId="{4722445F-E45E-480C-A7CA-EBA3180BE889}" type="pres">
      <dgm:prSet presAssocID="{78FFE1B7-9418-4741-A194-EFEB4A0F8623}" presName="LevelTwoTextNode" presStyleLbl="node3" presStyleIdx="2" presStyleCnt="7" custScaleX="228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410DAA-5813-4A79-968D-5E8FC0F8C56B}" type="pres">
      <dgm:prSet presAssocID="{78FFE1B7-9418-4741-A194-EFEB4A0F8623}" presName="level3hierChild" presStyleCnt="0"/>
      <dgm:spPr/>
    </dgm:pt>
    <dgm:pt modelId="{CDD25A15-2B06-4B5B-A45D-4ED50A8738F9}" type="pres">
      <dgm:prSet presAssocID="{56466D0E-1FF0-4486-BB16-59A6CD8C4147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A630D575-F47D-4DDB-9CAD-225928F29436}" type="pres">
      <dgm:prSet presAssocID="{56466D0E-1FF0-4486-BB16-59A6CD8C4147}" presName="connTx" presStyleLbl="parChTrans1D3" presStyleIdx="3" presStyleCnt="7"/>
      <dgm:spPr/>
      <dgm:t>
        <a:bodyPr/>
        <a:lstStyle/>
        <a:p>
          <a:endParaRPr lang="ru-RU"/>
        </a:p>
      </dgm:t>
    </dgm:pt>
    <dgm:pt modelId="{DB02D9A1-5D03-470F-80FF-E7008E433DBB}" type="pres">
      <dgm:prSet presAssocID="{FE51C826-1BF1-4E41-8C99-4121CBAA94AE}" presName="root2" presStyleCnt="0"/>
      <dgm:spPr/>
    </dgm:pt>
    <dgm:pt modelId="{28BB04D2-DDAE-4F11-B45B-19A965D368EC}" type="pres">
      <dgm:prSet presAssocID="{FE51C826-1BF1-4E41-8C99-4121CBAA94AE}" presName="LevelTwoTextNode" presStyleLbl="node3" presStyleIdx="3" presStyleCnt="7" custScaleX="33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8F5FDE-7DD8-45FA-8A99-D2CD7D7B540D}" type="pres">
      <dgm:prSet presAssocID="{FE51C826-1BF1-4E41-8C99-4121CBAA94AE}" presName="level3hierChild" presStyleCnt="0"/>
      <dgm:spPr/>
    </dgm:pt>
    <dgm:pt modelId="{2EABF927-9DCC-47CA-BA6D-DEC9C4BB85BE}" type="pres">
      <dgm:prSet presAssocID="{47FC94CD-60BB-4552-AF93-97A892BE025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F3039FC-7A76-472C-A660-D93397939609}" type="pres">
      <dgm:prSet presAssocID="{47FC94CD-60BB-4552-AF93-97A892BE025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A2FC59D-0362-44DB-8D65-63EBF08F0B71}" type="pres">
      <dgm:prSet presAssocID="{7BB849F5-D711-4C94-883A-C4C663779771}" presName="root2" presStyleCnt="0"/>
      <dgm:spPr/>
    </dgm:pt>
    <dgm:pt modelId="{D6AA5CDA-9D24-427F-9908-F128C82E2ADA}" type="pres">
      <dgm:prSet presAssocID="{7BB849F5-D711-4C94-883A-C4C66377977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009F60-3B47-4180-A40E-1B806980C554}" type="pres">
      <dgm:prSet presAssocID="{7BB849F5-D711-4C94-883A-C4C663779771}" presName="level3hierChild" presStyleCnt="0"/>
      <dgm:spPr/>
    </dgm:pt>
    <dgm:pt modelId="{06447633-A4CE-42E4-98B1-E50F20274F5E}" type="pres">
      <dgm:prSet presAssocID="{EE93BE93-6C76-44DA-A9A9-F0F53C25E99E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1FE8A0DD-FB84-4D59-9490-60E1218463FA}" type="pres">
      <dgm:prSet presAssocID="{EE93BE93-6C76-44DA-A9A9-F0F53C25E99E}" presName="connTx" presStyleLbl="parChTrans1D3" presStyleIdx="4" presStyleCnt="7"/>
      <dgm:spPr/>
      <dgm:t>
        <a:bodyPr/>
        <a:lstStyle/>
        <a:p>
          <a:endParaRPr lang="ru-RU"/>
        </a:p>
      </dgm:t>
    </dgm:pt>
    <dgm:pt modelId="{716F20ED-A838-4B8C-8A01-52B366B440DD}" type="pres">
      <dgm:prSet presAssocID="{4BD6AF40-DB7B-4EB1-8171-80577E38C51C}" presName="root2" presStyleCnt="0"/>
      <dgm:spPr/>
    </dgm:pt>
    <dgm:pt modelId="{5C0D4C90-F607-4CAD-BDFA-889510769844}" type="pres">
      <dgm:prSet presAssocID="{4BD6AF40-DB7B-4EB1-8171-80577E38C51C}" presName="LevelTwoTextNode" presStyleLbl="node3" presStyleIdx="4" presStyleCnt="7" custScaleX="212686" custLinFactX="13666" custLinFactNeighborX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FBE046-0FD2-4C4F-9987-F45790B69836}" type="pres">
      <dgm:prSet presAssocID="{4BD6AF40-DB7B-4EB1-8171-80577E38C51C}" presName="level3hierChild" presStyleCnt="0"/>
      <dgm:spPr/>
    </dgm:pt>
    <dgm:pt modelId="{C7853C3C-7B0D-421D-8203-77480DDC7A2C}" type="pres">
      <dgm:prSet presAssocID="{29E87150-5471-43F4-A39E-654F26F76B4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B1F832D-DB08-42E7-B278-53D4C9C6645B}" type="pres">
      <dgm:prSet presAssocID="{29E87150-5471-43F4-A39E-654F26F76B4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90589DE-492E-4BD1-BF59-500FDCDF8F9C}" type="pres">
      <dgm:prSet presAssocID="{92FDD96D-B128-4D62-A8D4-D249F6C8EF01}" presName="root2" presStyleCnt="0"/>
      <dgm:spPr/>
    </dgm:pt>
    <dgm:pt modelId="{DAAF7422-323C-4E19-9B89-D96C7C5155E9}" type="pres">
      <dgm:prSet presAssocID="{92FDD96D-B128-4D62-A8D4-D249F6C8EF01}" presName="LevelTwoTextNode" presStyleLbl="node2" presStyleIdx="2" presStyleCnt="3" custScaleX="184313" custLinFactNeighborX="-40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20939B-F693-4AED-86F7-478D3D7CF440}" type="pres">
      <dgm:prSet presAssocID="{92FDD96D-B128-4D62-A8D4-D249F6C8EF01}" presName="level3hierChild" presStyleCnt="0"/>
      <dgm:spPr/>
    </dgm:pt>
    <dgm:pt modelId="{4D41633F-2A49-452B-87B6-5B616105D955}" type="pres">
      <dgm:prSet presAssocID="{64DF4306-471F-4819-BA2B-25051818A552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194FCEBD-CA5A-4902-ADBA-D2EF9183CB1F}" type="pres">
      <dgm:prSet presAssocID="{64DF4306-471F-4819-BA2B-25051818A552}" presName="connTx" presStyleLbl="parChTrans1D3" presStyleIdx="5" presStyleCnt="7"/>
      <dgm:spPr/>
      <dgm:t>
        <a:bodyPr/>
        <a:lstStyle/>
        <a:p>
          <a:endParaRPr lang="ru-RU"/>
        </a:p>
      </dgm:t>
    </dgm:pt>
    <dgm:pt modelId="{83784312-E062-40FC-B3D5-C675C53949CD}" type="pres">
      <dgm:prSet presAssocID="{A5F17715-A090-4441-A41A-83E6B2EC8DD1}" presName="root2" presStyleCnt="0"/>
      <dgm:spPr/>
    </dgm:pt>
    <dgm:pt modelId="{E7ACD6F7-1D9D-411C-B0A2-C57E9AF63E54}" type="pres">
      <dgm:prSet presAssocID="{A5F17715-A090-4441-A41A-83E6B2EC8DD1}" presName="LevelTwoTextNode" presStyleLbl="node3" presStyleIdx="5" presStyleCnt="7" custScaleX="266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EEB3F9-350C-4E35-BA01-09FE352C8538}" type="pres">
      <dgm:prSet presAssocID="{A5F17715-A090-4441-A41A-83E6B2EC8DD1}" presName="level3hierChild" presStyleCnt="0"/>
      <dgm:spPr/>
    </dgm:pt>
    <dgm:pt modelId="{1A1C9FA2-C4A5-4531-BB24-4CA9D44C0986}" type="pres">
      <dgm:prSet presAssocID="{446DC54B-E158-4FA1-A917-7BA89F22A35E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CE0D491C-B2B7-45B4-BAC4-6B44017F6232}" type="pres">
      <dgm:prSet presAssocID="{446DC54B-E158-4FA1-A917-7BA89F22A35E}" presName="connTx" presStyleLbl="parChTrans1D3" presStyleIdx="6" presStyleCnt="7"/>
      <dgm:spPr/>
      <dgm:t>
        <a:bodyPr/>
        <a:lstStyle/>
        <a:p>
          <a:endParaRPr lang="ru-RU"/>
        </a:p>
      </dgm:t>
    </dgm:pt>
    <dgm:pt modelId="{2808B617-A33F-4C8C-A9EB-CFA3268D01DA}" type="pres">
      <dgm:prSet presAssocID="{440E65C1-8D54-4E4B-8DE4-1DCD4BC5F10B}" presName="root2" presStyleCnt="0"/>
      <dgm:spPr/>
    </dgm:pt>
    <dgm:pt modelId="{BDC55BAC-292A-4FAB-967A-16850166BAD5}" type="pres">
      <dgm:prSet presAssocID="{440E65C1-8D54-4E4B-8DE4-1DCD4BC5F10B}" presName="LevelTwoTextNode" presStyleLbl="node3" presStyleIdx="6" presStyleCnt="7" custScaleX="273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617A28-781C-4236-8FBB-26B7E66A509F}" type="pres">
      <dgm:prSet presAssocID="{440E65C1-8D54-4E4B-8DE4-1DCD4BC5F10B}" presName="level3hierChild" presStyleCnt="0"/>
      <dgm:spPr/>
    </dgm:pt>
  </dgm:ptLst>
  <dgm:cxnLst>
    <dgm:cxn modelId="{B6F6CB47-7C5B-4BDD-80D9-19A1C304EB8C}" srcId="{1C5A6CA6-7BDD-4923-83C6-6CD41C0E3FB5}" destId="{78FFE1B7-9418-4741-A194-EFEB4A0F8623}" srcOrd="2" destOrd="0" parTransId="{C1CEFA07-999E-4AD1-9331-CE82B14A455B}" sibTransId="{4E20D5E2-CE62-4376-AC49-9043C02B6299}"/>
    <dgm:cxn modelId="{D576BEA6-C5A8-4F03-B9EB-4AC4D25A6965}" type="presOf" srcId="{56466D0E-1FF0-4486-BB16-59A6CD8C4147}" destId="{CDD25A15-2B06-4B5B-A45D-4ED50A8738F9}" srcOrd="0" destOrd="0" presId="urn:microsoft.com/office/officeart/2005/8/layout/hierarchy2"/>
    <dgm:cxn modelId="{181D2F55-FB70-465E-BCA6-42897B57E1E2}" type="presOf" srcId="{1C5A6CA6-7BDD-4923-83C6-6CD41C0E3FB5}" destId="{7683627D-8B09-4557-B8A6-146CE91F4B11}" srcOrd="0" destOrd="0" presId="urn:microsoft.com/office/officeart/2005/8/layout/hierarchy2"/>
    <dgm:cxn modelId="{BA60A370-0A3C-4EC2-96AC-D13ED9CCC973}" type="presOf" srcId="{EFA827E3-6BEC-45FF-BD28-4698AF155A54}" destId="{24545704-5A87-4C9A-B21B-FD85D69B06B9}" srcOrd="0" destOrd="0" presId="urn:microsoft.com/office/officeart/2005/8/layout/hierarchy2"/>
    <dgm:cxn modelId="{BDC5BB52-916A-42DD-B769-EF13D9096FA3}" type="presOf" srcId="{90F0715C-A2EE-476E-8C4D-EFB1430DED27}" destId="{4F46715D-FD68-4E12-A75B-7D8807DD3393}" srcOrd="0" destOrd="0" presId="urn:microsoft.com/office/officeart/2005/8/layout/hierarchy2"/>
    <dgm:cxn modelId="{9C951D91-82EC-4FD5-A9D4-6C4B6D06D746}" type="presOf" srcId="{446DC54B-E158-4FA1-A917-7BA89F22A35E}" destId="{CE0D491C-B2B7-45B4-BAC4-6B44017F6232}" srcOrd="1" destOrd="0" presId="urn:microsoft.com/office/officeart/2005/8/layout/hierarchy2"/>
    <dgm:cxn modelId="{D7A45DBC-0B90-4364-BC23-DCA1DDA3854B}" srcId="{7BB849F5-D711-4C94-883A-C4C663779771}" destId="{4BD6AF40-DB7B-4EB1-8171-80577E38C51C}" srcOrd="0" destOrd="0" parTransId="{EE93BE93-6C76-44DA-A9A9-F0F53C25E99E}" sibTransId="{6DA0DA14-A05F-46C1-A49F-057F37F6A7CF}"/>
    <dgm:cxn modelId="{8997E9EA-D289-489D-9679-94DF285C3224}" type="presOf" srcId="{FE51C826-1BF1-4E41-8C99-4121CBAA94AE}" destId="{28BB04D2-DDAE-4F11-B45B-19A965D368EC}" srcOrd="0" destOrd="0" presId="urn:microsoft.com/office/officeart/2005/8/layout/hierarchy2"/>
    <dgm:cxn modelId="{7FCF43B1-EDA2-4E5A-8827-725495F4B37B}" srcId="{1C5A6CA6-7BDD-4923-83C6-6CD41C0E3FB5}" destId="{FE51C826-1BF1-4E41-8C99-4121CBAA94AE}" srcOrd="3" destOrd="0" parTransId="{56466D0E-1FF0-4486-BB16-59A6CD8C4147}" sibTransId="{3FA2287B-27B8-4F18-A35E-F6A3522D7077}"/>
    <dgm:cxn modelId="{C072DD8F-B29C-4090-9F52-592B804A4E80}" type="presOf" srcId="{92FDD96D-B128-4D62-A8D4-D249F6C8EF01}" destId="{DAAF7422-323C-4E19-9B89-D96C7C5155E9}" srcOrd="0" destOrd="0" presId="urn:microsoft.com/office/officeart/2005/8/layout/hierarchy2"/>
    <dgm:cxn modelId="{EE50CCBE-F87A-45F3-9B0A-81CA1B729A4B}" type="presOf" srcId="{446DC54B-E158-4FA1-A917-7BA89F22A35E}" destId="{1A1C9FA2-C4A5-4531-BB24-4CA9D44C0986}" srcOrd="0" destOrd="0" presId="urn:microsoft.com/office/officeart/2005/8/layout/hierarchy2"/>
    <dgm:cxn modelId="{E1DBB550-B92E-4E42-944A-CAFEAC0C34B0}" type="presOf" srcId="{29E87150-5471-43F4-A39E-654F26F76B49}" destId="{AB1F832D-DB08-42E7-B278-53D4C9C6645B}" srcOrd="1" destOrd="0" presId="urn:microsoft.com/office/officeart/2005/8/layout/hierarchy2"/>
    <dgm:cxn modelId="{34211E5C-A192-4168-BCDE-980B81A20439}" srcId="{92FDD96D-B128-4D62-A8D4-D249F6C8EF01}" destId="{440E65C1-8D54-4E4B-8DE4-1DCD4BC5F10B}" srcOrd="1" destOrd="0" parTransId="{446DC54B-E158-4FA1-A917-7BA89F22A35E}" sibTransId="{537FC872-5164-4173-84BA-BF6767BDEA03}"/>
    <dgm:cxn modelId="{493CEBE9-AF8E-4A68-A0F7-1D3D9EE5EA8B}" type="presOf" srcId="{EFA827E3-6BEC-45FF-BD28-4698AF155A54}" destId="{57F2F628-6025-4D08-8B6B-D566E90D069D}" srcOrd="1" destOrd="0" presId="urn:microsoft.com/office/officeart/2005/8/layout/hierarchy2"/>
    <dgm:cxn modelId="{EEF32536-5E48-4501-B47F-87F1EAE11F73}" type="presOf" srcId="{51228083-C32F-412D-B817-461BE508694A}" destId="{150D7F9F-3EB7-4CFA-B942-2E74ABE6D30C}" srcOrd="1" destOrd="0" presId="urn:microsoft.com/office/officeart/2005/8/layout/hierarchy2"/>
    <dgm:cxn modelId="{88D484F6-431F-43AA-AB18-57E5603F94A2}" type="presOf" srcId="{EE93BE93-6C76-44DA-A9A9-F0F53C25E99E}" destId="{06447633-A4CE-42E4-98B1-E50F20274F5E}" srcOrd="0" destOrd="0" presId="urn:microsoft.com/office/officeart/2005/8/layout/hierarchy2"/>
    <dgm:cxn modelId="{0E893102-8841-402F-9728-E6F73BA51619}" type="presOf" srcId="{081DF19B-525B-4397-9A03-CE58485514B9}" destId="{A20A0FD3-5B2C-4CAA-B3A3-1DE77935AB06}" srcOrd="0" destOrd="0" presId="urn:microsoft.com/office/officeart/2005/8/layout/hierarchy2"/>
    <dgm:cxn modelId="{44B8A4CA-AE4E-4EE3-BCAD-262198A661C2}" type="presOf" srcId="{4BD6AF40-DB7B-4EB1-8171-80577E38C51C}" destId="{5C0D4C90-F607-4CAD-BDFA-889510769844}" srcOrd="0" destOrd="0" presId="urn:microsoft.com/office/officeart/2005/8/layout/hierarchy2"/>
    <dgm:cxn modelId="{3FB2384D-6378-46F0-9E49-81BC1D71D434}" srcId="{92FDD96D-B128-4D62-A8D4-D249F6C8EF01}" destId="{A5F17715-A090-4441-A41A-83E6B2EC8DD1}" srcOrd="0" destOrd="0" parTransId="{64DF4306-471F-4819-BA2B-25051818A552}" sibTransId="{AEBFD916-E4DF-4261-9B09-8CF89D2113F5}"/>
    <dgm:cxn modelId="{53FDE9F8-7665-4357-81D0-DD2ED2700E7C}" type="presOf" srcId="{64DF4306-471F-4819-BA2B-25051818A552}" destId="{4D41633F-2A49-452B-87B6-5B616105D955}" srcOrd="0" destOrd="0" presId="urn:microsoft.com/office/officeart/2005/8/layout/hierarchy2"/>
    <dgm:cxn modelId="{57AE211F-A352-4B5B-8C2C-9163356F1BF0}" type="presOf" srcId="{78FFE1B7-9418-4741-A194-EFEB4A0F8623}" destId="{4722445F-E45E-480C-A7CA-EBA3180BE889}" srcOrd="0" destOrd="0" presId="urn:microsoft.com/office/officeart/2005/8/layout/hierarchy2"/>
    <dgm:cxn modelId="{360B14C5-C437-4ECB-8F19-8143ECFD9907}" type="presOf" srcId="{29E87150-5471-43F4-A39E-654F26F76B49}" destId="{C7853C3C-7B0D-421D-8203-77480DDC7A2C}" srcOrd="0" destOrd="0" presId="urn:microsoft.com/office/officeart/2005/8/layout/hierarchy2"/>
    <dgm:cxn modelId="{6C9CDD50-9E48-42FE-9CA0-80A937EEE7A8}" srcId="{1C5A6CA6-7BDD-4923-83C6-6CD41C0E3FB5}" destId="{081DF19B-525B-4397-9A03-CE58485514B9}" srcOrd="0" destOrd="0" parTransId="{EFA827E3-6BEC-45FF-BD28-4698AF155A54}" sibTransId="{04BFE56A-F15D-45D2-86BB-1EC63CA12DA8}"/>
    <dgm:cxn modelId="{762A490A-E3AA-4709-8BF3-1FD62F758EDD}" srcId="{5EE93398-5F42-43F4-8A7E-70BB16DFCBF4}" destId="{F14A7404-3E84-4F64-B791-1A9805F6B11D}" srcOrd="0" destOrd="0" parTransId="{91DC216C-2CE7-4CE6-8C63-23C7A31A3C7B}" sibTransId="{4CF0191A-93F7-4807-A96C-CC2FC20521C2}"/>
    <dgm:cxn modelId="{EDBB73DC-900C-4837-8F96-EEE1DCE589FF}" type="presOf" srcId="{47FC94CD-60BB-4552-AF93-97A892BE025C}" destId="{AF3039FC-7A76-472C-A660-D93397939609}" srcOrd="1" destOrd="0" presId="urn:microsoft.com/office/officeart/2005/8/layout/hierarchy2"/>
    <dgm:cxn modelId="{5C80A6DF-A718-484A-A9D5-2564317C2754}" type="presOf" srcId="{F14A7404-3E84-4F64-B791-1A9805F6B11D}" destId="{4DFD0ECE-DA7F-40F1-A2F0-4ABDA738AE3A}" srcOrd="0" destOrd="0" presId="urn:microsoft.com/office/officeart/2005/8/layout/hierarchy2"/>
    <dgm:cxn modelId="{81D601FE-8AF0-4A0C-9BD9-F67F273EB3CB}" type="presOf" srcId="{C9FC95D6-D894-4665-A47E-8EB1FB12A3D9}" destId="{78194A12-3423-4151-AEE4-609511AF59DF}" srcOrd="1" destOrd="0" presId="urn:microsoft.com/office/officeart/2005/8/layout/hierarchy2"/>
    <dgm:cxn modelId="{F62F9E02-F933-417A-9180-9760EF9AD915}" type="presOf" srcId="{5EE93398-5F42-43F4-8A7E-70BB16DFCBF4}" destId="{9967E29F-CEF0-469D-A68D-94D4A75AC1A8}" srcOrd="0" destOrd="0" presId="urn:microsoft.com/office/officeart/2005/8/layout/hierarchy2"/>
    <dgm:cxn modelId="{8E2E8639-4CF2-4B08-BC7A-420149E2656D}" srcId="{F14A7404-3E84-4F64-B791-1A9805F6B11D}" destId="{1C5A6CA6-7BDD-4923-83C6-6CD41C0E3FB5}" srcOrd="0" destOrd="0" parTransId="{C9FC95D6-D894-4665-A47E-8EB1FB12A3D9}" sibTransId="{87A03A99-3BC9-4014-9F48-FEFC1947D718}"/>
    <dgm:cxn modelId="{F7C2C8E3-86B9-4164-8DCC-75D42ECA5C5E}" srcId="{F14A7404-3E84-4F64-B791-1A9805F6B11D}" destId="{92FDD96D-B128-4D62-A8D4-D249F6C8EF01}" srcOrd="2" destOrd="0" parTransId="{29E87150-5471-43F4-A39E-654F26F76B49}" sibTransId="{58168F0A-8D99-491E-819C-437324A54E09}"/>
    <dgm:cxn modelId="{4BE54795-570F-4A98-86FA-14DC7CD90862}" type="presOf" srcId="{C1CEFA07-999E-4AD1-9331-CE82B14A455B}" destId="{EFCD91E3-921B-4A5E-A963-EE65B1758A6E}" srcOrd="1" destOrd="0" presId="urn:microsoft.com/office/officeart/2005/8/layout/hierarchy2"/>
    <dgm:cxn modelId="{F38161F1-C38D-4DF9-976F-68EC04FADEEA}" type="presOf" srcId="{C9FC95D6-D894-4665-A47E-8EB1FB12A3D9}" destId="{DA216C9D-FC28-44B6-B87A-DE6559F2FAEB}" srcOrd="0" destOrd="0" presId="urn:microsoft.com/office/officeart/2005/8/layout/hierarchy2"/>
    <dgm:cxn modelId="{04D1957C-1561-4241-AEDD-D929A459621C}" type="presOf" srcId="{EE93BE93-6C76-44DA-A9A9-F0F53C25E99E}" destId="{1FE8A0DD-FB84-4D59-9490-60E1218463FA}" srcOrd="1" destOrd="0" presId="urn:microsoft.com/office/officeart/2005/8/layout/hierarchy2"/>
    <dgm:cxn modelId="{30997AAE-7E70-4D90-AA0D-F7021D4F90FA}" type="presOf" srcId="{64DF4306-471F-4819-BA2B-25051818A552}" destId="{194FCEBD-CA5A-4902-ADBA-D2EF9183CB1F}" srcOrd="1" destOrd="0" presId="urn:microsoft.com/office/officeart/2005/8/layout/hierarchy2"/>
    <dgm:cxn modelId="{72A73489-50A3-40F5-94F0-229437EC9B58}" type="presOf" srcId="{440E65C1-8D54-4E4B-8DE4-1DCD4BC5F10B}" destId="{BDC55BAC-292A-4FAB-967A-16850166BAD5}" srcOrd="0" destOrd="0" presId="urn:microsoft.com/office/officeart/2005/8/layout/hierarchy2"/>
    <dgm:cxn modelId="{5F77C5AE-DC91-4908-B83E-1B860026C219}" type="presOf" srcId="{47FC94CD-60BB-4552-AF93-97A892BE025C}" destId="{2EABF927-9DCC-47CA-BA6D-DEC9C4BB85BE}" srcOrd="0" destOrd="0" presId="urn:microsoft.com/office/officeart/2005/8/layout/hierarchy2"/>
    <dgm:cxn modelId="{F9A0ED5F-E90F-425B-9944-809AB860190C}" type="presOf" srcId="{56466D0E-1FF0-4486-BB16-59A6CD8C4147}" destId="{A630D575-F47D-4DDB-9CAD-225928F29436}" srcOrd="1" destOrd="0" presId="urn:microsoft.com/office/officeart/2005/8/layout/hierarchy2"/>
    <dgm:cxn modelId="{67A34BC6-88C8-49BE-8ACF-9D3EC314BBD4}" type="presOf" srcId="{C1CEFA07-999E-4AD1-9331-CE82B14A455B}" destId="{6F4BC514-9830-40C2-8F7A-66ED1D11154D}" srcOrd="0" destOrd="0" presId="urn:microsoft.com/office/officeart/2005/8/layout/hierarchy2"/>
    <dgm:cxn modelId="{CA771D25-A1FC-4594-ABF0-F5EB01459DDF}" srcId="{F14A7404-3E84-4F64-B791-1A9805F6B11D}" destId="{7BB849F5-D711-4C94-883A-C4C663779771}" srcOrd="1" destOrd="0" parTransId="{47FC94CD-60BB-4552-AF93-97A892BE025C}" sibTransId="{2B2CE5CE-0EAF-4C9F-A719-3952F44E9186}"/>
    <dgm:cxn modelId="{E38A10C2-CCBB-44DF-A4E3-768F14B52BBE}" srcId="{1C5A6CA6-7BDD-4923-83C6-6CD41C0E3FB5}" destId="{90F0715C-A2EE-476E-8C4D-EFB1430DED27}" srcOrd="1" destOrd="0" parTransId="{51228083-C32F-412D-B817-461BE508694A}" sibTransId="{20286972-5274-445B-A770-364E82256B6B}"/>
    <dgm:cxn modelId="{229D2326-0ED9-4AF8-80B6-D94B64F7C46A}" type="presOf" srcId="{7BB849F5-D711-4C94-883A-C4C663779771}" destId="{D6AA5CDA-9D24-427F-9908-F128C82E2ADA}" srcOrd="0" destOrd="0" presId="urn:microsoft.com/office/officeart/2005/8/layout/hierarchy2"/>
    <dgm:cxn modelId="{373978C0-7527-40F7-B34C-A42C29071DDA}" type="presOf" srcId="{A5F17715-A090-4441-A41A-83E6B2EC8DD1}" destId="{E7ACD6F7-1D9D-411C-B0A2-C57E9AF63E54}" srcOrd="0" destOrd="0" presId="urn:microsoft.com/office/officeart/2005/8/layout/hierarchy2"/>
    <dgm:cxn modelId="{87B53F05-E367-4D7D-BD87-A8CF63747994}" type="presOf" srcId="{51228083-C32F-412D-B817-461BE508694A}" destId="{6D2FF583-34F3-4F51-A5EC-DF7FA4CB96D1}" srcOrd="0" destOrd="0" presId="urn:microsoft.com/office/officeart/2005/8/layout/hierarchy2"/>
    <dgm:cxn modelId="{F3159943-7DD5-4044-9D44-4A136F7FEF2C}" type="presParOf" srcId="{9967E29F-CEF0-469D-A68D-94D4A75AC1A8}" destId="{DBB5E6CA-71C3-4818-98FB-638E9A46198F}" srcOrd="0" destOrd="0" presId="urn:microsoft.com/office/officeart/2005/8/layout/hierarchy2"/>
    <dgm:cxn modelId="{4BAAF586-B424-45B3-BF31-7270833FAED7}" type="presParOf" srcId="{DBB5E6CA-71C3-4818-98FB-638E9A46198F}" destId="{4DFD0ECE-DA7F-40F1-A2F0-4ABDA738AE3A}" srcOrd="0" destOrd="0" presId="urn:microsoft.com/office/officeart/2005/8/layout/hierarchy2"/>
    <dgm:cxn modelId="{6F4B296A-734B-479E-97FF-4CD771A8E25B}" type="presParOf" srcId="{DBB5E6CA-71C3-4818-98FB-638E9A46198F}" destId="{5EB21F10-BC67-44C2-AA57-D2BEF8B2DEBB}" srcOrd="1" destOrd="0" presId="urn:microsoft.com/office/officeart/2005/8/layout/hierarchy2"/>
    <dgm:cxn modelId="{5B195CE4-3EE6-4401-876B-E03C218839C9}" type="presParOf" srcId="{5EB21F10-BC67-44C2-AA57-D2BEF8B2DEBB}" destId="{DA216C9D-FC28-44B6-B87A-DE6559F2FAEB}" srcOrd="0" destOrd="0" presId="urn:microsoft.com/office/officeart/2005/8/layout/hierarchy2"/>
    <dgm:cxn modelId="{28B02453-AC7F-44AB-8036-039035A38B9A}" type="presParOf" srcId="{DA216C9D-FC28-44B6-B87A-DE6559F2FAEB}" destId="{78194A12-3423-4151-AEE4-609511AF59DF}" srcOrd="0" destOrd="0" presId="urn:microsoft.com/office/officeart/2005/8/layout/hierarchy2"/>
    <dgm:cxn modelId="{FF635AFE-4C50-4B2D-A114-8CEBE452CA57}" type="presParOf" srcId="{5EB21F10-BC67-44C2-AA57-D2BEF8B2DEBB}" destId="{DD016986-CE43-44F7-A33B-D93897FD4F25}" srcOrd="1" destOrd="0" presId="urn:microsoft.com/office/officeart/2005/8/layout/hierarchy2"/>
    <dgm:cxn modelId="{414A4860-AB63-40A3-A930-C0FFF8E860D9}" type="presParOf" srcId="{DD016986-CE43-44F7-A33B-D93897FD4F25}" destId="{7683627D-8B09-4557-B8A6-146CE91F4B11}" srcOrd="0" destOrd="0" presId="urn:microsoft.com/office/officeart/2005/8/layout/hierarchy2"/>
    <dgm:cxn modelId="{AAF0C9EB-A5E5-4D43-94EB-CA94F6AE6168}" type="presParOf" srcId="{DD016986-CE43-44F7-A33B-D93897FD4F25}" destId="{0A9E4EA8-13ED-48C6-A954-904821730EF6}" srcOrd="1" destOrd="0" presId="urn:microsoft.com/office/officeart/2005/8/layout/hierarchy2"/>
    <dgm:cxn modelId="{2FF207C5-E2FB-4AB7-8220-FB3E4C580188}" type="presParOf" srcId="{0A9E4EA8-13ED-48C6-A954-904821730EF6}" destId="{24545704-5A87-4C9A-B21B-FD85D69B06B9}" srcOrd="0" destOrd="0" presId="urn:microsoft.com/office/officeart/2005/8/layout/hierarchy2"/>
    <dgm:cxn modelId="{571C1C9B-CCE9-497C-8E59-11CD95660B84}" type="presParOf" srcId="{24545704-5A87-4C9A-B21B-FD85D69B06B9}" destId="{57F2F628-6025-4D08-8B6B-D566E90D069D}" srcOrd="0" destOrd="0" presId="urn:microsoft.com/office/officeart/2005/8/layout/hierarchy2"/>
    <dgm:cxn modelId="{FD206E8B-0EB0-4B04-B278-C4D104A09A33}" type="presParOf" srcId="{0A9E4EA8-13ED-48C6-A954-904821730EF6}" destId="{FE00C86A-5B79-4A4B-948F-A804F772CF02}" srcOrd="1" destOrd="0" presId="urn:microsoft.com/office/officeart/2005/8/layout/hierarchy2"/>
    <dgm:cxn modelId="{0A6AFEA6-D4DD-4CFC-B3DD-6212903E24BA}" type="presParOf" srcId="{FE00C86A-5B79-4A4B-948F-A804F772CF02}" destId="{A20A0FD3-5B2C-4CAA-B3A3-1DE77935AB06}" srcOrd="0" destOrd="0" presId="urn:microsoft.com/office/officeart/2005/8/layout/hierarchy2"/>
    <dgm:cxn modelId="{213CC0FC-401D-4EA6-855F-3BFD57E533B3}" type="presParOf" srcId="{FE00C86A-5B79-4A4B-948F-A804F772CF02}" destId="{D36FEE57-4E48-46B1-B999-9275DFAFCF67}" srcOrd="1" destOrd="0" presId="urn:microsoft.com/office/officeart/2005/8/layout/hierarchy2"/>
    <dgm:cxn modelId="{7F8B6BBF-8548-4C2A-804F-04230DEBC8AC}" type="presParOf" srcId="{0A9E4EA8-13ED-48C6-A954-904821730EF6}" destId="{6D2FF583-34F3-4F51-A5EC-DF7FA4CB96D1}" srcOrd="2" destOrd="0" presId="urn:microsoft.com/office/officeart/2005/8/layout/hierarchy2"/>
    <dgm:cxn modelId="{E5481C05-FD57-4357-97C2-40F7C66BA62C}" type="presParOf" srcId="{6D2FF583-34F3-4F51-A5EC-DF7FA4CB96D1}" destId="{150D7F9F-3EB7-4CFA-B942-2E74ABE6D30C}" srcOrd="0" destOrd="0" presId="urn:microsoft.com/office/officeart/2005/8/layout/hierarchy2"/>
    <dgm:cxn modelId="{CD8F0D05-9647-4A58-90AA-8AFCF1D6259A}" type="presParOf" srcId="{0A9E4EA8-13ED-48C6-A954-904821730EF6}" destId="{49D0E731-DF76-4B9D-9C4D-9655F7FC1BA0}" srcOrd="3" destOrd="0" presId="urn:microsoft.com/office/officeart/2005/8/layout/hierarchy2"/>
    <dgm:cxn modelId="{C75F1329-ADA0-4DD1-A7DF-A1382CE5885E}" type="presParOf" srcId="{49D0E731-DF76-4B9D-9C4D-9655F7FC1BA0}" destId="{4F46715D-FD68-4E12-A75B-7D8807DD3393}" srcOrd="0" destOrd="0" presId="urn:microsoft.com/office/officeart/2005/8/layout/hierarchy2"/>
    <dgm:cxn modelId="{38610ACA-8528-478E-BB91-7CF421C8EFEA}" type="presParOf" srcId="{49D0E731-DF76-4B9D-9C4D-9655F7FC1BA0}" destId="{BA765EFE-DEA7-45C3-A1AC-8809C5E237F5}" srcOrd="1" destOrd="0" presId="urn:microsoft.com/office/officeart/2005/8/layout/hierarchy2"/>
    <dgm:cxn modelId="{ED76D00B-D77B-4724-ACC8-93F5BCF823EE}" type="presParOf" srcId="{0A9E4EA8-13ED-48C6-A954-904821730EF6}" destId="{6F4BC514-9830-40C2-8F7A-66ED1D11154D}" srcOrd="4" destOrd="0" presId="urn:microsoft.com/office/officeart/2005/8/layout/hierarchy2"/>
    <dgm:cxn modelId="{4E1BD4E7-CB70-4660-8090-3A1A1808E6A4}" type="presParOf" srcId="{6F4BC514-9830-40C2-8F7A-66ED1D11154D}" destId="{EFCD91E3-921B-4A5E-A963-EE65B1758A6E}" srcOrd="0" destOrd="0" presId="urn:microsoft.com/office/officeart/2005/8/layout/hierarchy2"/>
    <dgm:cxn modelId="{527267B8-EDED-4567-8ACE-F2BC59AE60A1}" type="presParOf" srcId="{0A9E4EA8-13ED-48C6-A954-904821730EF6}" destId="{9A71EC75-83E0-4B50-9919-D64AEAD625E1}" srcOrd="5" destOrd="0" presId="urn:microsoft.com/office/officeart/2005/8/layout/hierarchy2"/>
    <dgm:cxn modelId="{1165A83C-4E1C-48EF-8C45-449BF5F42AFA}" type="presParOf" srcId="{9A71EC75-83E0-4B50-9919-D64AEAD625E1}" destId="{4722445F-E45E-480C-A7CA-EBA3180BE889}" srcOrd="0" destOrd="0" presId="urn:microsoft.com/office/officeart/2005/8/layout/hierarchy2"/>
    <dgm:cxn modelId="{AF458CA2-5FAA-4346-A68D-B72CD246C207}" type="presParOf" srcId="{9A71EC75-83E0-4B50-9919-D64AEAD625E1}" destId="{4C410DAA-5813-4A79-968D-5E8FC0F8C56B}" srcOrd="1" destOrd="0" presId="urn:microsoft.com/office/officeart/2005/8/layout/hierarchy2"/>
    <dgm:cxn modelId="{2D165B3E-7754-4D0E-A7E7-732A7186B541}" type="presParOf" srcId="{0A9E4EA8-13ED-48C6-A954-904821730EF6}" destId="{CDD25A15-2B06-4B5B-A45D-4ED50A8738F9}" srcOrd="6" destOrd="0" presId="urn:microsoft.com/office/officeart/2005/8/layout/hierarchy2"/>
    <dgm:cxn modelId="{89790834-5024-4487-BF8C-A06DFBC777A8}" type="presParOf" srcId="{CDD25A15-2B06-4B5B-A45D-4ED50A8738F9}" destId="{A630D575-F47D-4DDB-9CAD-225928F29436}" srcOrd="0" destOrd="0" presId="urn:microsoft.com/office/officeart/2005/8/layout/hierarchy2"/>
    <dgm:cxn modelId="{B6146F33-6D40-4173-B895-A1D89B9EFE07}" type="presParOf" srcId="{0A9E4EA8-13ED-48C6-A954-904821730EF6}" destId="{DB02D9A1-5D03-470F-80FF-E7008E433DBB}" srcOrd="7" destOrd="0" presId="urn:microsoft.com/office/officeart/2005/8/layout/hierarchy2"/>
    <dgm:cxn modelId="{8310FB57-E2DF-4BC9-8430-EB4C390977B6}" type="presParOf" srcId="{DB02D9A1-5D03-470F-80FF-E7008E433DBB}" destId="{28BB04D2-DDAE-4F11-B45B-19A965D368EC}" srcOrd="0" destOrd="0" presId="urn:microsoft.com/office/officeart/2005/8/layout/hierarchy2"/>
    <dgm:cxn modelId="{F3036896-5521-4CF3-83B9-F8868F26555F}" type="presParOf" srcId="{DB02D9A1-5D03-470F-80FF-E7008E433DBB}" destId="{2E8F5FDE-7DD8-45FA-8A99-D2CD7D7B540D}" srcOrd="1" destOrd="0" presId="urn:microsoft.com/office/officeart/2005/8/layout/hierarchy2"/>
    <dgm:cxn modelId="{62B12759-DE92-460E-A373-DA7D69679593}" type="presParOf" srcId="{5EB21F10-BC67-44C2-AA57-D2BEF8B2DEBB}" destId="{2EABF927-9DCC-47CA-BA6D-DEC9C4BB85BE}" srcOrd="2" destOrd="0" presId="urn:microsoft.com/office/officeart/2005/8/layout/hierarchy2"/>
    <dgm:cxn modelId="{DAEB5734-7E50-4F5A-8124-84B56C4C6C12}" type="presParOf" srcId="{2EABF927-9DCC-47CA-BA6D-DEC9C4BB85BE}" destId="{AF3039FC-7A76-472C-A660-D93397939609}" srcOrd="0" destOrd="0" presId="urn:microsoft.com/office/officeart/2005/8/layout/hierarchy2"/>
    <dgm:cxn modelId="{9FBA0D03-52FB-4F67-B89D-1195A5576346}" type="presParOf" srcId="{5EB21F10-BC67-44C2-AA57-D2BEF8B2DEBB}" destId="{8A2FC59D-0362-44DB-8D65-63EBF08F0B71}" srcOrd="3" destOrd="0" presId="urn:microsoft.com/office/officeart/2005/8/layout/hierarchy2"/>
    <dgm:cxn modelId="{F307DF80-78D9-4CFC-8554-586EA396017E}" type="presParOf" srcId="{8A2FC59D-0362-44DB-8D65-63EBF08F0B71}" destId="{D6AA5CDA-9D24-427F-9908-F128C82E2ADA}" srcOrd="0" destOrd="0" presId="urn:microsoft.com/office/officeart/2005/8/layout/hierarchy2"/>
    <dgm:cxn modelId="{96ED004A-DA8A-4714-A19C-AA0734DA219B}" type="presParOf" srcId="{8A2FC59D-0362-44DB-8D65-63EBF08F0B71}" destId="{36009F60-3B47-4180-A40E-1B806980C554}" srcOrd="1" destOrd="0" presId="urn:microsoft.com/office/officeart/2005/8/layout/hierarchy2"/>
    <dgm:cxn modelId="{12720F50-1E5C-4941-B426-574D52DD7D31}" type="presParOf" srcId="{36009F60-3B47-4180-A40E-1B806980C554}" destId="{06447633-A4CE-42E4-98B1-E50F20274F5E}" srcOrd="0" destOrd="0" presId="urn:microsoft.com/office/officeart/2005/8/layout/hierarchy2"/>
    <dgm:cxn modelId="{43F5B7C7-990A-448F-A2C0-1A2AC2D49C89}" type="presParOf" srcId="{06447633-A4CE-42E4-98B1-E50F20274F5E}" destId="{1FE8A0DD-FB84-4D59-9490-60E1218463FA}" srcOrd="0" destOrd="0" presId="urn:microsoft.com/office/officeart/2005/8/layout/hierarchy2"/>
    <dgm:cxn modelId="{29EEB8A7-D111-4715-99B8-168693A86AF1}" type="presParOf" srcId="{36009F60-3B47-4180-A40E-1B806980C554}" destId="{716F20ED-A838-4B8C-8A01-52B366B440DD}" srcOrd="1" destOrd="0" presId="urn:microsoft.com/office/officeart/2005/8/layout/hierarchy2"/>
    <dgm:cxn modelId="{2E2A09C9-DD1B-426E-B19E-D0DF0F2FE61B}" type="presParOf" srcId="{716F20ED-A838-4B8C-8A01-52B366B440DD}" destId="{5C0D4C90-F607-4CAD-BDFA-889510769844}" srcOrd="0" destOrd="0" presId="urn:microsoft.com/office/officeart/2005/8/layout/hierarchy2"/>
    <dgm:cxn modelId="{E98215F9-8AB5-4625-86BD-7D79258B0397}" type="presParOf" srcId="{716F20ED-A838-4B8C-8A01-52B366B440DD}" destId="{37FBE046-0FD2-4C4F-9987-F45790B69836}" srcOrd="1" destOrd="0" presId="urn:microsoft.com/office/officeart/2005/8/layout/hierarchy2"/>
    <dgm:cxn modelId="{E5E4E294-9CB0-48CE-8189-23DAF6114C4F}" type="presParOf" srcId="{5EB21F10-BC67-44C2-AA57-D2BEF8B2DEBB}" destId="{C7853C3C-7B0D-421D-8203-77480DDC7A2C}" srcOrd="4" destOrd="0" presId="urn:microsoft.com/office/officeart/2005/8/layout/hierarchy2"/>
    <dgm:cxn modelId="{8DB34033-C9B0-4579-8BC1-27288C1AC806}" type="presParOf" srcId="{C7853C3C-7B0D-421D-8203-77480DDC7A2C}" destId="{AB1F832D-DB08-42E7-B278-53D4C9C6645B}" srcOrd="0" destOrd="0" presId="urn:microsoft.com/office/officeart/2005/8/layout/hierarchy2"/>
    <dgm:cxn modelId="{6549DC3D-F0BA-43E0-85F3-6C989A9448ED}" type="presParOf" srcId="{5EB21F10-BC67-44C2-AA57-D2BEF8B2DEBB}" destId="{A90589DE-492E-4BD1-BF59-500FDCDF8F9C}" srcOrd="5" destOrd="0" presId="urn:microsoft.com/office/officeart/2005/8/layout/hierarchy2"/>
    <dgm:cxn modelId="{3161A12E-38D4-41A8-8B3D-C3957F60CD49}" type="presParOf" srcId="{A90589DE-492E-4BD1-BF59-500FDCDF8F9C}" destId="{DAAF7422-323C-4E19-9B89-D96C7C5155E9}" srcOrd="0" destOrd="0" presId="urn:microsoft.com/office/officeart/2005/8/layout/hierarchy2"/>
    <dgm:cxn modelId="{0D829E68-266B-4265-88BB-79779C4351FD}" type="presParOf" srcId="{A90589DE-492E-4BD1-BF59-500FDCDF8F9C}" destId="{E020939B-F693-4AED-86F7-478D3D7CF440}" srcOrd="1" destOrd="0" presId="urn:microsoft.com/office/officeart/2005/8/layout/hierarchy2"/>
    <dgm:cxn modelId="{15A93003-00B3-4581-A8AF-F76BA54EB45C}" type="presParOf" srcId="{E020939B-F693-4AED-86F7-478D3D7CF440}" destId="{4D41633F-2A49-452B-87B6-5B616105D955}" srcOrd="0" destOrd="0" presId="urn:microsoft.com/office/officeart/2005/8/layout/hierarchy2"/>
    <dgm:cxn modelId="{10CB675B-CF78-41BB-9689-37E178C9B06E}" type="presParOf" srcId="{4D41633F-2A49-452B-87B6-5B616105D955}" destId="{194FCEBD-CA5A-4902-ADBA-D2EF9183CB1F}" srcOrd="0" destOrd="0" presId="urn:microsoft.com/office/officeart/2005/8/layout/hierarchy2"/>
    <dgm:cxn modelId="{2AECA529-F293-48F5-8E4D-7ABE2B8F0AE3}" type="presParOf" srcId="{E020939B-F693-4AED-86F7-478D3D7CF440}" destId="{83784312-E062-40FC-B3D5-C675C53949CD}" srcOrd="1" destOrd="0" presId="urn:microsoft.com/office/officeart/2005/8/layout/hierarchy2"/>
    <dgm:cxn modelId="{4F422790-4C08-4409-981D-D3A0E52F7875}" type="presParOf" srcId="{83784312-E062-40FC-B3D5-C675C53949CD}" destId="{E7ACD6F7-1D9D-411C-B0A2-C57E9AF63E54}" srcOrd="0" destOrd="0" presId="urn:microsoft.com/office/officeart/2005/8/layout/hierarchy2"/>
    <dgm:cxn modelId="{863C9064-DE56-4F86-808B-335C2A0D91AB}" type="presParOf" srcId="{83784312-E062-40FC-B3D5-C675C53949CD}" destId="{9BEEB3F9-350C-4E35-BA01-09FE352C8538}" srcOrd="1" destOrd="0" presId="urn:microsoft.com/office/officeart/2005/8/layout/hierarchy2"/>
    <dgm:cxn modelId="{7C897BAB-54B9-4301-8874-EC1451561C50}" type="presParOf" srcId="{E020939B-F693-4AED-86F7-478D3D7CF440}" destId="{1A1C9FA2-C4A5-4531-BB24-4CA9D44C0986}" srcOrd="2" destOrd="0" presId="urn:microsoft.com/office/officeart/2005/8/layout/hierarchy2"/>
    <dgm:cxn modelId="{402A093E-49FE-4A73-9E39-BB99A96F314F}" type="presParOf" srcId="{1A1C9FA2-C4A5-4531-BB24-4CA9D44C0986}" destId="{CE0D491C-B2B7-45B4-BAC4-6B44017F6232}" srcOrd="0" destOrd="0" presId="urn:microsoft.com/office/officeart/2005/8/layout/hierarchy2"/>
    <dgm:cxn modelId="{5FE62A23-1F8B-48B3-9C17-4F0CFA17D86B}" type="presParOf" srcId="{E020939B-F693-4AED-86F7-478D3D7CF440}" destId="{2808B617-A33F-4C8C-A9EB-CFA3268D01DA}" srcOrd="3" destOrd="0" presId="urn:microsoft.com/office/officeart/2005/8/layout/hierarchy2"/>
    <dgm:cxn modelId="{20FA6107-B2C5-4B83-972C-B72A26596DFB}" type="presParOf" srcId="{2808B617-A33F-4C8C-A9EB-CFA3268D01DA}" destId="{BDC55BAC-292A-4FAB-967A-16850166BAD5}" srcOrd="0" destOrd="0" presId="urn:microsoft.com/office/officeart/2005/8/layout/hierarchy2"/>
    <dgm:cxn modelId="{57AC0042-3E77-401C-9727-1F001FE325E8}" type="presParOf" srcId="{2808B617-A33F-4C8C-A9EB-CFA3268D01DA}" destId="{F1617A28-781C-4236-8FBB-26B7E66A509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D0ECE-DA7F-40F1-A2F0-4ABDA738AE3A}">
      <dsp:nvSpPr>
        <dsp:cNvPr id="0" name=""/>
        <dsp:cNvSpPr/>
      </dsp:nvSpPr>
      <dsp:spPr>
        <a:xfrm>
          <a:off x="0" y="2277283"/>
          <a:ext cx="1438589" cy="723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DeLiDAQ-1 file (.root)</a:t>
          </a:r>
          <a:endParaRPr lang="ru-RU" sz="1600" kern="1200" dirty="0"/>
        </a:p>
      </dsp:txBody>
      <dsp:txXfrm>
        <a:off x="21191" y="2298474"/>
        <a:ext cx="1396207" cy="681145"/>
      </dsp:txXfrm>
    </dsp:sp>
    <dsp:sp modelId="{DA216C9D-FC28-44B6-B87A-DE6559F2FAEB}">
      <dsp:nvSpPr>
        <dsp:cNvPr id="0" name=""/>
        <dsp:cNvSpPr/>
      </dsp:nvSpPr>
      <dsp:spPr>
        <a:xfrm rot="17776973">
          <a:off x="1022674" y="1958402"/>
          <a:ext cx="149288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92883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31793" y="1932451"/>
        <a:ext cx="74644" cy="74644"/>
      </dsp:txXfrm>
    </dsp:sp>
    <dsp:sp modelId="{7683627D-8B09-4557-B8A6-146CE91F4B11}">
      <dsp:nvSpPr>
        <dsp:cNvPr id="0" name=""/>
        <dsp:cNvSpPr/>
      </dsp:nvSpPr>
      <dsp:spPr>
        <a:xfrm>
          <a:off x="2099642" y="1009376"/>
          <a:ext cx="1164491" cy="58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Meas_1</a:t>
          </a:r>
          <a:endParaRPr lang="ru-RU" sz="1600" kern="1200" dirty="0"/>
        </a:p>
      </dsp:txBody>
      <dsp:txXfrm>
        <a:off x="2116695" y="1026429"/>
        <a:ext cx="1130385" cy="548139"/>
      </dsp:txXfrm>
    </dsp:sp>
    <dsp:sp modelId="{24545704-5A87-4C9A-B21B-FD85D69B06B9}">
      <dsp:nvSpPr>
        <dsp:cNvPr id="0" name=""/>
        <dsp:cNvSpPr/>
      </dsp:nvSpPr>
      <dsp:spPr>
        <a:xfrm rot="17653620">
          <a:off x="2939223" y="786633"/>
          <a:ext cx="11020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02052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62697" y="770452"/>
        <a:ext cx="55102" cy="55102"/>
      </dsp:txXfrm>
    </dsp:sp>
    <dsp:sp modelId="{A20A0FD3-5B2C-4CAA-B3A3-1DE77935AB06}">
      <dsp:nvSpPr>
        <dsp:cNvPr id="0" name=""/>
        <dsp:cNvSpPr/>
      </dsp:nvSpPr>
      <dsp:spPr>
        <a:xfrm>
          <a:off x="3716364" y="4385"/>
          <a:ext cx="2316627" cy="58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Board_Param_run1</a:t>
          </a:r>
          <a:endParaRPr lang="ru-RU" sz="1600" kern="1200" dirty="0"/>
        </a:p>
      </dsp:txBody>
      <dsp:txXfrm>
        <a:off x="3733417" y="21438"/>
        <a:ext cx="2282521" cy="548139"/>
      </dsp:txXfrm>
    </dsp:sp>
    <dsp:sp modelId="{6D2FF583-34F3-4F51-A5EC-DF7FA4CB96D1}">
      <dsp:nvSpPr>
        <dsp:cNvPr id="0" name=""/>
        <dsp:cNvSpPr/>
      </dsp:nvSpPr>
      <dsp:spPr>
        <a:xfrm rot="19406193">
          <a:off x="3208730" y="1121424"/>
          <a:ext cx="56303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63037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76173" y="1118719"/>
        <a:ext cx="28151" cy="28151"/>
      </dsp:txXfrm>
    </dsp:sp>
    <dsp:sp modelId="{4F46715D-FD68-4E12-A75B-7D8807DD3393}">
      <dsp:nvSpPr>
        <dsp:cNvPr id="0" name=""/>
        <dsp:cNvSpPr/>
      </dsp:nvSpPr>
      <dsp:spPr>
        <a:xfrm>
          <a:off x="3716364" y="673968"/>
          <a:ext cx="2513996" cy="58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H1D_X1+X2_run1</a:t>
          </a:r>
          <a:endParaRPr lang="ru-RU" sz="1600" kern="1200" dirty="0"/>
        </a:p>
      </dsp:txBody>
      <dsp:txXfrm>
        <a:off x="3733417" y="691021"/>
        <a:ext cx="2479890" cy="548139"/>
      </dsp:txXfrm>
    </dsp:sp>
    <dsp:sp modelId="{6F4BC514-9830-40C2-8F7A-66ED1D11154D}">
      <dsp:nvSpPr>
        <dsp:cNvPr id="0" name=""/>
        <dsp:cNvSpPr/>
      </dsp:nvSpPr>
      <dsp:spPr>
        <a:xfrm rot="2187746">
          <a:off x="3209097" y="1456215"/>
          <a:ext cx="56230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62302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76191" y="1453528"/>
        <a:ext cx="28115" cy="28115"/>
      </dsp:txXfrm>
    </dsp:sp>
    <dsp:sp modelId="{4722445F-E45E-480C-A7CA-EBA3180BE889}">
      <dsp:nvSpPr>
        <dsp:cNvPr id="0" name=""/>
        <dsp:cNvSpPr/>
      </dsp:nvSpPr>
      <dsp:spPr>
        <a:xfrm>
          <a:off x="3716364" y="1343550"/>
          <a:ext cx="2658009" cy="58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H2D_X1-X2_Y1-Y2_run1</a:t>
          </a:r>
          <a:endParaRPr lang="ru-RU" sz="1600" kern="1200" dirty="0"/>
        </a:p>
      </dsp:txBody>
      <dsp:txXfrm>
        <a:off x="3733417" y="1360603"/>
        <a:ext cx="2623903" cy="548139"/>
      </dsp:txXfrm>
    </dsp:sp>
    <dsp:sp modelId="{CDD25A15-2B06-4B5B-A45D-4ED50A8738F9}">
      <dsp:nvSpPr>
        <dsp:cNvPr id="0" name=""/>
        <dsp:cNvSpPr/>
      </dsp:nvSpPr>
      <dsp:spPr>
        <a:xfrm rot="3944798">
          <a:off x="2939786" y="1791007"/>
          <a:ext cx="110092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00926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62726" y="1774854"/>
        <a:ext cx="55046" cy="55046"/>
      </dsp:txXfrm>
    </dsp:sp>
    <dsp:sp modelId="{28BB04D2-DDAE-4F11-B45B-19A965D368EC}">
      <dsp:nvSpPr>
        <dsp:cNvPr id="0" name=""/>
        <dsp:cNvSpPr/>
      </dsp:nvSpPr>
      <dsp:spPr>
        <a:xfrm>
          <a:off x="3716364" y="2013133"/>
          <a:ext cx="3863502" cy="58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H3D_TOF_X1-X2_Y1-Y2_run1</a:t>
          </a:r>
          <a:endParaRPr lang="ru-RU" sz="1600" kern="1200" dirty="0"/>
        </a:p>
      </dsp:txBody>
      <dsp:txXfrm>
        <a:off x="3733417" y="2030186"/>
        <a:ext cx="3829396" cy="548139"/>
      </dsp:txXfrm>
    </dsp:sp>
    <dsp:sp modelId="{2EABF927-9DCC-47CA-BA6D-DEC9C4BB85BE}">
      <dsp:nvSpPr>
        <dsp:cNvPr id="0" name=""/>
        <dsp:cNvSpPr/>
      </dsp:nvSpPr>
      <dsp:spPr>
        <a:xfrm rot="1640506">
          <a:off x="1397872" y="2795072"/>
          <a:ext cx="72892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28920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44109" y="2788219"/>
        <a:ext cx="36446" cy="36446"/>
      </dsp:txXfrm>
    </dsp:sp>
    <dsp:sp modelId="{D6AA5CDA-9D24-427F-9908-F128C82E2ADA}">
      <dsp:nvSpPr>
        <dsp:cNvPr id="0" name=""/>
        <dsp:cNvSpPr/>
      </dsp:nvSpPr>
      <dsp:spPr>
        <a:xfrm>
          <a:off x="2086076" y="2682715"/>
          <a:ext cx="1164491" cy="58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Meas_2</a:t>
          </a:r>
          <a:endParaRPr lang="ru-RU" sz="1600" kern="1200" dirty="0"/>
        </a:p>
      </dsp:txBody>
      <dsp:txXfrm>
        <a:off x="2103129" y="2699768"/>
        <a:ext cx="1130385" cy="548139"/>
      </dsp:txXfrm>
    </dsp:sp>
    <dsp:sp modelId="{06447633-A4CE-42E4-98B1-E50F20274F5E}">
      <dsp:nvSpPr>
        <dsp:cNvPr id="0" name=""/>
        <dsp:cNvSpPr/>
      </dsp:nvSpPr>
      <dsp:spPr>
        <a:xfrm>
          <a:off x="3250567" y="2962467"/>
          <a:ext cx="178942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789427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0545" y="2929102"/>
        <a:ext cx="89471" cy="89471"/>
      </dsp:txXfrm>
    </dsp:sp>
    <dsp:sp modelId="{5C0D4C90-F607-4CAD-BDFA-889510769844}">
      <dsp:nvSpPr>
        <dsp:cNvPr id="0" name=""/>
        <dsp:cNvSpPr/>
      </dsp:nvSpPr>
      <dsp:spPr>
        <a:xfrm>
          <a:off x="5039994" y="2682715"/>
          <a:ext cx="2476709" cy="58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H_Dead_run2</a:t>
          </a:r>
          <a:endParaRPr lang="ru-RU" sz="1600" kern="1200" dirty="0"/>
        </a:p>
      </dsp:txBody>
      <dsp:txXfrm>
        <a:off x="5057047" y="2699768"/>
        <a:ext cx="2442603" cy="548139"/>
      </dsp:txXfrm>
    </dsp:sp>
    <dsp:sp modelId="{C7853C3C-7B0D-421D-8203-77480DDC7A2C}">
      <dsp:nvSpPr>
        <dsp:cNvPr id="0" name=""/>
        <dsp:cNvSpPr/>
      </dsp:nvSpPr>
      <dsp:spPr>
        <a:xfrm rot="4942815">
          <a:off x="852617" y="3297258"/>
          <a:ext cx="135109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51095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4387" y="3274852"/>
        <a:ext cx="67554" cy="67554"/>
      </dsp:txXfrm>
    </dsp:sp>
    <dsp:sp modelId="{DAAF7422-323C-4E19-9B89-D96C7C5155E9}">
      <dsp:nvSpPr>
        <dsp:cNvPr id="0" name=""/>
        <dsp:cNvSpPr/>
      </dsp:nvSpPr>
      <dsp:spPr>
        <a:xfrm>
          <a:off x="1617741" y="3687089"/>
          <a:ext cx="2146308" cy="58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ReadListMode_run3</a:t>
          </a:r>
          <a:endParaRPr lang="ru-RU" sz="1600" kern="1200" dirty="0"/>
        </a:p>
      </dsp:txBody>
      <dsp:txXfrm>
        <a:off x="1634794" y="3704142"/>
        <a:ext cx="2112202" cy="548139"/>
      </dsp:txXfrm>
    </dsp:sp>
    <dsp:sp modelId="{4D41633F-2A49-452B-87B6-5B616105D955}">
      <dsp:nvSpPr>
        <dsp:cNvPr id="0" name=""/>
        <dsp:cNvSpPr/>
      </dsp:nvSpPr>
      <dsp:spPr>
        <a:xfrm rot="20416944">
          <a:off x="3734959" y="3799445"/>
          <a:ext cx="99231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92313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06308" y="3786008"/>
        <a:ext cx="49615" cy="49615"/>
      </dsp:txXfrm>
    </dsp:sp>
    <dsp:sp modelId="{E7ACD6F7-1D9D-411C-B0A2-C57E9AF63E54}">
      <dsp:nvSpPr>
        <dsp:cNvPr id="0" name=""/>
        <dsp:cNvSpPr/>
      </dsp:nvSpPr>
      <dsp:spPr>
        <a:xfrm>
          <a:off x="4698181" y="3352298"/>
          <a:ext cx="3105360" cy="58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FPGA_ListMode</a:t>
          </a:r>
          <a:r>
            <a:rPr lang="en-US" sz="1600" kern="1200" dirty="0" smtClean="0"/>
            <a:t> (tree)</a:t>
          </a:r>
          <a:endParaRPr lang="ru-RU" sz="1600" kern="1200" dirty="0"/>
        </a:p>
      </dsp:txBody>
      <dsp:txXfrm>
        <a:off x="4715234" y="3369351"/>
        <a:ext cx="3071254" cy="548139"/>
      </dsp:txXfrm>
    </dsp:sp>
    <dsp:sp modelId="{1A1C9FA2-C4A5-4531-BB24-4CA9D44C0986}">
      <dsp:nvSpPr>
        <dsp:cNvPr id="0" name=""/>
        <dsp:cNvSpPr/>
      </dsp:nvSpPr>
      <dsp:spPr>
        <a:xfrm rot="1183056">
          <a:off x="3734959" y="4134236"/>
          <a:ext cx="99231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92313" y="1137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06308" y="4120799"/>
        <a:ext cx="49615" cy="49615"/>
      </dsp:txXfrm>
    </dsp:sp>
    <dsp:sp modelId="{BDC55BAC-292A-4FAB-967A-16850166BAD5}">
      <dsp:nvSpPr>
        <dsp:cNvPr id="0" name=""/>
        <dsp:cNvSpPr/>
      </dsp:nvSpPr>
      <dsp:spPr>
        <a:xfrm>
          <a:off x="4698181" y="4021880"/>
          <a:ext cx="3185023" cy="58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Requested histograms</a:t>
          </a:r>
          <a:endParaRPr lang="ru-RU" sz="1600" kern="1200" dirty="0"/>
        </a:p>
      </dsp:txBody>
      <dsp:txXfrm>
        <a:off x="4715234" y="4038933"/>
        <a:ext cx="3150917" cy="548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78111-6655-40C3-AEE7-C9B9037F9A49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D68AB-BDE5-4932-B28A-FA61286A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8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132" y="116632"/>
            <a:ext cx="7743363" cy="64807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089">
            <a:off x="-205190" y="217055"/>
            <a:ext cx="1450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089">
            <a:off x="-205190" y="217055"/>
            <a:ext cx="1450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 userDrawn="1"/>
        </p:nvSpPr>
        <p:spPr bwMode="auto">
          <a:xfrm>
            <a:off x="323850" y="6586538"/>
            <a:ext cx="280828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108000" bIns="0">
            <a:spAutoFit/>
          </a:bodyPr>
          <a:lstStyle/>
          <a:p>
            <a:pPr>
              <a:lnSpc>
                <a:spcPts val="13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de-DE" sz="1200" dirty="0" err="1">
                <a:solidFill>
                  <a:srgbClr val="005C9C"/>
                </a:solidFill>
              </a:rPr>
              <a:t>Th</a:t>
            </a:r>
            <a:r>
              <a:rPr lang="de-DE" sz="1200" dirty="0">
                <a:solidFill>
                  <a:srgbClr val="005C9C"/>
                </a:solidFill>
              </a:rPr>
              <a:t>: Wilpert, HZB, </a:t>
            </a:r>
            <a:r>
              <a:rPr lang="de-DE" sz="1200" dirty="0">
                <a:solidFill>
                  <a:srgbClr val="00589C"/>
                </a:solidFill>
              </a:rPr>
              <a:t>09.05.2012</a:t>
            </a:r>
            <a:endParaRPr lang="de-DE" sz="1200" dirty="0">
              <a:solidFill>
                <a:srgbClr val="005C9C"/>
              </a:solidFill>
            </a:endParaRPr>
          </a:p>
        </p:txBody>
      </p:sp>
      <p:sp>
        <p:nvSpPr>
          <p:cNvPr id="3" name="Text Box 28"/>
          <p:cNvSpPr txBox="1">
            <a:spLocks noChangeArrowheads="1"/>
          </p:cNvSpPr>
          <p:nvPr userDrawn="1"/>
        </p:nvSpPr>
        <p:spPr bwMode="auto">
          <a:xfrm>
            <a:off x="2555875" y="6586538"/>
            <a:ext cx="403225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108000" bIns="0">
            <a:spAutoFit/>
          </a:bodyPr>
          <a:lstStyle/>
          <a:p>
            <a:pPr algn="ctr">
              <a:lnSpc>
                <a:spcPts val="13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de-DE" sz="1200" dirty="0">
                <a:solidFill>
                  <a:srgbClr val="00589C"/>
                </a:solidFill>
              </a:rPr>
              <a:t>HGF-</a:t>
            </a:r>
            <a:r>
              <a:rPr lang="de-DE" sz="1200" dirty="0" err="1">
                <a:solidFill>
                  <a:srgbClr val="00589C"/>
                </a:solidFill>
              </a:rPr>
              <a:t>Detector</a:t>
            </a:r>
            <a:r>
              <a:rPr lang="de-DE" sz="1200" dirty="0">
                <a:solidFill>
                  <a:srgbClr val="00589C"/>
                </a:solidFill>
              </a:rPr>
              <a:t> Portfolio, Säule 2</a:t>
            </a:r>
          </a:p>
        </p:txBody>
      </p:sp>
      <p:sp>
        <p:nvSpPr>
          <p:cNvPr id="4" name="Text Box 28"/>
          <p:cNvSpPr txBox="1">
            <a:spLocks noChangeArrowheads="1"/>
          </p:cNvSpPr>
          <p:nvPr userDrawn="1"/>
        </p:nvSpPr>
        <p:spPr bwMode="auto">
          <a:xfrm>
            <a:off x="8101013" y="6578600"/>
            <a:ext cx="935037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108000" bIns="0">
            <a:spAutoFit/>
          </a:bodyPr>
          <a:lstStyle/>
          <a:p>
            <a:pPr algn="r">
              <a:lnSpc>
                <a:spcPts val="1300"/>
              </a:lnSpc>
              <a:spcBef>
                <a:spcPct val="10000"/>
              </a:spcBef>
              <a:spcAft>
                <a:spcPct val="10000"/>
              </a:spcAft>
              <a:defRPr/>
            </a:pPr>
            <a:fld id="{4844B93E-F48C-49B4-8613-AC9F4B08A4FE}" type="slidenum">
              <a:rPr lang="de-DE" sz="1200">
                <a:solidFill>
                  <a:srgbClr val="00589C"/>
                </a:solidFill>
              </a:rPr>
              <a:pPr algn="r">
                <a:lnSpc>
                  <a:spcPts val="13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t>‹#›</a:t>
            </a:fld>
            <a:endParaRPr lang="en-US" sz="12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4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lena Title only 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132" y="116632"/>
            <a:ext cx="7743363" cy="64807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63688" y="6492875"/>
            <a:ext cx="144016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161967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E.I.Litvinenko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55976" y="6492875"/>
            <a:ext cx="4788024" cy="365125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>
                <a:solidFill>
                  <a:prstClr val="black"/>
                </a:solidFill>
              </a:rPr>
              <a:t>NOBUGS-2016 Conference      </a:t>
            </a:r>
            <a:r>
              <a:rPr lang="en-US" sz="1400" dirty="0" err="1" smtClean="0">
                <a:solidFill>
                  <a:prstClr val="black"/>
                </a:solidFill>
              </a:rPr>
              <a:t>Kopenhagen</a:t>
            </a:r>
            <a:r>
              <a:rPr lang="en-US" sz="1400" dirty="0" smtClean="0">
                <a:solidFill>
                  <a:prstClr val="black"/>
                </a:solidFill>
              </a:rPr>
              <a:t>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089">
            <a:off x="-205190" y="217055"/>
            <a:ext cx="1450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-34528" y="1916832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907704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5AB0626-AA79-472D-A5C6-54EB9847FE19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051720" y="6494611"/>
            <a:ext cx="7092280" cy="365125"/>
          </a:xfrm>
          <a:prstGeom prst="rect">
            <a:avLst/>
          </a:prstGeom>
        </p:spPr>
        <p:txBody>
          <a:bodyPr/>
          <a:lstStyle/>
          <a:p>
            <a:fld id="{DE1BBF48-D5BC-482F-ABF1-5D60D2D7FD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34528" y="1916832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907704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051720" y="6494611"/>
            <a:ext cx="709228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Kopenhagen</a:t>
            </a:r>
            <a:r>
              <a:rPr lang="en-US" dirty="0" smtClean="0">
                <a:solidFill>
                  <a:prstClr val="black"/>
                </a:solidFill>
              </a:rPr>
              <a:t>  NOBUGS-2016 Conference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ch/dyn/www/f?p=103:23:0::::FSP_ORG_ID,FSP_LANG_ID:1244,25" TargetMode="External"/><Relationship Id="rId2" Type="http://schemas.openxmlformats.org/officeDocument/2006/relationships/hyperlink" Target="http://root.cern.ch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aen.it/" TargetMode="External"/><Relationship Id="rId4" Type="http://schemas.openxmlformats.org/officeDocument/2006/relationships/hyperlink" Target="http://www.sciencedirect.com/science/article/pii/S016890021631053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80720" cy="259228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200" b="1" u="sng" dirty="0">
                <a:solidFill>
                  <a:schemeClr val="accent2"/>
                </a:solidFill>
              </a:rPr>
              <a:t>Elena </a:t>
            </a:r>
            <a:r>
              <a:rPr lang="en-US" sz="3200" b="1" u="sng" dirty="0" smtClean="0">
                <a:solidFill>
                  <a:schemeClr val="accent2"/>
                </a:solidFill>
              </a:rPr>
              <a:t>Litvinenko</a:t>
            </a:r>
            <a:r>
              <a:rPr lang="en-US" sz="3200" b="1" baseline="30000" dirty="0">
                <a:solidFill>
                  <a:schemeClr val="accent2"/>
                </a:solidFill>
                <a:latin typeface="Comic Sans MS" pitchFamily="66" charset="0"/>
              </a:rPr>
              <a:t>1</a:t>
            </a:r>
            <a:r>
              <a:rPr lang="en-US" sz="3200" b="1" dirty="0" smtClean="0">
                <a:solidFill>
                  <a:schemeClr val="accent2"/>
                </a:solidFill>
              </a:rPr>
              <a:t>,</a:t>
            </a:r>
          </a:p>
          <a:p>
            <a:pPr algn="ctr">
              <a:lnSpc>
                <a:spcPct val="120000"/>
              </a:lnSpc>
            </a:pPr>
            <a:endParaRPr lang="en-US" sz="19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>
              <a:lnSpc>
                <a:spcPct val="120000"/>
              </a:lnSpc>
            </a:pPr>
            <a:r>
              <a:rPr lang="en-US" sz="2300" b="1" dirty="0" smtClean="0">
                <a:solidFill>
                  <a:schemeClr val="accent2"/>
                </a:solidFill>
                <a:latin typeface="Comic Sans MS" pitchFamily="66" charset="0"/>
              </a:rPr>
              <a:t>Andrey Bogdzel</a:t>
            </a:r>
            <a:r>
              <a:rPr lang="en-US" sz="2300" b="1" baseline="30000" dirty="0" smtClean="0">
                <a:solidFill>
                  <a:schemeClr val="accent2"/>
                </a:solidFill>
                <a:latin typeface="Comic Sans MS" pitchFamily="66" charset="0"/>
              </a:rPr>
              <a:t>1</a:t>
            </a:r>
            <a:r>
              <a:rPr lang="en-US" sz="2300" b="1" dirty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en-US" sz="2300" b="1" dirty="0" smtClean="0">
                <a:solidFill>
                  <a:schemeClr val="accent2"/>
                </a:solidFill>
                <a:latin typeface="Comic Sans MS" pitchFamily="66" charset="0"/>
              </a:rPr>
              <a:t>Andrey  Churakov</a:t>
            </a:r>
            <a:r>
              <a:rPr lang="en-US" sz="2300" b="1" baseline="30000" dirty="0">
                <a:solidFill>
                  <a:schemeClr val="accent2"/>
                </a:solidFill>
                <a:latin typeface="Comic Sans MS" pitchFamily="66" charset="0"/>
              </a:rPr>
              <a:t>1</a:t>
            </a:r>
            <a:r>
              <a:rPr lang="en-US" sz="2300" b="1" dirty="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en-US" sz="2300" b="1" dirty="0" err="1" smtClean="0">
                <a:solidFill>
                  <a:schemeClr val="accent2"/>
                </a:solidFill>
                <a:latin typeface="Comic Sans MS" pitchFamily="66" charset="0"/>
              </a:rPr>
              <a:t>Feodosiy</a:t>
            </a:r>
            <a:r>
              <a:rPr lang="en-US" sz="2300" b="1" dirty="0" smtClean="0">
                <a:solidFill>
                  <a:schemeClr val="accent2"/>
                </a:solidFill>
                <a:latin typeface="Comic Sans MS" pitchFamily="66" charset="0"/>
              </a:rPr>
              <a:t> Levchanovsky</a:t>
            </a:r>
            <a:r>
              <a:rPr lang="en-US" sz="2300" b="1" baseline="30000" dirty="0">
                <a:solidFill>
                  <a:schemeClr val="accent2"/>
                </a:solidFill>
                <a:latin typeface="Comic Sans MS" pitchFamily="66" charset="0"/>
              </a:rPr>
              <a:t>1</a:t>
            </a:r>
            <a:r>
              <a:rPr lang="en-US" sz="2300" b="1" dirty="0" smtClean="0">
                <a:solidFill>
                  <a:schemeClr val="accent2"/>
                </a:solidFill>
                <a:latin typeface="Comic Sans MS" pitchFamily="66" charset="0"/>
              </a:rPr>
              <a:t>,</a:t>
            </a:r>
            <a:endParaRPr lang="en-US" sz="23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>
              <a:lnSpc>
                <a:spcPct val="120000"/>
              </a:lnSpc>
            </a:pPr>
            <a:r>
              <a:rPr lang="en-US" sz="2300" b="1" dirty="0" smtClean="0">
                <a:solidFill>
                  <a:schemeClr val="accent2"/>
                </a:solidFill>
                <a:latin typeface="Comic Sans MS" pitchFamily="66" charset="0"/>
              </a:rPr>
              <a:t>Lutz </a:t>
            </a:r>
            <a:r>
              <a:rPr lang="en-US" sz="2300" b="1" dirty="0">
                <a:solidFill>
                  <a:schemeClr val="accent2"/>
                </a:solidFill>
                <a:latin typeface="Comic Sans MS" pitchFamily="66" charset="0"/>
              </a:rPr>
              <a:t>Rossa</a:t>
            </a:r>
            <a:r>
              <a:rPr lang="en-US" sz="2300" b="1" baseline="300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2300" b="1" dirty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en-US" sz="2300" b="1" dirty="0" smtClean="0">
                <a:solidFill>
                  <a:schemeClr val="accent2"/>
                </a:solidFill>
                <a:latin typeface="Comic Sans MS" pitchFamily="66" charset="0"/>
              </a:rPr>
              <a:t>Olaf-Peter Sauer</a:t>
            </a:r>
            <a:r>
              <a:rPr lang="en-US" sz="2300" b="1" baseline="300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2300" b="1" dirty="0" smtClean="0">
                <a:solidFill>
                  <a:schemeClr val="accent2"/>
                </a:solidFill>
                <a:latin typeface="Comic Sans MS" pitchFamily="66" charset="0"/>
              </a:rPr>
              <a:t>, Thomas Wilpert</a:t>
            </a:r>
            <a:r>
              <a:rPr lang="en-US" sz="2300" b="1" baseline="300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endParaRPr lang="en-US" sz="23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endParaRPr lang="en-US" sz="2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US" sz="2400" b="1" baseline="30000" dirty="0">
                <a:solidFill>
                  <a:schemeClr val="accent2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FLNP JINR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Dubna</a:t>
            </a:r>
            <a:endParaRPr lang="en-US" sz="2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US" sz="2400" b="1" baseline="30000" dirty="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HZB 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Berlin</a:t>
            </a:r>
            <a:endParaRPr lang="en-US" sz="2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litvin@nf.jinr.ru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175351" cy="2304256"/>
          </a:xfrm>
        </p:spPr>
        <p:txBody>
          <a:bodyPr/>
          <a:lstStyle/>
          <a:p>
            <a:pPr marL="182880" indent="0">
              <a:buNone/>
            </a:pPr>
            <a:r>
              <a:rPr lang="en-US" sz="3200" dirty="0"/>
              <a:t>Programs and techniques based on ROOT package for acquisition and sorting of the list mode data of the neutron detectors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18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r="-1317"/>
          <a:stretch/>
        </p:blipFill>
        <p:spPr bwMode="auto">
          <a:xfrm>
            <a:off x="1512000" y="1506324"/>
            <a:ext cx="6124572" cy="143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4496"/>
            <a:ext cx="8281978" cy="648072"/>
          </a:xfrm>
        </p:spPr>
        <p:txBody>
          <a:bodyPr/>
          <a:lstStyle/>
          <a:p>
            <a:r>
              <a:rPr lang="en-GB" sz="2800" dirty="0">
                <a:effectLst/>
              </a:rPr>
              <a:t>List </a:t>
            </a:r>
            <a:r>
              <a:rPr lang="en-GB" sz="2800" dirty="0" smtClean="0">
                <a:effectLst/>
              </a:rPr>
              <a:t>mode: </a:t>
            </a:r>
            <a:r>
              <a:rPr lang="en-US" sz="2800" dirty="0">
                <a:effectLst/>
              </a:rPr>
              <a:t>encoded event data</a:t>
            </a:r>
            <a:r>
              <a:rPr lang="en-GB" sz="2800" dirty="0" smtClean="0">
                <a:effectLst/>
              </a:rPr>
              <a:t> (DeLiDAQ-1)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648" y="1016560"/>
            <a:ext cx="18223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conventional </a:t>
            </a:r>
            <a:r>
              <a:rPr lang="en-GB" b="1" dirty="0"/>
              <a:t>raw list </a:t>
            </a:r>
            <a:r>
              <a:rPr lang="en-GB" b="1" dirty="0" smtClean="0"/>
              <a:t>mode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conventional </a:t>
            </a:r>
            <a:r>
              <a:rPr lang="en-GB" b="1" dirty="0"/>
              <a:t>filtered list </a:t>
            </a:r>
            <a:r>
              <a:rPr lang="en-GB" b="1" dirty="0" smtClean="0"/>
              <a:t>mode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packed </a:t>
            </a:r>
            <a:r>
              <a:rPr lang="en-GB" b="1" dirty="0"/>
              <a:t>list </a:t>
            </a:r>
            <a:r>
              <a:rPr lang="en-GB" b="1" dirty="0" smtClean="0"/>
              <a:t>mode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99" y="3933054"/>
            <a:ext cx="5820572" cy="7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5486004"/>
            <a:ext cx="7819429" cy="42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55976" y="6492875"/>
            <a:ext cx="4788024" cy="365125"/>
          </a:xfrm>
        </p:spPr>
        <p:txBody>
          <a:bodyPr/>
          <a:lstStyle/>
          <a:p>
            <a:r>
              <a:rPr lang="en-US" sz="1400" dirty="0" smtClean="0">
                <a:solidFill>
                  <a:prstClr val="black"/>
                </a:solidFill>
              </a:rPr>
              <a:t>NOBUGS-2016 Conference      </a:t>
            </a:r>
            <a:r>
              <a:rPr lang="en-US" sz="1400" dirty="0" err="1" smtClean="0">
                <a:solidFill>
                  <a:prstClr val="black"/>
                </a:solidFill>
              </a:rPr>
              <a:t>Kopenhagen</a:t>
            </a:r>
            <a:r>
              <a:rPr lang="en-US" sz="1400" dirty="0" smtClean="0">
                <a:solidFill>
                  <a:prstClr val="black"/>
                </a:solidFill>
              </a:rPr>
              <a:t>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1448161"/>
            <a:ext cx="13163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 0x00kmxxxx</a:t>
            </a:r>
            <a:r>
              <a:rPr lang="en-US" sz="1200" b="1" dirty="0">
                <a:solidFill>
                  <a:srgbClr val="0000FF"/>
                </a:solidFill>
              </a:rPr>
              <a:t> </a:t>
            </a:r>
            <a:br>
              <a:rPr lang="en-US" sz="1200" b="1" dirty="0">
                <a:solidFill>
                  <a:srgbClr val="0000FF"/>
                </a:solidFill>
              </a:rPr>
            </a:b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200" b="1" dirty="0">
                <a:solidFill>
                  <a:srgbClr val="0000FF"/>
                </a:solidFill>
              </a:rPr>
              <a:t>0x</a:t>
            </a:r>
            <a:r>
              <a:rPr lang="en-US" sz="1200" b="1" dirty="0" smtClean="0">
                <a:solidFill>
                  <a:srgbClr val="0000FF"/>
                </a:solidFill>
              </a:rPr>
              <a:t>kmiibbbb</a:t>
            </a:r>
            <a:r>
              <a:rPr lang="en-US" sz="1200" b="1" dirty="0">
                <a:solidFill>
                  <a:srgbClr val="0000FF"/>
                </a:solidFill>
              </a:rPr>
              <a:t>  </a:t>
            </a: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200" b="1" dirty="0">
                <a:solidFill>
                  <a:srgbClr val="0000FF"/>
                </a:solidFill>
              </a:rPr>
              <a:t/>
            </a:r>
            <a:br>
              <a:rPr lang="en-US" sz="1200" b="1" dirty="0">
                <a:solidFill>
                  <a:srgbClr val="0000FF"/>
                </a:solidFill>
              </a:rPr>
            </a:b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200" b="1" dirty="0">
                <a:solidFill>
                  <a:srgbClr val="0000FF"/>
                </a:solidFill>
              </a:rPr>
              <a:t>0x</a:t>
            </a:r>
            <a:r>
              <a:rPr lang="en-US" sz="1200" b="1" dirty="0" smtClean="0">
                <a:solidFill>
                  <a:srgbClr val="0000FF"/>
                </a:solidFill>
              </a:rPr>
              <a:t>00tttttt </a:t>
            </a:r>
            <a:r>
              <a:rPr lang="en-US" sz="1200" b="1" dirty="0">
                <a:solidFill>
                  <a:srgbClr val="0000FF"/>
                </a:solidFill>
              </a:rPr>
              <a:t/>
            </a:r>
            <a:br>
              <a:rPr lang="en-US" sz="1200" b="1" dirty="0">
                <a:solidFill>
                  <a:srgbClr val="0000FF"/>
                </a:solidFill>
              </a:rPr>
            </a:br>
            <a:r>
              <a:rPr lang="en-US" sz="1200" b="1" dirty="0">
                <a:solidFill>
                  <a:srgbClr val="0000FF"/>
                </a:solidFill>
              </a:rPr>
              <a:t> 0x</a:t>
            </a:r>
            <a:r>
              <a:rPr lang="en-US" sz="1200" b="1" dirty="0" smtClean="0">
                <a:solidFill>
                  <a:srgbClr val="0000FF"/>
                </a:solidFill>
              </a:rPr>
              <a:t>0080xxxx</a:t>
            </a:r>
            <a:r>
              <a:rPr lang="en-US" sz="1200" b="1" dirty="0">
                <a:solidFill>
                  <a:srgbClr val="0000FF"/>
                </a:solidFill>
              </a:rPr>
              <a:t> </a:t>
            </a:r>
            <a:br>
              <a:rPr lang="en-US" sz="1200" b="1" dirty="0">
                <a:solidFill>
                  <a:srgbClr val="0000FF"/>
                </a:solidFill>
              </a:rPr>
            </a:b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200" b="1" dirty="0">
                <a:solidFill>
                  <a:srgbClr val="0000FF"/>
                </a:solidFill>
              </a:rPr>
              <a:t>0x</a:t>
            </a:r>
            <a:r>
              <a:rPr lang="en-US" sz="1200" b="1" dirty="0" smtClean="0">
                <a:solidFill>
                  <a:srgbClr val="0000FF"/>
                </a:solidFill>
              </a:rPr>
              <a:t>0081xxxx</a:t>
            </a:r>
            <a:r>
              <a:rPr lang="en-US" sz="1200" b="1" dirty="0">
                <a:solidFill>
                  <a:srgbClr val="0000FF"/>
                </a:solidFill>
              </a:rPr>
              <a:t>  </a:t>
            </a:r>
            <a:br>
              <a:rPr lang="en-US" sz="1200" b="1" dirty="0">
                <a:solidFill>
                  <a:srgbClr val="0000FF"/>
                </a:solidFill>
              </a:rPr>
            </a:br>
            <a:r>
              <a:rPr lang="en-US" sz="1200" b="1" dirty="0">
                <a:solidFill>
                  <a:srgbClr val="0000FF"/>
                </a:solidFill>
              </a:rPr>
              <a:t> 0x</a:t>
            </a:r>
            <a:r>
              <a:rPr lang="en-US" sz="1200" b="1" dirty="0" smtClean="0">
                <a:solidFill>
                  <a:srgbClr val="0000FF"/>
                </a:solidFill>
              </a:rPr>
              <a:t>0082xxxx </a:t>
            </a:r>
            <a:r>
              <a:rPr lang="en-US" sz="1200" b="1" dirty="0">
                <a:solidFill>
                  <a:srgbClr val="0000FF"/>
                </a:solidFill>
              </a:rPr>
              <a:t/>
            </a:r>
            <a:br>
              <a:rPr lang="en-US" sz="1200" b="1" dirty="0">
                <a:solidFill>
                  <a:srgbClr val="0000FF"/>
                </a:solidFill>
              </a:rPr>
            </a:br>
            <a:r>
              <a:rPr lang="en-US" sz="1200" b="1" dirty="0">
                <a:solidFill>
                  <a:srgbClr val="0000FF"/>
                </a:solidFill>
              </a:rPr>
              <a:t> 0x</a:t>
            </a:r>
            <a:r>
              <a:rPr lang="en-US" sz="1200" b="1" dirty="0" smtClean="0">
                <a:solidFill>
                  <a:srgbClr val="0000FF"/>
                </a:solidFill>
              </a:rPr>
              <a:t>0083xxxx</a:t>
            </a:r>
            <a:r>
              <a:rPr lang="en-US" sz="1200" b="1" dirty="0">
                <a:solidFill>
                  <a:srgbClr val="0000FF"/>
                </a:solidFill>
              </a:rPr>
              <a:t> </a:t>
            </a:r>
            <a:br>
              <a:rPr lang="en-US" sz="1200" b="1" dirty="0">
                <a:solidFill>
                  <a:srgbClr val="0000FF"/>
                </a:solidFill>
              </a:rPr>
            </a:br>
            <a:r>
              <a:rPr lang="en-US" sz="1200" b="1" dirty="0">
                <a:solidFill>
                  <a:srgbClr val="0000FF"/>
                </a:solidFill>
              </a:rPr>
              <a:t> 0x</a:t>
            </a:r>
            <a:r>
              <a:rPr lang="en-US" sz="1200" b="1" dirty="0" smtClean="0">
                <a:solidFill>
                  <a:srgbClr val="0000FF"/>
                </a:solidFill>
              </a:rPr>
              <a:t>0084xxxx</a:t>
            </a:r>
            <a:r>
              <a:rPr lang="en-US" sz="1200" b="1" dirty="0">
                <a:solidFill>
                  <a:srgbClr val="0000FF"/>
                </a:solidFill>
              </a:rPr>
              <a:t> </a:t>
            </a: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6181" y="4068222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0x(8-F)xxx(0-7)xxx</a:t>
            </a:r>
            <a:r>
              <a:rPr lang="en-US" sz="1200" b="1" dirty="0">
                <a:solidFill>
                  <a:srgbClr val="0000FF"/>
                </a:solidFill>
              </a:rPr>
              <a:t> </a:t>
            </a:r>
            <a:br>
              <a:rPr lang="en-US" sz="1200" b="1" dirty="0">
                <a:solidFill>
                  <a:srgbClr val="0000FF"/>
                </a:solidFill>
              </a:rPr>
            </a:br>
            <a:r>
              <a:rPr lang="en-US" sz="1200" b="1" dirty="0" smtClean="0">
                <a:solidFill>
                  <a:srgbClr val="0000FF"/>
                </a:solidFill>
              </a:rPr>
              <a:t>0x(8-F)xxx(8-F)xxx</a:t>
            </a:r>
            <a:endParaRPr lang="ru-RU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82" y="188640"/>
            <a:ext cx="7743363" cy="648072"/>
          </a:xfrm>
        </p:spPr>
        <p:txBody>
          <a:bodyPr/>
          <a:lstStyle/>
          <a:p>
            <a:r>
              <a:rPr lang="en-US" sz="2400" dirty="0" smtClean="0"/>
              <a:t>Example of DeLiDAQ-1 data file structure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NOBUGS-2016 Conference      Kopenhagen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98024877"/>
              </p:ext>
            </p:extLst>
          </p:nvPr>
        </p:nvGraphicFramePr>
        <p:xfrm>
          <a:off x="788766" y="980728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9792" y="580526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[Folders]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805264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[Histograms; Parameters; Trees]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80526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[One file]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6" y="842327"/>
            <a:ext cx="696622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57" y="1539427"/>
            <a:ext cx="6192688" cy="386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6789"/>
            <a:ext cx="7743363" cy="648072"/>
          </a:xfrm>
        </p:spPr>
        <p:txBody>
          <a:bodyPr/>
          <a:lstStyle/>
          <a:p>
            <a:r>
              <a:rPr lang="en-US" sz="2400" dirty="0" smtClean="0"/>
              <a:t>Why </a:t>
            </a:r>
            <a:r>
              <a:rPr lang="en-US" sz="2400" dirty="0"/>
              <a:t>DeLiDAQ-1 saves data to ROOT </a:t>
            </a:r>
            <a:r>
              <a:rPr lang="en-US" sz="2400" dirty="0" smtClean="0"/>
              <a:t>files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NOBUGS-2016 Conference      Kopenhagen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4581128"/>
            <a:ext cx="4104456" cy="1200329"/>
          </a:xfrm>
          <a:prstGeom prst="rect">
            <a:avLst/>
          </a:prstGeom>
          <a:solidFill>
            <a:srgbClr val="02D8EE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Every day, thousands of physicists use ROOT applications to analyze petabytes of data or to perform simulations.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81" y="647728"/>
            <a:ext cx="6323917" cy="5652000"/>
          </a:xfrm>
          <a:prstGeom prst="rect">
            <a:avLst/>
          </a:prstGeom>
          <a:noFill/>
          <a:ln w="38100">
            <a:solidFill>
              <a:srgbClr val="00B0F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file with list mode data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NOBUGS-2016 Conference      Kopenhagen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208912" cy="56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99207"/>
              </p:ext>
            </p:extLst>
          </p:nvPr>
        </p:nvGraphicFramePr>
        <p:xfrm>
          <a:off x="283574" y="3419240"/>
          <a:ext cx="5688632" cy="3085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7595"/>
                <a:gridCol w="2204308"/>
                <a:gridCol w="2016729"/>
              </a:tblGrid>
              <a:tr h="792088">
                <a:tc gridSpan="3">
                  <a:txBody>
                    <a:bodyPr/>
                    <a:lstStyle/>
                    <a:p>
                      <a:pPr algn="just">
                        <a:spcAft>
                          <a:spcPts val="5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The </a:t>
                      </a:r>
                      <a:r>
                        <a:rPr lang="en-US" sz="1400" b="1" dirty="0">
                          <a:effectLst/>
                        </a:rPr>
                        <a:t>file sizes in bytes divided to the number of good events (i.e. number of bytes per good event in the file). Real world examples of the DeLiDAQ-1 list mode data from the detector.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1778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Mode (all TOF):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Binary file: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ROOT tree file: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2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778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Raw (2D)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9017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4020" algn="dec"/>
                        </a:tabLst>
                      </a:pPr>
                      <a:r>
                        <a:rPr lang="en-GB" sz="1400" b="1" dirty="0">
                          <a:effectLst/>
                        </a:rPr>
                        <a:t>(Ideal value 32) 36; 55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21; 30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1778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Filtered (2D)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9017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4020" algn="dec"/>
                        </a:tabLst>
                      </a:pPr>
                      <a:r>
                        <a:rPr lang="en-GB" sz="14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1778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Packed (2D)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9017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4020" algn="dec"/>
                        </a:tabLst>
                      </a:pPr>
                      <a:r>
                        <a:rPr lang="en-GB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1778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>
                          <a:effectLst/>
                        </a:rPr>
                        <a:t>Raw (1D)</a:t>
                      </a:r>
                      <a:endParaRPr lang="ru-RU" sz="14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9017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4020" algn="dec"/>
                        </a:tabLst>
                      </a:pPr>
                      <a:r>
                        <a:rPr lang="en-GB" sz="1400" b="1">
                          <a:effectLst/>
                        </a:rPr>
                        <a:t>(Ideal value 24) 64</a:t>
                      </a:r>
                      <a:endParaRPr lang="ru-RU" sz="14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34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1778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Filtered (1D)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9017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4020" algn="dec"/>
                        </a:tabLst>
                      </a:pPr>
                      <a:r>
                        <a:rPr lang="en-GB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alpha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6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43" y="963389"/>
            <a:ext cx="5935663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1083005"/>
            <a:ext cx="5935663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40601"/>
            <a:ext cx="6914356" cy="55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creenShot46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6" y="828000"/>
            <a:ext cx="7617709" cy="59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88832" cy="864096"/>
          </a:xfrm>
        </p:spPr>
        <p:txBody>
          <a:bodyPr/>
          <a:lstStyle/>
          <a:p>
            <a:r>
              <a:rPr lang="en-US" sz="2800" dirty="0" smtClean="0"/>
              <a:t>Revealing the problems (examples)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ELLADA program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NOBUGS-2016 Conference      Kopenhagen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897213"/>
            <a:ext cx="835292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Designed for </a:t>
            </a:r>
            <a:r>
              <a:rPr lang="en-GB" b="1" dirty="0" smtClean="0">
                <a:solidFill>
                  <a:srgbClr val="0000FF"/>
                </a:solidFill>
              </a:rPr>
              <a:t>express-analysis</a:t>
            </a:r>
            <a:r>
              <a:rPr lang="en-GB" dirty="0" smtClean="0"/>
              <a:t> </a:t>
            </a:r>
            <a:r>
              <a:rPr lang="en-GB" b="1" dirty="0">
                <a:solidFill>
                  <a:srgbClr val="0000FF"/>
                </a:solidFill>
              </a:rPr>
              <a:t>of the list mode data </a:t>
            </a:r>
            <a:r>
              <a:rPr lang="en-GB" dirty="0"/>
              <a:t>from the neutron spectrometer based on a proton telescope with electronic collimation of recoil protons, developed and created in the </a:t>
            </a:r>
            <a:r>
              <a:rPr lang="en-GB" dirty="0" smtClean="0"/>
              <a:t>FLNP.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Raw </a:t>
            </a:r>
            <a:r>
              <a:rPr lang="en-GB" dirty="0"/>
              <a:t>input</a:t>
            </a:r>
            <a:r>
              <a:rPr lang="en-GB" dirty="0" smtClean="0"/>
              <a:t> data, collected using the digitizer  </a:t>
            </a:r>
            <a:r>
              <a:rPr lang="en-GB" dirty="0"/>
              <a:t>N6724, produced </a:t>
            </a:r>
            <a:r>
              <a:rPr lang="en-GB" dirty="0" smtClean="0"/>
              <a:t>by Caen, and </a:t>
            </a:r>
            <a:r>
              <a:rPr lang="en-GB" dirty="0"/>
              <a:t>CAEN </a:t>
            </a:r>
            <a:r>
              <a:rPr lang="en-GB" dirty="0" smtClean="0"/>
              <a:t>MC2 Analyser software (10 ns timestamp resolution).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ELLADA converts the raw binary data to root file with four independent ROOT trees (lmp,lm1,lm2,lm3)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At the next step ELLADA performs the building of the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826506" y="4387728"/>
            <a:ext cx="3513917" cy="581324"/>
            <a:chOff x="971599" y="4325040"/>
            <a:chExt cx="3513917" cy="581324"/>
          </a:xfrm>
        </p:grpSpPr>
        <p:sp>
          <p:nvSpPr>
            <p:cNvPr id="11" name="Рамка 10"/>
            <p:cNvSpPr/>
            <p:nvPr/>
          </p:nvSpPr>
          <p:spPr>
            <a:xfrm>
              <a:off x="971599" y="4325040"/>
              <a:ext cx="3513917" cy="58132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5227" y="4412434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lm1: t, e 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13817" y="5080831"/>
            <a:ext cx="3513917" cy="581324"/>
            <a:chOff x="971599" y="4325040"/>
            <a:chExt cx="3513917" cy="581324"/>
          </a:xfrm>
        </p:grpSpPr>
        <p:sp>
          <p:nvSpPr>
            <p:cNvPr id="15" name="Рамка 14"/>
            <p:cNvSpPr/>
            <p:nvPr/>
          </p:nvSpPr>
          <p:spPr>
            <a:xfrm>
              <a:off x="971599" y="4325040"/>
              <a:ext cx="3513917" cy="58132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5227" y="4412434"/>
              <a:ext cx="107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lm2: t, e</a:t>
              </a:r>
              <a:endParaRPr lang="ru-RU" dirty="0"/>
            </a:p>
          </p:txBody>
        </p:sp>
      </p:grpSp>
      <p:sp>
        <p:nvSpPr>
          <p:cNvPr id="6" name="Рамка 5"/>
          <p:cNvSpPr/>
          <p:nvPr/>
        </p:nvSpPr>
        <p:spPr>
          <a:xfrm>
            <a:off x="826648" y="3757379"/>
            <a:ext cx="3552997" cy="5813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540" y="3844773"/>
            <a:ext cx="333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lm0: t, e (timestamp, energy)</a:t>
            </a:r>
            <a:endParaRPr lang="ru-RU" dirty="0"/>
          </a:p>
        </p:txBody>
      </p:sp>
      <p:sp>
        <p:nvSpPr>
          <p:cNvPr id="17" name="Рамка 16"/>
          <p:cNvSpPr/>
          <p:nvPr/>
        </p:nvSpPr>
        <p:spPr>
          <a:xfrm>
            <a:off x="813816" y="5733256"/>
            <a:ext cx="3552997" cy="5813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708" y="5820650"/>
            <a:ext cx="108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lm3: t, e</a:t>
            </a:r>
            <a:endParaRPr lang="ru-RU" dirty="0"/>
          </a:p>
        </p:txBody>
      </p:sp>
      <p:sp>
        <p:nvSpPr>
          <p:cNvPr id="19" name="Рамка 18"/>
          <p:cNvSpPr/>
          <p:nvPr/>
        </p:nvSpPr>
        <p:spPr>
          <a:xfrm>
            <a:off x="5131922" y="4771567"/>
            <a:ext cx="3552997" cy="581324"/>
          </a:xfrm>
          <a:prstGeom prst="fram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3262" y="4896165"/>
            <a:ext cx="313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LM: t0,e0,t1,e1,t2,e2,t3,e3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440782" y="4780868"/>
            <a:ext cx="635273" cy="599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" y="1844824"/>
            <a:ext cx="8739356" cy="44414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ELLADA interface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NOBUGS-2016 Conference      Kopenhagen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836712"/>
            <a:ext cx="89858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6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CaDeLin</a:t>
            </a:r>
            <a:r>
              <a:rPr lang="en-US" dirty="0" smtClean="0"/>
              <a:t> program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NOBUGS-2016 Conference      Kopenhagen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540" y="897213"/>
            <a:ext cx="792088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Designed for </a:t>
            </a:r>
            <a:r>
              <a:rPr lang="en-GB" b="1" dirty="0">
                <a:solidFill>
                  <a:srgbClr val="0000FF"/>
                </a:solidFill>
              </a:rPr>
              <a:t>data acquisition and </a:t>
            </a:r>
            <a:r>
              <a:rPr lang="en-GB" b="1" dirty="0" smtClean="0">
                <a:solidFill>
                  <a:srgbClr val="0000FF"/>
                </a:solidFill>
              </a:rPr>
              <a:t>express-analysis</a:t>
            </a:r>
            <a:r>
              <a:rPr lang="en-GB" dirty="0" smtClean="0"/>
              <a:t> </a:t>
            </a:r>
            <a:r>
              <a:rPr lang="en-GB" b="1" dirty="0">
                <a:solidFill>
                  <a:srgbClr val="0000FF"/>
                </a:solidFill>
              </a:rPr>
              <a:t>of the list mode data </a:t>
            </a:r>
            <a:r>
              <a:rPr lang="en-GB" dirty="0"/>
              <a:t>from the </a:t>
            </a:r>
            <a:r>
              <a:rPr lang="en-GB" dirty="0" smtClean="0"/>
              <a:t>delay line neutron detectors, </a:t>
            </a:r>
            <a:r>
              <a:rPr lang="en-GB" dirty="0"/>
              <a:t>developed and created in the </a:t>
            </a:r>
            <a:r>
              <a:rPr lang="en-GB" dirty="0" smtClean="0"/>
              <a:t>FLNP.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Raw </a:t>
            </a:r>
            <a:r>
              <a:rPr lang="en-GB" dirty="0"/>
              <a:t>input</a:t>
            </a:r>
            <a:r>
              <a:rPr lang="en-GB" dirty="0" smtClean="0"/>
              <a:t> data measurements using the digitizer  N6730 (</a:t>
            </a:r>
            <a:r>
              <a:rPr lang="en-GB" dirty="0"/>
              <a:t>running DPP-PHA firmware </a:t>
            </a:r>
            <a:r>
              <a:rPr lang="en-GB" dirty="0" smtClean="0"/>
              <a:t>), </a:t>
            </a:r>
            <a:r>
              <a:rPr lang="en-GB" dirty="0"/>
              <a:t>produced by </a:t>
            </a:r>
            <a:r>
              <a:rPr lang="en-GB" dirty="0" smtClean="0"/>
              <a:t>Caen (2 ns timestamp resolution).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 raw data are saved directly to root file with several (from 5 to 8) independent ROOT trees (lm0,lm1,lm2,lm3,…,lm7)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 data sorting (building of the events) is performed later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826506" y="4387728"/>
            <a:ext cx="3513917" cy="581324"/>
            <a:chOff x="971599" y="4325040"/>
            <a:chExt cx="3513917" cy="581324"/>
          </a:xfrm>
        </p:grpSpPr>
        <p:sp>
          <p:nvSpPr>
            <p:cNvPr id="11" name="Рамка 10"/>
            <p:cNvSpPr/>
            <p:nvPr/>
          </p:nvSpPr>
          <p:spPr>
            <a:xfrm>
              <a:off x="971599" y="4325040"/>
              <a:ext cx="3513917" cy="58132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5227" y="4412434"/>
              <a:ext cx="1686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lm1: t, e, w, … 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13817" y="5080831"/>
            <a:ext cx="3513917" cy="581324"/>
            <a:chOff x="971599" y="4325040"/>
            <a:chExt cx="3513917" cy="581324"/>
          </a:xfrm>
        </p:grpSpPr>
        <p:sp>
          <p:nvSpPr>
            <p:cNvPr id="15" name="Рамка 14"/>
            <p:cNvSpPr/>
            <p:nvPr/>
          </p:nvSpPr>
          <p:spPr>
            <a:xfrm>
              <a:off x="971599" y="4325040"/>
              <a:ext cx="3513917" cy="58132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5227" y="4412434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….</a:t>
              </a:r>
              <a:endParaRPr lang="ru-RU" dirty="0"/>
            </a:p>
          </p:txBody>
        </p:sp>
      </p:grpSp>
      <p:sp>
        <p:nvSpPr>
          <p:cNvPr id="6" name="Рамка 5"/>
          <p:cNvSpPr/>
          <p:nvPr/>
        </p:nvSpPr>
        <p:spPr>
          <a:xfrm>
            <a:off x="826648" y="3757379"/>
            <a:ext cx="5405123" cy="5813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540" y="3844773"/>
            <a:ext cx="529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lm0: t, e, w, … (timestamp, energy, waveform,…)</a:t>
            </a:r>
            <a:endParaRPr lang="ru-RU" dirty="0"/>
          </a:p>
        </p:txBody>
      </p:sp>
      <p:sp>
        <p:nvSpPr>
          <p:cNvPr id="17" name="Рамка 16"/>
          <p:cNvSpPr/>
          <p:nvPr/>
        </p:nvSpPr>
        <p:spPr>
          <a:xfrm>
            <a:off x="813816" y="5733256"/>
            <a:ext cx="3552997" cy="5813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708" y="5820650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lm5: t, e. w, …</a:t>
            </a:r>
            <a:endParaRPr lang="ru-RU" dirty="0"/>
          </a:p>
        </p:txBody>
      </p:sp>
      <p:sp>
        <p:nvSpPr>
          <p:cNvPr id="19" name="Рамка 18"/>
          <p:cNvSpPr/>
          <p:nvPr/>
        </p:nvSpPr>
        <p:spPr>
          <a:xfrm>
            <a:off x="5131922" y="4771567"/>
            <a:ext cx="3552997" cy="581324"/>
          </a:xfrm>
          <a:prstGeom prst="fram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3262" y="4896165"/>
            <a:ext cx="313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LM: tof,x1,x2,y1,y2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440782" y="4780868"/>
            <a:ext cx="635273" cy="599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95" y="188640"/>
            <a:ext cx="7743363" cy="648072"/>
          </a:xfrm>
        </p:spPr>
        <p:txBody>
          <a:bodyPr/>
          <a:lstStyle/>
          <a:p>
            <a:r>
              <a:rPr lang="en-US" sz="2800" dirty="0" err="1" smtClean="0"/>
              <a:t>CaDeLin</a:t>
            </a:r>
            <a:r>
              <a:rPr lang="en-US" sz="2800" dirty="0" smtClean="0"/>
              <a:t> measurements with detector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NOBUGS-2016 Conference      Kopenhagen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7058370" cy="546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313956" cy="25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7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3363" cy="64807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NOBUGS-2016 Conference      Kopenhagen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16" y="1104103"/>
            <a:ext cx="8832867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[ROOT]   </a:t>
            </a:r>
            <a:r>
              <a:rPr lang="en-GB" dirty="0" err="1" smtClean="0"/>
              <a:t>Brun</a:t>
            </a:r>
            <a:r>
              <a:rPr lang="en-GB" dirty="0" smtClean="0"/>
              <a:t> </a:t>
            </a:r>
            <a:r>
              <a:rPr lang="en-GB" dirty="0"/>
              <a:t>R, </a:t>
            </a:r>
            <a:r>
              <a:rPr lang="en-GB" dirty="0" err="1"/>
              <a:t>Rademakers</a:t>
            </a:r>
            <a:r>
              <a:rPr lang="en-GB" dirty="0"/>
              <a:t> F 1997 </a:t>
            </a:r>
            <a:r>
              <a:rPr lang="en-GB" i="1" dirty="0" err="1"/>
              <a:t>Nucl</a:t>
            </a:r>
            <a:r>
              <a:rPr lang="en-GB" i="1" dirty="0"/>
              <a:t>. </a:t>
            </a:r>
            <a:r>
              <a:rPr lang="en-GB" i="1" dirty="0" err="1"/>
              <a:t>Instrum</a:t>
            </a:r>
            <a:r>
              <a:rPr lang="en-GB" i="1" dirty="0"/>
              <a:t>. Meth. A</a:t>
            </a:r>
            <a:r>
              <a:rPr lang="en-GB" b="1" dirty="0"/>
              <a:t> 389(1)</a:t>
            </a:r>
            <a:r>
              <a:rPr lang="en-GB" dirty="0"/>
              <a:t> 81-6,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See </a:t>
            </a:r>
            <a:r>
              <a:rPr lang="en-GB" dirty="0"/>
              <a:t>also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root.cern.ch</a:t>
            </a:r>
            <a:endParaRPr lang="en-GB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[List Mode Standard developments] </a:t>
            </a:r>
            <a:br>
              <a:rPr lang="en-GB" dirty="0" smtClean="0"/>
            </a:br>
            <a:r>
              <a:rPr lang="en-GB" sz="1600" dirty="0" smtClean="0">
                <a:hlinkClick r:id="rId3"/>
              </a:rPr>
              <a:t>http</a:t>
            </a:r>
            <a:r>
              <a:rPr lang="en-GB" sz="1600" dirty="0">
                <a:hlinkClick r:id="rId3"/>
              </a:rPr>
              <a:t>://www.iec.ch/dyn/www/f?p=103:23:0::::</a:t>
            </a:r>
            <a:r>
              <a:rPr lang="en-GB" sz="1600" dirty="0" smtClean="0">
                <a:hlinkClick r:id="rId3"/>
              </a:rPr>
              <a:t>FSP_ORG_ID,FSP_LANG_ID:1244,25</a:t>
            </a:r>
            <a:endParaRPr lang="en-GB" sz="16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[DeLiDAQ-1  (the most recent publication)]</a:t>
            </a:r>
            <a:r>
              <a:rPr lang="en-GB" sz="1600" dirty="0" smtClean="0"/>
              <a:t>   Litvinenko </a:t>
            </a:r>
            <a:r>
              <a:rPr lang="en-GB" sz="1600" dirty="0"/>
              <a:t>E I, , </a:t>
            </a:r>
            <a:r>
              <a:rPr lang="en-GB" sz="1600" dirty="0" err="1"/>
              <a:t>Ryukhtin</a:t>
            </a:r>
            <a:r>
              <a:rPr lang="en-GB" sz="1600" dirty="0"/>
              <a:t> V,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err="1" smtClean="0"/>
              <a:t>Bogdzel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A</a:t>
            </a:r>
            <a:r>
              <a:rPr lang="en-GB" sz="1600" dirty="0"/>
              <a:t>, </a:t>
            </a:r>
            <a:r>
              <a:rPr lang="en-GB" sz="1600" dirty="0" err="1" smtClean="0"/>
              <a:t>Churakov</a:t>
            </a:r>
            <a:r>
              <a:rPr lang="en-GB" sz="1600" dirty="0" smtClean="0"/>
              <a:t> </a:t>
            </a:r>
            <a:r>
              <a:rPr lang="en-GB" sz="1600" dirty="0"/>
              <a:t>A V, </a:t>
            </a:r>
            <a:r>
              <a:rPr lang="en-GB" sz="1600" dirty="0" err="1"/>
              <a:t>Farkas</a:t>
            </a:r>
            <a:r>
              <a:rPr lang="en-GB" sz="1600" dirty="0"/>
              <a:t> G, </a:t>
            </a:r>
            <a:r>
              <a:rPr lang="en-GB" sz="1600" dirty="0" err="1"/>
              <a:t>Hervoches</a:t>
            </a:r>
            <a:r>
              <a:rPr lang="en-GB" sz="1600" dirty="0"/>
              <a:t> </a:t>
            </a:r>
            <a:r>
              <a:rPr lang="en-GB" sz="1600" dirty="0" err="1"/>
              <a:t>Ch</a:t>
            </a:r>
            <a:r>
              <a:rPr lang="en-GB" sz="1600" dirty="0"/>
              <a:t>, Lukas P, </a:t>
            </a:r>
            <a:r>
              <a:rPr lang="en-GB" sz="1600" dirty="0" err="1"/>
              <a:t>Pilch</a:t>
            </a:r>
            <a:r>
              <a:rPr lang="en-GB" sz="1600" dirty="0"/>
              <a:t> J, </a:t>
            </a:r>
            <a:r>
              <a:rPr lang="en-GB" sz="1600" dirty="0" err="1"/>
              <a:t>Saroun</a:t>
            </a:r>
            <a:r>
              <a:rPr lang="en-GB" sz="1600" dirty="0"/>
              <a:t> J,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err="1" smtClean="0"/>
              <a:t>Strunz</a:t>
            </a:r>
            <a:r>
              <a:rPr lang="en-GB" sz="1600" dirty="0" smtClean="0"/>
              <a:t> </a:t>
            </a:r>
            <a:r>
              <a:rPr lang="en-GB" sz="1600" dirty="0"/>
              <a:t>P, </a:t>
            </a:r>
            <a:r>
              <a:rPr lang="en-GB" sz="1600" dirty="0" err="1" smtClean="0"/>
              <a:t>Zhuravlev</a:t>
            </a:r>
            <a:r>
              <a:rPr lang="en-GB" sz="1600" dirty="0" smtClean="0"/>
              <a:t> </a:t>
            </a:r>
            <a:r>
              <a:rPr lang="en-GB" sz="1600" dirty="0"/>
              <a:t>V </a:t>
            </a:r>
            <a:r>
              <a:rPr lang="en-GB" sz="1600" dirty="0" err="1"/>
              <a:t>V</a:t>
            </a:r>
            <a:r>
              <a:rPr lang="en-GB" sz="1600" dirty="0"/>
              <a:t> 2017 Upgrade of detectors of neutron instruments at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Neutron </a:t>
            </a:r>
            <a:r>
              <a:rPr lang="en-GB" sz="1600" dirty="0"/>
              <a:t>Physics </a:t>
            </a:r>
            <a:r>
              <a:rPr lang="en-GB" sz="1600" dirty="0" smtClean="0"/>
              <a:t>Laboratory </a:t>
            </a:r>
            <a:r>
              <a:rPr lang="en-GB" sz="1600" dirty="0"/>
              <a:t>in </a:t>
            </a:r>
            <a:r>
              <a:rPr lang="en-GB" sz="1600" dirty="0" err="1"/>
              <a:t>Řež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i="1" dirty="0" err="1" smtClean="0"/>
              <a:t>Nucl</a:t>
            </a:r>
            <a:r>
              <a:rPr lang="en-GB" sz="1600" i="1" dirty="0"/>
              <a:t>. Instruments Methods Phys. Res. A</a:t>
            </a:r>
            <a:r>
              <a:rPr lang="en-GB" sz="1600" dirty="0"/>
              <a:t>  </a:t>
            </a:r>
            <a:r>
              <a:rPr lang="en-GB" sz="1600" b="1" dirty="0" smtClean="0"/>
              <a:t>841</a:t>
            </a:r>
            <a:r>
              <a:rPr lang="en-GB" sz="1600" dirty="0" smtClean="0"/>
              <a:t>  5–11</a:t>
            </a:r>
            <a:br>
              <a:rPr lang="en-GB" sz="1600" dirty="0" smtClean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www.sciencedirect.com/science/article/pii/S0168900216310531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(free access to the article until 4-Dec-2016)</a:t>
            </a:r>
            <a:endParaRPr lang="en-GB" dirty="0" smtClean="0"/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[Proton telescope]   </a:t>
            </a:r>
            <a:r>
              <a:rPr lang="en-GB" dirty="0" err="1" smtClean="0"/>
              <a:t>Milkov</a:t>
            </a:r>
            <a:r>
              <a:rPr lang="en-GB" dirty="0" smtClean="0"/>
              <a:t> </a:t>
            </a:r>
            <a:r>
              <a:rPr lang="en-GB" dirty="0"/>
              <a:t>V M, </a:t>
            </a:r>
            <a:r>
              <a:rPr lang="en-GB" dirty="0" err="1"/>
              <a:t>Panteleev</a:t>
            </a:r>
            <a:r>
              <a:rPr lang="en-GB" dirty="0"/>
              <a:t> T </a:t>
            </a:r>
            <a:r>
              <a:rPr lang="en-GB" dirty="0" err="1"/>
              <a:t>T</a:t>
            </a:r>
            <a:r>
              <a:rPr lang="en-GB" dirty="0"/>
              <a:t>, </a:t>
            </a:r>
            <a:r>
              <a:rPr lang="en-GB" dirty="0" err="1"/>
              <a:t>Bogdzel</a:t>
            </a:r>
            <a:r>
              <a:rPr lang="en-GB" dirty="0"/>
              <a:t> A, </a:t>
            </a:r>
            <a:r>
              <a:rPr lang="en-GB" dirty="0" err="1"/>
              <a:t>Shvetsov</a:t>
            </a:r>
            <a:r>
              <a:rPr lang="en-GB" dirty="0"/>
              <a:t> V N,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Kutuzov </a:t>
            </a:r>
            <a:r>
              <a:rPr lang="en-GB" dirty="0"/>
              <a:t>S, </a:t>
            </a:r>
            <a:r>
              <a:rPr lang="en-GB" dirty="0" err="1" smtClean="0"/>
              <a:t>Borzakov</a:t>
            </a:r>
            <a:r>
              <a:rPr lang="en-GB" dirty="0" smtClean="0"/>
              <a:t> </a:t>
            </a:r>
            <a:r>
              <a:rPr lang="en-GB" dirty="0"/>
              <a:t>S B and </a:t>
            </a:r>
            <a:r>
              <a:rPr lang="en-GB" dirty="0" err="1"/>
              <a:t>Sedyshev</a:t>
            </a:r>
            <a:r>
              <a:rPr lang="en-GB" dirty="0"/>
              <a:t> P V 2012 </a:t>
            </a:r>
            <a:r>
              <a:rPr lang="en-GB" dirty="0" smtClean="0"/>
              <a:t> </a:t>
            </a:r>
            <a:r>
              <a:rPr lang="en-GB" i="1" dirty="0" smtClean="0"/>
              <a:t>Physics </a:t>
            </a:r>
            <a:r>
              <a:rPr lang="en-GB" i="1" dirty="0"/>
              <a:t>of Particles and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Nuclei </a:t>
            </a:r>
            <a:r>
              <a:rPr lang="en-GB" i="1" dirty="0"/>
              <a:t>Letters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b="1" dirty="0" smtClean="0"/>
              <a:t>9(6</a:t>
            </a:r>
            <a:r>
              <a:rPr lang="en-GB" b="1" dirty="0"/>
              <a:t>)</a:t>
            </a:r>
            <a:r>
              <a:rPr lang="en-GB" dirty="0"/>
              <a:t> </a:t>
            </a:r>
            <a:r>
              <a:rPr lang="en-GB" dirty="0" smtClean="0"/>
              <a:t>508-16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[Caen]    </a:t>
            </a:r>
            <a:r>
              <a:rPr lang="en-GB" dirty="0" smtClean="0">
                <a:hlinkClick r:id="rId5"/>
              </a:rPr>
              <a:t>http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www.caen.it</a:t>
            </a:r>
            <a:endParaRPr lang="en-GB" dirty="0" smtClean="0"/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 err="1" smtClean="0"/>
              <a:t>Paepen</a:t>
            </a:r>
            <a:r>
              <a:rPr lang="en-US" sz="1600" dirty="0" smtClean="0"/>
              <a:t> </a:t>
            </a:r>
            <a:r>
              <a:rPr lang="en-US" sz="1600" dirty="0"/>
              <a:t>J, </a:t>
            </a:r>
            <a:r>
              <a:rPr lang="en-US" sz="1600" dirty="0" err="1"/>
              <a:t>Peerani</a:t>
            </a:r>
            <a:r>
              <a:rPr lang="en-US" sz="1600" dirty="0"/>
              <a:t> P, </a:t>
            </a:r>
            <a:r>
              <a:rPr lang="en-US" sz="1600" dirty="0" err="1"/>
              <a:t>Schillebeeckx</a:t>
            </a:r>
            <a:r>
              <a:rPr lang="en-US" sz="1600" dirty="0"/>
              <a:t> P, </a:t>
            </a:r>
            <a:r>
              <a:rPr lang="en-US" sz="1600" dirty="0" err="1"/>
              <a:t>Tomanin</a:t>
            </a:r>
            <a:r>
              <a:rPr lang="en-US" sz="1600" dirty="0"/>
              <a:t> A and </a:t>
            </a:r>
            <a:r>
              <a:rPr lang="en-US" sz="1600" dirty="0" err="1"/>
              <a:t>Wynants</a:t>
            </a:r>
            <a:r>
              <a:rPr lang="en-US" sz="1600" dirty="0"/>
              <a:t> R 2013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Use </a:t>
            </a:r>
            <a:r>
              <a:rPr lang="en-US" sz="1600" dirty="0"/>
              <a:t>of a CAEN </a:t>
            </a:r>
            <a:r>
              <a:rPr lang="en-US" sz="1600" dirty="0" err="1"/>
              <a:t>digitiser</a:t>
            </a:r>
            <a:r>
              <a:rPr lang="en-US" sz="1600" dirty="0"/>
              <a:t> for nuclear safeguards and security applications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with </a:t>
            </a:r>
            <a:r>
              <a:rPr lang="en-US" sz="1600" dirty="0"/>
              <a:t>a scintillator detector </a:t>
            </a:r>
            <a:r>
              <a:rPr lang="en-US" sz="1600" i="1" dirty="0"/>
              <a:t>JRC Sci. Tech. reports</a:t>
            </a:r>
            <a:r>
              <a:rPr lang="en-US" sz="1600" dirty="0"/>
              <a:t> </a:t>
            </a:r>
            <a:r>
              <a:rPr lang="en-US" sz="1600" b="1" dirty="0" smtClean="0"/>
              <a:t>JRC87790. </a:t>
            </a:r>
            <a:r>
              <a:rPr lang="en-US" sz="1600" dirty="0" err="1"/>
              <a:t>doi</a:t>
            </a:r>
            <a:r>
              <a:rPr lang="en-US" sz="1600" dirty="0"/>
              <a:t>: 10.2787/87780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8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73742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4188" y="260648"/>
            <a:ext cx="7743363" cy="64807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/>
              <a:t>FLNP JINR       flnph.jinr.ru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87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/>
                </a:solidFill>
              </a:rPr>
              <a:t>E.I.Litvinenko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980728"/>
            <a:ext cx="77061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Software requirements from the detector group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About list mode data acquisition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Delay line detector signals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What is DeLiDAQ-1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DeLiDAQ-1 list mode options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DeLiDAQ-1</a:t>
            </a:r>
            <a:r>
              <a:rPr lang="en-US" sz="2000" dirty="0" smtClean="0">
                <a:solidFill>
                  <a:prstClr val="black"/>
                </a:solidFill>
              </a:rPr>
              <a:t> data structure and format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Why ROOT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ROOT file with list mode </a:t>
            </a:r>
            <a:r>
              <a:rPr lang="en-US" sz="2000" dirty="0" smtClean="0">
                <a:solidFill>
                  <a:prstClr val="black"/>
                </a:solidFill>
              </a:rPr>
              <a:t>data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ELLADA program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</a:rPr>
              <a:t>CaDeLin</a:t>
            </a:r>
            <a:r>
              <a:rPr lang="en-US" sz="2000" dirty="0" smtClean="0">
                <a:solidFill>
                  <a:prstClr val="black"/>
                </a:solidFill>
              </a:rPr>
              <a:t> program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>
          <a:xfrm>
            <a:off x="1763688" y="6492875"/>
            <a:ext cx="144016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55976" y="6492875"/>
            <a:ext cx="4788024" cy="365125"/>
          </a:xfrm>
        </p:spPr>
        <p:txBody>
          <a:bodyPr/>
          <a:lstStyle/>
          <a:p>
            <a:r>
              <a:rPr lang="en-US" sz="1400" dirty="0" smtClean="0">
                <a:solidFill>
                  <a:prstClr val="black"/>
                </a:solidFill>
              </a:rPr>
              <a:t>NOBUGS-2016 Conference      </a:t>
            </a:r>
            <a:r>
              <a:rPr lang="en-US" sz="1400" dirty="0" err="1" smtClean="0">
                <a:solidFill>
                  <a:prstClr val="black"/>
                </a:solidFill>
              </a:rPr>
              <a:t>Kopenhagen</a:t>
            </a:r>
            <a:r>
              <a:rPr lang="en-US" sz="1400" dirty="0" smtClean="0">
                <a:solidFill>
                  <a:prstClr val="black"/>
                </a:solidFill>
              </a:rPr>
              <a:t>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27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prstClr val="black"/>
                </a:solidFill>
              </a:rPr>
              <a:t>NOBUGS-2016 Conference      </a:t>
            </a:r>
            <a:r>
              <a:rPr lang="en-US" sz="1400" dirty="0" err="1" smtClean="0">
                <a:solidFill>
                  <a:prstClr val="black"/>
                </a:solidFill>
              </a:rPr>
              <a:t>Kopenhagen</a:t>
            </a:r>
            <a:r>
              <a:rPr lang="en-US" sz="1400" dirty="0" smtClean="0">
                <a:solidFill>
                  <a:prstClr val="black"/>
                </a:solidFill>
              </a:rPr>
              <a:t>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204560"/>
            <a:ext cx="6984776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3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>
                <a:effectLst/>
              </a:rPr>
              <a:t>The software </a:t>
            </a:r>
            <a:r>
              <a:rPr lang="en-GB" sz="3200" dirty="0" smtClean="0">
                <a:effectLst/>
              </a:rPr>
              <a:t>requirements </a:t>
            </a:r>
            <a:r>
              <a:rPr lang="en-US" sz="3200" dirty="0" smtClean="0"/>
              <a:t>from the detector group in FLNP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1559" y="1412776"/>
            <a:ext cx="8372805" cy="4801314"/>
          </a:xfrm>
          <a:prstGeom prst="rect">
            <a:avLst/>
          </a:prstGeom>
          <a:solidFill>
            <a:srgbClr val="FDFFE9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detailed diagnostic </a:t>
            </a:r>
            <a:r>
              <a:rPr lang="en-GB" sz="2000" b="1" dirty="0" smtClean="0"/>
              <a:t>tools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/>
              <a:t>autonomy </a:t>
            </a:r>
            <a:r>
              <a:rPr lang="en-US" sz="1600" b="1" i="1" dirty="0"/>
              <a:t>(stand-alone operation, independence from </a:t>
            </a:r>
            <a:r>
              <a:rPr lang="en-US" sz="1600" b="1" i="1" dirty="0" smtClean="0"/>
              <a:t/>
            </a:r>
            <a:br>
              <a:rPr lang="en-US" sz="1600" b="1" i="1" dirty="0" smtClean="0"/>
            </a:br>
            <a:r>
              <a:rPr lang="en-US" sz="1600" b="1" i="1" dirty="0" smtClean="0"/>
              <a:t>the </a:t>
            </a:r>
            <a:r>
              <a:rPr lang="en-US" sz="1600" b="1" i="1" dirty="0"/>
              <a:t>experiment control </a:t>
            </a:r>
            <a:r>
              <a:rPr lang="en-US" sz="1600" b="1" i="1" dirty="0" smtClean="0"/>
              <a:t>systems and local </a:t>
            </a:r>
            <a:r>
              <a:rPr lang="en-US" sz="1600" b="1" i="1" dirty="0"/>
              <a:t>database management </a:t>
            </a:r>
            <a:r>
              <a:rPr lang="en-US" sz="1600" b="1" i="1" dirty="0" smtClean="0"/>
              <a:t/>
            </a:r>
            <a:br>
              <a:rPr lang="en-US" sz="1600" b="1" i="1" dirty="0" smtClean="0"/>
            </a:br>
            <a:r>
              <a:rPr lang="en-US" sz="1600" b="1" i="1" dirty="0" smtClean="0"/>
              <a:t>systems</a:t>
            </a:r>
            <a:r>
              <a:rPr lang="en-US" sz="1600" b="1" i="1" dirty="0"/>
              <a:t>, etc.)</a:t>
            </a:r>
            <a:endParaRPr lang="en-GB" sz="1600" b="1" i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fast </a:t>
            </a:r>
            <a:r>
              <a:rPr lang="en-GB" sz="2000" b="1" dirty="0" smtClean="0"/>
              <a:t>deployment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/>
              <a:t>flexibility </a:t>
            </a:r>
            <a:r>
              <a:rPr lang="en-GB" sz="1600" b="1" dirty="0" smtClean="0"/>
              <a:t>(</a:t>
            </a:r>
            <a:r>
              <a:rPr lang="en-US" sz="1600" b="1" i="1" dirty="0" smtClean="0"/>
              <a:t>flexible </a:t>
            </a:r>
            <a:r>
              <a:rPr lang="en-US" sz="1600" b="1" i="1" dirty="0"/>
              <a:t>configurability of parameters</a:t>
            </a:r>
            <a:r>
              <a:rPr lang="en-US" sz="1600" b="1" i="1" dirty="0" smtClean="0"/>
              <a:t>,</a:t>
            </a:r>
            <a:br>
              <a:rPr lang="en-US" sz="1600" b="1" i="1" dirty="0" smtClean="0"/>
            </a:br>
            <a:r>
              <a:rPr lang="en-US" sz="1600" b="1" i="1" dirty="0" smtClean="0"/>
              <a:t> </a:t>
            </a:r>
            <a:r>
              <a:rPr lang="en-US" sz="1600" b="1" i="1" dirty="0"/>
              <a:t>easy </a:t>
            </a:r>
            <a:r>
              <a:rPr lang="en-US" sz="1600" b="1" i="1" dirty="0" smtClean="0"/>
              <a:t>modifications, configurable </a:t>
            </a:r>
            <a:r>
              <a:rPr lang="en-US" sz="1600" b="1" i="1" dirty="0"/>
              <a:t>visualization </a:t>
            </a:r>
            <a:r>
              <a:rPr lang="en-US" sz="1600" b="1" i="1" dirty="0" smtClean="0"/>
              <a:t>tools)</a:t>
            </a:r>
            <a:endParaRPr lang="en-GB" sz="1600" b="1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compact data </a:t>
            </a:r>
            <a:r>
              <a:rPr lang="en-GB" sz="2000" b="1" dirty="0" smtClean="0"/>
              <a:t>formats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easy </a:t>
            </a:r>
            <a:r>
              <a:rPr lang="en-GB" sz="2000" b="1" dirty="0" smtClean="0"/>
              <a:t>integration </a:t>
            </a:r>
            <a:r>
              <a:rPr lang="en-US" sz="2000" b="1" dirty="0"/>
              <a:t>into the experiment control </a:t>
            </a:r>
            <a:r>
              <a:rPr lang="en-US" sz="2000" b="1" dirty="0" smtClean="0"/>
              <a:t>software </a:t>
            </a:r>
            <a:br>
              <a:rPr lang="en-US" sz="2000" b="1" dirty="0" smtClean="0"/>
            </a:br>
            <a:r>
              <a:rPr lang="en-US" sz="1600" b="1" i="1" dirty="0" smtClean="0"/>
              <a:t>(</a:t>
            </a:r>
            <a:r>
              <a:rPr lang="en-GB" sz="1600" i="1" dirty="0" smtClean="0"/>
              <a:t>via </a:t>
            </a:r>
            <a:r>
              <a:rPr lang="en-GB" sz="1600" i="1" dirty="0"/>
              <a:t>communication components or via components which can be used autonomously</a:t>
            </a:r>
            <a:r>
              <a:rPr lang="en-GB" sz="1600" dirty="0"/>
              <a:t>)</a:t>
            </a:r>
            <a:endParaRPr lang="en-GB" sz="16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extensibility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914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109" y="332656"/>
            <a:ext cx="7743363" cy="648072"/>
          </a:xfrm>
        </p:spPr>
        <p:txBody>
          <a:bodyPr/>
          <a:lstStyle/>
          <a:p>
            <a:r>
              <a:rPr lang="en-US" sz="2800" dirty="0" smtClean="0"/>
              <a:t>About list </a:t>
            </a:r>
            <a:r>
              <a:rPr lang="en-US" sz="2800" dirty="0"/>
              <a:t>mode </a:t>
            </a:r>
            <a:r>
              <a:rPr lang="en-US" sz="2800" dirty="0" smtClean="0"/>
              <a:t>data acquisition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404" y="1052176"/>
            <a:ext cx="8712968" cy="5493812"/>
          </a:xfrm>
          <a:prstGeom prst="rect">
            <a:avLst/>
          </a:prstGeom>
          <a:solidFill>
            <a:srgbClr val="FDFFE9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00FF"/>
                </a:solidFill>
              </a:rPr>
              <a:t>Listmode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- </a:t>
            </a:r>
            <a:r>
              <a:rPr lang="en-US" sz="1600" b="1" dirty="0">
                <a:solidFill>
                  <a:srgbClr val="0000FF"/>
                </a:solidFill>
              </a:rPr>
              <a:t>a special </a:t>
            </a:r>
            <a:r>
              <a:rPr lang="en-US" sz="1600" b="1" dirty="0" smtClean="0">
                <a:solidFill>
                  <a:srgbClr val="0000FF"/>
                </a:solidFill>
              </a:rPr>
              <a:t>measurement </a:t>
            </a:r>
            <a:r>
              <a:rPr lang="en-US" sz="1600" b="1" dirty="0">
                <a:solidFill>
                  <a:srgbClr val="0000FF"/>
                </a:solidFill>
              </a:rPr>
              <a:t>mode</a:t>
            </a:r>
            <a:r>
              <a:rPr lang="en-US" sz="1600" b="1" dirty="0"/>
              <a:t> in which each event and its precise time </a:t>
            </a:r>
            <a:r>
              <a:rPr lang="en-US" sz="1600" b="1" dirty="0" smtClean="0"/>
              <a:t>of occurrence (timestamp) </a:t>
            </a:r>
            <a:r>
              <a:rPr lang="en-US" sz="1600" b="1" dirty="0"/>
              <a:t>is recorded sequentially, with selected </a:t>
            </a:r>
            <a:r>
              <a:rPr lang="en-US" sz="1600" b="1" dirty="0" smtClean="0"/>
              <a:t>properties. </a:t>
            </a:r>
            <a:r>
              <a:rPr lang="en-US" sz="1600" b="1" dirty="0">
                <a:solidFill>
                  <a:srgbClr val="0000FF"/>
                </a:solidFill>
              </a:rPr>
              <a:t>List mode data can be used as a diagnostics tool</a:t>
            </a:r>
            <a:r>
              <a:rPr lang="en-US" sz="1600" b="1" dirty="0"/>
              <a:t> to verify the performance of the detection system, but also to find time correlations between </a:t>
            </a:r>
            <a:r>
              <a:rPr lang="en-US" sz="1600" b="1" dirty="0" smtClean="0"/>
              <a:t>signals.</a:t>
            </a:r>
            <a:endParaRPr lang="en-US" sz="1600" b="1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Acquisition </a:t>
            </a:r>
            <a:r>
              <a:rPr lang="en-US" sz="1600" dirty="0"/>
              <a:t>of data in list </a:t>
            </a:r>
            <a:r>
              <a:rPr lang="en-US" sz="1600" dirty="0" smtClean="0"/>
              <a:t>mode is known since 1985. Before </a:t>
            </a:r>
            <a:r>
              <a:rPr lang="en-US" sz="1600" dirty="0"/>
              <a:t>2000 - the analog electronics</a:t>
            </a:r>
            <a:r>
              <a:rPr lang="en-GB" sz="1600" dirty="0" smtClean="0"/>
              <a:t> (values from ADC stored together with a timestamp). </a:t>
            </a:r>
            <a:r>
              <a:rPr lang="en-US" sz="1600" dirty="0" smtClean="0"/>
              <a:t>After </a:t>
            </a:r>
            <a:r>
              <a:rPr lang="en-US" sz="1600" dirty="0"/>
              <a:t>2000 - the digitizers that collect the signals directly from the detector </a:t>
            </a:r>
            <a:r>
              <a:rPr lang="en-US" sz="1600" dirty="0" smtClean="0"/>
              <a:t>output (</a:t>
            </a:r>
            <a:r>
              <a:rPr lang="en-US" sz="1600" dirty="0"/>
              <a:t>pre-amplifier or photo-multiplier</a:t>
            </a:r>
            <a:r>
              <a:rPr lang="en-US" sz="1600" dirty="0" smtClean="0"/>
              <a:t>) with rate ~10 MHz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In recent years – the </a:t>
            </a:r>
            <a:r>
              <a:rPr lang="en-US" sz="1600" dirty="0" smtClean="0"/>
              <a:t>digitizers with sampling rates  up to 5 GS/s. </a:t>
            </a:r>
            <a:r>
              <a:rPr lang="en-GB" sz="1600" dirty="0" smtClean="0"/>
              <a:t>Recent </a:t>
            </a:r>
            <a:r>
              <a:rPr lang="en-GB" sz="1600" dirty="0"/>
              <a:t>digitisers use </a:t>
            </a:r>
            <a:r>
              <a:rPr lang="en-GB" sz="1600" dirty="0" smtClean="0"/>
              <a:t>DSPs and FPGAs equipped </a:t>
            </a:r>
            <a:r>
              <a:rPr lang="en-GB" sz="1600" dirty="0"/>
              <a:t>with algorithms for data reduction </a:t>
            </a:r>
            <a:r>
              <a:rPr lang="en-GB" sz="1600" dirty="0" smtClean="0"/>
              <a:t>embedded </a:t>
            </a:r>
            <a:r>
              <a:rPr lang="en-GB" sz="1600" dirty="0"/>
              <a:t>in the </a:t>
            </a:r>
            <a:r>
              <a:rPr lang="en-GB" sz="1600" dirty="0" smtClean="0"/>
              <a:t>digitiser's firmware.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/>
              <a:t>Now -</a:t>
            </a:r>
            <a:r>
              <a:rPr lang="en-US" sz="1600" b="1" dirty="0"/>
              <a:t>new international standard for the data format for list-mode digital data acquisition used in radiation detection and measurement is being </a:t>
            </a:r>
            <a:r>
              <a:rPr lang="en-US" sz="1600" b="1" dirty="0" smtClean="0"/>
              <a:t>developed (TC45 of IEC)</a:t>
            </a:r>
            <a:endParaRPr lang="ru-RU" sz="1600" b="1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55976" y="6492875"/>
            <a:ext cx="4788024" cy="365125"/>
          </a:xfrm>
        </p:spPr>
        <p:txBody>
          <a:bodyPr/>
          <a:lstStyle/>
          <a:p>
            <a:r>
              <a:rPr lang="en-US" sz="1400" dirty="0" smtClean="0">
                <a:solidFill>
                  <a:prstClr val="black"/>
                </a:solidFill>
              </a:rPr>
              <a:t>NOBUGS-2016 Conference      </a:t>
            </a:r>
            <a:r>
              <a:rPr lang="en-US" sz="1400" dirty="0" err="1" smtClean="0">
                <a:solidFill>
                  <a:prstClr val="black"/>
                </a:solidFill>
              </a:rPr>
              <a:t>Kopenhagen</a:t>
            </a:r>
            <a:r>
              <a:rPr lang="en-US" sz="1400" dirty="0" smtClean="0">
                <a:solidFill>
                  <a:prstClr val="black"/>
                </a:solidFill>
              </a:rPr>
              <a:t>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hteck 8"/>
          <p:cNvSpPr>
            <a:spLocks noChangeArrowheads="1"/>
          </p:cNvSpPr>
          <p:nvPr/>
        </p:nvSpPr>
        <p:spPr bwMode="auto">
          <a:xfrm>
            <a:off x="395288" y="5805488"/>
            <a:ext cx="336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70C0"/>
                </a:solidFill>
              </a:rPr>
              <a:t>EMBL, DENEX (300x300 mm²)</a:t>
            </a:r>
          </a:p>
        </p:txBody>
      </p:sp>
      <p:pic>
        <p:nvPicPr>
          <p:cNvPr id="8194" name="Picture 7" descr="Z:\Dokumente\Talks\2011_06_23_Magnetism_Day\DENEX_Det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457325"/>
            <a:ext cx="4241800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1187450" y="2349500"/>
            <a:ext cx="2808288" cy="2735263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201" name="Picture 9" descr="Z:\Dokumente\Talks\2011_06_23_Magnetism_Day\Y-Wir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349500"/>
            <a:ext cx="28082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Z:\Dokumente\Talks\2011_06_23_Magnetism_Day\Anode_Wir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349500"/>
            <a:ext cx="28082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Z:\Dokumente\Talks\2011_06_23_Magnetism_Day\X-Wir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349500"/>
            <a:ext cx="28082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3627438" y="5805488"/>
            <a:ext cx="1935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~200 wires/plane</a:t>
            </a:r>
          </a:p>
        </p:txBody>
      </p:sp>
      <p:pic>
        <p:nvPicPr>
          <p:cNvPr id="8200" name="Picture 3" descr="Z:\Dokumente\Talks\2011_06_23_Magnetism_Day\Aufbau EMBL-Detekto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1557338"/>
            <a:ext cx="367188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 txBox="1">
            <a:spLocks/>
          </p:cNvSpPr>
          <p:nvPr/>
        </p:nvSpPr>
        <p:spPr bwMode="auto">
          <a:xfrm>
            <a:off x="900113" y="180975"/>
            <a:ext cx="611981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b="1">
                <a:solidFill>
                  <a:schemeClr val="bg1"/>
                </a:solidFill>
              </a:rPr>
              <a:t>MWPC – ³He-2D Detector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559" y="296677"/>
            <a:ext cx="7743363" cy="64807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Delay line detector signals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775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9525"/>
            <a:ext cx="8316416" cy="648072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DeLiDAQ-1 systems at the FLNP (used since 2005)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3606"/>
            <a:ext cx="47275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8" y="1480731"/>
            <a:ext cx="64897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86" y="1552168"/>
            <a:ext cx="290195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6000"/>
                    </a14:imgEffect>
                    <a14:imgEffect>
                      <a14:brightnessContrast bright="-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80" y="3560924"/>
            <a:ext cx="3395962" cy="222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7438" y="836712"/>
            <a:ext cx="91012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1600" dirty="0" smtClean="0">
                <a:latin typeface="Comic Sans MS" pitchFamily="66" charset="0"/>
              </a:rPr>
              <a:t>Detector (</a:t>
            </a:r>
            <a:r>
              <a:rPr lang="en-US" sz="1600" b="1" dirty="0" smtClean="0">
                <a:latin typeface="Comic Sans MS" pitchFamily="66" charset="0"/>
              </a:rPr>
              <a:t>2D PSD</a:t>
            </a:r>
            <a:r>
              <a:rPr lang="en-US" sz="1600" dirty="0" smtClean="0">
                <a:latin typeface="Comic Sans MS" pitchFamily="66" charset="0"/>
              </a:rPr>
              <a:t>)</a:t>
            </a:r>
            <a:r>
              <a:rPr lang="ru-RU" sz="1600" dirty="0" smtClean="0">
                <a:latin typeface="Comic Sans MS" pitchFamily="66" charset="0"/>
                <a:sym typeface="Symbol" pitchFamily="18" charset="2"/>
              </a:rPr>
              <a:t>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Preamplifiers</a:t>
            </a:r>
            <a:r>
              <a:rPr lang="ru-RU" sz="1600" dirty="0" smtClean="0">
                <a:latin typeface="Comic Sans MS" pitchFamily="66" charset="0"/>
                <a:sym typeface="Symbol" pitchFamily="18" charset="2"/>
              </a:rPr>
              <a:t>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Discriminator </a:t>
            </a:r>
            <a:r>
              <a:rPr lang="ru-RU" sz="1600" dirty="0">
                <a:latin typeface="Comic Sans MS" pitchFamily="66" charset="0"/>
                <a:sym typeface="Symbol" pitchFamily="18" charset="2"/>
              </a:rPr>
              <a:t> </a:t>
            </a:r>
            <a:r>
              <a:rPr lang="en-US" sz="1600" b="1" dirty="0">
                <a:latin typeface="Comic Sans MS" pitchFamily="66" charset="0"/>
                <a:sym typeface="Symbol" pitchFamily="18" charset="2"/>
              </a:rPr>
              <a:t>DeLiDAQ-1</a:t>
            </a:r>
            <a:r>
              <a:rPr lang="en-US" sz="16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&lt;</a:t>
            </a:r>
            <a:r>
              <a:rPr lang="ru-RU" sz="1600" dirty="0" smtClean="0">
                <a:latin typeface="Comic Sans MS" pitchFamily="66" charset="0"/>
                <a:sym typeface="Symbol" pitchFamily="18" charset="2"/>
              </a:rPr>
              <a:t>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1600" dirty="0">
                <a:latin typeface="Comic Sans MS" pitchFamily="66" charset="0"/>
                <a:sym typeface="Symbol" pitchFamily="18" charset="2"/>
              </a:rPr>
              <a:t>PCI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&lt;</a:t>
            </a:r>
            <a:r>
              <a:rPr lang="ru-RU" dirty="0" smtClean="0">
                <a:sym typeface="Symbol" pitchFamily="18" charset="2"/>
              </a:rPr>
              <a:t>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PC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 software</a:t>
            </a:r>
            <a:endParaRPr lang="ru-RU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7" y="3351781"/>
            <a:ext cx="5683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35713" y="3853431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ru-RU" sz="1600" dirty="0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763688" y="6492875"/>
            <a:ext cx="144016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/>
                </a:solidFill>
              </a:rPr>
              <a:t>18 Oct 2016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55976" y="6492875"/>
            <a:ext cx="4788024" cy="365125"/>
          </a:xfrm>
        </p:spPr>
        <p:txBody>
          <a:bodyPr/>
          <a:lstStyle/>
          <a:p>
            <a:r>
              <a:rPr lang="en-US" sz="1400" dirty="0" smtClean="0">
                <a:solidFill>
                  <a:prstClr val="black"/>
                </a:solidFill>
              </a:rPr>
              <a:t>NOBUGS-2016 Conference      </a:t>
            </a:r>
            <a:r>
              <a:rPr lang="en-US" sz="1400" dirty="0" err="1" smtClean="0">
                <a:solidFill>
                  <a:prstClr val="black"/>
                </a:solidFill>
              </a:rPr>
              <a:t>Kopenhagen</a:t>
            </a:r>
            <a:r>
              <a:rPr lang="en-US" sz="1400" dirty="0" smtClean="0">
                <a:solidFill>
                  <a:prstClr val="black"/>
                </a:solidFill>
              </a:rPr>
              <a:t>             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821"/>
            <a:ext cx="8928992" cy="669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8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" y="40"/>
            <a:ext cx="8227147" cy="6237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96768"/>
            <a:ext cx="5616624" cy="43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na00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y_Shrifts_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 NB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y_Shrifts_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Elena001</Template>
  <TotalTime>1285</TotalTime>
  <Words>883</Words>
  <Application>Microsoft Office PowerPoint</Application>
  <PresentationFormat>Экран (4:3)</PresentationFormat>
  <Paragraphs>153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Elena001</vt:lpstr>
      <vt:lpstr>Воздушный поток NB</vt:lpstr>
      <vt:lpstr>Programs and techniques based on ROOT package for acquisition and sorting of the list mode data of the neutron detectors</vt:lpstr>
      <vt:lpstr>Презентация PowerPoint</vt:lpstr>
      <vt:lpstr>Outline</vt:lpstr>
      <vt:lpstr>Презентация PowerPoint</vt:lpstr>
      <vt:lpstr>About list mode data acquisition</vt:lpstr>
      <vt:lpstr>Презентация PowerPoint</vt:lpstr>
      <vt:lpstr>DeLiDAQ-1 systems at the FLNP (used since 2005)</vt:lpstr>
      <vt:lpstr>Презентация PowerPoint</vt:lpstr>
      <vt:lpstr>Презентация PowerPoint</vt:lpstr>
      <vt:lpstr>List mode: encoded event data (DeLiDAQ-1)</vt:lpstr>
      <vt:lpstr>Example of DeLiDAQ-1 data file structure</vt:lpstr>
      <vt:lpstr>Why DeLiDAQ-1 saves data to ROOT files</vt:lpstr>
      <vt:lpstr>ROOT file with list mode data</vt:lpstr>
      <vt:lpstr>Revealing the problems (examples)</vt:lpstr>
      <vt:lpstr>ELLADA program</vt:lpstr>
      <vt:lpstr>ELLADA interface</vt:lpstr>
      <vt:lpstr>CaDeLin program</vt:lpstr>
      <vt:lpstr>CaDeLin measurements with detector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</dc:creator>
  <cp:lastModifiedBy>Lenovo</cp:lastModifiedBy>
  <cp:revision>126</cp:revision>
  <dcterms:created xsi:type="dcterms:W3CDTF">2012-05-08T18:06:16Z</dcterms:created>
  <dcterms:modified xsi:type="dcterms:W3CDTF">2016-10-18T07:27:26Z</dcterms:modified>
</cp:coreProperties>
</file>