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71" r:id="rId2"/>
    <p:sldId id="272" r:id="rId3"/>
    <p:sldId id="274" r:id="rId4"/>
    <p:sldId id="268" r:id="rId5"/>
    <p:sldId id="275" r:id="rId6"/>
    <p:sldId id="269" r:id="rId7"/>
    <p:sldId id="280" r:id="rId8"/>
    <p:sldId id="270" r:id="rId9"/>
    <p:sldId id="281" r:id="rId10"/>
    <p:sldId id="279" r:id="rId11"/>
    <p:sldId id="276" r:id="rId12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CC"/>
    <a:srgbClr val="666666"/>
    <a:srgbClr val="FECC99"/>
    <a:srgbClr val="FEE6CC"/>
    <a:srgbClr val="CCDFDB"/>
    <a:srgbClr val="E5F0EC"/>
    <a:srgbClr val="D7E59A"/>
    <a:srgbClr val="EBF1CB"/>
    <a:srgbClr val="CDD5E0"/>
    <a:srgbClr val="E6E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98" autoAdjust="0"/>
    <p:restoredTop sz="65586" autoAdjust="0"/>
  </p:normalViewPr>
  <p:slideViewPr>
    <p:cSldViewPr snapToGrid="0" snapToObjects="1">
      <p:cViewPr varScale="1">
        <p:scale>
          <a:sx n="106" d="100"/>
          <a:sy n="106" d="100"/>
        </p:scale>
        <p:origin x="2924" y="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99" d="100"/>
          <a:sy n="99" d="100"/>
        </p:scale>
        <p:origin x="4272" y="1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10AA5C-C0D1-AB40-9D04-EE14E935167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0BD47B6-97C3-1840-B3C2-BA5490B01C65}">
      <dgm:prSet phldrT="[Text]" custT="1"/>
      <dgm:spPr/>
      <dgm:t>
        <a:bodyPr/>
        <a:lstStyle/>
        <a:p>
          <a:r>
            <a:rPr lang="en-GB" sz="1000" dirty="0" smtClean="0"/>
            <a:t>Director of Administration</a:t>
          </a:r>
          <a:endParaRPr lang="en-GB" sz="1000" dirty="0"/>
        </a:p>
        <a:p>
          <a:r>
            <a:rPr lang="en-GB" sz="1000" dirty="0"/>
            <a:t>Anders </a:t>
          </a:r>
          <a:r>
            <a:rPr lang="en-GB" sz="1000" dirty="0" err="1"/>
            <a:t>Ihr</a:t>
          </a:r>
          <a:endParaRPr lang="en-GB" sz="1000" dirty="0"/>
        </a:p>
      </dgm:t>
    </dgm:pt>
    <dgm:pt modelId="{BF5081C1-997A-C342-BC52-D4ABACD5C0B7}" type="parTrans" cxnId="{B7344385-4002-164C-BC91-653F52F9785E}">
      <dgm:prSet/>
      <dgm:spPr/>
      <dgm:t>
        <a:bodyPr/>
        <a:lstStyle/>
        <a:p>
          <a:endParaRPr lang="en-GB" sz="1000"/>
        </a:p>
      </dgm:t>
    </dgm:pt>
    <dgm:pt modelId="{518BA3ED-117D-BD42-95A5-668080352BED}" type="sibTrans" cxnId="{B7344385-4002-164C-BC91-653F52F9785E}">
      <dgm:prSet/>
      <dgm:spPr/>
      <dgm:t>
        <a:bodyPr/>
        <a:lstStyle/>
        <a:p>
          <a:endParaRPr lang="en-GB" sz="1000"/>
        </a:p>
      </dgm:t>
    </dgm:pt>
    <dgm:pt modelId="{7F9B1952-07C0-D140-86F8-378FA84ECF01}" type="asst">
      <dgm:prSet phldrT="[Text]" custT="1"/>
      <dgm:spPr/>
      <dgm:t>
        <a:bodyPr/>
        <a:lstStyle/>
        <a:p>
          <a:r>
            <a:rPr lang="en-GB" sz="1000" dirty="0"/>
            <a:t>Program Management</a:t>
          </a:r>
        </a:p>
        <a:p>
          <a:r>
            <a:rPr lang="en-GB" sz="1000" dirty="0"/>
            <a:t>Charlotte Hartelius Klaar</a:t>
          </a:r>
        </a:p>
      </dgm:t>
    </dgm:pt>
    <dgm:pt modelId="{F4341CBB-DC23-D94F-A2E9-2C91C4B5D8DB}" type="parTrans" cxnId="{E8D53753-D1B6-344F-822B-F144CDA9F223}">
      <dgm:prSet/>
      <dgm:spPr/>
      <dgm:t>
        <a:bodyPr/>
        <a:lstStyle/>
        <a:p>
          <a:endParaRPr lang="en-GB" sz="1000"/>
        </a:p>
      </dgm:t>
    </dgm:pt>
    <dgm:pt modelId="{525D9DB9-526A-5744-B918-D730B4144F82}" type="sibTrans" cxnId="{E8D53753-D1B6-344F-822B-F144CDA9F223}">
      <dgm:prSet/>
      <dgm:spPr/>
      <dgm:t>
        <a:bodyPr/>
        <a:lstStyle/>
        <a:p>
          <a:endParaRPr lang="en-GB" sz="1000"/>
        </a:p>
      </dgm:t>
    </dgm:pt>
    <dgm:pt modelId="{D010208F-60D8-2541-A598-B704AB0FEDF2}">
      <dgm:prSet phldrT="[Text]" custT="1"/>
      <dgm:spPr/>
      <dgm:t>
        <a:bodyPr/>
        <a:lstStyle/>
        <a:p>
          <a:r>
            <a:rPr lang="en-GB" sz="1000" dirty="0"/>
            <a:t>Finance &amp; Business Control Division</a:t>
          </a:r>
        </a:p>
        <a:p>
          <a:r>
            <a:rPr lang="en-GB" sz="1000" dirty="0"/>
            <a:t>Florian Weissbach</a:t>
          </a:r>
        </a:p>
      </dgm:t>
    </dgm:pt>
    <dgm:pt modelId="{FD5478F9-022A-044B-B839-686AB8E72032}" type="parTrans" cxnId="{241D9C0D-A202-6147-80BF-8B5DA8D66BF9}">
      <dgm:prSet/>
      <dgm:spPr/>
      <dgm:t>
        <a:bodyPr/>
        <a:lstStyle/>
        <a:p>
          <a:endParaRPr lang="en-GB" sz="1000"/>
        </a:p>
      </dgm:t>
    </dgm:pt>
    <dgm:pt modelId="{11236892-B296-5543-ABBB-FD203E762DF9}" type="sibTrans" cxnId="{241D9C0D-A202-6147-80BF-8B5DA8D66BF9}">
      <dgm:prSet/>
      <dgm:spPr/>
      <dgm:t>
        <a:bodyPr/>
        <a:lstStyle/>
        <a:p>
          <a:endParaRPr lang="en-GB" sz="1000"/>
        </a:p>
      </dgm:t>
    </dgm:pt>
    <dgm:pt modelId="{EE3FC81B-8E79-0A44-87AB-2F26F2B918F2}">
      <dgm:prSet phldrT="[Text]" custT="1"/>
      <dgm:spPr/>
      <dgm:t>
        <a:bodyPr/>
        <a:lstStyle/>
        <a:p>
          <a:r>
            <a:rPr lang="en-GB" sz="1000" dirty="0"/>
            <a:t>Human Resources Division</a:t>
          </a:r>
        </a:p>
        <a:p>
          <a:r>
            <a:rPr lang="en-GB" sz="1000" dirty="0"/>
            <a:t>Anna Hansson Kalaris</a:t>
          </a:r>
        </a:p>
      </dgm:t>
    </dgm:pt>
    <dgm:pt modelId="{2FC59322-F811-9C4E-BC36-13EF54097DC8}" type="parTrans" cxnId="{82733F2C-3452-CF41-8437-CCB86CD96C6E}">
      <dgm:prSet/>
      <dgm:spPr/>
      <dgm:t>
        <a:bodyPr/>
        <a:lstStyle/>
        <a:p>
          <a:endParaRPr lang="en-GB" sz="1000"/>
        </a:p>
      </dgm:t>
    </dgm:pt>
    <dgm:pt modelId="{4A6EDB22-C779-F241-BFA7-BD1729540179}" type="sibTrans" cxnId="{82733F2C-3452-CF41-8437-CCB86CD96C6E}">
      <dgm:prSet/>
      <dgm:spPr/>
      <dgm:t>
        <a:bodyPr/>
        <a:lstStyle/>
        <a:p>
          <a:endParaRPr lang="en-GB" sz="1000"/>
        </a:p>
      </dgm:t>
    </dgm:pt>
    <dgm:pt modelId="{6C8FE980-27D3-044E-A728-5050280F234E}">
      <dgm:prSet custT="1"/>
      <dgm:spPr/>
      <dgm:t>
        <a:bodyPr/>
        <a:lstStyle/>
        <a:p>
          <a:r>
            <a:rPr lang="en-GB" sz="1000" dirty="0"/>
            <a:t>Communications Group</a:t>
          </a:r>
        </a:p>
        <a:p>
          <a:r>
            <a:rPr lang="en-GB" sz="1000" dirty="0"/>
            <a:t>Marina Giampietro</a:t>
          </a:r>
        </a:p>
      </dgm:t>
    </dgm:pt>
    <dgm:pt modelId="{9B74FC02-84B8-1C4C-848D-D1F4A6484008}" type="parTrans" cxnId="{E47E1C48-0593-A048-A61D-AAEE07110E2C}">
      <dgm:prSet/>
      <dgm:spPr/>
      <dgm:t>
        <a:bodyPr/>
        <a:lstStyle/>
        <a:p>
          <a:endParaRPr lang="en-GB" sz="1000"/>
        </a:p>
      </dgm:t>
    </dgm:pt>
    <dgm:pt modelId="{9D94ACD7-9D17-FC48-A3C9-C06EFAD60404}" type="sibTrans" cxnId="{E47E1C48-0593-A048-A61D-AAEE07110E2C}">
      <dgm:prSet/>
      <dgm:spPr/>
      <dgm:t>
        <a:bodyPr/>
        <a:lstStyle/>
        <a:p>
          <a:endParaRPr lang="en-GB" sz="1000"/>
        </a:p>
      </dgm:t>
    </dgm:pt>
    <dgm:pt modelId="{45ECD4CB-4C08-A545-9ED7-B80A62262932}" type="asst">
      <dgm:prSet custT="1"/>
      <dgm:spPr/>
      <dgm:t>
        <a:bodyPr/>
        <a:lstStyle/>
        <a:p>
          <a:r>
            <a:rPr lang="en-GB" sz="1000" dirty="0"/>
            <a:t>PA</a:t>
          </a:r>
        </a:p>
        <a:p>
          <a:r>
            <a:rPr lang="en-GB" sz="1000" dirty="0"/>
            <a:t>Eva Lagrelius</a:t>
          </a:r>
        </a:p>
      </dgm:t>
    </dgm:pt>
    <dgm:pt modelId="{45401C6C-3DB1-F045-B6D4-273C63508F60}" type="parTrans" cxnId="{BA86CBDB-D08B-A749-BE6F-3C6A632B85D7}">
      <dgm:prSet/>
      <dgm:spPr/>
      <dgm:t>
        <a:bodyPr/>
        <a:lstStyle/>
        <a:p>
          <a:endParaRPr lang="en-GB" sz="1000"/>
        </a:p>
      </dgm:t>
    </dgm:pt>
    <dgm:pt modelId="{DF1E9B83-B30A-F346-9A9B-829222AFFEFC}" type="sibTrans" cxnId="{BA86CBDB-D08B-A749-BE6F-3C6A632B85D7}">
      <dgm:prSet/>
      <dgm:spPr/>
      <dgm:t>
        <a:bodyPr/>
        <a:lstStyle/>
        <a:p>
          <a:endParaRPr lang="en-GB" sz="1000"/>
        </a:p>
      </dgm:t>
    </dgm:pt>
    <dgm:pt modelId="{A9ABFA87-86DA-084B-B0B3-757A1CCE42D3}">
      <dgm:prSet phldrT="[Text]" custT="1"/>
      <dgm:spPr/>
      <dgm:t>
        <a:bodyPr/>
        <a:lstStyle/>
        <a:p>
          <a:r>
            <a:rPr lang="en-GB" sz="1000" dirty="0"/>
            <a:t>Supply, Procurement &amp; </a:t>
          </a:r>
          <a:r>
            <a:rPr lang="en-GB" sz="1000" dirty="0" smtClean="0"/>
            <a:t>Logistics</a:t>
          </a:r>
          <a:endParaRPr lang="en-GB" sz="1000" dirty="0"/>
        </a:p>
        <a:p>
          <a:r>
            <a:rPr lang="en-GB" sz="1000" dirty="0"/>
            <a:t>Mirko Menninga</a:t>
          </a:r>
        </a:p>
      </dgm:t>
    </dgm:pt>
    <dgm:pt modelId="{A4DEACB3-5E35-0448-9CC2-BDF9063B06C1}" type="parTrans" cxnId="{323A68B9-E5C5-6545-9958-42AEA4049327}">
      <dgm:prSet/>
      <dgm:spPr/>
      <dgm:t>
        <a:bodyPr/>
        <a:lstStyle/>
        <a:p>
          <a:endParaRPr lang="en-GB" sz="1000"/>
        </a:p>
      </dgm:t>
    </dgm:pt>
    <dgm:pt modelId="{D9B1A749-5895-F74A-983D-4D963AF9B8B0}" type="sibTrans" cxnId="{323A68B9-E5C5-6545-9958-42AEA4049327}">
      <dgm:prSet/>
      <dgm:spPr/>
      <dgm:t>
        <a:bodyPr/>
        <a:lstStyle/>
        <a:p>
          <a:endParaRPr lang="en-GB" sz="1000"/>
        </a:p>
      </dgm:t>
    </dgm:pt>
    <dgm:pt modelId="{050E74B4-7F6C-9E4C-BAA6-2E7175A2F4B7}">
      <dgm:prSet custT="1"/>
      <dgm:spPr/>
      <dgm:t>
        <a:bodyPr/>
        <a:lstStyle/>
        <a:p>
          <a:r>
            <a:rPr lang="en-GB" sz="1000" dirty="0"/>
            <a:t>Finance Group</a:t>
          </a:r>
        </a:p>
        <a:p>
          <a:r>
            <a:rPr lang="en-GB" sz="1000" dirty="0"/>
            <a:t>Maja Jensen</a:t>
          </a:r>
        </a:p>
      </dgm:t>
    </dgm:pt>
    <dgm:pt modelId="{F5BBAB29-81DA-1F4C-A432-7D599CEDE551}" type="parTrans" cxnId="{7D00DB41-3BDD-6840-ACE1-4F4F683E4D5E}">
      <dgm:prSet/>
      <dgm:spPr/>
      <dgm:t>
        <a:bodyPr/>
        <a:lstStyle/>
        <a:p>
          <a:endParaRPr lang="en-GB" sz="1000"/>
        </a:p>
      </dgm:t>
    </dgm:pt>
    <dgm:pt modelId="{55A3D004-A076-6344-AA6E-2FA14EF1C13A}" type="sibTrans" cxnId="{7D00DB41-3BDD-6840-ACE1-4F4F683E4D5E}">
      <dgm:prSet/>
      <dgm:spPr/>
      <dgm:t>
        <a:bodyPr/>
        <a:lstStyle/>
        <a:p>
          <a:endParaRPr lang="en-GB" sz="1000"/>
        </a:p>
      </dgm:t>
    </dgm:pt>
    <dgm:pt modelId="{529F8F19-8D5A-AC48-A06F-88569772CD11}">
      <dgm:prSet custT="1"/>
      <dgm:spPr/>
      <dgm:t>
        <a:bodyPr/>
        <a:lstStyle/>
        <a:p>
          <a:r>
            <a:rPr lang="en-GB" sz="1000" dirty="0"/>
            <a:t>Procurement Administration Group</a:t>
          </a:r>
        </a:p>
        <a:p>
          <a:r>
            <a:rPr lang="en-GB" sz="1000" dirty="0"/>
            <a:t>Charlotte Rafsten</a:t>
          </a:r>
        </a:p>
      </dgm:t>
    </dgm:pt>
    <dgm:pt modelId="{05F48A77-762C-0743-A9D8-C600F1F74EF1}" type="parTrans" cxnId="{EEEA7F1A-F31E-8048-BA00-837C69FBCCEF}">
      <dgm:prSet/>
      <dgm:spPr/>
      <dgm:t>
        <a:bodyPr/>
        <a:lstStyle/>
        <a:p>
          <a:endParaRPr lang="en-GB" sz="1000"/>
        </a:p>
      </dgm:t>
    </dgm:pt>
    <dgm:pt modelId="{346562D2-6DCD-E843-9ECB-0AF19155BDB8}" type="sibTrans" cxnId="{EEEA7F1A-F31E-8048-BA00-837C69FBCCEF}">
      <dgm:prSet/>
      <dgm:spPr/>
      <dgm:t>
        <a:bodyPr/>
        <a:lstStyle/>
        <a:p>
          <a:endParaRPr lang="en-GB" sz="1000"/>
        </a:p>
      </dgm:t>
    </dgm:pt>
    <dgm:pt modelId="{4CB0BA38-E8D7-C643-9565-5C3C962A94BE}">
      <dgm:prSet custT="1"/>
      <dgm:spPr>
        <a:pattFill prst="pct75">
          <a:fgClr>
            <a:schemeClr val="accent1">
              <a:hueOff val="0"/>
              <a:satOff val="0"/>
              <a:lumOff val="0"/>
            </a:schemeClr>
          </a:fgClr>
          <a:bgClr>
            <a:schemeClr val="bg1"/>
          </a:bgClr>
        </a:pattFill>
      </dgm:spPr>
      <dgm:t>
        <a:bodyPr/>
        <a:lstStyle/>
        <a:p>
          <a:r>
            <a:rPr lang="en-GB" sz="1000" dirty="0"/>
            <a:t>Warehouse &amp; Logistics</a:t>
          </a:r>
        </a:p>
        <a:p>
          <a:r>
            <a:rPr lang="en-GB" sz="1000" dirty="0"/>
            <a:t>FL: Jörgen Larsson</a:t>
          </a:r>
        </a:p>
      </dgm:t>
    </dgm:pt>
    <dgm:pt modelId="{296DFC05-E859-E24C-B3BF-48684D0E2AF0}" type="parTrans" cxnId="{4FCB0AF3-A613-8C4C-A51C-718CC6080029}">
      <dgm:prSet/>
      <dgm:spPr/>
      <dgm:t>
        <a:bodyPr/>
        <a:lstStyle/>
        <a:p>
          <a:endParaRPr lang="en-GB" sz="1000"/>
        </a:p>
      </dgm:t>
    </dgm:pt>
    <dgm:pt modelId="{CBFD05A9-6BA1-664B-B1B4-4987CC0A6EF2}" type="sibTrans" cxnId="{4FCB0AF3-A613-8C4C-A51C-718CC6080029}">
      <dgm:prSet/>
      <dgm:spPr/>
      <dgm:t>
        <a:bodyPr/>
        <a:lstStyle/>
        <a:p>
          <a:endParaRPr lang="en-GB" sz="1000"/>
        </a:p>
      </dgm:t>
    </dgm:pt>
    <dgm:pt modelId="{2A579D85-E5B4-904A-AC60-0D4EDB4FE6DB}" type="pres">
      <dgm:prSet presAssocID="{5110AA5C-C0D1-AB40-9D04-EE14E93516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5192604-D4E2-9A4E-B621-79EA1428C475}" type="pres">
      <dgm:prSet presAssocID="{A0BD47B6-97C3-1840-B3C2-BA5490B01C65}" presName="hierRoot1" presStyleCnt="0">
        <dgm:presLayoutVars>
          <dgm:hierBranch val="init"/>
        </dgm:presLayoutVars>
      </dgm:prSet>
      <dgm:spPr/>
    </dgm:pt>
    <dgm:pt modelId="{13F9B83F-6743-B148-ABED-B4FA446C18C9}" type="pres">
      <dgm:prSet presAssocID="{A0BD47B6-97C3-1840-B3C2-BA5490B01C65}" presName="rootComposite1" presStyleCnt="0"/>
      <dgm:spPr/>
    </dgm:pt>
    <dgm:pt modelId="{1504432C-3FA5-1E4D-B8AA-141C93535A40}" type="pres">
      <dgm:prSet presAssocID="{A0BD47B6-97C3-1840-B3C2-BA5490B01C65}" presName="rootText1" presStyleLbl="node0" presStyleIdx="0" presStyleCnt="1" custScaleX="1427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B62850-2A6C-FE46-989D-973679B2E295}" type="pres">
      <dgm:prSet presAssocID="{A0BD47B6-97C3-1840-B3C2-BA5490B01C6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2313B1F-C52B-354D-A9F5-7874A2CD7911}" type="pres">
      <dgm:prSet presAssocID="{A0BD47B6-97C3-1840-B3C2-BA5490B01C65}" presName="hierChild2" presStyleCnt="0"/>
      <dgm:spPr/>
    </dgm:pt>
    <dgm:pt modelId="{1B2F5F10-FAAA-5244-847B-795358DA75DF}" type="pres">
      <dgm:prSet presAssocID="{9B74FC02-84B8-1C4C-848D-D1F4A6484008}" presName="Name37" presStyleLbl="parChTrans1D2" presStyleIdx="0" presStyleCnt="6"/>
      <dgm:spPr/>
      <dgm:t>
        <a:bodyPr/>
        <a:lstStyle/>
        <a:p>
          <a:endParaRPr lang="en-US"/>
        </a:p>
      </dgm:t>
    </dgm:pt>
    <dgm:pt modelId="{E5AA1DF2-78B3-3C4E-B97F-B7ACD4792161}" type="pres">
      <dgm:prSet presAssocID="{6C8FE980-27D3-044E-A728-5050280F234E}" presName="hierRoot2" presStyleCnt="0">
        <dgm:presLayoutVars>
          <dgm:hierBranch val="init"/>
        </dgm:presLayoutVars>
      </dgm:prSet>
      <dgm:spPr/>
    </dgm:pt>
    <dgm:pt modelId="{1106CDF7-F8A4-7F4C-AB03-F3B947C1088F}" type="pres">
      <dgm:prSet presAssocID="{6C8FE980-27D3-044E-A728-5050280F234E}" presName="rootComposite" presStyleCnt="0"/>
      <dgm:spPr/>
    </dgm:pt>
    <dgm:pt modelId="{5AA17579-421E-834D-A598-A3770DA87B35}" type="pres">
      <dgm:prSet presAssocID="{6C8FE980-27D3-044E-A728-5050280F234E}" presName="rootText" presStyleLbl="node2" presStyleIdx="0" presStyleCnt="4" custScaleX="1522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BD2726-8053-604D-9C3F-14F15C82B306}" type="pres">
      <dgm:prSet presAssocID="{6C8FE980-27D3-044E-A728-5050280F234E}" presName="rootConnector" presStyleLbl="node2" presStyleIdx="0" presStyleCnt="4"/>
      <dgm:spPr/>
      <dgm:t>
        <a:bodyPr/>
        <a:lstStyle/>
        <a:p>
          <a:endParaRPr lang="en-US"/>
        </a:p>
      </dgm:t>
    </dgm:pt>
    <dgm:pt modelId="{E0928E98-8B35-FE4B-8CB7-B6ECC44189FF}" type="pres">
      <dgm:prSet presAssocID="{6C8FE980-27D3-044E-A728-5050280F234E}" presName="hierChild4" presStyleCnt="0"/>
      <dgm:spPr/>
    </dgm:pt>
    <dgm:pt modelId="{CB3FE5D6-D49B-5F4A-90A6-8F4F61D6FC5A}" type="pres">
      <dgm:prSet presAssocID="{6C8FE980-27D3-044E-A728-5050280F234E}" presName="hierChild5" presStyleCnt="0"/>
      <dgm:spPr/>
    </dgm:pt>
    <dgm:pt modelId="{48ACAFBA-F0F5-D04F-BD58-3EDF3338B6BF}" type="pres">
      <dgm:prSet presAssocID="{FD5478F9-022A-044B-B839-686AB8E72032}" presName="Name37" presStyleLbl="parChTrans1D2" presStyleIdx="1" presStyleCnt="6"/>
      <dgm:spPr/>
      <dgm:t>
        <a:bodyPr/>
        <a:lstStyle/>
        <a:p>
          <a:endParaRPr lang="en-US"/>
        </a:p>
      </dgm:t>
    </dgm:pt>
    <dgm:pt modelId="{D710697A-F436-0744-AE38-B0717D2943A1}" type="pres">
      <dgm:prSet presAssocID="{D010208F-60D8-2541-A598-B704AB0FEDF2}" presName="hierRoot2" presStyleCnt="0">
        <dgm:presLayoutVars>
          <dgm:hierBranch val="init"/>
        </dgm:presLayoutVars>
      </dgm:prSet>
      <dgm:spPr/>
    </dgm:pt>
    <dgm:pt modelId="{3B70491B-2EA3-4E43-B636-0C93FA9E1445}" type="pres">
      <dgm:prSet presAssocID="{D010208F-60D8-2541-A598-B704AB0FEDF2}" presName="rootComposite" presStyleCnt="0"/>
      <dgm:spPr/>
    </dgm:pt>
    <dgm:pt modelId="{B8A01B8B-E7CE-9140-B2F7-AF224298428E}" type="pres">
      <dgm:prSet presAssocID="{D010208F-60D8-2541-A598-B704AB0FEDF2}" presName="rootText" presStyleLbl="node2" presStyleIdx="1" presStyleCnt="4" custScaleX="1522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47708F-649D-5F49-B9B3-13A9D9E7628C}" type="pres">
      <dgm:prSet presAssocID="{D010208F-60D8-2541-A598-B704AB0FEDF2}" presName="rootConnector" presStyleLbl="node2" presStyleIdx="1" presStyleCnt="4"/>
      <dgm:spPr/>
      <dgm:t>
        <a:bodyPr/>
        <a:lstStyle/>
        <a:p>
          <a:endParaRPr lang="en-US"/>
        </a:p>
      </dgm:t>
    </dgm:pt>
    <dgm:pt modelId="{C1440A42-10A6-9B42-A1B8-82652E6A2C36}" type="pres">
      <dgm:prSet presAssocID="{D010208F-60D8-2541-A598-B704AB0FEDF2}" presName="hierChild4" presStyleCnt="0"/>
      <dgm:spPr/>
    </dgm:pt>
    <dgm:pt modelId="{353B77A3-92BA-884D-B158-FE62003AB9A5}" type="pres">
      <dgm:prSet presAssocID="{F5BBAB29-81DA-1F4C-A432-7D599CEDE551}" presName="Name37" presStyleLbl="parChTrans1D3" presStyleIdx="0" presStyleCnt="3"/>
      <dgm:spPr/>
      <dgm:t>
        <a:bodyPr/>
        <a:lstStyle/>
        <a:p>
          <a:endParaRPr lang="en-US"/>
        </a:p>
      </dgm:t>
    </dgm:pt>
    <dgm:pt modelId="{AB340E9B-FCA1-1E48-90FF-F22A6051B98E}" type="pres">
      <dgm:prSet presAssocID="{050E74B4-7F6C-9E4C-BAA6-2E7175A2F4B7}" presName="hierRoot2" presStyleCnt="0">
        <dgm:presLayoutVars>
          <dgm:hierBranch val="init"/>
        </dgm:presLayoutVars>
      </dgm:prSet>
      <dgm:spPr/>
    </dgm:pt>
    <dgm:pt modelId="{75D9F266-8CBD-704C-A853-2948C1605144}" type="pres">
      <dgm:prSet presAssocID="{050E74B4-7F6C-9E4C-BAA6-2E7175A2F4B7}" presName="rootComposite" presStyleCnt="0"/>
      <dgm:spPr/>
    </dgm:pt>
    <dgm:pt modelId="{E2864776-2609-834B-89A2-C0DD326F9FC7}" type="pres">
      <dgm:prSet presAssocID="{050E74B4-7F6C-9E4C-BAA6-2E7175A2F4B7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3344AB-6C4A-F140-ABD5-9BE4BD150E5F}" type="pres">
      <dgm:prSet presAssocID="{050E74B4-7F6C-9E4C-BAA6-2E7175A2F4B7}" presName="rootConnector" presStyleLbl="node3" presStyleIdx="0" presStyleCnt="3"/>
      <dgm:spPr/>
      <dgm:t>
        <a:bodyPr/>
        <a:lstStyle/>
        <a:p>
          <a:endParaRPr lang="en-US"/>
        </a:p>
      </dgm:t>
    </dgm:pt>
    <dgm:pt modelId="{08852831-CB33-F943-921A-8A5568D50E53}" type="pres">
      <dgm:prSet presAssocID="{050E74B4-7F6C-9E4C-BAA6-2E7175A2F4B7}" presName="hierChild4" presStyleCnt="0"/>
      <dgm:spPr/>
    </dgm:pt>
    <dgm:pt modelId="{7841FFB2-654E-F24A-98F8-762C1E5CC919}" type="pres">
      <dgm:prSet presAssocID="{050E74B4-7F6C-9E4C-BAA6-2E7175A2F4B7}" presName="hierChild5" presStyleCnt="0"/>
      <dgm:spPr/>
    </dgm:pt>
    <dgm:pt modelId="{40D41452-0BFE-5F46-BBA9-D42A100B8D21}" type="pres">
      <dgm:prSet presAssocID="{D010208F-60D8-2541-A598-B704AB0FEDF2}" presName="hierChild5" presStyleCnt="0"/>
      <dgm:spPr/>
    </dgm:pt>
    <dgm:pt modelId="{EA09EC50-123E-3747-8D1E-2BBD7B3DE291}" type="pres">
      <dgm:prSet presAssocID="{2FC59322-F811-9C4E-BC36-13EF54097DC8}" presName="Name37" presStyleLbl="parChTrans1D2" presStyleIdx="2" presStyleCnt="6"/>
      <dgm:spPr/>
      <dgm:t>
        <a:bodyPr/>
        <a:lstStyle/>
        <a:p>
          <a:endParaRPr lang="en-US"/>
        </a:p>
      </dgm:t>
    </dgm:pt>
    <dgm:pt modelId="{B45582EF-10E1-DD46-A9E5-665DDA633EF4}" type="pres">
      <dgm:prSet presAssocID="{EE3FC81B-8E79-0A44-87AB-2F26F2B918F2}" presName="hierRoot2" presStyleCnt="0">
        <dgm:presLayoutVars>
          <dgm:hierBranch val="init"/>
        </dgm:presLayoutVars>
      </dgm:prSet>
      <dgm:spPr/>
    </dgm:pt>
    <dgm:pt modelId="{DC201396-C4CB-3A43-AA9D-74D7E657ECDC}" type="pres">
      <dgm:prSet presAssocID="{EE3FC81B-8E79-0A44-87AB-2F26F2B918F2}" presName="rootComposite" presStyleCnt="0"/>
      <dgm:spPr/>
    </dgm:pt>
    <dgm:pt modelId="{3733002C-2455-FE48-A57F-F94AB1E74162}" type="pres">
      <dgm:prSet presAssocID="{EE3FC81B-8E79-0A44-87AB-2F26F2B918F2}" presName="rootText" presStyleLbl="node2" presStyleIdx="2" presStyleCnt="4" custScaleX="1522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1196FA-E769-8046-AB3B-514273F6C26F}" type="pres">
      <dgm:prSet presAssocID="{EE3FC81B-8E79-0A44-87AB-2F26F2B918F2}" presName="rootConnector" presStyleLbl="node2" presStyleIdx="2" presStyleCnt="4"/>
      <dgm:spPr/>
      <dgm:t>
        <a:bodyPr/>
        <a:lstStyle/>
        <a:p>
          <a:endParaRPr lang="en-US"/>
        </a:p>
      </dgm:t>
    </dgm:pt>
    <dgm:pt modelId="{D9FE67B5-591B-F043-827F-D99119BF3324}" type="pres">
      <dgm:prSet presAssocID="{EE3FC81B-8E79-0A44-87AB-2F26F2B918F2}" presName="hierChild4" presStyleCnt="0"/>
      <dgm:spPr/>
    </dgm:pt>
    <dgm:pt modelId="{98D3CA49-C9B1-F740-8D1E-CA0AE91B0C87}" type="pres">
      <dgm:prSet presAssocID="{EE3FC81B-8E79-0A44-87AB-2F26F2B918F2}" presName="hierChild5" presStyleCnt="0"/>
      <dgm:spPr/>
    </dgm:pt>
    <dgm:pt modelId="{72D83613-5850-2D47-89BD-E463298CF402}" type="pres">
      <dgm:prSet presAssocID="{A4DEACB3-5E35-0448-9CC2-BDF9063B06C1}" presName="Name37" presStyleLbl="parChTrans1D2" presStyleIdx="3" presStyleCnt="6"/>
      <dgm:spPr/>
      <dgm:t>
        <a:bodyPr/>
        <a:lstStyle/>
        <a:p>
          <a:endParaRPr lang="en-US"/>
        </a:p>
      </dgm:t>
    </dgm:pt>
    <dgm:pt modelId="{7281745C-1053-F847-B478-EA86C151C1DA}" type="pres">
      <dgm:prSet presAssocID="{A9ABFA87-86DA-084B-B0B3-757A1CCE42D3}" presName="hierRoot2" presStyleCnt="0">
        <dgm:presLayoutVars>
          <dgm:hierBranch val="init"/>
        </dgm:presLayoutVars>
      </dgm:prSet>
      <dgm:spPr/>
    </dgm:pt>
    <dgm:pt modelId="{04B324AE-4D6C-BC44-B00B-717F7F9B7BBF}" type="pres">
      <dgm:prSet presAssocID="{A9ABFA87-86DA-084B-B0B3-757A1CCE42D3}" presName="rootComposite" presStyleCnt="0"/>
      <dgm:spPr/>
    </dgm:pt>
    <dgm:pt modelId="{9807E4C6-8B26-F946-A3BA-ED9F661AF966}" type="pres">
      <dgm:prSet presAssocID="{A9ABFA87-86DA-084B-B0B3-757A1CCE42D3}" presName="rootText" presStyleLbl="node2" presStyleIdx="3" presStyleCnt="4" custScaleX="1522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CC83BE-A800-5745-A96D-583513CDCCB9}" type="pres">
      <dgm:prSet presAssocID="{A9ABFA87-86DA-084B-B0B3-757A1CCE42D3}" presName="rootConnector" presStyleLbl="node2" presStyleIdx="3" presStyleCnt="4"/>
      <dgm:spPr/>
      <dgm:t>
        <a:bodyPr/>
        <a:lstStyle/>
        <a:p>
          <a:endParaRPr lang="en-US"/>
        </a:p>
      </dgm:t>
    </dgm:pt>
    <dgm:pt modelId="{BA50605B-9369-494D-AD69-311072079D44}" type="pres">
      <dgm:prSet presAssocID="{A9ABFA87-86DA-084B-B0B3-757A1CCE42D3}" presName="hierChild4" presStyleCnt="0"/>
      <dgm:spPr/>
    </dgm:pt>
    <dgm:pt modelId="{FAC9D57F-07EB-6E46-962E-875FF9AA9EF8}" type="pres">
      <dgm:prSet presAssocID="{05F48A77-762C-0743-A9D8-C600F1F74EF1}" presName="Name37" presStyleLbl="parChTrans1D3" presStyleIdx="1" presStyleCnt="3"/>
      <dgm:spPr/>
      <dgm:t>
        <a:bodyPr/>
        <a:lstStyle/>
        <a:p>
          <a:endParaRPr lang="en-US"/>
        </a:p>
      </dgm:t>
    </dgm:pt>
    <dgm:pt modelId="{F60F87E0-B9C7-BE42-ACB8-022182F6FE70}" type="pres">
      <dgm:prSet presAssocID="{529F8F19-8D5A-AC48-A06F-88569772CD11}" presName="hierRoot2" presStyleCnt="0">
        <dgm:presLayoutVars>
          <dgm:hierBranch val="init"/>
        </dgm:presLayoutVars>
      </dgm:prSet>
      <dgm:spPr/>
    </dgm:pt>
    <dgm:pt modelId="{2794CC4A-999D-DF44-AE72-CA76CE5EBCC1}" type="pres">
      <dgm:prSet presAssocID="{529F8F19-8D5A-AC48-A06F-88569772CD11}" presName="rootComposite" presStyleCnt="0"/>
      <dgm:spPr/>
    </dgm:pt>
    <dgm:pt modelId="{F9B86A4A-A33B-064E-93DC-7D29E6343DC2}" type="pres">
      <dgm:prSet presAssocID="{529F8F19-8D5A-AC48-A06F-88569772CD11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2580FF-7A91-4D4F-BFE4-44E454ADA79A}" type="pres">
      <dgm:prSet presAssocID="{529F8F19-8D5A-AC48-A06F-88569772CD11}" presName="rootConnector" presStyleLbl="node3" presStyleIdx="1" presStyleCnt="3"/>
      <dgm:spPr/>
      <dgm:t>
        <a:bodyPr/>
        <a:lstStyle/>
        <a:p>
          <a:endParaRPr lang="en-US"/>
        </a:p>
      </dgm:t>
    </dgm:pt>
    <dgm:pt modelId="{863CD874-C6AA-E144-B1F4-1221FF52C1F4}" type="pres">
      <dgm:prSet presAssocID="{529F8F19-8D5A-AC48-A06F-88569772CD11}" presName="hierChild4" presStyleCnt="0"/>
      <dgm:spPr/>
    </dgm:pt>
    <dgm:pt modelId="{7B458127-0AA8-1E41-8386-5E847C8E8962}" type="pres">
      <dgm:prSet presAssocID="{529F8F19-8D5A-AC48-A06F-88569772CD11}" presName="hierChild5" presStyleCnt="0"/>
      <dgm:spPr/>
    </dgm:pt>
    <dgm:pt modelId="{CCBEA23A-3046-A44C-A412-846C9F0A5CF8}" type="pres">
      <dgm:prSet presAssocID="{296DFC05-E859-E24C-B3BF-48684D0E2AF0}" presName="Name37" presStyleLbl="parChTrans1D3" presStyleIdx="2" presStyleCnt="3"/>
      <dgm:spPr/>
      <dgm:t>
        <a:bodyPr/>
        <a:lstStyle/>
        <a:p>
          <a:endParaRPr lang="en-US"/>
        </a:p>
      </dgm:t>
    </dgm:pt>
    <dgm:pt modelId="{B4AD304E-AADD-E442-A01B-AD34E662EC89}" type="pres">
      <dgm:prSet presAssocID="{4CB0BA38-E8D7-C643-9565-5C3C962A94BE}" presName="hierRoot2" presStyleCnt="0">
        <dgm:presLayoutVars>
          <dgm:hierBranch val="init"/>
        </dgm:presLayoutVars>
      </dgm:prSet>
      <dgm:spPr/>
    </dgm:pt>
    <dgm:pt modelId="{AC128AB8-0847-BD4F-A424-023A46383842}" type="pres">
      <dgm:prSet presAssocID="{4CB0BA38-E8D7-C643-9565-5C3C962A94BE}" presName="rootComposite" presStyleCnt="0"/>
      <dgm:spPr/>
    </dgm:pt>
    <dgm:pt modelId="{5EEADEA0-E904-C545-B715-AB7513453A73}" type="pres">
      <dgm:prSet presAssocID="{4CB0BA38-E8D7-C643-9565-5C3C962A94BE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0D6CDE-B8B6-5E4D-A338-AEEF24B1A985}" type="pres">
      <dgm:prSet presAssocID="{4CB0BA38-E8D7-C643-9565-5C3C962A94BE}" presName="rootConnector" presStyleLbl="node3" presStyleIdx="2" presStyleCnt="3"/>
      <dgm:spPr/>
      <dgm:t>
        <a:bodyPr/>
        <a:lstStyle/>
        <a:p>
          <a:endParaRPr lang="en-US"/>
        </a:p>
      </dgm:t>
    </dgm:pt>
    <dgm:pt modelId="{5F32C4ED-6DB9-DD45-A5D9-0C9FAF7FDEBB}" type="pres">
      <dgm:prSet presAssocID="{4CB0BA38-E8D7-C643-9565-5C3C962A94BE}" presName="hierChild4" presStyleCnt="0"/>
      <dgm:spPr/>
    </dgm:pt>
    <dgm:pt modelId="{7C93CF82-6430-4D4A-A4DB-04F21CAF247C}" type="pres">
      <dgm:prSet presAssocID="{4CB0BA38-E8D7-C643-9565-5C3C962A94BE}" presName="hierChild5" presStyleCnt="0"/>
      <dgm:spPr/>
    </dgm:pt>
    <dgm:pt modelId="{D385D923-BD96-734A-8139-73A75874E5E8}" type="pres">
      <dgm:prSet presAssocID="{A9ABFA87-86DA-084B-B0B3-757A1CCE42D3}" presName="hierChild5" presStyleCnt="0"/>
      <dgm:spPr/>
    </dgm:pt>
    <dgm:pt modelId="{7E5C9CB7-6287-464C-A686-00490DC1D68B}" type="pres">
      <dgm:prSet presAssocID="{A0BD47B6-97C3-1840-B3C2-BA5490B01C65}" presName="hierChild3" presStyleCnt="0"/>
      <dgm:spPr/>
    </dgm:pt>
    <dgm:pt modelId="{536C9E95-FDC8-3D4D-911B-36C04B16F497}" type="pres">
      <dgm:prSet presAssocID="{F4341CBB-DC23-D94F-A2E9-2C91C4B5D8DB}" presName="Name111" presStyleLbl="parChTrans1D2" presStyleIdx="4" presStyleCnt="6"/>
      <dgm:spPr/>
      <dgm:t>
        <a:bodyPr/>
        <a:lstStyle/>
        <a:p>
          <a:endParaRPr lang="en-US"/>
        </a:p>
      </dgm:t>
    </dgm:pt>
    <dgm:pt modelId="{47BC2A6A-A391-7A40-B3AC-F9915984C0DE}" type="pres">
      <dgm:prSet presAssocID="{7F9B1952-07C0-D140-86F8-378FA84ECF01}" presName="hierRoot3" presStyleCnt="0">
        <dgm:presLayoutVars>
          <dgm:hierBranch val="init"/>
        </dgm:presLayoutVars>
      </dgm:prSet>
      <dgm:spPr/>
    </dgm:pt>
    <dgm:pt modelId="{E9EE32E1-87CC-1646-BF26-1C0056E51FF5}" type="pres">
      <dgm:prSet presAssocID="{7F9B1952-07C0-D140-86F8-378FA84ECF01}" presName="rootComposite3" presStyleCnt="0"/>
      <dgm:spPr/>
    </dgm:pt>
    <dgm:pt modelId="{5E26689D-D681-8D49-927B-673EFA59F921}" type="pres">
      <dgm:prSet presAssocID="{7F9B1952-07C0-D140-86F8-378FA84ECF01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2A6CFC-49CA-E746-B39A-D3D9D886139B}" type="pres">
      <dgm:prSet presAssocID="{7F9B1952-07C0-D140-86F8-378FA84ECF01}" presName="rootConnector3" presStyleLbl="asst1" presStyleIdx="0" presStyleCnt="2"/>
      <dgm:spPr/>
      <dgm:t>
        <a:bodyPr/>
        <a:lstStyle/>
        <a:p>
          <a:endParaRPr lang="en-US"/>
        </a:p>
      </dgm:t>
    </dgm:pt>
    <dgm:pt modelId="{420F3383-77D8-6145-A51C-8D6F6463D86E}" type="pres">
      <dgm:prSet presAssocID="{7F9B1952-07C0-D140-86F8-378FA84ECF01}" presName="hierChild6" presStyleCnt="0"/>
      <dgm:spPr/>
    </dgm:pt>
    <dgm:pt modelId="{2E581372-8032-BD46-9BEA-371FD4603FA8}" type="pres">
      <dgm:prSet presAssocID="{7F9B1952-07C0-D140-86F8-378FA84ECF01}" presName="hierChild7" presStyleCnt="0"/>
      <dgm:spPr/>
    </dgm:pt>
    <dgm:pt modelId="{663BB0C1-AA6B-0249-88A4-969199AFD402}" type="pres">
      <dgm:prSet presAssocID="{45401C6C-3DB1-F045-B6D4-273C63508F60}" presName="Name111" presStyleLbl="parChTrans1D2" presStyleIdx="5" presStyleCnt="6"/>
      <dgm:spPr/>
      <dgm:t>
        <a:bodyPr/>
        <a:lstStyle/>
        <a:p>
          <a:endParaRPr lang="en-US"/>
        </a:p>
      </dgm:t>
    </dgm:pt>
    <dgm:pt modelId="{1EE80CAC-6911-E948-94B0-3E2599096793}" type="pres">
      <dgm:prSet presAssocID="{45ECD4CB-4C08-A545-9ED7-B80A62262932}" presName="hierRoot3" presStyleCnt="0">
        <dgm:presLayoutVars>
          <dgm:hierBranch val="init"/>
        </dgm:presLayoutVars>
      </dgm:prSet>
      <dgm:spPr/>
    </dgm:pt>
    <dgm:pt modelId="{7F2AB44C-CBA8-AF4C-9C0D-E0B6BD04F9E3}" type="pres">
      <dgm:prSet presAssocID="{45ECD4CB-4C08-A545-9ED7-B80A62262932}" presName="rootComposite3" presStyleCnt="0"/>
      <dgm:spPr/>
    </dgm:pt>
    <dgm:pt modelId="{E6B94B6E-DF9D-D64F-AA7D-C751E79B12E1}" type="pres">
      <dgm:prSet presAssocID="{45ECD4CB-4C08-A545-9ED7-B80A62262932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F0603F-53B7-264C-8FF2-BED324196F71}" type="pres">
      <dgm:prSet presAssocID="{45ECD4CB-4C08-A545-9ED7-B80A62262932}" presName="rootConnector3" presStyleLbl="asst1" presStyleIdx="1" presStyleCnt="2"/>
      <dgm:spPr/>
      <dgm:t>
        <a:bodyPr/>
        <a:lstStyle/>
        <a:p>
          <a:endParaRPr lang="en-US"/>
        </a:p>
      </dgm:t>
    </dgm:pt>
    <dgm:pt modelId="{97DE0E2C-8C87-344A-AAD0-410967D51F81}" type="pres">
      <dgm:prSet presAssocID="{45ECD4CB-4C08-A545-9ED7-B80A62262932}" presName="hierChild6" presStyleCnt="0"/>
      <dgm:spPr/>
    </dgm:pt>
    <dgm:pt modelId="{74938E88-9AB3-6B4F-9473-77177947271C}" type="pres">
      <dgm:prSet presAssocID="{45ECD4CB-4C08-A545-9ED7-B80A62262932}" presName="hierChild7" presStyleCnt="0"/>
      <dgm:spPr/>
    </dgm:pt>
  </dgm:ptLst>
  <dgm:cxnLst>
    <dgm:cxn modelId="{241D9C0D-A202-6147-80BF-8B5DA8D66BF9}" srcId="{A0BD47B6-97C3-1840-B3C2-BA5490B01C65}" destId="{D010208F-60D8-2541-A598-B704AB0FEDF2}" srcOrd="3" destOrd="0" parTransId="{FD5478F9-022A-044B-B839-686AB8E72032}" sibTransId="{11236892-B296-5543-ABBB-FD203E762DF9}"/>
    <dgm:cxn modelId="{BA86CBDB-D08B-A749-BE6F-3C6A632B85D7}" srcId="{A0BD47B6-97C3-1840-B3C2-BA5490B01C65}" destId="{45ECD4CB-4C08-A545-9ED7-B80A62262932}" srcOrd="2" destOrd="0" parTransId="{45401C6C-3DB1-F045-B6D4-273C63508F60}" sibTransId="{DF1E9B83-B30A-F346-9A9B-829222AFFEFC}"/>
    <dgm:cxn modelId="{7E7AE2A2-859A-D947-A5E5-8A5C16C179CC}" type="presOf" srcId="{05F48A77-762C-0743-A9D8-C600F1F74EF1}" destId="{FAC9D57F-07EB-6E46-962E-875FF9AA9EF8}" srcOrd="0" destOrd="0" presId="urn:microsoft.com/office/officeart/2005/8/layout/orgChart1"/>
    <dgm:cxn modelId="{6AA3945D-A4B8-D049-B0E7-C07EF84D4776}" type="presOf" srcId="{EE3FC81B-8E79-0A44-87AB-2F26F2B918F2}" destId="{1E1196FA-E769-8046-AB3B-514273F6C26F}" srcOrd="1" destOrd="0" presId="urn:microsoft.com/office/officeart/2005/8/layout/orgChart1"/>
    <dgm:cxn modelId="{8D80802F-28B2-0D46-9583-ED06192BDB84}" type="presOf" srcId="{FD5478F9-022A-044B-B839-686AB8E72032}" destId="{48ACAFBA-F0F5-D04F-BD58-3EDF3338B6BF}" srcOrd="0" destOrd="0" presId="urn:microsoft.com/office/officeart/2005/8/layout/orgChart1"/>
    <dgm:cxn modelId="{4FCB0AF3-A613-8C4C-A51C-718CC6080029}" srcId="{A9ABFA87-86DA-084B-B0B3-757A1CCE42D3}" destId="{4CB0BA38-E8D7-C643-9565-5C3C962A94BE}" srcOrd="1" destOrd="0" parTransId="{296DFC05-E859-E24C-B3BF-48684D0E2AF0}" sibTransId="{CBFD05A9-6BA1-664B-B1B4-4987CC0A6EF2}"/>
    <dgm:cxn modelId="{44459DDF-4827-2E41-AD0E-38F28E5D539D}" type="presOf" srcId="{7F9B1952-07C0-D140-86F8-378FA84ECF01}" destId="{A22A6CFC-49CA-E746-B39A-D3D9D886139B}" srcOrd="1" destOrd="0" presId="urn:microsoft.com/office/officeart/2005/8/layout/orgChart1"/>
    <dgm:cxn modelId="{F619CD28-44F6-E94A-81F3-6F1229252B05}" type="presOf" srcId="{A9ABFA87-86DA-084B-B0B3-757A1CCE42D3}" destId="{1CCC83BE-A800-5745-A96D-583513CDCCB9}" srcOrd="1" destOrd="0" presId="urn:microsoft.com/office/officeart/2005/8/layout/orgChart1"/>
    <dgm:cxn modelId="{E8D53753-D1B6-344F-822B-F144CDA9F223}" srcId="{A0BD47B6-97C3-1840-B3C2-BA5490B01C65}" destId="{7F9B1952-07C0-D140-86F8-378FA84ECF01}" srcOrd="1" destOrd="0" parTransId="{F4341CBB-DC23-D94F-A2E9-2C91C4B5D8DB}" sibTransId="{525D9DB9-526A-5744-B918-D730B4144F82}"/>
    <dgm:cxn modelId="{079151C5-3B17-AD40-A38D-801C0AB6BF6C}" type="presOf" srcId="{F5BBAB29-81DA-1F4C-A432-7D599CEDE551}" destId="{353B77A3-92BA-884D-B158-FE62003AB9A5}" srcOrd="0" destOrd="0" presId="urn:microsoft.com/office/officeart/2005/8/layout/orgChart1"/>
    <dgm:cxn modelId="{812893AF-1D98-E140-AFA5-17A1EA5036CE}" type="presOf" srcId="{D010208F-60D8-2541-A598-B704AB0FEDF2}" destId="{B8A01B8B-E7CE-9140-B2F7-AF224298428E}" srcOrd="0" destOrd="0" presId="urn:microsoft.com/office/officeart/2005/8/layout/orgChart1"/>
    <dgm:cxn modelId="{2EC688AE-C8F3-8D43-B3B7-1D26FDD562E7}" type="presOf" srcId="{F4341CBB-DC23-D94F-A2E9-2C91C4B5D8DB}" destId="{536C9E95-FDC8-3D4D-911B-36C04B16F497}" srcOrd="0" destOrd="0" presId="urn:microsoft.com/office/officeart/2005/8/layout/orgChart1"/>
    <dgm:cxn modelId="{4BCDCD72-C395-EF43-A4F7-E698E9FCEFF0}" type="presOf" srcId="{7F9B1952-07C0-D140-86F8-378FA84ECF01}" destId="{5E26689D-D681-8D49-927B-673EFA59F921}" srcOrd="0" destOrd="0" presId="urn:microsoft.com/office/officeart/2005/8/layout/orgChart1"/>
    <dgm:cxn modelId="{67D5D8A6-CF28-D142-8BA4-55FD5CCBBE08}" type="presOf" srcId="{4CB0BA38-E8D7-C643-9565-5C3C962A94BE}" destId="{5EEADEA0-E904-C545-B715-AB7513453A73}" srcOrd="0" destOrd="0" presId="urn:microsoft.com/office/officeart/2005/8/layout/orgChart1"/>
    <dgm:cxn modelId="{82733F2C-3452-CF41-8437-CCB86CD96C6E}" srcId="{A0BD47B6-97C3-1840-B3C2-BA5490B01C65}" destId="{EE3FC81B-8E79-0A44-87AB-2F26F2B918F2}" srcOrd="4" destOrd="0" parTransId="{2FC59322-F811-9C4E-BC36-13EF54097DC8}" sibTransId="{4A6EDB22-C779-F241-BFA7-BD1729540179}"/>
    <dgm:cxn modelId="{607000D7-1185-664F-8FE0-AA27D24435D4}" type="presOf" srcId="{A0BD47B6-97C3-1840-B3C2-BA5490B01C65}" destId="{93B62850-2A6C-FE46-989D-973679B2E295}" srcOrd="1" destOrd="0" presId="urn:microsoft.com/office/officeart/2005/8/layout/orgChart1"/>
    <dgm:cxn modelId="{3141BC67-696A-ED42-9712-E514FF3A76A1}" type="presOf" srcId="{45401C6C-3DB1-F045-B6D4-273C63508F60}" destId="{663BB0C1-AA6B-0249-88A4-969199AFD402}" srcOrd="0" destOrd="0" presId="urn:microsoft.com/office/officeart/2005/8/layout/orgChart1"/>
    <dgm:cxn modelId="{6EA8D351-2B14-AC46-9292-9CC8EB5F82B9}" type="presOf" srcId="{529F8F19-8D5A-AC48-A06F-88569772CD11}" destId="{702580FF-7A91-4D4F-BFE4-44E454ADA79A}" srcOrd="1" destOrd="0" presId="urn:microsoft.com/office/officeart/2005/8/layout/orgChart1"/>
    <dgm:cxn modelId="{A9CC51D5-EB2B-7746-AE8B-3349DD31C926}" type="presOf" srcId="{A9ABFA87-86DA-084B-B0B3-757A1CCE42D3}" destId="{9807E4C6-8B26-F946-A3BA-ED9F661AF966}" srcOrd="0" destOrd="0" presId="urn:microsoft.com/office/officeart/2005/8/layout/orgChart1"/>
    <dgm:cxn modelId="{FF73A42A-EB52-E34D-9856-801943ED43C5}" type="presOf" srcId="{050E74B4-7F6C-9E4C-BAA6-2E7175A2F4B7}" destId="{973344AB-6C4A-F140-ABD5-9BE4BD150E5F}" srcOrd="1" destOrd="0" presId="urn:microsoft.com/office/officeart/2005/8/layout/orgChart1"/>
    <dgm:cxn modelId="{9DC25B2C-3A1A-814F-84BE-07CA6A86B439}" type="presOf" srcId="{5110AA5C-C0D1-AB40-9D04-EE14E9351675}" destId="{2A579D85-E5B4-904A-AC60-0D4EDB4FE6DB}" srcOrd="0" destOrd="0" presId="urn:microsoft.com/office/officeart/2005/8/layout/orgChart1"/>
    <dgm:cxn modelId="{D736625E-74BA-A849-AB47-CF66F3D802F0}" type="presOf" srcId="{9B74FC02-84B8-1C4C-848D-D1F4A6484008}" destId="{1B2F5F10-FAAA-5244-847B-795358DA75DF}" srcOrd="0" destOrd="0" presId="urn:microsoft.com/office/officeart/2005/8/layout/orgChart1"/>
    <dgm:cxn modelId="{C9677E93-37FA-5A45-BBFD-B181AEFFADFD}" type="presOf" srcId="{6C8FE980-27D3-044E-A728-5050280F234E}" destId="{5AA17579-421E-834D-A598-A3770DA87B35}" srcOrd="0" destOrd="0" presId="urn:microsoft.com/office/officeart/2005/8/layout/orgChart1"/>
    <dgm:cxn modelId="{7D00DB41-3BDD-6840-ACE1-4F4F683E4D5E}" srcId="{D010208F-60D8-2541-A598-B704AB0FEDF2}" destId="{050E74B4-7F6C-9E4C-BAA6-2E7175A2F4B7}" srcOrd="0" destOrd="0" parTransId="{F5BBAB29-81DA-1F4C-A432-7D599CEDE551}" sibTransId="{55A3D004-A076-6344-AA6E-2FA14EF1C13A}"/>
    <dgm:cxn modelId="{EEEA7F1A-F31E-8048-BA00-837C69FBCCEF}" srcId="{A9ABFA87-86DA-084B-B0B3-757A1CCE42D3}" destId="{529F8F19-8D5A-AC48-A06F-88569772CD11}" srcOrd="0" destOrd="0" parTransId="{05F48A77-762C-0743-A9D8-C600F1F74EF1}" sibTransId="{346562D2-6DCD-E843-9ECB-0AF19155BDB8}"/>
    <dgm:cxn modelId="{560A2A64-F8B0-F84F-A27B-3DBCCFC9C2DE}" type="presOf" srcId="{A0BD47B6-97C3-1840-B3C2-BA5490B01C65}" destId="{1504432C-3FA5-1E4D-B8AA-141C93535A40}" srcOrd="0" destOrd="0" presId="urn:microsoft.com/office/officeart/2005/8/layout/orgChart1"/>
    <dgm:cxn modelId="{E7BECF87-D381-3742-A6A5-A15912AC48F4}" type="presOf" srcId="{45ECD4CB-4C08-A545-9ED7-B80A62262932}" destId="{DEF0603F-53B7-264C-8FF2-BED324196F71}" srcOrd="1" destOrd="0" presId="urn:microsoft.com/office/officeart/2005/8/layout/orgChart1"/>
    <dgm:cxn modelId="{02A868C3-F406-C848-9826-BEAC1B58FC85}" type="presOf" srcId="{6C8FE980-27D3-044E-A728-5050280F234E}" destId="{4FBD2726-8053-604D-9C3F-14F15C82B306}" srcOrd="1" destOrd="0" presId="urn:microsoft.com/office/officeart/2005/8/layout/orgChart1"/>
    <dgm:cxn modelId="{CB7E76EF-D11F-D946-AA13-A3EA7D3B2055}" type="presOf" srcId="{A4DEACB3-5E35-0448-9CC2-BDF9063B06C1}" destId="{72D83613-5850-2D47-89BD-E463298CF402}" srcOrd="0" destOrd="0" presId="urn:microsoft.com/office/officeart/2005/8/layout/orgChart1"/>
    <dgm:cxn modelId="{A5D0A5FC-3917-EE4E-899D-9803255857C3}" type="presOf" srcId="{EE3FC81B-8E79-0A44-87AB-2F26F2B918F2}" destId="{3733002C-2455-FE48-A57F-F94AB1E74162}" srcOrd="0" destOrd="0" presId="urn:microsoft.com/office/officeart/2005/8/layout/orgChart1"/>
    <dgm:cxn modelId="{B7344385-4002-164C-BC91-653F52F9785E}" srcId="{5110AA5C-C0D1-AB40-9D04-EE14E9351675}" destId="{A0BD47B6-97C3-1840-B3C2-BA5490B01C65}" srcOrd="0" destOrd="0" parTransId="{BF5081C1-997A-C342-BC52-D4ABACD5C0B7}" sibTransId="{518BA3ED-117D-BD42-95A5-668080352BED}"/>
    <dgm:cxn modelId="{3563710A-388E-6643-A9C0-F633EA174C6C}" type="presOf" srcId="{2FC59322-F811-9C4E-BC36-13EF54097DC8}" destId="{EA09EC50-123E-3747-8D1E-2BBD7B3DE291}" srcOrd="0" destOrd="0" presId="urn:microsoft.com/office/officeart/2005/8/layout/orgChart1"/>
    <dgm:cxn modelId="{E7D2C142-BF45-D744-94F5-6A0F80AA5540}" type="presOf" srcId="{45ECD4CB-4C08-A545-9ED7-B80A62262932}" destId="{E6B94B6E-DF9D-D64F-AA7D-C751E79B12E1}" srcOrd="0" destOrd="0" presId="urn:microsoft.com/office/officeart/2005/8/layout/orgChart1"/>
    <dgm:cxn modelId="{E47E1C48-0593-A048-A61D-AAEE07110E2C}" srcId="{A0BD47B6-97C3-1840-B3C2-BA5490B01C65}" destId="{6C8FE980-27D3-044E-A728-5050280F234E}" srcOrd="0" destOrd="0" parTransId="{9B74FC02-84B8-1C4C-848D-D1F4A6484008}" sibTransId="{9D94ACD7-9D17-FC48-A3C9-C06EFAD60404}"/>
    <dgm:cxn modelId="{8D1B8319-1041-4940-818E-3B927F3A28D5}" type="presOf" srcId="{529F8F19-8D5A-AC48-A06F-88569772CD11}" destId="{F9B86A4A-A33B-064E-93DC-7D29E6343DC2}" srcOrd="0" destOrd="0" presId="urn:microsoft.com/office/officeart/2005/8/layout/orgChart1"/>
    <dgm:cxn modelId="{CD2756CE-E689-9546-8BF8-7C129CB98BBC}" type="presOf" srcId="{296DFC05-E859-E24C-B3BF-48684D0E2AF0}" destId="{CCBEA23A-3046-A44C-A412-846C9F0A5CF8}" srcOrd="0" destOrd="0" presId="urn:microsoft.com/office/officeart/2005/8/layout/orgChart1"/>
    <dgm:cxn modelId="{323A68B9-E5C5-6545-9958-42AEA4049327}" srcId="{A0BD47B6-97C3-1840-B3C2-BA5490B01C65}" destId="{A9ABFA87-86DA-084B-B0B3-757A1CCE42D3}" srcOrd="5" destOrd="0" parTransId="{A4DEACB3-5E35-0448-9CC2-BDF9063B06C1}" sibTransId="{D9B1A749-5895-F74A-983D-4D963AF9B8B0}"/>
    <dgm:cxn modelId="{213F6591-7BE6-934E-A280-8C0F0F08B23F}" type="presOf" srcId="{D010208F-60D8-2541-A598-B704AB0FEDF2}" destId="{7647708F-649D-5F49-B9B3-13A9D9E7628C}" srcOrd="1" destOrd="0" presId="urn:microsoft.com/office/officeart/2005/8/layout/orgChart1"/>
    <dgm:cxn modelId="{25B85DCE-93C1-CC48-84E9-192BDCD4084A}" type="presOf" srcId="{4CB0BA38-E8D7-C643-9565-5C3C962A94BE}" destId="{C10D6CDE-B8B6-5E4D-A338-AEEF24B1A985}" srcOrd="1" destOrd="0" presId="urn:microsoft.com/office/officeart/2005/8/layout/orgChart1"/>
    <dgm:cxn modelId="{245F4F65-A535-584D-B6A7-9A464CBA7DDE}" type="presOf" srcId="{050E74B4-7F6C-9E4C-BAA6-2E7175A2F4B7}" destId="{E2864776-2609-834B-89A2-C0DD326F9FC7}" srcOrd="0" destOrd="0" presId="urn:microsoft.com/office/officeart/2005/8/layout/orgChart1"/>
    <dgm:cxn modelId="{19AF06E0-E576-6F45-83AA-A877ADA2B5C0}" type="presParOf" srcId="{2A579D85-E5B4-904A-AC60-0D4EDB4FE6DB}" destId="{05192604-D4E2-9A4E-B621-79EA1428C475}" srcOrd="0" destOrd="0" presId="urn:microsoft.com/office/officeart/2005/8/layout/orgChart1"/>
    <dgm:cxn modelId="{50835DCD-2856-284D-BBDC-BE8AFC12975F}" type="presParOf" srcId="{05192604-D4E2-9A4E-B621-79EA1428C475}" destId="{13F9B83F-6743-B148-ABED-B4FA446C18C9}" srcOrd="0" destOrd="0" presId="urn:microsoft.com/office/officeart/2005/8/layout/orgChart1"/>
    <dgm:cxn modelId="{BBFD44F5-B33B-6041-8609-6AEA7BF7210F}" type="presParOf" srcId="{13F9B83F-6743-B148-ABED-B4FA446C18C9}" destId="{1504432C-3FA5-1E4D-B8AA-141C93535A40}" srcOrd="0" destOrd="0" presId="urn:microsoft.com/office/officeart/2005/8/layout/orgChart1"/>
    <dgm:cxn modelId="{1EF19CDF-D116-A144-89A7-E2659CABE53F}" type="presParOf" srcId="{13F9B83F-6743-B148-ABED-B4FA446C18C9}" destId="{93B62850-2A6C-FE46-989D-973679B2E295}" srcOrd="1" destOrd="0" presId="urn:microsoft.com/office/officeart/2005/8/layout/orgChart1"/>
    <dgm:cxn modelId="{CB030340-4691-8046-80F1-DE503CE538B2}" type="presParOf" srcId="{05192604-D4E2-9A4E-B621-79EA1428C475}" destId="{B2313B1F-C52B-354D-A9F5-7874A2CD7911}" srcOrd="1" destOrd="0" presId="urn:microsoft.com/office/officeart/2005/8/layout/orgChart1"/>
    <dgm:cxn modelId="{A00AE702-7C4D-1745-8C5D-D1879BCA8D60}" type="presParOf" srcId="{B2313B1F-C52B-354D-A9F5-7874A2CD7911}" destId="{1B2F5F10-FAAA-5244-847B-795358DA75DF}" srcOrd="0" destOrd="0" presId="urn:microsoft.com/office/officeart/2005/8/layout/orgChart1"/>
    <dgm:cxn modelId="{1BFA54B5-2C66-7A4B-B2B5-E07FC7BE4D35}" type="presParOf" srcId="{B2313B1F-C52B-354D-A9F5-7874A2CD7911}" destId="{E5AA1DF2-78B3-3C4E-B97F-B7ACD4792161}" srcOrd="1" destOrd="0" presId="urn:microsoft.com/office/officeart/2005/8/layout/orgChart1"/>
    <dgm:cxn modelId="{D2957953-A1DE-0E47-9A27-1AF46F7F9F58}" type="presParOf" srcId="{E5AA1DF2-78B3-3C4E-B97F-B7ACD4792161}" destId="{1106CDF7-F8A4-7F4C-AB03-F3B947C1088F}" srcOrd="0" destOrd="0" presId="urn:microsoft.com/office/officeart/2005/8/layout/orgChart1"/>
    <dgm:cxn modelId="{34E1447A-BB36-434E-9930-DD5198D28350}" type="presParOf" srcId="{1106CDF7-F8A4-7F4C-AB03-F3B947C1088F}" destId="{5AA17579-421E-834D-A598-A3770DA87B35}" srcOrd="0" destOrd="0" presId="urn:microsoft.com/office/officeart/2005/8/layout/orgChart1"/>
    <dgm:cxn modelId="{72BE9AE4-B6F8-3847-BC77-18C881E6926D}" type="presParOf" srcId="{1106CDF7-F8A4-7F4C-AB03-F3B947C1088F}" destId="{4FBD2726-8053-604D-9C3F-14F15C82B306}" srcOrd="1" destOrd="0" presId="urn:microsoft.com/office/officeart/2005/8/layout/orgChart1"/>
    <dgm:cxn modelId="{25E3E13F-34D8-184E-A742-0D3E2E099EB0}" type="presParOf" srcId="{E5AA1DF2-78B3-3C4E-B97F-B7ACD4792161}" destId="{E0928E98-8B35-FE4B-8CB7-B6ECC44189FF}" srcOrd="1" destOrd="0" presId="urn:microsoft.com/office/officeart/2005/8/layout/orgChart1"/>
    <dgm:cxn modelId="{5E567711-B30E-B547-B80A-113A64D2DC10}" type="presParOf" srcId="{E5AA1DF2-78B3-3C4E-B97F-B7ACD4792161}" destId="{CB3FE5D6-D49B-5F4A-90A6-8F4F61D6FC5A}" srcOrd="2" destOrd="0" presId="urn:microsoft.com/office/officeart/2005/8/layout/orgChart1"/>
    <dgm:cxn modelId="{6BF97907-E833-7647-A9FF-CFE62E2901EF}" type="presParOf" srcId="{B2313B1F-C52B-354D-A9F5-7874A2CD7911}" destId="{48ACAFBA-F0F5-D04F-BD58-3EDF3338B6BF}" srcOrd="2" destOrd="0" presId="urn:microsoft.com/office/officeart/2005/8/layout/orgChart1"/>
    <dgm:cxn modelId="{1A6249FC-2B88-A849-832C-DDA404FC473A}" type="presParOf" srcId="{B2313B1F-C52B-354D-A9F5-7874A2CD7911}" destId="{D710697A-F436-0744-AE38-B0717D2943A1}" srcOrd="3" destOrd="0" presId="urn:microsoft.com/office/officeart/2005/8/layout/orgChart1"/>
    <dgm:cxn modelId="{359EC692-6E43-D045-B477-7AD7EAE09DF6}" type="presParOf" srcId="{D710697A-F436-0744-AE38-B0717D2943A1}" destId="{3B70491B-2EA3-4E43-B636-0C93FA9E1445}" srcOrd="0" destOrd="0" presId="urn:microsoft.com/office/officeart/2005/8/layout/orgChart1"/>
    <dgm:cxn modelId="{0F80F3BD-1614-ED42-A40D-45C304B9B175}" type="presParOf" srcId="{3B70491B-2EA3-4E43-B636-0C93FA9E1445}" destId="{B8A01B8B-E7CE-9140-B2F7-AF224298428E}" srcOrd="0" destOrd="0" presId="urn:microsoft.com/office/officeart/2005/8/layout/orgChart1"/>
    <dgm:cxn modelId="{9939064E-3782-934E-A4C3-1DC0015CAD89}" type="presParOf" srcId="{3B70491B-2EA3-4E43-B636-0C93FA9E1445}" destId="{7647708F-649D-5F49-B9B3-13A9D9E7628C}" srcOrd="1" destOrd="0" presId="urn:microsoft.com/office/officeart/2005/8/layout/orgChart1"/>
    <dgm:cxn modelId="{283C011C-A1A9-F345-8DCF-C92551B0A873}" type="presParOf" srcId="{D710697A-F436-0744-AE38-B0717D2943A1}" destId="{C1440A42-10A6-9B42-A1B8-82652E6A2C36}" srcOrd="1" destOrd="0" presId="urn:microsoft.com/office/officeart/2005/8/layout/orgChart1"/>
    <dgm:cxn modelId="{39A52120-6531-8048-8567-DEC45FCC5764}" type="presParOf" srcId="{C1440A42-10A6-9B42-A1B8-82652E6A2C36}" destId="{353B77A3-92BA-884D-B158-FE62003AB9A5}" srcOrd="0" destOrd="0" presId="urn:microsoft.com/office/officeart/2005/8/layout/orgChart1"/>
    <dgm:cxn modelId="{98607A07-F29F-B14E-AE7A-3B8E55A6A1FA}" type="presParOf" srcId="{C1440A42-10A6-9B42-A1B8-82652E6A2C36}" destId="{AB340E9B-FCA1-1E48-90FF-F22A6051B98E}" srcOrd="1" destOrd="0" presId="urn:microsoft.com/office/officeart/2005/8/layout/orgChart1"/>
    <dgm:cxn modelId="{1D7807A6-2E91-BC4A-9B10-7F8FB936B022}" type="presParOf" srcId="{AB340E9B-FCA1-1E48-90FF-F22A6051B98E}" destId="{75D9F266-8CBD-704C-A853-2948C1605144}" srcOrd="0" destOrd="0" presId="urn:microsoft.com/office/officeart/2005/8/layout/orgChart1"/>
    <dgm:cxn modelId="{63547DC6-EA67-944C-9012-58FBE5D99E6F}" type="presParOf" srcId="{75D9F266-8CBD-704C-A853-2948C1605144}" destId="{E2864776-2609-834B-89A2-C0DD326F9FC7}" srcOrd="0" destOrd="0" presId="urn:microsoft.com/office/officeart/2005/8/layout/orgChart1"/>
    <dgm:cxn modelId="{8CB6BB25-01E9-FA46-B321-661BC5788E94}" type="presParOf" srcId="{75D9F266-8CBD-704C-A853-2948C1605144}" destId="{973344AB-6C4A-F140-ABD5-9BE4BD150E5F}" srcOrd="1" destOrd="0" presId="urn:microsoft.com/office/officeart/2005/8/layout/orgChart1"/>
    <dgm:cxn modelId="{58AFAA72-9239-6847-A555-74D3515DF990}" type="presParOf" srcId="{AB340E9B-FCA1-1E48-90FF-F22A6051B98E}" destId="{08852831-CB33-F943-921A-8A5568D50E53}" srcOrd="1" destOrd="0" presId="urn:microsoft.com/office/officeart/2005/8/layout/orgChart1"/>
    <dgm:cxn modelId="{4C082A92-3489-D449-BB68-A501CD3DD6A0}" type="presParOf" srcId="{AB340E9B-FCA1-1E48-90FF-F22A6051B98E}" destId="{7841FFB2-654E-F24A-98F8-762C1E5CC919}" srcOrd="2" destOrd="0" presId="urn:microsoft.com/office/officeart/2005/8/layout/orgChart1"/>
    <dgm:cxn modelId="{480D8F69-F215-4C4F-837A-0CCADE4AB67F}" type="presParOf" srcId="{D710697A-F436-0744-AE38-B0717D2943A1}" destId="{40D41452-0BFE-5F46-BBA9-D42A100B8D21}" srcOrd="2" destOrd="0" presId="urn:microsoft.com/office/officeart/2005/8/layout/orgChart1"/>
    <dgm:cxn modelId="{B0709C7C-FC15-DD46-B4DB-92D83FBBD065}" type="presParOf" srcId="{B2313B1F-C52B-354D-A9F5-7874A2CD7911}" destId="{EA09EC50-123E-3747-8D1E-2BBD7B3DE291}" srcOrd="4" destOrd="0" presId="urn:microsoft.com/office/officeart/2005/8/layout/orgChart1"/>
    <dgm:cxn modelId="{82A77AF5-D9FB-9C4E-A9BB-500C9BC16907}" type="presParOf" srcId="{B2313B1F-C52B-354D-A9F5-7874A2CD7911}" destId="{B45582EF-10E1-DD46-A9E5-665DDA633EF4}" srcOrd="5" destOrd="0" presId="urn:microsoft.com/office/officeart/2005/8/layout/orgChart1"/>
    <dgm:cxn modelId="{0EAC0A29-61A1-534A-8569-038FED351178}" type="presParOf" srcId="{B45582EF-10E1-DD46-A9E5-665DDA633EF4}" destId="{DC201396-C4CB-3A43-AA9D-74D7E657ECDC}" srcOrd="0" destOrd="0" presId="urn:microsoft.com/office/officeart/2005/8/layout/orgChart1"/>
    <dgm:cxn modelId="{11821DB5-A21D-374A-A6DC-D41D1A0AAF88}" type="presParOf" srcId="{DC201396-C4CB-3A43-AA9D-74D7E657ECDC}" destId="{3733002C-2455-FE48-A57F-F94AB1E74162}" srcOrd="0" destOrd="0" presId="urn:microsoft.com/office/officeart/2005/8/layout/orgChart1"/>
    <dgm:cxn modelId="{92A67AD8-BE46-364E-9E45-4B3CA87E333F}" type="presParOf" srcId="{DC201396-C4CB-3A43-AA9D-74D7E657ECDC}" destId="{1E1196FA-E769-8046-AB3B-514273F6C26F}" srcOrd="1" destOrd="0" presId="urn:microsoft.com/office/officeart/2005/8/layout/orgChart1"/>
    <dgm:cxn modelId="{7B488991-A130-5D4E-9958-664EB5E176A2}" type="presParOf" srcId="{B45582EF-10E1-DD46-A9E5-665DDA633EF4}" destId="{D9FE67B5-591B-F043-827F-D99119BF3324}" srcOrd="1" destOrd="0" presId="urn:microsoft.com/office/officeart/2005/8/layout/orgChart1"/>
    <dgm:cxn modelId="{7DB9FCB5-8B0D-9D4B-AB25-CBA68DB6320F}" type="presParOf" srcId="{B45582EF-10E1-DD46-A9E5-665DDA633EF4}" destId="{98D3CA49-C9B1-F740-8D1E-CA0AE91B0C87}" srcOrd="2" destOrd="0" presId="urn:microsoft.com/office/officeart/2005/8/layout/orgChart1"/>
    <dgm:cxn modelId="{AEA40E30-D243-5341-9A0B-4BB125F2B719}" type="presParOf" srcId="{B2313B1F-C52B-354D-A9F5-7874A2CD7911}" destId="{72D83613-5850-2D47-89BD-E463298CF402}" srcOrd="6" destOrd="0" presId="urn:microsoft.com/office/officeart/2005/8/layout/orgChart1"/>
    <dgm:cxn modelId="{3A285CE9-0A0E-C249-92D6-D34D85876D75}" type="presParOf" srcId="{B2313B1F-C52B-354D-A9F5-7874A2CD7911}" destId="{7281745C-1053-F847-B478-EA86C151C1DA}" srcOrd="7" destOrd="0" presId="urn:microsoft.com/office/officeart/2005/8/layout/orgChart1"/>
    <dgm:cxn modelId="{208405EF-B715-4D43-8AAF-7374D7216CEF}" type="presParOf" srcId="{7281745C-1053-F847-B478-EA86C151C1DA}" destId="{04B324AE-4D6C-BC44-B00B-717F7F9B7BBF}" srcOrd="0" destOrd="0" presId="urn:microsoft.com/office/officeart/2005/8/layout/orgChart1"/>
    <dgm:cxn modelId="{CFC3AB13-5A67-8C49-87ED-020857D64FA0}" type="presParOf" srcId="{04B324AE-4D6C-BC44-B00B-717F7F9B7BBF}" destId="{9807E4C6-8B26-F946-A3BA-ED9F661AF966}" srcOrd="0" destOrd="0" presId="urn:microsoft.com/office/officeart/2005/8/layout/orgChart1"/>
    <dgm:cxn modelId="{A13800E6-C741-DE4A-B8A4-F6D5BB6130F7}" type="presParOf" srcId="{04B324AE-4D6C-BC44-B00B-717F7F9B7BBF}" destId="{1CCC83BE-A800-5745-A96D-583513CDCCB9}" srcOrd="1" destOrd="0" presId="urn:microsoft.com/office/officeart/2005/8/layout/orgChart1"/>
    <dgm:cxn modelId="{F12DCA6C-9904-F14F-8B1F-CA1A683C65FB}" type="presParOf" srcId="{7281745C-1053-F847-B478-EA86C151C1DA}" destId="{BA50605B-9369-494D-AD69-311072079D44}" srcOrd="1" destOrd="0" presId="urn:microsoft.com/office/officeart/2005/8/layout/orgChart1"/>
    <dgm:cxn modelId="{E132F4F6-CE0B-FA47-82FD-639EFAB14297}" type="presParOf" srcId="{BA50605B-9369-494D-AD69-311072079D44}" destId="{FAC9D57F-07EB-6E46-962E-875FF9AA9EF8}" srcOrd="0" destOrd="0" presId="urn:microsoft.com/office/officeart/2005/8/layout/orgChart1"/>
    <dgm:cxn modelId="{CF16EC45-ECEF-E443-8964-108BBD62118A}" type="presParOf" srcId="{BA50605B-9369-494D-AD69-311072079D44}" destId="{F60F87E0-B9C7-BE42-ACB8-022182F6FE70}" srcOrd="1" destOrd="0" presId="urn:microsoft.com/office/officeart/2005/8/layout/orgChart1"/>
    <dgm:cxn modelId="{D8D0B58E-9182-9D4B-A433-C6D38AFA3DE0}" type="presParOf" srcId="{F60F87E0-B9C7-BE42-ACB8-022182F6FE70}" destId="{2794CC4A-999D-DF44-AE72-CA76CE5EBCC1}" srcOrd="0" destOrd="0" presId="urn:microsoft.com/office/officeart/2005/8/layout/orgChart1"/>
    <dgm:cxn modelId="{9A9E472D-3D80-EE4D-8389-16F4FA6DD591}" type="presParOf" srcId="{2794CC4A-999D-DF44-AE72-CA76CE5EBCC1}" destId="{F9B86A4A-A33B-064E-93DC-7D29E6343DC2}" srcOrd="0" destOrd="0" presId="urn:microsoft.com/office/officeart/2005/8/layout/orgChart1"/>
    <dgm:cxn modelId="{EF7A49D4-2952-574B-881F-EEDDC555355C}" type="presParOf" srcId="{2794CC4A-999D-DF44-AE72-CA76CE5EBCC1}" destId="{702580FF-7A91-4D4F-BFE4-44E454ADA79A}" srcOrd="1" destOrd="0" presId="urn:microsoft.com/office/officeart/2005/8/layout/orgChart1"/>
    <dgm:cxn modelId="{247CA9DC-2C8D-CC45-8A06-485DF635C7B3}" type="presParOf" srcId="{F60F87E0-B9C7-BE42-ACB8-022182F6FE70}" destId="{863CD874-C6AA-E144-B1F4-1221FF52C1F4}" srcOrd="1" destOrd="0" presId="urn:microsoft.com/office/officeart/2005/8/layout/orgChart1"/>
    <dgm:cxn modelId="{F8A9FFE0-7A19-AD44-97A4-CD316C56EB6D}" type="presParOf" srcId="{F60F87E0-B9C7-BE42-ACB8-022182F6FE70}" destId="{7B458127-0AA8-1E41-8386-5E847C8E8962}" srcOrd="2" destOrd="0" presId="urn:microsoft.com/office/officeart/2005/8/layout/orgChart1"/>
    <dgm:cxn modelId="{3540BAB1-A618-284E-AE20-16914A8619E4}" type="presParOf" srcId="{BA50605B-9369-494D-AD69-311072079D44}" destId="{CCBEA23A-3046-A44C-A412-846C9F0A5CF8}" srcOrd="2" destOrd="0" presId="urn:microsoft.com/office/officeart/2005/8/layout/orgChart1"/>
    <dgm:cxn modelId="{E3338926-3394-7641-8240-2D86AD7933AE}" type="presParOf" srcId="{BA50605B-9369-494D-AD69-311072079D44}" destId="{B4AD304E-AADD-E442-A01B-AD34E662EC89}" srcOrd="3" destOrd="0" presId="urn:microsoft.com/office/officeart/2005/8/layout/orgChart1"/>
    <dgm:cxn modelId="{A94E61FB-4ADE-044C-B3EC-6BD82DC8B09D}" type="presParOf" srcId="{B4AD304E-AADD-E442-A01B-AD34E662EC89}" destId="{AC128AB8-0847-BD4F-A424-023A46383842}" srcOrd="0" destOrd="0" presId="urn:microsoft.com/office/officeart/2005/8/layout/orgChart1"/>
    <dgm:cxn modelId="{3199F494-CFE6-8640-9E04-2A810C6F08AD}" type="presParOf" srcId="{AC128AB8-0847-BD4F-A424-023A46383842}" destId="{5EEADEA0-E904-C545-B715-AB7513453A73}" srcOrd="0" destOrd="0" presId="urn:microsoft.com/office/officeart/2005/8/layout/orgChart1"/>
    <dgm:cxn modelId="{15DF2061-5D43-D14B-8C84-AC879E19AC5E}" type="presParOf" srcId="{AC128AB8-0847-BD4F-A424-023A46383842}" destId="{C10D6CDE-B8B6-5E4D-A338-AEEF24B1A985}" srcOrd="1" destOrd="0" presId="urn:microsoft.com/office/officeart/2005/8/layout/orgChart1"/>
    <dgm:cxn modelId="{F950A200-A3AE-4A4C-B38B-CE952046A8B8}" type="presParOf" srcId="{B4AD304E-AADD-E442-A01B-AD34E662EC89}" destId="{5F32C4ED-6DB9-DD45-A5D9-0C9FAF7FDEBB}" srcOrd="1" destOrd="0" presId="urn:microsoft.com/office/officeart/2005/8/layout/orgChart1"/>
    <dgm:cxn modelId="{9BA387DD-54DF-4B45-B6DE-112D510B82CC}" type="presParOf" srcId="{B4AD304E-AADD-E442-A01B-AD34E662EC89}" destId="{7C93CF82-6430-4D4A-A4DB-04F21CAF247C}" srcOrd="2" destOrd="0" presId="urn:microsoft.com/office/officeart/2005/8/layout/orgChart1"/>
    <dgm:cxn modelId="{8CF4522D-2D2A-4244-8307-57AE825B1466}" type="presParOf" srcId="{7281745C-1053-F847-B478-EA86C151C1DA}" destId="{D385D923-BD96-734A-8139-73A75874E5E8}" srcOrd="2" destOrd="0" presId="urn:microsoft.com/office/officeart/2005/8/layout/orgChart1"/>
    <dgm:cxn modelId="{4F91C4CC-A3A6-4C4A-AD46-CFEA9F992C18}" type="presParOf" srcId="{05192604-D4E2-9A4E-B621-79EA1428C475}" destId="{7E5C9CB7-6287-464C-A686-00490DC1D68B}" srcOrd="2" destOrd="0" presId="urn:microsoft.com/office/officeart/2005/8/layout/orgChart1"/>
    <dgm:cxn modelId="{2D639D06-A27B-6344-A882-3A3B3E748D66}" type="presParOf" srcId="{7E5C9CB7-6287-464C-A686-00490DC1D68B}" destId="{536C9E95-FDC8-3D4D-911B-36C04B16F497}" srcOrd="0" destOrd="0" presId="urn:microsoft.com/office/officeart/2005/8/layout/orgChart1"/>
    <dgm:cxn modelId="{EAA1742B-735B-A44D-B416-FD3418F2D823}" type="presParOf" srcId="{7E5C9CB7-6287-464C-A686-00490DC1D68B}" destId="{47BC2A6A-A391-7A40-B3AC-F9915984C0DE}" srcOrd="1" destOrd="0" presId="urn:microsoft.com/office/officeart/2005/8/layout/orgChart1"/>
    <dgm:cxn modelId="{DEB6B001-07FE-9F44-B9E2-9C64A1470910}" type="presParOf" srcId="{47BC2A6A-A391-7A40-B3AC-F9915984C0DE}" destId="{E9EE32E1-87CC-1646-BF26-1C0056E51FF5}" srcOrd="0" destOrd="0" presId="urn:microsoft.com/office/officeart/2005/8/layout/orgChart1"/>
    <dgm:cxn modelId="{1C127941-898C-014D-8372-BB146EA79740}" type="presParOf" srcId="{E9EE32E1-87CC-1646-BF26-1C0056E51FF5}" destId="{5E26689D-D681-8D49-927B-673EFA59F921}" srcOrd="0" destOrd="0" presId="urn:microsoft.com/office/officeart/2005/8/layout/orgChart1"/>
    <dgm:cxn modelId="{6610C02E-325A-2D4D-931F-1C1958BABE4C}" type="presParOf" srcId="{E9EE32E1-87CC-1646-BF26-1C0056E51FF5}" destId="{A22A6CFC-49CA-E746-B39A-D3D9D886139B}" srcOrd="1" destOrd="0" presId="urn:microsoft.com/office/officeart/2005/8/layout/orgChart1"/>
    <dgm:cxn modelId="{8F8970FB-A8CA-B148-AC15-A3C2C79C871A}" type="presParOf" srcId="{47BC2A6A-A391-7A40-B3AC-F9915984C0DE}" destId="{420F3383-77D8-6145-A51C-8D6F6463D86E}" srcOrd="1" destOrd="0" presId="urn:microsoft.com/office/officeart/2005/8/layout/orgChart1"/>
    <dgm:cxn modelId="{1A89635E-9D6E-D04B-A3E5-B01D1D12362D}" type="presParOf" srcId="{47BC2A6A-A391-7A40-B3AC-F9915984C0DE}" destId="{2E581372-8032-BD46-9BEA-371FD4603FA8}" srcOrd="2" destOrd="0" presId="urn:microsoft.com/office/officeart/2005/8/layout/orgChart1"/>
    <dgm:cxn modelId="{35D8EEE6-77D1-5743-8341-7AC401E4B6DE}" type="presParOf" srcId="{7E5C9CB7-6287-464C-A686-00490DC1D68B}" destId="{663BB0C1-AA6B-0249-88A4-969199AFD402}" srcOrd="2" destOrd="0" presId="urn:microsoft.com/office/officeart/2005/8/layout/orgChart1"/>
    <dgm:cxn modelId="{4041DA57-A721-9148-A080-415307727A38}" type="presParOf" srcId="{7E5C9CB7-6287-464C-A686-00490DC1D68B}" destId="{1EE80CAC-6911-E948-94B0-3E2599096793}" srcOrd="3" destOrd="0" presId="urn:microsoft.com/office/officeart/2005/8/layout/orgChart1"/>
    <dgm:cxn modelId="{7D17DFB8-A92B-E14D-B416-9E5DC9B2A64B}" type="presParOf" srcId="{1EE80CAC-6911-E948-94B0-3E2599096793}" destId="{7F2AB44C-CBA8-AF4C-9C0D-E0B6BD04F9E3}" srcOrd="0" destOrd="0" presId="urn:microsoft.com/office/officeart/2005/8/layout/orgChart1"/>
    <dgm:cxn modelId="{E27E6101-680F-AE4A-8F32-6269F01D6708}" type="presParOf" srcId="{7F2AB44C-CBA8-AF4C-9C0D-E0B6BD04F9E3}" destId="{E6B94B6E-DF9D-D64F-AA7D-C751E79B12E1}" srcOrd="0" destOrd="0" presId="urn:microsoft.com/office/officeart/2005/8/layout/orgChart1"/>
    <dgm:cxn modelId="{FCDA5753-C13F-F34B-BB5C-B6728E474BB2}" type="presParOf" srcId="{7F2AB44C-CBA8-AF4C-9C0D-E0B6BD04F9E3}" destId="{DEF0603F-53B7-264C-8FF2-BED324196F71}" srcOrd="1" destOrd="0" presId="urn:microsoft.com/office/officeart/2005/8/layout/orgChart1"/>
    <dgm:cxn modelId="{FA698177-A9F8-C048-83AC-68DE94EEC947}" type="presParOf" srcId="{1EE80CAC-6911-E948-94B0-3E2599096793}" destId="{97DE0E2C-8C87-344A-AAD0-410967D51F81}" srcOrd="1" destOrd="0" presId="urn:microsoft.com/office/officeart/2005/8/layout/orgChart1"/>
    <dgm:cxn modelId="{72C618E8-0E71-0A4E-9B71-B14C728232C1}" type="presParOf" srcId="{1EE80CAC-6911-E948-94B0-3E2599096793}" destId="{74938E88-9AB3-6B4F-9473-77177947271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3BB0C1-AA6B-0249-88A4-969199AFD402}">
      <dsp:nvSpPr>
        <dsp:cNvPr id="0" name=""/>
        <dsp:cNvSpPr/>
      </dsp:nvSpPr>
      <dsp:spPr>
        <a:xfrm>
          <a:off x="5081395" y="715231"/>
          <a:ext cx="149799" cy="6562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6264"/>
              </a:lnTo>
              <a:lnTo>
                <a:pt x="149799" y="6562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6C9E95-FDC8-3D4D-911B-36C04B16F497}">
      <dsp:nvSpPr>
        <dsp:cNvPr id="0" name=""/>
        <dsp:cNvSpPr/>
      </dsp:nvSpPr>
      <dsp:spPr>
        <a:xfrm>
          <a:off x="4931596" y="715231"/>
          <a:ext cx="149799" cy="656264"/>
        </a:xfrm>
        <a:custGeom>
          <a:avLst/>
          <a:gdLst/>
          <a:ahLst/>
          <a:cxnLst/>
          <a:rect l="0" t="0" r="0" b="0"/>
          <a:pathLst>
            <a:path>
              <a:moveTo>
                <a:pt x="149799" y="0"/>
              </a:moveTo>
              <a:lnTo>
                <a:pt x="149799" y="656264"/>
              </a:lnTo>
              <a:lnTo>
                <a:pt x="0" y="6562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BEA23A-3046-A44C-A412-846C9F0A5CF8}">
      <dsp:nvSpPr>
        <dsp:cNvPr id="0" name=""/>
        <dsp:cNvSpPr/>
      </dsp:nvSpPr>
      <dsp:spPr>
        <a:xfrm>
          <a:off x="7920863" y="2741090"/>
          <a:ext cx="325918" cy="1669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9193"/>
              </a:lnTo>
              <a:lnTo>
                <a:pt x="325918" y="166919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C9D57F-07EB-6E46-962E-875FF9AA9EF8}">
      <dsp:nvSpPr>
        <dsp:cNvPr id="0" name=""/>
        <dsp:cNvSpPr/>
      </dsp:nvSpPr>
      <dsp:spPr>
        <a:xfrm>
          <a:off x="7920863" y="2741090"/>
          <a:ext cx="325918" cy="6562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6264"/>
              </a:lnTo>
              <a:lnTo>
                <a:pt x="325918" y="65626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D83613-5850-2D47-89BD-E463298CF402}">
      <dsp:nvSpPr>
        <dsp:cNvPr id="0" name=""/>
        <dsp:cNvSpPr/>
      </dsp:nvSpPr>
      <dsp:spPr>
        <a:xfrm>
          <a:off x="5081395" y="715231"/>
          <a:ext cx="3708584" cy="1312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2728"/>
              </a:lnTo>
              <a:lnTo>
                <a:pt x="3708584" y="1162728"/>
              </a:lnTo>
              <a:lnTo>
                <a:pt x="3708584" y="13125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09EC50-123E-3747-8D1E-2BBD7B3DE291}">
      <dsp:nvSpPr>
        <dsp:cNvPr id="0" name=""/>
        <dsp:cNvSpPr/>
      </dsp:nvSpPr>
      <dsp:spPr>
        <a:xfrm>
          <a:off x="5081395" y="715231"/>
          <a:ext cx="1236194" cy="1312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2728"/>
              </a:lnTo>
              <a:lnTo>
                <a:pt x="1236194" y="1162728"/>
              </a:lnTo>
              <a:lnTo>
                <a:pt x="1236194" y="13125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B77A3-92BA-884D-B158-FE62003AB9A5}">
      <dsp:nvSpPr>
        <dsp:cNvPr id="0" name=""/>
        <dsp:cNvSpPr/>
      </dsp:nvSpPr>
      <dsp:spPr>
        <a:xfrm>
          <a:off x="2976084" y="2741090"/>
          <a:ext cx="325918" cy="6562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6264"/>
              </a:lnTo>
              <a:lnTo>
                <a:pt x="325918" y="65626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ACAFBA-F0F5-D04F-BD58-3EDF3338B6BF}">
      <dsp:nvSpPr>
        <dsp:cNvPr id="0" name=""/>
        <dsp:cNvSpPr/>
      </dsp:nvSpPr>
      <dsp:spPr>
        <a:xfrm>
          <a:off x="3845200" y="715231"/>
          <a:ext cx="1236194" cy="1312528"/>
        </a:xfrm>
        <a:custGeom>
          <a:avLst/>
          <a:gdLst/>
          <a:ahLst/>
          <a:cxnLst/>
          <a:rect l="0" t="0" r="0" b="0"/>
          <a:pathLst>
            <a:path>
              <a:moveTo>
                <a:pt x="1236194" y="0"/>
              </a:moveTo>
              <a:lnTo>
                <a:pt x="1236194" y="1162728"/>
              </a:lnTo>
              <a:lnTo>
                <a:pt x="0" y="1162728"/>
              </a:lnTo>
              <a:lnTo>
                <a:pt x="0" y="13125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2F5F10-FAAA-5244-847B-795358DA75DF}">
      <dsp:nvSpPr>
        <dsp:cNvPr id="0" name=""/>
        <dsp:cNvSpPr/>
      </dsp:nvSpPr>
      <dsp:spPr>
        <a:xfrm>
          <a:off x="1372810" y="715231"/>
          <a:ext cx="3708584" cy="1312528"/>
        </a:xfrm>
        <a:custGeom>
          <a:avLst/>
          <a:gdLst/>
          <a:ahLst/>
          <a:cxnLst/>
          <a:rect l="0" t="0" r="0" b="0"/>
          <a:pathLst>
            <a:path>
              <a:moveTo>
                <a:pt x="3708584" y="0"/>
              </a:moveTo>
              <a:lnTo>
                <a:pt x="3708584" y="1162728"/>
              </a:lnTo>
              <a:lnTo>
                <a:pt x="0" y="1162728"/>
              </a:lnTo>
              <a:lnTo>
                <a:pt x="0" y="13125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04432C-3FA5-1E4D-B8AA-141C93535A40}">
      <dsp:nvSpPr>
        <dsp:cNvPr id="0" name=""/>
        <dsp:cNvSpPr/>
      </dsp:nvSpPr>
      <dsp:spPr>
        <a:xfrm>
          <a:off x="4063080" y="1900"/>
          <a:ext cx="2036630" cy="7133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Director of Administration</a:t>
          </a:r>
          <a:endParaRPr lang="en-GB" sz="1000" kern="1200" dirty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Anders </a:t>
          </a:r>
          <a:r>
            <a:rPr lang="en-GB" sz="1000" kern="1200" dirty="0" err="1"/>
            <a:t>Ihr</a:t>
          </a:r>
          <a:endParaRPr lang="en-GB" sz="1000" kern="1200" dirty="0"/>
        </a:p>
      </dsp:txBody>
      <dsp:txXfrm>
        <a:off x="4063080" y="1900"/>
        <a:ext cx="2036630" cy="713330"/>
      </dsp:txXfrm>
    </dsp:sp>
    <dsp:sp modelId="{5AA17579-421E-834D-A598-A3770DA87B35}">
      <dsp:nvSpPr>
        <dsp:cNvPr id="0" name=""/>
        <dsp:cNvSpPr/>
      </dsp:nvSpPr>
      <dsp:spPr>
        <a:xfrm>
          <a:off x="286415" y="2027759"/>
          <a:ext cx="2172790" cy="7133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Communications Group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Marina Giampietro</a:t>
          </a:r>
        </a:p>
      </dsp:txBody>
      <dsp:txXfrm>
        <a:off x="286415" y="2027759"/>
        <a:ext cx="2172790" cy="713330"/>
      </dsp:txXfrm>
    </dsp:sp>
    <dsp:sp modelId="{B8A01B8B-E7CE-9140-B2F7-AF224298428E}">
      <dsp:nvSpPr>
        <dsp:cNvPr id="0" name=""/>
        <dsp:cNvSpPr/>
      </dsp:nvSpPr>
      <dsp:spPr>
        <a:xfrm>
          <a:off x="2758805" y="2027759"/>
          <a:ext cx="2172790" cy="7133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Finance &amp; Business Control Division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Florian Weissbach</a:t>
          </a:r>
        </a:p>
      </dsp:txBody>
      <dsp:txXfrm>
        <a:off x="2758805" y="2027759"/>
        <a:ext cx="2172790" cy="713330"/>
      </dsp:txXfrm>
    </dsp:sp>
    <dsp:sp modelId="{E2864776-2609-834B-89A2-C0DD326F9FC7}">
      <dsp:nvSpPr>
        <dsp:cNvPr id="0" name=""/>
        <dsp:cNvSpPr/>
      </dsp:nvSpPr>
      <dsp:spPr>
        <a:xfrm>
          <a:off x="3302002" y="3040689"/>
          <a:ext cx="1426661" cy="7133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Finance Group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Maja Jensen</a:t>
          </a:r>
        </a:p>
      </dsp:txBody>
      <dsp:txXfrm>
        <a:off x="3302002" y="3040689"/>
        <a:ext cx="1426661" cy="713330"/>
      </dsp:txXfrm>
    </dsp:sp>
    <dsp:sp modelId="{3733002C-2455-FE48-A57F-F94AB1E74162}">
      <dsp:nvSpPr>
        <dsp:cNvPr id="0" name=""/>
        <dsp:cNvSpPr/>
      </dsp:nvSpPr>
      <dsp:spPr>
        <a:xfrm>
          <a:off x="5231194" y="2027759"/>
          <a:ext cx="2172790" cy="7133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Human Resources Division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Anna Hansson Kalaris</a:t>
          </a:r>
        </a:p>
      </dsp:txBody>
      <dsp:txXfrm>
        <a:off x="5231194" y="2027759"/>
        <a:ext cx="2172790" cy="713330"/>
      </dsp:txXfrm>
    </dsp:sp>
    <dsp:sp modelId="{9807E4C6-8B26-F946-A3BA-ED9F661AF966}">
      <dsp:nvSpPr>
        <dsp:cNvPr id="0" name=""/>
        <dsp:cNvSpPr/>
      </dsp:nvSpPr>
      <dsp:spPr>
        <a:xfrm>
          <a:off x="7703584" y="2027759"/>
          <a:ext cx="2172790" cy="7133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Supply, Procurement &amp; </a:t>
          </a:r>
          <a:r>
            <a:rPr lang="en-GB" sz="1000" kern="1200" dirty="0" smtClean="0"/>
            <a:t>Logistics</a:t>
          </a:r>
          <a:endParaRPr lang="en-GB" sz="1000" kern="1200" dirty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Mirko Menninga</a:t>
          </a:r>
        </a:p>
      </dsp:txBody>
      <dsp:txXfrm>
        <a:off x="7703584" y="2027759"/>
        <a:ext cx="2172790" cy="713330"/>
      </dsp:txXfrm>
    </dsp:sp>
    <dsp:sp modelId="{F9B86A4A-A33B-064E-93DC-7D29E6343DC2}">
      <dsp:nvSpPr>
        <dsp:cNvPr id="0" name=""/>
        <dsp:cNvSpPr/>
      </dsp:nvSpPr>
      <dsp:spPr>
        <a:xfrm>
          <a:off x="8246782" y="3040689"/>
          <a:ext cx="1426661" cy="7133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Procurement Administration Group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Charlotte Rafsten</a:t>
          </a:r>
        </a:p>
      </dsp:txBody>
      <dsp:txXfrm>
        <a:off x="8246782" y="3040689"/>
        <a:ext cx="1426661" cy="713330"/>
      </dsp:txXfrm>
    </dsp:sp>
    <dsp:sp modelId="{5EEADEA0-E904-C545-B715-AB7513453A73}">
      <dsp:nvSpPr>
        <dsp:cNvPr id="0" name=""/>
        <dsp:cNvSpPr/>
      </dsp:nvSpPr>
      <dsp:spPr>
        <a:xfrm>
          <a:off x="8246782" y="4053618"/>
          <a:ext cx="1426661" cy="713330"/>
        </a:xfrm>
        <a:prstGeom prst="rect">
          <a:avLst/>
        </a:prstGeom>
        <a:pattFill prst="pct75">
          <a:fgClr>
            <a:schemeClr val="accent1">
              <a:hueOff val="0"/>
              <a:satOff val="0"/>
              <a:lumOff val="0"/>
            </a:schemeClr>
          </a:fgClr>
          <a:bgClr>
            <a:schemeClr val="bg1"/>
          </a:bgClr>
        </a:patt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Warehouse &amp; Logistics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FL: Jörgen Larsson</a:t>
          </a:r>
        </a:p>
      </dsp:txBody>
      <dsp:txXfrm>
        <a:off x="8246782" y="4053618"/>
        <a:ext cx="1426661" cy="713330"/>
      </dsp:txXfrm>
    </dsp:sp>
    <dsp:sp modelId="{5E26689D-D681-8D49-927B-673EFA59F921}">
      <dsp:nvSpPr>
        <dsp:cNvPr id="0" name=""/>
        <dsp:cNvSpPr/>
      </dsp:nvSpPr>
      <dsp:spPr>
        <a:xfrm>
          <a:off x="3504934" y="1014830"/>
          <a:ext cx="1426661" cy="7133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Program Management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Charlotte Hartelius Klaar</a:t>
          </a:r>
        </a:p>
      </dsp:txBody>
      <dsp:txXfrm>
        <a:off x="3504934" y="1014830"/>
        <a:ext cx="1426661" cy="713330"/>
      </dsp:txXfrm>
    </dsp:sp>
    <dsp:sp modelId="{E6B94B6E-DF9D-D64F-AA7D-C751E79B12E1}">
      <dsp:nvSpPr>
        <dsp:cNvPr id="0" name=""/>
        <dsp:cNvSpPr/>
      </dsp:nvSpPr>
      <dsp:spPr>
        <a:xfrm>
          <a:off x="5231194" y="1014830"/>
          <a:ext cx="1426661" cy="7133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PA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Eva Lagrelius</a:t>
          </a:r>
        </a:p>
      </dsp:txBody>
      <dsp:txXfrm>
        <a:off x="5231194" y="1014830"/>
        <a:ext cx="1426661" cy="713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6F17-FF12-814E-936A-620B3383A43B}" type="datetimeFigureOut">
              <a:rPr lang="sv-SE" smtClean="0"/>
              <a:t>2024-09-10</a:t>
            </a:fld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A434-646A-2746-9BDC-885B2382B33E}" type="slidenum">
              <a:rPr lang="sv-S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82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3137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6373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SSO is coming closer</a:t>
            </a:r>
          </a:p>
          <a:p>
            <a:r>
              <a:rPr lang="en-GB" dirty="0" smtClean="0"/>
              <a:t>AD</a:t>
            </a:r>
            <a:r>
              <a:rPr lang="en-GB" baseline="0" dirty="0" smtClean="0"/>
              <a:t> supports in this work</a:t>
            </a:r>
          </a:p>
          <a:p>
            <a:r>
              <a:rPr lang="en-GB" baseline="0" dirty="0" smtClean="0"/>
              <a:t>AD already at “SSO” to a large extent</a:t>
            </a:r>
          </a:p>
          <a:p>
            <a:r>
              <a:rPr lang="en-GB" baseline="0" dirty="0" smtClean="0"/>
              <a:t>Licensing from the Swedish Radiation Safety Authority is a vital part of the plan and </a:t>
            </a:r>
            <a:r>
              <a:rPr lang="en-GB" baseline="0" dirty="0" smtClean="0"/>
              <a:t>one of AD’s focus </a:t>
            </a:r>
            <a:r>
              <a:rPr lang="en-GB" baseline="0" dirty="0" smtClean="0"/>
              <a:t>areas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5341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SE" sz="1400" b="1" dirty="0"/>
              <a:t>Administration Directorate – General</a:t>
            </a:r>
          </a:p>
          <a:p>
            <a:pPr algn="l"/>
            <a:endParaRPr lang="en-SE" sz="1400" dirty="0"/>
          </a:p>
          <a:p>
            <a:pPr algn="l"/>
            <a:r>
              <a:rPr lang="en-GB" sz="1200" dirty="0"/>
              <a:t>The Administration Directorate is responsible for maintaining day to day services in order to meet requirements and support the whole organisation. </a:t>
            </a:r>
          </a:p>
          <a:p>
            <a:pPr algn="l"/>
            <a:endParaRPr lang="en-GB" sz="1200" dirty="0"/>
          </a:p>
          <a:p>
            <a:pPr algn="l"/>
            <a:r>
              <a:rPr lang="en-GB" sz="1200" dirty="0"/>
              <a:t>The Programme Manager manages the strategic and cross-functional project portfolio of the Administration Directorate</a:t>
            </a:r>
          </a:p>
          <a:p>
            <a:pPr algn="l"/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7132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sz="1200" dirty="0"/>
          </a:p>
          <a:p>
            <a:pPr algn="l"/>
            <a:r>
              <a:rPr lang="en-SE" sz="1400" b="1" dirty="0"/>
              <a:t>Communications</a:t>
            </a:r>
          </a:p>
          <a:p>
            <a:pPr algn="l"/>
            <a:endParaRPr lang="en-GB" sz="1200" dirty="0"/>
          </a:p>
          <a:p>
            <a:pPr algn="l"/>
            <a:r>
              <a:rPr lang="en-GB" sz="1200" dirty="0"/>
              <a:t>The Communications group is tasked with supporting ESS's strategic ambitions and priorities through communications. </a:t>
            </a:r>
          </a:p>
          <a:p>
            <a:pPr algn="l"/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8187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SE" sz="1600" b="1" dirty="0" smtClean="0"/>
              <a:t>Finance &amp; Business Control</a:t>
            </a:r>
          </a:p>
          <a:p>
            <a:pPr algn="l"/>
            <a:endParaRPr lang="en-SE" sz="1600" dirty="0" smtClean="0"/>
          </a:p>
          <a:p>
            <a:pPr algn="l"/>
            <a:r>
              <a:rPr lang="en-GB" sz="1400" dirty="0" smtClean="0"/>
              <a:t>The Finance &amp; Business Control Division maintains and supports ESS’ fiscal responsibilities through accounting and financial compliance. We provide financial oversight and business controlling services to ESS. We cover accounting, VAT, re-imbursements, Member contributions, financing, cash flow, financial reporting, analyses, monitoring, business planning, and large insurances</a:t>
            </a:r>
            <a:r>
              <a:rPr lang="en-GB" sz="1600" dirty="0" smtClean="0"/>
              <a:t>.</a:t>
            </a:r>
            <a:endParaRPr lang="en-SE" sz="1600" dirty="0" smtClean="0"/>
          </a:p>
          <a:p>
            <a:pPr algn="l"/>
            <a:endParaRPr lang="en-GB" sz="1400" dirty="0" smtClean="0"/>
          </a:p>
          <a:p>
            <a:pPr algn="l"/>
            <a:endParaRPr lang="en-GB" sz="1400" dirty="0" smtClean="0"/>
          </a:p>
          <a:p>
            <a:pPr algn="l"/>
            <a:r>
              <a:rPr lang="en-GB" sz="1400" dirty="0" smtClean="0"/>
              <a:t>Our task is to share accurate information that, over time, contributes to ESS being regarded as a professional, admired, attractive and trusted research facility</a:t>
            </a:r>
            <a:endParaRPr lang="en-SE" sz="1400" dirty="0" smtClean="0"/>
          </a:p>
          <a:p>
            <a:pPr algn="l"/>
            <a:endParaRPr lang="sv-SE" sz="1400" b="1" dirty="0" smtClean="0"/>
          </a:p>
          <a:p>
            <a:pPr algn="l"/>
            <a:endParaRPr lang="sv-SE" sz="1400" b="1" dirty="0" smtClean="0"/>
          </a:p>
          <a:p>
            <a:pPr algn="l"/>
            <a:endParaRPr lang="en-GB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6134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sv-SE" sz="1400" b="1" dirty="0" smtClean="0"/>
          </a:p>
          <a:p>
            <a:pPr algn="l"/>
            <a:r>
              <a:rPr lang="en-SE" sz="1400" b="1" dirty="0" smtClean="0"/>
              <a:t>Human </a:t>
            </a:r>
            <a:r>
              <a:rPr lang="en-SE" sz="1400" b="1" dirty="0"/>
              <a:t>Resources</a:t>
            </a:r>
          </a:p>
          <a:p>
            <a:pPr algn="ctr"/>
            <a:endParaRPr lang="en-GB" sz="1200" dirty="0"/>
          </a:p>
          <a:p>
            <a:pPr algn="l"/>
            <a:r>
              <a:rPr lang="en-GB" sz="1200" dirty="0"/>
              <a:t>The Human Resources Division leads the work to define, find, attract, recruit, relocate, develop, retain and exit employees and also contribute to making ESS an attractive and inspiring work place</a:t>
            </a:r>
          </a:p>
          <a:p>
            <a:pPr algn="l"/>
            <a:endParaRPr lang="en-GB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623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sz="1200" b="1" dirty="0"/>
          </a:p>
          <a:p>
            <a:pPr algn="l"/>
            <a:r>
              <a:rPr lang="en-SE" sz="1400" b="1" dirty="0"/>
              <a:t>Supply, Procurement &amp; Logistics</a:t>
            </a:r>
          </a:p>
          <a:p>
            <a:pPr algn="l"/>
            <a:endParaRPr lang="en-SE" sz="1400" dirty="0"/>
          </a:p>
          <a:p>
            <a:pPr algn="l"/>
            <a:r>
              <a:rPr lang="en-GB" sz="1200" dirty="0"/>
              <a:t>The Procurement, Supply and Logistic Division goal is to service ESS's strategic objectives by utilising efficiently a fully functioning procurement process in order to maximise stakeholder investment. The Logistic group is responsible for all processes related to transportation and logistics at ESS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946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2024-09-10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GB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5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GB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2024-09-10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51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>
            <a:lvl1pPr>
              <a:defRPr sz="1200"/>
            </a:lvl1pPr>
          </a:lstStyle>
          <a:p>
            <a:fld id="{18896B66-0B3A-474C-9C9C-E4F07B1F5DAD}" type="datetime1">
              <a:rPr lang="sv-SE" smtClean="0"/>
              <a:pPr/>
              <a:t>2024-09-10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13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 </a:t>
            </a:r>
            <a:r>
              <a:rPr lang="sv-SE" dirty="0" err="1"/>
              <a:t>TITLe</a:t>
            </a:r>
            <a:r>
              <a:rPr lang="sv-SE" dirty="0"/>
              <a:t>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2024-09-10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98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46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2024-09-10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00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2024-09-10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51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2024-09-10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76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 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2024-09-10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65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28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fld id="{926FFDD8-E9D5-414B-9D01-E73C6B8A8FCA}" type="datetime1">
              <a:rPr lang="sv-SE" smtClean="0"/>
              <a:t>2024-09-10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258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7" r:id="rId4"/>
    <p:sldLayoutId id="2147483669" r:id="rId5"/>
    <p:sldLayoutId id="2147483650" r:id="rId6"/>
    <p:sldLayoutId id="2147483668" r:id="rId7"/>
    <p:sldLayoutId id="2147483662" r:id="rId8"/>
    <p:sldLayoutId id="2147483664" r:id="rId9"/>
    <p:sldLayoutId id="2147483663" r:id="rId10"/>
    <p:sldLayoutId id="2147483666" r:id="rId11"/>
    <p:sldLayoutId id="214748367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430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7FF40-3C0F-DF72-7073-EDA15AC4F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Administration Directorate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8A708C-5A8F-6A29-767A-34DC99E47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4850BE-0F28-F569-AB1E-91806DEB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10</a:t>
            </a:fld>
            <a:endParaRPr lang="sv-SE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D5676B5-DD2E-8BC2-C278-A92B330D4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2024-09-10</a:t>
            </a:fld>
            <a:endParaRPr lang="sv-S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4560E7-124C-5E3F-99C6-7D4422EEEF21}"/>
              </a:ext>
            </a:extLst>
          </p:cNvPr>
          <p:cNvSpPr/>
          <p:nvPr/>
        </p:nvSpPr>
        <p:spPr>
          <a:xfrm>
            <a:off x="1195647" y="1613036"/>
            <a:ext cx="4137683" cy="26551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SE" sz="1600" dirty="0"/>
              <a:t>Supply, Procurement &amp; Logistics</a:t>
            </a:r>
          </a:p>
          <a:p>
            <a:pPr algn="ctr"/>
            <a:endParaRPr lang="en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To service ESS's strategic objectives by utilising efficiently a fully functioning procurement process in order to maximise stakeholder investment. </a:t>
            </a:r>
            <a:br>
              <a:rPr lang="en-GB" sz="1400" dirty="0"/>
            </a:b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The Logistic group is responsible for all processes related to transportation and logistics at ESS.</a:t>
            </a:r>
            <a:endParaRPr lang="en-SE" sz="1400" dirty="0"/>
          </a:p>
        </p:txBody>
      </p:sp>
      <p:pic>
        <p:nvPicPr>
          <p:cNvPr id="7" name="Content Placeholder 10"/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94" y="2392838"/>
            <a:ext cx="4644098" cy="2612305"/>
          </a:xfrm>
        </p:spPr>
      </p:pic>
    </p:spTree>
    <p:extLst>
      <p:ext uri="{BB962C8B-B14F-4D97-AF65-F5344CB8AC3E}">
        <p14:creationId xmlns:p14="http://schemas.microsoft.com/office/powerpoint/2010/main" val="348570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535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ESS Admin Update at</a:t>
            </a:r>
            <a:br>
              <a:rPr lang="en-GB" dirty="0" smtClean="0"/>
            </a:br>
            <a:r>
              <a:rPr lang="en-GB" b="1" dirty="0"/>
              <a:t>20th ESS Industry Liaison Offices Network</a:t>
            </a:r>
            <a:endParaRPr lang="en-GB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D51EF2D-F832-4781-89C3-3F5E4843BF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September 10, 2024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6DA0E2-82BB-493E-9B68-2D93A245C5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PRESENTED BY </a:t>
            </a:r>
            <a:r>
              <a:rPr lang="en-GB" dirty="0" smtClean="0"/>
              <a:t>&lt;Charlotte Hartelius </a:t>
            </a:r>
            <a:r>
              <a:rPr lang="en-GB" dirty="0" err="1" smtClean="0"/>
              <a:t>klaar</a:t>
            </a:r>
            <a:r>
              <a:rPr lang="en-GB" dirty="0" smtClean="0"/>
              <a:t>&gt;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0E777A6-9513-43F3-BB24-ED0539ADDD8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930395" y="6117873"/>
            <a:ext cx="3215183" cy="459883"/>
          </a:xfrm>
        </p:spPr>
        <p:txBody>
          <a:bodyPr/>
          <a:lstStyle/>
          <a:p>
            <a:fld id="{18896B66-0B3A-474C-9C9C-E4F07B1F5DAD}" type="datetime1">
              <a:rPr lang="sv-SE" sz="1200" b="1">
                <a:solidFill>
                  <a:schemeClr val="bg1"/>
                </a:solidFill>
              </a:rPr>
              <a:pPr/>
              <a:t>2024-09-10</a:t>
            </a:fld>
            <a:endParaRPr lang="en-GB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51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3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2024-09-10</a:t>
            </a:fld>
            <a:endParaRPr lang="sv-SE" dirty="0"/>
          </a:p>
        </p:txBody>
      </p:sp>
      <p:pic>
        <p:nvPicPr>
          <p:cNvPr id="11" name="Google Shape;1177;p38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l="2396" t="14722" b="47315"/>
          <a:stretch/>
        </p:blipFill>
        <p:spPr>
          <a:xfrm>
            <a:off x="292100" y="4236895"/>
            <a:ext cx="11899900" cy="260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Administration Directorate</a:t>
            </a:r>
            <a:endParaRPr lang="en-GB" dirty="0"/>
          </a:p>
        </p:txBody>
      </p:sp>
      <p:sp>
        <p:nvSpPr>
          <p:cNvPr id="14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1494" y="1788262"/>
            <a:ext cx="4993785" cy="2573372"/>
          </a:xfrm>
        </p:spPr>
        <p:txBody>
          <a:bodyPr/>
          <a:lstStyle/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Anders Ihr</a:t>
            </a:r>
            <a:b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100" i="1" dirty="0">
                <a:solidFill>
                  <a:schemeClr val="tx1"/>
                </a:solidFill>
              </a:rPr>
              <a:t>M.Sc. Business and Economics</a:t>
            </a:r>
            <a:r>
              <a:rPr lang="en-GB" sz="1100" i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/>
            </a:r>
            <a:br>
              <a:rPr lang="en-GB" sz="1100" i="1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GB" sz="1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Director of Administration</a:t>
            </a:r>
          </a:p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endParaRPr lang="en-GB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Charlotte Hartelius Klaar</a:t>
            </a:r>
            <a:b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1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M.Sc. Eng. Physics</a:t>
            </a:r>
            <a:br>
              <a:rPr lang="en-GB" sz="11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Programme </a:t>
            </a:r>
            <a:r>
              <a:rPr lang="en-GB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Manager</a:t>
            </a:r>
            <a:endParaRPr lang="en-GB" sz="11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5" name="Content Placeholder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9" t="2773" r="9004" b="17413"/>
          <a:stretch/>
        </p:blipFill>
        <p:spPr>
          <a:xfrm>
            <a:off x="10359587" y="2813054"/>
            <a:ext cx="1123950" cy="13589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724FCB7-AD8F-471D-AF09-FEAFCC49A0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7791" y="1306588"/>
            <a:ext cx="1113617" cy="143675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7222" y="1515724"/>
            <a:ext cx="56791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One</a:t>
            </a:r>
            <a:r>
              <a:rPr lang="sv-S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sv-S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four</a:t>
            </a:r>
            <a:r>
              <a:rPr lang="sv-S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v-S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directorates</a:t>
            </a:r>
            <a:r>
              <a:rPr lang="sv-S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at 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Led by our Director of Administration, Anders Ihr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of the </a:t>
            </a:r>
            <a:r>
              <a:rPr lang="sv-S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Executive</a:t>
            </a:r>
            <a:r>
              <a:rPr lang="sv-S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Responsible for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Admin</a:t>
            </a:r>
            <a:r>
              <a:rPr lang="sv-S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Communications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Human Resources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Finance</a:t>
            </a:r>
            <a:r>
              <a:rPr lang="sv-S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&amp; Business Control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Supply</a:t>
            </a:r>
            <a:r>
              <a:rPr lang="sv-S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Procurement &amp; </a:t>
            </a:r>
            <a:r>
              <a:rPr lang="sv-S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Logistics</a:t>
            </a:r>
            <a:endParaRPr lang="sv-SE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87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Administration Directorate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Administration organisation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 dirty="0"/>
              <a:t>2024-09-01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A5E5B806-D903-3D88-9D63-9E5E2DD4E9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2470964"/>
              </p:ext>
            </p:extLst>
          </p:nvPr>
        </p:nvGraphicFramePr>
        <p:xfrm>
          <a:off x="1086645" y="1533525"/>
          <a:ext cx="10162791" cy="4768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3E3D2EC0-3033-44C7-3881-F3B9084B7D04}"/>
              </a:ext>
            </a:extLst>
          </p:cNvPr>
          <p:cNvSpPr txBox="1"/>
          <p:nvPr/>
        </p:nvSpPr>
        <p:spPr>
          <a:xfrm>
            <a:off x="9808369" y="1943100"/>
            <a:ext cx="2150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000" dirty="0">
                <a:solidFill>
                  <a:srgbClr val="666666"/>
                </a:solidFill>
              </a:rPr>
              <a:t>Dotted box = tasked based groups</a:t>
            </a:r>
          </a:p>
          <a:p>
            <a:pPr algn="l"/>
            <a:r>
              <a:rPr lang="en-GB" sz="1000" dirty="0">
                <a:solidFill>
                  <a:srgbClr val="666666"/>
                </a:solidFill>
              </a:rPr>
              <a:t>FL = Functional Leader</a:t>
            </a:r>
          </a:p>
        </p:txBody>
      </p:sp>
      <p:pic>
        <p:nvPicPr>
          <p:cNvPr id="1026" name="Picture 2" descr="Anders Ihr">
            <a:extLst>
              <a:ext uri="{FF2B5EF4-FFF2-40B4-BE49-F238E27FC236}">
                <a16:creationId xmlns:a16="http://schemas.microsoft.com/office/drawing/2014/main" id="{B7FAA7BC-B2BB-0054-730C-95F4FB6B7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643" y="1185997"/>
            <a:ext cx="1809750" cy="128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53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Administration Directorate Supports in </a:t>
            </a:r>
            <a:b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ESS’s </a:t>
            </a:r>
            <a:r>
              <a:rPr lang="en-US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Road to Science</a:t>
            </a:r>
            <a:endParaRPr lang="en-GB" sz="3200" i="1" dirty="0">
              <a:solidFill>
                <a:srgbClr val="FF0000"/>
              </a:solidFill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5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2024-09-10</a:t>
            </a:fld>
            <a:endParaRPr lang="sv-SE" dirty="0"/>
          </a:p>
        </p:txBody>
      </p:sp>
      <p:cxnSp>
        <p:nvCxnSpPr>
          <p:cNvPr id="12" name="Rak 28">
            <a:extLst>
              <a:ext uri="{FF2B5EF4-FFF2-40B4-BE49-F238E27FC236}">
                <a16:creationId xmlns:a16="http://schemas.microsoft.com/office/drawing/2014/main" id="{29365477-45FD-BA48-B4D3-707E9A7272B9}"/>
              </a:ext>
            </a:extLst>
          </p:cNvPr>
          <p:cNvCxnSpPr>
            <a:cxnSpLocks/>
          </p:cNvCxnSpPr>
          <p:nvPr/>
        </p:nvCxnSpPr>
        <p:spPr>
          <a:xfrm>
            <a:off x="860334" y="4130023"/>
            <a:ext cx="10675541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ruta 32">
            <a:extLst>
              <a:ext uri="{FF2B5EF4-FFF2-40B4-BE49-F238E27FC236}">
                <a16:creationId xmlns:a16="http://schemas.microsoft.com/office/drawing/2014/main" id="{69AE4793-537A-3444-B5AD-8DE571CA89D6}"/>
              </a:ext>
            </a:extLst>
          </p:cNvPr>
          <p:cNvSpPr txBox="1"/>
          <p:nvPr/>
        </p:nvSpPr>
        <p:spPr>
          <a:xfrm>
            <a:off x="865066" y="4776422"/>
            <a:ext cx="2225505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chemeClr val="accent1"/>
                </a:solidFill>
              </a:rPr>
              <a:t>2003</a:t>
            </a:r>
          </a:p>
          <a:p>
            <a:r>
              <a:rPr lang="en-GB" sz="1600" dirty="0"/>
              <a:t>Concept design of </a:t>
            </a:r>
            <a:br>
              <a:rPr lang="en-GB" sz="1600" dirty="0"/>
            </a:br>
            <a:r>
              <a:rPr lang="en-GB" sz="1600" dirty="0"/>
              <a:t>ESS presented</a:t>
            </a:r>
          </a:p>
        </p:txBody>
      </p:sp>
      <p:sp>
        <p:nvSpPr>
          <p:cNvPr id="14" name="Ellips 34">
            <a:extLst>
              <a:ext uri="{FF2B5EF4-FFF2-40B4-BE49-F238E27FC236}">
                <a16:creationId xmlns:a16="http://schemas.microsoft.com/office/drawing/2014/main" id="{7C2EA353-16F8-4949-B122-C4710341ECAF}"/>
              </a:ext>
            </a:extLst>
          </p:cNvPr>
          <p:cNvSpPr/>
          <p:nvPr/>
        </p:nvSpPr>
        <p:spPr>
          <a:xfrm>
            <a:off x="1858370" y="3983975"/>
            <a:ext cx="337107" cy="2920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b="1"/>
          </a:p>
        </p:txBody>
      </p:sp>
      <p:sp>
        <p:nvSpPr>
          <p:cNvPr id="15" name="Ellips 36">
            <a:extLst>
              <a:ext uri="{FF2B5EF4-FFF2-40B4-BE49-F238E27FC236}">
                <a16:creationId xmlns:a16="http://schemas.microsoft.com/office/drawing/2014/main" id="{CE15160A-58E4-5843-AEFE-C9DC5472894C}"/>
              </a:ext>
            </a:extLst>
          </p:cNvPr>
          <p:cNvSpPr/>
          <p:nvPr/>
        </p:nvSpPr>
        <p:spPr>
          <a:xfrm>
            <a:off x="3163492" y="3983975"/>
            <a:ext cx="337107" cy="2920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b="1"/>
          </a:p>
        </p:txBody>
      </p:sp>
      <p:sp>
        <p:nvSpPr>
          <p:cNvPr id="16" name="Ellips 45">
            <a:extLst>
              <a:ext uri="{FF2B5EF4-FFF2-40B4-BE49-F238E27FC236}">
                <a16:creationId xmlns:a16="http://schemas.microsoft.com/office/drawing/2014/main" id="{F72BAC18-A096-564C-88FA-7E9C1699CAB8}"/>
              </a:ext>
            </a:extLst>
          </p:cNvPr>
          <p:cNvSpPr/>
          <p:nvPr/>
        </p:nvSpPr>
        <p:spPr>
          <a:xfrm>
            <a:off x="3918188" y="3983975"/>
            <a:ext cx="337107" cy="2920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b="1"/>
          </a:p>
        </p:txBody>
      </p:sp>
      <p:cxnSp>
        <p:nvCxnSpPr>
          <p:cNvPr id="17" name="Rak 71">
            <a:extLst>
              <a:ext uri="{FF2B5EF4-FFF2-40B4-BE49-F238E27FC236}">
                <a16:creationId xmlns:a16="http://schemas.microsoft.com/office/drawing/2014/main" id="{789BEFC5-4051-C049-B033-3439D1127104}"/>
              </a:ext>
            </a:extLst>
          </p:cNvPr>
          <p:cNvCxnSpPr>
            <a:cxnSpLocks/>
          </p:cNvCxnSpPr>
          <p:nvPr/>
        </p:nvCxnSpPr>
        <p:spPr>
          <a:xfrm>
            <a:off x="860334" y="4535186"/>
            <a:ext cx="0" cy="113566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88374" y="3696739"/>
            <a:ext cx="753383" cy="7533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1728218" y="3867575"/>
            <a:ext cx="503387" cy="50338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Rak 71">
            <a:extLst>
              <a:ext uri="{FF2B5EF4-FFF2-40B4-BE49-F238E27FC236}">
                <a16:creationId xmlns:a16="http://schemas.microsoft.com/office/drawing/2014/main" id="{789BEFC5-4051-C049-B033-3439D1127104}"/>
              </a:ext>
            </a:extLst>
          </p:cNvPr>
          <p:cNvCxnSpPr>
            <a:cxnSpLocks/>
          </p:cNvCxnSpPr>
          <p:nvPr/>
        </p:nvCxnSpPr>
        <p:spPr>
          <a:xfrm flipH="1">
            <a:off x="1975642" y="2262278"/>
            <a:ext cx="15332" cy="139293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ruta 32">
            <a:extLst>
              <a:ext uri="{FF2B5EF4-FFF2-40B4-BE49-F238E27FC236}">
                <a16:creationId xmlns:a16="http://schemas.microsoft.com/office/drawing/2014/main" id="{69AE4793-537A-3444-B5AD-8DE571CA89D6}"/>
              </a:ext>
            </a:extLst>
          </p:cNvPr>
          <p:cNvSpPr txBox="1"/>
          <p:nvPr/>
        </p:nvSpPr>
        <p:spPr>
          <a:xfrm>
            <a:off x="1990974" y="2052435"/>
            <a:ext cx="1863476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chemeClr val="accent1"/>
                </a:solidFill>
              </a:rPr>
              <a:t>2009</a:t>
            </a:r>
          </a:p>
          <a:p>
            <a:r>
              <a:rPr lang="en-GB" sz="1400" dirty="0"/>
              <a:t>Decision to site</a:t>
            </a:r>
            <a:br>
              <a:rPr lang="en-GB" sz="1400" dirty="0"/>
            </a:br>
            <a:r>
              <a:rPr lang="en-GB" sz="1400" dirty="0"/>
              <a:t>ESS in Lund (SE), with Data Management &amp; Software Centre in Copenhagen (DK)</a:t>
            </a:r>
          </a:p>
        </p:txBody>
      </p:sp>
      <p:cxnSp>
        <p:nvCxnSpPr>
          <p:cNvPr id="22" name="Rak 71">
            <a:extLst>
              <a:ext uri="{FF2B5EF4-FFF2-40B4-BE49-F238E27FC236}">
                <a16:creationId xmlns:a16="http://schemas.microsoft.com/office/drawing/2014/main" id="{789BEFC5-4051-C049-B033-3439D1127104}"/>
              </a:ext>
            </a:extLst>
          </p:cNvPr>
          <p:cNvCxnSpPr>
            <a:cxnSpLocks/>
          </p:cNvCxnSpPr>
          <p:nvPr/>
        </p:nvCxnSpPr>
        <p:spPr>
          <a:xfrm>
            <a:off x="3276756" y="4450122"/>
            <a:ext cx="0" cy="124099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ruta 32">
            <a:extLst>
              <a:ext uri="{FF2B5EF4-FFF2-40B4-BE49-F238E27FC236}">
                <a16:creationId xmlns:a16="http://schemas.microsoft.com/office/drawing/2014/main" id="{69AE4793-537A-3444-B5AD-8DE571CA89D6}"/>
              </a:ext>
            </a:extLst>
          </p:cNvPr>
          <p:cNvSpPr txBox="1"/>
          <p:nvPr/>
        </p:nvSpPr>
        <p:spPr>
          <a:xfrm>
            <a:off x="3276241" y="4776422"/>
            <a:ext cx="2225505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chemeClr val="accent1"/>
                </a:solidFill>
              </a:rPr>
              <a:t>2013</a:t>
            </a:r>
          </a:p>
          <a:p>
            <a:r>
              <a:rPr lang="en-GB" sz="1600" dirty="0"/>
              <a:t>ESS Technical Design Report completed</a:t>
            </a:r>
          </a:p>
        </p:txBody>
      </p:sp>
      <p:cxnSp>
        <p:nvCxnSpPr>
          <p:cNvPr id="24" name="Rak 71">
            <a:extLst>
              <a:ext uri="{FF2B5EF4-FFF2-40B4-BE49-F238E27FC236}">
                <a16:creationId xmlns:a16="http://schemas.microsoft.com/office/drawing/2014/main" id="{789BEFC5-4051-C049-B033-3439D1127104}"/>
              </a:ext>
            </a:extLst>
          </p:cNvPr>
          <p:cNvCxnSpPr>
            <a:cxnSpLocks/>
          </p:cNvCxnSpPr>
          <p:nvPr/>
        </p:nvCxnSpPr>
        <p:spPr>
          <a:xfrm flipH="1">
            <a:off x="4086740" y="2262278"/>
            <a:ext cx="1" cy="139293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ruta 32">
            <a:extLst>
              <a:ext uri="{FF2B5EF4-FFF2-40B4-BE49-F238E27FC236}">
                <a16:creationId xmlns:a16="http://schemas.microsoft.com/office/drawing/2014/main" id="{69AE4793-537A-3444-B5AD-8DE571CA89D6}"/>
              </a:ext>
            </a:extLst>
          </p:cNvPr>
          <p:cNvSpPr txBox="1"/>
          <p:nvPr/>
        </p:nvSpPr>
        <p:spPr>
          <a:xfrm>
            <a:off x="4077286" y="2077458"/>
            <a:ext cx="1524957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chemeClr val="accent1"/>
                </a:solidFill>
              </a:rPr>
              <a:t>2014</a:t>
            </a:r>
          </a:p>
          <a:p>
            <a:r>
              <a:rPr lang="en-GB" sz="1600" dirty="0"/>
              <a:t>Start of construction</a:t>
            </a:r>
          </a:p>
        </p:txBody>
      </p:sp>
      <p:cxnSp>
        <p:nvCxnSpPr>
          <p:cNvPr id="26" name="Rak 71">
            <a:extLst>
              <a:ext uri="{FF2B5EF4-FFF2-40B4-BE49-F238E27FC236}">
                <a16:creationId xmlns:a16="http://schemas.microsoft.com/office/drawing/2014/main" id="{789BEFC5-4051-C049-B033-3439D1127104}"/>
              </a:ext>
            </a:extLst>
          </p:cNvPr>
          <p:cNvCxnSpPr>
            <a:cxnSpLocks/>
          </p:cNvCxnSpPr>
          <p:nvPr/>
        </p:nvCxnSpPr>
        <p:spPr>
          <a:xfrm>
            <a:off x="5736790" y="4450122"/>
            <a:ext cx="0" cy="124099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ruta 32">
            <a:extLst>
              <a:ext uri="{FF2B5EF4-FFF2-40B4-BE49-F238E27FC236}">
                <a16:creationId xmlns:a16="http://schemas.microsoft.com/office/drawing/2014/main" id="{69AE4793-537A-3444-B5AD-8DE571CA89D6}"/>
              </a:ext>
            </a:extLst>
          </p:cNvPr>
          <p:cNvSpPr txBox="1"/>
          <p:nvPr/>
        </p:nvSpPr>
        <p:spPr>
          <a:xfrm>
            <a:off x="5722441" y="4775068"/>
            <a:ext cx="2225505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chemeClr val="accent1"/>
                </a:solidFill>
              </a:rPr>
              <a:t>2022</a:t>
            </a:r>
          </a:p>
          <a:p>
            <a:r>
              <a:rPr lang="en-GB" sz="1600" dirty="0"/>
              <a:t>Civil construction</a:t>
            </a:r>
            <a:br>
              <a:rPr lang="en-GB" sz="1600" dirty="0"/>
            </a:br>
            <a:r>
              <a:rPr lang="en-GB" sz="1600" dirty="0"/>
              <a:t>completed</a:t>
            </a:r>
          </a:p>
        </p:txBody>
      </p:sp>
      <p:sp>
        <p:nvSpPr>
          <p:cNvPr id="28" name="Oval 27"/>
          <p:cNvSpPr/>
          <p:nvPr/>
        </p:nvSpPr>
        <p:spPr>
          <a:xfrm>
            <a:off x="7603484" y="3885788"/>
            <a:ext cx="484723" cy="484723"/>
          </a:xfrm>
          <a:prstGeom prst="ellipse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10080088" y="3600975"/>
            <a:ext cx="1036588" cy="1036588"/>
          </a:xfrm>
          <a:prstGeom prst="ellipse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Rak 71">
            <a:extLst>
              <a:ext uri="{FF2B5EF4-FFF2-40B4-BE49-F238E27FC236}">
                <a16:creationId xmlns:a16="http://schemas.microsoft.com/office/drawing/2014/main" id="{789BEFC5-4051-C049-B033-3439D1127104}"/>
              </a:ext>
            </a:extLst>
          </p:cNvPr>
          <p:cNvCxnSpPr>
            <a:cxnSpLocks/>
          </p:cNvCxnSpPr>
          <p:nvPr/>
        </p:nvCxnSpPr>
        <p:spPr>
          <a:xfrm>
            <a:off x="7832794" y="2222927"/>
            <a:ext cx="0" cy="143228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ruta 32">
            <a:extLst>
              <a:ext uri="{FF2B5EF4-FFF2-40B4-BE49-F238E27FC236}">
                <a16:creationId xmlns:a16="http://schemas.microsoft.com/office/drawing/2014/main" id="{69AE4793-537A-3444-B5AD-8DE571CA89D6}"/>
              </a:ext>
            </a:extLst>
          </p:cNvPr>
          <p:cNvSpPr txBox="1"/>
          <p:nvPr/>
        </p:nvSpPr>
        <p:spPr>
          <a:xfrm>
            <a:off x="10598382" y="1136839"/>
            <a:ext cx="152495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solidFill>
                  <a:schemeClr val="accent1"/>
                </a:solidFill>
              </a:rPr>
              <a:t>2028</a:t>
            </a:r>
          </a:p>
          <a:p>
            <a:pPr>
              <a:lnSpc>
                <a:spcPct val="150000"/>
              </a:lnSpc>
            </a:pPr>
            <a:r>
              <a:rPr lang="en-GB" sz="1600" dirty="0"/>
              <a:t>Start of </a:t>
            </a:r>
            <a:br>
              <a:rPr lang="en-GB" sz="1600" dirty="0"/>
            </a:br>
            <a:r>
              <a:rPr lang="en-GB" sz="1600" dirty="0"/>
              <a:t>steady state operations</a:t>
            </a:r>
          </a:p>
          <a:p>
            <a:pPr>
              <a:lnSpc>
                <a:spcPct val="150000"/>
              </a:lnSpc>
            </a:pP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025062" y="3859383"/>
            <a:ext cx="503387" cy="50338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3839123" y="3864882"/>
            <a:ext cx="503387" cy="50338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5485096" y="3859065"/>
            <a:ext cx="503387" cy="50338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ruta 32">
            <a:extLst>
              <a:ext uri="{FF2B5EF4-FFF2-40B4-BE49-F238E27FC236}">
                <a16:creationId xmlns:a16="http://schemas.microsoft.com/office/drawing/2014/main" id="{69AE4793-537A-3444-B5AD-8DE571CA89D6}"/>
              </a:ext>
            </a:extLst>
          </p:cNvPr>
          <p:cNvSpPr txBox="1"/>
          <p:nvPr/>
        </p:nvSpPr>
        <p:spPr>
          <a:xfrm>
            <a:off x="7874478" y="2235224"/>
            <a:ext cx="2225505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chemeClr val="accent1"/>
                </a:solidFill>
              </a:rPr>
              <a:t>2025</a:t>
            </a:r>
          </a:p>
          <a:p>
            <a:r>
              <a:rPr lang="en-GB" sz="1600" dirty="0"/>
              <a:t>First beam</a:t>
            </a:r>
            <a:br>
              <a:rPr lang="en-GB" sz="1600" dirty="0"/>
            </a:br>
            <a:r>
              <a:rPr lang="en-GB" sz="1600" dirty="0"/>
              <a:t>on target</a:t>
            </a:r>
          </a:p>
        </p:txBody>
      </p:sp>
      <p:sp>
        <p:nvSpPr>
          <p:cNvPr id="36" name="Oval 35"/>
          <p:cNvSpPr/>
          <p:nvPr/>
        </p:nvSpPr>
        <p:spPr>
          <a:xfrm>
            <a:off x="8630116" y="3887661"/>
            <a:ext cx="484723" cy="484723"/>
          </a:xfrm>
          <a:prstGeom prst="ellipse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ruta 32">
            <a:extLst>
              <a:ext uri="{FF2B5EF4-FFF2-40B4-BE49-F238E27FC236}">
                <a16:creationId xmlns:a16="http://schemas.microsoft.com/office/drawing/2014/main" id="{69AE4793-537A-3444-B5AD-8DE571CA89D6}"/>
              </a:ext>
            </a:extLst>
          </p:cNvPr>
          <p:cNvSpPr txBox="1"/>
          <p:nvPr/>
        </p:nvSpPr>
        <p:spPr>
          <a:xfrm>
            <a:off x="8884231" y="4829031"/>
            <a:ext cx="2225505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chemeClr val="accent1"/>
                </a:solidFill>
              </a:rPr>
              <a:t>2026</a:t>
            </a:r>
          </a:p>
          <a:p>
            <a:r>
              <a:rPr lang="en-GB" sz="1600" dirty="0"/>
              <a:t>First scientific experiments</a:t>
            </a:r>
          </a:p>
        </p:txBody>
      </p:sp>
      <p:cxnSp>
        <p:nvCxnSpPr>
          <p:cNvPr id="38" name="Rak 71">
            <a:extLst>
              <a:ext uri="{FF2B5EF4-FFF2-40B4-BE49-F238E27FC236}">
                <a16:creationId xmlns:a16="http://schemas.microsoft.com/office/drawing/2014/main" id="{789BEFC5-4051-C049-B033-3439D1127104}"/>
              </a:ext>
            </a:extLst>
          </p:cNvPr>
          <p:cNvCxnSpPr>
            <a:cxnSpLocks/>
          </p:cNvCxnSpPr>
          <p:nvPr/>
        </p:nvCxnSpPr>
        <p:spPr>
          <a:xfrm>
            <a:off x="8872477" y="4535186"/>
            <a:ext cx="0" cy="142643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Isosceles Triangle 38"/>
          <p:cNvSpPr/>
          <p:nvPr/>
        </p:nvSpPr>
        <p:spPr>
          <a:xfrm rot="5400000">
            <a:off x="11529859" y="4072599"/>
            <a:ext cx="177790" cy="111101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1542785" y="3963336"/>
            <a:ext cx="45719" cy="338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Rak 71">
            <a:extLst>
              <a:ext uri="{FF2B5EF4-FFF2-40B4-BE49-F238E27FC236}">
                <a16:creationId xmlns:a16="http://schemas.microsoft.com/office/drawing/2014/main" id="{4500F40F-DB11-C850-4016-A72FAE731706}"/>
              </a:ext>
            </a:extLst>
          </p:cNvPr>
          <p:cNvCxnSpPr>
            <a:cxnSpLocks/>
          </p:cNvCxnSpPr>
          <p:nvPr/>
        </p:nvCxnSpPr>
        <p:spPr>
          <a:xfrm>
            <a:off x="10502733" y="1347266"/>
            <a:ext cx="0" cy="212940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Down Arrow 41"/>
          <p:cNvSpPr/>
          <p:nvPr/>
        </p:nvSpPr>
        <p:spPr>
          <a:xfrm>
            <a:off x="6807618" y="3178288"/>
            <a:ext cx="444500" cy="6828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ruta 32">
            <a:extLst>
              <a:ext uri="{FF2B5EF4-FFF2-40B4-BE49-F238E27FC236}">
                <a16:creationId xmlns:a16="http://schemas.microsoft.com/office/drawing/2014/main" id="{69AE4793-537A-3444-B5AD-8DE571CA89D6}"/>
              </a:ext>
            </a:extLst>
          </p:cNvPr>
          <p:cNvSpPr txBox="1"/>
          <p:nvPr/>
        </p:nvSpPr>
        <p:spPr>
          <a:xfrm>
            <a:off x="6624075" y="2608361"/>
            <a:ext cx="87316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chemeClr val="accent1"/>
                </a:solidFill>
              </a:rPr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320304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7FF40-3C0F-DF72-7073-EDA15AC4F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Administration Directorate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8A708C-5A8F-6A29-767A-34DC99E47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4850BE-0F28-F569-AB1E-91806DEB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6</a:t>
            </a:fld>
            <a:endParaRPr lang="sv-SE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D5676B5-DD2E-8BC2-C278-A92B330D4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2024-09-10</a:t>
            </a:fld>
            <a:endParaRPr lang="sv-SE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154478-8499-9727-F53D-C311495EEE3E}"/>
              </a:ext>
            </a:extLst>
          </p:cNvPr>
          <p:cNvSpPr/>
          <p:nvPr/>
        </p:nvSpPr>
        <p:spPr>
          <a:xfrm>
            <a:off x="1103709" y="1184564"/>
            <a:ext cx="4137683" cy="26551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SE" sz="1600" dirty="0"/>
              <a:t>Administration Directorate – General</a:t>
            </a:r>
          </a:p>
          <a:p>
            <a:pPr algn="ctr"/>
            <a:endParaRPr lang="en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Responsible for maintaining day to day services in order to meet requirements and support the whole organisation. </a:t>
            </a:r>
          </a:p>
          <a:p>
            <a:pPr algn="ctr"/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The Programme Manager manages the strategic and cross-functional project portfolio of the Administration Directorate</a:t>
            </a:r>
            <a:r>
              <a:rPr lang="en-GB" sz="1600" dirty="0"/>
              <a:t>.</a:t>
            </a:r>
            <a:endParaRPr lang="en-SE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101482" y="3551846"/>
            <a:ext cx="2682227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dirty="0" smtClean="0">
                <a:solidFill>
                  <a:srgbClr val="666666"/>
                </a:solidFill>
              </a:rPr>
              <a:t>Current focus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666666"/>
                </a:solidFill>
              </a:rPr>
              <a:t>Licensing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666666"/>
                </a:solidFill>
              </a:rPr>
              <a:t>Crisis Management  Exercise </a:t>
            </a:r>
            <a:r>
              <a:rPr lang="en-GB" i="1" dirty="0" smtClean="0">
                <a:solidFill>
                  <a:srgbClr val="666666"/>
                </a:solidFill>
              </a:rPr>
              <a:t>Matilda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666666"/>
                </a:solidFill>
              </a:rPr>
              <a:t>Cost Control Project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666666"/>
                </a:solidFill>
              </a:rPr>
              <a:t>ERIC Forum 2 Project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165" y="1518169"/>
            <a:ext cx="4646458" cy="504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61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7FF40-3C0F-DF72-7073-EDA15AC4F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Administration Directorate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8A708C-5A8F-6A29-767A-34DC99E47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4850BE-0F28-F569-AB1E-91806DEB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7</a:t>
            </a:fld>
            <a:endParaRPr lang="sv-SE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D5676B5-DD2E-8BC2-C278-A92B330D4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2024-09-10</a:t>
            </a:fld>
            <a:endParaRPr lang="sv-SE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FB17FA-81F5-B6BA-2A01-255F250C93A5}"/>
              </a:ext>
            </a:extLst>
          </p:cNvPr>
          <p:cNvSpPr/>
          <p:nvPr/>
        </p:nvSpPr>
        <p:spPr>
          <a:xfrm>
            <a:off x="1977546" y="1204884"/>
            <a:ext cx="4137683" cy="26551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SE" sz="1600" dirty="0"/>
              <a:t>Communications</a:t>
            </a:r>
          </a:p>
          <a:p>
            <a:pPr algn="ctr"/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Supporting ESS's strategic ambitions and priorities through communications.</a:t>
            </a:r>
            <a:br>
              <a:rPr lang="en-GB" sz="1400" dirty="0"/>
            </a:br>
            <a:r>
              <a:rPr lang="en-GB" sz="1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To share accurate information that, over time, contributes to ESS being regarded as a professional, admired, attractive and trusted research facility</a:t>
            </a:r>
            <a:r>
              <a:rPr lang="en-GB" sz="1600" dirty="0"/>
              <a:t>.</a:t>
            </a:r>
            <a:endParaRPr lang="en-SE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0" t="16593" r="34198" b="14667"/>
          <a:stretch/>
        </p:blipFill>
        <p:spPr>
          <a:xfrm>
            <a:off x="7136052" y="1463040"/>
            <a:ext cx="4847879" cy="440865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75023" y="3537966"/>
            <a:ext cx="5439487" cy="304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>
                <a:solidFill>
                  <a:srgbClr val="666666"/>
                </a:solidFill>
              </a:rPr>
              <a:t>Current focus</a:t>
            </a:r>
            <a:endParaRPr lang="en-US" sz="1600" dirty="0">
              <a:solidFill>
                <a:srgbClr val="666666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666666"/>
                </a:solidFill>
              </a:rPr>
              <a:t>ESS </a:t>
            </a:r>
            <a:r>
              <a:rPr lang="en-US" sz="1600" dirty="0">
                <a:solidFill>
                  <a:srgbClr val="666666"/>
                </a:solidFill>
              </a:rPr>
              <a:t>Content: </a:t>
            </a:r>
            <a:endParaRPr lang="en-US" sz="1600" dirty="0" smtClean="0">
              <a:solidFill>
                <a:srgbClr val="666666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666666"/>
                </a:solidFill>
              </a:rPr>
              <a:t>Streamline </a:t>
            </a:r>
            <a:r>
              <a:rPr lang="en-US" sz="1600" dirty="0">
                <a:solidFill>
                  <a:srgbClr val="666666"/>
                </a:solidFill>
              </a:rPr>
              <a:t>and simplify to deliver a robust narrative across all channels</a:t>
            </a:r>
            <a:endParaRPr lang="en-GB" sz="1600" dirty="0">
              <a:solidFill>
                <a:srgbClr val="666666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66666"/>
                </a:solidFill>
              </a:rPr>
              <a:t>ESS Public Website: </a:t>
            </a:r>
            <a:endParaRPr lang="en-US" sz="1600" dirty="0" smtClean="0">
              <a:solidFill>
                <a:srgbClr val="666666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666666"/>
                </a:solidFill>
              </a:rPr>
              <a:t>re-vamp </a:t>
            </a:r>
            <a:r>
              <a:rPr lang="en-US" sz="1600" dirty="0">
                <a:solidFill>
                  <a:srgbClr val="666666"/>
                </a:solidFill>
              </a:rPr>
              <a:t>structure and content to reflect current status of the project and engage key audiences (such as science community and future users)</a:t>
            </a:r>
            <a:endParaRPr lang="en-GB" sz="1600" dirty="0">
              <a:solidFill>
                <a:srgbClr val="666666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66666"/>
                </a:solidFill>
              </a:rPr>
              <a:t>ESS Stakeholder Engagement: </a:t>
            </a:r>
            <a:endParaRPr lang="en-US" sz="1600" dirty="0" smtClean="0">
              <a:solidFill>
                <a:srgbClr val="666666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666666"/>
                </a:solidFill>
              </a:rPr>
              <a:t>roll </a:t>
            </a:r>
            <a:r>
              <a:rPr lang="en-US" sz="1600" dirty="0">
                <a:solidFill>
                  <a:srgbClr val="666666"/>
                </a:solidFill>
              </a:rPr>
              <a:t>out strategic initiatives to strengthen engagement with key target groups (employees, </a:t>
            </a:r>
            <a:r>
              <a:rPr lang="en-US" sz="1600" dirty="0" smtClean="0">
                <a:solidFill>
                  <a:srgbClr val="666666"/>
                </a:solidFill>
              </a:rPr>
              <a:t>students/educators</a:t>
            </a:r>
            <a:r>
              <a:rPr lang="en-US" sz="1600" dirty="0">
                <a:solidFill>
                  <a:srgbClr val="666666"/>
                </a:solidFill>
              </a:rPr>
              <a:t>, </a:t>
            </a:r>
            <a:r>
              <a:rPr lang="en-US" sz="1600" dirty="0" smtClean="0">
                <a:solidFill>
                  <a:srgbClr val="666666"/>
                </a:solidFill>
              </a:rPr>
              <a:t>industry, public</a:t>
            </a:r>
            <a:r>
              <a:rPr lang="en-US" sz="1600" dirty="0" smtClean="0">
                <a:solidFill>
                  <a:srgbClr val="666666"/>
                </a:solidFill>
              </a:rPr>
              <a:t>)</a:t>
            </a:r>
            <a:endParaRPr lang="en-GB" sz="1600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78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7FF40-3C0F-DF72-7073-EDA15AC4F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Administration Directorate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8A708C-5A8F-6A29-767A-34DC99E47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4850BE-0F28-F569-AB1E-91806DEB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8</a:t>
            </a:fld>
            <a:endParaRPr lang="sv-SE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D5676B5-DD2E-8BC2-C278-A92B330D4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2024-09-10</a:t>
            </a:fld>
            <a:endParaRPr lang="sv-SE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674E06-7B22-F7AA-23E9-74527CCABF60}"/>
              </a:ext>
            </a:extLst>
          </p:cNvPr>
          <p:cNvSpPr/>
          <p:nvPr/>
        </p:nvSpPr>
        <p:spPr>
          <a:xfrm>
            <a:off x="1195647" y="1449493"/>
            <a:ext cx="4026491" cy="26551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SE" sz="1600" dirty="0"/>
              <a:t>Finance &amp; Business Control</a:t>
            </a:r>
          </a:p>
          <a:p>
            <a:pPr algn="ctr"/>
            <a:endParaRPr lang="en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Maintains and supports ESS’ fiscal responsibilities through accounting and financial compliance.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Provide financial oversight and business controlling services to ESS.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Accounting, VAT, re-imbursements, Member contributions, financing, cash flow, financial reporting, analyses, monitoring, business planning, and large insurances</a:t>
            </a:r>
            <a:r>
              <a:rPr lang="en-GB" sz="1600" dirty="0"/>
              <a:t>.</a:t>
            </a:r>
            <a:endParaRPr lang="en-SE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677886" y="3993166"/>
            <a:ext cx="2923634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666666"/>
                </a:solidFill>
              </a:rPr>
              <a:t>Current focus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666666"/>
                </a:solidFill>
              </a:rPr>
              <a:t>Cash </a:t>
            </a:r>
            <a:r>
              <a:rPr lang="en-GB" dirty="0">
                <a:solidFill>
                  <a:srgbClr val="666666"/>
                </a:solidFill>
              </a:rPr>
              <a:t>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666666"/>
                </a:solidFill>
              </a:rPr>
              <a:t>Fixed </a:t>
            </a:r>
            <a:r>
              <a:rPr lang="en-GB" dirty="0">
                <a:solidFill>
                  <a:srgbClr val="666666"/>
                </a:solidFill>
              </a:rPr>
              <a:t>assets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666666"/>
                </a:solidFill>
              </a:rPr>
              <a:t>SSO </a:t>
            </a:r>
            <a:r>
              <a:rPr lang="en-GB" dirty="0">
                <a:solidFill>
                  <a:srgbClr val="666666"/>
                </a:solidFill>
              </a:rPr>
              <a:t>financial mode, accounting framework, and annual budget template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557" y="2050066"/>
            <a:ext cx="275272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9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7FF40-3C0F-DF72-7073-EDA15AC4F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Administration Directorate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8A708C-5A8F-6A29-767A-34DC99E47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4850BE-0F28-F569-AB1E-91806DEB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9</a:t>
            </a:fld>
            <a:endParaRPr lang="sv-SE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D5676B5-DD2E-8BC2-C278-A92B330D4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2024-09-10</a:t>
            </a:fld>
            <a:endParaRPr lang="sv-SE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B3D6F3-ABE3-97A5-42CB-B0086BC9C962}"/>
              </a:ext>
            </a:extLst>
          </p:cNvPr>
          <p:cNvSpPr/>
          <p:nvPr/>
        </p:nvSpPr>
        <p:spPr>
          <a:xfrm>
            <a:off x="1374972" y="1496132"/>
            <a:ext cx="4137683" cy="26551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SE" sz="1600" dirty="0"/>
              <a:t>Human Resources</a:t>
            </a:r>
          </a:p>
          <a:p>
            <a:pPr algn="ctr"/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Leads the work to define, find, attract, recruit, relocate, develop, retain and exit employees </a:t>
            </a:r>
            <a:br>
              <a:rPr lang="en-GB" sz="1400" dirty="0"/>
            </a:b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Contribute to making ESS an attractive and inspiring work place.</a:t>
            </a:r>
            <a:endParaRPr lang="en-SE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026286" y="3668045"/>
            <a:ext cx="4213018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666666"/>
                </a:solidFill>
              </a:rPr>
              <a:t>Current focus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666666"/>
                </a:solidFill>
              </a:rPr>
              <a:t>Recruitment </a:t>
            </a:r>
            <a:r>
              <a:rPr lang="en-GB" dirty="0">
                <a:solidFill>
                  <a:srgbClr val="666666"/>
                </a:solidFill>
              </a:rPr>
              <a:t>– high number of recruitments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666666"/>
                </a:solidFill>
              </a:rPr>
              <a:t>HRM System – </a:t>
            </a:r>
            <a:r>
              <a:rPr lang="en-GB" dirty="0">
                <a:solidFill>
                  <a:srgbClr val="666666"/>
                </a:solidFill>
              </a:rPr>
              <a:t>tender phase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666666"/>
                </a:solidFill>
              </a:rPr>
              <a:t>24/7 </a:t>
            </a:r>
            <a:r>
              <a:rPr lang="en-GB" dirty="0">
                <a:solidFill>
                  <a:srgbClr val="666666"/>
                </a:solidFill>
              </a:rPr>
              <a:t>and none standard working hours – planning and schedule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666666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3" r="23868"/>
          <a:stretch/>
        </p:blipFill>
        <p:spPr>
          <a:xfrm>
            <a:off x="7518400" y="2136203"/>
            <a:ext cx="4153061" cy="329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22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C8E05FD6-4408-40A1-AAFA-F1913A6B3D38}" vid="{2ACFAA60-6D1B-4172-9AA5-52CCB5CBBC4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1345</TotalTime>
  <Words>876</Words>
  <Application>Microsoft Office PowerPoint</Application>
  <PresentationFormat>Widescreen</PresentationFormat>
  <Paragraphs>168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Segoe UI</vt:lpstr>
      <vt:lpstr>Segoe UI Light</vt:lpstr>
      <vt:lpstr>Segoe UI Semibold</vt:lpstr>
      <vt:lpstr>Wingdings</vt:lpstr>
      <vt:lpstr>Office-tema</vt:lpstr>
      <vt:lpstr>PowerPoint Presentation</vt:lpstr>
      <vt:lpstr>ESS Admin Update at 20th ESS Industry Liaison Offices Network</vt:lpstr>
      <vt:lpstr>Introduction</vt:lpstr>
      <vt:lpstr>Administration Directorate</vt:lpstr>
      <vt:lpstr>Administration Directorate Supports in  ESS’s Road to Science</vt:lpstr>
      <vt:lpstr>Administration Directorate</vt:lpstr>
      <vt:lpstr>Administration Directorate</vt:lpstr>
      <vt:lpstr>Administration Directorate</vt:lpstr>
      <vt:lpstr>Administration Directorate</vt:lpstr>
      <vt:lpstr>Administration Directorate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Administration</dc:title>
  <dc:creator>Eva Lagrelius</dc:creator>
  <cp:lastModifiedBy>Charlotte Hartelius Klaar</cp:lastModifiedBy>
  <cp:revision>16</cp:revision>
  <cp:lastPrinted>2024-09-10T10:52:26Z</cp:lastPrinted>
  <dcterms:created xsi:type="dcterms:W3CDTF">2024-01-04T12:49:56Z</dcterms:created>
  <dcterms:modified xsi:type="dcterms:W3CDTF">2024-09-10T12:21:38Z</dcterms:modified>
</cp:coreProperties>
</file>