
<file path=[Content_Types].xml><?xml version="1.0" encoding="utf-8"?>
<Types xmlns="http://schemas.openxmlformats.org/package/2006/content-types">
  <Default Extension="avi" ContentType="video/x-msvideo"/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diagrams/data2.xml" ContentType="application/vnd.openxmlformats-officedocument.drawingml.diagramData+xml"/>
  <Override PartName="/ppt/diagrams/layout2.xml" ContentType="application/vnd.openxmlformats-officedocument.drawingml.diagramLayout+xml"/>
  <Override PartName="/ppt/diagrams/quickStyle2.xml" ContentType="application/vnd.openxmlformats-officedocument.drawingml.diagramStyle+xml"/>
  <Override PartName="/ppt/diagrams/colors2.xml" ContentType="application/vnd.openxmlformats-officedocument.drawingml.diagramColors+xml"/>
  <Override PartName="/ppt/diagrams/drawing2.xml" ContentType="application/vnd.ms-office.drawingml.diagramDrawing+xml"/>
  <Override PartName="/ppt/diagrams/data3.xml" ContentType="application/vnd.openxmlformats-officedocument.drawingml.diagramData+xml"/>
  <Override PartName="/ppt/diagrams/layout3.xml" ContentType="application/vnd.openxmlformats-officedocument.drawingml.diagramLayout+xml"/>
  <Override PartName="/ppt/diagrams/quickStyle3.xml" ContentType="application/vnd.openxmlformats-officedocument.drawingml.diagramStyle+xml"/>
  <Override PartName="/ppt/diagrams/colors3.xml" ContentType="application/vnd.openxmlformats-officedocument.drawingml.diagramColors+xml"/>
  <Override PartName="/ppt/diagrams/drawing3.xml" ContentType="application/vnd.ms-office.drawingml.diagramDrawing+xml"/>
  <Override PartName="/ppt/diagrams/data4.xml" ContentType="application/vnd.openxmlformats-officedocument.drawingml.diagramData+xml"/>
  <Override PartName="/ppt/diagrams/layout4.xml" ContentType="application/vnd.openxmlformats-officedocument.drawingml.diagramLayout+xml"/>
  <Override PartName="/ppt/diagrams/quickStyle4.xml" ContentType="application/vnd.openxmlformats-officedocument.drawingml.diagramStyle+xml"/>
  <Override PartName="/ppt/diagrams/colors4.xml" ContentType="application/vnd.openxmlformats-officedocument.drawingml.diagramColors+xml"/>
  <Override PartName="/ppt/diagrams/drawing4.xml" ContentType="application/vnd.ms-office.drawingml.diagramDrawing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32"/>
  </p:notesMasterIdLst>
  <p:sldIdLst>
    <p:sldId id="278" r:id="rId2"/>
    <p:sldId id="4356" r:id="rId3"/>
    <p:sldId id="4357" r:id="rId4"/>
    <p:sldId id="4358" r:id="rId5"/>
    <p:sldId id="4359" r:id="rId6"/>
    <p:sldId id="4363" r:id="rId7"/>
    <p:sldId id="4362" r:id="rId8"/>
    <p:sldId id="4361" r:id="rId9"/>
    <p:sldId id="4367" r:id="rId10"/>
    <p:sldId id="4360" r:id="rId11"/>
    <p:sldId id="4366" r:id="rId12"/>
    <p:sldId id="4364" r:id="rId13"/>
    <p:sldId id="4370" r:id="rId14"/>
    <p:sldId id="4365" r:id="rId15"/>
    <p:sldId id="4455" r:id="rId16"/>
    <p:sldId id="350" r:id="rId17"/>
    <p:sldId id="351" r:id="rId18"/>
    <p:sldId id="4352" r:id="rId19"/>
    <p:sldId id="4353" r:id="rId20"/>
    <p:sldId id="4347" r:id="rId21"/>
    <p:sldId id="345" r:id="rId22"/>
    <p:sldId id="4456" r:id="rId23"/>
    <p:sldId id="4369" r:id="rId24"/>
    <p:sldId id="4354" r:id="rId25"/>
    <p:sldId id="4371" r:id="rId26"/>
    <p:sldId id="346" r:id="rId27"/>
    <p:sldId id="4372" r:id="rId28"/>
    <p:sldId id="4373" r:id="rId29"/>
    <p:sldId id="4374" r:id="rId30"/>
    <p:sldId id="4375" r:id="rId31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66666"/>
    <a:srgbClr val="CCCCCC"/>
    <a:srgbClr val="FECC99"/>
    <a:srgbClr val="FEE6CC"/>
    <a:srgbClr val="CCDFDB"/>
    <a:srgbClr val="E5F0EC"/>
    <a:srgbClr val="D7E59A"/>
    <a:srgbClr val="EBF1CB"/>
    <a:srgbClr val="CDD5E0"/>
    <a:srgbClr val="E6EBE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llanmörkt format 2 - Dekorfärg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8259" autoAdjust="0"/>
    <p:restoredTop sz="94673" autoAdjust="0"/>
  </p:normalViewPr>
  <p:slideViewPr>
    <p:cSldViewPr snapToGrid="0" snapToObjects="1">
      <p:cViewPr varScale="1">
        <p:scale>
          <a:sx n="115" d="100"/>
          <a:sy n="115" d="100"/>
        </p:scale>
        <p:origin x="1008" y="2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theme" Target="theme/theme1.xml"/><Relationship Id="rId8" Type="http://schemas.openxmlformats.org/officeDocument/2006/relationships/slide" Target="slides/slide7.xml"/></Relationships>
</file>

<file path=ppt/diagrams/_rels/data1.xml.rels><?xml version="1.0" encoding="UTF-8" standalone="yes"?>
<Relationships xmlns="http://schemas.openxmlformats.org/package/2006/relationships"><Relationship Id="rId8" Type="http://schemas.openxmlformats.org/officeDocument/2006/relationships/image" Target="../media/image43.svg"/><Relationship Id="rId3" Type="http://schemas.openxmlformats.org/officeDocument/2006/relationships/image" Target="../media/image38.png"/><Relationship Id="rId7" Type="http://schemas.openxmlformats.org/officeDocument/2006/relationships/image" Target="../media/image42.png"/><Relationship Id="rId2" Type="http://schemas.openxmlformats.org/officeDocument/2006/relationships/image" Target="../media/image37.svg"/><Relationship Id="rId1" Type="http://schemas.openxmlformats.org/officeDocument/2006/relationships/image" Target="../media/image36.png"/><Relationship Id="rId6" Type="http://schemas.openxmlformats.org/officeDocument/2006/relationships/image" Target="../media/image41.svg"/><Relationship Id="rId5" Type="http://schemas.openxmlformats.org/officeDocument/2006/relationships/image" Target="../media/image40.png"/><Relationship Id="rId4" Type="http://schemas.openxmlformats.org/officeDocument/2006/relationships/image" Target="../media/image39.svg"/></Relationships>
</file>

<file path=ppt/diagrams/_rels/data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45.svg"/><Relationship Id="rId1" Type="http://schemas.openxmlformats.org/officeDocument/2006/relationships/image" Target="../media/image44.png"/><Relationship Id="rId6" Type="http://schemas.openxmlformats.org/officeDocument/2006/relationships/image" Target="../media/image49.svg"/><Relationship Id="rId5" Type="http://schemas.openxmlformats.org/officeDocument/2006/relationships/image" Target="../media/image48.png"/><Relationship Id="rId4" Type="http://schemas.openxmlformats.org/officeDocument/2006/relationships/image" Target="../media/image47.svg"/></Relationships>
</file>

<file path=ppt/diagrams/_rels/data3.xml.rels><?xml version="1.0" encoding="UTF-8" standalone="yes"?>
<Relationships xmlns="http://schemas.openxmlformats.org/package/2006/relationships"><Relationship Id="rId8" Type="http://schemas.openxmlformats.org/officeDocument/2006/relationships/image" Target="../media/image57.svg"/><Relationship Id="rId3" Type="http://schemas.openxmlformats.org/officeDocument/2006/relationships/image" Target="../media/image52.png"/><Relationship Id="rId7" Type="http://schemas.openxmlformats.org/officeDocument/2006/relationships/image" Target="../media/image56.png"/><Relationship Id="rId2" Type="http://schemas.openxmlformats.org/officeDocument/2006/relationships/image" Target="../media/image51.svg"/><Relationship Id="rId1" Type="http://schemas.openxmlformats.org/officeDocument/2006/relationships/image" Target="../media/image50.png"/><Relationship Id="rId6" Type="http://schemas.openxmlformats.org/officeDocument/2006/relationships/image" Target="../media/image55.svg"/><Relationship Id="rId5" Type="http://schemas.openxmlformats.org/officeDocument/2006/relationships/image" Target="../media/image54.png"/><Relationship Id="rId4" Type="http://schemas.openxmlformats.org/officeDocument/2006/relationships/image" Target="../media/image53.svg"/></Relationships>
</file>

<file path=ppt/diagrams/_rels/data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2" Type="http://schemas.openxmlformats.org/officeDocument/2006/relationships/image" Target="../media/image59.svg"/><Relationship Id="rId1" Type="http://schemas.openxmlformats.org/officeDocument/2006/relationships/image" Target="../media/image58.png"/><Relationship Id="rId6" Type="http://schemas.openxmlformats.org/officeDocument/2006/relationships/image" Target="../media/image63.svg"/><Relationship Id="rId5" Type="http://schemas.openxmlformats.org/officeDocument/2006/relationships/image" Target="../media/image62.png"/><Relationship Id="rId4" Type="http://schemas.openxmlformats.org/officeDocument/2006/relationships/image" Target="../media/image61.svg"/></Relationships>
</file>

<file path=ppt/diagrams/_rels/drawing1.xml.rels><?xml version="1.0" encoding="UTF-8" standalone="yes"?>
<Relationships xmlns="http://schemas.openxmlformats.org/package/2006/relationships"><Relationship Id="rId8" Type="http://schemas.openxmlformats.org/officeDocument/2006/relationships/image" Target="../media/image43.svg"/><Relationship Id="rId3" Type="http://schemas.openxmlformats.org/officeDocument/2006/relationships/image" Target="../media/image38.png"/><Relationship Id="rId7" Type="http://schemas.openxmlformats.org/officeDocument/2006/relationships/image" Target="../media/image42.png"/><Relationship Id="rId2" Type="http://schemas.openxmlformats.org/officeDocument/2006/relationships/image" Target="../media/image37.svg"/><Relationship Id="rId1" Type="http://schemas.openxmlformats.org/officeDocument/2006/relationships/image" Target="../media/image36.png"/><Relationship Id="rId6" Type="http://schemas.openxmlformats.org/officeDocument/2006/relationships/image" Target="../media/image41.svg"/><Relationship Id="rId5" Type="http://schemas.openxmlformats.org/officeDocument/2006/relationships/image" Target="../media/image40.png"/><Relationship Id="rId4" Type="http://schemas.openxmlformats.org/officeDocument/2006/relationships/image" Target="../media/image39.svg"/></Relationships>
</file>

<file path=ppt/diagrams/_rels/drawing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image" Target="../media/image45.svg"/><Relationship Id="rId1" Type="http://schemas.openxmlformats.org/officeDocument/2006/relationships/image" Target="../media/image44.png"/><Relationship Id="rId6" Type="http://schemas.openxmlformats.org/officeDocument/2006/relationships/image" Target="../media/image49.svg"/><Relationship Id="rId5" Type="http://schemas.openxmlformats.org/officeDocument/2006/relationships/image" Target="../media/image48.png"/><Relationship Id="rId4" Type="http://schemas.openxmlformats.org/officeDocument/2006/relationships/image" Target="../media/image47.svg"/></Relationships>
</file>

<file path=ppt/diagrams/_rels/drawing3.xml.rels><?xml version="1.0" encoding="UTF-8" standalone="yes"?>
<Relationships xmlns="http://schemas.openxmlformats.org/package/2006/relationships"><Relationship Id="rId8" Type="http://schemas.openxmlformats.org/officeDocument/2006/relationships/image" Target="../media/image57.svg"/><Relationship Id="rId3" Type="http://schemas.openxmlformats.org/officeDocument/2006/relationships/image" Target="../media/image52.png"/><Relationship Id="rId7" Type="http://schemas.openxmlformats.org/officeDocument/2006/relationships/image" Target="../media/image56.png"/><Relationship Id="rId2" Type="http://schemas.openxmlformats.org/officeDocument/2006/relationships/image" Target="../media/image51.svg"/><Relationship Id="rId1" Type="http://schemas.openxmlformats.org/officeDocument/2006/relationships/image" Target="../media/image50.png"/><Relationship Id="rId6" Type="http://schemas.openxmlformats.org/officeDocument/2006/relationships/image" Target="../media/image55.svg"/><Relationship Id="rId5" Type="http://schemas.openxmlformats.org/officeDocument/2006/relationships/image" Target="../media/image54.png"/><Relationship Id="rId4" Type="http://schemas.openxmlformats.org/officeDocument/2006/relationships/image" Target="../media/image53.svg"/></Relationships>
</file>

<file path=ppt/diagrams/_rels/drawing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0.png"/><Relationship Id="rId2" Type="http://schemas.openxmlformats.org/officeDocument/2006/relationships/image" Target="../media/image59.svg"/><Relationship Id="rId1" Type="http://schemas.openxmlformats.org/officeDocument/2006/relationships/image" Target="../media/image58.png"/><Relationship Id="rId6" Type="http://schemas.openxmlformats.org/officeDocument/2006/relationships/image" Target="../media/image63.svg"/><Relationship Id="rId5" Type="http://schemas.openxmlformats.org/officeDocument/2006/relationships/image" Target="../media/image62.png"/><Relationship Id="rId4" Type="http://schemas.openxmlformats.org/officeDocument/2006/relationships/image" Target="../media/image61.sv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2_2">
  <dgm:title val=""/>
  <dgm:desc val=""/>
  <dgm:catLst>
    <dgm:cat type="accent2" pri="11200"/>
  </dgm:catLst>
  <dgm:styleLbl name="node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2"/>
    </dgm:fillClrLst>
    <dgm:linClrLst meth="repeat">
      <a:schemeClr val="accent2"/>
    </dgm:linClrLst>
    <dgm:effectClrLst/>
    <dgm:txLinClrLst/>
    <dgm:txFillClrLst/>
    <dgm:txEffectClrLst/>
  </dgm:styleLbl>
  <dgm:styleLbl name="lnNode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2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>
        <a:tint val="60000"/>
      </a:schemeClr>
    </dgm:fillClrLst>
    <dgm:linClrLst meth="repeat">
      <a:schemeClr val="accent2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2"/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2"/>
    </dgm:fillClrLst>
    <dgm:linClrLst meth="repeat">
      <a:schemeClr val="accent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2"/>
    </dgm:fillClrLst>
    <dgm:linClrLst meth="repeat">
      <a:schemeClr val="accent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alpha val="90000"/>
        <a:tint val="40000"/>
      </a:schemeClr>
    </dgm:fillClrLst>
    <dgm:linClrLst meth="repeat">
      <a:schemeClr val="accent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>
        <a:tint val="40000"/>
      </a:schemeClr>
    </dgm:fillClrLst>
    <dgm:linClrLst meth="repeat">
      <a:schemeClr val="accent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2">
        <a:shade val="8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2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2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3.xml><?xml version="1.0" encoding="utf-8"?>
<dgm:colorsDef xmlns:dgm="http://schemas.openxmlformats.org/drawingml/2006/diagram" xmlns:a="http://schemas.openxmlformats.org/drawingml/2006/main" uniqueId="urn:microsoft.com/office/officeart/2005/8/colors/accent0_3">
  <dgm:title val=""/>
  <dgm:desc val=""/>
  <dgm:catLst>
    <dgm:cat type="mainScheme" pri="10300"/>
  </dgm:catLst>
  <dgm:styleLbl name="node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lignNode1">
    <dgm:fillClrLst meth="repeat">
      <a:schemeClr val="dk2"/>
    </dgm:fillClrLst>
    <dgm:linClrLst meth="repeat">
      <a:schemeClr val="dk2"/>
    </dgm:linClrLst>
    <dgm:effectClrLst/>
    <dgm:txLinClrLst/>
    <dgm:txFillClrLst/>
    <dgm:txEffectClrLst/>
  </dgm:styleLbl>
  <dgm:styleLbl name="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lnNode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vennNode1">
    <dgm:fillClrLst meth="repeat">
      <a:schemeClr val="dk2">
        <a:alpha val="50000"/>
      </a:schemeClr>
    </dgm:fillClrLst>
    <dgm:linClrLst meth="repeat">
      <a:schemeClr val="lt2"/>
    </dgm:linClrLst>
    <dgm:effectClrLst/>
    <dgm:txLinClrLst/>
    <dgm:txFillClrLst/>
    <dgm:txEffectClrLst/>
  </dgm:styleLbl>
  <dgm:styleLbl name="node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node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fgImgPlace1">
    <dgm:fillClrLst meth="repeat">
      <a:schemeClr val="dk2">
        <a:tint val="50000"/>
      </a:schemeClr>
    </dgm:fillClrLst>
    <dgm:linClrLst meth="repeat">
      <a:schemeClr val="lt2"/>
    </dgm:linClrLst>
    <dgm:effectClrLst/>
    <dgm:txLinClrLst/>
    <dgm:txFillClrLst meth="repeat">
      <a:schemeClr val="lt2"/>
    </dgm:txFillClrLst>
    <dgm:txEffectClrLst/>
  </dgm:styleLbl>
  <dgm:styleLbl name="align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bgImgPlace1">
    <dgm:fillClrLst meth="repeat">
      <a:schemeClr val="dk2">
        <a:tint val="50000"/>
      </a:schemeClr>
    </dgm:fillClrLst>
    <dgm:linClrLst meth="repeat">
      <a:schemeClr val="dk2">
        <a:shade val="80000"/>
      </a:schemeClr>
    </dgm:linClrLst>
    <dgm:effectClrLst/>
    <dgm:txLinClrLst/>
    <dgm:txFillClrLst meth="repeat">
      <a:schemeClr val="lt2"/>
    </dgm:txFillClrLst>
    <dgm:txEffectClrLst/>
  </dgm:styleLbl>
  <dgm:styleLbl name="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callout">
    <dgm:fillClrLst meth="repeat">
      <a:schemeClr val="dk2"/>
    </dgm:fillClrLst>
    <dgm:linClrLst meth="repeat">
      <a:schemeClr val="dk2">
        <a:tint val="50000"/>
      </a:schemeClr>
    </dgm:linClrLst>
    <dgm:effectClrLst/>
    <dgm:txLinClrLst/>
    <dgm:txFillClrLst meth="repeat">
      <a:schemeClr val="lt2"/>
    </dgm:txFillClrLst>
    <dgm:txEffectClrLst/>
  </dgm:styleLbl>
  <dgm:styleLbl name="asst0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1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2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3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asst4">
    <dgm:fillClrLst meth="repeat">
      <a:schemeClr val="dk2"/>
    </dgm:fillClrLst>
    <dgm:linClrLst meth="repeat">
      <a:schemeClr val="lt2"/>
    </dgm:linClrLst>
    <dgm:effectClrLst/>
    <dgm:txLinClrLst/>
    <dgm:txFillClrLst/>
    <dgm:txEffectClrLst/>
  </dgm:styleLbl>
  <dgm:styleLbl name="parChTrans2D1">
    <dgm:fillClrLst meth="repeat">
      <a:schemeClr val="dk2">
        <a:tint val="60000"/>
      </a:schemeClr>
    </dgm:fillClrLst>
    <dgm:linClrLst meth="repeat">
      <a:schemeClr val="dk2">
        <a:tint val="60000"/>
      </a:schemeClr>
    </dgm:linClrLst>
    <dgm:effectClrLst/>
    <dgm:txLinClrLst/>
    <dgm:txFillClrLst meth="repeat">
      <a:schemeClr val="lt2"/>
    </dgm:txFillClrLst>
    <dgm:txEffectClrLst/>
  </dgm:styleLbl>
  <dgm:styleLbl name="parChTrans2D2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3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2D4">
    <dgm:fillClrLst meth="repeat">
      <a:schemeClr val="dk2"/>
    </dgm:fillClrLst>
    <dgm:linClrLst meth="repeat">
      <a:schemeClr val="dk2"/>
    </dgm:linClrLst>
    <dgm:effectClrLst/>
    <dgm:txLinClrLst/>
    <dgm:txFillClrLst meth="repeat">
      <a:schemeClr val="lt2"/>
    </dgm:txFillClrLst>
    <dgm:txEffectClrLst/>
  </dgm:styleLbl>
  <dgm:styleLbl name="parChTrans1D1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dk2"/>
    </dgm:fillClrLst>
    <dgm:linClrLst meth="repeat">
      <a:schemeClr val="dk2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dk2"/>
    </dgm:fillClrLst>
    <dgm:linClrLst meth="repeat">
      <a:schemeClr val="dk2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2">
        <a:alpha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2"/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dk2">
        <a:alpha val="90000"/>
        <a:tint val="40000"/>
      </a:schemeClr>
    </dgm:fillClrLst>
    <dgm:linClrLst meth="repeat">
      <a:schemeClr val="dk2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2">
        <a:alpha val="9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dk2">
        <a:tint val="40000"/>
      </a:schemeClr>
    </dgm:fillClrLst>
    <dgm:linClrLst meth="repeat">
      <a:schemeClr val="dk2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dk2">
        <a:shade val="8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dk2">
        <a:tint val="50000"/>
        <a:alpha val="40000"/>
      </a:schemeClr>
    </dgm:fillClrLst>
    <dgm:linClrLst meth="repeat">
      <a:schemeClr val="dk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dk2">
        <a:tint val="60000"/>
      </a:schemeClr>
    </dgm:fillClrLst>
    <dgm:linClrLst meth="repeat">
      <a:schemeClr val="lt2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2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colors4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6A457EC6-EA0D-472D-A229-264CB7C4D9F5}" type="doc">
      <dgm:prSet loTypeId="urn:microsoft.com/office/officeart/2018/2/layout/IconVerticalSolidList" loCatId="icon" qsTypeId="urn:microsoft.com/office/officeart/2005/8/quickstyle/simple1" qsCatId="simple" csTypeId="urn:microsoft.com/office/officeart/2005/8/colors/accent2_2" csCatId="accent2" phldr="1"/>
      <dgm:spPr/>
      <dgm:t>
        <a:bodyPr/>
        <a:lstStyle/>
        <a:p>
          <a:endParaRPr lang="en-US"/>
        </a:p>
      </dgm:t>
    </dgm:pt>
    <dgm:pt modelId="{58199D93-C4FD-40B1-89D2-D9E6AB33E522}">
      <dgm:prSet/>
      <dgm:spPr/>
      <dgm:t>
        <a:bodyPr/>
        <a:lstStyle/>
        <a:p>
          <a:r>
            <a:rPr lang="en-US"/>
            <a:t>Start of Cold Commissioning (DST)</a:t>
          </a:r>
        </a:p>
      </dgm:t>
    </dgm:pt>
    <dgm:pt modelId="{7CC3896B-7F48-4782-A39F-D84B74A33FE9}" type="parTrans" cxnId="{5C8371B2-3865-48C4-AC15-18A0D2A2D1C4}">
      <dgm:prSet/>
      <dgm:spPr/>
      <dgm:t>
        <a:bodyPr/>
        <a:lstStyle/>
        <a:p>
          <a:endParaRPr lang="en-US"/>
        </a:p>
      </dgm:t>
    </dgm:pt>
    <dgm:pt modelId="{AF534955-69D5-4429-8F3F-2D914D3880CD}" type="sibTrans" cxnId="{5C8371B2-3865-48C4-AC15-18A0D2A2D1C4}">
      <dgm:prSet/>
      <dgm:spPr/>
      <dgm:t>
        <a:bodyPr/>
        <a:lstStyle/>
        <a:p>
          <a:endParaRPr lang="en-US"/>
        </a:p>
      </dgm:t>
    </dgm:pt>
    <dgm:pt modelId="{3042E829-ECB3-4C5E-9140-F3A083C3D88D}">
      <dgm:prSet/>
      <dgm:spPr/>
      <dgm:t>
        <a:bodyPr/>
        <a:lstStyle/>
        <a:p>
          <a:r>
            <a:rPr lang="en-US"/>
            <a:t>Start of Hot Commissioning (DST, DRAM, IDS)</a:t>
          </a:r>
        </a:p>
      </dgm:t>
    </dgm:pt>
    <dgm:pt modelId="{C7F6174A-C4BE-463C-8083-6EA003378D7B}" type="parTrans" cxnId="{F0A8B21A-14FD-433F-A3FA-D80CA7DC8BA0}">
      <dgm:prSet/>
      <dgm:spPr/>
      <dgm:t>
        <a:bodyPr/>
        <a:lstStyle/>
        <a:p>
          <a:endParaRPr lang="en-US"/>
        </a:p>
      </dgm:t>
    </dgm:pt>
    <dgm:pt modelId="{FCA2564F-98AD-4F2D-BF1F-89D951FA7F63}" type="sibTrans" cxnId="{F0A8B21A-14FD-433F-A3FA-D80CA7DC8BA0}">
      <dgm:prSet/>
      <dgm:spPr/>
      <dgm:t>
        <a:bodyPr/>
        <a:lstStyle/>
        <a:p>
          <a:endParaRPr lang="en-US"/>
        </a:p>
      </dgm:t>
    </dgm:pt>
    <dgm:pt modelId="{A6381B9E-99D9-4C95-8927-0FD388531B11}">
      <dgm:prSet/>
      <dgm:spPr/>
      <dgm:t>
        <a:bodyPr/>
        <a:lstStyle/>
        <a:p>
          <a:r>
            <a:rPr lang="en-US"/>
            <a:t>Start of First Science (DST, DRAM, IDS, SIMS)</a:t>
          </a:r>
        </a:p>
      </dgm:t>
    </dgm:pt>
    <dgm:pt modelId="{6A2C093D-51BC-41AC-B803-057103BE27E2}" type="parTrans" cxnId="{9FAF7B97-993D-460F-8F7F-F65829A9FB9B}">
      <dgm:prSet/>
      <dgm:spPr/>
      <dgm:t>
        <a:bodyPr/>
        <a:lstStyle/>
        <a:p>
          <a:endParaRPr lang="en-US"/>
        </a:p>
      </dgm:t>
    </dgm:pt>
    <dgm:pt modelId="{37F9C8D6-5F0D-4FCD-A806-2176C4489C66}" type="sibTrans" cxnId="{9FAF7B97-993D-460F-8F7F-F65829A9FB9B}">
      <dgm:prSet/>
      <dgm:spPr/>
      <dgm:t>
        <a:bodyPr/>
        <a:lstStyle/>
        <a:p>
          <a:endParaRPr lang="en-US"/>
        </a:p>
      </dgm:t>
    </dgm:pt>
    <dgm:pt modelId="{2B218C2B-7548-F84F-AB39-B1A7C05D721D}">
      <dgm:prSet/>
      <dgm:spPr/>
      <dgm:t>
        <a:bodyPr/>
        <a:lstStyle/>
        <a:p>
          <a:r>
            <a:rPr lang="en-US"/>
            <a:t>Start of User Operation (DST, DRAM, IDS, SIMS)</a:t>
          </a:r>
        </a:p>
      </dgm:t>
    </dgm:pt>
    <dgm:pt modelId="{DDB41CF1-0284-D841-8CE1-A4B5D2A396C0}" type="parTrans" cxnId="{6A1C6AA5-87E1-6B49-96CB-E30AF8055261}">
      <dgm:prSet/>
      <dgm:spPr/>
      <dgm:t>
        <a:bodyPr/>
        <a:lstStyle/>
        <a:p>
          <a:endParaRPr lang="en-GB"/>
        </a:p>
      </dgm:t>
    </dgm:pt>
    <dgm:pt modelId="{6E6633BA-3CA3-084B-9303-492FF26C02B5}" type="sibTrans" cxnId="{6A1C6AA5-87E1-6B49-96CB-E30AF8055261}">
      <dgm:prSet/>
      <dgm:spPr/>
      <dgm:t>
        <a:bodyPr/>
        <a:lstStyle/>
        <a:p>
          <a:endParaRPr lang="en-GB"/>
        </a:p>
      </dgm:t>
    </dgm:pt>
    <dgm:pt modelId="{9B3C896A-DD52-4DF6-A6D7-36DC1B633A2C}" type="pres">
      <dgm:prSet presAssocID="{6A457EC6-EA0D-472D-A229-264CB7C4D9F5}" presName="root" presStyleCnt="0">
        <dgm:presLayoutVars>
          <dgm:dir/>
          <dgm:resizeHandles val="exact"/>
        </dgm:presLayoutVars>
      </dgm:prSet>
      <dgm:spPr/>
    </dgm:pt>
    <dgm:pt modelId="{52C1EB08-408E-4D58-B1BD-03FC41D3A4F9}" type="pres">
      <dgm:prSet presAssocID="{58199D93-C4FD-40B1-89D2-D9E6AB33E522}" presName="compNode" presStyleCnt="0"/>
      <dgm:spPr/>
    </dgm:pt>
    <dgm:pt modelId="{002C74F2-D4C3-4117-ACEA-2D63AF513BC6}" type="pres">
      <dgm:prSet presAssocID="{58199D93-C4FD-40B1-89D2-D9E6AB33E522}" presName="bgRect" presStyleLbl="bgShp" presStyleIdx="0" presStyleCnt="4"/>
      <dgm:spPr/>
    </dgm:pt>
    <dgm:pt modelId="{1A92F821-CD59-4F64-B783-4281B6FE2B70}" type="pres">
      <dgm:prSet presAssocID="{58199D93-C4FD-40B1-89D2-D9E6AB33E522}" presName="iconRect" presStyleLbl="node1" presStyleIdx="0" presStyleCnt="4"/>
      <dgm:spPr>
        <a:blipFill>
          <a:blip xmlns:r="http://schemas.openxmlformats.org/officeDocument/2006/relationships" r:embed="rId1">
            <a:extLst>
              <a:ext uri="{96DAC541-7B7A-43D3-8B79-37D633B846F1}">
                <asvg:svgBlip xmlns:asvg="http://schemas.microsoft.com/office/drawing/2016/SVG/main" r:embed="rId2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Low temperature with solid fill"/>
        </a:ext>
      </dgm:extLst>
    </dgm:pt>
    <dgm:pt modelId="{67F587FF-D045-4D9D-8652-C695E8D994A2}" type="pres">
      <dgm:prSet presAssocID="{58199D93-C4FD-40B1-89D2-D9E6AB33E522}" presName="spaceRect" presStyleCnt="0"/>
      <dgm:spPr/>
    </dgm:pt>
    <dgm:pt modelId="{103CA28F-F677-4057-A54A-9B091E007C19}" type="pres">
      <dgm:prSet presAssocID="{58199D93-C4FD-40B1-89D2-D9E6AB33E522}" presName="parTx" presStyleLbl="revTx" presStyleIdx="0" presStyleCnt="4">
        <dgm:presLayoutVars>
          <dgm:chMax val="0"/>
          <dgm:chPref val="0"/>
        </dgm:presLayoutVars>
      </dgm:prSet>
      <dgm:spPr/>
    </dgm:pt>
    <dgm:pt modelId="{71037F04-7558-4BC1-8D80-DABD9A877E61}" type="pres">
      <dgm:prSet presAssocID="{AF534955-69D5-4429-8F3F-2D914D3880CD}" presName="sibTrans" presStyleCnt="0"/>
      <dgm:spPr/>
    </dgm:pt>
    <dgm:pt modelId="{5F391044-3E51-492F-8F8E-B4BD73C37616}" type="pres">
      <dgm:prSet presAssocID="{3042E829-ECB3-4C5E-9140-F3A083C3D88D}" presName="compNode" presStyleCnt="0"/>
      <dgm:spPr/>
    </dgm:pt>
    <dgm:pt modelId="{D85012B1-4EC8-4487-8A0B-F41BB31FE5AC}" type="pres">
      <dgm:prSet presAssocID="{3042E829-ECB3-4C5E-9140-F3A083C3D88D}" presName="bgRect" presStyleLbl="bgShp" presStyleIdx="1" presStyleCnt="4"/>
      <dgm:spPr/>
    </dgm:pt>
    <dgm:pt modelId="{89A64FE1-44E0-40E8-80DF-5011319C301D}" type="pres">
      <dgm:prSet presAssocID="{3042E829-ECB3-4C5E-9140-F3A083C3D88D}" presName="iconRect" presStyleLbl="node1" presStyleIdx="1" presStyleCnt="4"/>
      <dgm:spPr>
        <a:blipFill>
          <a:blip xmlns:r="http://schemas.openxmlformats.org/officeDocument/2006/relationships"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High temperature with solid fill"/>
        </a:ext>
      </dgm:extLst>
    </dgm:pt>
    <dgm:pt modelId="{450E4BF8-A279-4A48-B086-01059BE10D49}" type="pres">
      <dgm:prSet presAssocID="{3042E829-ECB3-4C5E-9140-F3A083C3D88D}" presName="spaceRect" presStyleCnt="0"/>
      <dgm:spPr/>
    </dgm:pt>
    <dgm:pt modelId="{E8CB0548-F7F3-4475-A35B-0D7C3668DDDA}" type="pres">
      <dgm:prSet presAssocID="{3042E829-ECB3-4C5E-9140-F3A083C3D88D}" presName="parTx" presStyleLbl="revTx" presStyleIdx="1" presStyleCnt="4">
        <dgm:presLayoutVars>
          <dgm:chMax val="0"/>
          <dgm:chPref val="0"/>
        </dgm:presLayoutVars>
      </dgm:prSet>
      <dgm:spPr/>
    </dgm:pt>
    <dgm:pt modelId="{EFFB894D-A3E2-4CA9-BA6A-71FB00EBB8DE}" type="pres">
      <dgm:prSet presAssocID="{FCA2564F-98AD-4F2D-BF1F-89D951FA7F63}" presName="sibTrans" presStyleCnt="0"/>
      <dgm:spPr/>
    </dgm:pt>
    <dgm:pt modelId="{29C83072-FE4D-4CBF-98B9-1D324561D6F6}" type="pres">
      <dgm:prSet presAssocID="{A6381B9E-99D9-4C95-8927-0FD388531B11}" presName="compNode" presStyleCnt="0"/>
      <dgm:spPr/>
    </dgm:pt>
    <dgm:pt modelId="{971CF154-850B-4A7A-B901-80895ACDD783}" type="pres">
      <dgm:prSet presAssocID="{A6381B9E-99D9-4C95-8927-0FD388531B11}" presName="bgRect" presStyleLbl="bgShp" presStyleIdx="2" presStyleCnt="4" custLinFactNeighborY="1358"/>
      <dgm:spPr/>
    </dgm:pt>
    <dgm:pt modelId="{AB254690-EFAF-4289-90CB-9A446DB8E8A3}" type="pres">
      <dgm:prSet presAssocID="{A6381B9E-99D9-4C95-8927-0FD388531B11}" presName="iconRect" presStyleLbl="node1" presStyleIdx="2" presStyleCnt="4"/>
      <dgm:spPr>
        <a:blipFill>
          <a:blip xmlns:r="http://schemas.openxmlformats.org/officeDocument/2006/relationships"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Remote learning science with solid fill"/>
        </a:ext>
      </dgm:extLst>
    </dgm:pt>
    <dgm:pt modelId="{2531BA0B-3B27-457B-BEA4-2EDECFF39E53}" type="pres">
      <dgm:prSet presAssocID="{A6381B9E-99D9-4C95-8927-0FD388531B11}" presName="spaceRect" presStyleCnt="0"/>
      <dgm:spPr/>
    </dgm:pt>
    <dgm:pt modelId="{D8068E4B-8E6C-4019-9EF8-FC07A0A0E670}" type="pres">
      <dgm:prSet presAssocID="{A6381B9E-99D9-4C95-8927-0FD388531B11}" presName="parTx" presStyleLbl="revTx" presStyleIdx="2" presStyleCnt="4">
        <dgm:presLayoutVars>
          <dgm:chMax val="0"/>
          <dgm:chPref val="0"/>
        </dgm:presLayoutVars>
      </dgm:prSet>
      <dgm:spPr/>
    </dgm:pt>
    <dgm:pt modelId="{12638774-12F2-E445-A0D8-6358576B139E}" type="pres">
      <dgm:prSet presAssocID="{37F9C8D6-5F0D-4FCD-A806-2176C4489C66}" presName="sibTrans" presStyleCnt="0"/>
      <dgm:spPr/>
    </dgm:pt>
    <dgm:pt modelId="{A3EA85C2-7886-B345-9169-42B7845D744A}" type="pres">
      <dgm:prSet presAssocID="{2B218C2B-7548-F84F-AB39-B1A7C05D721D}" presName="compNode" presStyleCnt="0"/>
      <dgm:spPr/>
    </dgm:pt>
    <dgm:pt modelId="{C72BEB49-08C5-A74E-9E96-0AA1D30672A0}" type="pres">
      <dgm:prSet presAssocID="{2B218C2B-7548-F84F-AB39-B1A7C05D721D}" presName="bgRect" presStyleLbl="bgShp" presStyleIdx="3" presStyleCnt="4"/>
      <dgm:spPr/>
    </dgm:pt>
    <dgm:pt modelId="{9DFC7BB8-24E4-9C4A-8780-527667AAFCA0}" type="pres">
      <dgm:prSet presAssocID="{2B218C2B-7548-F84F-AB39-B1A7C05D721D}" presName="iconRect" presStyleLbl="node1" presStyleIdx="3" presStyleCnt="4"/>
      <dgm:spPr>
        <a:blipFill>
          <a:blip xmlns:r="http://schemas.openxmlformats.org/officeDocument/2006/relationships"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Ui Ux with solid fill"/>
        </a:ext>
      </dgm:extLst>
    </dgm:pt>
    <dgm:pt modelId="{EF95AC42-4E5A-C145-9A8E-E8489D6BD2A3}" type="pres">
      <dgm:prSet presAssocID="{2B218C2B-7548-F84F-AB39-B1A7C05D721D}" presName="spaceRect" presStyleCnt="0"/>
      <dgm:spPr/>
    </dgm:pt>
    <dgm:pt modelId="{FB9FD6CE-2E77-E044-99CB-6A4215B6B8CE}" type="pres">
      <dgm:prSet presAssocID="{2B218C2B-7548-F84F-AB39-B1A7C05D721D}" presName="parTx" presStyleLbl="revTx" presStyleIdx="3" presStyleCnt="4">
        <dgm:presLayoutVars>
          <dgm:chMax val="0"/>
          <dgm:chPref val="0"/>
        </dgm:presLayoutVars>
      </dgm:prSet>
      <dgm:spPr/>
    </dgm:pt>
  </dgm:ptLst>
  <dgm:cxnLst>
    <dgm:cxn modelId="{F0A8B21A-14FD-433F-A3FA-D80CA7DC8BA0}" srcId="{6A457EC6-EA0D-472D-A229-264CB7C4D9F5}" destId="{3042E829-ECB3-4C5E-9140-F3A083C3D88D}" srcOrd="1" destOrd="0" parTransId="{C7F6174A-C4BE-463C-8083-6EA003378D7B}" sibTransId="{FCA2564F-98AD-4F2D-BF1F-89D951FA7F63}"/>
    <dgm:cxn modelId="{3AF25263-5826-514A-A770-67BC3F02FD90}" type="presOf" srcId="{58199D93-C4FD-40B1-89D2-D9E6AB33E522}" destId="{103CA28F-F677-4057-A54A-9B091E007C19}" srcOrd="0" destOrd="0" presId="urn:microsoft.com/office/officeart/2018/2/layout/IconVerticalSolidList"/>
    <dgm:cxn modelId="{9FAF7B97-993D-460F-8F7F-F65829A9FB9B}" srcId="{6A457EC6-EA0D-472D-A229-264CB7C4D9F5}" destId="{A6381B9E-99D9-4C95-8927-0FD388531B11}" srcOrd="2" destOrd="0" parTransId="{6A2C093D-51BC-41AC-B803-057103BE27E2}" sibTransId="{37F9C8D6-5F0D-4FCD-A806-2176C4489C66}"/>
    <dgm:cxn modelId="{6A1C6AA5-87E1-6B49-96CB-E30AF8055261}" srcId="{6A457EC6-EA0D-472D-A229-264CB7C4D9F5}" destId="{2B218C2B-7548-F84F-AB39-B1A7C05D721D}" srcOrd="3" destOrd="0" parTransId="{DDB41CF1-0284-D841-8CE1-A4B5D2A396C0}" sibTransId="{6E6633BA-3CA3-084B-9303-492FF26C02B5}"/>
    <dgm:cxn modelId="{5C8371B2-3865-48C4-AC15-18A0D2A2D1C4}" srcId="{6A457EC6-EA0D-472D-A229-264CB7C4D9F5}" destId="{58199D93-C4FD-40B1-89D2-D9E6AB33E522}" srcOrd="0" destOrd="0" parTransId="{7CC3896B-7F48-4782-A39F-D84B74A33FE9}" sibTransId="{AF534955-69D5-4429-8F3F-2D914D3880CD}"/>
    <dgm:cxn modelId="{685D97B2-4F6F-B74A-9197-BD66DD1E760C}" type="presOf" srcId="{A6381B9E-99D9-4C95-8927-0FD388531B11}" destId="{D8068E4B-8E6C-4019-9EF8-FC07A0A0E670}" srcOrd="0" destOrd="0" presId="urn:microsoft.com/office/officeart/2018/2/layout/IconVerticalSolidList"/>
    <dgm:cxn modelId="{2BA255CF-6A85-B94E-B463-BC46DF887E24}" type="presOf" srcId="{6A457EC6-EA0D-472D-A229-264CB7C4D9F5}" destId="{9B3C896A-DD52-4DF6-A6D7-36DC1B633A2C}" srcOrd="0" destOrd="0" presId="urn:microsoft.com/office/officeart/2018/2/layout/IconVerticalSolidList"/>
    <dgm:cxn modelId="{5CBE51F6-C9CC-8E48-942E-E402E69FE654}" type="presOf" srcId="{2B218C2B-7548-F84F-AB39-B1A7C05D721D}" destId="{FB9FD6CE-2E77-E044-99CB-6A4215B6B8CE}" srcOrd="0" destOrd="0" presId="urn:microsoft.com/office/officeart/2018/2/layout/IconVerticalSolidList"/>
    <dgm:cxn modelId="{C2145FF9-DCB1-744A-99F3-21CB9DCEE294}" type="presOf" srcId="{3042E829-ECB3-4C5E-9140-F3A083C3D88D}" destId="{E8CB0548-F7F3-4475-A35B-0D7C3668DDDA}" srcOrd="0" destOrd="0" presId="urn:microsoft.com/office/officeart/2018/2/layout/IconVerticalSolidList"/>
    <dgm:cxn modelId="{2030569C-28BC-2944-AEF9-F1783035D365}" type="presParOf" srcId="{9B3C896A-DD52-4DF6-A6D7-36DC1B633A2C}" destId="{52C1EB08-408E-4D58-B1BD-03FC41D3A4F9}" srcOrd="0" destOrd="0" presId="urn:microsoft.com/office/officeart/2018/2/layout/IconVerticalSolidList"/>
    <dgm:cxn modelId="{896EA936-3DD4-5B48-B809-A6214853C4FE}" type="presParOf" srcId="{52C1EB08-408E-4D58-B1BD-03FC41D3A4F9}" destId="{002C74F2-D4C3-4117-ACEA-2D63AF513BC6}" srcOrd="0" destOrd="0" presId="urn:microsoft.com/office/officeart/2018/2/layout/IconVerticalSolidList"/>
    <dgm:cxn modelId="{B4981193-966C-B348-8156-51B170A6B9D1}" type="presParOf" srcId="{52C1EB08-408E-4D58-B1BD-03FC41D3A4F9}" destId="{1A92F821-CD59-4F64-B783-4281B6FE2B70}" srcOrd="1" destOrd="0" presId="urn:microsoft.com/office/officeart/2018/2/layout/IconVerticalSolidList"/>
    <dgm:cxn modelId="{098EA153-1475-7941-840C-66F29EF1B28B}" type="presParOf" srcId="{52C1EB08-408E-4D58-B1BD-03FC41D3A4F9}" destId="{67F587FF-D045-4D9D-8652-C695E8D994A2}" srcOrd="2" destOrd="0" presId="urn:microsoft.com/office/officeart/2018/2/layout/IconVerticalSolidList"/>
    <dgm:cxn modelId="{1A2319AF-C9EB-D344-B2E4-6630342AFF10}" type="presParOf" srcId="{52C1EB08-408E-4D58-B1BD-03FC41D3A4F9}" destId="{103CA28F-F677-4057-A54A-9B091E007C19}" srcOrd="3" destOrd="0" presId="urn:microsoft.com/office/officeart/2018/2/layout/IconVerticalSolidList"/>
    <dgm:cxn modelId="{41088A9E-E24C-834C-B950-67CEEFD3B336}" type="presParOf" srcId="{9B3C896A-DD52-4DF6-A6D7-36DC1B633A2C}" destId="{71037F04-7558-4BC1-8D80-DABD9A877E61}" srcOrd="1" destOrd="0" presId="urn:microsoft.com/office/officeart/2018/2/layout/IconVerticalSolidList"/>
    <dgm:cxn modelId="{91C27963-F83F-1F4E-A7F9-8FD23D9689D9}" type="presParOf" srcId="{9B3C896A-DD52-4DF6-A6D7-36DC1B633A2C}" destId="{5F391044-3E51-492F-8F8E-B4BD73C37616}" srcOrd="2" destOrd="0" presId="urn:microsoft.com/office/officeart/2018/2/layout/IconVerticalSolidList"/>
    <dgm:cxn modelId="{9B56E5E0-30EB-724A-97A6-F3D84784FAA0}" type="presParOf" srcId="{5F391044-3E51-492F-8F8E-B4BD73C37616}" destId="{D85012B1-4EC8-4487-8A0B-F41BB31FE5AC}" srcOrd="0" destOrd="0" presId="urn:microsoft.com/office/officeart/2018/2/layout/IconVerticalSolidList"/>
    <dgm:cxn modelId="{4F17205A-7E26-844A-B50B-571178D2DCF1}" type="presParOf" srcId="{5F391044-3E51-492F-8F8E-B4BD73C37616}" destId="{89A64FE1-44E0-40E8-80DF-5011319C301D}" srcOrd="1" destOrd="0" presId="urn:microsoft.com/office/officeart/2018/2/layout/IconVerticalSolidList"/>
    <dgm:cxn modelId="{7905AE82-764F-9744-8077-94AE593CD0EF}" type="presParOf" srcId="{5F391044-3E51-492F-8F8E-B4BD73C37616}" destId="{450E4BF8-A279-4A48-B086-01059BE10D49}" srcOrd="2" destOrd="0" presId="urn:microsoft.com/office/officeart/2018/2/layout/IconVerticalSolidList"/>
    <dgm:cxn modelId="{6123F060-91BB-5A49-9652-936461DC90B0}" type="presParOf" srcId="{5F391044-3E51-492F-8F8E-B4BD73C37616}" destId="{E8CB0548-F7F3-4475-A35B-0D7C3668DDDA}" srcOrd="3" destOrd="0" presId="urn:microsoft.com/office/officeart/2018/2/layout/IconVerticalSolidList"/>
    <dgm:cxn modelId="{9D597F8B-2BEF-D04B-B72D-CAA1DFA25E55}" type="presParOf" srcId="{9B3C896A-DD52-4DF6-A6D7-36DC1B633A2C}" destId="{EFFB894D-A3E2-4CA9-BA6A-71FB00EBB8DE}" srcOrd="3" destOrd="0" presId="urn:microsoft.com/office/officeart/2018/2/layout/IconVerticalSolidList"/>
    <dgm:cxn modelId="{F21D92A6-E34B-B647-827B-F1CB087377A0}" type="presParOf" srcId="{9B3C896A-DD52-4DF6-A6D7-36DC1B633A2C}" destId="{29C83072-FE4D-4CBF-98B9-1D324561D6F6}" srcOrd="4" destOrd="0" presId="urn:microsoft.com/office/officeart/2018/2/layout/IconVerticalSolidList"/>
    <dgm:cxn modelId="{6CA21BDA-67A6-7B49-AA8E-280D4B46FCEF}" type="presParOf" srcId="{29C83072-FE4D-4CBF-98B9-1D324561D6F6}" destId="{971CF154-850B-4A7A-B901-80895ACDD783}" srcOrd="0" destOrd="0" presId="urn:microsoft.com/office/officeart/2018/2/layout/IconVerticalSolidList"/>
    <dgm:cxn modelId="{87CB83BF-3E78-B247-AE6B-2DA7256D9147}" type="presParOf" srcId="{29C83072-FE4D-4CBF-98B9-1D324561D6F6}" destId="{AB254690-EFAF-4289-90CB-9A446DB8E8A3}" srcOrd="1" destOrd="0" presId="urn:microsoft.com/office/officeart/2018/2/layout/IconVerticalSolidList"/>
    <dgm:cxn modelId="{9D109BEE-34CC-F749-A226-028B138045DE}" type="presParOf" srcId="{29C83072-FE4D-4CBF-98B9-1D324561D6F6}" destId="{2531BA0B-3B27-457B-BEA4-2EDECFF39E53}" srcOrd="2" destOrd="0" presId="urn:microsoft.com/office/officeart/2018/2/layout/IconVerticalSolidList"/>
    <dgm:cxn modelId="{16D95BF9-C6B4-E44C-B9A7-ABE4E174E351}" type="presParOf" srcId="{29C83072-FE4D-4CBF-98B9-1D324561D6F6}" destId="{D8068E4B-8E6C-4019-9EF8-FC07A0A0E670}" srcOrd="3" destOrd="0" presId="urn:microsoft.com/office/officeart/2018/2/layout/IconVerticalSolidList"/>
    <dgm:cxn modelId="{096DF288-45BB-4241-9E69-EEC31D6D0B83}" type="presParOf" srcId="{9B3C896A-DD52-4DF6-A6D7-36DC1B633A2C}" destId="{12638774-12F2-E445-A0D8-6358576B139E}" srcOrd="5" destOrd="0" presId="urn:microsoft.com/office/officeart/2018/2/layout/IconVerticalSolidList"/>
    <dgm:cxn modelId="{8DB5F9B6-449A-B04A-A3C3-6B7B4F59A64E}" type="presParOf" srcId="{9B3C896A-DD52-4DF6-A6D7-36DC1B633A2C}" destId="{A3EA85C2-7886-B345-9169-42B7845D744A}" srcOrd="6" destOrd="0" presId="urn:microsoft.com/office/officeart/2018/2/layout/IconVerticalSolidList"/>
    <dgm:cxn modelId="{EA365468-9FC0-3E46-A300-B5943E0ACE95}" type="presParOf" srcId="{A3EA85C2-7886-B345-9169-42B7845D744A}" destId="{C72BEB49-08C5-A74E-9E96-0AA1D30672A0}" srcOrd="0" destOrd="0" presId="urn:microsoft.com/office/officeart/2018/2/layout/IconVerticalSolidList"/>
    <dgm:cxn modelId="{CB50CA1F-DFDF-094A-8228-D7E2C36E9534}" type="presParOf" srcId="{A3EA85C2-7886-B345-9169-42B7845D744A}" destId="{9DFC7BB8-24E4-9C4A-8780-527667AAFCA0}" srcOrd="1" destOrd="0" presId="urn:microsoft.com/office/officeart/2018/2/layout/IconVerticalSolidList"/>
    <dgm:cxn modelId="{36248DC2-906A-274C-B741-D69537CF72EB}" type="presParOf" srcId="{A3EA85C2-7886-B345-9169-42B7845D744A}" destId="{EF95AC42-4E5A-C145-9A8E-E8489D6BD2A3}" srcOrd="2" destOrd="0" presId="urn:microsoft.com/office/officeart/2018/2/layout/IconVerticalSolidList"/>
    <dgm:cxn modelId="{ABC6D162-786F-D84B-901E-CEABBAB6A007}" type="presParOf" srcId="{A3EA85C2-7886-B345-9169-42B7845D744A}" destId="{FB9FD6CE-2E77-E044-99CB-6A4215B6B8CE}" srcOrd="3" destOrd="0" presId="urn:microsoft.com/office/officeart/2018/2/layout/IconVerticalSoli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2.xml><?xml version="1.0" encoding="utf-8"?>
<dgm:dataModel xmlns:dgm="http://schemas.openxmlformats.org/drawingml/2006/diagram" xmlns:a="http://schemas.openxmlformats.org/drawingml/2006/main">
  <dgm:ptLst>
    <dgm:pt modelId="{6A457EC6-EA0D-472D-A229-264CB7C4D9F5}" type="doc">
      <dgm:prSet loTypeId="urn:microsoft.com/office/officeart/2018/2/layout/IconVerticalSolidList" loCatId="icon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58199D93-C4FD-40B1-89D2-D9E6AB33E522}">
      <dgm:prSet/>
      <dgm:spPr/>
      <dgm:t>
        <a:bodyPr/>
        <a:lstStyle/>
        <a:p>
          <a:pPr>
            <a:lnSpc>
              <a:spcPct val="100000"/>
            </a:lnSpc>
          </a:pPr>
          <a:r>
            <a:rPr lang="en-US"/>
            <a:t>We have had issues with linking to different parts of the organization (except for DST)</a:t>
          </a:r>
        </a:p>
      </dgm:t>
    </dgm:pt>
    <dgm:pt modelId="{7CC3896B-7F48-4782-A39F-D84B74A33FE9}" type="parTrans" cxnId="{5C8371B2-3865-48C4-AC15-18A0D2A2D1C4}">
      <dgm:prSet/>
      <dgm:spPr/>
      <dgm:t>
        <a:bodyPr/>
        <a:lstStyle/>
        <a:p>
          <a:endParaRPr lang="en-US"/>
        </a:p>
      </dgm:t>
    </dgm:pt>
    <dgm:pt modelId="{AF534955-69D5-4429-8F3F-2D914D3880CD}" type="sibTrans" cxnId="{5C8371B2-3865-48C4-AC15-18A0D2A2D1C4}">
      <dgm:prSet/>
      <dgm:spPr/>
      <dgm:t>
        <a:bodyPr/>
        <a:lstStyle/>
        <a:p>
          <a:endParaRPr lang="en-US"/>
        </a:p>
      </dgm:t>
    </dgm:pt>
    <dgm:pt modelId="{649E5E7A-DB4E-4981-B8BF-41B0A28E7282}">
      <dgm:prSet/>
      <dgm:spPr/>
      <dgm:t>
        <a:bodyPr/>
        <a:lstStyle/>
        <a:p>
          <a:pPr>
            <a:lnSpc>
              <a:spcPct val="100000"/>
            </a:lnSpc>
          </a:pPr>
          <a:r>
            <a:rPr lang="en-US" dirty="0"/>
            <a:t>not a major concern for us anymore, but maybe for others</a:t>
          </a:r>
        </a:p>
      </dgm:t>
    </dgm:pt>
    <dgm:pt modelId="{10A973AD-231F-43FD-9E04-78D7929B36C7}" type="parTrans" cxnId="{0A53885D-9C7C-45BB-816D-4734A3B205A3}">
      <dgm:prSet/>
      <dgm:spPr/>
      <dgm:t>
        <a:bodyPr/>
        <a:lstStyle/>
        <a:p>
          <a:endParaRPr lang="en-US"/>
        </a:p>
      </dgm:t>
    </dgm:pt>
    <dgm:pt modelId="{99D9D55A-99D6-40D9-A3C4-185EFA32FFED}" type="sibTrans" cxnId="{0A53885D-9C7C-45BB-816D-4734A3B205A3}">
      <dgm:prSet/>
      <dgm:spPr/>
      <dgm:t>
        <a:bodyPr/>
        <a:lstStyle/>
        <a:p>
          <a:endParaRPr lang="en-US"/>
        </a:p>
      </dgm:t>
    </dgm:pt>
    <dgm:pt modelId="{3042E829-ECB3-4C5E-9140-F3A083C3D88D}">
      <dgm:prSet/>
      <dgm:spPr/>
      <dgm:t>
        <a:bodyPr/>
        <a:lstStyle/>
        <a:p>
          <a:pPr>
            <a:lnSpc>
              <a:spcPct val="100000"/>
            </a:lnSpc>
          </a:pPr>
          <a:r>
            <a:rPr lang="en-US" dirty="0"/>
            <a:t>Working with ECDC on plan for early Hot Commissioning phase</a:t>
          </a:r>
        </a:p>
      </dgm:t>
    </dgm:pt>
    <dgm:pt modelId="{C7F6174A-C4BE-463C-8083-6EA003378D7B}" type="parTrans" cxnId="{F0A8B21A-14FD-433F-A3FA-D80CA7DC8BA0}">
      <dgm:prSet/>
      <dgm:spPr/>
      <dgm:t>
        <a:bodyPr/>
        <a:lstStyle/>
        <a:p>
          <a:endParaRPr lang="en-US"/>
        </a:p>
      </dgm:t>
    </dgm:pt>
    <dgm:pt modelId="{FCA2564F-98AD-4F2D-BF1F-89D951FA7F63}" type="sibTrans" cxnId="{F0A8B21A-14FD-433F-A3FA-D80CA7DC8BA0}">
      <dgm:prSet/>
      <dgm:spPr/>
      <dgm:t>
        <a:bodyPr/>
        <a:lstStyle/>
        <a:p>
          <a:endParaRPr lang="en-US"/>
        </a:p>
      </dgm:t>
    </dgm:pt>
    <dgm:pt modelId="{A6381B9E-99D9-4C95-8927-0FD388531B11}">
      <dgm:prSet/>
      <dgm:spPr/>
      <dgm:t>
        <a:bodyPr/>
        <a:lstStyle/>
        <a:p>
          <a:pPr>
            <a:lnSpc>
              <a:spcPct val="100000"/>
            </a:lnSpc>
          </a:pPr>
          <a:r>
            <a:rPr lang="en-US" dirty="0"/>
            <a:t>Need to improve plans for later instruments</a:t>
          </a:r>
        </a:p>
      </dgm:t>
    </dgm:pt>
    <dgm:pt modelId="{6A2C093D-51BC-41AC-B803-057103BE27E2}" type="parTrans" cxnId="{9FAF7B97-993D-460F-8F7F-F65829A9FB9B}">
      <dgm:prSet/>
      <dgm:spPr/>
      <dgm:t>
        <a:bodyPr/>
        <a:lstStyle/>
        <a:p>
          <a:endParaRPr lang="en-US"/>
        </a:p>
      </dgm:t>
    </dgm:pt>
    <dgm:pt modelId="{37F9C8D6-5F0D-4FCD-A806-2176C4489C66}" type="sibTrans" cxnId="{9FAF7B97-993D-460F-8F7F-F65829A9FB9B}">
      <dgm:prSet/>
      <dgm:spPr/>
      <dgm:t>
        <a:bodyPr/>
        <a:lstStyle/>
        <a:p>
          <a:endParaRPr lang="en-US"/>
        </a:p>
      </dgm:t>
    </dgm:pt>
    <dgm:pt modelId="{9B3C896A-DD52-4DF6-A6D7-36DC1B633A2C}" type="pres">
      <dgm:prSet presAssocID="{6A457EC6-EA0D-472D-A229-264CB7C4D9F5}" presName="root" presStyleCnt="0">
        <dgm:presLayoutVars>
          <dgm:dir/>
          <dgm:resizeHandles val="exact"/>
        </dgm:presLayoutVars>
      </dgm:prSet>
      <dgm:spPr/>
    </dgm:pt>
    <dgm:pt modelId="{52C1EB08-408E-4D58-B1BD-03FC41D3A4F9}" type="pres">
      <dgm:prSet presAssocID="{58199D93-C4FD-40B1-89D2-D9E6AB33E522}" presName="compNode" presStyleCnt="0"/>
      <dgm:spPr/>
    </dgm:pt>
    <dgm:pt modelId="{002C74F2-D4C3-4117-ACEA-2D63AF513BC6}" type="pres">
      <dgm:prSet presAssocID="{58199D93-C4FD-40B1-89D2-D9E6AB33E522}" presName="bgRect" presStyleLbl="bgShp" presStyleIdx="0" presStyleCnt="3"/>
      <dgm:spPr/>
    </dgm:pt>
    <dgm:pt modelId="{1A92F821-CD59-4F64-B783-4281B6FE2B70}" type="pres">
      <dgm:prSet presAssocID="{58199D93-C4FD-40B1-89D2-D9E6AB33E522}" presName="iconRect" presStyleLbl="node1" presStyleIdx="0" presStyleCnt="3"/>
      <dgm:spPr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Disconnected"/>
        </a:ext>
      </dgm:extLst>
    </dgm:pt>
    <dgm:pt modelId="{67F587FF-D045-4D9D-8652-C695E8D994A2}" type="pres">
      <dgm:prSet presAssocID="{58199D93-C4FD-40B1-89D2-D9E6AB33E522}" presName="spaceRect" presStyleCnt="0"/>
      <dgm:spPr/>
    </dgm:pt>
    <dgm:pt modelId="{103CA28F-F677-4057-A54A-9B091E007C19}" type="pres">
      <dgm:prSet presAssocID="{58199D93-C4FD-40B1-89D2-D9E6AB33E522}" presName="parTx" presStyleLbl="revTx" presStyleIdx="0" presStyleCnt="4">
        <dgm:presLayoutVars>
          <dgm:chMax val="0"/>
          <dgm:chPref val="0"/>
        </dgm:presLayoutVars>
      </dgm:prSet>
      <dgm:spPr/>
    </dgm:pt>
    <dgm:pt modelId="{67A3B630-5CDE-4070-9868-199B6B82653E}" type="pres">
      <dgm:prSet presAssocID="{58199D93-C4FD-40B1-89D2-D9E6AB33E522}" presName="desTx" presStyleLbl="revTx" presStyleIdx="1" presStyleCnt="4">
        <dgm:presLayoutVars/>
      </dgm:prSet>
      <dgm:spPr/>
    </dgm:pt>
    <dgm:pt modelId="{71037F04-7558-4BC1-8D80-DABD9A877E61}" type="pres">
      <dgm:prSet presAssocID="{AF534955-69D5-4429-8F3F-2D914D3880CD}" presName="sibTrans" presStyleCnt="0"/>
      <dgm:spPr/>
    </dgm:pt>
    <dgm:pt modelId="{5F391044-3E51-492F-8F8E-B4BD73C37616}" type="pres">
      <dgm:prSet presAssocID="{3042E829-ECB3-4C5E-9140-F3A083C3D88D}" presName="compNode" presStyleCnt="0"/>
      <dgm:spPr/>
    </dgm:pt>
    <dgm:pt modelId="{D85012B1-4EC8-4487-8A0B-F41BB31FE5AC}" type="pres">
      <dgm:prSet presAssocID="{3042E829-ECB3-4C5E-9140-F3A083C3D88D}" presName="bgRect" presStyleLbl="bgShp" presStyleIdx="1" presStyleCnt="3"/>
      <dgm:spPr/>
    </dgm:pt>
    <dgm:pt modelId="{89A64FE1-44E0-40E8-80DF-5011319C301D}" type="pres">
      <dgm:prSet presAssocID="{3042E829-ECB3-4C5E-9140-F3A083C3D88D}" presName="iconRect" presStyleLbl="node1" presStyleIdx="1" presStyleCnt="3"/>
      <dgm:spPr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Electrician"/>
        </a:ext>
      </dgm:extLst>
    </dgm:pt>
    <dgm:pt modelId="{450E4BF8-A279-4A48-B086-01059BE10D49}" type="pres">
      <dgm:prSet presAssocID="{3042E829-ECB3-4C5E-9140-F3A083C3D88D}" presName="spaceRect" presStyleCnt="0"/>
      <dgm:spPr/>
    </dgm:pt>
    <dgm:pt modelId="{E8CB0548-F7F3-4475-A35B-0D7C3668DDDA}" type="pres">
      <dgm:prSet presAssocID="{3042E829-ECB3-4C5E-9140-F3A083C3D88D}" presName="parTx" presStyleLbl="revTx" presStyleIdx="2" presStyleCnt="4">
        <dgm:presLayoutVars>
          <dgm:chMax val="0"/>
          <dgm:chPref val="0"/>
        </dgm:presLayoutVars>
      </dgm:prSet>
      <dgm:spPr/>
    </dgm:pt>
    <dgm:pt modelId="{EFFB894D-A3E2-4CA9-BA6A-71FB00EBB8DE}" type="pres">
      <dgm:prSet presAssocID="{FCA2564F-98AD-4F2D-BF1F-89D951FA7F63}" presName="sibTrans" presStyleCnt="0"/>
      <dgm:spPr/>
    </dgm:pt>
    <dgm:pt modelId="{29C83072-FE4D-4CBF-98B9-1D324561D6F6}" type="pres">
      <dgm:prSet presAssocID="{A6381B9E-99D9-4C95-8927-0FD388531B11}" presName="compNode" presStyleCnt="0"/>
      <dgm:spPr/>
    </dgm:pt>
    <dgm:pt modelId="{971CF154-850B-4A7A-B901-80895ACDD783}" type="pres">
      <dgm:prSet presAssocID="{A6381B9E-99D9-4C95-8927-0FD388531B11}" presName="bgRect" presStyleLbl="bgShp" presStyleIdx="2" presStyleCnt="3"/>
      <dgm:spPr/>
    </dgm:pt>
    <dgm:pt modelId="{AB254690-EFAF-4289-90CB-9A446DB8E8A3}" type="pres">
      <dgm:prSet presAssocID="{A6381B9E-99D9-4C95-8927-0FD388531B11}" presName="iconRect" presStyleLbl="node1" presStyleIdx="2" presStyleCnt="3"/>
      <dgm:spPr>
        <a:blipFill>
          <a:blip xmlns:r="http://schemas.openxmlformats.org/officeDocument/2006/relationships"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Gantt Chart with solid fill"/>
        </a:ext>
      </dgm:extLst>
    </dgm:pt>
    <dgm:pt modelId="{2531BA0B-3B27-457B-BEA4-2EDECFF39E53}" type="pres">
      <dgm:prSet presAssocID="{A6381B9E-99D9-4C95-8927-0FD388531B11}" presName="spaceRect" presStyleCnt="0"/>
      <dgm:spPr/>
    </dgm:pt>
    <dgm:pt modelId="{D8068E4B-8E6C-4019-9EF8-FC07A0A0E670}" type="pres">
      <dgm:prSet presAssocID="{A6381B9E-99D9-4C95-8927-0FD388531B11}" presName="parTx" presStyleLbl="revTx" presStyleIdx="3" presStyleCnt="4">
        <dgm:presLayoutVars>
          <dgm:chMax val="0"/>
          <dgm:chPref val="0"/>
        </dgm:presLayoutVars>
      </dgm:prSet>
      <dgm:spPr/>
    </dgm:pt>
  </dgm:ptLst>
  <dgm:cxnLst>
    <dgm:cxn modelId="{116C2008-79ED-412C-99F3-12C6AD73C03C}" type="presOf" srcId="{58199D93-C4FD-40B1-89D2-D9E6AB33E522}" destId="{103CA28F-F677-4057-A54A-9B091E007C19}" srcOrd="0" destOrd="0" presId="urn:microsoft.com/office/officeart/2018/2/layout/IconVerticalSolidList"/>
    <dgm:cxn modelId="{F0A8B21A-14FD-433F-A3FA-D80CA7DC8BA0}" srcId="{6A457EC6-EA0D-472D-A229-264CB7C4D9F5}" destId="{3042E829-ECB3-4C5E-9140-F3A083C3D88D}" srcOrd="1" destOrd="0" parTransId="{C7F6174A-C4BE-463C-8083-6EA003378D7B}" sibTransId="{FCA2564F-98AD-4F2D-BF1F-89D951FA7F63}"/>
    <dgm:cxn modelId="{0A53885D-9C7C-45BB-816D-4734A3B205A3}" srcId="{58199D93-C4FD-40B1-89D2-D9E6AB33E522}" destId="{649E5E7A-DB4E-4981-B8BF-41B0A28E7282}" srcOrd="0" destOrd="0" parTransId="{10A973AD-231F-43FD-9E04-78D7929B36C7}" sibTransId="{99D9D55A-99D6-40D9-A3C4-185EFA32FFED}"/>
    <dgm:cxn modelId="{D5127B73-B12B-4064-B8AF-0433828BD2F2}" type="presOf" srcId="{A6381B9E-99D9-4C95-8927-0FD388531B11}" destId="{D8068E4B-8E6C-4019-9EF8-FC07A0A0E670}" srcOrd="0" destOrd="0" presId="urn:microsoft.com/office/officeart/2018/2/layout/IconVerticalSolidList"/>
    <dgm:cxn modelId="{9FAF7B97-993D-460F-8F7F-F65829A9FB9B}" srcId="{6A457EC6-EA0D-472D-A229-264CB7C4D9F5}" destId="{A6381B9E-99D9-4C95-8927-0FD388531B11}" srcOrd="2" destOrd="0" parTransId="{6A2C093D-51BC-41AC-B803-057103BE27E2}" sibTransId="{37F9C8D6-5F0D-4FCD-A806-2176C4489C66}"/>
    <dgm:cxn modelId="{5C8371B2-3865-48C4-AC15-18A0D2A2D1C4}" srcId="{6A457EC6-EA0D-472D-A229-264CB7C4D9F5}" destId="{58199D93-C4FD-40B1-89D2-D9E6AB33E522}" srcOrd="0" destOrd="0" parTransId="{7CC3896B-7F48-4782-A39F-D84B74A33FE9}" sibTransId="{AF534955-69D5-4429-8F3F-2D914D3880CD}"/>
    <dgm:cxn modelId="{E8D410CE-CC30-4BA7-9329-A80F0A63EBE2}" type="presOf" srcId="{6A457EC6-EA0D-472D-A229-264CB7C4D9F5}" destId="{9B3C896A-DD52-4DF6-A6D7-36DC1B633A2C}" srcOrd="0" destOrd="0" presId="urn:microsoft.com/office/officeart/2018/2/layout/IconVerticalSolidList"/>
    <dgm:cxn modelId="{27772EE3-E3F8-474A-A397-5420CF272C21}" type="presOf" srcId="{649E5E7A-DB4E-4981-B8BF-41B0A28E7282}" destId="{67A3B630-5CDE-4070-9868-199B6B82653E}" srcOrd="0" destOrd="0" presId="urn:microsoft.com/office/officeart/2018/2/layout/IconVerticalSolidList"/>
    <dgm:cxn modelId="{8444BEFB-0EDE-4FE4-A3E2-71E957067A4A}" type="presOf" srcId="{3042E829-ECB3-4C5E-9140-F3A083C3D88D}" destId="{E8CB0548-F7F3-4475-A35B-0D7C3668DDDA}" srcOrd="0" destOrd="0" presId="urn:microsoft.com/office/officeart/2018/2/layout/IconVerticalSolidList"/>
    <dgm:cxn modelId="{CAA65715-8928-40E6-93B0-D399EB7C59D6}" type="presParOf" srcId="{9B3C896A-DD52-4DF6-A6D7-36DC1B633A2C}" destId="{52C1EB08-408E-4D58-B1BD-03FC41D3A4F9}" srcOrd="0" destOrd="0" presId="urn:microsoft.com/office/officeart/2018/2/layout/IconVerticalSolidList"/>
    <dgm:cxn modelId="{2FABC0D1-F07E-4C6C-954A-73AC90FFF058}" type="presParOf" srcId="{52C1EB08-408E-4D58-B1BD-03FC41D3A4F9}" destId="{002C74F2-D4C3-4117-ACEA-2D63AF513BC6}" srcOrd="0" destOrd="0" presId="urn:microsoft.com/office/officeart/2018/2/layout/IconVerticalSolidList"/>
    <dgm:cxn modelId="{E85E6DF4-77F0-4AEA-A3A1-EFC28164B123}" type="presParOf" srcId="{52C1EB08-408E-4D58-B1BD-03FC41D3A4F9}" destId="{1A92F821-CD59-4F64-B783-4281B6FE2B70}" srcOrd="1" destOrd="0" presId="urn:microsoft.com/office/officeart/2018/2/layout/IconVerticalSolidList"/>
    <dgm:cxn modelId="{BBA224D7-7ED0-49E0-85D9-188D3F9A6F98}" type="presParOf" srcId="{52C1EB08-408E-4D58-B1BD-03FC41D3A4F9}" destId="{67F587FF-D045-4D9D-8652-C695E8D994A2}" srcOrd="2" destOrd="0" presId="urn:microsoft.com/office/officeart/2018/2/layout/IconVerticalSolidList"/>
    <dgm:cxn modelId="{2D1B8F68-6B5C-4389-BF5B-C4D547A6750D}" type="presParOf" srcId="{52C1EB08-408E-4D58-B1BD-03FC41D3A4F9}" destId="{103CA28F-F677-4057-A54A-9B091E007C19}" srcOrd="3" destOrd="0" presId="urn:microsoft.com/office/officeart/2018/2/layout/IconVerticalSolidList"/>
    <dgm:cxn modelId="{7C41AB6F-D990-4A55-AB61-D773A2FC37B3}" type="presParOf" srcId="{52C1EB08-408E-4D58-B1BD-03FC41D3A4F9}" destId="{67A3B630-5CDE-4070-9868-199B6B82653E}" srcOrd="4" destOrd="0" presId="urn:microsoft.com/office/officeart/2018/2/layout/IconVerticalSolidList"/>
    <dgm:cxn modelId="{42C1D040-3860-488C-A27B-320C0F252E1F}" type="presParOf" srcId="{9B3C896A-DD52-4DF6-A6D7-36DC1B633A2C}" destId="{71037F04-7558-4BC1-8D80-DABD9A877E61}" srcOrd="1" destOrd="0" presId="urn:microsoft.com/office/officeart/2018/2/layout/IconVerticalSolidList"/>
    <dgm:cxn modelId="{15FDDE90-04D5-481E-B60D-441BE7374DA0}" type="presParOf" srcId="{9B3C896A-DD52-4DF6-A6D7-36DC1B633A2C}" destId="{5F391044-3E51-492F-8F8E-B4BD73C37616}" srcOrd="2" destOrd="0" presId="urn:microsoft.com/office/officeart/2018/2/layout/IconVerticalSolidList"/>
    <dgm:cxn modelId="{78EEBC14-1BBF-4C7A-A279-5D7B14AC36A6}" type="presParOf" srcId="{5F391044-3E51-492F-8F8E-B4BD73C37616}" destId="{D85012B1-4EC8-4487-8A0B-F41BB31FE5AC}" srcOrd="0" destOrd="0" presId="urn:microsoft.com/office/officeart/2018/2/layout/IconVerticalSolidList"/>
    <dgm:cxn modelId="{DCA8CC7A-3C16-4566-A125-C3B075D584A7}" type="presParOf" srcId="{5F391044-3E51-492F-8F8E-B4BD73C37616}" destId="{89A64FE1-44E0-40E8-80DF-5011319C301D}" srcOrd="1" destOrd="0" presId="urn:microsoft.com/office/officeart/2018/2/layout/IconVerticalSolidList"/>
    <dgm:cxn modelId="{F7C2D6C3-65E9-44C2-BA5A-49EEE0C81A37}" type="presParOf" srcId="{5F391044-3E51-492F-8F8E-B4BD73C37616}" destId="{450E4BF8-A279-4A48-B086-01059BE10D49}" srcOrd="2" destOrd="0" presId="urn:microsoft.com/office/officeart/2018/2/layout/IconVerticalSolidList"/>
    <dgm:cxn modelId="{A7181AFE-FE95-40BF-B54D-8C4B13B26F27}" type="presParOf" srcId="{5F391044-3E51-492F-8F8E-B4BD73C37616}" destId="{E8CB0548-F7F3-4475-A35B-0D7C3668DDDA}" srcOrd="3" destOrd="0" presId="urn:microsoft.com/office/officeart/2018/2/layout/IconVerticalSolidList"/>
    <dgm:cxn modelId="{20FE3319-774F-4997-A87A-C42D214F346F}" type="presParOf" srcId="{9B3C896A-DD52-4DF6-A6D7-36DC1B633A2C}" destId="{EFFB894D-A3E2-4CA9-BA6A-71FB00EBB8DE}" srcOrd="3" destOrd="0" presId="urn:microsoft.com/office/officeart/2018/2/layout/IconVerticalSolidList"/>
    <dgm:cxn modelId="{4A8F24B0-AA7E-451D-9141-FEFBC35FC441}" type="presParOf" srcId="{9B3C896A-DD52-4DF6-A6D7-36DC1B633A2C}" destId="{29C83072-FE4D-4CBF-98B9-1D324561D6F6}" srcOrd="4" destOrd="0" presId="urn:microsoft.com/office/officeart/2018/2/layout/IconVerticalSolidList"/>
    <dgm:cxn modelId="{52F8DEC6-4985-4EC1-AD4A-AC6C5B148B54}" type="presParOf" srcId="{29C83072-FE4D-4CBF-98B9-1D324561D6F6}" destId="{971CF154-850B-4A7A-B901-80895ACDD783}" srcOrd="0" destOrd="0" presId="urn:microsoft.com/office/officeart/2018/2/layout/IconVerticalSolidList"/>
    <dgm:cxn modelId="{7947BB87-1FB0-440D-81A7-86C5AC1E20E2}" type="presParOf" srcId="{29C83072-FE4D-4CBF-98B9-1D324561D6F6}" destId="{AB254690-EFAF-4289-90CB-9A446DB8E8A3}" srcOrd="1" destOrd="0" presId="urn:microsoft.com/office/officeart/2018/2/layout/IconVerticalSolidList"/>
    <dgm:cxn modelId="{4CEE6EE3-F724-4C93-A4CF-E417A9DA339E}" type="presParOf" srcId="{29C83072-FE4D-4CBF-98B9-1D324561D6F6}" destId="{2531BA0B-3B27-457B-BEA4-2EDECFF39E53}" srcOrd="2" destOrd="0" presId="urn:microsoft.com/office/officeart/2018/2/layout/IconVerticalSolidList"/>
    <dgm:cxn modelId="{222AC4F5-3BDD-44CA-9D73-3AA08A5CE26F}" type="presParOf" srcId="{29C83072-FE4D-4CBF-98B9-1D324561D6F6}" destId="{D8068E4B-8E6C-4019-9EF8-FC07A0A0E670}" srcOrd="3" destOrd="0" presId="urn:microsoft.com/office/officeart/2018/2/layout/IconVerticalSoli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ata3.xml><?xml version="1.0" encoding="utf-8"?>
<dgm:dataModel xmlns:dgm="http://schemas.openxmlformats.org/drawingml/2006/diagram" xmlns:a="http://schemas.openxmlformats.org/drawingml/2006/main">
  <dgm:ptLst>
    <dgm:pt modelId="{6A457EC6-EA0D-472D-A229-264CB7C4D9F5}" type="doc">
      <dgm:prSet loTypeId="urn:microsoft.com/office/officeart/2018/2/layout/IconVerticalSolidList" loCatId="icon" qsTypeId="urn:microsoft.com/office/officeart/2005/8/quickstyle/simple1" qsCatId="simple" csTypeId="urn:microsoft.com/office/officeart/2005/8/colors/accent0_3" csCatId="mainScheme" phldr="1"/>
      <dgm:spPr/>
      <dgm:t>
        <a:bodyPr/>
        <a:lstStyle/>
        <a:p>
          <a:endParaRPr lang="en-US"/>
        </a:p>
      </dgm:t>
    </dgm:pt>
    <dgm:pt modelId="{58199D93-C4FD-40B1-89D2-D9E6AB33E522}">
      <dgm:prSet/>
      <dgm:spPr/>
      <dgm:t>
        <a:bodyPr/>
        <a:lstStyle/>
        <a:p>
          <a:pPr>
            <a:lnSpc>
              <a:spcPct val="100000"/>
            </a:lnSpc>
          </a:pPr>
          <a:r>
            <a:rPr lang="en-US" dirty="0"/>
            <a:t>Start of Cold Commissioning (DST)</a:t>
          </a:r>
        </a:p>
      </dgm:t>
    </dgm:pt>
    <dgm:pt modelId="{7CC3896B-7F48-4782-A39F-D84B74A33FE9}" type="parTrans" cxnId="{5C8371B2-3865-48C4-AC15-18A0D2A2D1C4}">
      <dgm:prSet/>
      <dgm:spPr/>
      <dgm:t>
        <a:bodyPr/>
        <a:lstStyle/>
        <a:p>
          <a:endParaRPr lang="en-US"/>
        </a:p>
      </dgm:t>
    </dgm:pt>
    <dgm:pt modelId="{AF534955-69D5-4429-8F3F-2D914D3880CD}" type="sibTrans" cxnId="{5C8371B2-3865-48C4-AC15-18A0D2A2D1C4}">
      <dgm:prSet/>
      <dgm:spPr/>
      <dgm:t>
        <a:bodyPr/>
        <a:lstStyle/>
        <a:p>
          <a:endParaRPr lang="en-US"/>
        </a:p>
      </dgm:t>
    </dgm:pt>
    <dgm:pt modelId="{3042E829-ECB3-4C5E-9140-F3A083C3D88D}">
      <dgm:prSet/>
      <dgm:spPr/>
      <dgm:t>
        <a:bodyPr/>
        <a:lstStyle/>
        <a:p>
          <a:pPr>
            <a:lnSpc>
              <a:spcPct val="100000"/>
            </a:lnSpc>
          </a:pPr>
          <a:r>
            <a:rPr lang="en-US" dirty="0"/>
            <a:t>Start of Hot Commissioning (DST, DRAM, IDS)</a:t>
          </a:r>
        </a:p>
      </dgm:t>
    </dgm:pt>
    <dgm:pt modelId="{C7F6174A-C4BE-463C-8083-6EA003378D7B}" type="parTrans" cxnId="{F0A8B21A-14FD-433F-A3FA-D80CA7DC8BA0}">
      <dgm:prSet/>
      <dgm:spPr/>
      <dgm:t>
        <a:bodyPr/>
        <a:lstStyle/>
        <a:p>
          <a:endParaRPr lang="en-US"/>
        </a:p>
      </dgm:t>
    </dgm:pt>
    <dgm:pt modelId="{FCA2564F-98AD-4F2D-BF1F-89D951FA7F63}" type="sibTrans" cxnId="{F0A8B21A-14FD-433F-A3FA-D80CA7DC8BA0}">
      <dgm:prSet/>
      <dgm:spPr/>
      <dgm:t>
        <a:bodyPr/>
        <a:lstStyle/>
        <a:p>
          <a:endParaRPr lang="en-US"/>
        </a:p>
      </dgm:t>
    </dgm:pt>
    <dgm:pt modelId="{A6381B9E-99D9-4C95-8927-0FD388531B11}">
      <dgm:prSet/>
      <dgm:spPr/>
      <dgm:t>
        <a:bodyPr/>
        <a:lstStyle/>
        <a:p>
          <a:pPr>
            <a:lnSpc>
              <a:spcPct val="100000"/>
            </a:lnSpc>
          </a:pPr>
          <a:r>
            <a:rPr lang="en-US" dirty="0"/>
            <a:t>Start of First Science (DST, DRAM, IDS, SIMS)</a:t>
          </a:r>
        </a:p>
      </dgm:t>
    </dgm:pt>
    <dgm:pt modelId="{6A2C093D-51BC-41AC-B803-057103BE27E2}" type="parTrans" cxnId="{9FAF7B97-993D-460F-8F7F-F65829A9FB9B}">
      <dgm:prSet/>
      <dgm:spPr/>
      <dgm:t>
        <a:bodyPr/>
        <a:lstStyle/>
        <a:p>
          <a:endParaRPr lang="en-US"/>
        </a:p>
      </dgm:t>
    </dgm:pt>
    <dgm:pt modelId="{37F9C8D6-5F0D-4FCD-A806-2176C4489C66}" type="sibTrans" cxnId="{9FAF7B97-993D-460F-8F7F-F65829A9FB9B}">
      <dgm:prSet/>
      <dgm:spPr/>
      <dgm:t>
        <a:bodyPr/>
        <a:lstStyle/>
        <a:p>
          <a:endParaRPr lang="en-US"/>
        </a:p>
      </dgm:t>
    </dgm:pt>
    <dgm:pt modelId="{2B218C2B-7548-F84F-AB39-B1A7C05D721D}">
      <dgm:prSet/>
      <dgm:spPr/>
      <dgm:t>
        <a:bodyPr/>
        <a:lstStyle/>
        <a:p>
          <a:pPr>
            <a:lnSpc>
              <a:spcPct val="100000"/>
            </a:lnSpc>
          </a:pPr>
          <a:r>
            <a:rPr lang="en-US" dirty="0"/>
            <a:t>Start of User Operation (DST, DRAM, IDS, SIMS)</a:t>
          </a:r>
        </a:p>
      </dgm:t>
    </dgm:pt>
    <dgm:pt modelId="{DDB41CF1-0284-D841-8CE1-A4B5D2A396C0}" type="parTrans" cxnId="{6A1C6AA5-87E1-6B49-96CB-E30AF8055261}">
      <dgm:prSet/>
      <dgm:spPr/>
      <dgm:t>
        <a:bodyPr/>
        <a:lstStyle/>
        <a:p>
          <a:endParaRPr lang="en-GB"/>
        </a:p>
      </dgm:t>
    </dgm:pt>
    <dgm:pt modelId="{6E6633BA-3CA3-084B-9303-492FF26C02B5}" type="sibTrans" cxnId="{6A1C6AA5-87E1-6B49-96CB-E30AF8055261}">
      <dgm:prSet/>
      <dgm:spPr/>
      <dgm:t>
        <a:bodyPr/>
        <a:lstStyle/>
        <a:p>
          <a:endParaRPr lang="en-GB"/>
        </a:p>
      </dgm:t>
    </dgm:pt>
    <dgm:pt modelId="{9B3C896A-DD52-4DF6-A6D7-36DC1B633A2C}" type="pres">
      <dgm:prSet presAssocID="{6A457EC6-EA0D-472D-A229-264CB7C4D9F5}" presName="root" presStyleCnt="0">
        <dgm:presLayoutVars>
          <dgm:dir/>
          <dgm:resizeHandles val="exact"/>
        </dgm:presLayoutVars>
      </dgm:prSet>
      <dgm:spPr/>
    </dgm:pt>
    <dgm:pt modelId="{52C1EB08-408E-4D58-B1BD-03FC41D3A4F9}" type="pres">
      <dgm:prSet presAssocID="{58199D93-C4FD-40B1-89D2-D9E6AB33E522}" presName="compNode" presStyleCnt="0"/>
      <dgm:spPr/>
    </dgm:pt>
    <dgm:pt modelId="{002C74F2-D4C3-4117-ACEA-2D63AF513BC6}" type="pres">
      <dgm:prSet presAssocID="{58199D93-C4FD-40B1-89D2-D9E6AB33E522}" presName="bgRect" presStyleLbl="bgShp" presStyleIdx="0" presStyleCnt="4"/>
      <dgm:spPr/>
    </dgm:pt>
    <dgm:pt modelId="{1A92F821-CD59-4F64-B783-4281B6FE2B70}" type="pres">
      <dgm:prSet presAssocID="{58199D93-C4FD-40B1-89D2-D9E6AB33E522}" presName="iconRect" presStyleLbl="node1" presStyleIdx="0" presStyleCnt="4"/>
      <dgm:spPr>
        <a:blipFill>
          <a:blip xmlns:r="http://schemas.openxmlformats.org/officeDocument/2006/relationships" r:embed="rId1">
            <a:extLst>
              <a:ext uri="{96DAC541-7B7A-43D3-8B79-37D633B846F1}">
                <asvg:svgBlip xmlns:asvg="http://schemas.microsoft.com/office/drawing/2016/SVG/main" r:embed="rId2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Low temperature with solid fill"/>
        </a:ext>
      </dgm:extLst>
    </dgm:pt>
    <dgm:pt modelId="{67F587FF-D045-4D9D-8652-C695E8D994A2}" type="pres">
      <dgm:prSet presAssocID="{58199D93-C4FD-40B1-89D2-D9E6AB33E522}" presName="spaceRect" presStyleCnt="0"/>
      <dgm:spPr/>
    </dgm:pt>
    <dgm:pt modelId="{103CA28F-F677-4057-A54A-9B091E007C19}" type="pres">
      <dgm:prSet presAssocID="{58199D93-C4FD-40B1-89D2-D9E6AB33E522}" presName="parTx" presStyleLbl="revTx" presStyleIdx="0" presStyleCnt="4">
        <dgm:presLayoutVars>
          <dgm:chMax val="0"/>
          <dgm:chPref val="0"/>
        </dgm:presLayoutVars>
      </dgm:prSet>
      <dgm:spPr/>
    </dgm:pt>
    <dgm:pt modelId="{71037F04-7558-4BC1-8D80-DABD9A877E61}" type="pres">
      <dgm:prSet presAssocID="{AF534955-69D5-4429-8F3F-2D914D3880CD}" presName="sibTrans" presStyleCnt="0"/>
      <dgm:spPr/>
    </dgm:pt>
    <dgm:pt modelId="{5F391044-3E51-492F-8F8E-B4BD73C37616}" type="pres">
      <dgm:prSet presAssocID="{3042E829-ECB3-4C5E-9140-F3A083C3D88D}" presName="compNode" presStyleCnt="0"/>
      <dgm:spPr/>
    </dgm:pt>
    <dgm:pt modelId="{D85012B1-4EC8-4487-8A0B-F41BB31FE5AC}" type="pres">
      <dgm:prSet presAssocID="{3042E829-ECB3-4C5E-9140-F3A083C3D88D}" presName="bgRect" presStyleLbl="bgShp" presStyleIdx="1" presStyleCnt="4"/>
      <dgm:spPr/>
    </dgm:pt>
    <dgm:pt modelId="{89A64FE1-44E0-40E8-80DF-5011319C301D}" type="pres">
      <dgm:prSet presAssocID="{3042E829-ECB3-4C5E-9140-F3A083C3D88D}" presName="iconRect" presStyleLbl="node1" presStyleIdx="1" presStyleCnt="4"/>
      <dgm:spPr>
        <a:blipFill>
          <a:blip xmlns:r="http://schemas.openxmlformats.org/officeDocument/2006/relationships"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High temperature with solid fill"/>
        </a:ext>
      </dgm:extLst>
    </dgm:pt>
    <dgm:pt modelId="{450E4BF8-A279-4A48-B086-01059BE10D49}" type="pres">
      <dgm:prSet presAssocID="{3042E829-ECB3-4C5E-9140-F3A083C3D88D}" presName="spaceRect" presStyleCnt="0"/>
      <dgm:spPr/>
    </dgm:pt>
    <dgm:pt modelId="{E8CB0548-F7F3-4475-A35B-0D7C3668DDDA}" type="pres">
      <dgm:prSet presAssocID="{3042E829-ECB3-4C5E-9140-F3A083C3D88D}" presName="parTx" presStyleLbl="revTx" presStyleIdx="1" presStyleCnt="4">
        <dgm:presLayoutVars>
          <dgm:chMax val="0"/>
          <dgm:chPref val="0"/>
        </dgm:presLayoutVars>
      </dgm:prSet>
      <dgm:spPr/>
    </dgm:pt>
    <dgm:pt modelId="{EFFB894D-A3E2-4CA9-BA6A-71FB00EBB8DE}" type="pres">
      <dgm:prSet presAssocID="{FCA2564F-98AD-4F2D-BF1F-89D951FA7F63}" presName="sibTrans" presStyleCnt="0"/>
      <dgm:spPr/>
    </dgm:pt>
    <dgm:pt modelId="{29C83072-FE4D-4CBF-98B9-1D324561D6F6}" type="pres">
      <dgm:prSet presAssocID="{A6381B9E-99D9-4C95-8927-0FD388531B11}" presName="compNode" presStyleCnt="0"/>
      <dgm:spPr/>
    </dgm:pt>
    <dgm:pt modelId="{971CF154-850B-4A7A-B901-80895ACDD783}" type="pres">
      <dgm:prSet presAssocID="{A6381B9E-99D9-4C95-8927-0FD388531B11}" presName="bgRect" presStyleLbl="bgShp" presStyleIdx="2" presStyleCnt="4" custLinFactNeighborY="1358"/>
      <dgm:spPr/>
    </dgm:pt>
    <dgm:pt modelId="{AB254690-EFAF-4289-90CB-9A446DB8E8A3}" type="pres">
      <dgm:prSet presAssocID="{A6381B9E-99D9-4C95-8927-0FD388531B11}" presName="iconRect" presStyleLbl="node1" presStyleIdx="2" presStyleCnt="4"/>
      <dgm:spPr>
        <a:blipFill>
          <a:blip xmlns:r="http://schemas.openxmlformats.org/officeDocument/2006/relationships"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Remote learning science with solid fill"/>
        </a:ext>
      </dgm:extLst>
    </dgm:pt>
    <dgm:pt modelId="{2531BA0B-3B27-457B-BEA4-2EDECFF39E53}" type="pres">
      <dgm:prSet presAssocID="{A6381B9E-99D9-4C95-8927-0FD388531B11}" presName="spaceRect" presStyleCnt="0"/>
      <dgm:spPr/>
    </dgm:pt>
    <dgm:pt modelId="{D8068E4B-8E6C-4019-9EF8-FC07A0A0E670}" type="pres">
      <dgm:prSet presAssocID="{A6381B9E-99D9-4C95-8927-0FD388531B11}" presName="parTx" presStyleLbl="revTx" presStyleIdx="2" presStyleCnt="4">
        <dgm:presLayoutVars>
          <dgm:chMax val="0"/>
          <dgm:chPref val="0"/>
        </dgm:presLayoutVars>
      </dgm:prSet>
      <dgm:spPr/>
    </dgm:pt>
    <dgm:pt modelId="{12638774-12F2-E445-A0D8-6358576B139E}" type="pres">
      <dgm:prSet presAssocID="{37F9C8D6-5F0D-4FCD-A806-2176C4489C66}" presName="sibTrans" presStyleCnt="0"/>
      <dgm:spPr/>
    </dgm:pt>
    <dgm:pt modelId="{A3EA85C2-7886-B345-9169-42B7845D744A}" type="pres">
      <dgm:prSet presAssocID="{2B218C2B-7548-F84F-AB39-B1A7C05D721D}" presName="compNode" presStyleCnt="0"/>
      <dgm:spPr/>
    </dgm:pt>
    <dgm:pt modelId="{C72BEB49-08C5-A74E-9E96-0AA1D30672A0}" type="pres">
      <dgm:prSet presAssocID="{2B218C2B-7548-F84F-AB39-B1A7C05D721D}" presName="bgRect" presStyleLbl="bgShp" presStyleIdx="3" presStyleCnt="4"/>
      <dgm:spPr/>
    </dgm:pt>
    <dgm:pt modelId="{9DFC7BB8-24E4-9C4A-8780-527667AAFCA0}" type="pres">
      <dgm:prSet presAssocID="{2B218C2B-7548-F84F-AB39-B1A7C05D721D}" presName="iconRect" presStyleLbl="node1" presStyleIdx="3" presStyleCnt="4"/>
      <dgm:spPr>
        <a:blipFill>
          <a:blip xmlns:r="http://schemas.openxmlformats.org/officeDocument/2006/relationships"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Ui Ux with solid fill"/>
        </a:ext>
      </dgm:extLst>
    </dgm:pt>
    <dgm:pt modelId="{EF95AC42-4E5A-C145-9A8E-E8489D6BD2A3}" type="pres">
      <dgm:prSet presAssocID="{2B218C2B-7548-F84F-AB39-B1A7C05D721D}" presName="spaceRect" presStyleCnt="0"/>
      <dgm:spPr/>
    </dgm:pt>
    <dgm:pt modelId="{FB9FD6CE-2E77-E044-99CB-6A4215B6B8CE}" type="pres">
      <dgm:prSet presAssocID="{2B218C2B-7548-F84F-AB39-B1A7C05D721D}" presName="parTx" presStyleLbl="revTx" presStyleIdx="3" presStyleCnt="4">
        <dgm:presLayoutVars>
          <dgm:chMax val="0"/>
          <dgm:chPref val="0"/>
        </dgm:presLayoutVars>
      </dgm:prSet>
      <dgm:spPr/>
    </dgm:pt>
  </dgm:ptLst>
  <dgm:cxnLst>
    <dgm:cxn modelId="{116C2008-79ED-412C-99F3-12C6AD73C03C}" type="presOf" srcId="{58199D93-C4FD-40B1-89D2-D9E6AB33E522}" destId="{103CA28F-F677-4057-A54A-9B091E007C19}" srcOrd="0" destOrd="0" presId="urn:microsoft.com/office/officeart/2018/2/layout/IconVerticalSolidList"/>
    <dgm:cxn modelId="{F0A8B21A-14FD-433F-A3FA-D80CA7DC8BA0}" srcId="{6A457EC6-EA0D-472D-A229-264CB7C4D9F5}" destId="{3042E829-ECB3-4C5E-9140-F3A083C3D88D}" srcOrd="1" destOrd="0" parTransId="{C7F6174A-C4BE-463C-8083-6EA003378D7B}" sibTransId="{FCA2564F-98AD-4F2D-BF1F-89D951FA7F63}"/>
    <dgm:cxn modelId="{D5127B73-B12B-4064-B8AF-0433828BD2F2}" type="presOf" srcId="{A6381B9E-99D9-4C95-8927-0FD388531B11}" destId="{D8068E4B-8E6C-4019-9EF8-FC07A0A0E670}" srcOrd="0" destOrd="0" presId="urn:microsoft.com/office/officeart/2018/2/layout/IconVerticalSolidList"/>
    <dgm:cxn modelId="{9FAF7B97-993D-460F-8F7F-F65829A9FB9B}" srcId="{6A457EC6-EA0D-472D-A229-264CB7C4D9F5}" destId="{A6381B9E-99D9-4C95-8927-0FD388531B11}" srcOrd="2" destOrd="0" parTransId="{6A2C093D-51BC-41AC-B803-057103BE27E2}" sibTransId="{37F9C8D6-5F0D-4FCD-A806-2176C4489C66}"/>
    <dgm:cxn modelId="{6F6006A0-0E43-0048-BCE1-7AA519B0456D}" type="presOf" srcId="{2B218C2B-7548-F84F-AB39-B1A7C05D721D}" destId="{FB9FD6CE-2E77-E044-99CB-6A4215B6B8CE}" srcOrd="0" destOrd="0" presId="urn:microsoft.com/office/officeart/2018/2/layout/IconVerticalSolidList"/>
    <dgm:cxn modelId="{6A1C6AA5-87E1-6B49-96CB-E30AF8055261}" srcId="{6A457EC6-EA0D-472D-A229-264CB7C4D9F5}" destId="{2B218C2B-7548-F84F-AB39-B1A7C05D721D}" srcOrd="3" destOrd="0" parTransId="{DDB41CF1-0284-D841-8CE1-A4B5D2A396C0}" sibTransId="{6E6633BA-3CA3-084B-9303-492FF26C02B5}"/>
    <dgm:cxn modelId="{5C8371B2-3865-48C4-AC15-18A0D2A2D1C4}" srcId="{6A457EC6-EA0D-472D-A229-264CB7C4D9F5}" destId="{58199D93-C4FD-40B1-89D2-D9E6AB33E522}" srcOrd="0" destOrd="0" parTransId="{7CC3896B-7F48-4782-A39F-D84B74A33FE9}" sibTransId="{AF534955-69D5-4429-8F3F-2D914D3880CD}"/>
    <dgm:cxn modelId="{E8D410CE-CC30-4BA7-9329-A80F0A63EBE2}" type="presOf" srcId="{6A457EC6-EA0D-472D-A229-264CB7C4D9F5}" destId="{9B3C896A-DD52-4DF6-A6D7-36DC1B633A2C}" srcOrd="0" destOrd="0" presId="urn:microsoft.com/office/officeart/2018/2/layout/IconVerticalSolidList"/>
    <dgm:cxn modelId="{8444BEFB-0EDE-4FE4-A3E2-71E957067A4A}" type="presOf" srcId="{3042E829-ECB3-4C5E-9140-F3A083C3D88D}" destId="{E8CB0548-F7F3-4475-A35B-0D7C3668DDDA}" srcOrd="0" destOrd="0" presId="urn:microsoft.com/office/officeart/2018/2/layout/IconVerticalSolidList"/>
    <dgm:cxn modelId="{CAA65715-8928-40E6-93B0-D399EB7C59D6}" type="presParOf" srcId="{9B3C896A-DD52-4DF6-A6D7-36DC1B633A2C}" destId="{52C1EB08-408E-4D58-B1BD-03FC41D3A4F9}" srcOrd="0" destOrd="0" presId="urn:microsoft.com/office/officeart/2018/2/layout/IconVerticalSolidList"/>
    <dgm:cxn modelId="{2FABC0D1-F07E-4C6C-954A-73AC90FFF058}" type="presParOf" srcId="{52C1EB08-408E-4D58-B1BD-03FC41D3A4F9}" destId="{002C74F2-D4C3-4117-ACEA-2D63AF513BC6}" srcOrd="0" destOrd="0" presId="urn:microsoft.com/office/officeart/2018/2/layout/IconVerticalSolidList"/>
    <dgm:cxn modelId="{E85E6DF4-77F0-4AEA-A3A1-EFC28164B123}" type="presParOf" srcId="{52C1EB08-408E-4D58-B1BD-03FC41D3A4F9}" destId="{1A92F821-CD59-4F64-B783-4281B6FE2B70}" srcOrd="1" destOrd="0" presId="urn:microsoft.com/office/officeart/2018/2/layout/IconVerticalSolidList"/>
    <dgm:cxn modelId="{BBA224D7-7ED0-49E0-85D9-188D3F9A6F98}" type="presParOf" srcId="{52C1EB08-408E-4D58-B1BD-03FC41D3A4F9}" destId="{67F587FF-D045-4D9D-8652-C695E8D994A2}" srcOrd="2" destOrd="0" presId="urn:microsoft.com/office/officeart/2018/2/layout/IconVerticalSolidList"/>
    <dgm:cxn modelId="{2D1B8F68-6B5C-4389-BF5B-C4D547A6750D}" type="presParOf" srcId="{52C1EB08-408E-4D58-B1BD-03FC41D3A4F9}" destId="{103CA28F-F677-4057-A54A-9B091E007C19}" srcOrd="3" destOrd="0" presId="urn:microsoft.com/office/officeart/2018/2/layout/IconVerticalSolidList"/>
    <dgm:cxn modelId="{42C1D040-3860-488C-A27B-320C0F252E1F}" type="presParOf" srcId="{9B3C896A-DD52-4DF6-A6D7-36DC1B633A2C}" destId="{71037F04-7558-4BC1-8D80-DABD9A877E61}" srcOrd="1" destOrd="0" presId="urn:microsoft.com/office/officeart/2018/2/layout/IconVerticalSolidList"/>
    <dgm:cxn modelId="{15FDDE90-04D5-481E-B60D-441BE7374DA0}" type="presParOf" srcId="{9B3C896A-DD52-4DF6-A6D7-36DC1B633A2C}" destId="{5F391044-3E51-492F-8F8E-B4BD73C37616}" srcOrd="2" destOrd="0" presId="urn:microsoft.com/office/officeart/2018/2/layout/IconVerticalSolidList"/>
    <dgm:cxn modelId="{78EEBC14-1BBF-4C7A-A279-5D7B14AC36A6}" type="presParOf" srcId="{5F391044-3E51-492F-8F8E-B4BD73C37616}" destId="{D85012B1-4EC8-4487-8A0B-F41BB31FE5AC}" srcOrd="0" destOrd="0" presId="urn:microsoft.com/office/officeart/2018/2/layout/IconVerticalSolidList"/>
    <dgm:cxn modelId="{DCA8CC7A-3C16-4566-A125-C3B075D584A7}" type="presParOf" srcId="{5F391044-3E51-492F-8F8E-B4BD73C37616}" destId="{89A64FE1-44E0-40E8-80DF-5011319C301D}" srcOrd="1" destOrd="0" presId="urn:microsoft.com/office/officeart/2018/2/layout/IconVerticalSolidList"/>
    <dgm:cxn modelId="{F7C2D6C3-65E9-44C2-BA5A-49EEE0C81A37}" type="presParOf" srcId="{5F391044-3E51-492F-8F8E-B4BD73C37616}" destId="{450E4BF8-A279-4A48-B086-01059BE10D49}" srcOrd="2" destOrd="0" presId="urn:microsoft.com/office/officeart/2018/2/layout/IconVerticalSolidList"/>
    <dgm:cxn modelId="{A7181AFE-FE95-40BF-B54D-8C4B13B26F27}" type="presParOf" srcId="{5F391044-3E51-492F-8F8E-B4BD73C37616}" destId="{E8CB0548-F7F3-4475-A35B-0D7C3668DDDA}" srcOrd="3" destOrd="0" presId="urn:microsoft.com/office/officeart/2018/2/layout/IconVerticalSolidList"/>
    <dgm:cxn modelId="{20FE3319-774F-4997-A87A-C42D214F346F}" type="presParOf" srcId="{9B3C896A-DD52-4DF6-A6D7-36DC1B633A2C}" destId="{EFFB894D-A3E2-4CA9-BA6A-71FB00EBB8DE}" srcOrd="3" destOrd="0" presId="urn:microsoft.com/office/officeart/2018/2/layout/IconVerticalSolidList"/>
    <dgm:cxn modelId="{4A8F24B0-AA7E-451D-9141-FEFBC35FC441}" type="presParOf" srcId="{9B3C896A-DD52-4DF6-A6D7-36DC1B633A2C}" destId="{29C83072-FE4D-4CBF-98B9-1D324561D6F6}" srcOrd="4" destOrd="0" presId="urn:microsoft.com/office/officeart/2018/2/layout/IconVerticalSolidList"/>
    <dgm:cxn modelId="{52F8DEC6-4985-4EC1-AD4A-AC6C5B148B54}" type="presParOf" srcId="{29C83072-FE4D-4CBF-98B9-1D324561D6F6}" destId="{971CF154-850B-4A7A-B901-80895ACDD783}" srcOrd="0" destOrd="0" presId="urn:microsoft.com/office/officeart/2018/2/layout/IconVerticalSolidList"/>
    <dgm:cxn modelId="{7947BB87-1FB0-440D-81A7-86C5AC1E20E2}" type="presParOf" srcId="{29C83072-FE4D-4CBF-98B9-1D324561D6F6}" destId="{AB254690-EFAF-4289-90CB-9A446DB8E8A3}" srcOrd="1" destOrd="0" presId="urn:microsoft.com/office/officeart/2018/2/layout/IconVerticalSolidList"/>
    <dgm:cxn modelId="{4CEE6EE3-F724-4C93-A4CF-E417A9DA339E}" type="presParOf" srcId="{29C83072-FE4D-4CBF-98B9-1D324561D6F6}" destId="{2531BA0B-3B27-457B-BEA4-2EDECFF39E53}" srcOrd="2" destOrd="0" presId="urn:microsoft.com/office/officeart/2018/2/layout/IconVerticalSolidList"/>
    <dgm:cxn modelId="{222AC4F5-3BDD-44CA-9D73-3AA08A5CE26F}" type="presParOf" srcId="{29C83072-FE4D-4CBF-98B9-1D324561D6F6}" destId="{D8068E4B-8E6C-4019-9EF8-FC07A0A0E670}" srcOrd="3" destOrd="0" presId="urn:microsoft.com/office/officeart/2018/2/layout/IconVerticalSolidList"/>
    <dgm:cxn modelId="{106F904E-EFE2-C54B-9C0F-E3A5DB20F239}" type="presParOf" srcId="{9B3C896A-DD52-4DF6-A6D7-36DC1B633A2C}" destId="{12638774-12F2-E445-A0D8-6358576B139E}" srcOrd="5" destOrd="0" presId="urn:microsoft.com/office/officeart/2018/2/layout/IconVerticalSolidList"/>
    <dgm:cxn modelId="{E6D5BA6E-67E9-6349-9B3A-3EF7A349A4A6}" type="presParOf" srcId="{9B3C896A-DD52-4DF6-A6D7-36DC1B633A2C}" destId="{A3EA85C2-7886-B345-9169-42B7845D744A}" srcOrd="6" destOrd="0" presId="urn:microsoft.com/office/officeart/2018/2/layout/IconVerticalSolidList"/>
    <dgm:cxn modelId="{B35308DC-870E-1340-B02B-1CB5AED260F1}" type="presParOf" srcId="{A3EA85C2-7886-B345-9169-42B7845D744A}" destId="{C72BEB49-08C5-A74E-9E96-0AA1D30672A0}" srcOrd="0" destOrd="0" presId="urn:microsoft.com/office/officeart/2018/2/layout/IconVerticalSolidList"/>
    <dgm:cxn modelId="{1DFF58E3-B5B4-704D-8AE0-DA860CF6A38F}" type="presParOf" srcId="{A3EA85C2-7886-B345-9169-42B7845D744A}" destId="{9DFC7BB8-24E4-9C4A-8780-527667AAFCA0}" srcOrd="1" destOrd="0" presId="urn:microsoft.com/office/officeart/2018/2/layout/IconVerticalSolidList"/>
    <dgm:cxn modelId="{71CE1AF1-25DD-FC4A-9779-A4D060A56109}" type="presParOf" srcId="{A3EA85C2-7886-B345-9169-42B7845D744A}" destId="{EF95AC42-4E5A-C145-9A8E-E8489D6BD2A3}" srcOrd="2" destOrd="0" presId="urn:microsoft.com/office/officeart/2018/2/layout/IconVerticalSolidList"/>
    <dgm:cxn modelId="{74FE51F0-FEF0-F94C-9D86-CADC9B97B4CC}" type="presParOf" srcId="{A3EA85C2-7886-B345-9169-42B7845D744A}" destId="{FB9FD6CE-2E77-E044-99CB-6A4215B6B8CE}" srcOrd="3" destOrd="0" presId="urn:microsoft.com/office/officeart/2018/2/layout/IconVerticalSolidList"/>
  </dgm:cxnLst>
  <dgm:bg/>
  <dgm:whole/>
  <dgm:extLst>
    <a:ext uri="http://schemas.microsoft.com/office/drawing/2008/diagram">
      <dsp:dataModelExt xmlns:dsp="http://schemas.microsoft.com/office/drawing/2008/diagram" relId="rId11" minVer="http://schemas.openxmlformats.org/drawingml/2006/diagram"/>
    </a:ext>
  </dgm:extLst>
</dgm:dataModel>
</file>

<file path=ppt/diagrams/data4.xml><?xml version="1.0" encoding="utf-8"?>
<dgm:dataModel xmlns:dgm="http://schemas.openxmlformats.org/drawingml/2006/diagram" xmlns:a="http://schemas.openxmlformats.org/drawingml/2006/main">
  <dgm:ptLst>
    <dgm:pt modelId="{E44A4D9E-5969-4176-BD33-32398C798BC7}" type="doc">
      <dgm:prSet loTypeId="urn:microsoft.com/office/officeart/2018/2/layout/IconVerticalSolidList" loCatId="icon" qsTypeId="urn:microsoft.com/office/officeart/2005/8/quickstyle/simple1" qsCatId="simple" csTypeId="urn:microsoft.com/office/officeart/2005/8/colors/accent1_2" csCatId="accent1" phldr="1"/>
      <dgm:spPr/>
      <dgm:t>
        <a:bodyPr/>
        <a:lstStyle/>
        <a:p>
          <a:endParaRPr lang="en-US"/>
        </a:p>
      </dgm:t>
    </dgm:pt>
    <dgm:pt modelId="{10A9AD29-66A4-4F77-9CC7-1892005E7FD8}">
      <dgm:prSet/>
      <dgm:spPr/>
      <dgm:t>
        <a:bodyPr/>
        <a:lstStyle/>
        <a:p>
          <a:r>
            <a:rPr lang="en-DK"/>
            <a:t>Gradually expand Integrated Testing framework</a:t>
          </a:r>
          <a:endParaRPr lang="en-US"/>
        </a:p>
      </dgm:t>
    </dgm:pt>
    <dgm:pt modelId="{DD0EC243-F9C4-4084-9DF8-75E306F80C74}" type="parTrans" cxnId="{AF2C5A70-FAA2-457F-B6CD-859060B574F5}">
      <dgm:prSet/>
      <dgm:spPr/>
      <dgm:t>
        <a:bodyPr/>
        <a:lstStyle/>
        <a:p>
          <a:endParaRPr lang="en-US"/>
        </a:p>
      </dgm:t>
    </dgm:pt>
    <dgm:pt modelId="{DE4E5A48-4AF9-40F4-989D-DA5B070BCA1C}" type="sibTrans" cxnId="{AF2C5A70-FAA2-457F-B6CD-859060B574F5}">
      <dgm:prSet/>
      <dgm:spPr/>
      <dgm:t>
        <a:bodyPr/>
        <a:lstStyle/>
        <a:p>
          <a:endParaRPr lang="en-US"/>
        </a:p>
      </dgm:t>
    </dgm:pt>
    <dgm:pt modelId="{1CB2FBA3-03C9-4D57-8EB7-75C7C4B54BEB}">
      <dgm:prSet/>
      <dgm:spPr/>
      <dgm:t>
        <a:bodyPr/>
        <a:lstStyle/>
        <a:p>
          <a:r>
            <a:rPr lang="en-DK"/>
            <a:t>Develop end-to-end live-demonstrations</a:t>
          </a:r>
          <a:endParaRPr lang="en-US"/>
        </a:p>
      </dgm:t>
    </dgm:pt>
    <dgm:pt modelId="{11316986-F1E8-47F4-A82A-1FEEEE092AE4}" type="parTrans" cxnId="{19F2485F-CFCA-4E39-94C6-B9DBBA22975E}">
      <dgm:prSet/>
      <dgm:spPr/>
      <dgm:t>
        <a:bodyPr/>
        <a:lstStyle/>
        <a:p>
          <a:endParaRPr lang="en-US"/>
        </a:p>
      </dgm:t>
    </dgm:pt>
    <dgm:pt modelId="{93757691-77FC-4A09-A702-98D6306E43DC}" type="sibTrans" cxnId="{19F2485F-CFCA-4E39-94C6-B9DBBA22975E}">
      <dgm:prSet/>
      <dgm:spPr/>
      <dgm:t>
        <a:bodyPr/>
        <a:lstStyle/>
        <a:p>
          <a:endParaRPr lang="en-US"/>
        </a:p>
      </dgm:t>
    </dgm:pt>
    <dgm:pt modelId="{045E0F56-D899-49B6-B9B8-88DFEF17C627}">
      <dgm:prSet/>
      <dgm:spPr/>
      <dgm:t>
        <a:bodyPr/>
        <a:lstStyle/>
        <a:p>
          <a:r>
            <a:rPr lang="en-DK"/>
            <a:t>Expand tests to site when feasible</a:t>
          </a:r>
          <a:endParaRPr lang="en-US"/>
        </a:p>
      </dgm:t>
    </dgm:pt>
    <dgm:pt modelId="{FE3D3809-ED2E-46C4-A4D9-D8B903BFD22F}" type="parTrans" cxnId="{33B33532-3F4A-452E-8A4C-1CAE69D2CCD2}">
      <dgm:prSet/>
      <dgm:spPr/>
      <dgm:t>
        <a:bodyPr/>
        <a:lstStyle/>
        <a:p>
          <a:endParaRPr lang="en-US"/>
        </a:p>
      </dgm:t>
    </dgm:pt>
    <dgm:pt modelId="{42FA7634-9A56-4BE1-B4FF-AFA81E71B9F4}" type="sibTrans" cxnId="{33B33532-3F4A-452E-8A4C-1CAE69D2CCD2}">
      <dgm:prSet/>
      <dgm:spPr/>
      <dgm:t>
        <a:bodyPr/>
        <a:lstStyle/>
        <a:p>
          <a:endParaRPr lang="en-US"/>
        </a:p>
      </dgm:t>
    </dgm:pt>
    <dgm:pt modelId="{E556FE37-8CA2-4D63-8E6B-C5264BE2644A}" type="pres">
      <dgm:prSet presAssocID="{E44A4D9E-5969-4176-BD33-32398C798BC7}" presName="root" presStyleCnt="0">
        <dgm:presLayoutVars>
          <dgm:dir/>
          <dgm:resizeHandles val="exact"/>
        </dgm:presLayoutVars>
      </dgm:prSet>
      <dgm:spPr/>
    </dgm:pt>
    <dgm:pt modelId="{FA07BB0B-D57C-4958-A60B-9FF33B52189C}" type="pres">
      <dgm:prSet presAssocID="{10A9AD29-66A4-4F77-9CC7-1892005E7FD8}" presName="compNode" presStyleCnt="0"/>
      <dgm:spPr/>
    </dgm:pt>
    <dgm:pt modelId="{5A815EB1-97AF-40AD-93D4-A9570CFD4215}" type="pres">
      <dgm:prSet presAssocID="{10A9AD29-66A4-4F77-9CC7-1892005E7FD8}" presName="bgRect" presStyleLbl="bgShp" presStyleIdx="0" presStyleCnt="3"/>
      <dgm:spPr/>
    </dgm:pt>
    <dgm:pt modelId="{D307C9D8-A94D-4F45-B848-15AFA0D48735}" type="pres">
      <dgm:prSet presAssocID="{10A9AD29-66A4-4F77-9CC7-1892005E7FD8}" presName="iconRect" presStyleLbl="node1" presStyleIdx="0" presStyleCnt="3"/>
      <dgm:spPr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Gears"/>
        </a:ext>
      </dgm:extLst>
    </dgm:pt>
    <dgm:pt modelId="{AC43D3FF-3676-4B06-BA6A-48CBABA5F49E}" type="pres">
      <dgm:prSet presAssocID="{10A9AD29-66A4-4F77-9CC7-1892005E7FD8}" presName="spaceRect" presStyleCnt="0"/>
      <dgm:spPr/>
    </dgm:pt>
    <dgm:pt modelId="{60604FF2-9814-486D-A99D-5F1D553EC7F3}" type="pres">
      <dgm:prSet presAssocID="{10A9AD29-66A4-4F77-9CC7-1892005E7FD8}" presName="parTx" presStyleLbl="revTx" presStyleIdx="0" presStyleCnt="3">
        <dgm:presLayoutVars>
          <dgm:chMax val="0"/>
          <dgm:chPref val="0"/>
        </dgm:presLayoutVars>
      </dgm:prSet>
      <dgm:spPr/>
    </dgm:pt>
    <dgm:pt modelId="{9B23F4CE-77FC-4C5C-9045-2B46549C87E9}" type="pres">
      <dgm:prSet presAssocID="{DE4E5A48-4AF9-40F4-989D-DA5B070BCA1C}" presName="sibTrans" presStyleCnt="0"/>
      <dgm:spPr/>
    </dgm:pt>
    <dgm:pt modelId="{E94D53FE-B15B-4AC9-9A11-E07E7F6EFF7C}" type="pres">
      <dgm:prSet presAssocID="{1CB2FBA3-03C9-4D57-8EB7-75C7C4B54BEB}" presName="compNode" presStyleCnt="0"/>
      <dgm:spPr/>
    </dgm:pt>
    <dgm:pt modelId="{87CF5BB5-606E-4B13-9927-65D952A000F3}" type="pres">
      <dgm:prSet presAssocID="{1CB2FBA3-03C9-4D57-8EB7-75C7C4B54BEB}" presName="bgRect" presStyleLbl="bgShp" presStyleIdx="1" presStyleCnt="3"/>
      <dgm:spPr/>
    </dgm:pt>
    <dgm:pt modelId="{743DFCA9-9635-4985-9414-5410F500C2B1}" type="pres">
      <dgm:prSet presAssocID="{1CB2FBA3-03C9-4D57-8EB7-75C7C4B54BEB}" presName="iconRect" presStyleLbl="node1" presStyleIdx="1" presStyleCnt="3"/>
      <dgm:spPr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Easel"/>
        </a:ext>
      </dgm:extLst>
    </dgm:pt>
    <dgm:pt modelId="{B97C1364-FB6E-4D49-862E-8D52BAA79321}" type="pres">
      <dgm:prSet presAssocID="{1CB2FBA3-03C9-4D57-8EB7-75C7C4B54BEB}" presName="spaceRect" presStyleCnt="0"/>
      <dgm:spPr/>
    </dgm:pt>
    <dgm:pt modelId="{1BC8CAE6-E45E-47A0-90B7-FAF80B39DC49}" type="pres">
      <dgm:prSet presAssocID="{1CB2FBA3-03C9-4D57-8EB7-75C7C4B54BEB}" presName="parTx" presStyleLbl="revTx" presStyleIdx="1" presStyleCnt="3">
        <dgm:presLayoutVars>
          <dgm:chMax val="0"/>
          <dgm:chPref val="0"/>
        </dgm:presLayoutVars>
      </dgm:prSet>
      <dgm:spPr/>
    </dgm:pt>
    <dgm:pt modelId="{F3963582-D410-4B7A-AE44-075372913630}" type="pres">
      <dgm:prSet presAssocID="{93757691-77FC-4A09-A702-98D6306E43DC}" presName="sibTrans" presStyleCnt="0"/>
      <dgm:spPr/>
    </dgm:pt>
    <dgm:pt modelId="{A789983B-2791-43DF-909C-000440F36EF2}" type="pres">
      <dgm:prSet presAssocID="{045E0F56-D899-49B6-B9B8-88DFEF17C627}" presName="compNode" presStyleCnt="0"/>
      <dgm:spPr/>
    </dgm:pt>
    <dgm:pt modelId="{67562623-BC20-4586-9E5B-0AFB7B974AD6}" type="pres">
      <dgm:prSet presAssocID="{045E0F56-D899-49B6-B9B8-88DFEF17C627}" presName="bgRect" presStyleLbl="bgShp" presStyleIdx="2" presStyleCnt="3"/>
      <dgm:spPr/>
    </dgm:pt>
    <dgm:pt modelId="{B76B153A-EC79-4F91-91D3-2B91D5143455}" type="pres">
      <dgm:prSet presAssocID="{045E0F56-D899-49B6-B9B8-88DFEF17C627}" presName="iconRect" presStyleLbl="node1" presStyleIdx="2" presStyleCnt="3"/>
      <dgm:spPr>
        <a:blipFill>
          <a:blip xmlns:r="http://schemas.openxmlformats.org/officeDocument/2006/relationships"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Bridge scene with solid fill"/>
        </a:ext>
      </dgm:extLst>
    </dgm:pt>
    <dgm:pt modelId="{EDEE18AA-468C-40F2-8E78-2363F6EB294A}" type="pres">
      <dgm:prSet presAssocID="{045E0F56-D899-49B6-B9B8-88DFEF17C627}" presName="spaceRect" presStyleCnt="0"/>
      <dgm:spPr/>
    </dgm:pt>
    <dgm:pt modelId="{72ACB9E4-26F2-44FE-8736-B1993FB02912}" type="pres">
      <dgm:prSet presAssocID="{045E0F56-D899-49B6-B9B8-88DFEF17C627}" presName="parTx" presStyleLbl="revTx" presStyleIdx="2" presStyleCnt="3">
        <dgm:presLayoutVars>
          <dgm:chMax val="0"/>
          <dgm:chPref val="0"/>
        </dgm:presLayoutVars>
      </dgm:prSet>
      <dgm:spPr/>
    </dgm:pt>
  </dgm:ptLst>
  <dgm:cxnLst>
    <dgm:cxn modelId="{D49D2522-B76F-4B01-A847-4F8DCE78DD2E}" type="presOf" srcId="{10A9AD29-66A4-4F77-9CC7-1892005E7FD8}" destId="{60604FF2-9814-486D-A99D-5F1D553EC7F3}" srcOrd="0" destOrd="0" presId="urn:microsoft.com/office/officeart/2018/2/layout/IconVerticalSolidList"/>
    <dgm:cxn modelId="{33B33532-3F4A-452E-8A4C-1CAE69D2CCD2}" srcId="{E44A4D9E-5969-4176-BD33-32398C798BC7}" destId="{045E0F56-D899-49B6-B9B8-88DFEF17C627}" srcOrd="2" destOrd="0" parTransId="{FE3D3809-ED2E-46C4-A4D9-D8B903BFD22F}" sibTransId="{42FA7634-9A56-4BE1-B4FF-AFA81E71B9F4}"/>
    <dgm:cxn modelId="{95CF744B-02DA-4EF3-B43D-14E32E4BB2AC}" type="presOf" srcId="{1CB2FBA3-03C9-4D57-8EB7-75C7C4B54BEB}" destId="{1BC8CAE6-E45E-47A0-90B7-FAF80B39DC49}" srcOrd="0" destOrd="0" presId="urn:microsoft.com/office/officeart/2018/2/layout/IconVerticalSolidList"/>
    <dgm:cxn modelId="{19F2485F-CFCA-4E39-94C6-B9DBBA22975E}" srcId="{E44A4D9E-5969-4176-BD33-32398C798BC7}" destId="{1CB2FBA3-03C9-4D57-8EB7-75C7C4B54BEB}" srcOrd="1" destOrd="0" parTransId="{11316986-F1E8-47F4-A82A-1FEEEE092AE4}" sibTransId="{93757691-77FC-4A09-A702-98D6306E43DC}"/>
    <dgm:cxn modelId="{AF2C5A70-FAA2-457F-B6CD-859060B574F5}" srcId="{E44A4D9E-5969-4176-BD33-32398C798BC7}" destId="{10A9AD29-66A4-4F77-9CC7-1892005E7FD8}" srcOrd="0" destOrd="0" parTransId="{DD0EC243-F9C4-4084-9DF8-75E306F80C74}" sibTransId="{DE4E5A48-4AF9-40F4-989D-DA5B070BCA1C}"/>
    <dgm:cxn modelId="{4875847A-A7A0-404A-AD0D-367F2E9D60D4}" type="presOf" srcId="{045E0F56-D899-49B6-B9B8-88DFEF17C627}" destId="{72ACB9E4-26F2-44FE-8736-B1993FB02912}" srcOrd="0" destOrd="0" presId="urn:microsoft.com/office/officeart/2018/2/layout/IconVerticalSolidList"/>
    <dgm:cxn modelId="{FAD57BB8-6BC3-45B8-AFC8-B7BBAD3609BD}" type="presOf" srcId="{E44A4D9E-5969-4176-BD33-32398C798BC7}" destId="{E556FE37-8CA2-4D63-8E6B-C5264BE2644A}" srcOrd="0" destOrd="0" presId="urn:microsoft.com/office/officeart/2018/2/layout/IconVerticalSolidList"/>
    <dgm:cxn modelId="{4CDED292-C141-4C42-B66A-38DACE14212A}" type="presParOf" srcId="{E556FE37-8CA2-4D63-8E6B-C5264BE2644A}" destId="{FA07BB0B-D57C-4958-A60B-9FF33B52189C}" srcOrd="0" destOrd="0" presId="urn:microsoft.com/office/officeart/2018/2/layout/IconVerticalSolidList"/>
    <dgm:cxn modelId="{CADFDF6F-43F7-4815-A63D-5D6B3C8A3B5B}" type="presParOf" srcId="{FA07BB0B-D57C-4958-A60B-9FF33B52189C}" destId="{5A815EB1-97AF-40AD-93D4-A9570CFD4215}" srcOrd="0" destOrd="0" presId="urn:microsoft.com/office/officeart/2018/2/layout/IconVerticalSolidList"/>
    <dgm:cxn modelId="{2CAC98E2-6C1B-422C-B1AD-2FFF4CD74585}" type="presParOf" srcId="{FA07BB0B-D57C-4958-A60B-9FF33B52189C}" destId="{D307C9D8-A94D-4F45-B848-15AFA0D48735}" srcOrd="1" destOrd="0" presId="urn:microsoft.com/office/officeart/2018/2/layout/IconVerticalSolidList"/>
    <dgm:cxn modelId="{0B3B4F62-0C67-4AB5-A2FF-119826410FB8}" type="presParOf" srcId="{FA07BB0B-D57C-4958-A60B-9FF33B52189C}" destId="{AC43D3FF-3676-4B06-BA6A-48CBABA5F49E}" srcOrd="2" destOrd="0" presId="urn:microsoft.com/office/officeart/2018/2/layout/IconVerticalSolidList"/>
    <dgm:cxn modelId="{BDB5D65A-AA1B-4679-AE85-EA81790AFEB0}" type="presParOf" srcId="{FA07BB0B-D57C-4958-A60B-9FF33B52189C}" destId="{60604FF2-9814-486D-A99D-5F1D553EC7F3}" srcOrd="3" destOrd="0" presId="urn:microsoft.com/office/officeart/2018/2/layout/IconVerticalSolidList"/>
    <dgm:cxn modelId="{861F2B07-A92E-48AC-A04A-1C1B61775E7F}" type="presParOf" srcId="{E556FE37-8CA2-4D63-8E6B-C5264BE2644A}" destId="{9B23F4CE-77FC-4C5C-9045-2B46549C87E9}" srcOrd="1" destOrd="0" presId="urn:microsoft.com/office/officeart/2018/2/layout/IconVerticalSolidList"/>
    <dgm:cxn modelId="{D89644CC-2CF5-43E3-8A80-8C709E02B125}" type="presParOf" srcId="{E556FE37-8CA2-4D63-8E6B-C5264BE2644A}" destId="{E94D53FE-B15B-4AC9-9A11-E07E7F6EFF7C}" srcOrd="2" destOrd="0" presId="urn:microsoft.com/office/officeart/2018/2/layout/IconVerticalSolidList"/>
    <dgm:cxn modelId="{41BEB055-911D-4C83-AE92-5295D66A861E}" type="presParOf" srcId="{E94D53FE-B15B-4AC9-9A11-E07E7F6EFF7C}" destId="{87CF5BB5-606E-4B13-9927-65D952A000F3}" srcOrd="0" destOrd="0" presId="urn:microsoft.com/office/officeart/2018/2/layout/IconVerticalSolidList"/>
    <dgm:cxn modelId="{C7C9FD09-1747-4946-9777-2888BC2DFC33}" type="presParOf" srcId="{E94D53FE-B15B-4AC9-9A11-E07E7F6EFF7C}" destId="{743DFCA9-9635-4985-9414-5410F500C2B1}" srcOrd="1" destOrd="0" presId="urn:microsoft.com/office/officeart/2018/2/layout/IconVerticalSolidList"/>
    <dgm:cxn modelId="{3498E103-78CE-4AE2-8C87-FDB54D6471F6}" type="presParOf" srcId="{E94D53FE-B15B-4AC9-9A11-E07E7F6EFF7C}" destId="{B97C1364-FB6E-4D49-862E-8D52BAA79321}" srcOrd="2" destOrd="0" presId="urn:microsoft.com/office/officeart/2018/2/layout/IconVerticalSolidList"/>
    <dgm:cxn modelId="{8FD71C03-CC14-4D9F-910C-F3D32755C465}" type="presParOf" srcId="{E94D53FE-B15B-4AC9-9A11-E07E7F6EFF7C}" destId="{1BC8CAE6-E45E-47A0-90B7-FAF80B39DC49}" srcOrd="3" destOrd="0" presId="urn:microsoft.com/office/officeart/2018/2/layout/IconVerticalSolidList"/>
    <dgm:cxn modelId="{C5FD06FA-08A0-4C9E-B045-7D31929E4F95}" type="presParOf" srcId="{E556FE37-8CA2-4D63-8E6B-C5264BE2644A}" destId="{F3963582-D410-4B7A-AE44-075372913630}" srcOrd="3" destOrd="0" presId="urn:microsoft.com/office/officeart/2018/2/layout/IconVerticalSolidList"/>
    <dgm:cxn modelId="{9E0DE022-2BDC-4292-928D-40EA58E55B93}" type="presParOf" srcId="{E556FE37-8CA2-4D63-8E6B-C5264BE2644A}" destId="{A789983B-2791-43DF-909C-000440F36EF2}" srcOrd="4" destOrd="0" presId="urn:microsoft.com/office/officeart/2018/2/layout/IconVerticalSolidList"/>
    <dgm:cxn modelId="{2ABDFED8-BD60-4997-AF79-84038D0C3077}" type="presParOf" srcId="{A789983B-2791-43DF-909C-000440F36EF2}" destId="{67562623-BC20-4586-9E5B-0AFB7B974AD6}" srcOrd="0" destOrd="0" presId="urn:microsoft.com/office/officeart/2018/2/layout/IconVerticalSolidList"/>
    <dgm:cxn modelId="{08E5B11F-5C8F-47A5-9C99-640E177449E0}" type="presParOf" srcId="{A789983B-2791-43DF-909C-000440F36EF2}" destId="{B76B153A-EC79-4F91-91D3-2B91D5143455}" srcOrd="1" destOrd="0" presId="urn:microsoft.com/office/officeart/2018/2/layout/IconVerticalSolidList"/>
    <dgm:cxn modelId="{4F7E2CB2-BE4C-45FA-93D2-8E00C25B0ECF}" type="presParOf" srcId="{A789983B-2791-43DF-909C-000440F36EF2}" destId="{EDEE18AA-468C-40F2-8E78-2363F6EB294A}" srcOrd="2" destOrd="0" presId="urn:microsoft.com/office/officeart/2018/2/layout/IconVerticalSolidList"/>
    <dgm:cxn modelId="{3F9A8CB1-B64A-4589-8805-BE757805F93E}" type="presParOf" srcId="{A789983B-2791-43DF-909C-000440F36EF2}" destId="{72ACB9E4-26F2-44FE-8736-B1993FB02912}" srcOrd="3" destOrd="0" presId="urn:microsoft.com/office/officeart/2018/2/layout/IconVerticalSolid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02C74F2-D4C3-4117-ACEA-2D63AF513BC6}">
      <dsp:nvSpPr>
        <dsp:cNvPr id="0" name=""/>
        <dsp:cNvSpPr/>
      </dsp:nvSpPr>
      <dsp:spPr>
        <a:xfrm>
          <a:off x="0" y="1978"/>
          <a:ext cx="4993785" cy="1002969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1A92F821-CD59-4F64-B783-4281B6FE2B70}">
      <dsp:nvSpPr>
        <dsp:cNvPr id="0" name=""/>
        <dsp:cNvSpPr/>
      </dsp:nvSpPr>
      <dsp:spPr>
        <a:xfrm>
          <a:off x="303398" y="227647"/>
          <a:ext cx="551633" cy="551633"/>
        </a:xfrm>
        <a:prstGeom prst="rect">
          <a:avLst/>
        </a:prstGeom>
        <a:blipFill>
          <a:blip xmlns:r="http://schemas.openxmlformats.org/officeDocument/2006/relationships" r:embed="rId1">
            <a:extLst>
              <a:ext uri="{96DAC541-7B7A-43D3-8B79-37D633B846F1}">
                <asvg:svgBlip xmlns:asvg="http://schemas.microsoft.com/office/drawing/2016/SVG/main" r:embed="rId2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03CA28F-F677-4057-A54A-9B091E007C19}">
      <dsp:nvSpPr>
        <dsp:cNvPr id="0" name=""/>
        <dsp:cNvSpPr/>
      </dsp:nvSpPr>
      <dsp:spPr>
        <a:xfrm>
          <a:off x="1158429" y="1978"/>
          <a:ext cx="3835355" cy="100296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6148" tIns="106148" rIns="106148" bIns="106148" numCol="1" spcCol="1270" anchor="ctr" anchorCtr="0">
          <a:noAutofit/>
        </a:bodyPr>
        <a:lstStyle/>
        <a:p>
          <a:pPr marL="0" lvl="0" indent="0" algn="l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200" kern="1200"/>
            <a:t>Start of Cold Commissioning (DST)</a:t>
          </a:r>
        </a:p>
      </dsp:txBody>
      <dsp:txXfrm>
        <a:off x="1158429" y="1978"/>
        <a:ext cx="3835355" cy="1002969"/>
      </dsp:txXfrm>
    </dsp:sp>
    <dsp:sp modelId="{D85012B1-4EC8-4487-8A0B-F41BB31FE5AC}">
      <dsp:nvSpPr>
        <dsp:cNvPr id="0" name=""/>
        <dsp:cNvSpPr/>
      </dsp:nvSpPr>
      <dsp:spPr>
        <a:xfrm>
          <a:off x="0" y="1255690"/>
          <a:ext cx="4993785" cy="1002969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89A64FE1-44E0-40E8-80DF-5011319C301D}">
      <dsp:nvSpPr>
        <dsp:cNvPr id="0" name=""/>
        <dsp:cNvSpPr/>
      </dsp:nvSpPr>
      <dsp:spPr>
        <a:xfrm>
          <a:off x="303398" y="1481358"/>
          <a:ext cx="551633" cy="551633"/>
        </a:xfrm>
        <a:prstGeom prst="rect">
          <a:avLst/>
        </a:prstGeom>
        <a:blipFill>
          <a:blip xmlns:r="http://schemas.openxmlformats.org/officeDocument/2006/relationships"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8CB0548-F7F3-4475-A35B-0D7C3668DDDA}">
      <dsp:nvSpPr>
        <dsp:cNvPr id="0" name=""/>
        <dsp:cNvSpPr/>
      </dsp:nvSpPr>
      <dsp:spPr>
        <a:xfrm>
          <a:off x="1158429" y="1255690"/>
          <a:ext cx="3835355" cy="100296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6148" tIns="106148" rIns="106148" bIns="106148" numCol="1" spcCol="1270" anchor="ctr" anchorCtr="0">
          <a:noAutofit/>
        </a:bodyPr>
        <a:lstStyle/>
        <a:p>
          <a:pPr marL="0" lvl="0" indent="0" algn="l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200" kern="1200"/>
            <a:t>Start of Hot Commissioning (DST, DRAM, IDS)</a:t>
          </a:r>
        </a:p>
      </dsp:txBody>
      <dsp:txXfrm>
        <a:off x="1158429" y="1255690"/>
        <a:ext cx="3835355" cy="1002969"/>
      </dsp:txXfrm>
    </dsp:sp>
    <dsp:sp modelId="{971CF154-850B-4A7A-B901-80895ACDD783}">
      <dsp:nvSpPr>
        <dsp:cNvPr id="0" name=""/>
        <dsp:cNvSpPr/>
      </dsp:nvSpPr>
      <dsp:spPr>
        <a:xfrm>
          <a:off x="0" y="2523022"/>
          <a:ext cx="4993785" cy="1002969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B254690-EFAF-4289-90CB-9A446DB8E8A3}">
      <dsp:nvSpPr>
        <dsp:cNvPr id="0" name=""/>
        <dsp:cNvSpPr/>
      </dsp:nvSpPr>
      <dsp:spPr>
        <a:xfrm>
          <a:off x="303398" y="2735070"/>
          <a:ext cx="551633" cy="551633"/>
        </a:xfrm>
        <a:prstGeom prst="rect">
          <a:avLst/>
        </a:prstGeom>
        <a:blipFill>
          <a:blip xmlns:r="http://schemas.openxmlformats.org/officeDocument/2006/relationships"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8068E4B-8E6C-4019-9EF8-FC07A0A0E670}">
      <dsp:nvSpPr>
        <dsp:cNvPr id="0" name=""/>
        <dsp:cNvSpPr/>
      </dsp:nvSpPr>
      <dsp:spPr>
        <a:xfrm>
          <a:off x="1158429" y="2509402"/>
          <a:ext cx="3835355" cy="100296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6148" tIns="106148" rIns="106148" bIns="106148" numCol="1" spcCol="1270" anchor="ctr" anchorCtr="0">
          <a:noAutofit/>
        </a:bodyPr>
        <a:lstStyle/>
        <a:p>
          <a:pPr marL="0" lvl="0" indent="0" algn="l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200" kern="1200"/>
            <a:t>Start of First Science (DST, DRAM, IDS, SIMS)</a:t>
          </a:r>
        </a:p>
      </dsp:txBody>
      <dsp:txXfrm>
        <a:off x="1158429" y="2509402"/>
        <a:ext cx="3835355" cy="1002969"/>
      </dsp:txXfrm>
    </dsp:sp>
    <dsp:sp modelId="{C72BEB49-08C5-A74E-9E96-0AA1D30672A0}">
      <dsp:nvSpPr>
        <dsp:cNvPr id="0" name=""/>
        <dsp:cNvSpPr/>
      </dsp:nvSpPr>
      <dsp:spPr>
        <a:xfrm>
          <a:off x="0" y="3763113"/>
          <a:ext cx="4993785" cy="1002969"/>
        </a:xfrm>
        <a:prstGeom prst="roundRect">
          <a:avLst>
            <a:gd name="adj" fmla="val 10000"/>
          </a:avLst>
        </a:prstGeom>
        <a:solidFill>
          <a:schemeClr val="accent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9DFC7BB8-24E4-9C4A-8780-527667AAFCA0}">
      <dsp:nvSpPr>
        <dsp:cNvPr id="0" name=""/>
        <dsp:cNvSpPr/>
      </dsp:nvSpPr>
      <dsp:spPr>
        <a:xfrm>
          <a:off x="303398" y="3988781"/>
          <a:ext cx="551633" cy="551633"/>
        </a:xfrm>
        <a:prstGeom prst="rect">
          <a:avLst/>
        </a:prstGeom>
        <a:blipFill>
          <a:blip xmlns:r="http://schemas.openxmlformats.org/officeDocument/2006/relationships"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B9FD6CE-2E77-E044-99CB-6A4215B6B8CE}">
      <dsp:nvSpPr>
        <dsp:cNvPr id="0" name=""/>
        <dsp:cNvSpPr/>
      </dsp:nvSpPr>
      <dsp:spPr>
        <a:xfrm>
          <a:off x="1158429" y="3763113"/>
          <a:ext cx="3835355" cy="1002969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06148" tIns="106148" rIns="106148" bIns="106148" numCol="1" spcCol="1270" anchor="ctr" anchorCtr="0">
          <a:noAutofit/>
        </a:bodyPr>
        <a:lstStyle/>
        <a:p>
          <a:pPr marL="0" lvl="0" indent="0" algn="l" defTabSz="97790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2200" kern="1200"/>
            <a:t>Start of User Operation (DST, DRAM, IDS, SIMS)</a:t>
          </a:r>
        </a:p>
      </dsp:txBody>
      <dsp:txXfrm>
        <a:off x="1158429" y="3763113"/>
        <a:ext cx="3835355" cy="1002969"/>
      </dsp:txXfrm>
    </dsp:sp>
  </dsp:spTree>
</dsp:drawing>
</file>

<file path=ppt/diagrams/drawing2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02C74F2-D4C3-4117-ACEA-2D63AF513BC6}">
      <dsp:nvSpPr>
        <dsp:cNvPr id="0" name=""/>
        <dsp:cNvSpPr/>
      </dsp:nvSpPr>
      <dsp:spPr>
        <a:xfrm>
          <a:off x="0" y="582"/>
          <a:ext cx="4993785" cy="1361970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1A92F821-CD59-4F64-B783-4281B6FE2B70}">
      <dsp:nvSpPr>
        <dsp:cNvPr id="0" name=""/>
        <dsp:cNvSpPr/>
      </dsp:nvSpPr>
      <dsp:spPr>
        <a:xfrm>
          <a:off x="411996" y="307025"/>
          <a:ext cx="749083" cy="749083"/>
        </a:xfrm>
        <a:prstGeom prst="rect">
          <a:avLst/>
        </a:prstGeom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03CA28F-F677-4057-A54A-9B091E007C19}">
      <dsp:nvSpPr>
        <dsp:cNvPr id="0" name=""/>
        <dsp:cNvSpPr/>
      </dsp:nvSpPr>
      <dsp:spPr>
        <a:xfrm>
          <a:off x="1573076" y="582"/>
          <a:ext cx="2247203" cy="136197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4142" tIns="144142" rIns="144142" bIns="144142" numCol="1" spcCol="1270" anchor="ctr" anchorCtr="0">
          <a:noAutofit/>
        </a:bodyPr>
        <a:lstStyle/>
        <a:p>
          <a:pPr marL="0" lvl="0" indent="0" algn="l" defTabSz="62230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400" kern="1200"/>
            <a:t>We have had issues with linking to different parts of the organization (except for DST)</a:t>
          </a:r>
        </a:p>
      </dsp:txBody>
      <dsp:txXfrm>
        <a:off x="1573076" y="582"/>
        <a:ext cx="2247203" cy="1361970"/>
      </dsp:txXfrm>
    </dsp:sp>
    <dsp:sp modelId="{67A3B630-5CDE-4070-9868-199B6B82653E}">
      <dsp:nvSpPr>
        <dsp:cNvPr id="0" name=""/>
        <dsp:cNvSpPr/>
      </dsp:nvSpPr>
      <dsp:spPr>
        <a:xfrm>
          <a:off x="3820279" y="582"/>
          <a:ext cx="1173505" cy="136197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4142" tIns="144142" rIns="144142" bIns="144142" numCol="1" spcCol="1270" anchor="ctr" anchorCtr="0">
          <a:noAutofit/>
        </a:bodyPr>
        <a:lstStyle/>
        <a:p>
          <a:pPr marL="0" lvl="0" indent="0" algn="l" defTabSz="48895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100" kern="1200" dirty="0"/>
            <a:t>not a major concern for us anymore, but maybe for others</a:t>
          </a:r>
        </a:p>
      </dsp:txBody>
      <dsp:txXfrm>
        <a:off x="3820279" y="582"/>
        <a:ext cx="1173505" cy="1361970"/>
      </dsp:txXfrm>
    </dsp:sp>
    <dsp:sp modelId="{D85012B1-4EC8-4487-8A0B-F41BB31FE5AC}">
      <dsp:nvSpPr>
        <dsp:cNvPr id="0" name=""/>
        <dsp:cNvSpPr/>
      </dsp:nvSpPr>
      <dsp:spPr>
        <a:xfrm>
          <a:off x="0" y="1703045"/>
          <a:ext cx="4993785" cy="1361970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89A64FE1-44E0-40E8-80DF-5011319C301D}">
      <dsp:nvSpPr>
        <dsp:cNvPr id="0" name=""/>
        <dsp:cNvSpPr/>
      </dsp:nvSpPr>
      <dsp:spPr>
        <a:xfrm>
          <a:off x="411996" y="2009489"/>
          <a:ext cx="749083" cy="749083"/>
        </a:xfrm>
        <a:prstGeom prst="rect">
          <a:avLst/>
        </a:prstGeom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8CB0548-F7F3-4475-A35B-0D7C3668DDDA}">
      <dsp:nvSpPr>
        <dsp:cNvPr id="0" name=""/>
        <dsp:cNvSpPr/>
      </dsp:nvSpPr>
      <dsp:spPr>
        <a:xfrm>
          <a:off x="1573076" y="1703045"/>
          <a:ext cx="3420708" cy="136197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4142" tIns="144142" rIns="144142" bIns="144142" numCol="1" spcCol="1270" anchor="ctr" anchorCtr="0">
          <a:noAutofit/>
        </a:bodyPr>
        <a:lstStyle/>
        <a:p>
          <a:pPr marL="0" lvl="0" indent="0" algn="l" defTabSz="62230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400" kern="1200" dirty="0"/>
            <a:t>Working with ECDC on plan for early Hot Commissioning phase</a:t>
          </a:r>
        </a:p>
      </dsp:txBody>
      <dsp:txXfrm>
        <a:off x="1573076" y="1703045"/>
        <a:ext cx="3420708" cy="1361970"/>
      </dsp:txXfrm>
    </dsp:sp>
    <dsp:sp modelId="{971CF154-850B-4A7A-B901-80895ACDD783}">
      <dsp:nvSpPr>
        <dsp:cNvPr id="0" name=""/>
        <dsp:cNvSpPr/>
      </dsp:nvSpPr>
      <dsp:spPr>
        <a:xfrm>
          <a:off x="0" y="3405509"/>
          <a:ext cx="4993785" cy="1361970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B254690-EFAF-4289-90CB-9A446DB8E8A3}">
      <dsp:nvSpPr>
        <dsp:cNvPr id="0" name=""/>
        <dsp:cNvSpPr/>
      </dsp:nvSpPr>
      <dsp:spPr>
        <a:xfrm>
          <a:off x="411996" y="3711952"/>
          <a:ext cx="749083" cy="749083"/>
        </a:xfrm>
        <a:prstGeom prst="rect">
          <a:avLst/>
        </a:prstGeom>
        <a:blipFill>
          <a:blip xmlns:r="http://schemas.openxmlformats.org/officeDocument/2006/relationships"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8068E4B-8E6C-4019-9EF8-FC07A0A0E670}">
      <dsp:nvSpPr>
        <dsp:cNvPr id="0" name=""/>
        <dsp:cNvSpPr/>
      </dsp:nvSpPr>
      <dsp:spPr>
        <a:xfrm>
          <a:off x="1573076" y="3405509"/>
          <a:ext cx="3420708" cy="136197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4142" tIns="144142" rIns="144142" bIns="144142" numCol="1" spcCol="1270" anchor="ctr" anchorCtr="0">
          <a:noAutofit/>
        </a:bodyPr>
        <a:lstStyle/>
        <a:p>
          <a:pPr marL="0" lvl="0" indent="0" algn="l" defTabSz="62230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400" kern="1200" dirty="0"/>
            <a:t>Need to improve plans for later instruments</a:t>
          </a:r>
        </a:p>
      </dsp:txBody>
      <dsp:txXfrm>
        <a:off x="1573076" y="3405509"/>
        <a:ext cx="3420708" cy="1361970"/>
      </dsp:txXfrm>
    </dsp:sp>
  </dsp:spTree>
</dsp:drawing>
</file>

<file path=ppt/diagrams/drawing3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002C74F2-D4C3-4117-ACEA-2D63AF513BC6}">
      <dsp:nvSpPr>
        <dsp:cNvPr id="0" name=""/>
        <dsp:cNvSpPr/>
      </dsp:nvSpPr>
      <dsp:spPr>
        <a:xfrm>
          <a:off x="0" y="1597"/>
          <a:ext cx="4031407" cy="809681"/>
        </a:xfrm>
        <a:prstGeom prst="roundRect">
          <a:avLst>
            <a:gd name="adj" fmla="val 10000"/>
          </a:avLst>
        </a:prstGeom>
        <a:solidFill>
          <a:schemeClr val="dk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1A92F821-CD59-4F64-B783-4281B6FE2B70}">
      <dsp:nvSpPr>
        <dsp:cNvPr id="0" name=""/>
        <dsp:cNvSpPr/>
      </dsp:nvSpPr>
      <dsp:spPr>
        <a:xfrm>
          <a:off x="244928" y="183775"/>
          <a:ext cx="445325" cy="445325"/>
        </a:xfrm>
        <a:prstGeom prst="rect">
          <a:avLst/>
        </a:prstGeom>
        <a:blipFill>
          <a:blip xmlns:r="http://schemas.openxmlformats.org/officeDocument/2006/relationships" r:embed="rId1">
            <a:extLst>
              <a:ext uri="{96DAC541-7B7A-43D3-8B79-37D633B846F1}">
                <asvg:svgBlip xmlns:asvg="http://schemas.microsoft.com/office/drawing/2016/SVG/main" r:embed="rId2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03CA28F-F677-4057-A54A-9B091E007C19}">
      <dsp:nvSpPr>
        <dsp:cNvPr id="0" name=""/>
        <dsp:cNvSpPr/>
      </dsp:nvSpPr>
      <dsp:spPr>
        <a:xfrm>
          <a:off x="935182" y="1597"/>
          <a:ext cx="3096224" cy="809681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691" tIns="85691" rIns="85691" bIns="85691" numCol="1" spcCol="1270" anchor="ctr" anchorCtr="0">
          <a:noAutofit/>
        </a:bodyPr>
        <a:lstStyle/>
        <a:p>
          <a:pPr marL="0" lvl="0" indent="0" algn="l" defTabSz="75565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700" kern="1200" dirty="0"/>
            <a:t>Start of Cold Commissioning (DST)</a:t>
          </a:r>
        </a:p>
      </dsp:txBody>
      <dsp:txXfrm>
        <a:off x="935182" y="1597"/>
        <a:ext cx="3096224" cy="809681"/>
      </dsp:txXfrm>
    </dsp:sp>
    <dsp:sp modelId="{D85012B1-4EC8-4487-8A0B-F41BB31FE5AC}">
      <dsp:nvSpPr>
        <dsp:cNvPr id="0" name=""/>
        <dsp:cNvSpPr/>
      </dsp:nvSpPr>
      <dsp:spPr>
        <a:xfrm>
          <a:off x="0" y="1013699"/>
          <a:ext cx="4031407" cy="809681"/>
        </a:xfrm>
        <a:prstGeom prst="roundRect">
          <a:avLst>
            <a:gd name="adj" fmla="val 10000"/>
          </a:avLst>
        </a:prstGeom>
        <a:solidFill>
          <a:schemeClr val="dk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89A64FE1-44E0-40E8-80DF-5011319C301D}">
      <dsp:nvSpPr>
        <dsp:cNvPr id="0" name=""/>
        <dsp:cNvSpPr/>
      </dsp:nvSpPr>
      <dsp:spPr>
        <a:xfrm>
          <a:off x="244928" y="1195878"/>
          <a:ext cx="445325" cy="445325"/>
        </a:xfrm>
        <a:prstGeom prst="rect">
          <a:avLst/>
        </a:prstGeom>
        <a:blipFill>
          <a:blip xmlns:r="http://schemas.openxmlformats.org/officeDocument/2006/relationships" r:embed="rId3">
            <a:extLst>
              <a:ext uri="{96DAC541-7B7A-43D3-8B79-37D633B846F1}">
                <asvg:svgBlip xmlns:asvg="http://schemas.microsoft.com/office/drawing/2016/SVG/main" r:embed="rId4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E8CB0548-F7F3-4475-A35B-0D7C3668DDDA}">
      <dsp:nvSpPr>
        <dsp:cNvPr id="0" name=""/>
        <dsp:cNvSpPr/>
      </dsp:nvSpPr>
      <dsp:spPr>
        <a:xfrm>
          <a:off x="935182" y="1013699"/>
          <a:ext cx="3096224" cy="809681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691" tIns="85691" rIns="85691" bIns="85691" numCol="1" spcCol="1270" anchor="ctr" anchorCtr="0">
          <a:noAutofit/>
        </a:bodyPr>
        <a:lstStyle/>
        <a:p>
          <a:pPr marL="0" lvl="0" indent="0" algn="l" defTabSz="75565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700" kern="1200" dirty="0"/>
            <a:t>Start of Hot Commissioning (DST, DRAM, IDS)</a:t>
          </a:r>
        </a:p>
      </dsp:txBody>
      <dsp:txXfrm>
        <a:off x="935182" y="1013699"/>
        <a:ext cx="3096224" cy="809681"/>
      </dsp:txXfrm>
    </dsp:sp>
    <dsp:sp modelId="{971CF154-850B-4A7A-B901-80895ACDD783}">
      <dsp:nvSpPr>
        <dsp:cNvPr id="0" name=""/>
        <dsp:cNvSpPr/>
      </dsp:nvSpPr>
      <dsp:spPr>
        <a:xfrm>
          <a:off x="0" y="2036797"/>
          <a:ext cx="4031407" cy="809681"/>
        </a:xfrm>
        <a:prstGeom prst="roundRect">
          <a:avLst>
            <a:gd name="adj" fmla="val 10000"/>
          </a:avLst>
        </a:prstGeom>
        <a:solidFill>
          <a:schemeClr val="dk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AB254690-EFAF-4289-90CB-9A446DB8E8A3}">
      <dsp:nvSpPr>
        <dsp:cNvPr id="0" name=""/>
        <dsp:cNvSpPr/>
      </dsp:nvSpPr>
      <dsp:spPr>
        <a:xfrm>
          <a:off x="244928" y="2207980"/>
          <a:ext cx="445325" cy="445325"/>
        </a:xfrm>
        <a:prstGeom prst="rect">
          <a:avLst/>
        </a:prstGeom>
        <a:blipFill>
          <a:blip xmlns:r="http://schemas.openxmlformats.org/officeDocument/2006/relationships"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D8068E4B-8E6C-4019-9EF8-FC07A0A0E670}">
      <dsp:nvSpPr>
        <dsp:cNvPr id="0" name=""/>
        <dsp:cNvSpPr/>
      </dsp:nvSpPr>
      <dsp:spPr>
        <a:xfrm>
          <a:off x="935182" y="2025802"/>
          <a:ext cx="3096224" cy="809681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691" tIns="85691" rIns="85691" bIns="85691" numCol="1" spcCol="1270" anchor="ctr" anchorCtr="0">
          <a:noAutofit/>
        </a:bodyPr>
        <a:lstStyle/>
        <a:p>
          <a:pPr marL="0" lvl="0" indent="0" algn="l" defTabSz="75565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700" kern="1200" dirty="0"/>
            <a:t>Start of First Science (DST, DRAM, IDS, SIMS)</a:t>
          </a:r>
        </a:p>
      </dsp:txBody>
      <dsp:txXfrm>
        <a:off x="935182" y="2025802"/>
        <a:ext cx="3096224" cy="809681"/>
      </dsp:txXfrm>
    </dsp:sp>
    <dsp:sp modelId="{C72BEB49-08C5-A74E-9E96-0AA1D30672A0}">
      <dsp:nvSpPr>
        <dsp:cNvPr id="0" name=""/>
        <dsp:cNvSpPr/>
      </dsp:nvSpPr>
      <dsp:spPr>
        <a:xfrm>
          <a:off x="0" y="3037904"/>
          <a:ext cx="4031407" cy="809681"/>
        </a:xfrm>
        <a:prstGeom prst="roundRect">
          <a:avLst>
            <a:gd name="adj" fmla="val 10000"/>
          </a:avLst>
        </a:prstGeom>
        <a:solidFill>
          <a:schemeClr val="dk2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9DFC7BB8-24E4-9C4A-8780-527667AAFCA0}">
      <dsp:nvSpPr>
        <dsp:cNvPr id="0" name=""/>
        <dsp:cNvSpPr/>
      </dsp:nvSpPr>
      <dsp:spPr>
        <a:xfrm>
          <a:off x="244928" y="3220082"/>
          <a:ext cx="445325" cy="445325"/>
        </a:xfrm>
        <a:prstGeom prst="rect">
          <a:avLst/>
        </a:prstGeom>
        <a:blipFill>
          <a:blip xmlns:r="http://schemas.openxmlformats.org/officeDocument/2006/relationships" r:embed="rId7">
            <a:extLst>
              <a:ext uri="{96DAC541-7B7A-43D3-8B79-37D633B846F1}">
                <asvg:svgBlip xmlns:asvg="http://schemas.microsoft.com/office/drawing/2016/SVG/main" r:embed="rId8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FB9FD6CE-2E77-E044-99CB-6A4215B6B8CE}">
      <dsp:nvSpPr>
        <dsp:cNvPr id="0" name=""/>
        <dsp:cNvSpPr/>
      </dsp:nvSpPr>
      <dsp:spPr>
        <a:xfrm>
          <a:off x="935182" y="3037904"/>
          <a:ext cx="3096224" cy="809681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85691" tIns="85691" rIns="85691" bIns="85691" numCol="1" spcCol="1270" anchor="ctr" anchorCtr="0">
          <a:noAutofit/>
        </a:bodyPr>
        <a:lstStyle/>
        <a:p>
          <a:pPr marL="0" lvl="0" indent="0" algn="l" defTabSz="75565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700" kern="1200" dirty="0"/>
            <a:t>Start of User Operation (DST, DRAM, IDS, SIMS)</a:t>
          </a:r>
        </a:p>
      </dsp:txBody>
      <dsp:txXfrm>
        <a:off x="935182" y="3037904"/>
        <a:ext cx="3096224" cy="809681"/>
      </dsp:txXfrm>
    </dsp:sp>
  </dsp:spTree>
</dsp:drawing>
</file>

<file path=ppt/diagrams/drawing4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5A815EB1-97AF-40AD-93D4-A9570CFD4215}">
      <dsp:nvSpPr>
        <dsp:cNvPr id="0" name=""/>
        <dsp:cNvSpPr/>
      </dsp:nvSpPr>
      <dsp:spPr>
        <a:xfrm>
          <a:off x="0" y="582"/>
          <a:ext cx="4993785" cy="1361970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D307C9D8-A94D-4F45-B848-15AFA0D48735}">
      <dsp:nvSpPr>
        <dsp:cNvPr id="0" name=""/>
        <dsp:cNvSpPr/>
      </dsp:nvSpPr>
      <dsp:spPr>
        <a:xfrm>
          <a:off x="411996" y="307025"/>
          <a:ext cx="749083" cy="749083"/>
        </a:xfrm>
        <a:prstGeom prst="rect">
          <a:avLst/>
        </a:prstGeom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60604FF2-9814-486D-A99D-5F1D553EC7F3}">
      <dsp:nvSpPr>
        <dsp:cNvPr id="0" name=""/>
        <dsp:cNvSpPr/>
      </dsp:nvSpPr>
      <dsp:spPr>
        <a:xfrm>
          <a:off x="1573076" y="582"/>
          <a:ext cx="3420708" cy="136197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4142" tIns="144142" rIns="144142" bIns="144142" numCol="1" spcCol="1270" anchor="ctr" anchorCtr="0">
          <a:noAutofit/>
        </a:bodyPr>
        <a:lstStyle/>
        <a:p>
          <a:pPr marL="0" lvl="0" indent="0" algn="l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DK" sz="2300" kern="1200"/>
            <a:t>Gradually expand Integrated Testing framework</a:t>
          </a:r>
          <a:endParaRPr lang="en-US" sz="2300" kern="1200"/>
        </a:p>
      </dsp:txBody>
      <dsp:txXfrm>
        <a:off x="1573076" y="582"/>
        <a:ext cx="3420708" cy="1361970"/>
      </dsp:txXfrm>
    </dsp:sp>
    <dsp:sp modelId="{87CF5BB5-606E-4B13-9927-65D952A000F3}">
      <dsp:nvSpPr>
        <dsp:cNvPr id="0" name=""/>
        <dsp:cNvSpPr/>
      </dsp:nvSpPr>
      <dsp:spPr>
        <a:xfrm>
          <a:off x="0" y="1703045"/>
          <a:ext cx="4993785" cy="1361970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743DFCA9-9635-4985-9414-5410F500C2B1}">
      <dsp:nvSpPr>
        <dsp:cNvPr id="0" name=""/>
        <dsp:cNvSpPr/>
      </dsp:nvSpPr>
      <dsp:spPr>
        <a:xfrm>
          <a:off x="411996" y="2009489"/>
          <a:ext cx="749083" cy="749083"/>
        </a:xfrm>
        <a:prstGeom prst="rect">
          <a:avLst/>
        </a:prstGeom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BC8CAE6-E45E-47A0-90B7-FAF80B39DC49}">
      <dsp:nvSpPr>
        <dsp:cNvPr id="0" name=""/>
        <dsp:cNvSpPr/>
      </dsp:nvSpPr>
      <dsp:spPr>
        <a:xfrm>
          <a:off x="1573076" y="1703045"/>
          <a:ext cx="3420708" cy="136197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4142" tIns="144142" rIns="144142" bIns="144142" numCol="1" spcCol="1270" anchor="ctr" anchorCtr="0">
          <a:noAutofit/>
        </a:bodyPr>
        <a:lstStyle/>
        <a:p>
          <a:pPr marL="0" lvl="0" indent="0" algn="l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DK" sz="2300" kern="1200"/>
            <a:t>Develop end-to-end live-demonstrations</a:t>
          </a:r>
          <a:endParaRPr lang="en-US" sz="2300" kern="1200"/>
        </a:p>
      </dsp:txBody>
      <dsp:txXfrm>
        <a:off x="1573076" y="1703045"/>
        <a:ext cx="3420708" cy="1361970"/>
      </dsp:txXfrm>
    </dsp:sp>
    <dsp:sp modelId="{67562623-BC20-4586-9E5B-0AFB7B974AD6}">
      <dsp:nvSpPr>
        <dsp:cNvPr id="0" name=""/>
        <dsp:cNvSpPr/>
      </dsp:nvSpPr>
      <dsp:spPr>
        <a:xfrm>
          <a:off x="0" y="3405509"/>
          <a:ext cx="4993785" cy="1361970"/>
        </a:xfrm>
        <a:prstGeom prst="roundRect">
          <a:avLst>
            <a:gd name="adj" fmla="val 10000"/>
          </a:avLst>
        </a:prstGeom>
        <a:solidFill>
          <a:schemeClr val="accent1">
            <a:tint val="40000"/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B76B153A-EC79-4F91-91D3-2B91D5143455}">
      <dsp:nvSpPr>
        <dsp:cNvPr id="0" name=""/>
        <dsp:cNvSpPr/>
      </dsp:nvSpPr>
      <dsp:spPr>
        <a:xfrm>
          <a:off x="411996" y="3711952"/>
          <a:ext cx="749083" cy="749083"/>
        </a:xfrm>
        <a:prstGeom prst="rect">
          <a:avLst/>
        </a:prstGeom>
        <a:blipFill>
          <a:blip xmlns:r="http://schemas.openxmlformats.org/officeDocument/2006/relationships" r:embed="rId5">
            <a:extLst>
              <a:ext uri="{96DAC541-7B7A-43D3-8B79-37D633B846F1}">
                <asvg:svgBlip xmlns:asvg="http://schemas.microsoft.com/office/drawing/2016/SVG/main" r:embed="rId6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72ACB9E4-26F2-44FE-8736-B1993FB02912}">
      <dsp:nvSpPr>
        <dsp:cNvPr id="0" name=""/>
        <dsp:cNvSpPr/>
      </dsp:nvSpPr>
      <dsp:spPr>
        <a:xfrm>
          <a:off x="1573076" y="3405509"/>
          <a:ext cx="3420708" cy="1361970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144142" tIns="144142" rIns="144142" bIns="144142" numCol="1" spcCol="1270" anchor="ctr" anchorCtr="0">
          <a:noAutofit/>
        </a:bodyPr>
        <a:lstStyle/>
        <a:p>
          <a:pPr marL="0" lvl="0" indent="0" algn="l" defTabSz="10223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DK" sz="2300" kern="1200"/>
            <a:t>Expand tests to site when feasible</a:t>
          </a:r>
          <a:endParaRPr lang="en-US" sz="2300" kern="1200"/>
        </a:p>
      </dsp:txBody>
      <dsp:txXfrm>
        <a:off x="1573076" y="3405509"/>
        <a:ext cx="3420708" cy="1361970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18/2/layout/IconVerticalSolidList">
  <dgm:title val="Icon Vertical Solid List"/>
  <dgm:desc val="Use to show a series of visuals from top to bottom with Level 1 or Level 1 and Level 2 text grouped in a shape. Works best with icons or small pictures with lengthier descriptions."/>
  <dgm:catLst>
    <dgm:cat type="icon" pri="5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root">
    <dgm:varLst>
      <dgm:dir/>
      <dgm:resizeHandles val="exact"/>
    </dgm:varLst>
    <dgm:choose name="Name0">
      <dgm:if name="Name1" axis="self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hoose name="Name3">
      <dgm:if name="Name4" axis="ch" ptType="node" func="cnt" op="lte" val="3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5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5" axis="ch" ptType="node" func="cnt" op="lte" val="4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2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6" axis="ch" ptType="node" func="cnt" op="lte" val="6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9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else name="Name7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6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else>
    </dgm:choose>
    <dgm:ruleLst>
      <dgm:rule type="h" for="ch" forName="compNode" val="0" fact="NaN" max="NaN"/>
    </dgm:ruleLst>
    <dgm:forEach name="Name8" axis="ch" ptType="node">
      <dgm:layoutNode name="compNode">
        <dgm:alg type="composite"/>
        <dgm:shape xmlns:r="http://schemas.openxmlformats.org/officeDocument/2006/relationships" r:blip="">
          <dgm:adjLst/>
        </dgm:shape>
        <dgm:presOf axis="self"/>
        <dgm:choose name="Name9">
          <dgm:if name="Name10" axis="ch" ptType="node" func="cnt" op="gte" val="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w" for="ch" forName="parTx" refType="w" fact="0.45"/>
              <dgm:constr type="h" for="ch" forName="parTx" refType="h"/>
              <dgm:constr type="l" for="ch" forName="parTx" refType="r" refFor="ch" refForName="spaceRect"/>
              <dgm:constr type="t" for="ch" forName="parTx"/>
              <dgm:constr type="h" for="ch" forName="desTx" refType="h"/>
              <dgm:constr type="l" for="ch" forName="desTx" refType="r" refFor="ch" refForName="parTx"/>
              <dgm:constr type="t" for="ch" forName="desTx"/>
            </dgm:constrLst>
          </dgm:if>
          <dgm:else name="Name1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h" for="ch" forName="parTx" refType="h"/>
              <dgm:constr type="l" for="ch" forName="parTx" refType="r" refFor="ch" refForName="spaceRect"/>
              <dgm:constr type="t" for="ch" forName="parTx"/>
            </dgm:constrLst>
          </dgm:else>
        </dgm:choose>
        <dgm:ruleLst>
          <dgm:rule type="h" val="INF" fact="NaN" max="NaN"/>
        </dgm:ruleLst>
        <dgm:layoutNode name="bgRect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/>
          <dgm:constrLst/>
          <dgm:ruleLst/>
        </dgm:layoutNode>
        <dgm:layoutNode name="iconRect" styleLbl="node1">
          <dgm:alg type="sp"/>
          <dgm:shape xmlns:r="http://schemas.openxmlformats.org/officeDocument/2006/relationships" type="rect" r:blip="" blipPhldr="1">
            <dgm:adjLst/>
          </dgm:shape>
          <dgm:presOf/>
          <dgm:constrLst/>
          <dgm:ruleLst/>
        </dgm:layoutNode>
        <dgm:layoutNode name="spaceRect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parTx" styleLbl="revTx">
          <dgm:varLst>
            <dgm:chMax val="0"/>
            <dgm:chPref val="0"/>
          </dgm:varLst>
          <dgm:alg type="tx">
            <dgm:param type="txAnchorVert" val="mid"/>
            <dgm:param type="parTxLTRAlign" val="l"/>
            <dgm:param type="shpTxLTRAlignCh" val="l"/>
            <dgm:param type="parTxRTLAlign" val="r"/>
            <dgm:param type="shpTxRTLAlignCh" val="r"/>
          </dgm:alg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 refType="h" fact="0.3"/>
            <dgm:constr type="rMarg" refType="h" fact="0.3"/>
            <dgm:constr type="tMarg" refType="h" fact="0.3"/>
            <dgm:constr type="bMarg" refType="h" fact="0.3"/>
          </dgm:constrLst>
          <dgm:ruleLst>
            <dgm:rule type="primFontSz" val="14" fact="NaN" max="NaN"/>
            <dgm:rule type="h" val="INF" fact="NaN" max="NaN"/>
          </dgm:ruleLst>
        </dgm:layoutNode>
        <dgm:choose name="Name12">
          <dgm:if name="Name13" axis="ch" ptType="node" func="cnt" op="gte" val="1">
            <dgm:layoutNode name="desTx" styleLbl="revTx">
              <dgm:varLst/>
              <dgm:alg type="tx">
                <dgm:param type="txAnchorVertCh" val="mid"/>
                <dgm:param type="parTxLTRAlign" val="l"/>
                <dgm:param type="shpTxLTRAlignCh" val="l"/>
                <dgm:param type="parTxRTLAlign" val="r"/>
                <dgm:param type="shpTxRTLAlignCh" val="r"/>
                <dgm:param type="stBulletLvl" val="0"/>
              </dgm:alg>
              <dgm:shape xmlns:r="http://schemas.openxmlformats.org/officeDocument/2006/relationships" type="rect" r:blip="">
                <dgm:adjLst/>
              </dgm:shape>
              <dgm:presOf axis="des" ptType="node"/>
              <dgm:constrLst>
                <dgm:constr type="primFontSz" val="18"/>
                <dgm:constr type="secFontSz" refType="primFontSz"/>
                <dgm:constr type="lMarg" refType="h" fact="0.3"/>
                <dgm:constr type="rMarg" refType="h" fact="0.3"/>
                <dgm:constr type="tMarg" refType="h" fact="0.3"/>
                <dgm:constr type="bMarg" refType="h" fact="0.3"/>
              </dgm:constrLst>
              <dgm:ruleLst>
                <dgm:rule type="primFontSz" val="11" fact="NaN" max="NaN"/>
              </dgm:ruleLst>
            </dgm:layoutNode>
          </dgm:if>
          <dgm:else name="Name14"/>
        </dgm:choose>
      </dgm:layoutNode>
      <dgm:forEach name="Name15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  <dgm:extLst>
    <a:ext uri="{68A01E43-0DF5-4B5B-8FA6-DAF915123BFB}">
      <dgm1612:lstStyle xmlns:dgm1612="http://schemas.microsoft.com/office/drawing/2016/12/diagram">
        <a:lvl1pPr>
          <a:lnSpc>
            <a:spcPct val="100000"/>
          </a:lnSpc>
        </a:lvl1pPr>
        <a:lvl2pPr>
          <a:lnSpc>
            <a:spcPct val="100000"/>
          </a:lnSpc>
        </a:lvl2pPr>
      </dgm1612:lstStyle>
    </a:ext>
  </dgm:extLst>
</dgm:layoutDef>
</file>

<file path=ppt/diagrams/layout2.xml><?xml version="1.0" encoding="utf-8"?>
<dgm:layoutDef xmlns:dgm="http://schemas.openxmlformats.org/drawingml/2006/diagram" xmlns:a="http://schemas.openxmlformats.org/drawingml/2006/main" uniqueId="urn:microsoft.com/office/officeart/2018/2/layout/IconVerticalSolidList">
  <dgm:title val="Icon Vertical Solid List"/>
  <dgm:desc val="Use to show a series of visuals from top to bottom with Level 1 or Level 1 and Level 2 text grouped in a shape. Works best with icons or small pictures with lengthier descriptions."/>
  <dgm:catLst>
    <dgm:cat type="icon" pri="5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root">
    <dgm:varLst>
      <dgm:dir/>
      <dgm:resizeHandles val="exact"/>
    </dgm:varLst>
    <dgm:choose name="Name0">
      <dgm:if name="Name1" axis="self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hoose name="Name3">
      <dgm:if name="Name4" axis="ch" ptType="node" func="cnt" op="lte" val="3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5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5" axis="ch" ptType="node" func="cnt" op="lte" val="4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2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6" axis="ch" ptType="node" func="cnt" op="lte" val="6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9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else name="Name7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6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else>
    </dgm:choose>
    <dgm:ruleLst>
      <dgm:rule type="h" for="ch" forName="compNode" val="0" fact="NaN" max="NaN"/>
    </dgm:ruleLst>
    <dgm:forEach name="Name8" axis="ch" ptType="node">
      <dgm:layoutNode name="compNode">
        <dgm:alg type="composite"/>
        <dgm:shape xmlns:r="http://schemas.openxmlformats.org/officeDocument/2006/relationships" r:blip="">
          <dgm:adjLst/>
        </dgm:shape>
        <dgm:presOf axis="self"/>
        <dgm:choose name="Name9">
          <dgm:if name="Name10" axis="ch" ptType="node" func="cnt" op="gte" val="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w" for="ch" forName="parTx" refType="w" fact="0.45"/>
              <dgm:constr type="h" for="ch" forName="parTx" refType="h"/>
              <dgm:constr type="l" for="ch" forName="parTx" refType="r" refFor="ch" refForName="spaceRect"/>
              <dgm:constr type="t" for="ch" forName="parTx"/>
              <dgm:constr type="h" for="ch" forName="desTx" refType="h"/>
              <dgm:constr type="l" for="ch" forName="desTx" refType="r" refFor="ch" refForName="parTx"/>
              <dgm:constr type="t" for="ch" forName="desTx"/>
            </dgm:constrLst>
          </dgm:if>
          <dgm:else name="Name1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h" for="ch" forName="parTx" refType="h"/>
              <dgm:constr type="l" for="ch" forName="parTx" refType="r" refFor="ch" refForName="spaceRect"/>
              <dgm:constr type="t" for="ch" forName="parTx"/>
            </dgm:constrLst>
          </dgm:else>
        </dgm:choose>
        <dgm:ruleLst>
          <dgm:rule type="h" val="INF" fact="NaN" max="NaN"/>
        </dgm:ruleLst>
        <dgm:layoutNode name="bgRect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/>
          <dgm:constrLst/>
          <dgm:ruleLst/>
        </dgm:layoutNode>
        <dgm:layoutNode name="iconRect" styleLbl="node1">
          <dgm:alg type="sp"/>
          <dgm:shape xmlns:r="http://schemas.openxmlformats.org/officeDocument/2006/relationships" type="rect" r:blip="" blipPhldr="1">
            <dgm:adjLst/>
          </dgm:shape>
          <dgm:presOf/>
          <dgm:constrLst/>
          <dgm:ruleLst/>
        </dgm:layoutNode>
        <dgm:layoutNode name="spaceRect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parTx" styleLbl="revTx">
          <dgm:varLst>
            <dgm:chMax val="0"/>
            <dgm:chPref val="0"/>
          </dgm:varLst>
          <dgm:alg type="tx">
            <dgm:param type="txAnchorVert" val="mid"/>
            <dgm:param type="parTxLTRAlign" val="l"/>
            <dgm:param type="shpTxLTRAlignCh" val="l"/>
            <dgm:param type="parTxRTLAlign" val="r"/>
            <dgm:param type="shpTxRTLAlignCh" val="r"/>
          </dgm:alg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 refType="h" fact="0.3"/>
            <dgm:constr type="rMarg" refType="h" fact="0.3"/>
            <dgm:constr type="tMarg" refType="h" fact="0.3"/>
            <dgm:constr type="bMarg" refType="h" fact="0.3"/>
          </dgm:constrLst>
          <dgm:ruleLst>
            <dgm:rule type="primFontSz" val="14" fact="NaN" max="NaN"/>
            <dgm:rule type="h" val="INF" fact="NaN" max="NaN"/>
          </dgm:ruleLst>
        </dgm:layoutNode>
        <dgm:choose name="Name12">
          <dgm:if name="Name13" axis="ch" ptType="node" func="cnt" op="gte" val="1">
            <dgm:layoutNode name="desTx" styleLbl="revTx">
              <dgm:varLst/>
              <dgm:alg type="tx">
                <dgm:param type="txAnchorVertCh" val="mid"/>
                <dgm:param type="parTxLTRAlign" val="l"/>
                <dgm:param type="shpTxLTRAlignCh" val="l"/>
                <dgm:param type="parTxRTLAlign" val="r"/>
                <dgm:param type="shpTxRTLAlignCh" val="r"/>
                <dgm:param type="stBulletLvl" val="0"/>
              </dgm:alg>
              <dgm:shape xmlns:r="http://schemas.openxmlformats.org/officeDocument/2006/relationships" type="rect" r:blip="">
                <dgm:adjLst/>
              </dgm:shape>
              <dgm:presOf axis="des" ptType="node"/>
              <dgm:constrLst>
                <dgm:constr type="primFontSz" val="18"/>
                <dgm:constr type="secFontSz" refType="primFontSz"/>
                <dgm:constr type="lMarg" refType="h" fact="0.3"/>
                <dgm:constr type="rMarg" refType="h" fact="0.3"/>
                <dgm:constr type="tMarg" refType="h" fact="0.3"/>
                <dgm:constr type="bMarg" refType="h" fact="0.3"/>
              </dgm:constrLst>
              <dgm:ruleLst>
                <dgm:rule type="primFontSz" val="11" fact="NaN" max="NaN"/>
              </dgm:ruleLst>
            </dgm:layoutNode>
          </dgm:if>
          <dgm:else name="Name14"/>
        </dgm:choose>
      </dgm:layoutNode>
      <dgm:forEach name="Name15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  <dgm:extLst>
    <a:ext uri="{68A01E43-0DF5-4B5B-8FA6-DAF915123BFB}">
      <dgm1612:lstStyle xmlns:dgm1612="http://schemas.microsoft.com/office/drawing/2016/12/diagram">
        <a:lvl1pPr>
          <a:lnSpc>
            <a:spcPct val="100000"/>
          </a:lnSpc>
        </a:lvl1pPr>
        <a:lvl2pPr>
          <a:lnSpc>
            <a:spcPct val="100000"/>
          </a:lnSpc>
        </a:lvl2pPr>
      </dgm1612:lstStyle>
    </a:ext>
  </dgm:extLst>
</dgm:layoutDef>
</file>

<file path=ppt/diagrams/layout3.xml><?xml version="1.0" encoding="utf-8"?>
<dgm:layoutDef xmlns:dgm="http://schemas.openxmlformats.org/drawingml/2006/diagram" xmlns:a="http://schemas.openxmlformats.org/drawingml/2006/main" uniqueId="urn:microsoft.com/office/officeart/2018/2/layout/IconVerticalSolidList">
  <dgm:title val="Icon Vertical Solid List"/>
  <dgm:desc val="Use to show a series of visuals from top to bottom with Level 1 or Level 1 and Level 2 text grouped in a shape. Works best with icons or small pictures with lengthier descriptions."/>
  <dgm:catLst>
    <dgm:cat type="icon" pri="5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root">
    <dgm:varLst>
      <dgm:dir/>
      <dgm:resizeHandles val="exact"/>
    </dgm:varLst>
    <dgm:choose name="Name0">
      <dgm:if name="Name1" axis="self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hoose name="Name3">
      <dgm:if name="Name4" axis="ch" ptType="node" func="cnt" op="lte" val="3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5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5" axis="ch" ptType="node" func="cnt" op="lte" val="4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2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6" axis="ch" ptType="node" func="cnt" op="lte" val="6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9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else name="Name7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6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else>
    </dgm:choose>
    <dgm:ruleLst>
      <dgm:rule type="h" for="ch" forName="compNode" val="0" fact="NaN" max="NaN"/>
    </dgm:ruleLst>
    <dgm:forEach name="Name8" axis="ch" ptType="node">
      <dgm:layoutNode name="compNode">
        <dgm:alg type="composite"/>
        <dgm:shape xmlns:r="http://schemas.openxmlformats.org/officeDocument/2006/relationships" r:blip="">
          <dgm:adjLst/>
        </dgm:shape>
        <dgm:presOf axis="self"/>
        <dgm:choose name="Name9">
          <dgm:if name="Name10" axis="ch" ptType="node" func="cnt" op="gte" val="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w" for="ch" forName="parTx" refType="w" fact="0.45"/>
              <dgm:constr type="h" for="ch" forName="parTx" refType="h"/>
              <dgm:constr type="l" for="ch" forName="parTx" refType="r" refFor="ch" refForName="spaceRect"/>
              <dgm:constr type="t" for="ch" forName="parTx"/>
              <dgm:constr type="h" for="ch" forName="desTx" refType="h"/>
              <dgm:constr type="l" for="ch" forName="desTx" refType="r" refFor="ch" refForName="parTx"/>
              <dgm:constr type="t" for="ch" forName="desTx"/>
            </dgm:constrLst>
          </dgm:if>
          <dgm:else name="Name1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h" for="ch" forName="parTx" refType="h"/>
              <dgm:constr type="l" for="ch" forName="parTx" refType="r" refFor="ch" refForName="spaceRect"/>
              <dgm:constr type="t" for="ch" forName="parTx"/>
            </dgm:constrLst>
          </dgm:else>
        </dgm:choose>
        <dgm:ruleLst>
          <dgm:rule type="h" val="INF" fact="NaN" max="NaN"/>
        </dgm:ruleLst>
        <dgm:layoutNode name="bgRect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/>
          <dgm:constrLst/>
          <dgm:ruleLst/>
        </dgm:layoutNode>
        <dgm:layoutNode name="iconRect" styleLbl="node1">
          <dgm:alg type="sp"/>
          <dgm:shape xmlns:r="http://schemas.openxmlformats.org/officeDocument/2006/relationships" type="rect" r:blip="" blipPhldr="1">
            <dgm:adjLst/>
          </dgm:shape>
          <dgm:presOf/>
          <dgm:constrLst/>
          <dgm:ruleLst/>
        </dgm:layoutNode>
        <dgm:layoutNode name="spaceRect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parTx" styleLbl="revTx">
          <dgm:varLst>
            <dgm:chMax val="0"/>
            <dgm:chPref val="0"/>
          </dgm:varLst>
          <dgm:alg type="tx">
            <dgm:param type="txAnchorVert" val="mid"/>
            <dgm:param type="parTxLTRAlign" val="l"/>
            <dgm:param type="shpTxLTRAlignCh" val="l"/>
            <dgm:param type="parTxRTLAlign" val="r"/>
            <dgm:param type="shpTxRTLAlignCh" val="r"/>
          </dgm:alg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 refType="h" fact="0.3"/>
            <dgm:constr type="rMarg" refType="h" fact="0.3"/>
            <dgm:constr type="tMarg" refType="h" fact="0.3"/>
            <dgm:constr type="bMarg" refType="h" fact="0.3"/>
          </dgm:constrLst>
          <dgm:ruleLst>
            <dgm:rule type="primFontSz" val="14" fact="NaN" max="NaN"/>
            <dgm:rule type="h" val="INF" fact="NaN" max="NaN"/>
          </dgm:ruleLst>
        </dgm:layoutNode>
        <dgm:choose name="Name12">
          <dgm:if name="Name13" axis="ch" ptType="node" func="cnt" op="gte" val="1">
            <dgm:layoutNode name="desTx" styleLbl="revTx">
              <dgm:varLst/>
              <dgm:alg type="tx">
                <dgm:param type="txAnchorVertCh" val="mid"/>
                <dgm:param type="parTxLTRAlign" val="l"/>
                <dgm:param type="shpTxLTRAlignCh" val="l"/>
                <dgm:param type="parTxRTLAlign" val="r"/>
                <dgm:param type="shpTxRTLAlignCh" val="r"/>
                <dgm:param type="stBulletLvl" val="0"/>
              </dgm:alg>
              <dgm:shape xmlns:r="http://schemas.openxmlformats.org/officeDocument/2006/relationships" type="rect" r:blip="">
                <dgm:adjLst/>
              </dgm:shape>
              <dgm:presOf axis="des" ptType="node"/>
              <dgm:constrLst>
                <dgm:constr type="primFontSz" val="18"/>
                <dgm:constr type="secFontSz" refType="primFontSz"/>
                <dgm:constr type="lMarg" refType="h" fact="0.3"/>
                <dgm:constr type="rMarg" refType="h" fact="0.3"/>
                <dgm:constr type="tMarg" refType="h" fact="0.3"/>
                <dgm:constr type="bMarg" refType="h" fact="0.3"/>
              </dgm:constrLst>
              <dgm:ruleLst>
                <dgm:rule type="primFontSz" val="11" fact="NaN" max="NaN"/>
              </dgm:ruleLst>
            </dgm:layoutNode>
          </dgm:if>
          <dgm:else name="Name14"/>
        </dgm:choose>
      </dgm:layoutNode>
      <dgm:forEach name="Name15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  <dgm:extLst>
    <a:ext uri="{68A01E43-0DF5-4B5B-8FA6-DAF915123BFB}">
      <dgm1612:lstStyle xmlns:dgm1612="http://schemas.microsoft.com/office/drawing/2016/12/diagram">
        <a:lvl1pPr>
          <a:lnSpc>
            <a:spcPct val="100000"/>
          </a:lnSpc>
        </a:lvl1pPr>
        <a:lvl2pPr>
          <a:lnSpc>
            <a:spcPct val="100000"/>
          </a:lnSpc>
        </a:lvl2pPr>
      </dgm1612:lstStyle>
    </a:ext>
  </dgm:extLst>
</dgm:layoutDef>
</file>

<file path=ppt/diagrams/layout4.xml><?xml version="1.0" encoding="utf-8"?>
<dgm:layoutDef xmlns:dgm="http://schemas.openxmlformats.org/drawingml/2006/diagram" xmlns:a="http://schemas.openxmlformats.org/drawingml/2006/main" uniqueId="urn:microsoft.com/office/officeart/2018/2/layout/IconVerticalSolidList">
  <dgm:title val="Icon Vertical Solid List"/>
  <dgm:desc val="Use to show a series of visuals from top to bottom with Level 1 or Level 1 and Level 2 text grouped in a shape. Works best with icons or small pictures with lengthier descriptions."/>
  <dgm:catLst>
    <dgm:cat type="icon" pri="5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root">
    <dgm:varLst>
      <dgm:dir/>
      <dgm:resizeHandles val="exact"/>
    </dgm:varLst>
    <dgm:choose name="Name0">
      <dgm:if name="Name1" axis="self" func="var" arg="dir" op="equ" val="norm">
        <dgm:alg type="lin">
          <dgm:param type="linDir" val="fromT"/>
          <dgm:param type="nodeHorzAlign" val="l"/>
        </dgm:alg>
      </dgm:if>
      <dgm:else name="Name2">
        <dgm:alg type="lin">
          <dgm:param type="linDir" val="fromT"/>
          <dgm:param type="nodeHorzAlign" val="r"/>
        </dgm:alg>
      </dgm:else>
    </dgm:choose>
    <dgm:shape xmlns:r="http://schemas.openxmlformats.org/officeDocument/2006/relationships" r:blip="">
      <dgm:adjLst/>
    </dgm:shape>
    <dgm:presOf/>
    <dgm:choose name="Name3">
      <dgm:if name="Name4" axis="ch" ptType="node" func="cnt" op="lte" val="3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5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5" axis="ch" ptType="node" func="cnt" op="lte" val="4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22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if name="Name6" axis="ch" ptType="node" func="cnt" op="lte" val="6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9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if>
      <dgm:else name="Name7">
        <dgm:constrLst>
          <dgm:constr type="h" for="ch" forName="compNode" refType="h" fact="0.3"/>
          <dgm:constr type="w" for="ch" forName="compNode" refType="w"/>
          <dgm:constr type="h" for="ch" forName="sibTrans" refType="h" refFor="ch" refForName="compNode" fact="0.25"/>
          <dgm:constr type="primFontSz" for="des" forName="parTx" val="16"/>
          <dgm:constr type="primFontSz" for="des" forName="desTx" refType="primFontSz" refFor="des" refForName="parTx" op="lte" fact="0.75"/>
          <dgm:constr type="h" for="des" forName="compNode" op="equ"/>
          <dgm:constr type="h" for="des" forName="bgRect" op="equ"/>
          <dgm:constr type="h" for="des" forName="iconRect" op="equ"/>
          <dgm:constr type="w" for="des" forName="iconRect" op="equ"/>
          <dgm:constr type="h" for="des" forName="spaceRect" op="equ"/>
          <dgm:constr type="h" for="des" forName="parTx" op="equ"/>
          <dgm:constr type="h" for="des" forName="desTx" op="equ"/>
        </dgm:constrLst>
      </dgm:else>
    </dgm:choose>
    <dgm:ruleLst>
      <dgm:rule type="h" for="ch" forName="compNode" val="0" fact="NaN" max="NaN"/>
    </dgm:ruleLst>
    <dgm:forEach name="Name8" axis="ch" ptType="node">
      <dgm:layoutNode name="compNode">
        <dgm:alg type="composite"/>
        <dgm:shape xmlns:r="http://schemas.openxmlformats.org/officeDocument/2006/relationships" r:blip="">
          <dgm:adjLst/>
        </dgm:shape>
        <dgm:presOf axis="self"/>
        <dgm:choose name="Name9">
          <dgm:if name="Name10" axis="ch" ptType="node" func="cnt" op="gte" val="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w" for="ch" forName="parTx" refType="w" fact="0.45"/>
              <dgm:constr type="h" for="ch" forName="parTx" refType="h"/>
              <dgm:constr type="l" for="ch" forName="parTx" refType="r" refFor="ch" refForName="spaceRect"/>
              <dgm:constr type="t" for="ch" forName="parTx"/>
              <dgm:constr type="h" for="ch" forName="desTx" refType="h"/>
              <dgm:constr type="l" for="ch" forName="desTx" refType="r" refFor="ch" refForName="parTx"/>
              <dgm:constr type="t" for="ch" forName="desTx"/>
            </dgm:constrLst>
          </dgm:if>
          <dgm:else name="Name11">
            <dgm:constrLst>
              <dgm:constr type="w" for="ch" forName="bgRect" refType="w"/>
              <dgm:constr type="h" for="ch" forName="bgRect" refType="h"/>
              <dgm:constr type="l" for="ch" forName="bgRect"/>
              <dgm:constr type="t" for="ch" forName="bgRect"/>
              <dgm:constr type="h" for="ch" forName="iconRect" refType="h" fact="0.55"/>
              <dgm:constr type="w" for="ch" forName="iconRect" refType="h" refFor="ch" refForName="iconRect"/>
              <dgm:constr type="l" for="ch" forName="iconRect" refType="h" refFor="ch" refForName="iconRect" fact="0.55"/>
              <dgm:constr type="ctrY" for="ch" forName="iconRect" refType="ctrY" refFor="ch" refForName="bgRect"/>
              <dgm:constr type="w" for="ch" forName="spaceRect" refType="l" refFor="ch" refForName="iconRect"/>
              <dgm:constr type="h" for="ch" forName="spaceRect" refType="h"/>
              <dgm:constr type="l" for="ch" forName="spaceRect" refType="r" refFor="ch" refForName="iconRect"/>
              <dgm:constr type="t" for="ch" forName="spaceRect"/>
              <dgm:constr type="h" for="ch" forName="parTx" refType="h"/>
              <dgm:constr type="l" for="ch" forName="parTx" refType="r" refFor="ch" refForName="spaceRect"/>
              <dgm:constr type="t" for="ch" forName="parTx"/>
            </dgm:constrLst>
          </dgm:else>
        </dgm:choose>
        <dgm:ruleLst>
          <dgm:rule type="h" val="INF" fact="NaN" max="NaN"/>
        </dgm:ruleLst>
        <dgm:layoutNode name="bgRect" styleLbl="bgShp">
          <dgm:alg type="sp"/>
          <dgm:shape xmlns:r="http://schemas.openxmlformats.org/officeDocument/2006/relationships" type="roundRect" r:blip="">
            <dgm:adjLst>
              <dgm:adj idx="1" val="0.1"/>
            </dgm:adjLst>
          </dgm:shape>
          <dgm:presOf/>
          <dgm:constrLst/>
          <dgm:ruleLst/>
        </dgm:layoutNode>
        <dgm:layoutNode name="iconRect" styleLbl="node1">
          <dgm:alg type="sp"/>
          <dgm:shape xmlns:r="http://schemas.openxmlformats.org/officeDocument/2006/relationships" type="rect" r:blip="" blipPhldr="1">
            <dgm:adjLst/>
          </dgm:shape>
          <dgm:presOf/>
          <dgm:constrLst/>
          <dgm:ruleLst/>
        </dgm:layoutNode>
        <dgm:layoutNode name="spaceRect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parTx" styleLbl="revTx">
          <dgm:varLst>
            <dgm:chMax val="0"/>
            <dgm:chPref val="0"/>
          </dgm:varLst>
          <dgm:alg type="tx">
            <dgm:param type="txAnchorVert" val="mid"/>
            <dgm:param type="parTxLTRAlign" val="l"/>
            <dgm:param type="shpTxLTRAlignCh" val="l"/>
            <dgm:param type="parTxRTLAlign" val="r"/>
            <dgm:param type="shpTxRTLAlignCh" val="r"/>
          </dgm:alg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 refType="h" fact="0.3"/>
            <dgm:constr type="rMarg" refType="h" fact="0.3"/>
            <dgm:constr type="tMarg" refType="h" fact="0.3"/>
            <dgm:constr type="bMarg" refType="h" fact="0.3"/>
          </dgm:constrLst>
          <dgm:ruleLst>
            <dgm:rule type="primFontSz" val="14" fact="NaN" max="NaN"/>
            <dgm:rule type="h" val="INF" fact="NaN" max="NaN"/>
          </dgm:ruleLst>
        </dgm:layoutNode>
        <dgm:choose name="Name12">
          <dgm:if name="Name13" axis="ch" ptType="node" func="cnt" op="gte" val="1">
            <dgm:layoutNode name="desTx" styleLbl="revTx">
              <dgm:varLst/>
              <dgm:alg type="tx">
                <dgm:param type="txAnchorVertCh" val="mid"/>
                <dgm:param type="parTxLTRAlign" val="l"/>
                <dgm:param type="shpTxLTRAlignCh" val="l"/>
                <dgm:param type="parTxRTLAlign" val="r"/>
                <dgm:param type="shpTxRTLAlignCh" val="r"/>
                <dgm:param type="stBulletLvl" val="0"/>
              </dgm:alg>
              <dgm:shape xmlns:r="http://schemas.openxmlformats.org/officeDocument/2006/relationships" type="rect" r:blip="">
                <dgm:adjLst/>
              </dgm:shape>
              <dgm:presOf axis="des" ptType="node"/>
              <dgm:constrLst>
                <dgm:constr type="primFontSz" val="18"/>
                <dgm:constr type="secFontSz" refType="primFontSz"/>
                <dgm:constr type="lMarg" refType="h" fact="0.3"/>
                <dgm:constr type="rMarg" refType="h" fact="0.3"/>
                <dgm:constr type="tMarg" refType="h" fact="0.3"/>
                <dgm:constr type="bMarg" refType="h" fact="0.3"/>
              </dgm:constrLst>
              <dgm:ruleLst>
                <dgm:rule type="primFontSz" val="11" fact="NaN" max="NaN"/>
              </dgm:ruleLst>
            </dgm:layoutNode>
          </dgm:if>
          <dgm:else name="Name14"/>
        </dgm:choose>
      </dgm:layoutNode>
      <dgm:forEach name="Name15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  <dgm:extLst>
    <a:ext uri="{68A01E43-0DF5-4B5B-8FA6-DAF915123BFB}">
      <dgm1612:lstStyle xmlns:dgm1612="http://schemas.microsoft.com/office/drawing/2016/12/diagram">
        <a:lvl1pPr>
          <a:lnSpc>
            <a:spcPct val="100000"/>
          </a:lnSpc>
        </a:lvl1pPr>
        <a:lvl2pPr>
          <a:lnSpc>
            <a:spcPct val="100000"/>
          </a:lnSpc>
        </a:lvl2pPr>
      </dgm1612:lstStyle>
    </a:ext>
  </dgm:extLst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2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3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diagrams/quickStyle4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sidhuvud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3" name="Platshållare för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5216F17-FF12-814E-936A-620B3383A43B}" type="datetimeFigureOut">
              <a:rPr lang="sv-SE" smtClean="0"/>
              <a:t>2025-05-07</a:t>
            </a:fld>
            <a:endParaRPr/>
          </a:p>
        </p:txBody>
      </p:sp>
      <p:sp>
        <p:nvSpPr>
          <p:cNvPr id="4" name="Platshållare för bildobjekt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/>
          </a:p>
        </p:txBody>
      </p:sp>
      <p:sp>
        <p:nvSpPr>
          <p:cNvPr id="5" name="Platshållare för anteckninga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  <a:endParaRPr/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3AE5A434-646A-2746-9BDC-885B2382B33E}" type="slidenum">
              <a:rPr lang="sv-SE" smtClean="0"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2231822758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0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DK" dirty="0"/>
              <a:t>March 26, First beam on the MEBT Faraday Cup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AE5A434-646A-2746-9BDC-885B2382B33E}" type="slidenum">
              <a:rPr lang="sv-SE" smtClean="0"/>
              <a:t>5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221987329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DK" dirty="0"/>
              <a:t>ESS: 5000€, 2FDN: 1200€, DanScatt: 1530€ (bus Lund t/r). Carlsberg: 80000DKK ~ 11000€</a:t>
            </a:r>
          </a:p>
          <a:p>
            <a:r>
              <a:rPr lang="en-DK" dirty="0"/>
              <a:t>Organisers: Mads Bertelsen, Cosmina Somani with support from DMSC staff &amp; RCO</a:t>
            </a:r>
          </a:p>
          <a:p>
            <a:endParaRPr lang="en-DK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3AE5A434-646A-2746-9BDC-885B2382B33E}" type="slidenum">
              <a:rPr lang="sv-SE" smtClean="0"/>
              <a:t>20</a:t>
            </a:fld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484228033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emf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First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ktangel 4">
            <a:extLst>
              <a:ext uri="{FF2B5EF4-FFF2-40B4-BE49-F238E27FC236}">
                <a16:creationId xmlns:a16="http://schemas.microsoft.com/office/drawing/2014/main" id="{5105BBA5-0B01-43EB-96EC-725AF28E5A8E}"/>
              </a:ext>
            </a:extLst>
          </p:cNvPr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6" name="Rektangel 5">
            <a:extLst>
              <a:ext uri="{FF2B5EF4-FFF2-40B4-BE49-F238E27FC236}">
                <a16:creationId xmlns:a16="http://schemas.microsoft.com/office/drawing/2014/main" id="{BB3141B3-566C-47FF-8C29-67289995D2FA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7" name="Bildobjekt 6">
            <a:extLst>
              <a:ext uri="{FF2B5EF4-FFF2-40B4-BE49-F238E27FC236}">
                <a16:creationId xmlns:a16="http://schemas.microsoft.com/office/drawing/2014/main" id="{B965145F-CDA4-4965-A7C5-ACBA59393460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703069" y="1048935"/>
            <a:ext cx="8872165" cy="47601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874854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>
            <a:extLst>
              <a:ext uri="{FF2B5EF4-FFF2-40B4-BE49-F238E27FC236}">
                <a16:creationId xmlns:a16="http://schemas.microsoft.com/office/drawing/2014/main" id="{BE7B1DDB-F4AA-4E8D-BD07-905FE45A5555}"/>
              </a:ext>
            </a:extLst>
          </p:cNvPr>
          <p:cNvSpPr/>
          <p:nvPr userDrawn="1"/>
        </p:nvSpPr>
        <p:spPr>
          <a:xfrm>
            <a:off x="-2" y="0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34780BC8-191C-6D4B-93F3-54A06FD4FE7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30395" y="1153621"/>
            <a:ext cx="8640000" cy="2387600"/>
          </a:xfr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</a:lstStyle>
          <a:p>
            <a:r>
              <a:rPr lang="en-GB"/>
              <a:t>Click to edit Master title style</a:t>
            </a:r>
            <a:endParaRPr lang="sv-SE" dirty="0"/>
          </a:p>
        </p:txBody>
      </p:sp>
      <p:sp>
        <p:nvSpPr>
          <p:cNvPr id="3" name="Underrubrik 2">
            <a:extLst>
              <a:ext uri="{FF2B5EF4-FFF2-40B4-BE49-F238E27FC236}">
                <a16:creationId xmlns:a16="http://schemas.microsoft.com/office/drawing/2014/main" id="{81DF3056-F3A8-2949-876C-528413E342C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930395" y="3883393"/>
            <a:ext cx="8640000" cy="921363"/>
          </a:xfrm>
          <a:prstGeom prst="rect">
            <a:avLst/>
          </a:prstGeom>
        </p:spPr>
        <p:txBody>
          <a:bodyPr lIns="90000">
            <a:noAutofit/>
          </a:bodyPr>
          <a:lstStyle>
            <a:lvl1pPr marL="0" indent="0" algn="l">
              <a:lnSpc>
                <a:spcPct val="100000"/>
              </a:lnSpc>
              <a:spcBef>
                <a:spcPts val="0"/>
              </a:spcBef>
              <a:buNone/>
              <a:defRPr sz="2800">
                <a:solidFill>
                  <a:schemeClr val="bg1"/>
                </a:solidFill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GB"/>
              <a:t>Click to edit Master subtitle style</a:t>
            </a:r>
            <a:endParaRPr lang="sv-SE" dirty="0"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EC66F586-F662-4573-A59B-7D4EDD05A153}"/>
              </a:ext>
            </a:extLst>
          </p:cNvPr>
          <p:cNvSpPr/>
          <p:nvPr userDrawn="1"/>
        </p:nvSpPr>
        <p:spPr>
          <a:xfrm>
            <a:off x="-2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9" name="Bildobjekt 8">
            <a:extLst>
              <a:ext uri="{FF2B5EF4-FFF2-40B4-BE49-F238E27FC236}">
                <a16:creationId xmlns:a16="http://schemas.microsoft.com/office/drawing/2014/main" id="{3193CED5-E020-4279-918D-055F43A9188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  <p:sp>
        <p:nvSpPr>
          <p:cNvPr id="15" name="Platshållare för text 14">
            <a:extLst>
              <a:ext uri="{FF2B5EF4-FFF2-40B4-BE49-F238E27FC236}">
                <a16:creationId xmlns:a16="http://schemas.microsoft.com/office/drawing/2014/main" id="{EA5DA2EE-60AD-41D0-96B0-DDF02E0AE545}"/>
              </a:ext>
            </a:extLst>
          </p:cNvPr>
          <p:cNvSpPr>
            <a:spLocks noGrp="1"/>
          </p:cNvSpPr>
          <p:nvPr>
            <p:ph type="body" sz="quarter" idx="10" hasCustomPrompt="1"/>
          </p:nvPr>
        </p:nvSpPr>
        <p:spPr>
          <a:xfrm>
            <a:off x="1930395" y="5605695"/>
            <a:ext cx="6290892" cy="459883"/>
          </a:xfrm>
          <a:prstGeom prst="rect">
            <a:avLst/>
          </a:prstGeom>
        </p:spPr>
        <p:txBody>
          <a:bodyPr lIns="90000" tIns="18000" bIns="36000" anchor="b" anchorCtr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FontTx/>
              <a:buNone/>
              <a:defRPr sz="1200" b="1" strike="noStrike" cap="all" spc="120" baseline="0">
                <a:solidFill>
                  <a:schemeClr val="bg1"/>
                </a:solidFill>
              </a:defRPr>
            </a:lvl1pPr>
          </a:lstStyle>
          <a:p>
            <a:pPr lvl="0"/>
            <a:r>
              <a:rPr lang="sv-SE"/>
              <a:t>presented by &lt;name nameson&gt;</a:t>
            </a:r>
          </a:p>
        </p:txBody>
      </p:sp>
      <p:sp>
        <p:nvSpPr>
          <p:cNvPr id="10" name="Platshållare för datum 3">
            <a:extLst>
              <a:ext uri="{FF2B5EF4-FFF2-40B4-BE49-F238E27FC236}">
                <a16:creationId xmlns:a16="http://schemas.microsoft.com/office/drawing/2014/main" id="{5CE429DE-35D4-F144-9881-2C3DD8ABB66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930395" y="6096663"/>
            <a:ext cx="1241068" cy="365125"/>
          </a:xfrm>
        </p:spPr>
        <p:txBody>
          <a:bodyPr/>
          <a:lstStyle>
            <a:lvl1pPr>
              <a:defRPr sz="1200"/>
            </a:lvl1pPr>
          </a:lstStyle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4013846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gen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ktangel 8">
            <a:extLst>
              <a:ext uri="{FF2B5EF4-FFF2-40B4-BE49-F238E27FC236}">
                <a16:creationId xmlns:a16="http://schemas.microsoft.com/office/drawing/2014/main" id="{9BCCEAFE-E21B-43CF-80C4-FF01C3F9D479}"/>
              </a:ext>
            </a:extLst>
          </p:cNvPr>
          <p:cNvSpPr/>
          <p:nvPr userDrawn="1"/>
        </p:nvSpPr>
        <p:spPr>
          <a:xfrm>
            <a:off x="0" y="16274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F7283078-D760-1647-8B80-66BA8B52336D}" type="slidenum">
              <a:rPr lang="sv-SE" smtClean="0"/>
              <a:pPr/>
              <a:t>‹#›</a:t>
            </a:fld>
            <a:endParaRPr lang="sv-SE"/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2" name="Bildobjekt 11">
            <a:extLst>
              <a:ext uri="{FF2B5EF4-FFF2-40B4-BE49-F238E27FC236}">
                <a16:creationId xmlns:a16="http://schemas.microsoft.com/office/drawing/2014/main" id="{6426DF26-09C3-4DAE-B43E-0C11D6A63538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  <p:sp>
        <p:nvSpPr>
          <p:cNvPr id="11" name="Platshållare för text 10">
            <a:extLst>
              <a:ext uri="{FF2B5EF4-FFF2-40B4-BE49-F238E27FC236}">
                <a16:creationId xmlns:a16="http://schemas.microsoft.com/office/drawing/2014/main" id="{5C48DF05-1B09-4DA6-AC56-07304871CCD2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>
          <a:xfrm>
            <a:off x="1195647" y="1640719"/>
            <a:ext cx="10042073" cy="4375520"/>
          </a:xfrm>
        </p:spPr>
        <p:txBody>
          <a:bodyPr>
            <a:noAutofit/>
          </a:bodyPr>
          <a:lstStyle>
            <a:lvl1pPr marL="457200" indent="-457200">
              <a:buClr>
                <a:schemeClr val="bg1"/>
              </a:buClr>
              <a:buFont typeface="+mj-lt"/>
              <a:buAutoNum type="arabicPeriod"/>
              <a:defRPr>
                <a:solidFill>
                  <a:schemeClr val="bg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14" name="Platshållare för datum 3">
            <a:extLst>
              <a:ext uri="{FF2B5EF4-FFF2-40B4-BE49-F238E27FC236}">
                <a16:creationId xmlns:a16="http://schemas.microsoft.com/office/drawing/2014/main" id="{04D3287D-3E21-D845-8766-C307E676530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53988413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hapter/breaker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ktangel 5">
            <a:extLst>
              <a:ext uri="{FF2B5EF4-FFF2-40B4-BE49-F238E27FC236}">
                <a16:creationId xmlns:a16="http://schemas.microsoft.com/office/drawing/2014/main" id="{250D024A-8F85-4618-9506-0F493B263A92}"/>
              </a:ext>
            </a:extLst>
          </p:cNvPr>
          <p:cNvSpPr/>
          <p:nvPr userDrawn="1"/>
        </p:nvSpPr>
        <p:spPr>
          <a:xfrm>
            <a:off x="0" y="0"/>
            <a:ext cx="6477712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628E18C2-A66E-436E-89DA-1C5D481CB4B4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13" name="Platshållare för bild 12">
            <a:extLst>
              <a:ext uri="{FF2B5EF4-FFF2-40B4-BE49-F238E27FC236}">
                <a16:creationId xmlns:a16="http://schemas.microsoft.com/office/drawing/2014/main" id="{4FD00856-A3E1-48A7-B9CD-D7B89BD6A06C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6477712" y="0"/>
            <a:ext cx="5714288" cy="6858000"/>
          </a:xfrm>
          <a:solidFill>
            <a:srgbClr val="ECECEC"/>
          </a:solidFill>
        </p:spPr>
        <p:txBody>
          <a:bodyPr>
            <a:normAutofit/>
          </a:bodyPr>
          <a:lstStyle>
            <a:lvl1pPr algn="ctr">
              <a:defRPr sz="800"/>
            </a:lvl1pPr>
          </a:lstStyle>
          <a:p>
            <a:r>
              <a:rPr lang="sv-SE"/>
              <a:t>INSERT IMAGE</a:t>
            </a:r>
          </a:p>
        </p:txBody>
      </p:sp>
      <p:sp>
        <p:nvSpPr>
          <p:cNvPr id="9" name="Platshållare för text 8">
            <a:extLst>
              <a:ext uri="{FF2B5EF4-FFF2-40B4-BE49-F238E27FC236}">
                <a16:creationId xmlns:a16="http://schemas.microsoft.com/office/drawing/2014/main" id="{A8D8C0FE-DA05-418D-9F18-A5A81125AD3F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924611" y="417443"/>
            <a:ext cx="828000" cy="799200"/>
          </a:xfrm>
          <a:blipFill>
            <a:blip r:embed="rId2"/>
            <a:stretch>
              <a:fillRect/>
            </a:stretch>
          </a:blip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7" name="Platshållare för text 6">
            <a:extLst>
              <a:ext uri="{FF2B5EF4-FFF2-40B4-BE49-F238E27FC236}">
                <a16:creationId xmlns:a16="http://schemas.microsoft.com/office/drawing/2014/main" id="{1848DA8D-03CE-4CA5-A851-F6ABAE67A9B0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0" y="447675"/>
            <a:ext cx="292100" cy="6410325"/>
          </a:xfrm>
          <a:solidFill>
            <a:schemeClr val="bg1"/>
          </a:solid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3" name="Platshållare för text 2">
            <a:extLst>
              <a:ext uri="{FF2B5EF4-FFF2-40B4-BE49-F238E27FC236}">
                <a16:creationId xmlns:a16="http://schemas.microsoft.com/office/drawing/2014/main" id="{F55DE042-7DE8-4583-986C-40823753078B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1230491" y="1051132"/>
            <a:ext cx="4255909" cy="829149"/>
          </a:xfrm>
        </p:spPr>
        <p:txBody>
          <a:bodyPr rIns="18000" anchor="b" anchorCtr="0"/>
          <a:lstStyle>
            <a:lvl1pPr marL="0" indent="0">
              <a:buFontTx/>
              <a:buNone/>
              <a:defRPr sz="4800">
                <a:solidFill>
                  <a:schemeClr val="bg1"/>
                </a:solidFill>
                <a:latin typeface="+mn-lt"/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# (chapter)</a:t>
            </a:r>
          </a:p>
        </p:txBody>
      </p:sp>
      <p:sp>
        <p:nvSpPr>
          <p:cNvPr id="11" name="Platshållare för text 2">
            <a:extLst>
              <a:ext uri="{FF2B5EF4-FFF2-40B4-BE49-F238E27FC236}">
                <a16:creationId xmlns:a16="http://schemas.microsoft.com/office/drawing/2014/main" id="{1DC53C5B-9DC3-4646-B6B3-DD59404D44D0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230491" y="2169209"/>
            <a:ext cx="4255909" cy="2462613"/>
          </a:xfrm>
        </p:spPr>
        <p:txBody>
          <a:bodyPr rIns="18000" anchor="t" anchorCtr="0"/>
          <a:lstStyle>
            <a:lvl1pPr marL="0" indent="0">
              <a:spcBef>
                <a:spcPts val="0"/>
              </a:spcBef>
              <a:buFontTx/>
              <a:buNone/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Headline</a:t>
            </a:r>
          </a:p>
        </p:txBody>
      </p:sp>
    </p:spTree>
    <p:extLst>
      <p:ext uri="{BB962C8B-B14F-4D97-AF65-F5344CB8AC3E}">
        <p14:creationId xmlns:p14="http://schemas.microsoft.com/office/powerpoint/2010/main" val="32546498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On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2" name="Platshållare för innehåll 2">
            <a:extLst>
              <a:ext uri="{FF2B5EF4-FFF2-40B4-BE49-F238E27FC236}">
                <a16:creationId xmlns:a16="http://schemas.microsoft.com/office/drawing/2014/main" id="{5917406D-4BE3-3B4C-BCFF-41B4F0FAB44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9365782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>
              <a:lnSpc>
                <a:spcPct val="100000"/>
              </a:lnSpc>
              <a:defRPr/>
            </a:lvl2pPr>
            <a:lvl3pPr>
              <a:lnSpc>
                <a:spcPct val="100000"/>
              </a:lnSpc>
              <a:defRPr/>
            </a:lvl3pPr>
            <a:lvl4pPr>
              <a:lnSpc>
                <a:spcPct val="100000"/>
              </a:lnSpc>
              <a:defRPr/>
            </a:lvl4pPr>
            <a:lvl5pPr>
              <a:lnSpc>
                <a:spcPct val="100000"/>
              </a:lnSpc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/>
          </a:p>
        </p:txBody>
      </p:sp>
      <p:sp>
        <p:nvSpPr>
          <p:cNvPr id="13" name="Platshållare för datum 3">
            <a:extLst>
              <a:ext uri="{FF2B5EF4-FFF2-40B4-BE49-F238E27FC236}">
                <a16:creationId xmlns:a16="http://schemas.microsoft.com/office/drawing/2014/main" id="{3E8E36C4-8565-B94E-A90D-FF5DD7F86A6D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008247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in 2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58775" indent="-215900">
              <a:lnSpc>
                <a:spcPct val="100000"/>
              </a:lnSpc>
              <a:tabLst/>
              <a:defRPr/>
            </a:lvl2pPr>
            <a:lvl3pPr marL="449263" indent="-196850">
              <a:lnSpc>
                <a:spcPct val="100000"/>
              </a:lnSpc>
              <a:tabLst/>
              <a:defRPr/>
            </a:lvl3pPr>
            <a:lvl4pPr marL="541338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2" name="Platshållare för innehåll 2">
            <a:extLst>
              <a:ext uri="{FF2B5EF4-FFF2-40B4-BE49-F238E27FC236}">
                <a16:creationId xmlns:a16="http://schemas.microsoft.com/office/drawing/2014/main" id="{BA21051E-3C35-41FB-8E6B-797DB8F26971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6373692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2865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5" name="Rektangel 14">
            <a:extLst>
              <a:ext uri="{FF2B5EF4-FFF2-40B4-BE49-F238E27FC236}">
                <a16:creationId xmlns:a16="http://schemas.microsoft.com/office/drawing/2014/main" id="{87E2C692-2C39-4CA8-AA87-45E0F36B6A0E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6" name="Bildobjekt 15">
            <a:extLst>
              <a:ext uri="{FF2B5EF4-FFF2-40B4-BE49-F238E27FC236}">
                <a16:creationId xmlns:a16="http://schemas.microsoft.com/office/drawing/2014/main" id="{E327627C-4BB8-4965-8107-0E7E741F830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1" name="Platshållare för datum 3">
            <a:extLst>
              <a:ext uri="{FF2B5EF4-FFF2-40B4-BE49-F238E27FC236}">
                <a16:creationId xmlns:a16="http://schemas.microsoft.com/office/drawing/2014/main" id="{154C1432-4F85-1F42-8016-9B83B89CC804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1351087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in 3 column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49263" indent="-196850">
              <a:lnSpc>
                <a:spcPct val="100000"/>
              </a:lnSpc>
              <a:tabLst/>
              <a:defRPr/>
            </a:lvl3pPr>
            <a:lvl4pPr marL="541338" indent="-180975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5" name="Rektangel 14">
            <a:extLst>
              <a:ext uri="{FF2B5EF4-FFF2-40B4-BE49-F238E27FC236}">
                <a16:creationId xmlns:a16="http://schemas.microsoft.com/office/drawing/2014/main" id="{87E2C692-2C39-4CA8-AA87-45E0F36B6A0E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6" name="Bildobjekt 15">
            <a:extLst>
              <a:ext uri="{FF2B5EF4-FFF2-40B4-BE49-F238E27FC236}">
                <a16:creationId xmlns:a16="http://schemas.microsoft.com/office/drawing/2014/main" id="{E327627C-4BB8-4965-8107-0E7E741F8302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3" name="Platshållare för innehåll 2">
            <a:extLst>
              <a:ext uri="{FF2B5EF4-FFF2-40B4-BE49-F238E27FC236}">
                <a16:creationId xmlns:a16="http://schemas.microsoft.com/office/drawing/2014/main" id="{B2D0E559-A900-41F3-93C5-387A7764A152}"/>
              </a:ext>
            </a:extLst>
          </p:cNvPr>
          <p:cNvSpPr>
            <a:spLocks noGrp="1"/>
          </p:cNvSpPr>
          <p:nvPr>
            <p:ph idx="15"/>
          </p:nvPr>
        </p:nvSpPr>
        <p:spPr>
          <a:xfrm>
            <a:off x="4605297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39750" indent="-19685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7" name="Platshållare för innehåll 2">
            <a:extLst>
              <a:ext uri="{FF2B5EF4-FFF2-40B4-BE49-F238E27FC236}">
                <a16:creationId xmlns:a16="http://schemas.microsoft.com/office/drawing/2014/main" id="{E4E99B3B-ADB3-4D1A-9A7F-AA1B8528E6C7}"/>
              </a:ext>
            </a:extLst>
          </p:cNvPr>
          <p:cNvSpPr>
            <a:spLocks noGrp="1"/>
          </p:cNvSpPr>
          <p:nvPr>
            <p:ph idx="16"/>
          </p:nvPr>
        </p:nvSpPr>
        <p:spPr>
          <a:xfrm>
            <a:off x="8116194" y="1562400"/>
            <a:ext cx="3255409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F91A8E7B-C629-D343-8A83-7EB0ADF6087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6676667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ext + imag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latshållare för bild 6">
            <a:extLst>
              <a:ext uri="{FF2B5EF4-FFF2-40B4-BE49-F238E27FC236}">
                <a16:creationId xmlns:a16="http://schemas.microsoft.com/office/drawing/2014/main" id="{16B191E2-1C71-4B4C-B562-DD793673C24E}"/>
              </a:ext>
            </a:extLst>
          </p:cNvPr>
          <p:cNvSpPr>
            <a:spLocks noGrp="1"/>
          </p:cNvSpPr>
          <p:nvPr>
            <p:ph type="pic" sz="quarter" idx="15" hasCustomPrompt="1"/>
          </p:nvPr>
        </p:nvSpPr>
        <p:spPr>
          <a:xfrm>
            <a:off x="6373813" y="1562100"/>
            <a:ext cx="4994275" cy="4768850"/>
          </a:xfrm>
          <a:solidFill>
            <a:schemeClr val="bg1">
              <a:lumMod val="85000"/>
            </a:schemeClr>
          </a:solidFill>
        </p:spPr>
        <p:txBody>
          <a:bodyPr>
            <a:normAutofit/>
          </a:bodyPr>
          <a:lstStyle>
            <a:lvl1pPr marL="0" indent="0" algn="ctr">
              <a:buFontTx/>
              <a:buNone/>
              <a:defRPr sz="800">
                <a:solidFill>
                  <a:srgbClr val="666666"/>
                </a:solidFill>
              </a:defRPr>
            </a:lvl1pPr>
          </a:lstStyle>
          <a:p>
            <a:r>
              <a:rPr lang="sv-SE"/>
              <a:t>INSERT IMAGE</a:t>
            </a:r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9" name="Platshållare för innehåll 2">
            <a:extLst>
              <a:ext uri="{FF2B5EF4-FFF2-40B4-BE49-F238E27FC236}">
                <a16:creationId xmlns:a16="http://schemas.microsoft.com/office/drawing/2014/main" id="{590CF35B-F516-4A5B-A8AB-7A0A283629E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4993785" cy="4768062"/>
          </a:xfrm>
        </p:spPr>
        <p:txBody>
          <a:bodyPr lIns="0" rIns="18000"/>
          <a:lstStyle>
            <a:lvl1pPr>
              <a:lnSpc>
                <a:spcPct val="100000"/>
              </a:lnSpc>
              <a:defRPr/>
            </a:lvl1pPr>
            <a:lvl2pPr marL="360000" indent="-216000">
              <a:lnSpc>
                <a:spcPct val="100000"/>
              </a:lnSpc>
              <a:tabLst/>
              <a:defRPr/>
            </a:lvl2pPr>
            <a:lvl3pPr marL="450000" indent="-198000">
              <a:lnSpc>
                <a:spcPct val="100000"/>
              </a:lnSpc>
              <a:tabLst/>
              <a:defRPr/>
            </a:lvl3pPr>
            <a:lvl4pPr marL="540000" indent="-180000">
              <a:lnSpc>
                <a:spcPct val="100000"/>
              </a:lnSpc>
              <a:tabLst/>
              <a:defRPr/>
            </a:lvl4pPr>
            <a:lvl5pPr marL="630000" indent="-162000">
              <a:lnSpc>
                <a:spcPct val="100000"/>
              </a:lnSpc>
              <a:tabLst/>
              <a:defRPr/>
            </a:lvl5pPr>
          </a:lstStyle>
          <a:p>
            <a:pPr lvl="0"/>
            <a:r>
              <a:rPr lang="en-GB"/>
              <a:t>Click to edit Master text styles</a:t>
            </a:r>
          </a:p>
          <a:p>
            <a:pPr lvl="1"/>
            <a:r>
              <a:rPr lang="en-GB"/>
              <a:t>Second level</a:t>
            </a:r>
          </a:p>
          <a:p>
            <a:pPr lvl="2"/>
            <a:r>
              <a:rPr lang="en-GB"/>
              <a:t>Third level</a:t>
            </a:r>
          </a:p>
          <a:p>
            <a:pPr lvl="3"/>
            <a:r>
              <a:rPr lang="en-GB"/>
              <a:t>Fourth level</a:t>
            </a:r>
          </a:p>
          <a:p>
            <a:pPr lvl="4"/>
            <a:r>
              <a:rPr lang="en-GB"/>
              <a:t>Fifth level</a:t>
            </a:r>
            <a:endParaRPr lang="sv-SE" dirty="0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1" name="Rektangel 10">
            <a:extLst>
              <a:ext uri="{FF2B5EF4-FFF2-40B4-BE49-F238E27FC236}">
                <a16:creationId xmlns:a16="http://schemas.microsoft.com/office/drawing/2014/main" id="{BC4F3A85-66E6-412A-97CD-99D922EFBEE2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3" name="Bildobjekt 12">
            <a:extLst>
              <a:ext uri="{FF2B5EF4-FFF2-40B4-BE49-F238E27FC236}">
                <a16:creationId xmlns:a16="http://schemas.microsoft.com/office/drawing/2014/main" id="{506E76ED-0FF0-4A03-8EB9-06B57B12EC11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5D496E45-863B-704B-B14F-5E0F58578D8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06655888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. Full widt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Platshållare för bild 12">
            <a:extLst>
              <a:ext uri="{FF2B5EF4-FFF2-40B4-BE49-F238E27FC236}">
                <a16:creationId xmlns:a16="http://schemas.microsoft.com/office/drawing/2014/main" id="{4FD00856-A3E1-48A7-B9CD-D7B89BD6A06C}"/>
              </a:ext>
            </a:extLst>
          </p:cNvPr>
          <p:cNvSpPr>
            <a:spLocks noGrp="1"/>
          </p:cNvSpPr>
          <p:nvPr>
            <p:ph type="pic" sz="quarter" idx="12" hasCustomPrompt="1"/>
          </p:nvPr>
        </p:nvSpPr>
        <p:spPr>
          <a:xfrm>
            <a:off x="0" y="0"/>
            <a:ext cx="12192000" cy="6858000"/>
          </a:xfrm>
          <a:solidFill>
            <a:schemeClr val="bg1">
              <a:lumMod val="85000"/>
            </a:schemeClr>
          </a:solidFill>
        </p:spPr>
        <p:txBody>
          <a:bodyPr>
            <a:normAutofit/>
          </a:bodyPr>
          <a:lstStyle>
            <a:lvl1pPr algn="ctr">
              <a:defRPr sz="800"/>
            </a:lvl1pPr>
          </a:lstStyle>
          <a:p>
            <a:r>
              <a:rPr lang="sv-SE" dirty="0"/>
              <a:t>INSERT IMAGE</a:t>
            </a:r>
          </a:p>
        </p:txBody>
      </p:sp>
      <p:sp>
        <p:nvSpPr>
          <p:cNvPr id="9" name="Platshållare för text 8">
            <a:extLst>
              <a:ext uri="{FF2B5EF4-FFF2-40B4-BE49-F238E27FC236}">
                <a16:creationId xmlns:a16="http://schemas.microsoft.com/office/drawing/2014/main" id="{A8D8C0FE-DA05-418D-9F18-A5A81125AD3F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>
          <a:xfrm>
            <a:off x="10924611" y="417443"/>
            <a:ext cx="828000" cy="799200"/>
          </a:xfrm>
          <a:blipFill>
            <a:blip r:embed="rId2"/>
            <a:stretch>
              <a:fillRect/>
            </a:stretch>
          </a:blip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7" name="Platshållare för text 6">
            <a:extLst>
              <a:ext uri="{FF2B5EF4-FFF2-40B4-BE49-F238E27FC236}">
                <a16:creationId xmlns:a16="http://schemas.microsoft.com/office/drawing/2014/main" id="{1848DA8D-03CE-4CA5-A851-F6ABAE67A9B0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>
          <a:xfrm>
            <a:off x="0" y="447675"/>
            <a:ext cx="292100" cy="6410325"/>
          </a:xfrm>
          <a:solidFill>
            <a:schemeClr val="bg1"/>
          </a:solidFill>
        </p:spPr>
        <p:txBody>
          <a:bodyPr>
            <a:normAutofit/>
          </a:bodyPr>
          <a:lstStyle>
            <a:lvl1pPr marL="0" indent="0">
              <a:buFontTx/>
              <a:buNone/>
              <a:defRPr sz="100">
                <a:noFill/>
              </a:defRPr>
            </a:lvl1pPr>
          </a:lstStyle>
          <a:p>
            <a:pPr lvl="0"/>
            <a:r>
              <a:rPr lang="en-GB"/>
              <a:t>Click to edit Master text styles</a:t>
            </a:r>
          </a:p>
        </p:txBody>
      </p:sp>
      <p:sp>
        <p:nvSpPr>
          <p:cNvPr id="5" name="Rubrik 1">
            <a:extLst>
              <a:ext uri="{FF2B5EF4-FFF2-40B4-BE49-F238E27FC236}">
                <a16:creationId xmlns:a16="http://schemas.microsoft.com/office/drawing/2014/main" id="{8F5BB748-C0D0-CB4F-BA93-7488E4BA7050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sv-SE" dirty="0"/>
              <a:t>Image </a:t>
            </a:r>
            <a:r>
              <a:rPr lang="sv-SE" dirty="0" err="1"/>
              <a:t>title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5328653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rap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4" name="Platshållare för datum 3">
            <a:extLst>
              <a:ext uri="{FF2B5EF4-FFF2-40B4-BE49-F238E27FC236}">
                <a16:creationId xmlns:a16="http://schemas.microsoft.com/office/drawing/2014/main" id="{996A591D-7BEE-2A48-BD08-DCDF3D90DE3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DMSC STAP 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7" name="Platshållare för diagram 6">
            <a:extLst>
              <a:ext uri="{FF2B5EF4-FFF2-40B4-BE49-F238E27FC236}">
                <a16:creationId xmlns:a16="http://schemas.microsoft.com/office/drawing/2014/main" id="{FA784AEE-BB11-4271-AB33-DE0774105604}"/>
              </a:ext>
            </a:extLst>
          </p:cNvPr>
          <p:cNvSpPr>
            <a:spLocks noGrp="1"/>
          </p:cNvSpPr>
          <p:nvPr>
            <p:ph type="chart" sz="quarter" idx="15"/>
          </p:nvPr>
        </p:nvSpPr>
        <p:spPr>
          <a:xfrm>
            <a:off x="1103313" y="1657350"/>
            <a:ext cx="7767637" cy="4445000"/>
          </a:xfrm>
        </p:spPr>
        <p:txBody>
          <a:bodyPr/>
          <a:lstStyle>
            <a:lvl1pPr algn="ctr">
              <a:defRPr sz="800" cap="all" baseline="0"/>
            </a:lvl1pPr>
          </a:lstStyle>
          <a:p>
            <a:r>
              <a:rPr lang="en-GB"/>
              <a:t>Click icon to add chart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3175525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74C1ADE6-C058-9C40-B135-034EB97B437C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1103709" y="265373"/>
            <a:ext cx="9360000" cy="657339"/>
          </a:xfrm>
        </p:spPr>
        <p:txBody>
          <a:bodyPr lIns="90000" bIns="18000"/>
          <a:lstStyle>
            <a:lvl1pPr>
              <a:defRPr/>
            </a:lvl1pPr>
          </a:lstStyle>
          <a:p>
            <a:r>
              <a:rPr lang="sv-SE"/>
              <a:t>Headline</a:t>
            </a:r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3A0D4D5C-5B1B-1441-A13B-8613512E59E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184FAE50-4669-D540-A55E-354FF0C5945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‹#›</a:t>
            </a:fld>
            <a:endParaRPr lang="sv-SE"/>
          </a:p>
        </p:txBody>
      </p:sp>
      <p:sp>
        <p:nvSpPr>
          <p:cNvPr id="14" name="Platshållare för text 13">
            <a:extLst>
              <a:ext uri="{FF2B5EF4-FFF2-40B4-BE49-F238E27FC236}">
                <a16:creationId xmlns:a16="http://schemas.microsoft.com/office/drawing/2014/main" id="{DD16215C-7D16-4D0F-BA5D-E02EED6FB2D9}"/>
              </a:ext>
            </a:extLst>
          </p:cNvPr>
          <p:cNvSpPr>
            <a:spLocks noGrp="1"/>
          </p:cNvSpPr>
          <p:nvPr>
            <p:ph type="body" sz="quarter" idx="14" hasCustomPrompt="1"/>
          </p:nvPr>
        </p:nvSpPr>
        <p:spPr>
          <a:xfrm>
            <a:off x="1103709" y="931026"/>
            <a:ext cx="9360000" cy="507076"/>
          </a:xfrm>
        </p:spPr>
        <p:txBody>
          <a:bodyPr lIns="90000" tIns="18000">
            <a:noAutofit/>
          </a:bodyPr>
          <a:lstStyle>
            <a:lvl1pPr marL="0" indent="0">
              <a:spcBef>
                <a:spcPts val="0"/>
              </a:spcBef>
              <a:buFontTx/>
              <a:buNone/>
              <a:defRPr sz="2200">
                <a:solidFill>
                  <a:schemeClr val="accent1"/>
                </a:solidFill>
              </a:defRPr>
            </a:lvl1pPr>
            <a:lvl2pPr marL="82550" indent="0">
              <a:buNone/>
              <a:defRPr/>
            </a:lvl2pPr>
          </a:lstStyle>
          <a:p>
            <a:pPr lvl="0"/>
            <a:r>
              <a:rPr lang="sv-SE"/>
              <a:t>Sub-headline</a:t>
            </a:r>
          </a:p>
        </p:txBody>
      </p:sp>
      <p:sp>
        <p:nvSpPr>
          <p:cNvPr id="10" name="Rektangel 9">
            <a:extLst>
              <a:ext uri="{FF2B5EF4-FFF2-40B4-BE49-F238E27FC236}">
                <a16:creationId xmlns:a16="http://schemas.microsoft.com/office/drawing/2014/main" id="{A5E954D6-E4D2-47AD-A504-7408EC606D35}"/>
              </a:ext>
            </a:extLst>
          </p:cNvPr>
          <p:cNvSpPr/>
          <p:nvPr userDrawn="1"/>
        </p:nvSpPr>
        <p:spPr>
          <a:xfrm>
            <a:off x="0" y="447675"/>
            <a:ext cx="292101" cy="641032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11" name="Bildobjekt 10">
            <a:extLst>
              <a:ext uri="{FF2B5EF4-FFF2-40B4-BE49-F238E27FC236}">
                <a16:creationId xmlns:a16="http://schemas.microsoft.com/office/drawing/2014/main" id="{6DD4ACE8-21C9-474B-A84B-6E399CB9FBD5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rcRect/>
          <a:stretch/>
        </p:blipFill>
        <p:spPr>
          <a:xfrm>
            <a:off x="10924611" y="417443"/>
            <a:ext cx="826394" cy="800100"/>
          </a:xfrm>
          <a:prstGeom prst="rect">
            <a:avLst/>
          </a:prstGeom>
        </p:spPr>
      </p:pic>
      <p:sp>
        <p:nvSpPr>
          <p:cNvPr id="8" name="Platshållare för tabell 7">
            <a:extLst>
              <a:ext uri="{FF2B5EF4-FFF2-40B4-BE49-F238E27FC236}">
                <a16:creationId xmlns:a16="http://schemas.microsoft.com/office/drawing/2014/main" id="{489D1BD7-202A-4115-BE6C-1B053CFFDE1E}"/>
              </a:ext>
            </a:extLst>
          </p:cNvPr>
          <p:cNvSpPr>
            <a:spLocks noGrp="1"/>
          </p:cNvSpPr>
          <p:nvPr>
            <p:ph type="tbl" sz="quarter" idx="15"/>
          </p:nvPr>
        </p:nvSpPr>
        <p:spPr>
          <a:xfrm>
            <a:off x="1103313" y="1614488"/>
            <a:ext cx="9359900" cy="4406900"/>
          </a:xfrm>
        </p:spPr>
        <p:txBody>
          <a:bodyPr/>
          <a:lstStyle>
            <a:lvl1pPr algn="ctr">
              <a:defRPr sz="800" cap="all" baseline="0"/>
            </a:lvl1pPr>
          </a:lstStyle>
          <a:p>
            <a:r>
              <a:rPr lang="en-GB"/>
              <a:t>Click icon to add table</a:t>
            </a:r>
            <a:endParaRPr lang="sv-SE"/>
          </a:p>
        </p:txBody>
      </p:sp>
      <p:sp>
        <p:nvSpPr>
          <p:cNvPr id="12" name="Platshållare för datum 3">
            <a:extLst>
              <a:ext uri="{FF2B5EF4-FFF2-40B4-BE49-F238E27FC236}">
                <a16:creationId xmlns:a16="http://schemas.microsoft.com/office/drawing/2014/main" id="{EF177138-95E5-674B-B010-143A8CD1453A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42251890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ktangel 6">
            <a:extLst>
              <a:ext uri="{FF2B5EF4-FFF2-40B4-BE49-F238E27FC236}">
                <a16:creationId xmlns:a16="http://schemas.microsoft.com/office/drawing/2014/main" id="{BE7B1DDB-F4AA-4E8D-BD07-905FE45A5555}"/>
              </a:ext>
            </a:extLst>
          </p:cNvPr>
          <p:cNvSpPr/>
          <p:nvPr userDrawn="1"/>
        </p:nvSpPr>
        <p:spPr>
          <a:xfrm>
            <a:off x="0" y="388593"/>
            <a:ext cx="12192000" cy="6858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sp>
        <p:nvSpPr>
          <p:cNvPr id="2" name="Rubrik 1">
            <a:extLst>
              <a:ext uri="{FF2B5EF4-FFF2-40B4-BE49-F238E27FC236}">
                <a16:creationId xmlns:a16="http://schemas.microsoft.com/office/drawing/2014/main" id="{34780BC8-191C-6D4B-93F3-54A06FD4FE76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930395" y="1153621"/>
            <a:ext cx="8640000" cy="2387600"/>
          </a:xfrm>
        </p:spPr>
        <p:txBody>
          <a:bodyPr anchor="b">
            <a:noAutofit/>
          </a:bodyPr>
          <a:lstStyle>
            <a:lvl1pPr algn="l">
              <a:lnSpc>
                <a:spcPct val="100000"/>
              </a:lnSpc>
              <a:defRPr sz="4200">
                <a:solidFill>
                  <a:schemeClr val="bg1"/>
                </a:solidFill>
                <a:latin typeface="Segoe UI Semibold" panose="020B0702040204020203" pitchFamily="34" charset="0"/>
                <a:cs typeface="Segoe UI Semibold" panose="020B0702040204020203" pitchFamily="34" charset="0"/>
              </a:defRPr>
            </a:lvl1pPr>
          </a:lstStyle>
          <a:p>
            <a:r>
              <a:rPr lang="en-GB"/>
              <a:t>Click to edit Master title style</a:t>
            </a:r>
            <a:endParaRPr lang="sv-SE" dirty="0"/>
          </a:p>
        </p:txBody>
      </p:sp>
      <p:sp>
        <p:nvSpPr>
          <p:cNvPr id="8" name="Rektangel 7">
            <a:extLst>
              <a:ext uri="{FF2B5EF4-FFF2-40B4-BE49-F238E27FC236}">
                <a16:creationId xmlns:a16="http://schemas.microsoft.com/office/drawing/2014/main" id="{EC66F586-F662-4573-A59B-7D4EDD05A153}"/>
              </a:ext>
            </a:extLst>
          </p:cNvPr>
          <p:cNvSpPr/>
          <p:nvPr userDrawn="1"/>
        </p:nvSpPr>
        <p:spPr>
          <a:xfrm>
            <a:off x="-2" y="447675"/>
            <a:ext cx="292101" cy="6410325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/>
          </a:p>
        </p:txBody>
      </p:sp>
      <p:pic>
        <p:nvPicPr>
          <p:cNvPr id="9" name="Bildobjekt 8">
            <a:extLst>
              <a:ext uri="{FF2B5EF4-FFF2-40B4-BE49-F238E27FC236}">
                <a16:creationId xmlns:a16="http://schemas.microsoft.com/office/drawing/2014/main" id="{3193CED5-E020-4279-918D-055F43A9188C}"/>
              </a:ext>
            </a:extLst>
          </p:cNvPr>
          <p:cNvPicPr>
            <a:picLocks noChangeAspect="1"/>
          </p:cNvPicPr>
          <p:nvPr userDrawn="1"/>
        </p:nvPicPr>
        <p:blipFill>
          <a:blip r:embed="rId2"/>
          <a:stretch>
            <a:fillRect/>
          </a:stretch>
        </p:blipFill>
        <p:spPr>
          <a:xfrm>
            <a:off x="10924611" y="417443"/>
            <a:ext cx="826395" cy="8001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497967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extLst>
    <p:ext uri="{DCECCB84-F9BA-43D5-87BE-67443E8EF086}">
      <p15:sldGuideLst xmlns:p15="http://schemas.microsoft.com/office/powerpoint/2012/main"/>
    </p:ext>
  </p:extLs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>
            <a:extLst>
              <a:ext uri="{FF2B5EF4-FFF2-40B4-BE49-F238E27FC236}">
                <a16:creationId xmlns:a16="http://schemas.microsoft.com/office/drawing/2014/main" id="{81532B06-EA3A-AA45-A1FA-C8E1873FD09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81999"/>
            <a:ext cx="9478393" cy="657340"/>
          </a:xfrm>
          <a:prstGeom prst="rect">
            <a:avLst/>
          </a:prstGeom>
        </p:spPr>
        <p:txBody>
          <a:bodyPr vert="horz" lIns="90000" tIns="45720" rIns="91440" bIns="45720" rtlCol="0" anchor="t" anchorCtr="0">
            <a:noAutofit/>
          </a:bodyPr>
          <a:lstStyle/>
          <a:p>
            <a:r>
              <a:rPr lang="sv-SE"/>
              <a:t>Klicka här för att ändra mall för rubrikformat</a:t>
            </a:r>
          </a:p>
        </p:txBody>
      </p:sp>
      <p:sp>
        <p:nvSpPr>
          <p:cNvPr id="4" name="Platshållare för datum 3">
            <a:extLst>
              <a:ext uri="{FF2B5EF4-FFF2-40B4-BE49-F238E27FC236}">
                <a16:creationId xmlns:a16="http://schemas.microsoft.com/office/drawing/2014/main" id="{66E4D6F2-5CFB-9D4E-AED8-120937FE2576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1195647" y="6483583"/>
            <a:ext cx="832658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00" spc="80" baseline="0">
                <a:solidFill>
                  <a:srgbClr val="CCCCCC"/>
                </a:solidFill>
              </a:defRPr>
            </a:lvl1pPr>
          </a:lstStyle>
          <a:p>
            <a:r>
              <a:rPr lang="da-DK"/>
              <a:t>Apr 8, 2025</a:t>
            </a:r>
            <a:endParaRPr lang="sv-SE"/>
          </a:p>
        </p:txBody>
      </p:sp>
      <p:sp>
        <p:nvSpPr>
          <p:cNvPr id="5" name="Platshållare för sidfot 4">
            <a:extLst>
              <a:ext uri="{FF2B5EF4-FFF2-40B4-BE49-F238E27FC236}">
                <a16:creationId xmlns:a16="http://schemas.microsoft.com/office/drawing/2014/main" id="{515FD9D7-4C35-3343-B008-A413FF500A93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2053244" y="6483583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00" cap="all" spc="80" baseline="0">
                <a:solidFill>
                  <a:srgbClr val="CCCCCC"/>
                </a:solidFill>
              </a:defRPr>
            </a:lvl1pPr>
          </a:lstStyle>
          <a:p>
            <a:r>
              <a:rPr lang="sv-SE"/>
              <a:t>DMSC STAP </a:t>
            </a:r>
          </a:p>
        </p:txBody>
      </p:sp>
      <p:sp>
        <p:nvSpPr>
          <p:cNvPr id="6" name="Platshållare för bildnummer 5">
            <a:extLst>
              <a:ext uri="{FF2B5EF4-FFF2-40B4-BE49-F238E27FC236}">
                <a16:creationId xmlns:a16="http://schemas.microsoft.com/office/drawing/2014/main" id="{AF6B396D-270A-E047-8DAD-6D51B53CAD64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735292" y="6483583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800" b="1">
                <a:solidFill>
                  <a:schemeClr val="accent1"/>
                </a:solidFill>
              </a:defRPr>
            </a:lvl1pPr>
          </a:lstStyle>
          <a:p>
            <a:fld id="{F7283078-D760-1647-8B80-66BA8B52336D}" type="slidenum">
              <a:rPr lang="sv-SE" smtClean="0"/>
              <a:pPr/>
              <a:t>‹#›</a:t>
            </a:fld>
            <a:endParaRPr lang="sv-SE"/>
          </a:p>
        </p:txBody>
      </p:sp>
      <p:sp>
        <p:nvSpPr>
          <p:cNvPr id="11" name="Platshållare för text 2">
            <a:extLst>
              <a:ext uri="{FF2B5EF4-FFF2-40B4-BE49-F238E27FC236}">
                <a16:creationId xmlns:a16="http://schemas.microsoft.com/office/drawing/2014/main" id="{CD0A89FF-22DC-4B6A-B9ED-60B2F32ED89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1095894" y="1561865"/>
            <a:ext cx="9561022" cy="4565397"/>
          </a:xfrm>
          <a:prstGeom prst="rect">
            <a:avLst/>
          </a:prstGeom>
        </p:spPr>
        <p:txBody>
          <a:bodyPr vert="horz" lIns="0" tIns="45720" rIns="91440" bIns="45720" rtlCol="0">
            <a:no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</p:spTree>
    <p:extLst>
      <p:ext uri="{BB962C8B-B14F-4D97-AF65-F5344CB8AC3E}">
        <p14:creationId xmlns:p14="http://schemas.microsoft.com/office/powerpoint/2010/main" val="8258487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5" r:id="rId1"/>
    <p:sldLayoutId id="2147483649" r:id="rId2"/>
    <p:sldLayoutId id="2147483665" r:id="rId3"/>
    <p:sldLayoutId id="2147483667" r:id="rId4"/>
    <p:sldLayoutId id="2147483669" r:id="rId5"/>
    <p:sldLayoutId id="2147483650" r:id="rId6"/>
    <p:sldLayoutId id="2147483668" r:id="rId7"/>
    <p:sldLayoutId id="2147483662" r:id="rId8"/>
    <p:sldLayoutId id="2147483664" r:id="rId9"/>
    <p:sldLayoutId id="2147483663" r:id="rId10"/>
    <p:sldLayoutId id="2147483666" r:id="rId11"/>
    <p:sldLayoutId id="2147483670" r:id="rId12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200" kern="1200">
          <a:solidFill>
            <a:srgbClr val="666666"/>
          </a:solidFill>
          <a:latin typeface="+mj-lt"/>
          <a:ea typeface="+mj-ea"/>
          <a:cs typeface="+mj-cs"/>
        </a:defRPr>
      </a:lvl1pPr>
    </p:titleStyle>
    <p:bodyStyle>
      <a:lvl1pPr marL="101600" indent="-101600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Segoe UI" panose="020B0502040204020203" pitchFamily="34" charset="0"/>
        <a:buChar char=" "/>
        <a:defRPr sz="2000" kern="1200">
          <a:solidFill>
            <a:srgbClr val="666666"/>
          </a:solidFill>
          <a:latin typeface="+mn-lt"/>
          <a:ea typeface="+mn-ea"/>
          <a:cs typeface="+mn-cs"/>
        </a:defRPr>
      </a:lvl1pPr>
      <a:lvl2pPr marL="315913" indent="-233363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Wingdings" panose="05000000000000000000" pitchFamily="2" charset="2"/>
        <a:buChar char=""/>
        <a:defRPr sz="2000" kern="1200">
          <a:solidFill>
            <a:srgbClr val="666666"/>
          </a:solidFill>
          <a:latin typeface="+mn-lt"/>
          <a:ea typeface="+mn-ea"/>
          <a:cs typeface="+mn-cs"/>
        </a:defRPr>
      </a:lvl2pPr>
      <a:lvl3pPr marL="582613" indent="-250825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800" kern="1200">
          <a:solidFill>
            <a:srgbClr val="666666"/>
          </a:solidFill>
          <a:latin typeface="+mn-lt"/>
          <a:ea typeface="+mn-ea"/>
          <a:cs typeface="+mn-cs"/>
        </a:defRPr>
      </a:lvl3pPr>
      <a:lvl4pPr marL="839788" indent="-233363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600" kern="1200">
          <a:solidFill>
            <a:srgbClr val="666666"/>
          </a:solidFill>
          <a:latin typeface="+mn-lt"/>
          <a:ea typeface="+mn-ea"/>
          <a:cs typeface="+mn-cs"/>
        </a:defRPr>
      </a:lvl4pPr>
      <a:lvl5pPr marL="1055688" indent="-200025" algn="l" defTabSz="914400" rtl="0" eaLnBrk="1" latinLnBrk="0" hangingPunct="1">
        <a:lnSpc>
          <a:spcPct val="100000"/>
        </a:lnSpc>
        <a:spcBef>
          <a:spcPts val="1000"/>
        </a:spcBef>
        <a:buClr>
          <a:srgbClr val="666666"/>
        </a:buClr>
        <a:buFont typeface="Arial" panose="020B0604020202020204" pitchFamily="34" charset="0"/>
        <a:buChar char="−"/>
        <a:defRPr sz="1400" kern="1200">
          <a:solidFill>
            <a:srgbClr val="666666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eg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5.xml"/><Relationship Id="rId4" Type="http://schemas.openxmlformats.org/officeDocument/2006/relationships/image" Target="../media/image9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jpeg"/><Relationship Id="rId2" Type="http://schemas.openxmlformats.org/officeDocument/2006/relationships/slideLayout" Target="../slideLayouts/slideLayout9.xml"/><Relationship Id="rId1" Type="http://schemas.openxmlformats.org/officeDocument/2006/relationships/video" Target="https://www.youtube.com/embed/amL3G6ThA-4?feature=oembed" TargetMode="Externa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slideLayout" Target="../slideLayouts/slideLayout8.xml"/><Relationship Id="rId1" Type="http://schemas.openxmlformats.org/officeDocument/2006/relationships/video" Target="https://www.youtube.com/embed/SQdXAyE7r9s?feature=oembed" TargetMode="External"/><Relationship Id="rId4" Type="http://schemas.openxmlformats.org/officeDocument/2006/relationships/image" Target="../media/image12.jpe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5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5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hyperlink" Target="https://api.kaltura.nordu.net/p/335/sp/33500/embedIframeJs/uiconf_id/23453328/partner_id/335?iframeembed=true&amp;playerId=kaltura_player_1743756839&amp;entry_id=0_qugpf1f4" TargetMode="External"/><Relationship Id="rId2" Type="http://schemas.openxmlformats.org/officeDocument/2006/relationships/hyperlink" Target="https://api.kaltura.nordu.net/p/335/sp/33500/embedIframeJs/uiconf_id/23453328/partner_id/335?iframeembed=true&amp;playerId=kaltura_player_1743753721&amp;entry_id=0_143l9f64" TargetMode="External"/><Relationship Id="rId1" Type="http://schemas.openxmlformats.org/officeDocument/2006/relationships/slideLayout" Target="../slideLayouts/slideLayout5.xml"/><Relationship Id="rId4" Type="http://schemas.openxmlformats.org/officeDocument/2006/relationships/hyperlink" Target="https://api.kaltura.nordu.net/p/335/sp/33500/embedIframeJs/uiconf_id/23453328/partner_id/335?iframeembed=true&amp;playerId=kaltura_player_1743756192&amp;entry_id=0_h8k1w2nx" TargetMode="Externa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5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5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emf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5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4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sv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6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jpeg"/><Relationship Id="rId2" Type="http://schemas.openxmlformats.org/officeDocument/2006/relationships/image" Target="../media/image22.jpe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26.jpeg"/><Relationship Id="rId5" Type="http://schemas.openxmlformats.org/officeDocument/2006/relationships/image" Target="../media/image25.jpeg"/><Relationship Id="rId4" Type="http://schemas.openxmlformats.org/officeDocument/2006/relationships/image" Target="../media/image24.jpeg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5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5.xml"/><Relationship Id="rId2" Type="http://schemas.openxmlformats.org/officeDocument/2006/relationships/video" Target="../media/media1.avi"/><Relationship Id="rId1" Type="http://schemas.microsoft.com/office/2007/relationships/media" Target="../media/media1.avi"/><Relationship Id="rId5" Type="http://schemas.openxmlformats.org/officeDocument/2006/relationships/image" Target="../media/image28.png"/><Relationship Id="rId4" Type="http://schemas.openxmlformats.org/officeDocument/2006/relationships/image" Target="../media/image27.png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5.xml"/></Relationships>
</file>

<file path=ppt/slides/_rels/slide20.xml.rels><?xml version="1.0" encoding="UTF-8" standalone="yes"?>
<Relationships xmlns="http://schemas.openxmlformats.org/package/2006/relationships"><Relationship Id="rId8" Type="http://schemas.openxmlformats.org/officeDocument/2006/relationships/image" Target="../media/image35.png"/><Relationship Id="rId3" Type="http://schemas.openxmlformats.org/officeDocument/2006/relationships/image" Target="../media/image30.jpeg"/><Relationship Id="rId7" Type="http://schemas.openxmlformats.org/officeDocument/2006/relationships/image" Target="../media/image3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33.png"/><Relationship Id="rId5" Type="http://schemas.openxmlformats.org/officeDocument/2006/relationships/image" Target="../media/image32.jpeg"/><Relationship Id="rId4" Type="http://schemas.openxmlformats.org/officeDocument/2006/relationships/image" Target="../media/image31.png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6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23.xml.rels><?xml version="1.0" encoding="UTF-8" standalone="yes"?>
<Relationships xmlns="http://schemas.openxmlformats.org/package/2006/relationships"><Relationship Id="rId8" Type="http://schemas.openxmlformats.org/officeDocument/2006/relationships/diagramLayout" Target="../diagrams/layout3.xml"/><Relationship Id="rId3" Type="http://schemas.openxmlformats.org/officeDocument/2006/relationships/diagramLayout" Target="../diagrams/layout2.xml"/><Relationship Id="rId7" Type="http://schemas.openxmlformats.org/officeDocument/2006/relationships/diagramData" Target="../diagrams/data3.xml"/><Relationship Id="rId2" Type="http://schemas.openxmlformats.org/officeDocument/2006/relationships/diagramData" Target="../diagrams/data2.xml"/><Relationship Id="rId1" Type="http://schemas.openxmlformats.org/officeDocument/2006/relationships/slideLayout" Target="../slideLayouts/slideLayout6.xml"/><Relationship Id="rId6" Type="http://schemas.microsoft.com/office/2007/relationships/diagramDrawing" Target="../diagrams/drawing2.xml"/><Relationship Id="rId11" Type="http://schemas.microsoft.com/office/2007/relationships/diagramDrawing" Target="../diagrams/drawing3.xml"/><Relationship Id="rId5" Type="http://schemas.openxmlformats.org/officeDocument/2006/relationships/diagramColors" Target="../diagrams/colors2.xml"/><Relationship Id="rId10" Type="http://schemas.openxmlformats.org/officeDocument/2006/relationships/diagramColors" Target="../diagrams/colors3.xml"/><Relationship Id="rId4" Type="http://schemas.openxmlformats.org/officeDocument/2006/relationships/diagramQuickStyle" Target="../diagrams/quickStyle2.xml"/><Relationship Id="rId9" Type="http://schemas.openxmlformats.org/officeDocument/2006/relationships/diagramQuickStyle" Target="../diagrams/quickStyle3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4.xml"/><Relationship Id="rId2" Type="http://schemas.openxmlformats.org/officeDocument/2006/relationships/diagramData" Target="../diagrams/data4.xml"/><Relationship Id="rId1" Type="http://schemas.openxmlformats.org/officeDocument/2006/relationships/slideLayout" Target="../slideLayouts/slideLayout6.xml"/><Relationship Id="rId6" Type="http://schemas.microsoft.com/office/2007/relationships/diagramDrawing" Target="../diagrams/drawing4.xml"/><Relationship Id="rId5" Type="http://schemas.openxmlformats.org/officeDocument/2006/relationships/diagramColors" Target="../diagrams/colors4.xml"/><Relationship Id="rId4" Type="http://schemas.openxmlformats.org/officeDocument/2006/relationships/diagramQuickStyle" Target="../diagrams/quickStyle4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227161A-E5FC-4904-000B-E9415C89685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>
            <a:extLst>
              <a:ext uri="{FF2B5EF4-FFF2-40B4-BE49-F238E27FC236}">
                <a16:creationId xmlns:a16="http://schemas.microsoft.com/office/drawing/2014/main" id="{C274069C-46F3-2DCA-8B3F-396258FA233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GB" dirty="0"/>
              <a:t>DMSC STAP meeting</a:t>
            </a:r>
            <a:br>
              <a:rPr lang="en-GB" dirty="0"/>
            </a:br>
            <a:endParaRPr lang="en-GB" dirty="0"/>
          </a:p>
        </p:txBody>
      </p:sp>
      <p:sp>
        <p:nvSpPr>
          <p:cNvPr id="3" name="Underrubrik 2">
            <a:extLst>
              <a:ext uri="{FF2B5EF4-FFF2-40B4-BE49-F238E27FC236}">
                <a16:creationId xmlns:a16="http://schemas.microsoft.com/office/drawing/2014/main" id="{DE2F2C30-8FC9-D1E7-659F-50AE04F4BD92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Platshållare för text 3">
            <a:extLst>
              <a:ext uri="{FF2B5EF4-FFF2-40B4-BE49-F238E27FC236}">
                <a16:creationId xmlns:a16="http://schemas.microsoft.com/office/drawing/2014/main" id="{89B6A543-5AB4-CAC2-B33B-C54BBB27A052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r>
              <a:rPr lang="en-GB" dirty="0"/>
              <a:t>PRESENTED BY Thomas Holm Rod</a:t>
            </a:r>
          </a:p>
        </p:txBody>
      </p:sp>
      <p:sp>
        <p:nvSpPr>
          <p:cNvPr id="5" name="Platshållare för datum 4">
            <a:extLst>
              <a:ext uri="{FF2B5EF4-FFF2-40B4-BE49-F238E27FC236}">
                <a16:creationId xmlns:a16="http://schemas.microsoft.com/office/drawing/2014/main" id="{4F3CBD09-8B39-0048-F8D2-71C7E9768B10}"/>
              </a:ext>
            </a:extLst>
          </p:cNvPr>
          <p:cNvSpPr>
            <a:spLocks noGrp="1"/>
          </p:cNvSpPr>
          <p:nvPr>
            <p:ph type="dt" sz="half" idx="11"/>
          </p:nvPr>
        </p:nvSpPr>
        <p:spPr>
          <a:xfrm>
            <a:off x="1930395" y="6117873"/>
            <a:ext cx="3215183" cy="459883"/>
          </a:xfrm>
        </p:spPr>
        <p:txBody>
          <a:bodyPr/>
          <a:lstStyle/>
          <a:p>
            <a:r>
              <a:rPr lang="da-DK" sz="1200" b="1">
                <a:solidFill>
                  <a:schemeClr val="bg1"/>
                </a:solidFill>
              </a:rPr>
              <a:t>Apr 8, 2025</a:t>
            </a:r>
            <a:endParaRPr lang="en-GB" sz="1200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916515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>
            <a:extLst>
              <a:ext uri="{FF2B5EF4-FFF2-40B4-BE49-F238E27FC236}">
                <a16:creationId xmlns:a16="http://schemas.microsoft.com/office/drawing/2014/main" id="{F90E49F7-93E7-AB74-2E21-534AC8E3461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65373"/>
            <a:ext cx="9360000" cy="657339"/>
          </a:xfrm>
        </p:spPr>
        <p:txBody>
          <a:bodyPr anchor="t">
            <a:normAutofit/>
          </a:bodyPr>
          <a:lstStyle/>
          <a:p>
            <a:r>
              <a:rPr lang="en-DK" dirty="0"/>
              <a:t>Agenda for this meeting</a:t>
            </a:r>
          </a:p>
        </p:txBody>
      </p:sp>
      <p:sp>
        <p:nvSpPr>
          <p:cNvPr id="2055" name="Footer Placeholder 2">
            <a:extLst>
              <a:ext uri="{FF2B5EF4-FFF2-40B4-BE49-F238E27FC236}">
                <a16:creationId xmlns:a16="http://schemas.microsoft.com/office/drawing/2014/main" id="{58C3E040-2F95-4CA4-388D-7A02667C0B3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pPr>
              <a:spcAft>
                <a:spcPts val="600"/>
              </a:spcAft>
            </a:pPr>
            <a:r>
              <a:rPr lang="sv-SE"/>
              <a:t>DMSC STAP </a:t>
            </a:r>
          </a:p>
        </p:txBody>
      </p:sp>
      <p:sp>
        <p:nvSpPr>
          <p:cNvPr id="2057" name="Slide Number Placeholder 3">
            <a:extLst>
              <a:ext uri="{FF2B5EF4-FFF2-40B4-BE49-F238E27FC236}">
                <a16:creationId xmlns:a16="http://schemas.microsoft.com/office/drawing/2014/main" id="{FFDC2031-B1B1-A4D9-8868-1D80B659BD4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pPr>
              <a:spcAft>
                <a:spcPts val="600"/>
              </a:spcAft>
            </a:pPr>
            <a:fld id="{F7283078-D760-1647-8B80-66BA8B52336D}" type="slidenum">
              <a:rPr lang="sv-SE" smtClean="0"/>
              <a:pPr>
                <a:spcAft>
                  <a:spcPts val="600"/>
                </a:spcAft>
              </a:pPr>
              <a:t>2</a:t>
            </a:fld>
            <a:endParaRPr lang="sv-SE" dirty="0"/>
          </a:p>
        </p:txBody>
      </p:sp>
      <p:pic>
        <p:nvPicPr>
          <p:cNvPr id="2050" name="Picture 2">
            <a:extLst>
              <a:ext uri="{FF2B5EF4-FFF2-40B4-BE49-F238E27FC236}">
                <a16:creationId xmlns:a16="http://schemas.microsoft.com/office/drawing/2014/main" id="{8590A3BE-1FA0-6BEF-4CAA-154FF8CAF04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1524" r="8303" b="-2"/>
          <a:stretch/>
        </p:blipFill>
        <p:spPr bwMode="auto">
          <a:xfrm>
            <a:off x="1094400" y="1562400"/>
            <a:ext cx="4993785" cy="4768062"/>
          </a:xfrm>
          <a:prstGeom prst="rect">
            <a:avLst/>
          </a:prstGeom>
          <a:solidFill>
            <a:srgbClr val="FFFFFF"/>
          </a:solidFill>
        </p:spPr>
      </p:pic>
      <p:sp>
        <p:nvSpPr>
          <p:cNvPr id="7" name="Content Placeholder 6">
            <a:extLst>
              <a:ext uri="{FF2B5EF4-FFF2-40B4-BE49-F238E27FC236}">
                <a16:creationId xmlns:a16="http://schemas.microsoft.com/office/drawing/2014/main" id="{30BAAEEE-DCF3-A182-512A-9E6B533F50F2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6373692" y="1562400"/>
            <a:ext cx="4993785" cy="4768062"/>
          </a:xfrm>
        </p:spPr>
        <p:txBody>
          <a:bodyPr>
            <a:normAutofit/>
          </a:bodyPr>
          <a:lstStyle/>
          <a:p>
            <a:pPr marL="457200" indent="-457200">
              <a:lnSpc>
                <a:spcPct val="90000"/>
              </a:lnSpc>
              <a:buFont typeface="+mj-lt"/>
              <a:buAutoNum type="arabicPeriod"/>
            </a:pPr>
            <a:r>
              <a:rPr lang="en-DK" dirty="0"/>
              <a:t>Introduction and Update by Head of DMSC (now)</a:t>
            </a:r>
          </a:p>
          <a:p>
            <a:pPr marL="457200" indent="-457200">
              <a:lnSpc>
                <a:spcPct val="90000"/>
              </a:lnSpc>
              <a:buFont typeface="+mj-lt"/>
              <a:buAutoNum type="arabicPeriod"/>
            </a:pPr>
            <a:endParaRPr lang="en-DK" dirty="0"/>
          </a:p>
          <a:p>
            <a:pPr marL="457200" indent="-457200">
              <a:lnSpc>
                <a:spcPct val="90000"/>
              </a:lnSpc>
              <a:buFont typeface="+mj-lt"/>
              <a:buAutoNum type="arabicPeriod"/>
            </a:pPr>
            <a:r>
              <a:rPr lang="en-DK" dirty="0"/>
              <a:t>Demonstrations of data pipelines for ESTIA &amp; Trance 1 instruments by Instruments Data Scientists (today &amp; tomorrow morning)</a:t>
            </a:r>
          </a:p>
          <a:p>
            <a:pPr marL="457200" indent="-457200">
              <a:lnSpc>
                <a:spcPct val="90000"/>
              </a:lnSpc>
              <a:buFont typeface="+mj-lt"/>
              <a:buAutoNum type="arabicPeriod"/>
            </a:pPr>
            <a:endParaRPr lang="en-DK" dirty="0"/>
          </a:p>
          <a:p>
            <a:pPr marL="457200" indent="-457200">
              <a:lnSpc>
                <a:spcPct val="90000"/>
              </a:lnSpc>
              <a:buFont typeface="+mj-lt"/>
              <a:buAutoNum type="arabicPeriod"/>
            </a:pPr>
            <a:r>
              <a:rPr lang="en-DK" dirty="0"/>
              <a:t>Updates from DMSC &amp; ECDC Group Leaders (tomorrow)</a:t>
            </a:r>
          </a:p>
          <a:p>
            <a:pPr>
              <a:lnSpc>
                <a:spcPct val="90000"/>
              </a:lnSpc>
            </a:pPr>
            <a:endParaRPr lang="en-DK" dirty="0"/>
          </a:p>
          <a:p>
            <a:pPr>
              <a:lnSpc>
                <a:spcPct val="90000"/>
              </a:lnSpc>
            </a:pPr>
            <a:endParaRPr lang="en-DK" dirty="0"/>
          </a:p>
          <a:p>
            <a:pPr marL="214313" lvl="1" indent="0">
              <a:lnSpc>
                <a:spcPct val="90000"/>
              </a:lnSpc>
              <a:buNone/>
            </a:pPr>
            <a:r>
              <a:rPr lang="en-DK" dirty="0"/>
              <a:t>There will lunch, coffee &amp; </a:t>
            </a:r>
            <a:r>
              <a:rPr lang="en-DK" b="1" i="1" dirty="0"/>
              <a:t>cake, </a:t>
            </a:r>
            <a:r>
              <a:rPr lang="en-DK" dirty="0"/>
              <a:t>&amp; dinner</a:t>
            </a:r>
          </a:p>
          <a:p>
            <a:pPr>
              <a:lnSpc>
                <a:spcPct val="90000"/>
              </a:lnSpc>
            </a:pPr>
            <a:endParaRPr lang="en-DK" dirty="0"/>
          </a:p>
        </p:txBody>
      </p:sp>
      <p:sp>
        <p:nvSpPr>
          <p:cNvPr id="2059" name="Text Placeholder 6">
            <a:extLst>
              <a:ext uri="{FF2B5EF4-FFF2-40B4-BE49-F238E27FC236}">
                <a16:creationId xmlns:a16="http://schemas.microsoft.com/office/drawing/2014/main" id="{072EED48-678A-DD26-0342-DF94806EEF62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103709" y="931026"/>
            <a:ext cx="9360000" cy="507076"/>
          </a:xfrm>
        </p:spPr>
        <p:txBody>
          <a:bodyPr/>
          <a:lstStyle/>
          <a:p>
            <a:endParaRPr lang="en-US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63DD75E0-35F8-2FCF-E67D-69CB6F963E45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da-DK"/>
              <a:t>Apr 8, 2025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3983230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3D8952E-BDDA-F449-919B-52369C06F2E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65373"/>
            <a:ext cx="9360000" cy="657339"/>
          </a:xfrm>
        </p:spPr>
        <p:txBody>
          <a:bodyPr vert="horz" lIns="90000" tIns="45720" rIns="91440" bIns="18000" rtlCol="0" anchor="t" anchorCtr="0">
            <a:normAutofit/>
          </a:bodyPr>
          <a:lstStyle/>
          <a:p>
            <a:r>
              <a:rPr lang="sv-SE" kern="1200">
                <a:latin typeface="+mj-lt"/>
                <a:ea typeface="+mj-ea"/>
                <a:cs typeface="+mj-cs"/>
              </a:rPr>
              <a:t>This presentation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39FA0B8-5B76-B0F7-2DF7-62593E2126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sv-SE" kern="1200" cap="all" spc="80" baseline="0">
                <a:latin typeface="+mn-lt"/>
                <a:ea typeface="+mn-ea"/>
                <a:cs typeface="+mn-cs"/>
              </a:rPr>
              <a:t>DMSC STAP 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F280EE44-91C7-AA52-4183-F70DCD7BAFD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</a:pPr>
            <a:fld id="{F7283078-D760-1647-8B80-66BA8B52336D}" type="slidenum">
              <a:rPr lang="sv-SE" smtClean="0"/>
              <a:pPr>
                <a:spcAft>
                  <a:spcPts val="600"/>
                </a:spcAft>
              </a:pPr>
              <a:t>3</a:t>
            </a:fld>
            <a:endParaRPr lang="sv-SE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4E55C7DF-1E4F-486B-F0FA-EFF992F4EF2D}"/>
              </a:ext>
            </a:extLst>
          </p:cNvPr>
          <p:cNvSpPr txBox="1"/>
          <p:nvPr/>
        </p:nvSpPr>
        <p:spPr>
          <a:xfrm>
            <a:off x="1102215" y="1925732"/>
            <a:ext cx="4993785" cy="4768062"/>
          </a:xfrm>
          <a:prstGeom prst="rect">
            <a:avLst/>
          </a:prstGeom>
        </p:spPr>
        <p:txBody>
          <a:bodyPr vert="horz" lIns="0" tIns="45720" rIns="18000" bIns="45720" rtlCol="0">
            <a:normAutofit/>
          </a:bodyPr>
          <a:lstStyle/>
          <a:p>
            <a:pPr marL="101600" indent="-101600">
              <a:lnSpc>
                <a:spcPct val="15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</a:pPr>
            <a:r>
              <a:rPr lang="en-US" sz="2000" dirty="0">
                <a:solidFill>
                  <a:srgbClr val="666666"/>
                </a:solidFill>
              </a:rPr>
              <a:t>ESS Updates</a:t>
            </a:r>
          </a:p>
          <a:p>
            <a:pPr marL="101600" indent="-101600">
              <a:lnSpc>
                <a:spcPct val="15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</a:pPr>
            <a:r>
              <a:rPr lang="en-US" sz="2000" dirty="0">
                <a:solidFill>
                  <a:srgbClr val="666666"/>
                </a:solidFill>
              </a:rPr>
              <a:t>DMSC updates</a:t>
            </a:r>
          </a:p>
          <a:p>
            <a:pPr marL="558800" lvl="2" indent="-101600">
              <a:lnSpc>
                <a:spcPct val="15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</a:pPr>
            <a:r>
              <a:rPr lang="en-US" sz="2000" dirty="0">
                <a:solidFill>
                  <a:srgbClr val="666666"/>
                </a:solidFill>
              </a:rPr>
              <a:t>Looking back at 2024</a:t>
            </a:r>
          </a:p>
          <a:p>
            <a:pPr marL="558800" lvl="2" indent="-101600">
              <a:lnSpc>
                <a:spcPct val="15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</a:pPr>
            <a:r>
              <a:rPr lang="en-US" sz="2000" dirty="0">
                <a:solidFill>
                  <a:srgbClr val="666666"/>
                </a:solidFill>
              </a:rPr>
              <a:t>What is keeping us awake</a:t>
            </a:r>
          </a:p>
          <a:p>
            <a:pPr marL="558800" lvl="2" indent="-101600">
              <a:lnSpc>
                <a:spcPct val="15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</a:pPr>
            <a:r>
              <a:rPr lang="en-US" sz="2000" dirty="0">
                <a:solidFill>
                  <a:srgbClr val="666666"/>
                </a:solidFill>
              </a:rPr>
              <a:t>Looking ahead</a:t>
            </a:r>
          </a:p>
          <a:p>
            <a:pPr marL="101600" indent="-101600">
              <a:lnSpc>
                <a:spcPct val="15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</a:pPr>
            <a:r>
              <a:rPr lang="en-US" sz="2000" dirty="0">
                <a:solidFill>
                  <a:srgbClr val="666666"/>
                </a:solidFill>
              </a:rPr>
              <a:t>IDS Updates</a:t>
            </a:r>
          </a:p>
        </p:txBody>
      </p:sp>
      <p:pic>
        <p:nvPicPr>
          <p:cNvPr id="3074" name="ESS Lund" descr="An aerial view of a large area&#10;&#10;AI-generated content may be incorrect.">
            <a:extLst>
              <a:ext uri="{FF2B5EF4-FFF2-40B4-BE49-F238E27FC236}">
                <a16:creationId xmlns:a16="http://schemas.microsoft.com/office/drawing/2014/main" id="{45CD31F9-9B54-25CF-84F6-E53E410E9E7C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 bwMode="auto">
          <a:xfrm>
            <a:off x="6373692" y="1905221"/>
            <a:ext cx="4993785" cy="4082419"/>
          </a:xfrm>
          <a:prstGeom prst="rect">
            <a:avLst/>
          </a:prstGeom>
          <a:solidFill>
            <a:srgbClr val="FFFFFF"/>
          </a:solidFill>
        </p:spPr>
      </p:pic>
      <p:sp>
        <p:nvSpPr>
          <p:cNvPr id="3079" name="Sub-headline">
            <a:extLst>
              <a:ext uri="{FF2B5EF4-FFF2-40B4-BE49-F238E27FC236}">
                <a16:creationId xmlns:a16="http://schemas.microsoft.com/office/drawing/2014/main" id="{BF73951A-153C-2E5D-BF58-B9374189696D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103709" y="931026"/>
            <a:ext cx="9360000" cy="507076"/>
          </a:xfrm>
        </p:spPr>
        <p:txBody>
          <a:bodyPr/>
          <a:lstStyle/>
          <a:p>
            <a:endParaRPr lang="en-US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85DDAAF-989E-8B6E-2171-CDE73346176B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 vert="horz" lIns="91440" tIns="45720" rIns="91440" bIns="45720" rtlCol="0"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da-DK"/>
              <a:t>Apr</a:t>
            </a:r>
            <a:r>
              <a:rPr lang="da-DK" dirty="0"/>
              <a:t> 8, 2025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0106556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4CDD1504-CEFE-AADD-55F6-DECCE8D232F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587C99DA-BB47-8518-D4DD-84C93C5E9F2A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DFC8C26B-E917-7D9D-4B98-F96DFDAACC3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12218349-5D50-3434-4001-EA8309A23424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DK" dirty="0"/>
              <a:t>ESS updates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A726934-548D-DEAD-40DC-4F11E2042538}"/>
              </a:ext>
            </a:extLst>
          </p:cNvPr>
          <p:cNvSpPr>
            <a:spLocks noGrp="1"/>
          </p:cNvSpPr>
          <p:nvPr>
            <p:ph type="ftr" sz="quarter" idx="4294967295"/>
          </p:nvPr>
        </p:nvSpPr>
        <p:spPr>
          <a:xfrm>
            <a:off x="0" y="6475413"/>
            <a:ext cx="4321175" cy="365125"/>
          </a:xfrm>
        </p:spPr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8790BE5-5652-CE62-18E5-C84130B51049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9448800" y="6475413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4</a:t>
            </a:fld>
            <a:endParaRPr lang="sv-SE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EEE53D0-485B-2679-0677-5B1B339638C4}"/>
              </a:ext>
            </a:extLst>
          </p:cNvPr>
          <p:cNvSpPr>
            <a:spLocks noGrp="1"/>
          </p:cNvSpPr>
          <p:nvPr>
            <p:ph type="dt" sz="half" idx="4294967295"/>
          </p:nvPr>
        </p:nvSpPr>
        <p:spPr>
          <a:xfrm>
            <a:off x="0" y="6475413"/>
            <a:ext cx="833438" cy="365125"/>
          </a:xfrm>
        </p:spPr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pic>
        <p:nvPicPr>
          <p:cNvPr id="4098" name="Picture 2">
            <a:extLst>
              <a:ext uri="{FF2B5EF4-FFF2-40B4-BE49-F238E27FC236}">
                <a16:creationId xmlns:a16="http://schemas.microsoft.com/office/drawing/2014/main" id="{D403D15A-6FBF-483F-AD29-FE5F9A201DC6}"/>
              </a:ext>
            </a:extLst>
          </p:cNvPr>
          <p:cNvPicPr>
            <a:picLocks noGrp="1" noChangeAspect="1" noChangeArrowheads="1"/>
          </p:cNvPicPr>
          <p:nvPr>
            <p:ph type="pic" sz="quarter" idx="12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953" r="13953"/>
          <a:stretch>
            <a:fillRect/>
          </a:stretch>
        </p:blipFill>
        <p:spPr bwMode="auto"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717161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5AAF794-E156-7840-191A-29571973BE5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3DA81651-9F36-5270-4FF6-F6E3E2D15D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5</a:t>
            </a:fld>
            <a:endParaRPr lang="sv-SE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976B4BA-6162-F163-2A64-1C0D3CF907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pic>
        <p:nvPicPr>
          <p:cNvPr id="5122" name="Picture 2" descr="BoD_start_collage">
            <a:extLst>
              <a:ext uri="{FF2B5EF4-FFF2-40B4-BE49-F238E27FC236}">
                <a16:creationId xmlns:a16="http://schemas.microsoft.com/office/drawing/2014/main" id="{EB9B930E-C29E-F295-BAF2-B6ABEDFCF74E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03710" y="1698172"/>
            <a:ext cx="8693434" cy="29175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9" name="Title 8">
            <a:extLst>
              <a:ext uri="{FF2B5EF4-FFF2-40B4-BE49-F238E27FC236}">
                <a16:creationId xmlns:a16="http://schemas.microsoft.com/office/drawing/2014/main" id="{28CCFE9E-A276-8655-E8CE-C622D746312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b="1" dirty="0"/>
              <a:t>Accelerator Beam Commissioning to Dump Begins at ESS</a:t>
            </a:r>
            <a:br>
              <a:rPr lang="en-GB" b="1" dirty="0"/>
            </a:br>
            <a:endParaRPr lang="en-DK" dirty="0"/>
          </a:p>
        </p:txBody>
      </p:sp>
      <p:sp>
        <p:nvSpPr>
          <p:cNvPr id="12" name="AutoShape 4">
            <a:extLst>
              <a:ext uri="{FF2B5EF4-FFF2-40B4-BE49-F238E27FC236}">
                <a16:creationId xmlns:a16="http://schemas.microsoft.com/office/drawing/2014/main" id="{56F05A4C-A389-FFBE-D283-B407352571A6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5143500" y="2476500"/>
            <a:ext cx="1905000" cy="1905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DK"/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51E5557B-E2D1-4976-8BE3-F541A9E18282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043944" y="5011903"/>
            <a:ext cx="8753200" cy="1229172"/>
          </a:xfrm>
          <a:prstGeom prst="rect">
            <a:avLst/>
          </a:prstGeom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7F0EC6D0-14B8-29DF-8526-0271193E43E8}"/>
              </a:ext>
            </a:extLst>
          </p:cNvPr>
          <p:cNvSpPr txBox="1"/>
          <p:nvPr/>
        </p:nvSpPr>
        <p:spPr>
          <a:xfrm>
            <a:off x="3219337" y="6206395"/>
            <a:ext cx="752129" cy="43088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DK" sz="1100" dirty="0">
                <a:solidFill>
                  <a:schemeClr val="accent1"/>
                </a:solidFill>
              </a:rPr>
              <a:t>Thursday</a:t>
            </a:r>
            <a:br>
              <a:rPr lang="en-DK" sz="1100" dirty="0">
                <a:solidFill>
                  <a:schemeClr val="accent1"/>
                </a:solidFill>
              </a:rPr>
            </a:br>
            <a:r>
              <a:rPr lang="en-DK" sz="1100" dirty="0">
                <a:solidFill>
                  <a:schemeClr val="accent1"/>
                </a:solidFill>
              </a:rPr>
              <a:t>night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B19AABD8-C222-9E87-3A64-9050DF3A51E4}"/>
              </a:ext>
            </a:extLst>
          </p:cNvPr>
          <p:cNvSpPr txBox="1"/>
          <p:nvPr/>
        </p:nvSpPr>
        <p:spPr>
          <a:xfrm>
            <a:off x="2101224" y="6206394"/>
            <a:ext cx="768159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DK" sz="1100" dirty="0">
                <a:solidFill>
                  <a:schemeClr val="accent1"/>
                </a:solidFill>
              </a:rPr>
              <a:t>March 30</a:t>
            </a:r>
          </a:p>
        </p:txBody>
      </p:sp>
      <p:sp>
        <p:nvSpPr>
          <p:cNvPr id="18" name="TextBox 17">
            <a:extLst>
              <a:ext uri="{FF2B5EF4-FFF2-40B4-BE49-F238E27FC236}">
                <a16:creationId xmlns:a16="http://schemas.microsoft.com/office/drawing/2014/main" id="{2622C2F0-06BC-769F-1F32-3196F3CAD3B9}"/>
              </a:ext>
            </a:extLst>
          </p:cNvPr>
          <p:cNvSpPr txBox="1"/>
          <p:nvPr/>
        </p:nvSpPr>
        <p:spPr>
          <a:xfrm>
            <a:off x="1128432" y="6206394"/>
            <a:ext cx="768159" cy="26161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DK" sz="1100" dirty="0">
                <a:solidFill>
                  <a:schemeClr val="accent1"/>
                </a:solidFill>
              </a:rPr>
              <a:t>March 26</a:t>
            </a:r>
          </a:p>
        </p:txBody>
      </p:sp>
    </p:spTree>
    <p:extLst>
      <p:ext uri="{BB962C8B-B14F-4D97-AF65-F5344CB8AC3E}">
        <p14:creationId xmlns:p14="http://schemas.microsoft.com/office/powerpoint/2010/main" val="343543584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Online Media 7" descr="Accelerator Beam Commissioning to Dump Begins at ESS">
            <a:hlinkClick r:id="" action="ppaction://media"/>
            <a:extLst>
              <a:ext uri="{FF2B5EF4-FFF2-40B4-BE49-F238E27FC236}">
                <a16:creationId xmlns:a16="http://schemas.microsoft.com/office/drawing/2014/main" id="{50E787AB-E8DC-4FAB-B057-6202A29F97F4}"/>
              </a:ext>
            </a:extLst>
          </p:cNvPr>
          <p:cNvPicPr>
            <a:picLocks noGrp="1" noRot="1" noChangeAspect="1"/>
          </p:cNvPicPr>
          <p:nvPr>
            <p:ph type="pic" sz="quarter" idx="12"/>
            <a:videoFile r:link="rId1"/>
          </p:nvPr>
        </p:nvPicPr>
        <p:blipFill>
          <a:blip r:embed="rId3"/>
          <a:srcRect t="98" b="345"/>
          <a:stretch/>
        </p:blipFill>
        <p:spPr>
          <a:xfrm>
            <a:off x="20" y="10"/>
            <a:ext cx="12191980" cy="6857990"/>
          </a:xfrm>
          <a:prstGeom prst="rect">
            <a:avLst/>
          </a:prstGeom>
          <a:noFill/>
        </p:spPr>
      </p:pic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29C17EA-88AF-8090-F451-889D49EDCA9F}"/>
              </a:ext>
            </a:extLst>
          </p:cNvPr>
          <p:cNvSpPr>
            <a:spLocks noGrp="1"/>
          </p:cNvSpPr>
          <p:nvPr>
            <p:ph type="ftr" sz="quarter" idx="4294967295"/>
          </p:nvPr>
        </p:nvSpPr>
        <p:spPr>
          <a:xfrm>
            <a:off x="2053244" y="6475270"/>
            <a:ext cx="4320448" cy="365125"/>
          </a:xfrm>
        </p:spPr>
        <p:txBody>
          <a:bodyPr/>
          <a:lstStyle/>
          <a:p>
            <a:pPr>
              <a:spcAft>
                <a:spcPts val="600"/>
              </a:spcAft>
            </a:pPr>
            <a:r>
              <a:rPr lang="sv-SE"/>
              <a:t>DMSC STAP </a:t>
            </a:r>
          </a:p>
        </p:txBody>
      </p:sp>
      <p:sp>
        <p:nvSpPr>
          <p:cNvPr id="4" name="Slide Number Placeholder 3" hidden="1">
            <a:extLst>
              <a:ext uri="{FF2B5EF4-FFF2-40B4-BE49-F238E27FC236}">
                <a16:creationId xmlns:a16="http://schemas.microsoft.com/office/drawing/2014/main" id="{FFED2E3F-3EA9-118D-6650-2669525E82A5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8735292" y="6475270"/>
            <a:ext cx="2743200" cy="365125"/>
          </a:xfrm>
        </p:spPr>
        <p:txBody>
          <a:bodyPr/>
          <a:lstStyle/>
          <a:p>
            <a:pPr>
              <a:spcAft>
                <a:spcPts val="600"/>
              </a:spcAft>
            </a:pPr>
            <a:fld id="{F7283078-D760-1647-8B80-66BA8B52336D}" type="slidenum">
              <a:rPr lang="sv-SE" smtClean="0"/>
              <a:pPr>
                <a:spcAft>
                  <a:spcPts val="600"/>
                </a:spcAft>
              </a:pPr>
              <a:t>6</a:t>
            </a:fld>
            <a:endParaRPr lang="sv-SE"/>
          </a:p>
        </p:txBody>
      </p:sp>
      <p:sp>
        <p:nvSpPr>
          <p:cNvPr id="7" name="Date Placeholder 6" hidden="1">
            <a:extLst>
              <a:ext uri="{FF2B5EF4-FFF2-40B4-BE49-F238E27FC236}">
                <a16:creationId xmlns:a16="http://schemas.microsoft.com/office/drawing/2014/main" id="{E03E6853-C201-0A04-C78F-8324CF8B0FF6}"/>
              </a:ext>
            </a:extLst>
          </p:cNvPr>
          <p:cNvSpPr>
            <a:spLocks noGrp="1"/>
          </p:cNvSpPr>
          <p:nvPr>
            <p:ph type="dt" sz="half" idx="4294967295"/>
          </p:nvPr>
        </p:nvSpPr>
        <p:spPr>
          <a:xfrm>
            <a:off x="1195647" y="6475270"/>
            <a:ext cx="832658" cy="365125"/>
          </a:xfrm>
        </p:spPr>
        <p:txBody>
          <a:bodyPr/>
          <a:lstStyle/>
          <a:p>
            <a:pPr>
              <a:spcAft>
                <a:spcPts val="600"/>
              </a:spcAft>
            </a:pPr>
            <a:r>
              <a:rPr lang="da-DK"/>
              <a:t>Apr 8, 2025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17295365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8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A metal cylinder with holes&#10;&#10;AI-generated content may be incorrect.">
            <a:extLst>
              <a:ext uri="{FF2B5EF4-FFF2-40B4-BE49-F238E27FC236}">
                <a16:creationId xmlns:a16="http://schemas.microsoft.com/office/drawing/2014/main" id="{86FEE08E-F885-CCDA-D604-A3EAEA7DBBE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422413" y="1562100"/>
            <a:ext cx="2897075" cy="4768850"/>
          </a:xfrm>
          <a:prstGeom prst="rect">
            <a:avLst/>
          </a:prstGeom>
          <a:noFill/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496E2F3-CF8E-AF02-75A7-B2CF2A1B4D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65373"/>
            <a:ext cx="9360000" cy="657339"/>
          </a:xfrm>
        </p:spPr>
        <p:txBody>
          <a:bodyPr anchor="t">
            <a:normAutofit/>
          </a:bodyPr>
          <a:lstStyle/>
          <a:p>
            <a:r>
              <a:rPr lang="en-DK" dirty="0"/>
              <a:t>Target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C3D9430-70EE-07CC-6147-0370614911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sv-SE"/>
              <a:t>DMSC STAP 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75BE188-411C-8BD7-EB48-B80BE4F43BE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fld id="{F7283078-D760-1647-8B80-66BA8B52336D}" type="slidenum">
              <a:rPr lang="sv-SE" smtClean="0"/>
              <a:pPr>
                <a:spcAft>
                  <a:spcPts val="600"/>
                </a:spcAft>
              </a:pPr>
              <a:t>7</a:t>
            </a:fld>
            <a:endParaRPr lang="sv-SE"/>
          </a:p>
        </p:txBody>
      </p:sp>
      <p:pic>
        <p:nvPicPr>
          <p:cNvPr id="8" name="Online Media 7" descr="ESS Target Wheel - first in-situ spinning test">
            <a:hlinkClick r:id="" action="ppaction://media"/>
            <a:extLst>
              <a:ext uri="{FF2B5EF4-FFF2-40B4-BE49-F238E27FC236}">
                <a16:creationId xmlns:a16="http://schemas.microsoft.com/office/drawing/2014/main" id="{8CF5585B-FCD7-5618-45DD-BF0E1854CC21}"/>
              </a:ext>
            </a:extLst>
          </p:cNvPr>
          <p:cNvPicPr>
            <a:picLocks noGrp="1" noRot="1" noChangeAspect="1"/>
          </p:cNvPicPr>
          <p:nvPr>
            <p:ph idx="1"/>
            <a:videoFile r:link="rId1"/>
          </p:nvPr>
        </p:nvPicPr>
        <p:blipFill>
          <a:blip r:embed="rId4"/>
          <a:stretch>
            <a:fillRect/>
          </a:stretch>
        </p:blipFill>
        <p:spPr>
          <a:xfrm>
            <a:off x="1094400" y="2535687"/>
            <a:ext cx="4993785" cy="2821488"/>
          </a:xfrm>
          <a:prstGeom prst="rect">
            <a:avLst/>
          </a:prstGeom>
          <a:noFill/>
        </p:spPr>
      </p:pic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22E9482-82F9-EA10-6047-D4CC957BB4EC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103709" y="931026"/>
            <a:ext cx="9360000" cy="507076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DK" dirty="0"/>
              <a:t>It can spin but there are issues with He circulator</a:t>
            </a:r>
            <a:endParaRPr lang="en-DK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95A7191-A666-5A05-9A6E-AAF7BF59BF6E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da-DK"/>
              <a:t>Apr 8, 2025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6648888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 vol="80000">
                <p:cTn id="7" fill="hold" display="0">
                  <p:stCondLst>
                    <p:cond delay="indefinite"/>
                  </p:stCondLst>
                </p:cTn>
                <p:tgtEl>
                  <p:spTgt spid="8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8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ECA980A-09D9-C53E-B92D-1158093D7F0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dirty="0"/>
              <a:t>Lots of progress with instruments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5E56439-4100-1620-567D-3C1BA866525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DCF5D52-7540-A9B0-EF93-30B0FB75FCA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8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40C471F-8F80-33CB-8155-71C35A1207BC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DK" dirty="0"/>
              <a:t>Some of them look like real instruments now, some of them not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8F8354F-6578-9E7D-F7E1-10D061AF6FE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5740C9A2-0EA6-6D24-EF89-AB71E801762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85163" y="1664403"/>
            <a:ext cx="4848448" cy="3434886"/>
          </a:xfrm>
          <a:prstGeom prst="rect">
            <a:avLst/>
          </a:prstGeom>
        </p:spPr>
      </p:pic>
      <p:sp>
        <p:nvSpPr>
          <p:cNvPr id="10" name="TextBox 9">
            <a:extLst>
              <a:ext uri="{FF2B5EF4-FFF2-40B4-BE49-F238E27FC236}">
                <a16:creationId xmlns:a16="http://schemas.microsoft.com/office/drawing/2014/main" id="{AB323AA6-597F-38A6-F115-8684E39BF1CB}"/>
              </a:ext>
            </a:extLst>
          </p:cNvPr>
          <p:cNvSpPr txBox="1"/>
          <p:nvPr/>
        </p:nvSpPr>
        <p:spPr>
          <a:xfrm>
            <a:off x="7982082" y="5152141"/>
            <a:ext cx="1854610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DK" dirty="0">
                <a:solidFill>
                  <a:srgbClr val="666666"/>
                </a:solidFill>
              </a:rPr>
              <a:t>CSPEC detectors</a:t>
            </a:r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C223E130-B4E7-FC3C-C1CA-C49F37313B8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95646" y="1664403"/>
            <a:ext cx="4611387" cy="3448400"/>
          </a:xfrm>
          <a:prstGeom prst="rect">
            <a:avLst/>
          </a:prstGeom>
        </p:spPr>
      </p:pic>
      <p:sp>
        <p:nvSpPr>
          <p:cNvPr id="13" name="TextBox 12">
            <a:extLst>
              <a:ext uri="{FF2B5EF4-FFF2-40B4-BE49-F238E27FC236}">
                <a16:creationId xmlns:a16="http://schemas.microsoft.com/office/drawing/2014/main" id="{7B28BF71-C161-1616-A22C-34B1737D275E}"/>
              </a:ext>
            </a:extLst>
          </p:cNvPr>
          <p:cNvSpPr txBox="1"/>
          <p:nvPr/>
        </p:nvSpPr>
        <p:spPr>
          <a:xfrm>
            <a:off x="2521564" y="5152141"/>
            <a:ext cx="1307024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DK" dirty="0">
                <a:solidFill>
                  <a:srgbClr val="666666"/>
                </a:solidFill>
              </a:rPr>
              <a:t>ODIN Cave</a:t>
            </a:r>
          </a:p>
        </p:txBody>
      </p:sp>
    </p:spTree>
    <p:extLst>
      <p:ext uri="{BB962C8B-B14F-4D97-AF65-F5344CB8AC3E}">
        <p14:creationId xmlns:p14="http://schemas.microsoft.com/office/powerpoint/2010/main" val="390417820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20482ED-E493-3F10-E5BE-2C95501DF58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2821D00-DF28-6E91-3715-CCCD8820CD2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2B3154A-81FF-760B-798B-710943EA47A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9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E10950F-2F04-FEDD-00A4-AAEC34F17A66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DK"/>
          </a:p>
        </p:txBody>
      </p:sp>
      <p:pic>
        <p:nvPicPr>
          <p:cNvPr id="9" name="Content Placeholder 8" descr="Neutron instrument installation">
            <a:extLst>
              <a:ext uri="{FF2B5EF4-FFF2-40B4-BE49-F238E27FC236}">
                <a16:creationId xmlns:a16="http://schemas.microsoft.com/office/drawing/2014/main" id="{E2FA182B-5439-0AB3-D778-C1469377FB79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-1"/>
            <a:ext cx="12192000" cy="6880519"/>
          </a:xfrm>
        </p:spPr>
      </p:pic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C11756F9-CE20-95B4-EA75-B1CDE9B00DB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2653610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E72FD95-6624-F8FB-3BC9-B202C4208BA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dirty="0"/>
              <a:t>Videos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4F147539-C162-59FF-47F9-2E649D15533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B28D5C7-2E54-BD11-C06A-48160CB071E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10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D2F0C8BB-29F5-A016-5E32-B921802BB495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DK" dirty="0"/>
              <a:t>Updates from Week 14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8F47D58D-C4C2-AB0C-E8A3-A36077E7D53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7927" y="1764084"/>
            <a:ext cx="9365782" cy="4019003"/>
          </a:xfrm>
        </p:spPr>
        <p:txBody>
          <a:bodyPr/>
          <a:lstStyle/>
          <a:p>
            <a:r>
              <a:rPr lang="en-GB" dirty="0">
                <a:hlinkClick r:id="rId2"/>
              </a:rPr>
              <a:t>Accelerator</a:t>
            </a:r>
            <a:endParaRPr lang="en-GB" dirty="0"/>
          </a:p>
          <a:p>
            <a:pPr marL="0" indent="0">
              <a:buNone/>
            </a:pPr>
            <a:endParaRPr lang="en-GB" dirty="0"/>
          </a:p>
          <a:p>
            <a:r>
              <a:rPr lang="en-GB" dirty="0">
                <a:hlinkClick r:id="rId3"/>
              </a:rPr>
              <a:t>Target</a:t>
            </a:r>
            <a:endParaRPr lang="en-GB" dirty="0"/>
          </a:p>
          <a:p>
            <a:pPr marL="0" indent="0">
              <a:buNone/>
            </a:pPr>
            <a:endParaRPr lang="en-GB" dirty="0"/>
          </a:p>
          <a:p>
            <a:r>
              <a:rPr lang="en-GB" dirty="0">
                <a:hlinkClick r:id="rId4"/>
              </a:rPr>
              <a:t>CSPEC</a:t>
            </a:r>
            <a:endParaRPr lang="en-GB" dirty="0"/>
          </a:p>
          <a:p>
            <a:endParaRPr lang="en-GB" dirty="0"/>
          </a:p>
          <a:p>
            <a:endParaRPr lang="en-GB" dirty="0"/>
          </a:p>
          <a:p>
            <a:endParaRPr lang="en-GB" dirty="0"/>
          </a:p>
          <a:p>
            <a:endParaRPr lang="en-DK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B2A33E10-DBF2-8E5B-0939-D55ECB59E3B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5328505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C6A06B4-EA11-B6E5-38B1-5A48E92FA40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42A7D15-2F61-5E63-3D54-2EEF0E22A8B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D622F198-651B-E947-EA69-B49E1C23E7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11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9104B191-6686-4975-6DE2-107C29D1682D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DK"/>
          </a:p>
        </p:txBody>
      </p:sp>
      <p:pic>
        <p:nvPicPr>
          <p:cNvPr id="9" name="Content Placeholder 8" descr="Project slips">
            <a:extLst>
              <a:ext uri="{FF2B5EF4-FFF2-40B4-BE49-F238E27FC236}">
                <a16:creationId xmlns:a16="http://schemas.microsoft.com/office/drawing/2014/main" id="{EF729399-DC36-31AC-7C37-9587C29453D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0" y="17605"/>
            <a:ext cx="12192000" cy="6868374"/>
          </a:xfrm>
        </p:spPr>
      </p:pic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08926AAD-B6D8-B927-47A9-A2B9E4AB5D9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8280035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0DCB69-A448-61A3-7BD6-B342B942889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3C6CF02-918D-53DF-6F77-B6B8170E52A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914E2938-0ED9-E972-648B-65C92592733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12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FE48CB0-BB35-52B7-3446-CDB817C49E4A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3437A6D-AE3E-DE23-0823-7BDD3ADF5D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pic>
        <p:nvPicPr>
          <p:cNvPr id="8" name="Picture 7" descr="Instrument Schedule">
            <a:extLst>
              <a:ext uri="{FF2B5EF4-FFF2-40B4-BE49-F238E27FC236}">
                <a16:creationId xmlns:a16="http://schemas.microsoft.com/office/drawing/2014/main" id="{F3743B51-D732-3240-7118-6F994D10B06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6044" y="-30521"/>
            <a:ext cx="12192000" cy="687394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97646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042AAB4-3737-1239-01AA-74A6FCE984D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BB8FF53-4D3B-0992-554D-190FCF92D1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B1EEF5FE-30FE-C70B-EA25-D44CD5C4681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897F478-1AE1-64D6-0838-5AB50309DF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13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B1596A6-2FC8-C302-85B4-D810271E0DF4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AD675CAD-F650-22BE-36B8-EFC4166A7B8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pic>
        <p:nvPicPr>
          <p:cNvPr id="8" name="Picture 7" descr="Instrument Schedule">
            <a:extLst>
              <a:ext uri="{FF2B5EF4-FFF2-40B4-BE49-F238E27FC236}">
                <a16:creationId xmlns:a16="http://schemas.microsoft.com/office/drawing/2014/main" id="{1E2563EC-4990-BB95-BCC1-60A4532AE48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" y="20472"/>
            <a:ext cx="12192000" cy="687394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B94AA10C-D734-0E08-8B00-FF46B4556089}"/>
              </a:ext>
            </a:extLst>
          </p:cNvPr>
          <p:cNvPicPr>
            <a:picLocks noChangeAspect="1"/>
          </p:cNvPicPr>
          <p:nvPr/>
        </p:nvPicPr>
        <p:blipFill>
          <a:blip r:embed="rId3"/>
          <a:srcRect l="45664" t="9494" r="8935" b="74794"/>
          <a:stretch/>
        </p:blipFill>
        <p:spPr>
          <a:xfrm>
            <a:off x="4239490" y="558652"/>
            <a:ext cx="4773881" cy="116743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946161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heckerboard(across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Picture Placeholder 9">
            <a:extLst>
              <a:ext uri="{FF2B5EF4-FFF2-40B4-BE49-F238E27FC236}">
                <a16:creationId xmlns:a16="http://schemas.microsoft.com/office/drawing/2014/main" id="{2CAD3728-C3B6-9575-9D1F-1870709921FE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F5B218E5-9427-32D6-1BCF-AC525DBBE3A5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8" name="Text Placeholder 7">
            <a:extLst>
              <a:ext uri="{FF2B5EF4-FFF2-40B4-BE49-F238E27FC236}">
                <a16:creationId xmlns:a16="http://schemas.microsoft.com/office/drawing/2014/main" id="{F758A107-8DDC-1E22-FE70-EA3DD52F6C37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11" name="Text Placeholder 10">
            <a:extLst>
              <a:ext uri="{FF2B5EF4-FFF2-40B4-BE49-F238E27FC236}">
                <a16:creationId xmlns:a16="http://schemas.microsoft.com/office/drawing/2014/main" id="{9DE17158-89DC-4010-8536-11088AFB21D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12" name="Text Placeholder 11">
            <a:extLst>
              <a:ext uri="{FF2B5EF4-FFF2-40B4-BE49-F238E27FC236}">
                <a16:creationId xmlns:a16="http://schemas.microsoft.com/office/drawing/2014/main" id="{18FCA441-F3B1-4E4A-CC28-E73082656A7C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DK" dirty="0"/>
              <a:t>DMSC Updates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0A287BB0-FFEA-82C2-CB34-9E4C51826714}"/>
              </a:ext>
            </a:extLst>
          </p:cNvPr>
          <p:cNvSpPr>
            <a:spLocks noGrp="1"/>
          </p:cNvSpPr>
          <p:nvPr>
            <p:ph type="ftr" sz="quarter" idx="4294967295"/>
          </p:nvPr>
        </p:nvSpPr>
        <p:spPr>
          <a:xfrm>
            <a:off x="0" y="6475413"/>
            <a:ext cx="4321175" cy="365125"/>
          </a:xfrm>
        </p:spPr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72DEC49-0F32-0246-AE07-51C426F25804}"/>
              </a:ext>
            </a:extLst>
          </p:cNvPr>
          <p:cNvSpPr>
            <a:spLocks noGrp="1"/>
          </p:cNvSpPr>
          <p:nvPr>
            <p:ph type="sldNum" sz="quarter" idx="4294967295"/>
          </p:nvPr>
        </p:nvSpPr>
        <p:spPr>
          <a:xfrm>
            <a:off x="9448800" y="6475413"/>
            <a:ext cx="2743200" cy="365125"/>
          </a:xfrm>
        </p:spPr>
        <p:txBody>
          <a:bodyPr/>
          <a:lstStyle/>
          <a:p>
            <a:fld id="{F7283078-D760-1647-8B80-66BA8B52336D}" type="slidenum">
              <a:rPr lang="sv-SE" smtClean="0"/>
              <a:t>14</a:t>
            </a:fld>
            <a:endParaRPr lang="sv-SE" dirty="0"/>
          </a:p>
        </p:txBody>
      </p:sp>
      <p:sp>
        <p:nvSpPr>
          <p:cNvPr id="13" name="Picture Placeholder 9">
            <a:extLst>
              <a:ext uri="{FF2B5EF4-FFF2-40B4-BE49-F238E27FC236}">
                <a16:creationId xmlns:a16="http://schemas.microsoft.com/office/drawing/2014/main" id="{1F8E80E9-404B-8A86-8296-22551EE0BC05}"/>
              </a:ext>
            </a:extLst>
          </p:cNvPr>
          <p:cNvSpPr txBox="1">
            <a:spLocks/>
          </p:cNvSpPr>
          <p:nvPr/>
        </p:nvSpPr>
        <p:spPr>
          <a:xfrm>
            <a:off x="6477712" y="417443"/>
            <a:ext cx="5714288" cy="6858000"/>
          </a:xfrm>
          <a:prstGeom prst="rect">
            <a:avLst/>
          </a:prstGeom>
          <a:solidFill>
            <a:srgbClr val="ECECEC"/>
          </a:solidFill>
        </p:spPr>
        <p:txBody>
          <a:bodyPr vert="horz" lIns="0" tIns="45720" rIns="91440" bIns="45720" rtlCol="0">
            <a:normAutofit/>
          </a:bodyPr>
          <a:lstStyle>
            <a:lvl1pPr marL="101600" indent="-101600" algn="ctr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  <a:defRPr sz="8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1pPr>
            <a:lvl2pPr marL="315913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Wingdings" panose="05000000000000000000" pitchFamily="2" charset="2"/>
              <a:buChar char="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2pPr>
            <a:lvl3pPr marL="582613" indent="-2508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8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3pPr>
            <a:lvl4pPr marL="839788" indent="-233363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6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4pPr>
            <a:lvl5pPr marL="1055688" indent="-200025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defRPr sz="14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en-DK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2CC8717-C908-E484-8471-57DBE43D566F}"/>
              </a:ext>
            </a:extLst>
          </p:cNvPr>
          <p:cNvSpPr>
            <a:spLocks noGrp="1"/>
          </p:cNvSpPr>
          <p:nvPr>
            <p:ph type="dt" sz="half" idx="4294967295"/>
          </p:nvPr>
        </p:nvSpPr>
        <p:spPr>
          <a:xfrm>
            <a:off x="0" y="6475413"/>
            <a:ext cx="833438" cy="365125"/>
          </a:xfrm>
        </p:spPr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19CF40E8-8689-32D8-B6D0-6F86D7F42CC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30716" y="1051132"/>
            <a:ext cx="5761284" cy="43281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43060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00DD7DC-64A8-6EAE-03E5-43D38B6A1E1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6C07205-69CB-934E-B28A-DC4721A7EF3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dirty="0"/>
              <a:t>Some numbers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5563E9E-0D70-3561-FF21-DB3121AD5C8C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8D2189AF-17A5-10DF-49DB-FF2588FC5D0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15</a:t>
            </a:fld>
            <a:endParaRPr lang="sv-SE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BC7CEAA-A7F1-8F10-FA8C-944704E6F31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323634"/>
            <a:ext cx="9369309" cy="5280166"/>
          </a:xfrm>
        </p:spPr>
        <p:txBody>
          <a:bodyPr/>
          <a:lstStyle/>
          <a:p>
            <a:pPr>
              <a:buFont typeface="Wingdings" pitchFamily="2" charset="2"/>
              <a:buChar char="Ø"/>
            </a:pPr>
            <a:r>
              <a:rPr lang="en-DK" dirty="0"/>
              <a:t> </a:t>
            </a:r>
            <a:r>
              <a:rPr lang="en-DK" b="1" dirty="0">
                <a:solidFill>
                  <a:schemeClr val="accent1"/>
                </a:solidFill>
              </a:rPr>
              <a:t>16</a:t>
            </a:r>
            <a:r>
              <a:rPr lang="en-DK" dirty="0"/>
              <a:t> recruitments in 2024!  </a:t>
            </a:r>
          </a:p>
          <a:p>
            <a:pPr>
              <a:buFont typeface="Wingdings" pitchFamily="2" charset="2"/>
              <a:buChar char="Ø"/>
            </a:pPr>
            <a:r>
              <a:rPr lang="en-DK" dirty="0"/>
              <a:t> </a:t>
            </a:r>
            <a:r>
              <a:rPr lang="en-DK" b="1" dirty="0">
                <a:solidFill>
                  <a:schemeClr val="accent1"/>
                </a:solidFill>
              </a:rPr>
              <a:t>45</a:t>
            </a:r>
            <a:r>
              <a:rPr lang="en-DK" dirty="0"/>
              <a:t> staff members</a:t>
            </a:r>
          </a:p>
          <a:p>
            <a:pPr>
              <a:buFont typeface="Wingdings" pitchFamily="2" charset="2"/>
              <a:buChar char="Ø"/>
            </a:pPr>
            <a:r>
              <a:rPr lang="en-DK" b="1" dirty="0">
                <a:solidFill>
                  <a:schemeClr val="accent1"/>
                </a:solidFill>
              </a:rPr>
              <a:t> 20</a:t>
            </a:r>
            <a:r>
              <a:rPr lang="en-DK" dirty="0"/>
              <a:t> nationalities</a:t>
            </a:r>
          </a:p>
          <a:p>
            <a:pPr marL="0" indent="0">
              <a:buNone/>
            </a:pPr>
            <a:endParaRPr lang="en-DK" dirty="0"/>
          </a:p>
          <a:p>
            <a:pPr marL="0" indent="0">
              <a:buNone/>
            </a:pPr>
            <a:r>
              <a:rPr lang="en-DK" b="1" dirty="0"/>
              <a:t>Scientifically oriented activities in 2024:</a:t>
            </a:r>
          </a:p>
          <a:p>
            <a:pPr>
              <a:buFont typeface="Wingdings" pitchFamily="2" charset="2"/>
              <a:buChar char="Ø"/>
            </a:pPr>
            <a:r>
              <a:rPr lang="en-DK" dirty="0">
                <a:solidFill>
                  <a:srgbClr val="FF0000"/>
                </a:solidFill>
              </a:rPr>
              <a:t> </a:t>
            </a:r>
            <a:r>
              <a:rPr lang="en-DK" dirty="0"/>
              <a:t>Partner in </a:t>
            </a:r>
            <a:r>
              <a:rPr lang="en-DK" b="1" dirty="0">
                <a:solidFill>
                  <a:schemeClr val="accent1"/>
                </a:solidFill>
              </a:rPr>
              <a:t>7</a:t>
            </a:r>
            <a:r>
              <a:rPr lang="en-DK" dirty="0"/>
              <a:t> externally funded projects + </a:t>
            </a:r>
            <a:r>
              <a:rPr lang="en-DK" b="1" dirty="0">
                <a:solidFill>
                  <a:schemeClr val="accent1"/>
                </a:solidFill>
              </a:rPr>
              <a:t>3</a:t>
            </a:r>
            <a:r>
              <a:rPr lang="en-DK" dirty="0"/>
              <a:t> grants for summer school </a:t>
            </a:r>
          </a:p>
          <a:p>
            <a:pPr>
              <a:buFont typeface="Wingdings" pitchFamily="2" charset="2"/>
              <a:buChar char="Ø"/>
            </a:pPr>
            <a:r>
              <a:rPr lang="en-DK" dirty="0"/>
              <a:t> Co-supervised </a:t>
            </a:r>
            <a:r>
              <a:rPr lang="en-DK" b="1" dirty="0">
                <a:solidFill>
                  <a:schemeClr val="accent1"/>
                </a:solidFill>
              </a:rPr>
              <a:t>7</a:t>
            </a:r>
            <a:r>
              <a:rPr lang="en-DK" dirty="0"/>
              <a:t> BSc, </a:t>
            </a:r>
            <a:r>
              <a:rPr lang="en-DK" b="1" dirty="0">
                <a:solidFill>
                  <a:schemeClr val="accent1"/>
                </a:solidFill>
              </a:rPr>
              <a:t>3</a:t>
            </a:r>
            <a:r>
              <a:rPr lang="en-DK" dirty="0"/>
              <a:t> MSc, </a:t>
            </a:r>
            <a:r>
              <a:rPr lang="en-DK" b="1" dirty="0">
                <a:solidFill>
                  <a:schemeClr val="accent1"/>
                </a:solidFill>
              </a:rPr>
              <a:t>5</a:t>
            </a:r>
            <a:r>
              <a:rPr lang="en-DK" dirty="0"/>
              <a:t> PhD, </a:t>
            </a:r>
            <a:r>
              <a:rPr lang="en-DK" b="1" dirty="0">
                <a:solidFill>
                  <a:schemeClr val="accent1"/>
                </a:solidFill>
              </a:rPr>
              <a:t>2</a:t>
            </a:r>
            <a:r>
              <a:rPr lang="en-DK" dirty="0"/>
              <a:t> Post Docs </a:t>
            </a:r>
          </a:p>
          <a:p>
            <a:pPr>
              <a:buFont typeface="Wingdings" pitchFamily="2" charset="2"/>
              <a:buChar char="Ø"/>
            </a:pPr>
            <a:r>
              <a:rPr lang="en-DK" b="1" dirty="0">
                <a:solidFill>
                  <a:schemeClr val="accent1"/>
                </a:solidFill>
              </a:rPr>
              <a:t> </a:t>
            </a:r>
            <a:r>
              <a:rPr lang="en-DK" dirty="0">
                <a:solidFill>
                  <a:schemeClr val="tx1">
                    <a:lumMod val="50000"/>
                    <a:lumOff val="50000"/>
                  </a:schemeClr>
                </a:solidFill>
              </a:rPr>
              <a:t>Members of </a:t>
            </a:r>
            <a:r>
              <a:rPr lang="en-DK" b="1" dirty="0">
                <a:solidFill>
                  <a:schemeClr val="accent1"/>
                </a:solidFill>
              </a:rPr>
              <a:t>12</a:t>
            </a:r>
            <a:r>
              <a:rPr lang="en-DK" dirty="0"/>
              <a:t> networks or committees</a:t>
            </a:r>
          </a:p>
          <a:p>
            <a:pPr>
              <a:buFont typeface="Wingdings" pitchFamily="2" charset="2"/>
              <a:buChar char="Ø"/>
            </a:pPr>
            <a:r>
              <a:rPr lang="en-DK" dirty="0"/>
              <a:t> </a:t>
            </a:r>
            <a:r>
              <a:rPr lang="en-DK" b="1" dirty="0">
                <a:solidFill>
                  <a:schemeClr val="accent1"/>
                </a:solidFill>
              </a:rPr>
              <a:t>8</a:t>
            </a:r>
            <a:r>
              <a:rPr lang="en-DK" dirty="0"/>
              <a:t> invited talks</a:t>
            </a:r>
          </a:p>
          <a:p>
            <a:pPr>
              <a:buFont typeface="Wingdings" pitchFamily="2" charset="2"/>
              <a:buChar char="Ø"/>
            </a:pPr>
            <a:r>
              <a:rPr lang="en-DK" dirty="0"/>
              <a:t> (Co-)organised </a:t>
            </a:r>
            <a:r>
              <a:rPr lang="en-DK" b="1" dirty="0">
                <a:solidFill>
                  <a:schemeClr val="accent1"/>
                </a:solidFill>
              </a:rPr>
              <a:t>9</a:t>
            </a:r>
            <a:r>
              <a:rPr lang="en-DK" dirty="0"/>
              <a:t> workshops or training events</a:t>
            </a:r>
          </a:p>
          <a:p>
            <a:pPr>
              <a:buFont typeface="Wingdings" pitchFamily="2" charset="2"/>
              <a:buChar char="Ø"/>
            </a:pPr>
            <a:r>
              <a:rPr lang="en-DK" dirty="0"/>
              <a:t> co-authored </a:t>
            </a:r>
            <a:r>
              <a:rPr lang="en-DK" b="1" dirty="0">
                <a:solidFill>
                  <a:schemeClr val="accent1"/>
                </a:solidFill>
              </a:rPr>
              <a:t>21</a:t>
            </a:r>
            <a:r>
              <a:rPr lang="en-DK" dirty="0"/>
              <a:t> peer-reviewed publications</a:t>
            </a:r>
          </a:p>
          <a:p>
            <a:pPr>
              <a:buFont typeface="Wingdings" pitchFamily="2" charset="2"/>
              <a:buChar char="Ø"/>
            </a:pPr>
            <a:r>
              <a:rPr lang="en-DK" dirty="0"/>
              <a:t> </a:t>
            </a:r>
            <a:r>
              <a:rPr lang="en-DK" b="1" dirty="0">
                <a:solidFill>
                  <a:schemeClr val="accent1"/>
                </a:solidFill>
              </a:rPr>
              <a:t>12</a:t>
            </a:r>
            <a:r>
              <a:rPr lang="en-DK" dirty="0"/>
              <a:t> beamtimes (science and project)</a:t>
            </a:r>
          </a:p>
          <a:p>
            <a:pPr marL="0" indent="0">
              <a:buNone/>
            </a:pPr>
            <a:endParaRPr lang="en-DK" dirty="0">
              <a:solidFill>
                <a:srgbClr val="FF0000"/>
              </a:solidFill>
            </a:endParaRP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3B566BFE-20E6-5B70-022A-1FB1230A857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pic>
        <p:nvPicPr>
          <p:cNvPr id="8" name="Graphic 7" descr="Bar chart with solid fill">
            <a:extLst>
              <a:ext uri="{FF2B5EF4-FFF2-40B4-BE49-F238E27FC236}">
                <a16:creationId xmlns:a16="http://schemas.microsoft.com/office/drawing/2014/main" id="{9117DA0F-E980-DBEA-814E-CF713C2058C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4756486" y="136842"/>
            <a:ext cx="914400" cy="9144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831913EF-F2E6-6C5A-820D-B409A5DF64D6}"/>
              </a:ext>
            </a:extLst>
          </p:cNvPr>
          <p:cNvSpPr txBox="1"/>
          <p:nvPr/>
        </p:nvSpPr>
        <p:spPr>
          <a:xfrm>
            <a:off x="6096000" y="922712"/>
            <a:ext cx="6255815" cy="17081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>
              <a:spcAft>
                <a:spcPts val="1000"/>
              </a:spcAft>
              <a:buFont typeface="Wingdings" pitchFamily="2" charset="2"/>
              <a:buChar char="Ø"/>
            </a:pPr>
            <a:r>
              <a:rPr lang="en-DK" sz="2000" dirty="0">
                <a:solidFill>
                  <a:srgbClr val="666666"/>
                </a:solidFill>
              </a:rPr>
              <a:t> HPC jobs (</a:t>
            </a:r>
            <a:r>
              <a:rPr lang="en-US" sz="2000" b="1" dirty="0">
                <a:solidFill>
                  <a:schemeClr val="accent1"/>
                </a:solidFill>
                <a:ea typeface="+mn-lt"/>
                <a:cs typeface="+mn-lt"/>
              </a:rPr>
              <a:t>3222</a:t>
            </a:r>
            <a:r>
              <a:rPr lang="en-US" sz="2000" dirty="0">
                <a:solidFill>
                  <a:srgbClr val="666666"/>
                </a:solidFill>
                <a:ea typeface="+mn-lt"/>
                <a:cs typeface="+mn-lt"/>
              </a:rPr>
              <a:t> CPU years</a:t>
            </a:r>
            <a:r>
              <a:rPr lang="en-DK" sz="2000" dirty="0">
                <a:solidFill>
                  <a:srgbClr val="666666"/>
                </a:solidFill>
              </a:rPr>
              <a:t>)</a:t>
            </a:r>
          </a:p>
          <a:p>
            <a:pPr>
              <a:spcAft>
                <a:spcPts val="1000"/>
              </a:spcAft>
              <a:buFont typeface="Wingdings" pitchFamily="2" charset="2"/>
              <a:buChar char="Ø"/>
            </a:pPr>
            <a:r>
              <a:rPr lang="en-DK" sz="2000" dirty="0">
                <a:solidFill>
                  <a:srgbClr val="666666"/>
                </a:solidFill>
              </a:rPr>
              <a:t> Consumed </a:t>
            </a:r>
            <a:r>
              <a:rPr lang="en-DK" sz="2000" b="1" dirty="0">
                <a:solidFill>
                  <a:schemeClr val="accent1"/>
                </a:solidFill>
              </a:rPr>
              <a:t>428 MWh </a:t>
            </a:r>
            <a:r>
              <a:rPr lang="en-DK" sz="2000" dirty="0">
                <a:solidFill>
                  <a:srgbClr val="666666"/>
                </a:solidFill>
              </a:rPr>
              <a:t>electricity in DK server room </a:t>
            </a:r>
          </a:p>
          <a:p>
            <a:pPr>
              <a:spcAft>
                <a:spcPts val="1000"/>
              </a:spcAft>
              <a:buFont typeface="Wingdings" pitchFamily="2" charset="2"/>
              <a:buChar char="Ø"/>
            </a:pPr>
            <a:r>
              <a:rPr lang="en-DK" sz="2000" b="1" dirty="0">
                <a:solidFill>
                  <a:srgbClr val="666666"/>
                </a:solidFill>
              </a:rPr>
              <a:t> </a:t>
            </a:r>
            <a:r>
              <a:rPr lang="en-DK" sz="2000" b="1" dirty="0">
                <a:solidFill>
                  <a:schemeClr val="accent1"/>
                </a:solidFill>
              </a:rPr>
              <a:t>46 Tb</a:t>
            </a:r>
            <a:r>
              <a:rPr lang="en-DK" sz="2000" dirty="0">
                <a:solidFill>
                  <a:schemeClr val="accent1"/>
                </a:solidFill>
              </a:rPr>
              <a:t> </a:t>
            </a:r>
            <a:r>
              <a:rPr lang="en-DK" sz="2000" dirty="0">
                <a:solidFill>
                  <a:srgbClr val="666666"/>
                </a:solidFill>
              </a:rPr>
              <a:t>transferred betwe</a:t>
            </a:r>
            <a:r>
              <a:rPr lang="en-GB" sz="2000" dirty="0">
                <a:solidFill>
                  <a:srgbClr val="666666"/>
                </a:solidFill>
              </a:rPr>
              <a:t>e</a:t>
            </a:r>
            <a:r>
              <a:rPr lang="en-DK" sz="2000" dirty="0">
                <a:solidFill>
                  <a:srgbClr val="666666"/>
                </a:solidFill>
              </a:rPr>
              <a:t>n the two sites</a:t>
            </a:r>
          </a:p>
          <a:p>
            <a:pPr>
              <a:spcAft>
                <a:spcPts val="1000"/>
              </a:spcAft>
              <a:buFont typeface="Wingdings" pitchFamily="2" charset="2"/>
              <a:buChar char="Ø"/>
            </a:pPr>
            <a:r>
              <a:rPr lang="en-DK" sz="2000" dirty="0">
                <a:solidFill>
                  <a:srgbClr val="666666"/>
                </a:solidFill>
              </a:rPr>
              <a:t> </a:t>
            </a:r>
            <a:r>
              <a:rPr lang="en-DK" sz="2000" b="1" dirty="0">
                <a:solidFill>
                  <a:schemeClr val="accent1"/>
                </a:solidFill>
              </a:rPr>
              <a:t>513</a:t>
            </a:r>
            <a:r>
              <a:rPr lang="en-DK" sz="2000" dirty="0">
                <a:solidFill>
                  <a:srgbClr val="666666"/>
                </a:solidFill>
              </a:rPr>
              <a:t> VISA instances</a:t>
            </a:r>
          </a:p>
        </p:txBody>
      </p:sp>
    </p:spTree>
    <p:extLst>
      <p:ext uri="{BB962C8B-B14F-4D97-AF65-F5344CB8AC3E}">
        <p14:creationId xmlns:p14="http://schemas.microsoft.com/office/powerpoint/2010/main" val="11587565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BAE45AA-FC62-9CCB-8B37-4E1087DC78A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dirty="0"/>
              <a:t>Relocation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E9F599C0-C67D-DEEB-B951-03BD346DB99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AF6FF972-85EF-9092-A6D9-7F6AA384138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16</a:t>
            </a:fld>
            <a:endParaRPr lang="sv-SE" dirty="0"/>
          </a:p>
        </p:txBody>
      </p:sp>
      <p:pic>
        <p:nvPicPr>
          <p:cNvPr id="13" name="Content Placeholder 12" descr="A scaffolding next to a brick wall&#10;&#10;AI-generated content may be incorrect.">
            <a:extLst>
              <a:ext uri="{FF2B5EF4-FFF2-40B4-BE49-F238E27FC236}">
                <a16:creationId xmlns:a16="http://schemas.microsoft.com/office/drawing/2014/main" id="{FA4757E0-AE92-8752-B54B-B97B79AEC036}"/>
              </a:ext>
            </a:extLst>
          </p:cNvPr>
          <p:cNvPicPr>
            <a:picLocks noGrp="1" noChangeAspect="1"/>
          </p:cNvPicPr>
          <p:nvPr>
            <p:ph idx="13"/>
          </p:nvPr>
        </p:nvPicPr>
        <p:blipFill>
          <a:blip r:embed="rId2"/>
          <a:stretch>
            <a:fillRect/>
          </a:stretch>
        </p:blipFill>
        <p:spPr>
          <a:xfrm>
            <a:off x="7247884" y="805355"/>
            <a:ext cx="3373775" cy="2530331"/>
          </a:xfrm>
        </p:spPr>
      </p:pic>
      <p:sp>
        <p:nvSpPr>
          <p:cNvPr id="10" name="Text Placeholder 9">
            <a:extLst>
              <a:ext uri="{FF2B5EF4-FFF2-40B4-BE49-F238E27FC236}">
                <a16:creationId xmlns:a16="http://schemas.microsoft.com/office/drawing/2014/main" id="{15CD3E4D-4853-8298-0062-6CFE4CFFD393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103709" y="931026"/>
            <a:ext cx="4992291" cy="507076"/>
          </a:xfrm>
        </p:spPr>
        <p:txBody>
          <a:bodyPr/>
          <a:lstStyle/>
          <a:p>
            <a:r>
              <a:rPr lang="en-DK" dirty="0"/>
              <a:t>Went very well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B2D7EFB0-F49D-82D5-4443-439EB465A85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pic>
        <p:nvPicPr>
          <p:cNvPr id="11" name="Picture 2" descr="DMSC mgmt and EB">
            <a:extLst>
              <a:ext uri="{FF2B5EF4-FFF2-40B4-BE49-F238E27FC236}">
                <a16:creationId xmlns:a16="http://schemas.microsoft.com/office/drawing/2014/main" id="{4E086D24-75F1-C2D4-E291-E4673CC265A6}"/>
              </a:ext>
            </a:extLst>
          </p:cNvPr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093788" y="1883672"/>
            <a:ext cx="4994275" cy="41257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14" descr="A metal beam in a room&#10;&#10;AI-generated content may be incorrect.">
            <a:extLst>
              <a:ext uri="{FF2B5EF4-FFF2-40B4-BE49-F238E27FC236}">
                <a16:creationId xmlns:a16="http://schemas.microsoft.com/office/drawing/2014/main" id="{55BCE622-CCA7-301A-46D4-D5865FFC5757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373692" y="2279871"/>
            <a:ext cx="3145865" cy="2359398"/>
          </a:xfrm>
          <a:prstGeom prst="rect">
            <a:avLst/>
          </a:prstGeom>
          <a:solidFill>
            <a:schemeClr val="bg1"/>
          </a:solidFill>
          <a:ln w="19050">
            <a:solidFill>
              <a:schemeClr val="bg1"/>
            </a:solidFill>
          </a:ln>
        </p:spPr>
      </p:pic>
      <p:pic>
        <p:nvPicPr>
          <p:cNvPr id="17" name="Picture 16" descr="A room with a table and chairs&#10;&#10;AI-generated content may be incorrect.">
            <a:extLst>
              <a:ext uri="{FF2B5EF4-FFF2-40B4-BE49-F238E27FC236}">
                <a16:creationId xmlns:a16="http://schemas.microsoft.com/office/drawing/2014/main" id="{7B434CC0-D01C-2EEE-4906-C402303E6294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7827127" y="4062296"/>
            <a:ext cx="3373775" cy="2530331"/>
          </a:xfrm>
          <a:prstGeom prst="rect">
            <a:avLst/>
          </a:prstGeom>
          <a:ln w="19050">
            <a:solidFill>
              <a:schemeClr val="bg1"/>
            </a:solidFill>
          </a:ln>
        </p:spPr>
      </p:pic>
      <p:pic>
        <p:nvPicPr>
          <p:cNvPr id="20" name="Picture 19" descr="A sign outside of a building&#10;&#10;AI-generated content may be incorrect.">
            <a:extLst>
              <a:ext uri="{FF2B5EF4-FFF2-40B4-BE49-F238E27FC236}">
                <a16:creationId xmlns:a16="http://schemas.microsoft.com/office/drawing/2014/main" id="{392FEB57-91E6-C46E-86FC-1309BA3196AA}"/>
              </a:ext>
            </a:extLst>
          </p:cNvPr>
          <p:cNvPicPr>
            <a:picLocks noChangeAspect="1"/>
          </p:cNvPicPr>
          <p:nvPr/>
        </p:nvPicPr>
        <p:blipFill>
          <a:blip r:embed="rId6"/>
          <a:srcRect l="23670" t="18207" r="18904" b="17647"/>
          <a:stretch/>
        </p:blipFill>
        <p:spPr>
          <a:xfrm>
            <a:off x="2902497" y="2876998"/>
            <a:ext cx="4458509" cy="3735111"/>
          </a:xfrm>
          <a:prstGeom prst="rect">
            <a:avLst/>
          </a:prstGeom>
          <a:ln w="19050">
            <a:solidFill>
              <a:schemeClr val="bg1"/>
            </a:solidFill>
          </a:ln>
        </p:spPr>
      </p:pic>
    </p:spTree>
    <p:extLst>
      <p:ext uri="{BB962C8B-B14F-4D97-AF65-F5344CB8AC3E}">
        <p14:creationId xmlns:p14="http://schemas.microsoft.com/office/powerpoint/2010/main" val="951358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0ED9CEA-22FC-2F49-8EDB-99142A48669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dirty="0"/>
              <a:t>Relocation was well planned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C65365E-6FB5-5919-481C-3B30B338F19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A73CB23-0300-C395-41BE-79ECFD44E9A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17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D345AC2-3654-91D2-7564-CD9C8188FC8E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DK" dirty="0"/>
              <a:t>We have had no big surprises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A376E995-6587-ABAD-AF16-2064B7E9D89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03709" y="1077686"/>
            <a:ext cx="6204471" cy="5078185"/>
          </a:xfrm>
        </p:spPr>
        <p:txBody>
          <a:bodyPr/>
          <a:lstStyle/>
          <a:p>
            <a:pPr marL="0" indent="0">
              <a:lnSpc>
                <a:spcPct val="150000"/>
              </a:lnSpc>
              <a:buNone/>
            </a:pPr>
            <a:endParaRPr lang="en-DK" dirty="0"/>
          </a:p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en-DK" dirty="0"/>
              <a:t>Foresaw cons &amp; pros and acted accordingly with support from ESS admin &amp; management</a:t>
            </a:r>
          </a:p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en-DK" dirty="0"/>
              <a:t> Maintained good work environment. From P&amp;Ds:</a:t>
            </a:r>
          </a:p>
          <a:p>
            <a:pPr lvl="2">
              <a:buFont typeface="Courier New" panose="02070309020205020404" pitchFamily="49" charset="0"/>
              <a:buChar char="o"/>
            </a:pPr>
            <a:r>
              <a:rPr lang="en-DK" sz="1600" dirty="0"/>
              <a:t>Work environment is splendid</a:t>
            </a:r>
          </a:p>
          <a:p>
            <a:pPr lvl="2">
              <a:buFont typeface="Courier New" panose="02070309020205020404" pitchFamily="49" charset="0"/>
              <a:buChar char="o"/>
            </a:pPr>
            <a:r>
              <a:rPr lang="en-DK" sz="1600" dirty="0"/>
              <a:t>Commuting continues to be an issue for some</a:t>
            </a:r>
          </a:p>
          <a:p>
            <a:pPr lvl="2">
              <a:buFont typeface="Courier New" panose="02070309020205020404" pitchFamily="49" charset="0"/>
              <a:buChar char="o"/>
            </a:pPr>
            <a:r>
              <a:rPr lang="en-DK" sz="1600" dirty="0"/>
              <a:t>Social life around DMSC has diminished (75% foreigners)</a:t>
            </a:r>
            <a:endParaRPr lang="en-DK" dirty="0"/>
          </a:p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en-DK" dirty="0"/>
              <a:t> Office move went very well </a:t>
            </a:r>
          </a:p>
          <a:p>
            <a:pPr>
              <a:lnSpc>
                <a:spcPct val="150000"/>
              </a:lnSpc>
              <a:buFont typeface="Wingdings" pitchFamily="2" charset="2"/>
              <a:buChar char="Ø"/>
            </a:pPr>
            <a:r>
              <a:rPr lang="en-DK" dirty="0"/>
              <a:t> Server room is still an issue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1446ADD-4A35-4FB9-EA09-1801BCAB124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176FD180-9901-6A3E-4B53-538933D98432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494813" y="1865816"/>
            <a:ext cx="4161589" cy="3126368"/>
          </a:xfrm>
          <a:prstGeom prst="rect">
            <a:avLst/>
          </a:prstGeom>
          <a:ln w="19050">
            <a:solidFill>
              <a:schemeClr val="accent1"/>
            </a:solidFill>
          </a:ln>
        </p:spPr>
      </p:pic>
    </p:spTree>
    <p:extLst>
      <p:ext uri="{BB962C8B-B14F-4D97-AF65-F5344CB8AC3E}">
        <p14:creationId xmlns:p14="http://schemas.microsoft.com/office/powerpoint/2010/main" val="199664675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63BF0BC-F61B-E849-2C2A-D4EE051E7D7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dirty="0"/>
              <a:t>Live demos at last online STAP meeting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BFD0B1E-730F-4516-065E-E011C0F128D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0345076-B3F4-6BB2-4509-58211DE5B3A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18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DCF0049-7BCC-C1D6-12AD-5594C21CC8B8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DK" dirty="0"/>
              <a:t>Major achievement bringing all the bits and pieces together</a:t>
            </a:r>
          </a:p>
        </p:txBody>
      </p:sp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5C842B13-FBE3-51D1-2852-B1B0BF4A51D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4"/>
          <a:stretch>
            <a:fillRect/>
          </a:stretch>
        </p:blipFill>
        <p:spPr>
          <a:xfrm>
            <a:off x="1020564" y="1446416"/>
            <a:ext cx="6165895" cy="4851514"/>
          </a:xfrm>
        </p:spPr>
      </p:pic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CE3284E-BBB6-76D6-3CA5-E5AB526F901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pic>
        <p:nvPicPr>
          <p:cNvPr id="10" name="lego_rotate.avi">
            <a:hlinkClick r:id="" action="ppaction://media"/>
            <a:extLst>
              <a:ext uri="{FF2B5EF4-FFF2-40B4-BE49-F238E27FC236}">
                <a16:creationId xmlns:a16="http://schemas.microsoft.com/office/drawing/2014/main" id="{051C1FEC-3D63-03C6-C0B0-E055FF1CE228}"/>
              </a:ext>
            </a:extLst>
          </p:cNvPr>
          <p:cNvPicPr>
            <a:picLocks noChangeAspect="1"/>
          </p:cNvPicPr>
          <p:nvPr>
            <a:vide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5"/>
          <a:stretch>
            <a:fillRect/>
          </a:stretch>
        </p:blipFill>
        <p:spPr>
          <a:xfrm>
            <a:off x="7577329" y="2683193"/>
            <a:ext cx="3667844" cy="346614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810835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7500" fill="hold"/>
                                        <p:tgtEl>
                                          <p:spTgt spid="1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7" restart="whenNotActive" fill="hold" evtFilter="cancelBubble" nodeType="interactiveSeq">
                <p:stCondLst>
                  <p:cond evt="onClick" delay="0">
                    <p:tgtEl>
                      <p:spTgt spid="10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8" fill="hold">
                      <p:stCondLst>
                        <p:cond delay="0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1" dur="1" fill="hold"/>
                                        <p:tgtEl>
                                          <p:spTgt spid="10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0"/>
                  </p:tgtEl>
                </p:cond>
              </p:nextCondLst>
            </p:seq>
            <p:video>
              <p:cMediaNode vol="80000">
                <p:cTn id="12" repeatCount="indefinite" fill="hold" display="0">
                  <p:stCondLst>
                    <p:cond delay="indefinite"/>
                  </p:stCondLst>
                </p:cTn>
                <p:tgtEl>
                  <p:spTgt spid="10"/>
                </p:tgtEl>
              </p:cMediaNode>
            </p:video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F48CC1-7974-DFFE-46A6-EBA626CD4880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dirty="0"/>
              <a:t>… but also using cosmic neutrons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1D39DD1-4FB9-0FDA-8F11-49A60974FE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018A488-15D1-6EF6-2F09-0476BA306C9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19</a:t>
            </a:fld>
            <a:endParaRPr lang="sv-SE" dirty="0"/>
          </a:p>
        </p:txBody>
      </p:sp>
      <p:pic>
        <p:nvPicPr>
          <p:cNvPr id="9" name="Content Placeholder 8" descr="A group of people in safety vests&#10;&#10;AI-generated content may be incorrect.">
            <a:extLst>
              <a:ext uri="{FF2B5EF4-FFF2-40B4-BE49-F238E27FC236}">
                <a16:creationId xmlns:a16="http://schemas.microsoft.com/office/drawing/2014/main" id="{28DCD4B5-2072-E8A9-EF0F-C9FF4524300C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1103709" y="1041590"/>
            <a:ext cx="6771170" cy="5314802"/>
          </a:xfrm>
        </p:spPr>
      </p:pic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456B12F-F423-C068-2E9D-9C2562B99A0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AB5CA3FC-E96D-020C-0EC5-470ACF7556E8}"/>
              </a:ext>
            </a:extLst>
          </p:cNvPr>
          <p:cNvSpPr txBox="1"/>
          <p:nvPr/>
        </p:nvSpPr>
        <p:spPr>
          <a:xfrm>
            <a:off x="8132326" y="1510393"/>
            <a:ext cx="3346166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l">
              <a:buFont typeface="Wingdings" pitchFamily="2" charset="2"/>
              <a:buChar char="Ø"/>
            </a:pPr>
            <a:r>
              <a:rPr lang="en-DK" b="1" dirty="0">
                <a:solidFill>
                  <a:srgbClr val="666666"/>
                </a:solidFill>
              </a:rPr>
              <a:t>Experiment Control &amp; Data Curation (ECDC)</a:t>
            </a:r>
          </a:p>
          <a:p>
            <a:pPr marL="285750" indent="-285750" algn="l">
              <a:buFont typeface="Wingdings" pitchFamily="2" charset="2"/>
              <a:buChar char="Ø"/>
            </a:pPr>
            <a:endParaRPr lang="en-DK" dirty="0">
              <a:solidFill>
                <a:srgbClr val="666666"/>
              </a:solidFill>
            </a:endParaRPr>
          </a:p>
          <a:p>
            <a:pPr marL="285750" indent="-285750" algn="l">
              <a:buFont typeface="Wingdings" pitchFamily="2" charset="2"/>
              <a:buChar char="Ø"/>
            </a:pPr>
            <a:r>
              <a:rPr lang="en-DK" dirty="0">
                <a:solidFill>
                  <a:srgbClr val="666666"/>
                </a:solidFill>
              </a:rPr>
              <a:t>Data Systems &amp; Technologies (DST)</a:t>
            </a:r>
          </a:p>
          <a:p>
            <a:pPr marL="285750" indent="-285750" algn="l">
              <a:buFont typeface="Wingdings" pitchFamily="2" charset="2"/>
              <a:buChar char="Ø"/>
            </a:pPr>
            <a:endParaRPr lang="en-DK" dirty="0">
              <a:solidFill>
                <a:srgbClr val="666666"/>
              </a:solidFill>
            </a:endParaRPr>
          </a:p>
          <a:p>
            <a:pPr marL="285750" indent="-285750" algn="l">
              <a:buFont typeface="Wingdings" pitchFamily="2" charset="2"/>
              <a:buChar char="Ø"/>
            </a:pPr>
            <a:r>
              <a:rPr lang="en-DK" dirty="0">
                <a:solidFill>
                  <a:srgbClr val="666666"/>
                </a:solidFill>
              </a:rPr>
              <a:t>Integrated Control Systems (ICS)</a:t>
            </a:r>
          </a:p>
          <a:p>
            <a:pPr marL="285750" indent="-285750" algn="l">
              <a:buFont typeface="Wingdings" pitchFamily="2" charset="2"/>
              <a:buChar char="Ø"/>
            </a:pPr>
            <a:endParaRPr lang="en-DK" dirty="0">
              <a:solidFill>
                <a:srgbClr val="666666"/>
              </a:solidFill>
            </a:endParaRPr>
          </a:p>
          <a:p>
            <a:pPr marL="285750" indent="-285750" algn="l">
              <a:buFont typeface="Wingdings" pitchFamily="2" charset="2"/>
              <a:buChar char="Ø"/>
            </a:pPr>
            <a:r>
              <a:rPr lang="en-DK" dirty="0">
                <a:solidFill>
                  <a:srgbClr val="666666"/>
                </a:solidFill>
              </a:rPr>
              <a:t>IT Infra Group</a:t>
            </a:r>
          </a:p>
          <a:p>
            <a:pPr marL="285750" indent="-285750" algn="l">
              <a:buFont typeface="Wingdings" pitchFamily="2" charset="2"/>
              <a:buChar char="Ø"/>
            </a:pPr>
            <a:endParaRPr lang="en-DK" dirty="0">
              <a:solidFill>
                <a:srgbClr val="666666"/>
              </a:solidFill>
            </a:endParaRPr>
          </a:p>
          <a:p>
            <a:pPr marL="285750" indent="-285750" algn="l">
              <a:buFont typeface="Wingdings" pitchFamily="2" charset="2"/>
              <a:buChar char="Ø"/>
            </a:pPr>
            <a:r>
              <a:rPr lang="en-DK" dirty="0">
                <a:solidFill>
                  <a:srgbClr val="666666"/>
                </a:solidFill>
              </a:rPr>
              <a:t>Detector Group (DetG)</a:t>
            </a:r>
          </a:p>
          <a:p>
            <a:pPr marL="285750" indent="-285750" algn="l">
              <a:buFont typeface="Wingdings" pitchFamily="2" charset="2"/>
              <a:buChar char="Ø"/>
            </a:pPr>
            <a:endParaRPr lang="en-DK" dirty="0">
              <a:solidFill>
                <a:srgbClr val="666666"/>
              </a:solidFill>
            </a:endParaRPr>
          </a:p>
          <a:p>
            <a:pPr algn="l"/>
            <a:r>
              <a:rPr lang="en-DK" i="1" dirty="0">
                <a:solidFill>
                  <a:srgbClr val="666666"/>
                </a:solidFill>
              </a:rPr>
              <a:t>(Deserves more recognition)</a:t>
            </a:r>
          </a:p>
        </p:txBody>
      </p:sp>
    </p:spTree>
    <p:extLst>
      <p:ext uri="{BB962C8B-B14F-4D97-AF65-F5344CB8AC3E}">
        <p14:creationId xmlns:p14="http://schemas.microsoft.com/office/powerpoint/2010/main" val="41361894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919A41-2E78-1E47-B4BF-6CAE3804FC4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sz="3600" dirty="0"/>
              <a:t>… and 2nd DMSC Summer School (Sept 2024)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AAAC3AFB-A2C4-AC8D-5954-F5105791536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C54F92E6-B76D-5138-1485-6F7CE7C5FC5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20</a:t>
            </a:fld>
            <a:endParaRPr lang="sv-SE"/>
          </a:p>
        </p:txBody>
      </p:sp>
      <p:sp>
        <p:nvSpPr>
          <p:cNvPr id="7" name="Text Placeholder 6">
            <a:extLst>
              <a:ext uri="{FF2B5EF4-FFF2-40B4-BE49-F238E27FC236}">
                <a16:creationId xmlns:a16="http://schemas.microsoft.com/office/drawing/2014/main" id="{55870FA6-DA2B-937C-644A-AF9813F95132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DK" dirty="0"/>
              <a:t>Data pipeline &amp; FAIR data</a:t>
            </a:r>
          </a:p>
        </p:txBody>
      </p:sp>
      <p:sp>
        <p:nvSpPr>
          <p:cNvPr id="8" name="Date Placeholder 7">
            <a:extLst>
              <a:ext uri="{FF2B5EF4-FFF2-40B4-BE49-F238E27FC236}">
                <a16:creationId xmlns:a16="http://schemas.microsoft.com/office/drawing/2014/main" id="{3CC75CD5-17A7-DEFE-3ADE-0ED8CC4CE34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34CC7EF-D493-90A8-C675-FE6971FA9599}"/>
              </a:ext>
            </a:extLst>
          </p:cNvPr>
          <p:cNvSpPr txBox="1"/>
          <p:nvPr/>
        </p:nvSpPr>
        <p:spPr>
          <a:xfrm>
            <a:off x="3707243" y="4914314"/>
            <a:ext cx="20764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DK" dirty="0">
                <a:solidFill>
                  <a:srgbClr val="666666"/>
                </a:solidFill>
              </a:rPr>
              <a:t>Tivoli Copenhagen</a:t>
            </a:r>
          </a:p>
        </p:txBody>
      </p:sp>
      <p:pic>
        <p:nvPicPr>
          <p:cNvPr id="1026" name="Picture 2" descr="ESS on Twitter: &quot;Celebrate #EarthScienceWeek by learning how #Neutrons ...">
            <a:extLst>
              <a:ext uri="{FF2B5EF4-FFF2-40B4-BE49-F238E27FC236}">
                <a16:creationId xmlns:a16="http://schemas.microsoft.com/office/drawing/2014/main" id="{8A11771D-03E1-F4F0-1102-4A962D03FEF3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1624409" y="5739664"/>
            <a:ext cx="743406" cy="7434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LOGO 2FDN - Fédération Française de Diffusion Neutronique">
            <a:extLst>
              <a:ext uri="{FF2B5EF4-FFF2-40B4-BE49-F238E27FC236}">
                <a16:creationId xmlns:a16="http://schemas.microsoft.com/office/drawing/2014/main" id="{0A5573B0-03CF-A966-7B52-A3E1BE427DE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2514505" y="5843797"/>
            <a:ext cx="1066467" cy="5563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Danscatt">
            <a:extLst>
              <a:ext uri="{FF2B5EF4-FFF2-40B4-BE49-F238E27FC236}">
                <a16:creationId xmlns:a16="http://schemas.microsoft.com/office/drawing/2014/main" id="{B7F89DF2-2BDE-AC3C-68D1-92EB37DB482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3754884" y="5801815"/>
            <a:ext cx="831131" cy="68125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 descr="IC2S2'23 Copenhagen">
            <a:extLst>
              <a:ext uri="{FF2B5EF4-FFF2-40B4-BE49-F238E27FC236}">
                <a16:creationId xmlns:a16="http://schemas.microsoft.com/office/drawing/2014/main" id="{44B7F41C-1D9C-0219-1CF6-324FBC45F65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4759927" y="5959880"/>
            <a:ext cx="1509241" cy="3651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A5B3FCD1-1F41-5176-1FF1-3AADCA627822}"/>
              </a:ext>
            </a:extLst>
          </p:cNvPr>
          <p:cNvSpPr txBox="1"/>
          <p:nvPr/>
        </p:nvSpPr>
        <p:spPr>
          <a:xfrm>
            <a:off x="1039152" y="5295397"/>
            <a:ext cx="1170513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l"/>
            <a:r>
              <a:rPr lang="en-DK" dirty="0">
                <a:solidFill>
                  <a:srgbClr val="666666"/>
                </a:solidFill>
              </a:rPr>
              <a:t>Sponsors: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F9B04D06-7FCB-479A-3B9F-402C8FCA8E0E}"/>
              </a:ext>
            </a:extLst>
          </p:cNvPr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103708" y="1513037"/>
            <a:ext cx="2106242" cy="2808323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9" name="Content Placeholder 8">
            <a:extLst>
              <a:ext uri="{FF2B5EF4-FFF2-40B4-BE49-F238E27FC236}">
                <a16:creationId xmlns:a16="http://schemas.microsoft.com/office/drawing/2014/main" id="{2E0DCCEB-4D8E-01BB-45FB-8B692CF7C6AB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8"/>
          <a:stretch>
            <a:fillRect/>
          </a:stretch>
        </p:blipFill>
        <p:spPr>
          <a:xfrm>
            <a:off x="3004039" y="1815509"/>
            <a:ext cx="3979615" cy="2984711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32E22AD5-6A00-826E-B1A7-6E53324EAECB}"/>
              </a:ext>
            </a:extLst>
          </p:cNvPr>
          <p:cNvSpPr>
            <a:spLocks noGrp="1"/>
          </p:cNvSpPr>
          <p:nvPr>
            <p:ph idx="13"/>
          </p:nvPr>
        </p:nvSpPr>
        <p:spPr>
          <a:xfrm>
            <a:off x="7605987" y="1513037"/>
            <a:ext cx="3979615" cy="4768062"/>
          </a:xfrm>
        </p:spPr>
        <p:txBody>
          <a:bodyPr/>
          <a:lstStyle/>
          <a:p>
            <a:pPr>
              <a:buFont typeface="System Font Regular"/>
              <a:buChar char="✅"/>
            </a:pPr>
            <a:r>
              <a:rPr lang="en-DK" dirty="0"/>
              <a:t> Training of future users of ESS and Community (FAIR &amp; ESS software)</a:t>
            </a:r>
            <a:br>
              <a:rPr lang="en-DK" dirty="0"/>
            </a:br>
            <a:endParaRPr lang="en-DK" dirty="0"/>
          </a:p>
          <a:p>
            <a:pPr>
              <a:buFont typeface="System Font Regular"/>
              <a:buChar char="✅"/>
            </a:pPr>
            <a:r>
              <a:rPr lang="en-DK" dirty="0"/>
              <a:t> Test of our solutions (incl. full data pipeline)</a:t>
            </a:r>
            <a:br>
              <a:rPr lang="en-DK" dirty="0"/>
            </a:br>
            <a:endParaRPr lang="en-DK" dirty="0"/>
          </a:p>
          <a:p>
            <a:pPr>
              <a:buFont typeface="System Font Regular"/>
              <a:buChar char="✅"/>
            </a:pPr>
            <a:r>
              <a:rPr lang="en-DK" dirty="0"/>
              <a:t> Competence development of DMSC staff (organising, grant proposals, etc)</a:t>
            </a:r>
          </a:p>
        </p:txBody>
      </p:sp>
    </p:spTree>
    <p:extLst>
      <p:ext uri="{BB962C8B-B14F-4D97-AF65-F5344CB8AC3E}">
        <p14:creationId xmlns:p14="http://schemas.microsoft.com/office/powerpoint/2010/main" val="397164067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F83DC26-9867-659A-F931-1627CC591AE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dirty="0"/>
              <a:t>Risks &amp; what keep us awake?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C62B65C9-2D92-BFB1-06B5-D7CA3B166FB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AB34F65-1882-D9F4-57E4-74303D2E550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21</a:t>
            </a:fld>
            <a:endParaRPr lang="sv-SE" dirty="0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3EE6AFA7-04E5-04AA-E35A-B68775CC89B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graphicFrame>
        <p:nvGraphicFramePr>
          <p:cNvPr id="10" name="Content Placeholder 9">
            <a:extLst>
              <a:ext uri="{FF2B5EF4-FFF2-40B4-BE49-F238E27FC236}">
                <a16:creationId xmlns:a16="http://schemas.microsoft.com/office/drawing/2014/main" id="{725B2864-CEB8-D2B0-8436-1F4B98D507E3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316138044"/>
              </p:ext>
            </p:extLst>
          </p:nvPr>
        </p:nvGraphicFramePr>
        <p:xfrm>
          <a:off x="615289" y="1188720"/>
          <a:ext cx="10961421" cy="5286549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920097">
                  <a:extLst>
                    <a:ext uri="{9D8B030D-6E8A-4147-A177-3AD203B41FA5}">
                      <a16:colId xmlns:a16="http://schemas.microsoft.com/office/drawing/2014/main" val="1224477287"/>
                    </a:ext>
                  </a:extLst>
                </a:gridCol>
                <a:gridCol w="6041324">
                  <a:extLst>
                    <a:ext uri="{9D8B030D-6E8A-4147-A177-3AD203B41FA5}">
                      <a16:colId xmlns:a16="http://schemas.microsoft.com/office/drawing/2014/main" val="2997539863"/>
                    </a:ext>
                  </a:extLst>
                </a:gridCol>
              </a:tblGrid>
              <a:tr h="467518">
                <a:tc>
                  <a:txBody>
                    <a:bodyPr/>
                    <a:lstStyle/>
                    <a:p>
                      <a:r>
                        <a:rPr lang="en-DK" sz="2000" dirty="0"/>
                        <a:t>Topic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sz="2000" dirty="0"/>
                        <a:t>Status / actions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281066334"/>
                  </a:ext>
                </a:extLst>
              </a:tr>
              <a:tr h="467518">
                <a:tc>
                  <a:txBody>
                    <a:bodyPr/>
                    <a:lstStyle/>
                    <a:p>
                      <a:r>
                        <a:rPr lang="en-DK" sz="2000" dirty="0"/>
                        <a:t>Getting users on site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sz="2000" dirty="0"/>
                        <a:t>Under control (Update from Fredrik)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664519855"/>
                  </a:ext>
                </a:extLst>
              </a:tr>
              <a:tr h="827147">
                <a:tc>
                  <a:txBody>
                    <a:bodyPr/>
                    <a:lstStyle/>
                    <a:p>
                      <a:r>
                        <a:rPr lang="en-DK" sz="2000" dirty="0"/>
                        <a:t>Relocation of server room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sz="2000" dirty="0"/>
                        <a:t>Fewer uncertainties but risk increased due to slow delivery (Update from Jesper)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1034443"/>
                  </a:ext>
                </a:extLst>
              </a:tr>
              <a:tr h="827147">
                <a:tc>
                  <a:txBody>
                    <a:bodyPr/>
                    <a:lstStyle/>
                    <a:p>
                      <a:r>
                        <a:rPr lang="en-DK" sz="2000" dirty="0"/>
                        <a:t>Changes upstream breaks functionality downstream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sz="2000" dirty="0"/>
                        <a:t>Fact, but have implemented Integrated testing (Update from Torben)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19452689"/>
                  </a:ext>
                </a:extLst>
              </a:tr>
              <a:tr h="467518">
                <a:tc>
                  <a:txBody>
                    <a:bodyPr/>
                    <a:lstStyle/>
                    <a:p>
                      <a:r>
                        <a:rPr lang="en-DK" sz="2000" dirty="0"/>
                        <a:t>Resignations due to relocation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sz="2000" dirty="0"/>
                        <a:t>Low but non-zero risk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083806297"/>
                  </a:ext>
                </a:extLst>
              </a:tr>
              <a:tr h="467518">
                <a:tc>
                  <a:txBody>
                    <a:bodyPr/>
                    <a:lstStyle/>
                    <a:p>
                      <a:r>
                        <a:rPr lang="en-DK" sz="2000" dirty="0"/>
                        <a:t>Getting ready for TBL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sz="2000" dirty="0"/>
                        <a:t>Hazy, support from scipp developer, Diff &amp; Img IDSs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1852757533"/>
                  </a:ext>
                </a:extLst>
              </a:tr>
              <a:tr h="467518">
                <a:tc>
                  <a:txBody>
                    <a:bodyPr/>
                    <a:lstStyle/>
                    <a:p>
                      <a:r>
                        <a:rPr lang="en-DK" sz="2000" dirty="0"/>
                        <a:t>Getting ready for Early instruments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sz="2000" dirty="0"/>
                        <a:t>Live-demos, update from ECDC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209786735"/>
                  </a:ext>
                </a:extLst>
              </a:tr>
              <a:tr h="827147">
                <a:tc>
                  <a:txBody>
                    <a:bodyPr/>
                    <a:lstStyle/>
                    <a:p>
                      <a:r>
                        <a:rPr lang="en-DK" sz="2000" dirty="0"/>
                        <a:t>Support for lates instruments </a:t>
                      </a:r>
                      <a:br>
                        <a:rPr lang="en-DK" sz="2000" dirty="0"/>
                      </a:br>
                      <a:r>
                        <a:rPr lang="en-DK" sz="2000" dirty="0"/>
                        <a:t>(concerns from instrument scientists)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sz="2000" dirty="0"/>
                        <a:t>recruitment of new IDSs (+30 applications for each position), some support from existing IDSs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12404853"/>
                  </a:ext>
                </a:extLst>
              </a:tr>
              <a:tr h="467518">
                <a:tc>
                  <a:txBody>
                    <a:bodyPr/>
                    <a:lstStyle/>
                    <a:p>
                      <a:r>
                        <a:rPr lang="en-DK" sz="2000" dirty="0"/>
                        <a:t>Compelling user experience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sz="2000" dirty="0"/>
                        <a:t>Implement product owner approach for VISA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879320937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90052410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A077CD2-7D12-31D6-9198-26DC97679AB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A8628A2-EDC1-39F9-CB97-C31D7EDEA89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65373"/>
            <a:ext cx="9360000" cy="657339"/>
          </a:xfrm>
        </p:spPr>
        <p:txBody>
          <a:bodyPr anchor="t">
            <a:normAutofit/>
          </a:bodyPr>
          <a:lstStyle/>
          <a:p>
            <a:r>
              <a:rPr lang="en-DK" dirty="0"/>
              <a:t>Our high-level plan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3C3C400C-1E8C-6EE0-ED9D-B3096C75AF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sv-SE"/>
              <a:t>DMSC STAP 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AA4262B-446B-D02E-1278-8CEC61A7B95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fld id="{F7283078-D760-1647-8B80-66BA8B52336D}" type="slidenum">
              <a:rPr lang="sv-SE" smtClean="0"/>
              <a:pPr>
                <a:spcAft>
                  <a:spcPts val="600"/>
                </a:spcAft>
              </a:pPr>
              <a:t>22</a:t>
            </a:fld>
            <a:endParaRPr lang="sv-SE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75E38AD9-4F99-43B8-6704-15F28C9931D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4993785" cy="4768062"/>
          </a:xfrm>
        </p:spPr>
        <p:txBody>
          <a:bodyPr>
            <a:normAutofit/>
          </a:bodyPr>
          <a:lstStyle/>
          <a:p>
            <a:pPr marL="0" indent="0">
              <a:buNone/>
            </a:pPr>
            <a:endParaRPr lang="en-DK" sz="2400" dirty="0"/>
          </a:p>
          <a:p>
            <a:pPr marL="0" indent="0">
              <a:buNone/>
            </a:pPr>
            <a:endParaRPr lang="en-DK" sz="2400" dirty="0"/>
          </a:p>
          <a:p>
            <a:pPr marL="0" indent="0">
              <a:buNone/>
            </a:pPr>
            <a:r>
              <a:rPr lang="en-DK" sz="2400" dirty="0"/>
              <a:t>Be ready for major milestones for each instrument</a:t>
            </a:r>
          </a:p>
          <a:p>
            <a:pPr marL="214313" lvl="1" indent="0">
              <a:buNone/>
            </a:pPr>
            <a:r>
              <a:rPr lang="en-DK" sz="2400" dirty="0"/>
              <a:t>… with 3-6 months float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80E7B091-8D8E-687F-F383-1957410534B9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103709" y="931026"/>
            <a:ext cx="9360000" cy="507076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DK" dirty="0"/>
              <a:t>Driven by instrument schedule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17F0F12-2920-AF15-3CB7-70568EC8E920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da-DK"/>
              <a:t>Apr 8, 2025</a:t>
            </a:r>
            <a:endParaRPr lang="sv-SE"/>
          </a:p>
        </p:txBody>
      </p:sp>
      <p:graphicFrame>
        <p:nvGraphicFramePr>
          <p:cNvPr id="8" name="Content Placeholder 5">
            <a:extLst>
              <a:ext uri="{FF2B5EF4-FFF2-40B4-BE49-F238E27FC236}">
                <a16:creationId xmlns:a16="http://schemas.microsoft.com/office/drawing/2014/main" id="{B1FE2EAF-9D18-9900-3B93-310678B96503}"/>
              </a:ext>
            </a:extLst>
          </p:cNvPr>
          <p:cNvGraphicFramePr>
            <a:graphicFrameLocks/>
          </p:cNvGraphicFramePr>
          <p:nvPr/>
        </p:nvGraphicFramePr>
        <p:xfrm>
          <a:off x="6373692" y="1562400"/>
          <a:ext cx="4993785" cy="476806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</p:spTree>
    <p:extLst>
      <p:ext uri="{BB962C8B-B14F-4D97-AF65-F5344CB8AC3E}">
        <p14:creationId xmlns:p14="http://schemas.microsoft.com/office/powerpoint/2010/main" val="118374278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E02435A-E654-2B2B-9EE8-42692F1D381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65373"/>
            <a:ext cx="9360000" cy="657339"/>
          </a:xfrm>
        </p:spPr>
        <p:txBody>
          <a:bodyPr anchor="t">
            <a:normAutofit/>
          </a:bodyPr>
          <a:lstStyle/>
          <a:p>
            <a:r>
              <a:rPr lang="en-DK" dirty="0"/>
              <a:t>Our high-level plan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FCC4CAA-ACA2-C954-2EC4-5FBA690F9E7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sv-SE"/>
              <a:t>DMSC STAP 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6E84312-B14F-D780-860B-9187FF03A7F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fld id="{F7283078-D760-1647-8B80-66BA8B52336D}" type="slidenum">
              <a:rPr lang="sv-SE" smtClean="0"/>
              <a:pPr>
                <a:spcAft>
                  <a:spcPts val="600"/>
                </a:spcAft>
              </a:pPr>
              <a:t>23</a:t>
            </a:fld>
            <a:endParaRPr lang="sv-SE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DDAE9536-5223-5474-90F9-10DF5BDE65E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4993785" cy="4768062"/>
          </a:xfrm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DK" dirty="0"/>
              <a:t>Be ready for instrument major milestones:</a:t>
            </a:r>
          </a:p>
          <a:p>
            <a:pPr marL="0" indent="0">
              <a:buNone/>
            </a:pPr>
            <a:endParaRPr lang="en-DK" dirty="0"/>
          </a:p>
          <a:p>
            <a:pPr marL="214313" lvl="1" indent="0">
              <a:buNone/>
            </a:pPr>
            <a:endParaRPr lang="en-DK" dirty="0"/>
          </a:p>
          <a:p>
            <a:pPr marL="214313" lvl="1" indent="0">
              <a:buNone/>
            </a:pPr>
            <a:endParaRPr lang="en-DK" dirty="0"/>
          </a:p>
          <a:p>
            <a:pPr marL="214313" lvl="1" indent="0">
              <a:buNone/>
            </a:pPr>
            <a:endParaRPr lang="en-DK" dirty="0"/>
          </a:p>
          <a:p>
            <a:pPr marL="214313" lvl="1" indent="0">
              <a:buNone/>
            </a:pPr>
            <a:endParaRPr lang="en-DK" dirty="0"/>
          </a:p>
          <a:p>
            <a:pPr marL="214313" lvl="1" indent="0">
              <a:buNone/>
            </a:pPr>
            <a:endParaRPr lang="en-DK" dirty="0"/>
          </a:p>
          <a:p>
            <a:pPr marL="214313" lvl="1" indent="0">
              <a:buNone/>
            </a:pPr>
            <a:endParaRPr lang="en-DK" dirty="0"/>
          </a:p>
          <a:p>
            <a:pPr marL="214313" lvl="1" indent="0">
              <a:buNone/>
            </a:pPr>
            <a:endParaRPr lang="en-DK" dirty="0"/>
          </a:p>
          <a:p>
            <a:pPr marL="214313" lvl="1" indent="0">
              <a:buNone/>
            </a:pPr>
            <a:endParaRPr lang="en-DK" dirty="0"/>
          </a:p>
          <a:p>
            <a:pPr marL="214313" lvl="1" indent="0">
              <a:buNone/>
            </a:pPr>
            <a:r>
              <a:rPr lang="en-DK" dirty="0"/>
              <a:t>… with 3-6 months float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A503BF51-0578-344A-F3F7-93F4C09FE094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103709" y="931026"/>
            <a:ext cx="9360000" cy="507076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DK" dirty="0"/>
              <a:t>Driven by instrument schedule</a:t>
            </a:r>
            <a:endParaRPr lang="en-DK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E861920D-D88C-0D68-B675-42DD7B5E46A0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da-DK"/>
              <a:t>Apr 8, 2025</a:t>
            </a:r>
            <a:endParaRPr lang="sv-SE"/>
          </a:p>
        </p:txBody>
      </p:sp>
      <p:graphicFrame>
        <p:nvGraphicFramePr>
          <p:cNvPr id="22" name="Content Placeholder 5">
            <a:extLst>
              <a:ext uri="{FF2B5EF4-FFF2-40B4-BE49-F238E27FC236}">
                <a16:creationId xmlns:a16="http://schemas.microsoft.com/office/drawing/2014/main" id="{77F9B0F8-4DFB-15D4-6603-D3254C7AB258}"/>
              </a:ext>
            </a:extLst>
          </p:cNvPr>
          <p:cNvGraphicFramePr>
            <a:graphicFrameLocks noGrp="1"/>
          </p:cNvGraphicFramePr>
          <p:nvPr>
            <p:ph idx="13"/>
            <p:extLst>
              <p:ext uri="{D42A27DB-BD31-4B8C-83A1-F6EECF244321}">
                <p14:modId xmlns:p14="http://schemas.microsoft.com/office/powerpoint/2010/main" val="793081914"/>
              </p:ext>
            </p:extLst>
          </p:nvPr>
        </p:nvGraphicFramePr>
        <p:xfrm>
          <a:off x="6373692" y="1562400"/>
          <a:ext cx="4993785" cy="476806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graphicFrame>
        <p:nvGraphicFramePr>
          <p:cNvPr id="8" name="Content Placeholder 5">
            <a:extLst>
              <a:ext uri="{FF2B5EF4-FFF2-40B4-BE49-F238E27FC236}">
                <a16:creationId xmlns:a16="http://schemas.microsoft.com/office/drawing/2014/main" id="{D14ED48C-9946-30CE-1324-7EC27999906B}"/>
              </a:ext>
            </a:extLst>
          </p:cNvPr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1148807552"/>
              </p:ext>
            </p:extLst>
          </p:nvPr>
        </p:nvGraphicFramePr>
        <p:xfrm>
          <a:off x="1451290" y="2045951"/>
          <a:ext cx="4031407" cy="3849184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7" r:lo="rId8" r:qs="rId9" r:cs="rId10"/>
          </a:graphicData>
        </a:graphic>
      </p:graphicFrame>
    </p:spTree>
    <p:extLst>
      <p:ext uri="{BB962C8B-B14F-4D97-AF65-F5344CB8AC3E}">
        <p14:creationId xmlns:p14="http://schemas.microsoft.com/office/powerpoint/2010/main" val="199752811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848DB8C-C8DD-A148-A0D4-7F8D25CBDFF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03709" y="265373"/>
            <a:ext cx="9360000" cy="657339"/>
          </a:xfrm>
        </p:spPr>
        <p:txBody>
          <a:bodyPr anchor="t">
            <a:normAutofit/>
          </a:bodyPr>
          <a:lstStyle/>
          <a:p>
            <a:r>
              <a:rPr lang="en-DK" dirty="0"/>
              <a:t>Testing strategy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206A21D6-3B6F-6929-2A85-FC8AC7721E4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2053244" y="6475270"/>
            <a:ext cx="4320448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E9EF1B32-0AAE-7A01-76B5-943D3774705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>
          <a:xfrm>
            <a:off x="8735292" y="6475270"/>
            <a:ext cx="2743200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fld id="{F7283078-D760-1647-8B80-66BA8B52336D}" type="slidenum">
              <a:rPr lang="sv-SE" smtClean="0"/>
              <a:pPr>
                <a:spcAft>
                  <a:spcPts val="600"/>
                </a:spcAft>
              </a:pPr>
              <a:t>24</a:t>
            </a:fld>
            <a:endParaRPr lang="sv-SE"/>
          </a:p>
        </p:txBody>
      </p:sp>
      <p:sp>
        <p:nvSpPr>
          <p:cNvPr id="8" name="Content Placeholder 7">
            <a:extLst>
              <a:ext uri="{FF2B5EF4-FFF2-40B4-BE49-F238E27FC236}">
                <a16:creationId xmlns:a16="http://schemas.microsoft.com/office/drawing/2014/main" id="{7C15BA35-824C-C9F3-CB0A-D322C40AA8B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02214" y="1737982"/>
            <a:ext cx="4993785" cy="1703314"/>
          </a:xfrm>
        </p:spPr>
        <p:txBody>
          <a:bodyPr>
            <a:normAutofit/>
          </a:bodyPr>
          <a:lstStyle/>
          <a:p>
            <a:r>
              <a:rPr lang="en-DK" sz="2400" dirty="0"/>
              <a:t>Add later instruments</a:t>
            </a:r>
          </a:p>
          <a:p>
            <a:r>
              <a:rPr lang="en-DK" sz="2400" dirty="0"/>
              <a:t>More complexity, higher fidelity</a:t>
            </a:r>
          </a:p>
          <a:p>
            <a:endParaRPr lang="en-DK" sz="2400" dirty="0"/>
          </a:p>
          <a:p>
            <a:endParaRPr lang="en-DK" sz="2800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7E65006-2588-BDA6-4032-7788C9D1E6F5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>
          <a:xfrm>
            <a:off x="1103709" y="931026"/>
            <a:ext cx="9360000" cy="507076"/>
          </a:xfrm>
        </p:spPr>
        <p:txBody>
          <a:bodyPr>
            <a:normAutofit/>
          </a:bodyPr>
          <a:lstStyle/>
          <a:p>
            <a:pPr>
              <a:spcAft>
                <a:spcPts val="600"/>
              </a:spcAft>
            </a:pPr>
            <a:r>
              <a:rPr lang="en-DK"/>
              <a:t>Getting ready for commissioning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832D8B77-6C5D-5653-CE44-750BD86FBC5B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1195647" y="6475270"/>
            <a:ext cx="832658" cy="365125"/>
          </a:xfrm>
        </p:spPr>
        <p:txBody>
          <a:bodyPr anchor="ctr">
            <a:normAutofit/>
          </a:bodyPr>
          <a:lstStyle/>
          <a:p>
            <a:pPr>
              <a:spcAft>
                <a:spcPts val="600"/>
              </a:spcAft>
            </a:pPr>
            <a:r>
              <a:rPr lang="da-DK"/>
              <a:t>Apr 8, 2025</a:t>
            </a:r>
            <a:endParaRPr lang="sv-SE"/>
          </a:p>
        </p:txBody>
      </p:sp>
      <p:graphicFrame>
        <p:nvGraphicFramePr>
          <p:cNvPr id="26" name="Content Placeholder 5">
            <a:extLst>
              <a:ext uri="{FF2B5EF4-FFF2-40B4-BE49-F238E27FC236}">
                <a16:creationId xmlns:a16="http://schemas.microsoft.com/office/drawing/2014/main" id="{A3175C85-FF22-A94B-6B14-4EDBE95104E3}"/>
              </a:ext>
            </a:extLst>
          </p:cNvPr>
          <p:cNvGraphicFramePr>
            <a:graphicFrameLocks noGrp="1"/>
          </p:cNvGraphicFramePr>
          <p:nvPr>
            <p:ph idx="13"/>
            <p:extLst>
              <p:ext uri="{D42A27DB-BD31-4B8C-83A1-F6EECF244321}">
                <p14:modId xmlns:p14="http://schemas.microsoft.com/office/powerpoint/2010/main" val="513753175"/>
              </p:ext>
            </p:extLst>
          </p:nvPr>
        </p:nvGraphicFramePr>
        <p:xfrm>
          <a:off x="6373692" y="1562400"/>
          <a:ext cx="4993785" cy="476806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sp>
        <p:nvSpPr>
          <p:cNvPr id="9" name="Content Placeholder 7">
            <a:extLst>
              <a:ext uri="{FF2B5EF4-FFF2-40B4-BE49-F238E27FC236}">
                <a16:creationId xmlns:a16="http://schemas.microsoft.com/office/drawing/2014/main" id="{692288EE-7261-552A-DF2C-CC6525FB104D}"/>
              </a:ext>
            </a:extLst>
          </p:cNvPr>
          <p:cNvSpPr txBox="1">
            <a:spLocks/>
          </p:cNvSpPr>
          <p:nvPr/>
        </p:nvSpPr>
        <p:spPr>
          <a:xfrm>
            <a:off x="1102214" y="3847127"/>
            <a:ext cx="4993785" cy="2243429"/>
          </a:xfrm>
          <a:prstGeom prst="rect">
            <a:avLst/>
          </a:prstGeom>
        </p:spPr>
        <p:txBody>
          <a:bodyPr vert="horz" lIns="0" tIns="45720" rIns="18000" bIns="45720" rtlCol="0">
            <a:noAutofit/>
          </a:bodyPr>
          <a:lstStyle>
            <a:lvl1pPr marL="101600" indent="-1016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Segoe UI" panose="020B0502040204020203" pitchFamily="34" charset="0"/>
              <a:buChar char=" "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1pPr>
            <a:lvl2pPr marL="358775" indent="-2159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Wingdings" panose="05000000000000000000" pitchFamily="2" charset="2"/>
              <a:buChar char=""/>
              <a:tabLst/>
              <a:defRPr sz="20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2pPr>
            <a:lvl3pPr marL="449263" indent="-19685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tabLst/>
              <a:defRPr sz="18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3pPr>
            <a:lvl4pPr marL="541338" indent="-1800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tabLst/>
              <a:defRPr sz="16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4pPr>
            <a:lvl5pPr marL="630000" indent="-162000" algn="l" defTabSz="914400" rtl="0" eaLnBrk="1" latinLnBrk="0" hangingPunct="1">
              <a:lnSpc>
                <a:spcPct val="100000"/>
              </a:lnSpc>
              <a:spcBef>
                <a:spcPts val="1000"/>
              </a:spcBef>
              <a:buClr>
                <a:srgbClr val="666666"/>
              </a:buClr>
              <a:buFont typeface="Arial" panose="020B0604020202020204" pitchFamily="34" charset="0"/>
              <a:buChar char="−"/>
              <a:tabLst/>
              <a:defRPr sz="1400" kern="1200">
                <a:solidFill>
                  <a:srgbClr val="666666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DK" sz="2400" dirty="0"/>
              <a:t>These tests involve </a:t>
            </a:r>
            <a:r>
              <a:rPr lang="en-DK" sz="2400" i="1" dirty="0"/>
              <a:t>all of you</a:t>
            </a:r>
          </a:p>
          <a:p>
            <a:endParaRPr lang="en-DK" sz="2400" dirty="0"/>
          </a:p>
          <a:p>
            <a:r>
              <a:rPr lang="en-DK" sz="2400" dirty="0"/>
              <a:t>Work with instrument teams, STAPs, summer school, users to test </a:t>
            </a:r>
            <a:r>
              <a:rPr lang="en-DK" sz="2400" b="1" dirty="0">
                <a:solidFill>
                  <a:schemeClr val="accent1"/>
                </a:solidFill>
              </a:rPr>
              <a:t>readiness</a:t>
            </a:r>
            <a:r>
              <a:rPr lang="en-DK" sz="2400" dirty="0"/>
              <a:t> &amp; </a:t>
            </a:r>
            <a:r>
              <a:rPr lang="en-DK" sz="2400" b="1" dirty="0">
                <a:solidFill>
                  <a:schemeClr val="accent1"/>
                </a:solidFill>
              </a:rPr>
              <a:t>user experience</a:t>
            </a:r>
          </a:p>
          <a:p>
            <a:endParaRPr lang="en-DK" sz="2400" dirty="0"/>
          </a:p>
          <a:p>
            <a:endParaRPr lang="en-DK" sz="2400" dirty="0"/>
          </a:p>
          <a:p>
            <a:endParaRPr lang="en-DK" sz="2400" dirty="0"/>
          </a:p>
        </p:txBody>
      </p:sp>
    </p:spTree>
    <p:extLst>
      <p:ext uri="{BB962C8B-B14F-4D97-AF65-F5344CB8AC3E}">
        <p14:creationId xmlns:p14="http://schemas.microsoft.com/office/powerpoint/2010/main" val="409856117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1">
            <a:extLst>
              <a:ext uri="{FF2B5EF4-FFF2-40B4-BE49-F238E27FC236}">
                <a16:creationId xmlns:a16="http://schemas.microsoft.com/office/drawing/2014/main" id="{F9DDBE2E-B42E-3674-3CF9-28B6EABC1023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9DE12F0-58E2-7C35-526A-DE3B1A863CC0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F8D3C3E0-EE12-5210-7937-B1E6F37CA7AA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75377795-52A0-26D0-C789-6629636C508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813A3B44-98E1-D973-1749-144234CDA9BD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DK" dirty="0"/>
              <a:t>Looking ahead</a:t>
            </a:r>
          </a:p>
        </p:txBody>
      </p:sp>
    </p:spTree>
    <p:extLst>
      <p:ext uri="{BB962C8B-B14F-4D97-AF65-F5344CB8AC3E}">
        <p14:creationId xmlns:p14="http://schemas.microsoft.com/office/powerpoint/2010/main" val="6731358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DF66D22-F167-0815-FE72-57FC12E7B82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dirty="0"/>
              <a:t>Looking ahead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F99474F3-5DF1-B6CA-3ACD-75DE65E88C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E70466A-C965-8785-1E5F-8FCFEC44A6D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26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55002AAF-A5A0-AA7A-7B40-B74A69AA589D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GB" dirty="0"/>
              <a:t>Plans for Steady State Operations are still confidential</a:t>
            </a:r>
            <a:endParaRPr lang="en-DK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7281707E-DC20-8C03-4281-FA849669AA6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DK" dirty="0"/>
              <a:t>- </a:t>
            </a:r>
            <a:r>
              <a:rPr lang="en-DK" b="1" dirty="0"/>
              <a:t>Steady State Operations</a:t>
            </a:r>
          </a:p>
          <a:p>
            <a:r>
              <a:rPr lang="en-DK" dirty="0"/>
              <a:t>   - Level of IDSs – currently 3 ⨉ 3  (employed on being employed)</a:t>
            </a:r>
          </a:p>
          <a:p>
            <a:r>
              <a:rPr lang="en-DK" dirty="0"/>
              <a:t>   - Computational modelling scientists – currently 2 ⨉ 2 </a:t>
            </a:r>
          </a:p>
          <a:p>
            <a:r>
              <a:rPr lang="en-DK" dirty="0"/>
              <a:t>   - Dedicated data scientists – currently zero</a:t>
            </a:r>
          </a:p>
          <a:p>
            <a:r>
              <a:rPr lang="en-DK" dirty="0"/>
              <a:t>   - Post Docs? – currently zero </a:t>
            </a:r>
          </a:p>
          <a:p>
            <a:pPr algn="r"/>
            <a:r>
              <a:rPr lang="en-DK" dirty="0"/>
              <a:t>We have some flexibility within a fixed staff cap</a:t>
            </a:r>
          </a:p>
          <a:p>
            <a:pPr algn="r"/>
            <a:endParaRPr lang="en-DK" dirty="0"/>
          </a:p>
          <a:p>
            <a:r>
              <a:rPr lang="en-DK" dirty="0"/>
              <a:t>- </a:t>
            </a:r>
            <a:r>
              <a:rPr lang="en-DK" b="1" dirty="0"/>
              <a:t>Informatics</a:t>
            </a:r>
            <a:r>
              <a:rPr lang="en-DK" dirty="0"/>
              <a:t> becomes increasingly important</a:t>
            </a:r>
          </a:p>
          <a:p>
            <a:pPr lvl="2"/>
            <a:r>
              <a:rPr lang="en-DK" dirty="0"/>
              <a:t>AI for the traditional steps in experiment life cycle</a:t>
            </a:r>
          </a:p>
          <a:p>
            <a:pPr lvl="2"/>
            <a:r>
              <a:rPr lang="en-DK" dirty="0"/>
              <a:t>AI to improve UX 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94E1554C-212B-6473-7038-F1996BF41CC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12772219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960F664-6CA4-C7D2-7DBE-B65866F01F5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1">
            <a:extLst>
              <a:ext uri="{FF2B5EF4-FFF2-40B4-BE49-F238E27FC236}">
                <a16:creationId xmlns:a16="http://schemas.microsoft.com/office/drawing/2014/main" id="{9DEC0614-7C5D-87E9-3C0F-CC8E6FDE3B3E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8FA53BDE-CB27-F017-B6C8-564B53E9C52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B3A9878-14BB-128F-7F1B-8ADAFCF48715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4A162919-32EF-4307-C0AD-F27701C031E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9D9E3CB0-75FC-13AD-C6F9-62561F29BF93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DK" dirty="0"/>
              <a:t>Instrument Data Scientists</a:t>
            </a:r>
          </a:p>
        </p:txBody>
      </p:sp>
    </p:spTree>
    <p:extLst>
      <p:ext uri="{BB962C8B-B14F-4D97-AF65-F5344CB8AC3E}">
        <p14:creationId xmlns:p14="http://schemas.microsoft.com/office/powerpoint/2010/main" val="371346817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7F3AF6B-6499-8B26-D90C-A55DC7D240D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dirty="0"/>
              <a:t>Instrument Data Scientists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4C7384B-976B-F0BF-42DF-8B76893DCA8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5B46D46D-49AE-B076-80B3-0A67CA82C0F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28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EB1C5E4A-B155-92D9-2412-E1098B164D75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DK" dirty="0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C6009232-EFE7-80CF-7CCD-269B706B12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094400" y="1562400"/>
            <a:ext cx="9365782" cy="1050171"/>
          </a:xfrm>
        </p:spPr>
        <p:txBody>
          <a:bodyPr/>
          <a:lstStyle/>
          <a:p>
            <a:pPr>
              <a:buFont typeface="Wingdings" pitchFamily="2" charset="2"/>
              <a:buChar char="v"/>
            </a:pPr>
            <a:r>
              <a:rPr lang="en-DK" dirty="0"/>
              <a:t> Recruited 3 in 2024 (1 for NMX and 2 due to resignments)</a:t>
            </a:r>
          </a:p>
          <a:p>
            <a:pPr>
              <a:buFont typeface="Wingdings" pitchFamily="2" charset="2"/>
              <a:buChar char="v"/>
            </a:pPr>
            <a:r>
              <a:rPr lang="en-DK" dirty="0"/>
              <a:t> In the process of recruiting 3 new ones (1 for diff &amp; img, and 2 for spectroscopy)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12D20B8F-6326-D8CD-0E42-5B3987F1ABA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  <p:graphicFrame>
        <p:nvGraphicFramePr>
          <p:cNvPr id="8" name="Table 7">
            <a:extLst>
              <a:ext uri="{FF2B5EF4-FFF2-40B4-BE49-F238E27FC236}">
                <a16:creationId xmlns:a16="http://schemas.microsoft.com/office/drawing/2014/main" id="{C65116EE-3367-3969-2A75-73ADF0BA99E8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37785615"/>
              </p:ext>
            </p:extLst>
          </p:nvPr>
        </p:nvGraphicFramePr>
        <p:xfrm>
          <a:off x="1103708" y="2762070"/>
          <a:ext cx="9356474" cy="2760851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2094485">
                  <a:extLst>
                    <a:ext uri="{9D8B030D-6E8A-4147-A177-3AD203B41FA5}">
                      <a16:colId xmlns:a16="http://schemas.microsoft.com/office/drawing/2014/main" val="778441307"/>
                    </a:ext>
                  </a:extLst>
                </a:gridCol>
                <a:gridCol w="1395717">
                  <a:extLst>
                    <a:ext uri="{9D8B030D-6E8A-4147-A177-3AD203B41FA5}">
                      <a16:colId xmlns:a16="http://schemas.microsoft.com/office/drawing/2014/main" val="1849556379"/>
                    </a:ext>
                  </a:extLst>
                </a:gridCol>
                <a:gridCol w="1395717">
                  <a:extLst>
                    <a:ext uri="{9D8B030D-6E8A-4147-A177-3AD203B41FA5}">
                      <a16:colId xmlns:a16="http://schemas.microsoft.com/office/drawing/2014/main" val="74803567"/>
                    </a:ext>
                  </a:extLst>
                </a:gridCol>
                <a:gridCol w="972497">
                  <a:extLst>
                    <a:ext uri="{9D8B030D-6E8A-4147-A177-3AD203B41FA5}">
                      <a16:colId xmlns:a16="http://schemas.microsoft.com/office/drawing/2014/main" val="2618874521"/>
                    </a:ext>
                  </a:extLst>
                </a:gridCol>
                <a:gridCol w="1042875">
                  <a:extLst>
                    <a:ext uri="{9D8B030D-6E8A-4147-A177-3AD203B41FA5}">
                      <a16:colId xmlns:a16="http://schemas.microsoft.com/office/drawing/2014/main" val="3330500714"/>
                    </a:ext>
                  </a:extLst>
                </a:gridCol>
                <a:gridCol w="1128390">
                  <a:extLst>
                    <a:ext uri="{9D8B030D-6E8A-4147-A177-3AD203B41FA5}">
                      <a16:colId xmlns:a16="http://schemas.microsoft.com/office/drawing/2014/main" val="1596769870"/>
                    </a:ext>
                  </a:extLst>
                </a:gridCol>
                <a:gridCol w="1326793">
                  <a:extLst>
                    <a:ext uri="{9D8B030D-6E8A-4147-A177-3AD203B41FA5}">
                      <a16:colId xmlns:a16="http://schemas.microsoft.com/office/drawing/2014/main" val="251927354"/>
                    </a:ext>
                  </a:extLst>
                </a:gridCol>
              </a:tblGrid>
              <a:tr h="414741">
                <a:tc>
                  <a:txBody>
                    <a:bodyPr/>
                    <a:lstStyle/>
                    <a:p>
                      <a:endParaRPr lang="en-DK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dirty="0"/>
                        <a:t>#IDS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GB" dirty="0"/>
                        <a:t>P</a:t>
                      </a:r>
                      <a:r>
                        <a:rPr lang="en-DK" dirty="0"/>
                        <a:t>re-2024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dirty="0"/>
                        <a:t>2024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dirty="0"/>
                        <a:t>2025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dirty="0"/>
                        <a:t>Ready for early HC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dirty="0"/>
                        <a:t># Later instru-ments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065585675"/>
                  </a:ext>
                </a:extLst>
              </a:tr>
              <a:tr h="715855">
                <a:tc>
                  <a:txBody>
                    <a:bodyPr/>
                    <a:lstStyle/>
                    <a:p>
                      <a:r>
                        <a:rPr lang="en-DK" dirty="0"/>
                        <a:t>Large scale structures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3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0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3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0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DK" dirty="0"/>
                        <a:t>3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dirty="0"/>
                        <a:t>2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2385352217"/>
                  </a:ext>
                </a:extLst>
              </a:tr>
              <a:tr h="715855">
                <a:tc>
                  <a:txBody>
                    <a:bodyPr/>
                    <a:lstStyle/>
                    <a:p>
                      <a:r>
                        <a:rPr lang="en-DK" dirty="0"/>
                        <a:t>Diffraction &amp; Imaging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3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2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0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1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DK" dirty="0"/>
                        <a:t>2 + TBL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dirty="0"/>
                        <a:t>3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3953955694"/>
                  </a:ext>
                </a:extLst>
              </a:tr>
              <a:tr h="414741">
                <a:tc>
                  <a:txBody>
                    <a:bodyPr/>
                    <a:lstStyle/>
                    <a:p>
                      <a:r>
                        <a:rPr lang="en-DK" dirty="0"/>
                        <a:t>Spectroscopy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3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1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0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DK" dirty="0"/>
                        <a:t>2</a:t>
                      </a:r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DK" dirty="0"/>
                        <a:t>1</a:t>
                      </a:r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DK" dirty="0"/>
                        <a:t>4</a:t>
                      </a:r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2615371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52148511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icture Placeholder 1">
            <a:extLst>
              <a:ext uri="{FF2B5EF4-FFF2-40B4-BE49-F238E27FC236}">
                <a16:creationId xmlns:a16="http://schemas.microsoft.com/office/drawing/2014/main" id="{7186385F-FBF3-6D79-376E-158C66E85D6C}"/>
              </a:ext>
            </a:extLst>
          </p:cNvPr>
          <p:cNvSpPr>
            <a:spLocks noGrp="1"/>
          </p:cNvSpPr>
          <p:nvPr>
            <p:ph type="pic" sz="quarter" idx="12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26F6E79-8FE8-D91E-959E-66321E03B028}"/>
              </a:ext>
            </a:extLst>
          </p:cNvPr>
          <p:cNvSpPr>
            <a:spLocks noGrp="1"/>
          </p:cNvSpPr>
          <p:nvPr>
            <p:ph type="body" sz="quarter" idx="11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95DCB75-6212-4893-7CD0-4548465E8D28}"/>
              </a:ext>
            </a:extLst>
          </p:cNvPr>
          <p:cNvSpPr>
            <a:spLocks noGrp="1"/>
          </p:cNvSpPr>
          <p:nvPr>
            <p:ph type="body" sz="quarter" idx="10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30AC5704-AA59-E237-E479-1F314B6A5EBE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1585C519-F674-DBE8-1164-97C0D43A3836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r>
              <a:rPr lang="en-DK" dirty="0"/>
              <a:t>Other items for discussion</a:t>
            </a:r>
          </a:p>
        </p:txBody>
      </p:sp>
    </p:spTree>
    <p:extLst>
      <p:ext uri="{BB962C8B-B14F-4D97-AF65-F5344CB8AC3E}">
        <p14:creationId xmlns:p14="http://schemas.microsoft.com/office/powerpoint/2010/main" val="30981493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233DC14-FCF2-B65F-8EDA-CDD474D8CB1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DK" dirty="0"/>
              <a:t>Potential extra items for discussion</a:t>
            </a:r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6EA923F4-B3C5-F86A-1FA9-CA31F0AAD03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/>
              <a:t>DMSC STAP </a:t>
            </a:r>
            <a:endParaRPr lang="sv-SE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0F6322B1-08E8-8BE2-3763-DFA80952735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7283078-D760-1647-8B80-66BA8B52336D}" type="slidenum">
              <a:rPr lang="sv-SE" smtClean="0"/>
              <a:t>30</a:t>
            </a:fld>
            <a:endParaRPr lang="sv-SE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DA94A3E-67AA-29C6-3661-ED203D8588E4}"/>
              </a:ext>
            </a:extLst>
          </p:cNvPr>
          <p:cNvSpPr>
            <a:spLocks noGrp="1"/>
          </p:cNvSpPr>
          <p:nvPr>
            <p:ph type="body" sz="quarter" idx="14"/>
          </p:nvPr>
        </p:nvSpPr>
        <p:spPr/>
        <p:txBody>
          <a:bodyPr/>
          <a:lstStyle/>
          <a:p>
            <a:endParaRPr lang="en-DK"/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4BAE7A07-36B0-BB8B-CE68-890C63541C50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Font typeface="Wingdings" pitchFamily="2" charset="2"/>
              <a:buChar char="Ø"/>
            </a:pPr>
            <a:r>
              <a:rPr lang="en-DK" dirty="0"/>
              <a:t> Who should join STAP meetings (they have never been closed)</a:t>
            </a:r>
          </a:p>
          <a:p>
            <a:pPr>
              <a:buFont typeface="Wingdings" pitchFamily="2" charset="2"/>
              <a:buChar char="Ø"/>
            </a:pPr>
            <a:endParaRPr lang="en-DK" dirty="0"/>
          </a:p>
          <a:p>
            <a:pPr>
              <a:buFont typeface="Wingdings" pitchFamily="2" charset="2"/>
              <a:buChar char="Ø"/>
            </a:pPr>
            <a:r>
              <a:rPr lang="en-DK" dirty="0"/>
              <a:t> Suggestion for new STAP members?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2D39422B-FACA-8926-D610-C4394DDC2DD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da-DK"/>
              <a:t>Apr 8, 2025</a:t>
            </a:r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6547696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>
</file>

<file path=ppt/theme/theme1.xml><?xml version="1.0" encoding="utf-8"?>
<a:theme xmlns:a="http://schemas.openxmlformats.org/drawingml/2006/main" name="Office-tema">
  <a:themeElements>
    <a:clrScheme name="ESS 1">
      <a:dk1>
        <a:srgbClr val="000000"/>
      </a:dk1>
      <a:lt1>
        <a:srgbClr val="FFFFFF"/>
      </a:lt1>
      <a:dk2>
        <a:srgbClr val="000000"/>
      </a:dk2>
      <a:lt2>
        <a:srgbClr val="FFFFFF"/>
      </a:lt2>
      <a:accent1>
        <a:srgbClr val="0099DC"/>
      </a:accent1>
      <a:accent2>
        <a:srgbClr val="003366"/>
      </a:accent2>
      <a:accent3>
        <a:srgbClr val="99BE00"/>
      </a:accent3>
      <a:accent4>
        <a:srgbClr val="006646"/>
      </a:accent4>
      <a:accent5>
        <a:srgbClr val="FF7D00"/>
      </a:accent5>
      <a:accent6>
        <a:srgbClr val="821482"/>
      </a:accent6>
      <a:hlink>
        <a:srgbClr val="0099DC"/>
      </a:hlink>
      <a:folHlink>
        <a:srgbClr val="0099DC"/>
      </a:folHlink>
    </a:clrScheme>
    <a:fontScheme name="ESS">
      <a:majorFont>
        <a:latin typeface="Segoe UI Light"/>
        <a:ea typeface=""/>
        <a:cs typeface=""/>
      </a:majorFont>
      <a:minorFont>
        <a:latin typeface="Segoe UI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</a:spPr>
      <a:bodyPr wrap="square" rtlCol="0">
        <a:spAutoFit/>
      </a:bodyPr>
      <a:lstStyle>
        <a:defPPr algn="l">
          <a:defRPr smtClean="0">
            <a:solidFill>
              <a:srgbClr val="666666"/>
            </a:solidFill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C8E05FD6-4408-40A1-AAFA-F1913A6B3D38}" vid="{2ACFAA60-6D1B-4172-9AA5-52CCB5CBBC40}"/>
    </a:ext>
  </a:extLst>
</a:theme>
</file>

<file path=ppt/theme/theme2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4447</TotalTime>
  <Words>1234</Words>
  <Application>Microsoft Macintosh PowerPoint</Application>
  <PresentationFormat>Widescreen</PresentationFormat>
  <Paragraphs>283</Paragraphs>
  <Slides>30</Slides>
  <Notes>2</Notes>
  <HiddenSlides>0</HiddenSlides>
  <MMClips>3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30</vt:i4>
      </vt:variant>
    </vt:vector>
  </HeadingPairs>
  <TitlesOfParts>
    <vt:vector size="39" baseType="lpstr">
      <vt:lpstr>Arial</vt:lpstr>
      <vt:lpstr>Calibri</vt:lpstr>
      <vt:lpstr>Courier New</vt:lpstr>
      <vt:lpstr>Segoe UI</vt:lpstr>
      <vt:lpstr>Segoe UI Light</vt:lpstr>
      <vt:lpstr>Segoe UI Semibold</vt:lpstr>
      <vt:lpstr>System Font Regular</vt:lpstr>
      <vt:lpstr>Wingdings</vt:lpstr>
      <vt:lpstr>Office-tema</vt:lpstr>
      <vt:lpstr>DMSC STAP meeting </vt:lpstr>
      <vt:lpstr>Agenda for this meeting</vt:lpstr>
      <vt:lpstr>This presentation</vt:lpstr>
      <vt:lpstr>PowerPoint Presentation</vt:lpstr>
      <vt:lpstr>Accelerator Beam Commissioning to Dump Begins at ESS </vt:lpstr>
      <vt:lpstr>PowerPoint Presentation</vt:lpstr>
      <vt:lpstr>Target</vt:lpstr>
      <vt:lpstr>Lots of progress with instruments</vt:lpstr>
      <vt:lpstr>PowerPoint Presentation</vt:lpstr>
      <vt:lpstr>Videos</vt:lpstr>
      <vt:lpstr>PowerPoint Presentation</vt:lpstr>
      <vt:lpstr>PowerPoint Presentation</vt:lpstr>
      <vt:lpstr>PowerPoint Presentation</vt:lpstr>
      <vt:lpstr>PowerPoint Presentation</vt:lpstr>
      <vt:lpstr>Some numbers</vt:lpstr>
      <vt:lpstr>Relocation</vt:lpstr>
      <vt:lpstr>Relocation was well planned</vt:lpstr>
      <vt:lpstr>Live demos at last online STAP meeting</vt:lpstr>
      <vt:lpstr>… but also using cosmic neutrons</vt:lpstr>
      <vt:lpstr>… and 2nd DMSC Summer School (Sept 2024)</vt:lpstr>
      <vt:lpstr>Risks &amp; what keep us awake?</vt:lpstr>
      <vt:lpstr>Our high-level plan</vt:lpstr>
      <vt:lpstr>Our high-level plan</vt:lpstr>
      <vt:lpstr>Testing strategy</vt:lpstr>
      <vt:lpstr>PowerPoint Presentation</vt:lpstr>
      <vt:lpstr>Looking ahead</vt:lpstr>
      <vt:lpstr>PowerPoint Presentation</vt:lpstr>
      <vt:lpstr>Instrument Data Scientists</vt:lpstr>
      <vt:lpstr>PowerPoint Presentation</vt:lpstr>
      <vt:lpstr>Potential extra items for discussion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>TH Rod</dc:creator>
  <cp:lastModifiedBy>TH Rod</cp:lastModifiedBy>
  <cp:revision>2</cp:revision>
  <cp:lastPrinted>2019-03-08T10:27:30Z</cp:lastPrinted>
  <dcterms:created xsi:type="dcterms:W3CDTF">2025-04-05T08:51:34Z</dcterms:created>
  <dcterms:modified xsi:type="dcterms:W3CDTF">2025-05-07T13:02:03Z</dcterms:modified>
</cp:coreProperties>
</file>