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16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76" d="100"/>
          <a:sy n="76" d="100"/>
        </p:scale>
        <p:origin x="43" y="4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84D97-9064-FE39-F1A9-68CB8E0C6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40264A-FF9D-E501-BB39-723E6A557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614FD-FAE9-25B8-89FA-E380D69F0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C8A9-24AC-4BA5-A731-832B6F5A028E}" type="datetimeFigureOut">
              <a:rPr lang="da-DK" smtClean="0"/>
              <a:t>05-02-2025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AC953-34EC-BA5C-C886-E0643EA65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82932-7D0B-F79E-AE43-D33FEB87F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9BE-AB13-4082-99E4-B7C835E8565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826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3A4DC-90D5-281D-4F3E-F3FA23F5F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BA73D3-165A-868A-A5FD-D42A2DD78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17FB8-A328-E527-9B05-B562D0651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C8A9-24AC-4BA5-A731-832B6F5A028E}" type="datetimeFigureOut">
              <a:rPr lang="da-DK" smtClean="0"/>
              <a:t>05-02-2025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23BCC-6971-0863-FB07-1D8065035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530C7-0F54-8E77-A5F8-F92A0E512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9BE-AB13-4082-99E4-B7C835E8565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418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C2766A-E252-40ED-4538-9ECE0E706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05712-78CA-B5D9-F7A9-49AE70E1A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82C84-8337-3529-11DB-571FE621E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C8A9-24AC-4BA5-A731-832B6F5A028E}" type="datetimeFigureOut">
              <a:rPr lang="da-DK" smtClean="0"/>
              <a:t>05-02-2025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26BD2-C338-8474-231B-2117F6A12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537D1-FEF9-E027-C809-4A34F2E79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9BE-AB13-4082-99E4-B7C835E8565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9548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 err="1"/>
              <a:t>Headline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93126" y="26537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2025-02-05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484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600EC-2C6A-49FC-9FDE-9D9ABDEBA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096E1-C655-3641-5282-BBA48B64B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7DBA2-78F7-61AC-6B37-28373D380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C8A9-24AC-4BA5-A731-832B6F5A028E}" type="datetimeFigureOut">
              <a:rPr lang="da-DK" smtClean="0"/>
              <a:t>05-02-2025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B4A0D-47CC-B70C-CCFC-EE77AB487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4C69F-1598-8050-3EA8-A2A705F0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9BE-AB13-4082-99E4-B7C835E8565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501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577F6-C3E3-266C-8EA5-5FA553174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8EA39-C9A0-733F-C75C-26E19D52F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3BBE4-DBA5-EBFF-7B2C-91DAE3BF7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C8A9-24AC-4BA5-A731-832B6F5A028E}" type="datetimeFigureOut">
              <a:rPr lang="da-DK" smtClean="0"/>
              <a:t>05-02-2025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DD3FB-589F-68FC-5D42-A300488C1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34277-73AD-98F1-90E7-88EFA5BF3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9BE-AB13-4082-99E4-B7C835E8565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917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1CDCD-571F-D049-AE5D-6AEDAC8B5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84376-C36A-8E92-C49D-9EE2AE9BA5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8A58E-2E80-6C7F-C31C-306BD21E8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A17EF4-C7D1-C8CB-E4E9-D4DB9C471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C8A9-24AC-4BA5-A731-832B6F5A028E}" type="datetimeFigureOut">
              <a:rPr lang="da-DK" smtClean="0"/>
              <a:t>05-02-2025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B1EF7B-353C-83DC-0DC6-1290599F1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4E8CF-A3D8-0E0D-321E-FB1F545E2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9BE-AB13-4082-99E4-B7C835E8565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636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AC5C1-46EE-D029-04B9-6AC0F976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9101F-E7D5-2554-143E-AFEA51CD7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D98ABC-66B2-A99B-225E-5EDD01730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9E3C56-AE39-F756-978E-0FC36F3980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2AD2C6-C75B-5753-F33F-4CF5CA0701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D76368-F539-F84D-2AB5-960BDCF0A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C8A9-24AC-4BA5-A731-832B6F5A028E}" type="datetimeFigureOut">
              <a:rPr lang="da-DK" smtClean="0"/>
              <a:t>05-02-2025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C0A03D-75F6-6736-7D33-D45AA7432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DCE7C0-AED3-6888-D37E-041656CA7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9BE-AB13-4082-99E4-B7C835E8565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231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C252B-7BDF-7A15-B3FD-F539D456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8BF9F4-3105-A7C7-F29A-0C9F92D39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C8A9-24AC-4BA5-A731-832B6F5A028E}" type="datetimeFigureOut">
              <a:rPr lang="da-DK" smtClean="0"/>
              <a:t>05-02-2025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457C88-9149-CE28-279C-1E0E2BADB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277151-E36D-1250-7930-40159FFEB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9BE-AB13-4082-99E4-B7C835E8565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370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6073B6-1D5F-7037-A88D-3B1B4024A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C8A9-24AC-4BA5-A731-832B6F5A028E}" type="datetimeFigureOut">
              <a:rPr lang="da-DK" smtClean="0"/>
              <a:t>05-02-2025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55F7D7-87DA-1E7C-0D27-E55A5F3B7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C0242-3320-79D2-4115-D8E09D5C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9BE-AB13-4082-99E4-B7C835E8565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570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9F3F-BEF5-98BA-D58C-D81C9001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2D15D-BB57-3E92-B040-219FA79FC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763149-2CC3-A12E-911F-3D7FA6E4E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3A7621-9954-91C9-7017-377FDB538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C8A9-24AC-4BA5-A731-832B6F5A028E}" type="datetimeFigureOut">
              <a:rPr lang="da-DK" smtClean="0"/>
              <a:t>05-02-2025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467A5-E6C1-9CC9-847D-27B3B240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4FBC5-E4CD-3F9F-BB74-E0D9FBFB1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9BE-AB13-4082-99E4-B7C835E8565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512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C8AEE-B1D4-CE43-FC8F-3900D0A9D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C305A2-66C6-DE96-C8AE-B653118DA3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63C9E9-0B13-C724-E28A-1E37C4388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D9B16-20E6-3D11-0D83-0EC63BAC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C8A9-24AC-4BA5-A731-832B6F5A028E}" type="datetimeFigureOut">
              <a:rPr lang="da-DK" smtClean="0"/>
              <a:t>05-02-2025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E7488-7570-5D2D-BF9E-156F64196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048D9-1B7B-476A-1E4D-E721A58ED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319BE-AB13-4082-99E4-B7C835E8565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749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3BAA26-A12F-EB6E-D4F8-2B6E249D0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85008-6F91-93AC-81CD-F04CAE33D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19B3B-E2C7-BE56-5814-638A8411E4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45C8A9-24AC-4BA5-A731-832B6F5A028E}" type="datetimeFigureOut">
              <a:rPr lang="da-DK" smtClean="0"/>
              <a:t>05-02-2025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BFEB3-CB5E-CBF5-4F33-2C1477FE6A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AE87C-1EF6-6CDF-14DC-CA0C3C766D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D319BE-AB13-4082-99E4-B7C835E8565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282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E049B-A1CE-9113-C98C-0CA55667E4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2BF34-EEB2-C36B-C726-DE33FAF0FA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7381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E0F620-FE26-F514-87E9-F32FDCE96E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EC08FF2-CA92-7997-B6CC-EAAF6F183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2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0FE95D35-5040-63B8-52D3-6257F6D151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2025-02-05</a:t>
            </a:fld>
            <a:endParaRPr lang="sv-SE"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11E775B6-2779-8BCE-1DB7-589989F0312E}"/>
              </a:ext>
            </a:extLst>
          </p:cNvPr>
          <p:cNvSpPr txBox="1">
            <a:spLocks/>
          </p:cNvSpPr>
          <p:nvPr/>
        </p:nvSpPr>
        <p:spPr>
          <a:xfrm>
            <a:off x="11506450" y="6541200"/>
            <a:ext cx="432600" cy="316800"/>
          </a:xfrm>
          <a:prstGeom prst="rect">
            <a:avLst/>
          </a:prstGeom>
        </p:spPr>
        <p:txBody>
          <a:bodyPr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EA872-A674-449B-A120-B97244F8E91D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EFBEA81D-3FF1-E439-604E-88052EDD4DF9}"/>
              </a:ext>
            </a:extLst>
          </p:cNvPr>
          <p:cNvSpPr txBox="1">
            <a:spLocks/>
          </p:cNvSpPr>
          <p:nvPr/>
        </p:nvSpPr>
        <p:spPr>
          <a:xfrm>
            <a:off x="869623" y="188101"/>
            <a:ext cx="9360000" cy="657339"/>
          </a:xfrm>
          <a:prstGeom prst="rect">
            <a:avLst/>
          </a:prstGeom>
        </p:spPr>
        <p:txBody>
          <a:bodyPr vert="horz" lIns="90000" tIns="45720" rIns="91440" bIns="180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kern="1200">
                <a:solidFill>
                  <a:srgbClr val="6666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2800" dirty="0" err="1"/>
              <a:t>Early</a:t>
            </a:r>
            <a:r>
              <a:rPr lang="da-DK" sz="2800" dirty="0"/>
              <a:t> science – Day 2 </a:t>
            </a:r>
            <a:r>
              <a:rPr lang="da-DK" sz="2800" dirty="0" err="1"/>
              <a:t>Breakout</a:t>
            </a: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26E778-DC8A-AB90-8AC9-657A1781C7EE}"/>
              </a:ext>
            </a:extLst>
          </p:cNvPr>
          <p:cNvSpPr txBox="1"/>
          <p:nvPr/>
        </p:nvSpPr>
        <p:spPr>
          <a:xfrm>
            <a:off x="1151467" y="994324"/>
            <a:ext cx="9973204" cy="65452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After this workshop we will have live list of possible experiments, developing over time.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 need samples ready, are ok with sending aligned samples, ready to go in?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Ideally, we plan the experiments in advance, but it will not be with 6 months – will you be ok with sending your students on short notice? Are you OK with the experiments being done by local staff, with remote online guidance?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 you need data reduction guidance before, should we arrange a session for your students?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is the best method of choosing what goes on the beamline, we need a lot of autonomy on the beamline, in order to perform experiments that are feasible and that work.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During early science, we will not be ready enough for users – by definition. Can we find a way to have instrument readiness in focus.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 only the samples should see neutrons for the first time at BIFROST, the people you send should also have a certain amount experience. Sabbaticals for young researchers? Advantage to train ‘</a:t>
            </a:r>
            <a:r>
              <a:rPr lang="en-US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ambadassadors</a:t>
            </a: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’, bringing knowhow out into Europe.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Role of seniors?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43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Rasmus Toft-Petersen</dc:creator>
  <cp:lastModifiedBy>Rasmus Toft-Petersen</cp:lastModifiedBy>
  <cp:revision>1</cp:revision>
  <dcterms:created xsi:type="dcterms:W3CDTF">2025-02-05T07:38:24Z</dcterms:created>
  <dcterms:modified xsi:type="dcterms:W3CDTF">2025-02-05T07:39:03Z</dcterms:modified>
</cp:coreProperties>
</file>