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1" r:id="rId1"/>
  </p:sldMasterIdLst>
  <p:notesMasterIdLst>
    <p:notesMasterId r:id="rId9"/>
  </p:notesMasterIdLst>
  <p:handoutMasterIdLst>
    <p:handoutMasterId r:id="rId10"/>
  </p:handoutMasterIdLst>
  <p:sldIdLst>
    <p:sldId id="2147481337" r:id="rId2"/>
    <p:sldId id="2147481343" r:id="rId3"/>
    <p:sldId id="2147481338" r:id="rId4"/>
    <p:sldId id="2147481344" r:id="rId5"/>
    <p:sldId id="2147481339" r:id="rId6"/>
    <p:sldId id="2147481340" r:id="rId7"/>
    <p:sldId id="214748134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C476F3E-2B2C-D02E-A927-755D46376812}" name="Elicia Ferrer" initials="EF" userId="ac7d01b8666ae590" providerId="Windows Live"/>
  <p188:author id="{BEF8CA72-6AE8-8AD8-5B9A-8F576BAC3FD5}" name="Janiga, Jaimee" initials="JJ" userId="S::7nj@ornl.gov::c06abe94-9752-4f8c-96a2-49efdf1f636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BA00"/>
    <a:srgbClr val="FF9E1B"/>
    <a:srgbClr val="7DC397"/>
    <a:srgbClr val="ECECEC"/>
    <a:srgbClr val="4E008E"/>
    <a:srgbClr val="B50094"/>
    <a:srgbClr val="FE5000"/>
    <a:srgbClr val="ED9634"/>
    <a:srgbClr val="005776"/>
    <a:srgbClr val="006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0B6749-DE6B-4B99-899C-FBC34552F319}" v="180" dt="2025-07-11T07:37:02.353"/>
  </p1510:revLst>
</p1510:revInfo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40"/>
    <p:restoredTop sz="95822"/>
  </p:normalViewPr>
  <p:slideViewPr>
    <p:cSldViewPr snapToGrid="0">
      <p:cViewPr varScale="1">
        <p:scale>
          <a:sx n="92" d="100"/>
          <a:sy n="92" d="100"/>
        </p:scale>
        <p:origin x="1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432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egle, Thomas" userId="b9ff43cb-ebd8-400e-b1f7-ebba75e72254" providerId="ADAL" clId="{50245001-1EB4-4BCE-ABF8-0E594DC7146D}"/>
    <pc:docChg chg="undo custSel addSld modSld">
      <pc:chgData name="Huegle, Thomas" userId="b9ff43cb-ebd8-400e-b1f7-ebba75e72254" providerId="ADAL" clId="{50245001-1EB4-4BCE-ABF8-0E594DC7146D}" dt="2025-06-30T19:52:12.364" v="1928" actId="20577"/>
      <pc:docMkLst>
        <pc:docMk/>
      </pc:docMkLst>
      <pc:sldChg chg="modSp mod">
        <pc:chgData name="Huegle, Thomas" userId="b9ff43cb-ebd8-400e-b1f7-ebba75e72254" providerId="ADAL" clId="{50245001-1EB4-4BCE-ABF8-0E594DC7146D}" dt="2025-06-30T17:36:20.579" v="1916" actId="20577"/>
        <pc:sldMkLst>
          <pc:docMk/>
          <pc:sldMk cId="1617564421" sldId="2147481339"/>
        </pc:sldMkLst>
        <pc:spChg chg="mod">
          <ac:chgData name="Huegle, Thomas" userId="b9ff43cb-ebd8-400e-b1f7-ebba75e72254" providerId="ADAL" clId="{50245001-1EB4-4BCE-ABF8-0E594DC7146D}" dt="2025-06-30T17:35:49.886" v="1901" actId="20577"/>
          <ac:spMkLst>
            <pc:docMk/>
            <pc:sldMk cId="1617564421" sldId="2147481339"/>
            <ac:spMk id="3" creationId="{6F19F1B0-9F2F-A2D1-B037-81E254974627}"/>
          </ac:spMkLst>
        </pc:spChg>
        <pc:spChg chg="mod">
          <ac:chgData name="Huegle, Thomas" userId="b9ff43cb-ebd8-400e-b1f7-ebba75e72254" providerId="ADAL" clId="{50245001-1EB4-4BCE-ABF8-0E594DC7146D}" dt="2025-06-30T17:36:20.579" v="1916" actId="20577"/>
          <ac:spMkLst>
            <pc:docMk/>
            <pc:sldMk cId="1617564421" sldId="2147481339"/>
            <ac:spMk id="4" creationId="{6FF1D987-B6B2-314B-0D03-7C484217636B}"/>
          </ac:spMkLst>
        </pc:spChg>
      </pc:sldChg>
      <pc:sldChg chg="modSp mod">
        <pc:chgData name="Huegle, Thomas" userId="b9ff43cb-ebd8-400e-b1f7-ebba75e72254" providerId="ADAL" clId="{50245001-1EB4-4BCE-ABF8-0E594DC7146D}" dt="2025-06-25T18:19:56.680" v="1864" actId="20577"/>
        <pc:sldMkLst>
          <pc:docMk/>
          <pc:sldMk cId="3159143302" sldId="2147481340"/>
        </pc:sldMkLst>
        <pc:spChg chg="mod">
          <ac:chgData name="Huegle, Thomas" userId="b9ff43cb-ebd8-400e-b1f7-ebba75e72254" providerId="ADAL" clId="{50245001-1EB4-4BCE-ABF8-0E594DC7146D}" dt="2025-06-25T15:32:26.570" v="12" actId="20577"/>
          <ac:spMkLst>
            <pc:docMk/>
            <pc:sldMk cId="3159143302" sldId="2147481340"/>
            <ac:spMk id="2" creationId="{488F5A49-0A0C-15D2-43D0-82117271B0CF}"/>
          </ac:spMkLst>
        </pc:spChg>
        <pc:spChg chg="mod">
          <ac:chgData name="Huegle, Thomas" userId="b9ff43cb-ebd8-400e-b1f7-ebba75e72254" providerId="ADAL" clId="{50245001-1EB4-4BCE-ABF8-0E594DC7146D}" dt="2025-06-25T18:19:56.680" v="1864" actId="20577"/>
          <ac:spMkLst>
            <pc:docMk/>
            <pc:sldMk cId="3159143302" sldId="2147481340"/>
            <ac:spMk id="3" creationId="{D074F31C-E670-A1EC-F895-DD3143D039F6}"/>
          </ac:spMkLst>
        </pc:spChg>
      </pc:sldChg>
      <pc:sldChg chg="modSp new mod">
        <pc:chgData name="Huegle, Thomas" userId="b9ff43cb-ebd8-400e-b1f7-ebba75e72254" providerId="ADAL" clId="{50245001-1EB4-4BCE-ABF8-0E594DC7146D}" dt="2025-06-30T19:52:12.364" v="1928" actId="20577"/>
        <pc:sldMkLst>
          <pc:docMk/>
          <pc:sldMk cId="1621194225" sldId="2147481341"/>
        </pc:sldMkLst>
      </pc:sldChg>
    </pc:docChg>
  </pc:docChgLst>
  <pc:docChgLst>
    <pc:chgData name="Huegle, Thomas" userId="b9ff43cb-ebd8-400e-b1f7-ebba75e72254" providerId="ADAL" clId="{750B6749-DE6B-4B99-899C-FBC34552F319}"/>
    <pc:docChg chg="undo redo custSel addSld delSld modSld sldOrd">
      <pc:chgData name="Huegle, Thomas" userId="b9ff43cb-ebd8-400e-b1f7-ebba75e72254" providerId="ADAL" clId="{750B6749-DE6B-4B99-899C-FBC34552F319}" dt="2025-07-11T09:30:57.668" v="3403"/>
      <pc:docMkLst>
        <pc:docMk/>
      </pc:docMkLst>
      <pc:sldChg chg="del">
        <pc:chgData name="Huegle, Thomas" userId="b9ff43cb-ebd8-400e-b1f7-ebba75e72254" providerId="ADAL" clId="{750B6749-DE6B-4B99-899C-FBC34552F319}" dt="2025-07-08T18:15:52.454" v="0" actId="47"/>
        <pc:sldMkLst>
          <pc:docMk/>
          <pc:sldMk cId="3521900209" sldId="2147469145"/>
        </pc:sldMkLst>
      </pc:sldChg>
      <pc:sldChg chg="del">
        <pc:chgData name="Huegle, Thomas" userId="b9ff43cb-ebd8-400e-b1f7-ebba75e72254" providerId="ADAL" clId="{750B6749-DE6B-4B99-899C-FBC34552F319}" dt="2025-07-08T18:15:52.454" v="0" actId="47"/>
        <pc:sldMkLst>
          <pc:docMk/>
          <pc:sldMk cId="4106966003" sldId="2147481328"/>
        </pc:sldMkLst>
      </pc:sldChg>
      <pc:sldChg chg="del">
        <pc:chgData name="Huegle, Thomas" userId="b9ff43cb-ebd8-400e-b1f7-ebba75e72254" providerId="ADAL" clId="{750B6749-DE6B-4B99-899C-FBC34552F319}" dt="2025-07-08T18:15:52.454" v="0" actId="47"/>
        <pc:sldMkLst>
          <pc:docMk/>
          <pc:sldMk cId="4219622408" sldId="2147481334"/>
        </pc:sldMkLst>
      </pc:sldChg>
      <pc:sldChg chg="del">
        <pc:chgData name="Huegle, Thomas" userId="b9ff43cb-ebd8-400e-b1f7-ebba75e72254" providerId="ADAL" clId="{750B6749-DE6B-4B99-899C-FBC34552F319}" dt="2025-07-08T18:15:56.231" v="1" actId="47"/>
        <pc:sldMkLst>
          <pc:docMk/>
          <pc:sldMk cId="1114783216" sldId="2147481335"/>
        </pc:sldMkLst>
      </pc:sldChg>
      <pc:sldChg chg="del">
        <pc:chgData name="Huegle, Thomas" userId="b9ff43cb-ebd8-400e-b1f7-ebba75e72254" providerId="ADAL" clId="{750B6749-DE6B-4B99-899C-FBC34552F319}" dt="2025-07-08T18:15:52.454" v="0" actId="47"/>
        <pc:sldMkLst>
          <pc:docMk/>
          <pc:sldMk cId="654202102" sldId="2147481336"/>
        </pc:sldMkLst>
      </pc:sldChg>
      <pc:sldChg chg="modSp mod">
        <pc:chgData name="Huegle, Thomas" userId="b9ff43cb-ebd8-400e-b1f7-ebba75e72254" providerId="ADAL" clId="{750B6749-DE6B-4B99-899C-FBC34552F319}" dt="2025-07-10T21:48:30.863" v="2243" actId="20577"/>
        <pc:sldMkLst>
          <pc:docMk/>
          <pc:sldMk cId="4251991772" sldId="2147481337"/>
        </pc:sldMkLst>
        <pc:spChg chg="mod">
          <ac:chgData name="Huegle, Thomas" userId="b9ff43cb-ebd8-400e-b1f7-ebba75e72254" providerId="ADAL" clId="{750B6749-DE6B-4B99-899C-FBC34552F319}" dt="2025-07-10T21:48:18.824" v="2210" actId="20577"/>
          <ac:spMkLst>
            <pc:docMk/>
            <pc:sldMk cId="4251991772" sldId="2147481337"/>
            <ac:spMk id="4" creationId="{A80AB052-C5ED-4604-BB32-C7CFB365406D}"/>
          </ac:spMkLst>
        </pc:spChg>
        <pc:spChg chg="mod">
          <ac:chgData name="Huegle, Thomas" userId="b9ff43cb-ebd8-400e-b1f7-ebba75e72254" providerId="ADAL" clId="{750B6749-DE6B-4B99-899C-FBC34552F319}" dt="2025-07-10T21:48:03.268" v="2188" actId="20577"/>
          <ac:spMkLst>
            <pc:docMk/>
            <pc:sldMk cId="4251991772" sldId="2147481337"/>
            <ac:spMk id="5" creationId="{36169892-B8FD-9314-2137-FD44D1A12AD5}"/>
          </ac:spMkLst>
        </pc:spChg>
        <pc:spChg chg="mod">
          <ac:chgData name="Huegle, Thomas" userId="b9ff43cb-ebd8-400e-b1f7-ebba75e72254" providerId="ADAL" clId="{750B6749-DE6B-4B99-899C-FBC34552F319}" dt="2025-07-10T21:48:30.863" v="2243" actId="20577"/>
          <ac:spMkLst>
            <pc:docMk/>
            <pc:sldMk cId="4251991772" sldId="2147481337"/>
            <ac:spMk id="6" creationId="{0E4AE62E-70C2-2BB8-D0AC-19F273245092}"/>
          </ac:spMkLst>
        </pc:spChg>
      </pc:sldChg>
      <pc:sldChg chg="addSp modSp mod">
        <pc:chgData name="Huegle, Thomas" userId="b9ff43cb-ebd8-400e-b1f7-ebba75e72254" providerId="ADAL" clId="{750B6749-DE6B-4B99-899C-FBC34552F319}" dt="2025-07-11T07:29:31.969" v="2261" actId="1076"/>
        <pc:sldMkLst>
          <pc:docMk/>
          <pc:sldMk cId="3897572601" sldId="2147481338"/>
        </pc:sldMkLst>
        <pc:spChg chg="mod">
          <ac:chgData name="Huegle, Thomas" userId="b9ff43cb-ebd8-400e-b1f7-ebba75e72254" providerId="ADAL" clId="{750B6749-DE6B-4B99-899C-FBC34552F319}" dt="2025-07-10T19:38:48.919" v="1080" actId="20577"/>
          <ac:spMkLst>
            <pc:docMk/>
            <pc:sldMk cId="3897572601" sldId="2147481338"/>
            <ac:spMk id="2" creationId="{F064BFAF-037B-1EA5-9A2D-715FD4AD3EDF}"/>
          </ac:spMkLst>
        </pc:spChg>
        <pc:spChg chg="mod">
          <ac:chgData name="Huegle, Thomas" userId="b9ff43cb-ebd8-400e-b1f7-ebba75e72254" providerId="ADAL" clId="{750B6749-DE6B-4B99-899C-FBC34552F319}" dt="2025-07-08T20:51:25.113" v="39" actId="20577"/>
          <ac:spMkLst>
            <pc:docMk/>
            <pc:sldMk cId="3897572601" sldId="2147481338"/>
            <ac:spMk id="3" creationId="{7267AE3E-29EC-B315-6239-CFF1CCB4F0CC}"/>
          </ac:spMkLst>
        </pc:spChg>
        <pc:spChg chg="mod">
          <ac:chgData name="Huegle, Thomas" userId="b9ff43cb-ebd8-400e-b1f7-ebba75e72254" providerId="ADAL" clId="{750B6749-DE6B-4B99-899C-FBC34552F319}" dt="2025-07-09T22:21:16.240" v="739" actId="20577"/>
          <ac:spMkLst>
            <pc:docMk/>
            <pc:sldMk cId="3897572601" sldId="2147481338"/>
            <ac:spMk id="4" creationId="{689A3D81-F27D-DD79-387C-3D6E53669E13}"/>
          </ac:spMkLst>
        </pc:spChg>
        <pc:spChg chg="add mod">
          <ac:chgData name="Huegle, Thomas" userId="b9ff43cb-ebd8-400e-b1f7-ebba75e72254" providerId="ADAL" clId="{750B6749-DE6B-4B99-899C-FBC34552F319}" dt="2025-07-11T07:29:16.421" v="2258"/>
          <ac:spMkLst>
            <pc:docMk/>
            <pc:sldMk cId="3897572601" sldId="2147481338"/>
            <ac:spMk id="8" creationId="{9F3D0D0D-8CA2-BD27-EC48-597170301F1F}"/>
          </ac:spMkLst>
        </pc:spChg>
        <pc:picChg chg="add mod">
          <ac:chgData name="Huegle, Thomas" userId="b9ff43cb-ebd8-400e-b1f7-ebba75e72254" providerId="ADAL" clId="{750B6749-DE6B-4B99-899C-FBC34552F319}" dt="2025-07-11T07:29:16.421" v="2258"/>
          <ac:picMkLst>
            <pc:docMk/>
            <pc:sldMk cId="3897572601" sldId="2147481338"/>
            <ac:picMk id="6" creationId="{256E024D-65F2-6F1F-6FF6-AC585E6294E3}"/>
          </ac:picMkLst>
        </pc:picChg>
        <pc:picChg chg="add mod">
          <ac:chgData name="Huegle, Thomas" userId="b9ff43cb-ebd8-400e-b1f7-ebba75e72254" providerId="ADAL" clId="{750B6749-DE6B-4B99-899C-FBC34552F319}" dt="2025-07-11T07:29:16.421" v="2258"/>
          <ac:picMkLst>
            <pc:docMk/>
            <pc:sldMk cId="3897572601" sldId="2147481338"/>
            <ac:picMk id="7" creationId="{DA23A0D6-6B19-733C-DAA1-15AD732167E7}"/>
          </ac:picMkLst>
        </pc:picChg>
        <pc:picChg chg="add mod">
          <ac:chgData name="Huegle, Thomas" userId="b9ff43cb-ebd8-400e-b1f7-ebba75e72254" providerId="ADAL" clId="{750B6749-DE6B-4B99-899C-FBC34552F319}" dt="2025-07-11T07:29:31.969" v="2261" actId="1076"/>
          <ac:picMkLst>
            <pc:docMk/>
            <pc:sldMk cId="3897572601" sldId="2147481338"/>
            <ac:picMk id="9" creationId="{5C89F80D-476D-0979-F687-D18B9B158934}"/>
          </ac:picMkLst>
        </pc:picChg>
      </pc:sldChg>
      <pc:sldChg chg="modSp mod">
        <pc:chgData name="Huegle, Thomas" userId="b9ff43cb-ebd8-400e-b1f7-ebba75e72254" providerId="ADAL" clId="{750B6749-DE6B-4B99-899C-FBC34552F319}" dt="2025-07-10T21:09:09.750" v="2109" actId="6549"/>
        <pc:sldMkLst>
          <pc:docMk/>
          <pc:sldMk cId="1617564421" sldId="2147481339"/>
        </pc:sldMkLst>
        <pc:spChg chg="mod">
          <ac:chgData name="Huegle, Thomas" userId="b9ff43cb-ebd8-400e-b1f7-ebba75e72254" providerId="ADAL" clId="{750B6749-DE6B-4B99-899C-FBC34552F319}" dt="2025-07-08T18:20:40.619" v="2" actId="20577"/>
          <ac:spMkLst>
            <pc:docMk/>
            <pc:sldMk cId="1617564421" sldId="2147481339"/>
            <ac:spMk id="3" creationId="{6F19F1B0-9F2F-A2D1-B037-81E254974627}"/>
          </ac:spMkLst>
        </pc:spChg>
        <pc:spChg chg="mod">
          <ac:chgData name="Huegle, Thomas" userId="b9ff43cb-ebd8-400e-b1f7-ebba75e72254" providerId="ADAL" clId="{750B6749-DE6B-4B99-899C-FBC34552F319}" dt="2025-07-10T21:09:09.750" v="2109" actId="6549"/>
          <ac:spMkLst>
            <pc:docMk/>
            <pc:sldMk cId="1617564421" sldId="2147481339"/>
            <ac:spMk id="4" creationId="{6FF1D987-B6B2-314B-0D03-7C484217636B}"/>
          </ac:spMkLst>
        </pc:spChg>
      </pc:sldChg>
      <pc:sldChg chg="addSp modSp mod modAnim">
        <pc:chgData name="Huegle, Thomas" userId="b9ff43cb-ebd8-400e-b1f7-ebba75e72254" providerId="ADAL" clId="{750B6749-DE6B-4B99-899C-FBC34552F319}" dt="2025-07-11T07:25:04.376" v="2248"/>
        <pc:sldMkLst>
          <pc:docMk/>
          <pc:sldMk cId="3159143302" sldId="2147481340"/>
        </pc:sldMkLst>
        <pc:spChg chg="mod">
          <ac:chgData name="Huegle, Thomas" userId="b9ff43cb-ebd8-400e-b1f7-ebba75e72254" providerId="ADAL" clId="{750B6749-DE6B-4B99-899C-FBC34552F319}" dt="2025-07-10T21:45:09.886" v="2171" actId="20577"/>
          <ac:spMkLst>
            <pc:docMk/>
            <pc:sldMk cId="3159143302" sldId="2147481340"/>
            <ac:spMk id="3" creationId="{D074F31C-E670-A1EC-F895-DD3143D039F6}"/>
          </ac:spMkLst>
        </pc:spChg>
        <pc:spChg chg="add mod">
          <ac:chgData name="Huegle, Thomas" userId="b9ff43cb-ebd8-400e-b1f7-ebba75e72254" providerId="ADAL" clId="{750B6749-DE6B-4B99-899C-FBC34552F319}" dt="2025-07-10T21:47:30.683" v="2175" actId="207"/>
          <ac:spMkLst>
            <pc:docMk/>
            <pc:sldMk cId="3159143302" sldId="2147481340"/>
            <ac:spMk id="5" creationId="{4F2C87D4-F9CB-155E-FAC8-8E79B84D2483}"/>
          </ac:spMkLst>
        </pc:spChg>
        <pc:picChg chg="add mod">
          <ac:chgData name="Huegle, Thomas" userId="b9ff43cb-ebd8-400e-b1f7-ebba75e72254" providerId="ADAL" clId="{750B6749-DE6B-4B99-899C-FBC34552F319}" dt="2025-07-11T07:24:57.859" v="2247" actId="1076"/>
          <ac:picMkLst>
            <pc:docMk/>
            <pc:sldMk cId="3159143302" sldId="2147481340"/>
            <ac:picMk id="7" creationId="{37483E23-31C2-DB30-1B7E-F16643520D5B}"/>
          </ac:picMkLst>
        </pc:picChg>
      </pc:sldChg>
      <pc:sldChg chg="del">
        <pc:chgData name="Huegle, Thomas" userId="b9ff43cb-ebd8-400e-b1f7-ebba75e72254" providerId="ADAL" clId="{750B6749-DE6B-4B99-899C-FBC34552F319}" dt="2025-07-10T20:38:37.480" v="2085" actId="47"/>
        <pc:sldMkLst>
          <pc:docMk/>
          <pc:sldMk cId="1621194225" sldId="2147481341"/>
        </pc:sldMkLst>
      </pc:sldChg>
      <pc:sldChg chg="modSp new del mod">
        <pc:chgData name="Huegle, Thomas" userId="b9ff43cb-ebd8-400e-b1f7-ebba75e72254" providerId="ADAL" clId="{750B6749-DE6B-4B99-899C-FBC34552F319}" dt="2025-07-10T20:38:40.385" v="2086" actId="47"/>
        <pc:sldMkLst>
          <pc:docMk/>
          <pc:sldMk cId="972870726" sldId="2147481342"/>
        </pc:sldMkLst>
      </pc:sldChg>
      <pc:sldChg chg="modSp new mod ord">
        <pc:chgData name="Huegle, Thomas" userId="b9ff43cb-ebd8-400e-b1f7-ebba75e72254" providerId="ADAL" clId="{750B6749-DE6B-4B99-899C-FBC34552F319}" dt="2025-07-10T20:59:31.145" v="2107" actId="6549"/>
        <pc:sldMkLst>
          <pc:docMk/>
          <pc:sldMk cId="69073082" sldId="2147481343"/>
        </pc:sldMkLst>
        <pc:spChg chg="mod">
          <ac:chgData name="Huegle, Thomas" userId="b9ff43cb-ebd8-400e-b1f7-ebba75e72254" providerId="ADAL" clId="{750B6749-DE6B-4B99-899C-FBC34552F319}" dt="2025-07-09T22:12:38.191" v="482" actId="20577"/>
          <ac:spMkLst>
            <pc:docMk/>
            <pc:sldMk cId="69073082" sldId="2147481343"/>
            <ac:spMk id="2" creationId="{F4F30605-A637-9A6A-A473-BDC5230B7F0A}"/>
          </ac:spMkLst>
        </pc:spChg>
        <pc:spChg chg="mod">
          <ac:chgData name="Huegle, Thomas" userId="b9ff43cb-ebd8-400e-b1f7-ebba75e72254" providerId="ADAL" clId="{750B6749-DE6B-4B99-899C-FBC34552F319}" dt="2025-07-10T20:59:31.145" v="2107" actId="6549"/>
          <ac:spMkLst>
            <pc:docMk/>
            <pc:sldMk cId="69073082" sldId="2147481343"/>
            <ac:spMk id="3" creationId="{401812E4-CCB7-86E7-9FB8-05C9A4ED8B83}"/>
          </ac:spMkLst>
        </pc:spChg>
      </pc:sldChg>
      <pc:sldChg chg="addSp delSp modSp new mod ord modShow">
        <pc:chgData name="Huegle, Thomas" userId="b9ff43cb-ebd8-400e-b1f7-ebba75e72254" providerId="ADAL" clId="{750B6749-DE6B-4B99-899C-FBC34552F319}" dt="2025-07-11T09:30:57.668" v="3403"/>
        <pc:sldMkLst>
          <pc:docMk/>
          <pc:sldMk cId="311243429" sldId="2147481344"/>
        </pc:sldMkLst>
        <pc:spChg chg="mod">
          <ac:chgData name="Huegle, Thomas" userId="b9ff43cb-ebd8-400e-b1f7-ebba75e72254" providerId="ADAL" clId="{750B6749-DE6B-4B99-899C-FBC34552F319}" dt="2025-07-10T21:15:29.708" v="2132" actId="20577"/>
          <ac:spMkLst>
            <pc:docMk/>
            <pc:sldMk cId="311243429" sldId="2147481344"/>
            <ac:spMk id="2" creationId="{94A69BE4-5E84-7DCD-30FF-59B96A4CDBC4}"/>
          </ac:spMkLst>
        </pc:spChg>
        <pc:spChg chg="add del mod">
          <ac:chgData name="Huegle, Thomas" userId="b9ff43cb-ebd8-400e-b1f7-ebba75e72254" providerId="ADAL" clId="{750B6749-DE6B-4B99-899C-FBC34552F319}" dt="2025-07-10T19:41:56.167" v="1092" actId="478"/>
          <ac:spMkLst>
            <pc:docMk/>
            <pc:sldMk cId="311243429" sldId="2147481344"/>
            <ac:spMk id="9" creationId="{A77B1F22-8F12-7BEB-5968-A9D68DD12D90}"/>
          </ac:spMkLst>
        </pc:spChg>
        <pc:spChg chg="add mod">
          <ac:chgData name="Huegle, Thomas" userId="b9ff43cb-ebd8-400e-b1f7-ebba75e72254" providerId="ADAL" clId="{750B6749-DE6B-4B99-899C-FBC34552F319}" dt="2025-07-10T19:55:24.974" v="1449" actId="1076"/>
          <ac:spMkLst>
            <pc:docMk/>
            <pc:sldMk cId="311243429" sldId="2147481344"/>
            <ac:spMk id="10" creationId="{F06B05B2-6D13-FF51-41DB-57CFBC7E826E}"/>
          </ac:spMkLst>
        </pc:spChg>
        <pc:spChg chg="add mod">
          <ac:chgData name="Huegle, Thomas" userId="b9ff43cb-ebd8-400e-b1f7-ebba75e72254" providerId="ADAL" clId="{750B6749-DE6B-4B99-899C-FBC34552F319}" dt="2025-07-10T21:44:21.270" v="2164" actId="1076"/>
          <ac:spMkLst>
            <pc:docMk/>
            <pc:sldMk cId="311243429" sldId="2147481344"/>
            <ac:spMk id="11" creationId="{72B11E6B-C335-F831-3398-1C7C57E1C330}"/>
          </ac:spMkLst>
        </pc:spChg>
        <pc:spChg chg="add mod">
          <ac:chgData name="Huegle, Thomas" userId="b9ff43cb-ebd8-400e-b1f7-ebba75e72254" providerId="ADAL" clId="{750B6749-DE6B-4B99-899C-FBC34552F319}" dt="2025-07-10T19:56:49.011" v="1487" actId="1038"/>
          <ac:spMkLst>
            <pc:docMk/>
            <pc:sldMk cId="311243429" sldId="2147481344"/>
            <ac:spMk id="12" creationId="{7D06A481-1944-9947-26EA-67818A90AB92}"/>
          </ac:spMkLst>
        </pc:spChg>
        <pc:spChg chg="add mod">
          <ac:chgData name="Huegle, Thomas" userId="b9ff43cb-ebd8-400e-b1f7-ebba75e72254" providerId="ADAL" clId="{750B6749-DE6B-4B99-899C-FBC34552F319}" dt="2025-07-10T19:56:49.011" v="1487" actId="1038"/>
          <ac:spMkLst>
            <pc:docMk/>
            <pc:sldMk cId="311243429" sldId="2147481344"/>
            <ac:spMk id="13" creationId="{EFD93680-36BC-A634-7A42-5EFD19E34D6E}"/>
          </ac:spMkLst>
        </pc:spChg>
        <pc:spChg chg="add mod">
          <ac:chgData name="Huegle, Thomas" userId="b9ff43cb-ebd8-400e-b1f7-ebba75e72254" providerId="ADAL" clId="{750B6749-DE6B-4B99-899C-FBC34552F319}" dt="2025-07-10T19:56:49.011" v="1487" actId="1038"/>
          <ac:spMkLst>
            <pc:docMk/>
            <pc:sldMk cId="311243429" sldId="2147481344"/>
            <ac:spMk id="14" creationId="{6FE99880-8DFA-B65D-5108-CDC9704BF350}"/>
          </ac:spMkLst>
        </pc:spChg>
        <pc:spChg chg="add mod">
          <ac:chgData name="Huegle, Thomas" userId="b9ff43cb-ebd8-400e-b1f7-ebba75e72254" providerId="ADAL" clId="{750B6749-DE6B-4B99-899C-FBC34552F319}" dt="2025-07-10T19:56:49.011" v="1487" actId="1038"/>
          <ac:spMkLst>
            <pc:docMk/>
            <pc:sldMk cId="311243429" sldId="2147481344"/>
            <ac:spMk id="17" creationId="{6391C4FD-C218-5B08-D950-4ECA76CF7F41}"/>
          </ac:spMkLst>
        </pc:spChg>
        <pc:spChg chg="add mod">
          <ac:chgData name="Huegle, Thomas" userId="b9ff43cb-ebd8-400e-b1f7-ebba75e72254" providerId="ADAL" clId="{750B6749-DE6B-4B99-899C-FBC34552F319}" dt="2025-07-10T19:57:05.640" v="1532" actId="1037"/>
          <ac:spMkLst>
            <pc:docMk/>
            <pc:sldMk cId="311243429" sldId="2147481344"/>
            <ac:spMk id="19" creationId="{281B374F-D178-201E-FF4D-3E241D1331A4}"/>
          </ac:spMkLst>
        </pc:spChg>
        <pc:spChg chg="add mod">
          <ac:chgData name="Huegle, Thomas" userId="b9ff43cb-ebd8-400e-b1f7-ebba75e72254" providerId="ADAL" clId="{750B6749-DE6B-4B99-899C-FBC34552F319}" dt="2025-07-10T19:56:49.011" v="1487" actId="1038"/>
          <ac:spMkLst>
            <pc:docMk/>
            <pc:sldMk cId="311243429" sldId="2147481344"/>
            <ac:spMk id="22" creationId="{6AEC7790-70FB-B713-7DA8-71F9CC136782}"/>
          </ac:spMkLst>
        </pc:spChg>
        <pc:spChg chg="add mod">
          <ac:chgData name="Huegle, Thomas" userId="b9ff43cb-ebd8-400e-b1f7-ebba75e72254" providerId="ADAL" clId="{750B6749-DE6B-4B99-899C-FBC34552F319}" dt="2025-07-10T19:56:49.011" v="1487" actId="1038"/>
          <ac:spMkLst>
            <pc:docMk/>
            <pc:sldMk cId="311243429" sldId="2147481344"/>
            <ac:spMk id="30" creationId="{F413AA10-D5BD-1CC0-6EFC-785332A91B96}"/>
          </ac:spMkLst>
        </pc:spChg>
        <pc:spChg chg="add mod">
          <ac:chgData name="Huegle, Thomas" userId="b9ff43cb-ebd8-400e-b1f7-ebba75e72254" providerId="ADAL" clId="{750B6749-DE6B-4B99-899C-FBC34552F319}" dt="2025-07-10T19:56:49.011" v="1487" actId="1038"/>
          <ac:spMkLst>
            <pc:docMk/>
            <pc:sldMk cId="311243429" sldId="2147481344"/>
            <ac:spMk id="38" creationId="{DF3D8BD5-AF46-3250-8BC3-08CD42924E67}"/>
          </ac:spMkLst>
        </pc:spChg>
        <pc:spChg chg="add mod">
          <ac:chgData name="Huegle, Thomas" userId="b9ff43cb-ebd8-400e-b1f7-ebba75e72254" providerId="ADAL" clId="{750B6749-DE6B-4B99-899C-FBC34552F319}" dt="2025-07-10T19:58:24.170" v="1545" actId="207"/>
          <ac:spMkLst>
            <pc:docMk/>
            <pc:sldMk cId="311243429" sldId="2147481344"/>
            <ac:spMk id="46" creationId="{EA0CB130-2CA6-DAD9-673F-A89D383EB6F5}"/>
          </ac:spMkLst>
        </pc:spChg>
        <pc:cxnChg chg="add mod">
          <ac:chgData name="Huegle, Thomas" userId="b9ff43cb-ebd8-400e-b1f7-ebba75e72254" providerId="ADAL" clId="{750B6749-DE6B-4B99-899C-FBC34552F319}" dt="2025-07-10T19:47:48.524" v="1300" actId="13822"/>
          <ac:cxnSpMkLst>
            <pc:docMk/>
            <pc:sldMk cId="311243429" sldId="2147481344"/>
            <ac:cxnSpMk id="16" creationId="{DB0F64F0-723E-7BF6-264F-F9949E41A136}"/>
          </ac:cxnSpMkLst>
        </pc:cxnChg>
        <pc:cxnChg chg="add mod">
          <ac:chgData name="Huegle, Thomas" userId="b9ff43cb-ebd8-400e-b1f7-ebba75e72254" providerId="ADAL" clId="{750B6749-DE6B-4B99-899C-FBC34552F319}" dt="2025-07-10T19:56:49.011" v="1487" actId="1038"/>
          <ac:cxnSpMkLst>
            <pc:docMk/>
            <pc:sldMk cId="311243429" sldId="2147481344"/>
            <ac:cxnSpMk id="21" creationId="{3D858603-F8A9-0218-8C71-DC8C6D9AEAD9}"/>
          </ac:cxnSpMkLst>
        </pc:cxnChg>
        <pc:cxnChg chg="add mod">
          <ac:chgData name="Huegle, Thomas" userId="b9ff43cb-ebd8-400e-b1f7-ebba75e72254" providerId="ADAL" clId="{750B6749-DE6B-4B99-899C-FBC34552F319}" dt="2025-07-10T19:53:20.716" v="1407" actId="14100"/>
          <ac:cxnSpMkLst>
            <pc:docMk/>
            <pc:sldMk cId="311243429" sldId="2147481344"/>
            <ac:cxnSpMk id="24" creationId="{E66BBE5E-9868-11E5-B21D-5871C41CD21D}"/>
          </ac:cxnSpMkLst>
        </pc:cxnChg>
        <pc:cxnChg chg="add mod">
          <ac:chgData name="Huegle, Thomas" userId="b9ff43cb-ebd8-400e-b1f7-ebba75e72254" providerId="ADAL" clId="{750B6749-DE6B-4B99-899C-FBC34552F319}" dt="2025-07-10T19:53:20.716" v="1407" actId="14100"/>
          <ac:cxnSpMkLst>
            <pc:docMk/>
            <pc:sldMk cId="311243429" sldId="2147481344"/>
            <ac:cxnSpMk id="26" creationId="{5688EB45-3571-0EC3-5102-314CECAE7B63}"/>
          </ac:cxnSpMkLst>
        </pc:cxnChg>
        <pc:cxnChg chg="add mod">
          <ac:chgData name="Huegle, Thomas" userId="b9ff43cb-ebd8-400e-b1f7-ebba75e72254" providerId="ADAL" clId="{750B6749-DE6B-4B99-899C-FBC34552F319}" dt="2025-07-10T19:56:49.011" v="1487" actId="1038"/>
          <ac:cxnSpMkLst>
            <pc:docMk/>
            <pc:sldMk cId="311243429" sldId="2147481344"/>
            <ac:cxnSpMk id="32" creationId="{2C516E4E-AAAA-0433-00D9-4E0CA038BF19}"/>
          </ac:cxnSpMkLst>
        </pc:cxnChg>
        <pc:cxnChg chg="add mod">
          <ac:chgData name="Huegle, Thomas" userId="b9ff43cb-ebd8-400e-b1f7-ebba75e72254" providerId="ADAL" clId="{750B6749-DE6B-4B99-899C-FBC34552F319}" dt="2025-07-10T19:56:11.357" v="1453" actId="14100"/>
          <ac:cxnSpMkLst>
            <pc:docMk/>
            <pc:sldMk cId="311243429" sldId="2147481344"/>
            <ac:cxnSpMk id="40" creationId="{A679425D-9915-7CC6-4E57-D1DC66B55B8B}"/>
          </ac:cxnSpMkLst>
        </pc:cxnChg>
        <pc:cxnChg chg="add mod">
          <ac:chgData name="Huegle, Thomas" userId="b9ff43cb-ebd8-400e-b1f7-ebba75e72254" providerId="ADAL" clId="{750B6749-DE6B-4B99-899C-FBC34552F319}" dt="2025-07-10T19:57:46.935" v="1534" actId="13822"/>
          <ac:cxnSpMkLst>
            <pc:docMk/>
            <pc:sldMk cId="311243429" sldId="2147481344"/>
            <ac:cxnSpMk id="43" creationId="{03A1DC4A-1AA5-0C38-01C1-717D25DACDB6}"/>
          </ac:cxnSpMkLst>
        </pc:cxnChg>
        <pc:cxnChg chg="add mod">
          <ac:chgData name="Huegle, Thomas" userId="b9ff43cb-ebd8-400e-b1f7-ebba75e72254" providerId="ADAL" clId="{750B6749-DE6B-4B99-899C-FBC34552F319}" dt="2025-07-10T19:57:58.237" v="1536" actId="13822"/>
          <ac:cxnSpMkLst>
            <pc:docMk/>
            <pc:sldMk cId="311243429" sldId="2147481344"/>
            <ac:cxnSpMk id="45" creationId="{179FB39B-DB4B-20A4-DBD0-5546C33FD8A8}"/>
          </ac:cxnSpMkLst>
        </pc:cxnChg>
      </pc:sldChg>
      <pc:sldChg chg="addSp delSp modSp new mod">
        <pc:chgData name="Huegle, Thomas" userId="b9ff43cb-ebd8-400e-b1f7-ebba75e72254" providerId="ADAL" clId="{750B6749-DE6B-4B99-899C-FBC34552F319}" dt="2025-07-11T07:37:36.303" v="3401" actId="1038"/>
        <pc:sldMkLst>
          <pc:docMk/>
          <pc:sldMk cId="229688950" sldId="2147481345"/>
        </pc:sldMkLst>
        <pc:spChg chg="del">
          <ac:chgData name="Huegle, Thomas" userId="b9ff43cb-ebd8-400e-b1f7-ebba75e72254" providerId="ADAL" clId="{750B6749-DE6B-4B99-899C-FBC34552F319}" dt="2025-07-10T20:20:38.578" v="1744" actId="478"/>
          <ac:spMkLst>
            <pc:docMk/>
            <pc:sldMk cId="229688950" sldId="2147481345"/>
            <ac:spMk id="2" creationId="{5442F6D5-2E23-0140-0A64-3EFA330DEE3F}"/>
          </ac:spMkLst>
        </pc:spChg>
        <pc:spChg chg="del">
          <ac:chgData name="Huegle, Thomas" userId="b9ff43cb-ebd8-400e-b1f7-ebba75e72254" providerId="ADAL" clId="{750B6749-DE6B-4B99-899C-FBC34552F319}" dt="2025-07-10T20:10:37.780" v="1615" actId="478"/>
          <ac:spMkLst>
            <pc:docMk/>
            <pc:sldMk cId="229688950" sldId="2147481345"/>
            <ac:spMk id="3" creationId="{AD53921D-3AD3-C692-D356-DEC83B4F992E}"/>
          </ac:spMkLst>
        </pc:spChg>
        <pc:spChg chg="add del mod">
          <ac:chgData name="Huegle, Thomas" userId="b9ff43cb-ebd8-400e-b1f7-ebba75e72254" providerId="ADAL" clId="{750B6749-DE6B-4B99-899C-FBC34552F319}" dt="2025-07-10T20:10:34.472" v="1614" actId="478"/>
          <ac:spMkLst>
            <pc:docMk/>
            <pc:sldMk cId="229688950" sldId="2147481345"/>
            <ac:spMk id="4" creationId="{7F63D406-DCAE-7612-4A6D-921D68A3E4EA}"/>
          </ac:spMkLst>
        </pc:spChg>
        <pc:spChg chg="add del mod">
          <ac:chgData name="Huegle, Thomas" userId="b9ff43cb-ebd8-400e-b1f7-ebba75e72254" providerId="ADAL" clId="{750B6749-DE6B-4B99-899C-FBC34552F319}" dt="2025-07-10T20:13:07.339" v="1632" actId="478"/>
          <ac:spMkLst>
            <pc:docMk/>
            <pc:sldMk cId="229688950" sldId="2147481345"/>
            <ac:spMk id="8" creationId="{37CFE290-4553-326E-245D-B92BACB6772E}"/>
          </ac:spMkLst>
        </pc:spChg>
        <pc:spChg chg="add mod ord topLvl">
          <ac:chgData name="Huegle, Thomas" userId="b9ff43cb-ebd8-400e-b1f7-ebba75e72254" providerId="ADAL" clId="{750B6749-DE6B-4B99-899C-FBC34552F319}" dt="2025-07-10T20:31:18.908" v="1888" actId="12788"/>
          <ac:spMkLst>
            <pc:docMk/>
            <pc:sldMk cId="229688950" sldId="2147481345"/>
            <ac:spMk id="9" creationId="{EA1E8256-B78A-A0B1-624F-AAAF87B33FD0}"/>
          </ac:spMkLst>
        </pc:spChg>
        <pc:spChg chg="add mod">
          <ac:chgData name="Huegle, Thomas" userId="b9ff43cb-ebd8-400e-b1f7-ebba75e72254" providerId="ADAL" clId="{750B6749-DE6B-4B99-899C-FBC34552F319}" dt="2025-07-10T20:33:22.816" v="1955" actId="688"/>
          <ac:spMkLst>
            <pc:docMk/>
            <pc:sldMk cId="229688950" sldId="2147481345"/>
            <ac:spMk id="12" creationId="{DC35771A-C8F4-281A-286A-9CA1D2B40928}"/>
          </ac:spMkLst>
        </pc:spChg>
        <pc:spChg chg="add mod">
          <ac:chgData name="Huegle, Thomas" userId="b9ff43cb-ebd8-400e-b1f7-ebba75e72254" providerId="ADAL" clId="{750B6749-DE6B-4B99-899C-FBC34552F319}" dt="2025-07-10T20:32:40.872" v="1948" actId="1036"/>
          <ac:spMkLst>
            <pc:docMk/>
            <pc:sldMk cId="229688950" sldId="2147481345"/>
            <ac:spMk id="13" creationId="{73A7247A-FBBE-278F-39A6-02FE35628E4F}"/>
          </ac:spMkLst>
        </pc:spChg>
        <pc:spChg chg="add mod">
          <ac:chgData name="Huegle, Thomas" userId="b9ff43cb-ebd8-400e-b1f7-ebba75e72254" providerId="ADAL" clId="{750B6749-DE6B-4B99-899C-FBC34552F319}" dt="2025-07-10T21:21:42.836" v="2156" actId="20577"/>
          <ac:spMkLst>
            <pc:docMk/>
            <pc:sldMk cId="229688950" sldId="2147481345"/>
            <ac:spMk id="14" creationId="{1A601C59-924A-4642-C1F5-7BDDAB2E3EE6}"/>
          </ac:spMkLst>
        </pc:spChg>
        <pc:spChg chg="add mod">
          <ac:chgData name="Huegle, Thomas" userId="b9ff43cb-ebd8-400e-b1f7-ebba75e72254" providerId="ADAL" clId="{750B6749-DE6B-4B99-899C-FBC34552F319}" dt="2025-07-10T20:35:26.593" v="2042" actId="1037"/>
          <ac:spMkLst>
            <pc:docMk/>
            <pc:sldMk cId="229688950" sldId="2147481345"/>
            <ac:spMk id="15" creationId="{3E7EB053-0DD8-65A5-02A7-A3C51ABE7B1C}"/>
          </ac:spMkLst>
        </pc:spChg>
        <pc:spChg chg="add mod">
          <ac:chgData name="Huegle, Thomas" userId="b9ff43cb-ebd8-400e-b1f7-ebba75e72254" providerId="ADAL" clId="{750B6749-DE6B-4B99-899C-FBC34552F319}" dt="2025-07-10T20:33:41.107" v="1999" actId="1038"/>
          <ac:spMkLst>
            <pc:docMk/>
            <pc:sldMk cId="229688950" sldId="2147481345"/>
            <ac:spMk id="16" creationId="{23740D9D-C96C-2700-9A25-40B45EDCDD3C}"/>
          </ac:spMkLst>
        </pc:spChg>
        <pc:spChg chg="add mod">
          <ac:chgData name="Huegle, Thomas" userId="b9ff43cb-ebd8-400e-b1f7-ebba75e72254" providerId="ADAL" clId="{750B6749-DE6B-4B99-899C-FBC34552F319}" dt="2025-07-10T20:34:52.310" v="2019" actId="1076"/>
          <ac:spMkLst>
            <pc:docMk/>
            <pc:sldMk cId="229688950" sldId="2147481345"/>
            <ac:spMk id="17" creationId="{94DAE187-CB51-96CB-9233-A445E02E17B6}"/>
          </ac:spMkLst>
        </pc:spChg>
        <pc:spChg chg="add del mod">
          <ac:chgData name="Huegle, Thomas" userId="b9ff43cb-ebd8-400e-b1f7-ebba75e72254" providerId="ADAL" clId="{750B6749-DE6B-4B99-899C-FBC34552F319}" dt="2025-07-10T20:35:32.285" v="2043" actId="478"/>
          <ac:spMkLst>
            <pc:docMk/>
            <pc:sldMk cId="229688950" sldId="2147481345"/>
            <ac:spMk id="27" creationId="{44F661BB-FED8-1B5D-6941-B1A0F0178476}"/>
          </ac:spMkLst>
        </pc:spChg>
        <pc:spChg chg="add mod">
          <ac:chgData name="Huegle, Thomas" userId="b9ff43cb-ebd8-400e-b1f7-ebba75e72254" providerId="ADAL" clId="{750B6749-DE6B-4B99-899C-FBC34552F319}" dt="2025-07-10T20:44:24.437" v="2106" actId="20577"/>
          <ac:spMkLst>
            <pc:docMk/>
            <pc:sldMk cId="229688950" sldId="2147481345"/>
            <ac:spMk id="28" creationId="{C147E4D5-A63D-8EC5-F6BE-BA869366F462}"/>
          </ac:spMkLst>
        </pc:spChg>
        <pc:spChg chg="add mod">
          <ac:chgData name="Huegle, Thomas" userId="b9ff43cb-ebd8-400e-b1f7-ebba75e72254" providerId="ADAL" clId="{750B6749-DE6B-4B99-899C-FBC34552F319}" dt="2025-07-11T07:34:57.958" v="2372" actId="1037"/>
          <ac:spMkLst>
            <pc:docMk/>
            <pc:sldMk cId="229688950" sldId="2147481345"/>
            <ac:spMk id="30" creationId="{85D57709-ACEA-DECC-2A3B-1E6C40639392}"/>
          </ac:spMkLst>
        </pc:spChg>
        <pc:spChg chg="add mod">
          <ac:chgData name="Huegle, Thomas" userId="b9ff43cb-ebd8-400e-b1f7-ebba75e72254" providerId="ADAL" clId="{750B6749-DE6B-4B99-899C-FBC34552F319}" dt="2025-07-11T07:34:52.576" v="2356" actId="20577"/>
          <ac:spMkLst>
            <pc:docMk/>
            <pc:sldMk cId="229688950" sldId="2147481345"/>
            <ac:spMk id="31" creationId="{E4B8622B-5F93-1A4B-30C5-78350B4B1F61}"/>
          </ac:spMkLst>
        </pc:spChg>
        <pc:spChg chg="add mod">
          <ac:chgData name="Huegle, Thomas" userId="b9ff43cb-ebd8-400e-b1f7-ebba75e72254" providerId="ADAL" clId="{750B6749-DE6B-4B99-899C-FBC34552F319}" dt="2025-07-11T07:35:14.914" v="2505" actId="20577"/>
          <ac:spMkLst>
            <pc:docMk/>
            <pc:sldMk cId="229688950" sldId="2147481345"/>
            <ac:spMk id="32" creationId="{170DB1D7-401A-497F-B396-740DAEBDD0BA}"/>
          </ac:spMkLst>
        </pc:spChg>
        <pc:spChg chg="add mod">
          <ac:chgData name="Huegle, Thomas" userId="b9ff43cb-ebd8-400e-b1f7-ebba75e72254" providerId="ADAL" clId="{750B6749-DE6B-4B99-899C-FBC34552F319}" dt="2025-07-11T07:35:32.989" v="2675" actId="20577"/>
          <ac:spMkLst>
            <pc:docMk/>
            <pc:sldMk cId="229688950" sldId="2147481345"/>
            <ac:spMk id="33" creationId="{B030E50A-0047-FEAE-1BB7-654703AD5331}"/>
          </ac:spMkLst>
        </pc:spChg>
        <pc:spChg chg="add mod">
          <ac:chgData name="Huegle, Thomas" userId="b9ff43cb-ebd8-400e-b1f7-ebba75e72254" providerId="ADAL" clId="{750B6749-DE6B-4B99-899C-FBC34552F319}" dt="2025-07-11T07:35:52.619" v="2883" actId="1035"/>
          <ac:spMkLst>
            <pc:docMk/>
            <pc:sldMk cId="229688950" sldId="2147481345"/>
            <ac:spMk id="34" creationId="{A50C50D4-D6B0-3F70-0C5E-772CBB18CE4D}"/>
          </ac:spMkLst>
        </pc:spChg>
        <pc:spChg chg="add mod">
          <ac:chgData name="Huegle, Thomas" userId="b9ff43cb-ebd8-400e-b1f7-ebba75e72254" providerId="ADAL" clId="{750B6749-DE6B-4B99-899C-FBC34552F319}" dt="2025-07-11T07:36:15.819" v="3080" actId="1038"/>
          <ac:spMkLst>
            <pc:docMk/>
            <pc:sldMk cId="229688950" sldId="2147481345"/>
            <ac:spMk id="35" creationId="{D4E53903-7B63-A081-E431-5A584D0B2622}"/>
          </ac:spMkLst>
        </pc:spChg>
        <pc:spChg chg="add mod">
          <ac:chgData name="Huegle, Thomas" userId="b9ff43cb-ebd8-400e-b1f7-ebba75e72254" providerId="ADAL" clId="{750B6749-DE6B-4B99-899C-FBC34552F319}" dt="2025-07-11T07:36:54.741" v="3258"/>
          <ac:spMkLst>
            <pc:docMk/>
            <pc:sldMk cId="229688950" sldId="2147481345"/>
            <ac:spMk id="36" creationId="{12316FAD-FF8F-E4B5-1049-177D15436268}"/>
          </ac:spMkLst>
        </pc:spChg>
        <pc:spChg chg="add mod">
          <ac:chgData name="Huegle, Thomas" userId="b9ff43cb-ebd8-400e-b1f7-ebba75e72254" providerId="ADAL" clId="{750B6749-DE6B-4B99-899C-FBC34552F319}" dt="2025-07-11T07:37:36.303" v="3401" actId="1038"/>
          <ac:spMkLst>
            <pc:docMk/>
            <pc:sldMk cId="229688950" sldId="2147481345"/>
            <ac:spMk id="37" creationId="{7397F956-A10C-915F-0FBE-CEB2780822DF}"/>
          </ac:spMkLst>
        </pc:spChg>
        <pc:grpChg chg="add del mod ord">
          <ac:chgData name="Huegle, Thomas" userId="b9ff43cb-ebd8-400e-b1f7-ebba75e72254" providerId="ADAL" clId="{750B6749-DE6B-4B99-899C-FBC34552F319}" dt="2025-07-10T20:26:17.663" v="1775" actId="165"/>
          <ac:grpSpMkLst>
            <pc:docMk/>
            <pc:sldMk cId="229688950" sldId="2147481345"/>
            <ac:grpSpMk id="21" creationId="{FECFD61E-EF55-FD95-BFDD-DCE4607EFC86}"/>
          </ac:grpSpMkLst>
        </pc:grpChg>
        <pc:picChg chg="add mod modCrop">
          <ac:chgData name="Huegle, Thomas" userId="b9ff43cb-ebd8-400e-b1f7-ebba75e72254" providerId="ADAL" clId="{750B6749-DE6B-4B99-899C-FBC34552F319}" dt="2025-07-10T20:43:51.368" v="2091" actId="14861"/>
          <ac:picMkLst>
            <pc:docMk/>
            <pc:sldMk cId="229688950" sldId="2147481345"/>
            <ac:picMk id="5" creationId="{A505E4B3-F9C5-6E75-88F8-BEEB6DF24556}"/>
          </ac:picMkLst>
        </pc:picChg>
        <pc:picChg chg="add mod">
          <ac:chgData name="Huegle, Thomas" userId="b9ff43cb-ebd8-400e-b1f7-ebba75e72254" providerId="ADAL" clId="{750B6749-DE6B-4B99-899C-FBC34552F319}" dt="2025-07-10T20:43:51.368" v="2091" actId="14861"/>
          <ac:picMkLst>
            <pc:docMk/>
            <pc:sldMk cId="229688950" sldId="2147481345"/>
            <ac:picMk id="22" creationId="{AB90BBF8-2BB2-F5B9-A48D-BCDE45FF2035}"/>
          </ac:picMkLst>
        </pc:picChg>
        <pc:picChg chg="add del mod modCrop">
          <ac:chgData name="Huegle, Thomas" userId="b9ff43cb-ebd8-400e-b1f7-ebba75e72254" providerId="ADAL" clId="{750B6749-DE6B-4B99-899C-FBC34552F319}" dt="2025-07-11T07:34:14.844" v="2262" actId="478"/>
          <ac:picMkLst>
            <pc:docMk/>
            <pc:sldMk cId="229688950" sldId="2147481345"/>
            <ac:picMk id="29" creationId="{8CCFF828-F8B1-F06D-1757-6A25EE7E6D3A}"/>
          </ac:picMkLst>
        </pc:picChg>
        <pc:picChg chg="add mod">
          <ac:chgData name="Huegle, Thomas" userId="b9ff43cb-ebd8-400e-b1f7-ebba75e72254" providerId="ADAL" clId="{750B6749-DE6B-4B99-899C-FBC34552F319}" dt="2025-07-10T20:43:51.368" v="2091" actId="14861"/>
          <ac:picMkLst>
            <pc:docMk/>
            <pc:sldMk cId="229688950" sldId="2147481345"/>
            <ac:picMk id="1026" creationId="{3CAC3883-1227-43A8-A25D-AED59BBC51ED}"/>
          </ac:picMkLst>
        </pc:picChg>
        <pc:picChg chg="add mod">
          <ac:chgData name="Huegle, Thomas" userId="b9ff43cb-ebd8-400e-b1f7-ebba75e72254" providerId="ADAL" clId="{750B6749-DE6B-4B99-899C-FBC34552F319}" dt="2025-07-10T20:43:51.368" v="2091" actId="14861"/>
          <ac:picMkLst>
            <pc:docMk/>
            <pc:sldMk cId="229688950" sldId="2147481345"/>
            <ac:picMk id="1028" creationId="{10724FE1-38D7-A53F-894A-96F0041A41AB}"/>
          </ac:picMkLst>
        </pc:picChg>
        <pc:picChg chg="add mod">
          <ac:chgData name="Huegle, Thomas" userId="b9ff43cb-ebd8-400e-b1f7-ebba75e72254" providerId="ADAL" clId="{750B6749-DE6B-4B99-899C-FBC34552F319}" dt="2025-07-10T20:43:51.368" v="2091" actId="14861"/>
          <ac:picMkLst>
            <pc:docMk/>
            <pc:sldMk cId="229688950" sldId="2147481345"/>
            <ac:picMk id="1030" creationId="{E02AA8F1-E7BF-EB2E-869D-DBF226FEB277}"/>
          </ac:picMkLst>
        </pc:picChg>
        <pc:picChg chg="add mod">
          <ac:chgData name="Huegle, Thomas" userId="b9ff43cb-ebd8-400e-b1f7-ebba75e72254" providerId="ADAL" clId="{750B6749-DE6B-4B99-899C-FBC34552F319}" dt="2025-07-10T20:43:51.368" v="2091" actId="14861"/>
          <ac:picMkLst>
            <pc:docMk/>
            <pc:sldMk cId="229688950" sldId="2147481345"/>
            <ac:picMk id="1032" creationId="{3C17D599-6484-D315-3BBF-77B99954B4D6}"/>
          </ac:picMkLst>
        </pc:picChg>
        <pc:picChg chg="add mod">
          <ac:chgData name="Huegle, Thomas" userId="b9ff43cb-ebd8-400e-b1f7-ebba75e72254" providerId="ADAL" clId="{750B6749-DE6B-4B99-899C-FBC34552F319}" dt="2025-07-10T20:43:51.368" v="2091" actId="14861"/>
          <ac:picMkLst>
            <pc:docMk/>
            <pc:sldMk cId="229688950" sldId="2147481345"/>
            <ac:picMk id="1034" creationId="{E5126952-8354-C0BC-E74F-5E6D1B5F344B}"/>
          </ac:picMkLst>
        </pc:picChg>
        <pc:picChg chg="add mod">
          <ac:chgData name="Huegle, Thomas" userId="b9ff43cb-ebd8-400e-b1f7-ebba75e72254" providerId="ADAL" clId="{750B6749-DE6B-4B99-899C-FBC34552F319}" dt="2025-07-10T20:43:51.368" v="2091" actId="14861"/>
          <ac:picMkLst>
            <pc:docMk/>
            <pc:sldMk cId="229688950" sldId="2147481345"/>
            <ac:picMk id="1036" creationId="{52425D5D-0FA8-534D-E0E3-908E8C36AD47}"/>
          </ac:picMkLst>
        </pc:picChg>
        <pc:picChg chg="add del mod">
          <ac:chgData name="Huegle, Thomas" userId="b9ff43cb-ebd8-400e-b1f7-ebba75e72254" providerId="ADAL" clId="{750B6749-DE6B-4B99-899C-FBC34552F319}" dt="2025-07-10T20:07:48.170" v="1588" actId="478"/>
          <ac:picMkLst>
            <pc:docMk/>
            <pc:sldMk cId="229688950" sldId="2147481345"/>
            <ac:picMk id="1038" creationId="{439A5F5F-CED4-674A-9BE9-87DC91DF9B98}"/>
          </ac:picMkLst>
        </pc:picChg>
        <pc:picChg chg="add del mod">
          <ac:chgData name="Huegle, Thomas" userId="b9ff43cb-ebd8-400e-b1f7-ebba75e72254" providerId="ADAL" clId="{750B6749-DE6B-4B99-899C-FBC34552F319}" dt="2025-07-10T20:07:50.023" v="1589" actId="478"/>
          <ac:picMkLst>
            <pc:docMk/>
            <pc:sldMk cId="229688950" sldId="2147481345"/>
            <ac:picMk id="1040" creationId="{89D9D9F6-297D-CDD8-C5F5-FE1C38CE9B99}"/>
          </ac:picMkLst>
        </pc:picChg>
        <pc:picChg chg="add mod">
          <ac:chgData name="Huegle, Thomas" userId="b9ff43cb-ebd8-400e-b1f7-ebba75e72254" providerId="ADAL" clId="{750B6749-DE6B-4B99-899C-FBC34552F319}" dt="2025-07-10T20:43:51.368" v="2091" actId="14861"/>
          <ac:picMkLst>
            <pc:docMk/>
            <pc:sldMk cId="229688950" sldId="2147481345"/>
            <ac:picMk id="1042" creationId="{878511E1-A488-EF61-8CFF-5510FEA35C26}"/>
          </ac:picMkLst>
        </pc:picChg>
        <pc:cxnChg chg="add del mod">
          <ac:chgData name="Huegle, Thomas" userId="b9ff43cb-ebd8-400e-b1f7-ebba75e72254" providerId="ADAL" clId="{750B6749-DE6B-4B99-899C-FBC34552F319}" dt="2025-07-10T20:13:48.334" v="1640" actId="478"/>
          <ac:cxnSpMkLst>
            <pc:docMk/>
            <pc:sldMk cId="229688950" sldId="2147481345"/>
            <ac:cxnSpMk id="7" creationId="{07ACB866-2DE2-28F3-006D-2B6CE4C223BC}"/>
          </ac:cxnSpMkLst>
        </pc:cxnChg>
        <pc:cxnChg chg="add mod topLvl">
          <ac:chgData name="Huegle, Thomas" userId="b9ff43cb-ebd8-400e-b1f7-ebba75e72254" providerId="ADAL" clId="{750B6749-DE6B-4B99-899C-FBC34552F319}" dt="2025-07-10T20:31:18.908" v="1888" actId="12788"/>
          <ac:cxnSpMkLst>
            <pc:docMk/>
            <pc:sldMk cId="229688950" sldId="2147481345"/>
            <ac:cxnSpMk id="11" creationId="{94063649-3636-ADF4-41F6-8DC358A8EAD5}"/>
          </ac:cxnSpMkLst>
        </pc:cxnChg>
        <pc:cxnChg chg="add mod topLvl">
          <ac:chgData name="Huegle, Thomas" userId="b9ff43cb-ebd8-400e-b1f7-ebba75e72254" providerId="ADAL" clId="{750B6749-DE6B-4B99-899C-FBC34552F319}" dt="2025-07-10T20:31:18.908" v="1888" actId="12788"/>
          <ac:cxnSpMkLst>
            <pc:docMk/>
            <pc:sldMk cId="229688950" sldId="2147481345"/>
            <ac:cxnSpMk id="18" creationId="{BA18D86C-BE98-5833-356A-5C4115ED4073}"/>
          </ac:cxnSpMkLst>
        </pc:cxnChg>
        <pc:cxnChg chg="add mod topLvl">
          <ac:chgData name="Huegle, Thomas" userId="b9ff43cb-ebd8-400e-b1f7-ebba75e72254" providerId="ADAL" clId="{750B6749-DE6B-4B99-899C-FBC34552F319}" dt="2025-07-10T20:31:18.908" v="1888" actId="12788"/>
          <ac:cxnSpMkLst>
            <pc:docMk/>
            <pc:sldMk cId="229688950" sldId="2147481345"/>
            <ac:cxnSpMk id="19" creationId="{748C46E2-85C1-C390-94DF-2F12AADF3052}"/>
          </ac:cxnSpMkLst>
        </pc:cxnChg>
        <pc:cxnChg chg="add del mod topLvl">
          <ac:chgData name="Huegle, Thomas" userId="b9ff43cb-ebd8-400e-b1f7-ebba75e72254" providerId="ADAL" clId="{750B6749-DE6B-4B99-899C-FBC34552F319}" dt="2025-07-10T20:26:28.216" v="1776" actId="478"/>
          <ac:cxnSpMkLst>
            <pc:docMk/>
            <pc:sldMk cId="229688950" sldId="2147481345"/>
            <ac:cxnSpMk id="20" creationId="{263804C6-8281-016F-3725-75EBFCD0C2D7}"/>
          </ac:cxnSpMkLst>
        </pc:cxnChg>
        <pc:cxnChg chg="add mod">
          <ac:chgData name="Huegle, Thomas" userId="b9ff43cb-ebd8-400e-b1f7-ebba75e72254" providerId="ADAL" clId="{750B6749-DE6B-4B99-899C-FBC34552F319}" dt="2025-07-10T20:31:18.908" v="1888" actId="12788"/>
          <ac:cxnSpMkLst>
            <pc:docMk/>
            <pc:sldMk cId="229688950" sldId="2147481345"/>
            <ac:cxnSpMk id="24" creationId="{B2796E34-0778-B63D-814C-3A516AC2054B}"/>
          </ac:cxnSpMkLst>
        </pc:cxnChg>
        <pc:cxnChg chg="add mod">
          <ac:chgData name="Huegle, Thomas" userId="b9ff43cb-ebd8-400e-b1f7-ebba75e72254" providerId="ADAL" clId="{750B6749-DE6B-4B99-899C-FBC34552F319}" dt="2025-07-10T20:31:18.908" v="1888" actId="12788"/>
          <ac:cxnSpMkLst>
            <pc:docMk/>
            <pc:sldMk cId="229688950" sldId="2147481345"/>
            <ac:cxnSpMk id="25" creationId="{8BBDFAF5-BD5C-939E-10CF-E845C4C9D41E}"/>
          </ac:cxnSpMkLst>
        </pc:cxnChg>
        <pc:cxnChg chg="add mod">
          <ac:chgData name="Huegle, Thomas" userId="b9ff43cb-ebd8-400e-b1f7-ebba75e72254" providerId="ADAL" clId="{750B6749-DE6B-4B99-899C-FBC34552F319}" dt="2025-07-10T20:31:18.908" v="1888" actId="12788"/>
          <ac:cxnSpMkLst>
            <pc:docMk/>
            <pc:sldMk cId="229688950" sldId="2147481345"/>
            <ac:cxnSpMk id="26" creationId="{0D6653DE-6270-A6C0-FD06-E4F556F4328C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2F454D-A2FB-E28F-62C2-050A837E17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896BDF-7ADA-716C-F5CA-D157A094BB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14C3F-0AF5-DA4C-84F9-3990FF0B58A5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677AF2-C6EF-69B3-EBC0-F3BECE6632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AEBCA-6ABE-1DFD-7AA8-A3B2F1B635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AB913-EDAA-C746-870D-9B7877FA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90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D4C33-E834-184F-A85B-4B1A7D742F82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A2CD3-FB95-D94F-9F04-F9F995EAB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31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A2CD3-FB95-D94F-9F04-F9F995EAB8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61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high angle view of a city&#10;&#10;Description automatically generated">
            <a:extLst>
              <a:ext uri="{FF2B5EF4-FFF2-40B4-BE49-F238E27FC236}">
                <a16:creationId xmlns:a16="http://schemas.microsoft.com/office/drawing/2014/main" id="{01F17512-BEEB-E940-3B9F-9FDBDB2121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49EAE8-262C-D20D-80FF-4279961B7DBA}"/>
              </a:ext>
            </a:extLst>
          </p:cNvPr>
          <p:cNvSpPr/>
          <p:nvPr userDrawn="1"/>
        </p:nvSpPr>
        <p:spPr>
          <a:xfrm>
            <a:off x="896615" y="843778"/>
            <a:ext cx="5199385" cy="5199385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89" name="Title 1">
            <a:extLst>
              <a:ext uri="{FF2B5EF4-FFF2-40B4-BE49-F238E27FC236}">
                <a16:creationId xmlns:a16="http://schemas.microsoft.com/office/drawing/2014/main" id="{4E63AC8A-1BE4-CC0D-A87D-57B1147823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5450" y="2254309"/>
            <a:ext cx="4517136" cy="997196"/>
          </a:xfrm>
        </p:spPr>
        <p:txBody>
          <a:bodyPr wrap="square" anchor="t" anchorCtr="0">
            <a:noAutofit/>
          </a:bodyPr>
          <a:lstStyle>
            <a:lvl1pPr algn="l">
              <a:spcBef>
                <a:spcPts val="1200"/>
              </a:spcBef>
              <a:spcAft>
                <a:spcPts val="60"/>
              </a:spcAft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(Text size no larger than 32pt)</a:t>
            </a:r>
          </a:p>
        </p:txBody>
      </p:sp>
      <p:sp>
        <p:nvSpPr>
          <p:cNvPr id="1990" name="Subtitle 2">
            <a:extLst>
              <a:ext uri="{FF2B5EF4-FFF2-40B4-BE49-F238E27FC236}">
                <a16:creationId xmlns:a16="http://schemas.microsoft.com/office/drawing/2014/main" id="{2FDEC7A3-8D58-3E27-DFCC-68F1F758C8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450" y="4031052"/>
            <a:ext cx="451713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1" spc="1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1991" name="Text Placeholder 1961">
            <a:extLst>
              <a:ext uri="{FF2B5EF4-FFF2-40B4-BE49-F238E27FC236}">
                <a16:creationId xmlns:a16="http://schemas.microsoft.com/office/drawing/2014/main" id="{F290C317-5693-2190-DC6C-B1FBB50E65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5450" y="1934670"/>
            <a:ext cx="451713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0" i="0" spc="15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MONTH XX, XXXX | LOCATION</a:t>
            </a:r>
          </a:p>
        </p:txBody>
      </p:sp>
      <p:sp>
        <p:nvSpPr>
          <p:cNvPr id="1992" name="Text Placeholder 1963">
            <a:extLst>
              <a:ext uri="{FF2B5EF4-FFF2-40B4-BE49-F238E27FC236}">
                <a16:creationId xmlns:a16="http://schemas.microsoft.com/office/drawing/2014/main" id="{69307D98-0D2A-6367-B886-8BC3DE78A9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5450" y="4383195"/>
            <a:ext cx="4517136" cy="3323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24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2400">
                <a:solidFill>
                  <a:schemeClr val="bg1"/>
                </a:solidFill>
              </a:defRPr>
            </a:lvl3pPr>
            <a:lvl4pPr marL="1371600" indent="0" algn="ctr">
              <a:buNone/>
              <a:defRPr sz="2400">
                <a:solidFill>
                  <a:schemeClr val="bg1"/>
                </a:solidFill>
              </a:defRPr>
            </a:lvl4pPr>
            <a:lvl5pPr marL="1828800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1993" name="Rectangle 1992">
            <a:extLst>
              <a:ext uri="{FF2B5EF4-FFF2-40B4-BE49-F238E27FC236}">
                <a16:creationId xmlns:a16="http://schemas.microsoft.com/office/drawing/2014/main" id="{75F67FD0-9510-D988-3837-38FD99E6DD28}"/>
              </a:ext>
            </a:extLst>
          </p:cNvPr>
          <p:cNvSpPr/>
          <p:nvPr userDrawn="1"/>
        </p:nvSpPr>
        <p:spPr>
          <a:xfrm>
            <a:off x="1215450" y="3780792"/>
            <a:ext cx="854364" cy="719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4748"/>
              </a:solidFill>
            </a:endParaRPr>
          </a:p>
        </p:txBody>
      </p:sp>
      <p:sp>
        <p:nvSpPr>
          <p:cNvPr id="1994" name="Text Placeholder 47">
            <a:extLst>
              <a:ext uri="{FF2B5EF4-FFF2-40B4-BE49-F238E27FC236}">
                <a16:creationId xmlns:a16="http://schemas.microsoft.com/office/drawing/2014/main" id="{CE691B96-E32E-F7AA-D0A1-ACAFF2C96F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15450" y="4798918"/>
            <a:ext cx="4517136" cy="246221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60"/>
              </a:spcAft>
              <a:buNone/>
              <a:defRPr sz="1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Presenter Affiliation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1D47623-818A-705B-B821-F058B0BC95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8108" y="1141396"/>
            <a:ext cx="1780479" cy="42801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89A2CD0-329A-AD66-9E82-A1DB6C6F93A4}"/>
              </a:ext>
            </a:extLst>
          </p:cNvPr>
          <p:cNvGrpSpPr/>
          <p:nvPr userDrawn="1"/>
        </p:nvGrpSpPr>
        <p:grpSpPr>
          <a:xfrm>
            <a:off x="1177351" y="5301081"/>
            <a:ext cx="4558967" cy="438406"/>
            <a:chOff x="1177351" y="5301081"/>
            <a:chExt cx="4558967" cy="43840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8CD3442-F157-B130-4C8C-C1C6563CA624}"/>
                </a:ext>
              </a:extLst>
            </p:cNvPr>
            <p:cNvSpPr txBox="1"/>
            <p:nvPr userDrawn="1"/>
          </p:nvSpPr>
          <p:spPr>
            <a:xfrm>
              <a:off x="2688336" y="5344755"/>
              <a:ext cx="3047982" cy="369332"/>
            </a:xfrm>
            <a:prstGeom prst="rect">
              <a:avLst/>
            </a:prstGeom>
            <a:noFill/>
          </p:spPr>
          <p:txBody>
            <a:bodyPr wrap="square" lIns="182880" rtlCol="0">
              <a:spAutoFit/>
            </a:bodyPr>
            <a:lstStyle/>
            <a:p>
              <a:r>
                <a:rPr lang="en-US" sz="900" b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ORNL IS MANAGED BY UT-BATTELLE LLC </a:t>
              </a:r>
              <a:br>
                <a:rPr lang="en-US" sz="900" b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900" b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THE US DEPARTMENT OF ENERGY</a:t>
              </a:r>
            </a:p>
          </p:txBody>
        </p:sp>
        <p:pic>
          <p:nvPicPr>
            <p:cNvPr id="7" name="Picture 6" descr="Shape&#10;&#10;AI-generated content may be incorrect.">
              <a:extLst>
                <a:ext uri="{FF2B5EF4-FFF2-40B4-BE49-F238E27FC236}">
                  <a16:creationId xmlns:a16="http://schemas.microsoft.com/office/drawing/2014/main" id="{442A6DA9-8C3C-81D4-6B8A-D16A90DD9B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77351" y="5301081"/>
              <a:ext cx="1526303" cy="4384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0754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2" y="1825625"/>
            <a:ext cx="5563532" cy="4131422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800"/>
            </a:lvl1pPr>
          </a:lstStyle>
          <a:p>
            <a:r>
              <a:rPr lang="en-US" dirty="0"/>
              <a:t>Place content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61C74-5281-AA62-3E0D-EBE314E66AD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3592" y="1825625"/>
            <a:ext cx="5563532" cy="4131422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800"/>
            </a:lvl1pPr>
          </a:lstStyle>
          <a:p>
            <a:r>
              <a:rPr lang="en-US" dirty="0"/>
              <a:t>Place content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7C102EF-A95D-C917-FF68-A16CB75B3C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 dirty="0"/>
              <a:t>One-sentence headline stating the main takeaway message</a:t>
            </a:r>
          </a:p>
        </p:txBody>
      </p:sp>
    </p:spTree>
    <p:extLst>
      <p:ext uri="{BB962C8B-B14F-4D97-AF65-F5344CB8AC3E}">
        <p14:creationId xmlns:p14="http://schemas.microsoft.com/office/powerpoint/2010/main" val="4115577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4F099DB8-02EB-0BAA-D750-3A0693F28B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6F1A98B-07FE-B21C-77B1-F780EBF12B1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B2F52CC-99F4-74FB-3BF5-8DD70D426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2" y="1825625"/>
            <a:ext cx="5563532" cy="4131422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content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61C74-5281-AA62-3E0D-EBE314E66AD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3592" y="1825625"/>
            <a:ext cx="5563532" cy="4131422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content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7C102EF-A95D-C917-FF68-A16CB75B3C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stating the main takeaway message</a:t>
            </a:r>
          </a:p>
        </p:txBody>
      </p:sp>
    </p:spTree>
    <p:extLst>
      <p:ext uri="{BB962C8B-B14F-4D97-AF65-F5344CB8AC3E}">
        <p14:creationId xmlns:p14="http://schemas.microsoft.com/office/powerpoint/2010/main" val="2409650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7CE54-A067-C608-8071-D9BFAF60E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One-sentence headline stating the main takeaway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2" y="1652954"/>
            <a:ext cx="3650690" cy="4156175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Place content here</a:t>
            </a:r>
          </a:p>
        </p:txBody>
      </p:sp>
      <p:sp>
        <p:nvSpPr>
          <p:cNvPr id="3428" name="Content Placeholder 2">
            <a:extLst>
              <a:ext uri="{FF2B5EF4-FFF2-40B4-BE49-F238E27FC236}">
                <a16:creationId xmlns:a16="http://schemas.microsoft.com/office/drawing/2014/main" id="{91B561D3-B6AC-5C9F-026F-E37DD262A78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28076" y="1652954"/>
            <a:ext cx="3646421" cy="4156175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Place content here</a:t>
            </a:r>
          </a:p>
        </p:txBody>
      </p:sp>
      <p:sp>
        <p:nvSpPr>
          <p:cNvPr id="3430" name="Content Placeholder 2">
            <a:extLst>
              <a:ext uri="{FF2B5EF4-FFF2-40B4-BE49-F238E27FC236}">
                <a16:creationId xmlns:a16="http://schemas.microsoft.com/office/drawing/2014/main" id="{0971FFF4-0C2D-A4E6-1474-3D6A4F0506D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156060" y="1652954"/>
            <a:ext cx="3647391" cy="4156175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Place content here</a:t>
            </a:r>
          </a:p>
        </p:txBody>
      </p:sp>
    </p:spTree>
    <p:extLst>
      <p:ext uri="{BB962C8B-B14F-4D97-AF65-F5344CB8AC3E}">
        <p14:creationId xmlns:p14="http://schemas.microsoft.com/office/powerpoint/2010/main" val="1172851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4F099DB8-02EB-0BAA-D750-3A0693F28B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6F1A98B-07FE-B21C-77B1-F780EBF12B1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B2F52CC-99F4-74FB-3BF5-8DD70D426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7C102EF-A95D-C917-FF68-A16CB75B3C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stating the main takeaway message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C908273-EAF5-86C7-7DA1-4B3A63FA40A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2" y="1652954"/>
            <a:ext cx="3650690" cy="4156175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Place content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28AC23A-F6F3-1406-A41C-A53D31762F5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28076" y="1652954"/>
            <a:ext cx="3646421" cy="4156175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Place content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8990C39-D2EB-2C24-D563-540A447C898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156060" y="1652954"/>
            <a:ext cx="3647391" cy="4156175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Place content here</a:t>
            </a:r>
          </a:p>
        </p:txBody>
      </p:sp>
    </p:spTree>
    <p:extLst>
      <p:ext uri="{BB962C8B-B14F-4D97-AF65-F5344CB8AC3E}">
        <p14:creationId xmlns:p14="http://schemas.microsoft.com/office/powerpoint/2010/main" val="1550189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7CE54-A067-C608-8071-D9BFAF60E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One-sentence headline stating the main takeaway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2" y="1629508"/>
            <a:ext cx="2743968" cy="4179621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Place content here</a:t>
            </a:r>
          </a:p>
        </p:txBody>
      </p:sp>
      <p:sp>
        <p:nvSpPr>
          <p:cNvPr id="3428" name="Content Placeholder 2">
            <a:extLst>
              <a:ext uri="{FF2B5EF4-FFF2-40B4-BE49-F238E27FC236}">
                <a16:creationId xmlns:a16="http://schemas.microsoft.com/office/drawing/2014/main" id="{91B561D3-B6AC-5C9F-026F-E37DD262A78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237701" y="1629508"/>
            <a:ext cx="2740760" cy="4179621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Place content here</a:t>
            </a:r>
          </a:p>
        </p:txBody>
      </p:sp>
      <p:sp>
        <p:nvSpPr>
          <p:cNvPr id="3430" name="Content Placeholder 2">
            <a:extLst>
              <a:ext uri="{FF2B5EF4-FFF2-40B4-BE49-F238E27FC236}">
                <a16:creationId xmlns:a16="http://schemas.microsoft.com/office/drawing/2014/main" id="{0971FFF4-0C2D-A4E6-1474-3D6A4F0506D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144032" y="1629508"/>
            <a:ext cx="2741489" cy="4179621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Place content here</a:t>
            </a:r>
          </a:p>
        </p:txBody>
      </p:sp>
      <p:sp>
        <p:nvSpPr>
          <p:cNvPr id="3432" name="Content Placeholder 2">
            <a:extLst>
              <a:ext uri="{FF2B5EF4-FFF2-40B4-BE49-F238E27FC236}">
                <a16:creationId xmlns:a16="http://schemas.microsoft.com/office/drawing/2014/main" id="{13E0DCF4-21AE-4C71-696D-13E98DC66059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9069571" y="1629508"/>
            <a:ext cx="2737553" cy="4179621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Place content here</a:t>
            </a:r>
          </a:p>
        </p:txBody>
      </p:sp>
    </p:spTree>
    <p:extLst>
      <p:ext uri="{BB962C8B-B14F-4D97-AF65-F5344CB8AC3E}">
        <p14:creationId xmlns:p14="http://schemas.microsoft.com/office/powerpoint/2010/main" val="4106746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umn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4F099DB8-02EB-0BAA-D750-3A0693F28B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6F1A98B-07FE-B21C-77B1-F780EBF12B1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B2F52CC-99F4-74FB-3BF5-8DD70D426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7C102EF-A95D-C917-FF68-A16CB75B3C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stating the main takeaway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954A7-39D8-F93F-8AB5-8AFDA80ABC3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2" y="1629508"/>
            <a:ext cx="2743968" cy="4179621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Place content here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933C006-27BF-E46C-6464-DF2AED8EF3C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237701" y="1629508"/>
            <a:ext cx="2740760" cy="4179621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Place content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72DE149-7914-DD03-AF2A-717A4DBC4C42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144032" y="1629508"/>
            <a:ext cx="2741489" cy="4179621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Place content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563E755-9A43-BCF9-FC26-D2B9312D44A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9069571" y="1629508"/>
            <a:ext cx="2737553" cy="4179621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Place content here</a:t>
            </a:r>
          </a:p>
        </p:txBody>
      </p:sp>
    </p:spTree>
    <p:extLst>
      <p:ext uri="{BB962C8B-B14F-4D97-AF65-F5344CB8AC3E}">
        <p14:creationId xmlns:p14="http://schemas.microsoft.com/office/powerpoint/2010/main" val="1434581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-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7CE54-A067-C608-8071-D9BFAF60E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One-sentence headline stating the main takeaway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2" y="2151529"/>
            <a:ext cx="5528426" cy="3805518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Place content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61C74-5281-AA62-3E0D-EBE314E66AD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37905" y="2151529"/>
            <a:ext cx="5534113" cy="3805518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Place content here</a:t>
            </a:r>
          </a:p>
        </p:txBody>
      </p:sp>
      <p:sp>
        <p:nvSpPr>
          <p:cNvPr id="5" name="Text Placeholder 212">
            <a:extLst>
              <a:ext uri="{FF2B5EF4-FFF2-40B4-BE49-F238E27FC236}">
                <a16:creationId xmlns:a16="http://schemas.microsoft.com/office/drawing/2014/main" id="{E5D92591-51DF-3209-1704-154E381BA6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691" y="1636713"/>
            <a:ext cx="5534113" cy="433965"/>
          </a:xfrm>
          <a:solidFill>
            <a:schemeClr val="tx2"/>
          </a:solidFill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Place content here</a:t>
            </a:r>
          </a:p>
        </p:txBody>
      </p:sp>
      <p:sp>
        <p:nvSpPr>
          <p:cNvPr id="6" name="Text Placeholder 212">
            <a:extLst>
              <a:ext uri="{FF2B5EF4-FFF2-40B4-BE49-F238E27FC236}">
                <a16:creationId xmlns:a16="http://schemas.microsoft.com/office/drawing/2014/main" id="{1322623F-B85A-91ED-9131-7E60FBA08A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429" y="1636672"/>
            <a:ext cx="5534113" cy="433965"/>
          </a:xfrm>
          <a:solidFill>
            <a:schemeClr val="tx2"/>
          </a:solidFill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Place content here</a:t>
            </a:r>
          </a:p>
        </p:txBody>
      </p:sp>
    </p:spTree>
    <p:extLst>
      <p:ext uri="{BB962C8B-B14F-4D97-AF65-F5344CB8AC3E}">
        <p14:creationId xmlns:p14="http://schemas.microsoft.com/office/powerpoint/2010/main" val="2000835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-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7CE54-A067-C608-8071-D9BFAF60E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One-sentence headline stating the main takeaway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2" y="2191870"/>
            <a:ext cx="3650690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Place content here</a:t>
            </a:r>
          </a:p>
        </p:txBody>
      </p:sp>
      <p:sp>
        <p:nvSpPr>
          <p:cNvPr id="3428" name="Content Placeholder 2">
            <a:extLst>
              <a:ext uri="{FF2B5EF4-FFF2-40B4-BE49-F238E27FC236}">
                <a16:creationId xmlns:a16="http://schemas.microsoft.com/office/drawing/2014/main" id="{91B561D3-B6AC-5C9F-026F-E37DD262A78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28076" y="2191870"/>
            <a:ext cx="3646421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Place content here</a:t>
            </a:r>
          </a:p>
        </p:txBody>
      </p:sp>
      <p:sp>
        <p:nvSpPr>
          <p:cNvPr id="3430" name="Content Placeholder 2">
            <a:extLst>
              <a:ext uri="{FF2B5EF4-FFF2-40B4-BE49-F238E27FC236}">
                <a16:creationId xmlns:a16="http://schemas.microsoft.com/office/drawing/2014/main" id="{0971FFF4-0C2D-A4E6-1474-3D6A4F0506D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156060" y="2191870"/>
            <a:ext cx="3647391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Place content here</a:t>
            </a:r>
          </a:p>
        </p:txBody>
      </p:sp>
      <p:sp>
        <p:nvSpPr>
          <p:cNvPr id="4" name="Text Placeholder 212">
            <a:extLst>
              <a:ext uri="{FF2B5EF4-FFF2-40B4-BE49-F238E27FC236}">
                <a16:creationId xmlns:a16="http://schemas.microsoft.com/office/drawing/2014/main" id="{0EDE83FF-6880-0C2B-F666-A52972148F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691" y="1636713"/>
            <a:ext cx="3646421" cy="433965"/>
          </a:xfrm>
          <a:solidFill>
            <a:schemeClr val="tx2"/>
          </a:solidFill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Place content here</a:t>
            </a:r>
          </a:p>
        </p:txBody>
      </p:sp>
      <p:sp>
        <p:nvSpPr>
          <p:cNvPr id="5" name="Text Placeholder 212">
            <a:extLst>
              <a:ext uri="{FF2B5EF4-FFF2-40B4-BE49-F238E27FC236}">
                <a16:creationId xmlns:a16="http://schemas.microsoft.com/office/drawing/2014/main" id="{8CEEB1B0-74A1-A9A5-0E01-2E2E2380F2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31283" y="1636713"/>
            <a:ext cx="3646421" cy="433965"/>
          </a:xfrm>
          <a:solidFill>
            <a:schemeClr val="tx2"/>
          </a:solidFill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Place content here</a:t>
            </a:r>
          </a:p>
        </p:txBody>
      </p:sp>
      <p:sp>
        <p:nvSpPr>
          <p:cNvPr id="6" name="Text Placeholder 212">
            <a:extLst>
              <a:ext uri="{FF2B5EF4-FFF2-40B4-BE49-F238E27FC236}">
                <a16:creationId xmlns:a16="http://schemas.microsoft.com/office/drawing/2014/main" id="{1B1FC136-726A-E90A-AA01-55CC4CA7F5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59995" y="1636713"/>
            <a:ext cx="3646421" cy="433965"/>
          </a:xfrm>
          <a:solidFill>
            <a:schemeClr val="tx2"/>
          </a:solidFill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Place content here</a:t>
            </a:r>
          </a:p>
        </p:txBody>
      </p:sp>
    </p:spTree>
    <p:extLst>
      <p:ext uri="{BB962C8B-B14F-4D97-AF65-F5344CB8AC3E}">
        <p14:creationId xmlns:p14="http://schemas.microsoft.com/office/powerpoint/2010/main" val="1401445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umn-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7CE54-A067-C608-8071-D9BFAF60E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One-sentence headline stating the main takeaway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2" y="2191870"/>
            <a:ext cx="2743968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Place content here</a:t>
            </a:r>
          </a:p>
        </p:txBody>
      </p:sp>
      <p:sp>
        <p:nvSpPr>
          <p:cNvPr id="3428" name="Content Placeholder 2">
            <a:extLst>
              <a:ext uri="{FF2B5EF4-FFF2-40B4-BE49-F238E27FC236}">
                <a16:creationId xmlns:a16="http://schemas.microsoft.com/office/drawing/2014/main" id="{91B561D3-B6AC-5C9F-026F-E37DD262A78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237701" y="2191870"/>
            <a:ext cx="2740760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Place content here</a:t>
            </a:r>
          </a:p>
        </p:txBody>
      </p:sp>
      <p:sp>
        <p:nvSpPr>
          <p:cNvPr id="3430" name="Content Placeholder 2">
            <a:extLst>
              <a:ext uri="{FF2B5EF4-FFF2-40B4-BE49-F238E27FC236}">
                <a16:creationId xmlns:a16="http://schemas.microsoft.com/office/drawing/2014/main" id="{0971FFF4-0C2D-A4E6-1474-3D6A4F0506D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144032" y="2191870"/>
            <a:ext cx="2741489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Place content here</a:t>
            </a:r>
          </a:p>
        </p:txBody>
      </p:sp>
      <p:sp>
        <p:nvSpPr>
          <p:cNvPr id="3432" name="Content Placeholder 2">
            <a:extLst>
              <a:ext uri="{FF2B5EF4-FFF2-40B4-BE49-F238E27FC236}">
                <a16:creationId xmlns:a16="http://schemas.microsoft.com/office/drawing/2014/main" id="{13E0DCF4-21AE-4C71-696D-13E98DC66059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9069571" y="2191870"/>
            <a:ext cx="2737553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Place content here</a:t>
            </a:r>
          </a:p>
        </p:txBody>
      </p:sp>
      <p:sp>
        <p:nvSpPr>
          <p:cNvPr id="4" name="Text Placeholder 212">
            <a:extLst>
              <a:ext uri="{FF2B5EF4-FFF2-40B4-BE49-F238E27FC236}">
                <a16:creationId xmlns:a16="http://schemas.microsoft.com/office/drawing/2014/main" id="{A8FB3702-489D-7133-5029-0EED83D742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692" y="1636713"/>
            <a:ext cx="2740760" cy="433965"/>
          </a:xfrm>
          <a:solidFill>
            <a:schemeClr val="tx2"/>
          </a:solidFill>
        </p:spPr>
        <p:txBody>
          <a:bodyPr wrap="square" lIns="182880" tIns="91440" rIns="91440" bIns="91440">
            <a:sp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Place content here</a:t>
            </a:r>
          </a:p>
        </p:txBody>
      </p:sp>
      <p:sp>
        <p:nvSpPr>
          <p:cNvPr id="5" name="Text Placeholder 212">
            <a:extLst>
              <a:ext uri="{FF2B5EF4-FFF2-40B4-BE49-F238E27FC236}">
                <a16:creationId xmlns:a16="http://schemas.microsoft.com/office/drawing/2014/main" id="{A472ABD6-D4AF-51A3-D274-EB02E1F7D6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7701" y="1636713"/>
            <a:ext cx="2740760" cy="433965"/>
          </a:xfrm>
          <a:solidFill>
            <a:schemeClr val="tx2"/>
          </a:solidFill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Place content here</a:t>
            </a:r>
          </a:p>
        </p:txBody>
      </p:sp>
      <p:sp>
        <p:nvSpPr>
          <p:cNvPr id="6" name="Text Placeholder 212">
            <a:extLst>
              <a:ext uri="{FF2B5EF4-FFF2-40B4-BE49-F238E27FC236}">
                <a16:creationId xmlns:a16="http://schemas.microsoft.com/office/drawing/2014/main" id="{9B2846D9-98D8-E207-8370-E81B28729B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44761" y="1636713"/>
            <a:ext cx="2740760" cy="433965"/>
          </a:xfrm>
          <a:solidFill>
            <a:schemeClr val="tx2"/>
          </a:solidFill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Place content here</a:t>
            </a:r>
          </a:p>
        </p:txBody>
      </p:sp>
      <p:sp>
        <p:nvSpPr>
          <p:cNvPr id="7" name="Text Placeholder 212">
            <a:extLst>
              <a:ext uri="{FF2B5EF4-FFF2-40B4-BE49-F238E27FC236}">
                <a16:creationId xmlns:a16="http://schemas.microsoft.com/office/drawing/2014/main" id="{5A4E93FB-938D-13A6-A78B-46943641C3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69571" y="1636713"/>
            <a:ext cx="2740760" cy="433965"/>
          </a:xfrm>
          <a:solidFill>
            <a:schemeClr val="tx2"/>
          </a:solidFill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Place content here</a:t>
            </a:r>
          </a:p>
        </p:txBody>
      </p:sp>
    </p:spTree>
    <p:extLst>
      <p:ext uri="{BB962C8B-B14F-4D97-AF65-F5344CB8AC3E}">
        <p14:creationId xmlns:p14="http://schemas.microsoft.com/office/powerpoint/2010/main" val="498188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Image Serie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A0731A8F-A5F9-DD23-C897-CABCBA301C32}"/>
              </a:ext>
            </a:extLst>
          </p:cNvPr>
          <p:cNvSpPr/>
          <p:nvPr userDrawn="1"/>
        </p:nvSpPr>
        <p:spPr>
          <a:xfrm>
            <a:off x="0" y="2874040"/>
            <a:ext cx="12192000" cy="3983959"/>
          </a:xfrm>
          <a:custGeom>
            <a:avLst/>
            <a:gdLst>
              <a:gd name="connsiteX0" fmla="*/ 0 w 12192000"/>
              <a:gd name="connsiteY0" fmla="*/ 0 h 3728466"/>
              <a:gd name="connsiteX1" fmla="*/ 12192000 w 12192000"/>
              <a:gd name="connsiteY1" fmla="*/ 0 h 3728466"/>
              <a:gd name="connsiteX2" fmla="*/ 12192000 w 12192000"/>
              <a:gd name="connsiteY2" fmla="*/ 3728466 h 3728466"/>
              <a:gd name="connsiteX3" fmla="*/ 0 w 12192000"/>
              <a:gd name="connsiteY3" fmla="*/ 3728466 h 372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728466">
                <a:moveTo>
                  <a:pt x="0" y="0"/>
                </a:moveTo>
                <a:lnTo>
                  <a:pt x="12192000" y="0"/>
                </a:lnTo>
                <a:lnTo>
                  <a:pt x="12192000" y="3728466"/>
                </a:lnTo>
                <a:lnTo>
                  <a:pt x="0" y="3728466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1" name="Picture Placeholder 360">
            <a:extLst>
              <a:ext uri="{FF2B5EF4-FFF2-40B4-BE49-F238E27FC236}">
                <a16:creationId xmlns:a16="http://schemas.microsoft.com/office/drawing/2014/main" id="{BDA3E75D-82B9-D08B-2F03-A683518AC7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28968" y="1647919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2" name="Picture Placeholder 360">
            <a:extLst>
              <a:ext uri="{FF2B5EF4-FFF2-40B4-BE49-F238E27FC236}">
                <a16:creationId xmlns:a16="http://schemas.microsoft.com/office/drawing/2014/main" id="{B61B4DFE-D0E9-B57A-176A-09A1C664C9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99025" y="1654993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63" name="Picture Placeholder 360">
            <a:extLst>
              <a:ext uri="{FF2B5EF4-FFF2-40B4-BE49-F238E27FC236}">
                <a16:creationId xmlns:a16="http://schemas.microsoft.com/office/drawing/2014/main" id="{174E554B-4BD8-EF29-58CE-4FB93A18B3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58997" y="1677066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E6634D6-1ACC-26AC-A117-291B7F184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/>
          <a:p>
            <a:r>
              <a:rPr lang="en-US" dirty="0"/>
              <a:t>One-sentence headline stating the main takeaway message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B6D4833-11C2-F073-A788-EE5CF0875463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839855A-2E65-D041-0145-9228A25DEC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  <p:sp>
        <p:nvSpPr>
          <p:cNvPr id="9" name="Text Placeholder 364">
            <a:extLst>
              <a:ext uri="{FF2B5EF4-FFF2-40B4-BE49-F238E27FC236}">
                <a16:creationId xmlns:a16="http://schemas.microsoft.com/office/drawing/2014/main" id="{87DB2D28-593F-795D-4528-4F36687F3F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30374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Place content here</a:t>
            </a:r>
          </a:p>
        </p:txBody>
      </p:sp>
      <p:sp>
        <p:nvSpPr>
          <p:cNvPr id="10" name="Text Placeholder 364">
            <a:extLst>
              <a:ext uri="{FF2B5EF4-FFF2-40B4-BE49-F238E27FC236}">
                <a16:creationId xmlns:a16="http://schemas.microsoft.com/office/drawing/2014/main" id="{7376F770-679C-5A79-745B-C16311760F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06516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Place content here</a:t>
            </a:r>
          </a:p>
        </p:txBody>
      </p:sp>
      <p:sp>
        <p:nvSpPr>
          <p:cNvPr id="11" name="Text Placeholder 364">
            <a:extLst>
              <a:ext uri="{FF2B5EF4-FFF2-40B4-BE49-F238E27FC236}">
                <a16:creationId xmlns:a16="http://schemas.microsoft.com/office/drawing/2014/main" id="{BE984742-C45A-DB0D-15F8-E82D7B9C2F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83421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Place content here</a:t>
            </a:r>
          </a:p>
        </p:txBody>
      </p:sp>
    </p:spTree>
    <p:extLst>
      <p:ext uri="{BB962C8B-B14F-4D97-AF65-F5344CB8AC3E}">
        <p14:creationId xmlns:p14="http://schemas.microsoft.com/office/powerpoint/2010/main" val="206819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Standard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285">
            <a:extLst>
              <a:ext uri="{FF2B5EF4-FFF2-40B4-BE49-F238E27FC236}">
                <a16:creationId xmlns:a16="http://schemas.microsoft.com/office/drawing/2014/main" id="{A95873F9-24C5-691B-E0D0-B31D39B7FB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7FB722-2E40-971C-7B7A-5663B28FCD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7656" y="2292076"/>
            <a:ext cx="10396685" cy="997196"/>
          </a:xfrm>
        </p:spPr>
        <p:txBody>
          <a:bodyPr wrap="square" anchor="t" anchorCtr="0">
            <a:noAutofit/>
          </a:bodyPr>
          <a:lstStyle>
            <a:lvl1pPr algn="l">
              <a:spcBef>
                <a:spcPts val="1200"/>
              </a:spcBef>
              <a:spcAft>
                <a:spcPts val="60"/>
              </a:spcAft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Title: Best Title Option for Longer Presentation Titles (Text Size no larger than 32 pt and no smaller than 20pt)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CCE055-46B1-6279-21B5-27B8352AB9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7656" y="4019391"/>
            <a:ext cx="10396685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1" spc="1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1962" name="Text Placeholder 1961">
            <a:extLst>
              <a:ext uri="{FF2B5EF4-FFF2-40B4-BE49-F238E27FC236}">
                <a16:creationId xmlns:a16="http://schemas.microsoft.com/office/drawing/2014/main" id="{05A0F360-5E2B-1313-55AF-9056EF7E8B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656" y="1880997"/>
            <a:ext cx="10396685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0" i="0" spc="15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MONTH XX, XXXX | LOCATION</a:t>
            </a:r>
          </a:p>
        </p:txBody>
      </p:sp>
      <p:sp>
        <p:nvSpPr>
          <p:cNvPr id="1964" name="Text Placeholder 1963">
            <a:extLst>
              <a:ext uri="{FF2B5EF4-FFF2-40B4-BE49-F238E27FC236}">
                <a16:creationId xmlns:a16="http://schemas.microsoft.com/office/drawing/2014/main" id="{D8874D39-76D3-2E6D-F8DD-E0676BF138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7656" y="4371534"/>
            <a:ext cx="10396685" cy="3323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2400">
                <a:solidFill>
                  <a:schemeClr val="bg1"/>
                </a:solidFill>
              </a:defRPr>
            </a:lvl3pPr>
            <a:lvl4pPr marL="1371600" indent="0" algn="ctr">
              <a:buNone/>
              <a:defRPr sz="2400">
                <a:solidFill>
                  <a:schemeClr val="bg1"/>
                </a:solidFill>
              </a:defRPr>
            </a:lvl4pPr>
            <a:lvl5pPr marL="1828800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65AA18-2C89-EB56-1919-13EF35EFFBC8}"/>
              </a:ext>
            </a:extLst>
          </p:cNvPr>
          <p:cNvSpPr/>
          <p:nvPr userDrawn="1"/>
        </p:nvSpPr>
        <p:spPr>
          <a:xfrm>
            <a:off x="897656" y="3793881"/>
            <a:ext cx="854364" cy="719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894AF511-2F91-5CEA-AAAB-75308FF6C4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7656" y="4881013"/>
            <a:ext cx="10396685" cy="246221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60"/>
              </a:spcAft>
              <a:buNone/>
              <a:defRPr sz="16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Presenter Affiliation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32A73F0-167E-610D-E038-566618F01F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8070" y="783630"/>
            <a:ext cx="1780479" cy="42801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8B2AD18-B7D9-77F5-D220-3EDA560B2C83}"/>
              </a:ext>
            </a:extLst>
          </p:cNvPr>
          <p:cNvGrpSpPr/>
          <p:nvPr userDrawn="1"/>
        </p:nvGrpSpPr>
        <p:grpSpPr>
          <a:xfrm>
            <a:off x="859536" y="6108192"/>
            <a:ext cx="4556510" cy="438912"/>
            <a:chOff x="859536" y="6108192"/>
            <a:chExt cx="4556510" cy="43891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6E0B571-503C-1E4E-4585-513FD2198B27}"/>
                </a:ext>
              </a:extLst>
            </p:cNvPr>
            <p:cNvSpPr txBox="1"/>
            <p:nvPr userDrawn="1"/>
          </p:nvSpPr>
          <p:spPr>
            <a:xfrm>
              <a:off x="2368064" y="6156068"/>
              <a:ext cx="3047982" cy="369332"/>
            </a:xfrm>
            <a:prstGeom prst="rect">
              <a:avLst/>
            </a:prstGeom>
            <a:noFill/>
          </p:spPr>
          <p:txBody>
            <a:bodyPr wrap="square" lIns="182880" rtlCol="0">
              <a:spAutoFit/>
            </a:bodyPr>
            <a:lstStyle/>
            <a:p>
              <a: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ORNL IS MANAGED BY UT-BATTELLE LLC </a:t>
              </a:r>
              <a:b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THE US DEPARTMENT OF ENERGY</a:t>
              </a:r>
            </a:p>
          </p:txBody>
        </p:sp>
        <p:pic>
          <p:nvPicPr>
            <p:cNvPr id="9" name="Picture 8" descr="Text&#10;&#10;AI-generated content may be incorrect.">
              <a:extLst>
                <a:ext uri="{FF2B5EF4-FFF2-40B4-BE49-F238E27FC236}">
                  <a16:creationId xmlns:a16="http://schemas.microsoft.com/office/drawing/2014/main" id="{2FD5B24E-06B1-CD75-BC26-A89AA432FA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59536" y="6108192"/>
              <a:ext cx="1528065" cy="4389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694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Image Seri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285">
            <a:extLst>
              <a:ext uri="{FF2B5EF4-FFF2-40B4-BE49-F238E27FC236}">
                <a16:creationId xmlns:a16="http://schemas.microsoft.com/office/drawing/2014/main" id="{33C27B49-A27E-0D8E-47DA-07C46ED6F8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5D5DB1-B0F4-39A7-9E5F-343BB17944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685523" cy="886397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stating the main takeaway message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F7721B-92F3-10FF-5A89-459D1C6BA96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FD5FAFE-F099-74C8-600F-3FEE5ACA26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  <p:sp>
        <p:nvSpPr>
          <p:cNvPr id="6" name="Picture Placeholder 360">
            <a:extLst>
              <a:ext uri="{FF2B5EF4-FFF2-40B4-BE49-F238E27FC236}">
                <a16:creationId xmlns:a16="http://schemas.microsoft.com/office/drawing/2014/main" id="{22CDA623-F17D-C055-60D8-139C9924BE3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73908" y="1647919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360">
            <a:extLst>
              <a:ext uri="{FF2B5EF4-FFF2-40B4-BE49-F238E27FC236}">
                <a16:creationId xmlns:a16="http://schemas.microsoft.com/office/drawing/2014/main" id="{3347E071-335C-4249-3E65-B4125AADA3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9380" y="1654993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360">
            <a:extLst>
              <a:ext uri="{FF2B5EF4-FFF2-40B4-BE49-F238E27FC236}">
                <a16:creationId xmlns:a16="http://schemas.microsoft.com/office/drawing/2014/main" id="{3FE91602-2738-A673-EBF8-A0ACA14E65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6285" y="1677066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364">
            <a:extLst>
              <a:ext uri="{FF2B5EF4-FFF2-40B4-BE49-F238E27FC236}">
                <a16:creationId xmlns:a16="http://schemas.microsoft.com/office/drawing/2014/main" id="{9403276D-5FB8-BD3C-65B5-24E0F431AC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73238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Place content here</a:t>
            </a:r>
          </a:p>
        </p:txBody>
      </p:sp>
      <p:sp>
        <p:nvSpPr>
          <p:cNvPr id="10" name="Text Placeholder 364">
            <a:extLst>
              <a:ext uri="{FF2B5EF4-FFF2-40B4-BE49-F238E27FC236}">
                <a16:creationId xmlns:a16="http://schemas.microsoft.com/office/drawing/2014/main" id="{DEAD8E05-AA79-AD7E-E31D-26EE870F83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9380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Place content here</a:t>
            </a:r>
          </a:p>
        </p:txBody>
      </p:sp>
      <p:sp>
        <p:nvSpPr>
          <p:cNvPr id="11" name="Text Placeholder 364">
            <a:extLst>
              <a:ext uri="{FF2B5EF4-FFF2-40B4-BE49-F238E27FC236}">
                <a16:creationId xmlns:a16="http://schemas.microsoft.com/office/drawing/2014/main" id="{A7759041-293D-A1CE-7012-E2391337B1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6285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Place content here</a:t>
            </a:r>
          </a:p>
        </p:txBody>
      </p:sp>
    </p:spTree>
    <p:extLst>
      <p:ext uri="{BB962C8B-B14F-4D97-AF65-F5344CB8AC3E}">
        <p14:creationId xmlns:p14="http://schemas.microsoft.com/office/powerpoint/2010/main" val="652793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Image Serie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reeform 123">
            <a:extLst>
              <a:ext uri="{FF2B5EF4-FFF2-40B4-BE49-F238E27FC236}">
                <a16:creationId xmlns:a16="http://schemas.microsoft.com/office/drawing/2014/main" id="{14819B2D-3933-9761-A0E0-F8A47EFAE8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D5DB1-B0F4-39A7-9E5F-343BB17944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685523" cy="917575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stating the main takeaway message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F7721B-92F3-10FF-5A89-459D1C6BA96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FD5FAFE-F099-74C8-600F-3FEE5ACA26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  <p:sp>
        <p:nvSpPr>
          <p:cNvPr id="6" name="Picture Placeholder 360">
            <a:extLst>
              <a:ext uri="{FF2B5EF4-FFF2-40B4-BE49-F238E27FC236}">
                <a16:creationId xmlns:a16="http://schemas.microsoft.com/office/drawing/2014/main" id="{22CDA623-F17D-C055-60D8-139C9924BE3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73908" y="1647919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360">
            <a:extLst>
              <a:ext uri="{FF2B5EF4-FFF2-40B4-BE49-F238E27FC236}">
                <a16:creationId xmlns:a16="http://schemas.microsoft.com/office/drawing/2014/main" id="{3347E071-335C-4249-3E65-B4125AADA3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9380" y="1654993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360">
            <a:extLst>
              <a:ext uri="{FF2B5EF4-FFF2-40B4-BE49-F238E27FC236}">
                <a16:creationId xmlns:a16="http://schemas.microsoft.com/office/drawing/2014/main" id="{3FE91602-2738-A673-EBF8-A0ACA14E65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6285" y="1677066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364">
            <a:extLst>
              <a:ext uri="{FF2B5EF4-FFF2-40B4-BE49-F238E27FC236}">
                <a16:creationId xmlns:a16="http://schemas.microsoft.com/office/drawing/2014/main" id="{9403276D-5FB8-BD3C-65B5-24E0F431AC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73238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Place content here</a:t>
            </a:r>
          </a:p>
        </p:txBody>
      </p:sp>
      <p:sp>
        <p:nvSpPr>
          <p:cNvPr id="10" name="Text Placeholder 364">
            <a:extLst>
              <a:ext uri="{FF2B5EF4-FFF2-40B4-BE49-F238E27FC236}">
                <a16:creationId xmlns:a16="http://schemas.microsoft.com/office/drawing/2014/main" id="{DEAD8E05-AA79-AD7E-E31D-26EE870F83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9380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Place content here</a:t>
            </a:r>
          </a:p>
        </p:txBody>
      </p:sp>
      <p:sp>
        <p:nvSpPr>
          <p:cNvPr id="11" name="Text Placeholder 364">
            <a:extLst>
              <a:ext uri="{FF2B5EF4-FFF2-40B4-BE49-F238E27FC236}">
                <a16:creationId xmlns:a16="http://schemas.microsoft.com/office/drawing/2014/main" id="{A7759041-293D-A1CE-7012-E2391337B1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6285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Place content here</a:t>
            </a:r>
          </a:p>
        </p:txBody>
      </p:sp>
    </p:spTree>
    <p:extLst>
      <p:ext uri="{BB962C8B-B14F-4D97-AF65-F5344CB8AC3E}">
        <p14:creationId xmlns:p14="http://schemas.microsoft.com/office/powerpoint/2010/main" val="296653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Image Series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reeform 123">
            <a:extLst>
              <a:ext uri="{FF2B5EF4-FFF2-40B4-BE49-F238E27FC236}">
                <a16:creationId xmlns:a16="http://schemas.microsoft.com/office/drawing/2014/main" id="{14819B2D-3933-9761-A0E0-F8A47EFAE8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F7721B-92F3-10FF-5A89-459D1C6BA96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FD5FAFE-F099-74C8-600F-3FEE5ACA26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127BAF7-7A03-B6B3-4688-2EC146E874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stating the main takeaway message</a:t>
            </a:r>
          </a:p>
        </p:txBody>
      </p:sp>
      <p:sp>
        <p:nvSpPr>
          <p:cNvPr id="17" name="Picture Placeholder 122">
            <a:extLst>
              <a:ext uri="{FF2B5EF4-FFF2-40B4-BE49-F238E27FC236}">
                <a16:creationId xmlns:a16="http://schemas.microsoft.com/office/drawing/2014/main" id="{87D78755-2DCD-D8CC-0E1B-26B8798C9E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07498" y="1371574"/>
            <a:ext cx="3075236" cy="149047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22">
            <a:extLst>
              <a:ext uri="{FF2B5EF4-FFF2-40B4-BE49-F238E27FC236}">
                <a16:creationId xmlns:a16="http://schemas.microsoft.com/office/drawing/2014/main" id="{A646BC9C-4F8B-B5BA-4137-4E5CE8FA2E8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451474" y="3039052"/>
            <a:ext cx="3075236" cy="149047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22">
            <a:extLst>
              <a:ext uri="{FF2B5EF4-FFF2-40B4-BE49-F238E27FC236}">
                <a16:creationId xmlns:a16="http://schemas.microsoft.com/office/drawing/2014/main" id="{30C68DC1-70B2-C7B0-A2FE-80122E4F85A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196136" y="4707798"/>
            <a:ext cx="3075236" cy="149047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46ACBB2B-C7F0-E810-9B2C-BD70D1820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62830" y="1376146"/>
            <a:ext cx="1744662" cy="1485900"/>
          </a:xfrm>
          <a:solidFill>
            <a:schemeClr val="accent5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Place content here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A5AB8117-0D0B-F4A2-5D9D-8D07A61536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07492" y="3043624"/>
            <a:ext cx="1744662" cy="1485900"/>
          </a:xfrm>
          <a:solidFill>
            <a:schemeClr val="accent4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Place content here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269DCCB0-CA4C-C341-313C-4C6AB851C3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51474" y="4712370"/>
            <a:ext cx="1744662" cy="1485900"/>
          </a:xfrm>
          <a:solidFill>
            <a:schemeClr val="accent3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Place content here</a:t>
            </a:r>
          </a:p>
        </p:txBody>
      </p:sp>
    </p:spTree>
    <p:extLst>
      <p:ext uri="{BB962C8B-B14F-4D97-AF65-F5344CB8AC3E}">
        <p14:creationId xmlns:p14="http://schemas.microsoft.com/office/powerpoint/2010/main" val="17830676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Image Series-Colo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60">
            <a:extLst>
              <a:ext uri="{FF2B5EF4-FFF2-40B4-BE49-F238E27FC236}">
                <a16:creationId xmlns:a16="http://schemas.microsoft.com/office/drawing/2014/main" id="{406AFED2-ED49-1112-B21D-D2ECF91333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80965" y="1758896"/>
            <a:ext cx="2194560" cy="187452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360">
            <a:extLst>
              <a:ext uri="{FF2B5EF4-FFF2-40B4-BE49-F238E27FC236}">
                <a16:creationId xmlns:a16="http://schemas.microsoft.com/office/drawing/2014/main" id="{939E5704-91D7-1C33-1BB9-D89551BB48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0965" y="3911299"/>
            <a:ext cx="2194560" cy="187452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360">
            <a:extLst>
              <a:ext uri="{FF2B5EF4-FFF2-40B4-BE49-F238E27FC236}">
                <a16:creationId xmlns:a16="http://schemas.microsoft.com/office/drawing/2014/main" id="{18357D60-C329-E014-7EC4-02AD7930A5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21865" y="1758896"/>
            <a:ext cx="2194560" cy="187452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360">
            <a:extLst>
              <a:ext uri="{FF2B5EF4-FFF2-40B4-BE49-F238E27FC236}">
                <a16:creationId xmlns:a16="http://schemas.microsoft.com/office/drawing/2014/main" id="{1823B7A0-FA70-81A4-C409-2C310328D2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21865" y="3911299"/>
            <a:ext cx="2194560" cy="187452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EEC8D-F30D-2272-2A4E-CD93B0D75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 dirty="0"/>
              <a:t>One-sentence headline stating the main takeaway message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84D16B10-4114-3D13-50FC-848A872439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84410" y="3911299"/>
            <a:ext cx="2192338" cy="1873250"/>
          </a:xfrm>
          <a:solidFill>
            <a:schemeClr val="accent6"/>
          </a:solidFill>
        </p:spPr>
        <p:txBody>
          <a:bodyPr lIns="182880" tIns="182880" rIns="182880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Place content here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69C9FFD-3BEB-F410-9877-CC941D3224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9527" y="1758896"/>
            <a:ext cx="2192338" cy="1873250"/>
          </a:xfrm>
          <a:solidFill>
            <a:schemeClr val="accent2"/>
          </a:solidFill>
        </p:spPr>
        <p:txBody>
          <a:bodyPr lIns="182880" tIns="182880" rIns="182880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Place content here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C39CDA33-6D16-DEAF-0280-749663549D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29527" y="3911299"/>
            <a:ext cx="2192338" cy="1873250"/>
          </a:xfrm>
          <a:solidFill>
            <a:schemeClr val="accent4"/>
          </a:solidFill>
        </p:spPr>
        <p:txBody>
          <a:bodyPr lIns="182880" tIns="182880" rIns="182880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Place content here</a:t>
            </a:r>
          </a:p>
        </p:txBody>
      </p: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FD3A4D06-1EC0-67D1-BF1F-4A91D1E341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84410" y="1758896"/>
            <a:ext cx="2192338" cy="1873250"/>
          </a:xfrm>
          <a:solidFill>
            <a:schemeClr val="tx2"/>
          </a:solidFill>
        </p:spPr>
        <p:txBody>
          <a:bodyPr lIns="182880" tIns="182880" rIns="182880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Place content here</a:t>
            </a:r>
          </a:p>
        </p:txBody>
      </p:sp>
    </p:spTree>
    <p:extLst>
      <p:ext uri="{BB962C8B-B14F-4D97-AF65-F5344CB8AC3E}">
        <p14:creationId xmlns:p14="http://schemas.microsoft.com/office/powerpoint/2010/main" val="2664967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Image Series-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60">
            <a:extLst>
              <a:ext uri="{FF2B5EF4-FFF2-40B4-BE49-F238E27FC236}">
                <a16:creationId xmlns:a16="http://schemas.microsoft.com/office/drawing/2014/main" id="{406AFED2-ED49-1112-B21D-D2ECF91333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68099" y="1465385"/>
            <a:ext cx="2658427" cy="1547446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EEC8D-F30D-2272-2A4E-CD93B0D75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 dirty="0"/>
              <a:t>One-sentence headline stating the main takeaway message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26F353B8-FF4B-42ED-1CE7-EDC4F7EF61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68099" y="3012831"/>
            <a:ext cx="2658427" cy="656942"/>
          </a:xfrm>
          <a:solidFill>
            <a:schemeClr val="tx2"/>
          </a:solidFill>
        </p:spPr>
        <p:txBody>
          <a:bodyPr lIns="91440" tIns="91440" rIns="91440" bIns="9144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Place content here</a:t>
            </a:r>
          </a:p>
        </p:txBody>
      </p:sp>
      <p:sp>
        <p:nvSpPr>
          <p:cNvPr id="11" name="Picture Placeholder 360">
            <a:extLst>
              <a:ext uri="{FF2B5EF4-FFF2-40B4-BE49-F238E27FC236}">
                <a16:creationId xmlns:a16="http://schemas.microsoft.com/office/drawing/2014/main" id="{6E81FCDA-4DA3-AB4A-5D95-88A3FEFC3A2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468099" y="3960136"/>
            <a:ext cx="2658427" cy="1547446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3F669257-B949-89C3-AFAB-C056282DB4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68099" y="5507582"/>
            <a:ext cx="2658427" cy="656942"/>
          </a:xfrm>
          <a:solidFill>
            <a:schemeClr val="accent5"/>
          </a:solidFill>
        </p:spPr>
        <p:txBody>
          <a:bodyPr lIns="91440" tIns="91440" rIns="91440" bIns="91440"/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Place content here</a:t>
            </a:r>
          </a:p>
        </p:txBody>
      </p:sp>
      <p:sp>
        <p:nvSpPr>
          <p:cNvPr id="17" name="Picture Placeholder 360">
            <a:extLst>
              <a:ext uri="{FF2B5EF4-FFF2-40B4-BE49-F238E27FC236}">
                <a16:creationId xmlns:a16="http://schemas.microsoft.com/office/drawing/2014/main" id="{13D2DA25-934B-21FF-2966-29EF546C487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766787" y="1465385"/>
            <a:ext cx="2658427" cy="1547446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17D533C8-B6CD-B35B-9678-CFA2D4FF71A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6787" y="3012831"/>
            <a:ext cx="2658427" cy="656942"/>
          </a:xfrm>
          <a:solidFill>
            <a:schemeClr val="accent3"/>
          </a:solidFill>
        </p:spPr>
        <p:txBody>
          <a:bodyPr lIns="91440" tIns="91440" rIns="91440" bIns="9144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Place content here</a:t>
            </a:r>
          </a:p>
        </p:txBody>
      </p:sp>
      <p:sp>
        <p:nvSpPr>
          <p:cNvPr id="19" name="Picture Placeholder 360">
            <a:extLst>
              <a:ext uri="{FF2B5EF4-FFF2-40B4-BE49-F238E27FC236}">
                <a16:creationId xmlns:a16="http://schemas.microsoft.com/office/drawing/2014/main" id="{FFFA52E8-8238-7D32-74C3-C442340BACD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66787" y="3960136"/>
            <a:ext cx="2658427" cy="1547446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EAA931B9-F65E-5FA9-1A52-F298BEA03A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66787" y="5507582"/>
            <a:ext cx="2658427" cy="656942"/>
          </a:xfrm>
          <a:solidFill>
            <a:schemeClr val="accent4"/>
          </a:solidFill>
        </p:spPr>
        <p:txBody>
          <a:bodyPr lIns="91440" tIns="91440" rIns="91440" bIns="91440"/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Place content here</a:t>
            </a:r>
          </a:p>
        </p:txBody>
      </p:sp>
      <p:sp>
        <p:nvSpPr>
          <p:cNvPr id="21" name="Picture Placeholder 360">
            <a:extLst>
              <a:ext uri="{FF2B5EF4-FFF2-40B4-BE49-F238E27FC236}">
                <a16:creationId xmlns:a16="http://schemas.microsoft.com/office/drawing/2014/main" id="{E2163388-A63C-577D-E1F5-098DA5ECC07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065474" y="1465385"/>
            <a:ext cx="2658427" cy="1547446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6A354D75-2850-EFEF-9B6E-16282EFCDE4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65474" y="3012831"/>
            <a:ext cx="2658427" cy="656942"/>
          </a:xfrm>
          <a:solidFill>
            <a:schemeClr val="accent6"/>
          </a:solidFill>
        </p:spPr>
        <p:txBody>
          <a:bodyPr lIns="91440" tIns="91440" rIns="91440" bIns="9144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Place content here</a:t>
            </a:r>
          </a:p>
        </p:txBody>
      </p:sp>
      <p:sp>
        <p:nvSpPr>
          <p:cNvPr id="23" name="Picture Placeholder 360">
            <a:extLst>
              <a:ext uri="{FF2B5EF4-FFF2-40B4-BE49-F238E27FC236}">
                <a16:creationId xmlns:a16="http://schemas.microsoft.com/office/drawing/2014/main" id="{FBABECBC-CDDA-6887-FB75-25BC231CEC9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065474" y="3960136"/>
            <a:ext cx="2658427" cy="1547446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AA63FF33-3432-1D2E-53DE-B6F0895069F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65474" y="5507582"/>
            <a:ext cx="2658427" cy="656942"/>
          </a:xfrm>
          <a:solidFill>
            <a:schemeClr val="tx1"/>
          </a:solidFill>
        </p:spPr>
        <p:txBody>
          <a:bodyPr lIns="91440" tIns="91440" rIns="91440" bIns="9144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Place content here</a:t>
            </a:r>
          </a:p>
        </p:txBody>
      </p:sp>
    </p:spTree>
    <p:extLst>
      <p:ext uri="{BB962C8B-B14F-4D97-AF65-F5344CB8AC3E}">
        <p14:creationId xmlns:p14="http://schemas.microsoft.com/office/powerpoint/2010/main" val="18581818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Portrait Se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60">
            <a:extLst>
              <a:ext uri="{FF2B5EF4-FFF2-40B4-BE49-F238E27FC236}">
                <a16:creationId xmlns:a16="http://schemas.microsoft.com/office/drawing/2014/main" id="{406AFED2-ED49-1112-B21D-D2ECF91333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10445" y="1682263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EEC8D-F30D-2272-2A4E-CD93B0D75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 dirty="0"/>
              <a:t>One-sentence headline stating the main takeaway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4D37D-9760-333D-5D98-7361CD68B9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10079" y="3107592"/>
            <a:ext cx="1412144" cy="321408"/>
          </a:xfrm>
        </p:spPr>
        <p:txBody>
          <a:bodyPr tIns="91440"/>
          <a:lstStyle>
            <a:lvl1pPr marL="0" indent="0">
              <a:buNone/>
              <a:defRPr sz="1600" b="0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7" name="Picture Placeholder 360">
            <a:extLst>
              <a:ext uri="{FF2B5EF4-FFF2-40B4-BE49-F238E27FC236}">
                <a16:creationId xmlns:a16="http://schemas.microsoft.com/office/drawing/2014/main" id="{25194CC7-DFDD-41E3-3F16-A4BAED70D3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09584" y="1682263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59FEBC2-FFA2-F082-C0B4-490D9C6E36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09218" y="3107592"/>
            <a:ext cx="1412144" cy="321408"/>
          </a:xfrm>
        </p:spPr>
        <p:txBody>
          <a:bodyPr tIns="91440"/>
          <a:lstStyle>
            <a:lvl1pPr marL="0" indent="0">
              <a:buNone/>
              <a:defRPr sz="1600" b="0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10" name="Picture Placeholder 360">
            <a:extLst>
              <a:ext uri="{FF2B5EF4-FFF2-40B4-BE49-F238E27FC236}">
                <a16:creationId xmlns:a16="http://schemas.microsoft.com/office/drawing/2014/main" id="{9E7760E5-8579-2ACD-19F1-A979EC595A8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08182" y="1682263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21DEBE6-249D-E1B1-4B52-A019B44949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07640" y="3107592"/>
            <a:ext cx="1412144" cy="321408"/>
          </a:xfrm>
        </p:spPr>
        <p:txBody>
          <a:bodyPr tIns="91440"/>
          <a:lstStyle>
            <a:lvl1pPr marL="0" indent="0">
              <a:buNone/>
              <a:defRPr sz="1600" b="0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14" name="Picture Placeholder 360">
            <a:extLst>
              <a:ext uri="{FF2B5EF4-FFF2-40B4-BE49-F238E27FC236}">
                <a16:creationId xmlns:a16="http://schemas.microsoft.com/office/drawing/2014/main" id="{EB7AC011-2F57-EC56-91F9-A965565A406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06077" y="1682263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59762E5-F688-DBA8-4C37-B3A3C58F18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05711" y="3107592"/>
            <a:ext cx="1412144" cy="321408"/>
          </a:xfrm>
        </p:spPr>
        <p:txBody>
          <a:bodyPr tIns="91440"/>
          <a:lstStyle>
            <a:lvl1pPr marL="0" indent="0">
              <a:buNone/>
              <a:defRPr sz="1600" b="0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24" name="Picture Placeholder 360">
            <a:extLst>
              <a:ext uri="{FF2B5EF4-FFF2-40B4-BE49-F238E27FC236}">
                <a16:creationId xmlns:a16="http://schemas.microsoft.com/office/drawing/2014/main" id="{8A47F1D3-73AD-F467-48EE-D2074775291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103782" y="1682263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B4A73141-DACC-B694-EAA5-D499AAA41A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03416" y="3107592"/>
            <a:ext cx="1412144" cy="321408"/>
          </a:xfrm>
        </p:spPr>
        <p:txBody>
          <a:bodyPr tIns="91440"/>
          <a:lstStyle>
            <a:lvl1pPr marL="0" indent="0">
              <a:buNone/>
              <a:defRPr sz="1600" b="0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3" name="Picture Placeholder 360">
            <a:extLst>
              <a:ext uri="{FF2B5EF4-FFF2-40B4-BE49-F238E27FC236}">
                <a16:creationId xmlns:a16="http://schemas.microsoft.com/office/drawing/2014/main" id="{50C0265D-4C37-A6EB-018A-088C3665D77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510079" y="3970677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171DB7C-B77B-BA2F-D42D-E70799E1CF4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09713" y="5396006"/>
            <a:ext cx="1412144" cy="321408"/>
          </a:xfrm>
        </p:spPr>
        <p:txBody>
          <a:bodyPr tIns="91440"/>
          <a:lstStyle>
            <a:lvl1pPr marL="0" indent="0">
              <a:buNone/>
              <a:defRPr sz="1600" b="0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6" name="Picture Placeholder 360">
            <a:extLst>
              <a:ext uri="{FF2B5EF4-FFF2-40B4-BE49-F238E27FC236}">
                <a16:creationId xmlns:a16="http://schemas.microsoft.com/office/drawing/2014/main" id="{54228786-C065-7CF8-8C9C-C9622BDB5F7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409218" y="3970677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C03BA11-280F-ED2F-8FE5-AD08B0D448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08852" y="5396006"/>
            <a:ext cx="1412144" cy="321408"/>
          </a:xfrm>
        </p:spPr>
        <p:txBody>
          <a:bodyPr tIns="91440"/>
          <a:lstStyle>
            <a:lvl1pPr marL="0" indent="0">
              <a:buNone/>
              <a:defRPr sz="1600" b="0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11" name="Picture Placeholder 360">
            <a:extLst>
              <a:ext uri="{FF2B5EF4-FFF2-40B4-BE49-F238E27FC236}">
                <a16:creationId xmlns:a16="http://schemas.microsoft.com/office/drawing/2014/main" id="{D0FFE670-33BD-AB72-DB9E-26A7E5785E5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307816" y="3970677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6FD3033-3412-943B-9B60-3555F20EAC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307274" y="5396006"/>
            <a:ext cx="1412144" cy="321408"/>
          </a:xfrm>
        </p:spPr>
        <p:txBody>
          <a:bodyPr tIns="91440"/>
          <a:lstStyle>
            <a:lvl1pPr marL="0" indent="0">
              <a:buNone/>
              <a:defRPr sz="1600" b="0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17" name="Picture Placeholder 360">
            <a:extLst>
              <a:ext uri="{FF2B5EF4-FFF2-40B4-BE49-F238E27FC236}">
                <a16:creationId xmlns:a16="http://schemas.microsoft.com/office/drawing/2014/main" id="{D90F4C59-A65F-7802-34A6-70D69C5041A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205711" y="3970677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34846F9-F8EB-3656-08DF-03E1A00CD63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05345" y="5396006"/>
            <a:ext cx="1412144" cy="321408"/>
          </a:xfrm>
        </p:spPr>
        <p:txBody>
          <a:bodyPr tIns="91440"/>
          <a:lstStyle>
            <a:lvl1pPr marL="0" indent="0">
              <a:buNone/>
              <a:defRPr sz="1600" b="0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19" name="Picture Placeholder 360">
            <a:extLst>
              <a:ext uri="{FF2B5EF4-FFF2-40B4-BE49-F238E27FC236}">
                <a16:creationId xmlns:a16="http://schemas.microsoft.com/office/drawing/2014/main" id="{9694CBBD-6AE6-ADDC-80FB-FDFA2458BCB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103416" y="3970677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DB0CCF3-7E0B-FACF-F244-CCF6EC2D930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03050" y="5396006"/>
            <a:ext cx="1412144" cy="321408"/>
          </a:xfrm>
        </p:spPr>
        <p:txBody>
          <a:bodyPr tIns="91440"/>
          <a:lstStyle>
            <a:lvl1pPr marL="0" indent="0">
              <a:buNone/>
              <a:defRPr sz="1600" b="0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</p:spTree>
    <p:extLst>
      <p:ext uri="{BB962C8B-B14F-4D97-AF65-F5344CB8AC3E}">
        <p14:creationId xmlns:p14="http://schemas.microsoft.com/office/powerpoint/2010/main" val="7933756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Portrait Se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60">
            <a:extLst>
              <a:ext uri="{FF2B5EF4-FFF2-40B4-BE49-F238E27FC236}">
                <a16:creationId xmlns:a16="http://schemas.microsoft.com/office/drawing/2014/main" id="{406AFED2-ED49-1112-B21D-D2ECF91333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4691" y="1676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EEC8D-F30D-2272-2A4E-CD93B0D75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 dirty="0"/>
              <a:t>One-sentence headline stating the main takeaway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4D37D-9760-333D-5D98-7361CD68B9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4325" y="3101730"/>
            <a:ext cx="1412144" cy="321408"/>
          </a:xfrm>
        </p:spPr>
        <p:txBody>
          <a:bodyPr tIns="91440"/>
          <a:lstStyle>
            <a:lvl1pPr marL="0" indent="0">
              <a:buNone/>
              <a:defRPr sz="1600" b="0" u="none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7" name="Picture Placeholder 360">
            <a:extLst>
              <a:ext uri="{FF2B5EF4-FFF2-40B4-BE49-F238E27FC236}">
                <a16:creationId xmlns:a16="http://schemas.microsoft.com/office/drawing/2014/main" id="{25194CC7-DFDD-41E3-3F16-A4BAED70D3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991091" y="1676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59FEBC2-FFA2-F082-C0B4-490D9C6E36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90725" y="3101730"/>
            <a:ext cx="1412144" cy="321408"/>
          </a:xfrm>
        </p:spPr>
        <p:txBody>
          <a:bodyPr tIns="91440"/>
          <a:lstStyle>
            <a:lvl1pPr marL="0" indent="0">
              <a:buNone/>
              <a:defRPr sz="1600" b="0" u="none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10" name="Picture Placeholder 360">
            <a:extLst>
              <a:ext uri="{FF2B5EF4-FFF2-40B4-BE49-F238E27FC236}">
                <a16:creationId xmlns:a16="http://schemas.microsoft.com/office/drawing/2014/main" id="{9E7760E5-8579-2ACD-19F1-A979EC595A8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67491" y="1676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21DEBE6-249D-E1B1-4B52-A019B44949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7125" y="3101730"/>
            <a:ext cx="1412144" cy="321408"/>
          </a:xfrm>
        </p:spPr>
        <p:txBody>
          <a:bodyPr tIns="91440"/>
          <a:lstStyle>
            <a:lvl1pPr marL="0" indent="0">
              <a:buNone/>
              <a:defRPr sz="1600" b="0" u="none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14" name="Picture Placeholder 360">
            <a:extLst>
              <a:ext uri="{FF2B5EF4-FFF2-40B4-BE49-F238E27FC236}">
                <a16:creationId xmlns:a16="http://schemas.microsoft.com/office/drawing/2014/main" id="{EB7AC011-2F57-EC56-91F9-A965565A406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43891" y="1676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59762E5-F688-DBA8-4C37-B3A3C58F18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43525" y="3101730"/>
            <a:ext cx="1412144" cy="321408"/>
          </a:xfrm>
        </p:spPr>
        <p:txBody>
          <a:bodyPr tIns="91440"/>
          <a:lstStyle>
            <a:lvl1pPr marL="0" indent="0">
              <a:buNone/>
              <a:defRPr sz="1600" b="0" u="none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24" name="Picture Placeholder 360">
            <a:extLst>
              <a:ext uri="{FF2B5EF4-FFF2-40B4-BE49-F238E27FC236}">
                <a16:creationId xmlns:a16="http://schemas.microsoft.com/office/drawing/2014/main" id="{8A47F1D3-73AD-F467-48EE-D2074775291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020291" y="1676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B4A73141-DACC-B694-EAA5-D499AAA41A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19925" y="3101730"/>
            <a:ext cx="1412144" cy="321408"/>
          </a:xfrm>
        </p:spPr>
        <p:txBody>
          <a:bodyPr tIns="91440"/>
          <a:lstStyle>
            <a:lvl1pPr marL="0" indent="0">
              <a:buNone/>
              <a:defRPr sz="1600" b="0" u="none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27" name="Picture Placeholder 360">
            <a:extLst>
              <a:ext uri="{FF2B5EF4-FFF2-40B4-BE49-F238E27FC236}">
                <a16:creationId xmlns:a16="http://schemas.microsoft.com/office/drawing/2014/main" id="{7EDA5855-F73F-935A-1566-720D38EC07D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696325" y="1676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CA7A6897-50BB-69EA-CE0D-8428224909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95959" y="3101730"/>
            <a:ext cx="1412144" cy="321408"/>
          </a:xfrm>
        </p:spPr>
        <p:txBody>
          <a:bodyPr tIns="91440"/>
          <a:lstStyle>
            <a:lvl1pPr marL="0" indent="0">
              <a:buNone/>
              <a:defRPr sz="1600" b="0" u="none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29" name="Picture Placeholder 360">
            <a:extLst>
              <a:ext uri="{FF2B5EF4-FFF2-40B4-BE49-F238E27FC236}">
                <a16:creationId xmlns:a16="http://schemas.microsoft.com/office/drawing/2014/main" id="{D09EF4CE-B526-1CEA-9EDD-34A61A70EE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371993" y="1676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993FC27B-1624-B783-DF96-5521C31FB6A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371627" y="3101730"/>
            <a:ext cx="1412144" cy="321408"/>
          </a:xfrm>
        </p:spPr>
        <p:txBody>
          <a:bodyPr tIns="91440"/>
          <a:lstStyle>
            <a:lvl1pPr marL="0" indent="0">
              <a:buNone/>
              <a:defRPr sz="1600" b="0" u="none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31" name="Picture Placeholder 360">
            <a:extLst>
              <a:ext uri="{FF2B5EF4-FFF2-40B4-BE49-F238E27FC236}">
                <a16:creationId xmlns:a16="http://schemas.microsoft.com/office/drawing/2014/main" id="{5A8BA158-C0D0-7A81-D0D2-8428A63A3D7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17151" y="3962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39D4BA50-34B9-66B8-EAF5-82AF534969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16785" y="5387730"/>
            <a:ext cx="1412144" cy="321408"/>
          </a:xfrm>
        </p:spPr>
        <p:txBody>
          <a:bodyPr tIns="91440"/>
          <a:lstStyle>
            <a:lvl1pPr marL="0" indent="0">
              <a:buNone/>
              <a:defRPr sz="1600" b="0" u="none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33" name="Picture Placeholder 360">
            <a:extLst>
              <a:ext uri="{FF2B5EF4-FFF2-40B4-BE49-F238E27FC236}">
                <a16:creationId xmlns:a16="http://schemas.microsoft.com/office/drawing/2014/main" id="{9764F327-567A-B4BD-324B-5E6E4A38AE8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993551" y="3962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81407771-83D8-01C3-0563-CE45ADD67E2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993185" y="5387730"/>
            <a:ext cx="1412144" cy="321408"/>
          </a:xfrm>
        </p:spPr>
        <p:txBody>
          <a:bodyPr tIns="91440"/>
          <a:lstStyle>
            <a:lvl1pPr marL="0" indent="0">
              <a:buNone/>
              <a:defRPr sz="1600" b="0" u="none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35" name="Picture Placeholder 360">
            <a:extLst>
              <a:ext uri="{FF2B5EF4-FFF2-40B4-BE49-F238E27FC236}">
                <a16:creationId xmlns:a16="http://schemas.microsoft.com/office/drawing/2014/main" id="{053F6908-A1A4-51D5-C068-74AE8BBE8575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669951" y="3962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0159B219-D993-9F5C-A25E-27170413130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69585" y="5387730"/>
            <a:ext cx="1412144" cy="321408"/>
          </a:xfrm>
        </p:spPr>
        <p:txBody>
          <a:bodyPr tIns="91440"/>
          <a:lstStyle>
            <a:lvl1pPr marL="0" indent="0">
              <a:buNone/>
              <a:defRPr sz="1600" b="0" u="none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37" name="Picture Placeholder 360">
            <a:extLst>
              <a:ext uri="{FF2B5EF4-FFF2-40B4-BE49-F238E27FC236}">
                <a16:creationId xmlns:a16="http://schemas.microsoft.com/office/drawing/2014/main" id="{3B1CFCF1-1BBA-A77B-07C5-CE89C6D37D8E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346351" y="3962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924D5DB3-FDA3-34E1-683B-AF880C6B564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345985" y="5387730"/>
            <a:ext cx="1412144" cy="321408"/>
          </a:xfrm>
        </p:spPr>
        <p:txBody>
          <a:bodyPr tIns="91440"/>
          <a:lstStyle>
            <a:lvl1pPr marL="0" indent="0">
              <a:buNone/>
              <a:defRPr sz="1600" b="0" u="none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39" name="Picture Placeholder 360">
            <a:extLst>
              <a:ext uri="{FF2B5EF4-FFF2-40B4-BE49-F238E27FC236}">
                <a16:creationId xmlns:a16="http://schemas.microsoft.com/office/drawing/2014/main" id="{CD18FDA3-0BAD-70CF-4A1C-E0AC365F43E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022751" y="3962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BC7D472D-B446-D4C9-7FEA-8337576DA47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22385" y="5387730"/>
            <a:ext cx="1412144" cy="321408"/>
          </a:xfrm>
        </p:spPr>
        <p:txBody>
          <a:bodyPr tIns="91440"/>
          <a:lstStyle>
            <a:lvl1pPr marL="0" indent="0">
              <a:buNone/>
              <a:defRPr sz="1600" b="0" u="none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41" name="Picture Placeholder 360">
            <a:extLst>
              <a:ext uri="{FF2B5EF4-FFF2-40B4-BE49-F238E27FC236}">
                <a16:creationId xmlns:a16="http://schemas.microsoft.com/office/drawing/2014/main" id="{00CD14FC-B345-724A-1702-9ECB7309E7BA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698785" y="3962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A39A6918-941C-CFDA-46B7-7B3F5821B26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698419" y="5387730"/>
            <a:ext cx="1412144" cy="321408"/>
          </a:xfrm>
        </p:spPr>
        <p:txBody>
          <a:bodyPr tIns="91440"/>
          <a:lstStyle>
            <a:lvl1pPr marL="0" indent="0">
              <a:buNone/>
              <a:defRPr sz="1600" b="0" u="none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43" name="Picture Placeholder 360">
            <a:extLst>
              <a:ext uri="{FF2B5EF4-FFF2-40B4-BE49-F238E27FC236}">
                <a16:creationId xmlns:a16="http://schemas.microsoft.com/office/drawing/2014/main" id="{13F06704-FC82-77D6-CD12-259FDE55A8D4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0374453" y="3962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DAE33098-4EF0-1E1A-7F23-76F0D50AACB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74087" y="5387730"/>
            <a:ext cx="1412144" cy="321408"/>
          </a:xfrm>
        </p:spPr>
        <p:txBody>
          <a:bodyPr tIns="91440"/>
          <a:lstStyle>
            <a:lvl1pPr marL="0" indent="0">
              <a:buNone/>
              <a:defRPr sz="1600" b="0" u="none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</p:spTree>
    <p:extLst>
      <p:ext uri="{BB962C8B-B14F-4D97-AF65-F5344CB8AC3E}">
        <p14:creationId xmlns:p14="http://schemas.microsoft.com/office/powerpoint/2010/main" val="38648840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| Ae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DA0192-253A-9416-8E30-B9B66EED54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7" y="466"/>
            <a:ext cx="12192000" cy="6856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7FB722-2E40-971C-7B7A-5663B28FCD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388" y="2258209"/>
            <a:ext cx="12081224" cy="664797"/>
          </a:xfrm>
        </p:spPr>
        <p:txBody>
          <a:bodyPr anchor="t" anchorCtr="0">
            <a:noAutofit/>
          </a:bodyPr>
          <a:lstStyle>
            <a:lvl1pPr algn="ctr">
              <a:spcBef>
                <a:spcPts val="1200"/>
              </a:spcBef>
              <a:spcAft>
                <a:spcPts val="60"/>
              </a:spcAft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One-sentence statement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CCE055-46B1-6279-21B5-27B8352AB9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37" y="2922742"/>
            <a:ext cx="12063127" cy="397032"/>
          </a:xfrm>
        </p:spPr>
        <p:txBody>
          <a:bodyPr tIns="91440" anchor="t" anchorCtr="0">
            <a:noAutofit/>
          </a:bodyPr>
          <a:lstStyle>
            <a:lvl1pPr marL="0" indent="0" algn="ctr">
              <a:spcBef>
                <a:spcPts val="1200"/>
              </a:spcBef>
              <a:spcAft>
                <a:spcPts val="60"/>
              </a:spcAft>
              <a:buNone/>
              <a:defRPr sz="2200" b="1" spc="3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PLACE CONTENT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65AA18-2C89-EB56-1919-13EF35EFFBC8}"/>
              </a:ext>
            </a:extLst>
          </p:cNvPr>
          <p:cNvSpPr/>
          <p:nvPr userDrawn="1"/>
        </p:nvSpPr>
        <p:spPr>
          <a:xfrm>
            <a:off x="5668818" y="3468601"/>
            <a:ext cx="854364" cy="719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567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| Hexag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raphic 285">
            <a:extLst>
              <a:ext uri="{FF2B5EF4-FFF2-40B4-BE49-F238E27FC236}">
                <a16:creationId xmlns:a16="http://schemas.microsoft.com/office/drawing/2014/main" id="{4013C738-DD97-6098-5C6E-69C6DA874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71230B-9536-B5A5-160D-DBECD2D263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157" y="2624569"/>
            <a:ext cx="11045686" cy="498598"/>
          </a:xfrm>
        </p:spPr>
        <p:txBody>
          <a:bodyPr anchor="t" anchorCtr="0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stating the main takeaway</a:t>
            </a:r>
          </a:p>
        </p:txBody>
      </p:sp>
      <p:sp>
        <p:nvSpPr>
          <p:cNvPr id="320" name="Text Placeholder 368">
            <a:extLst>
              <a:ext uri="{FF2B5EF4-FFF2-40B4-BE49-F238E27FC236}">
                <a16:creationId xmlns:a16="http://schemas.microsoft.com/office/drawing/2014/main" id="{EE706859-C661-2A5C-56D3-6BE7DBBC71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6069" y="3774422"/>
            <a:ext cx="11062774" cy="249299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1200"/>
              </a:spcBef>
              <a:spcAft>
                <a:spcPts val="60"/>
              </a:spcAft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Place content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7D526D-05AB-C716-46F5-6CDC1D14E2ED}"/>
              </a:ext>
            </a:extLst>
          </p:cNvPr>
          <p:cNvSpPr/>
          <p:nvPr userDrawn="1"/>
        </p:nvSpPr>
        <p:spPr>
          <a:xfrm>
            <a:off x="5668818" y="3393042"/>
            <a:ext cx="854364" cy="719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C5D6D4-E7B7-6C45-59D0-554A5C06715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790CAB2-9585-BA89-5C2E-B28EE49E99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40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| Aerial +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igh angle view of a city&#10;&#10;Description automatically generated">
            <a:extLst>
              <a:ext uri="{FF2B5EF4-FFF2-40B4-BE49-F238E27FC236}">
                <a16:creationId xmlns:a16="http://schemas.microsoft.com/office/drawing/2014/main" id="{23DA0192-253A-9416-8E30-B9B66EED54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1B10DD8E-E016-58F8-208C-69AD92BED39D}"/>
              </a:ext>
            </a:extLst>
          </p:cNvPr>
          <p:cNvSpPr/>
          <p:nvPr userDrawn="1"/>
        </p:nvSpPr>
        <p:spPr>
          <a:xfrm>
            <a:off x="0" y="0"/>
            <a:ext cx="12192000" cy="2575976"/>
          </a:xfrm>
          <a:prstGeom prst="rect">
            <a:avLst/>
          </a:prstGeom>
          <a:gradFill>
            <a:gsLst>
              <a:gs pos="57000">
                <a:srgbClr val="FFFFFF">
                  <a:alpha val="62000"/>
                </a:srgbClr>
              </a:gs>
              <a:gs pos="15000">
                <a:schemeClr val="bg1">
                  <a:alpha val="91598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0E904804-90C2-92CD-EBBE-DEE84A1EF57E}"/>
              </a:ext>
            </a:extLst>
          </p:cNvPr>
          <p:cNvGrpSpPr/>
          <p:nvPr userDrawn="1"/>
        </p:nvGrpSpPr>
        <p:grpSpPr>
          <a:xfrm>
            <a:off x="2230425" y="1950223"/>
            <a:ext cx="7731150" cy="1180116"/>
            <a:chOff x="2419238" y="1689595"/>
            <a:chExt cx="7333183" cy="1119369"/>
          </a:xfrm>
        </p:grpSpPr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B35B19EB-28CC-5046-67D8-0AC0F092D8F9}"/>
                </a:ext>
              </a:extLst>
            </p:cNvPr>
            <p:cNvSpPr/>
            <p:nvPr userDrawn="1"/>
          </p:nvSpPr>
          <p:spPr>
            <a:xfrm>
              <a:off x="6151118" y="1690962"/>
              <a:ext cx="1113318" cy="1113317"/>
            </a:xfrm>
            <a:custGeom>
              <a:avLst/>
              <a:gdLst>
                <a:gd name="connsiteX0" fmla="*/ 0 w 543306"/>
                <a:gd name="connsiteY0" fmla="*/ 0 h 543305"/>
                <a:gd name="connsiteX1" fmla="*/ 543306 w 543306"/>
                <a:gd name="connsiteY1" fmla="*/ 0 h 543305"/>
                <a:gd name="connsiteX2" fmla="*/ 543306 w 543306"/>
                <a:gd name="connsiteY2" fmla="*/ 543306 h 543305"/>
                <a:gd name="connsiteX3" fmla="*/ 0 w 543306"/>
                <a:gd name="connsiteY3" fmla="*/ 543306 h 54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06" h="543305">
                  <a:moveTo>
                    <a:pt x="0" y="0"/>
                  </a:moveTo>
                  <a:lnTo>
                    <a:pt x="543306" y="0"/>
                  </a:lnTo>
                  <a:lnTo>
                    <a:pt x="543306" y="543306"/>
                  </a:lnTo>
                  <a:lnTo>
                    <a:pt x="0" y="543306"/>
                  </a:lnTo>
                  <a:close/>
                </a:path>
              </a:pathLst>
            </a:custGeom>
            <a:solidFill>
              <a:srgbClr val="0079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9F8B7F74-14E3-0359-48F7-8887F481B3F3}"/>
                </a:ext>
              </a:extLst>
            </p:cNvPr>
            <p:cNvSpPr/>
            <p:nvPr userDrawn="1"/>
          </p:nvSpPr>
          <p:spPr>
            <a:xfrm>
              <a:off x="6531907" y="1870334"/>
              <a:ext cx="352119" cy="754014"/>
            </a:xfrm>
            <a:custGeom>
              <a:avLst/>
              <a:gdLst>
                <a:gd name="connsiteX0" fmla="*/ 136975 w 171836"/>
                <a:gd name="connsiteY0" fmla="*/ 62674 h 367963"/>
                <a:gd name="connsiteX1" fmla="*/ 167646 w 171836"/>
                <a:gd name="connsiteY1" fmla="*/ 62674 h 367963"/>
                <a:gd name="connsiteX2" fmla="*/ 171837 w 171836"/>
                <a:gd name="connsiteY2" fmla="*/ 58483 h 367963"/>
                <a:gd name="connsiteX3" fmla="*/ 171837 w 171836"/>
                <a:gd name="connsiteY3" fmla="*/ 3905 h 367963"/>
                <a:gd name="connsiteX4" fmla="*/ 168027 w 171836"/>
                <a:gd name="connsiteY4" fmla="*/ 0 h 367963"/>
                <a:gd name="connsiteX5" fmla="*/ 104305 w 171836"/>
                <a:gd name="connsiteY5" fmla="*/ 667 h 367963"/>
                <a:gd name="connsiteX6" fmla="*/ 53156 w 171836"/>
                <a:gd name="connsiteY6" fmla="*/ 26670 h 367963"/>
                <a:gd name="connsiteX7" fmla="*/ 38392 w 171836"/>
                <a:gd name="connsiteY7" fmla="*/ 72580 h 367963"/>
                <a:gd name="connsiteX8" fmla="*/ 38392 w 171836"/>
                <a:gd name="connsiteY8" fmla="*/ 113633 h 367963"/>
                <a:gd name="connsiteX9" fmla="*/ 32105 w 171836"/>
                <a:gd name="connsiteY9" fmla="*/ 120205 h 367963"/>
                <a:gd name="connsiteX10" fmla="*/ 4483 w 171836"/>
                <a:gd name="connsiteY10" fmla="*/ 120015 h 367963"/>
                <a:gd name="connsiteX11" fmla="*/ 6 w 171836"/>
                <a:gd name="connsiteY11" fmla="*/ 124492 h 367963"/>
                <a:gd name="connsiteX12" fmla="*/ 6 w 171836"/>
                <a:gd name="connsiteY12" fmla="*/ 178403 h 367963"/>
                <a:gd name="connsiteX13" fmla="*/ 4959 w 171836"/>
                <a:gd name="connsiteY13" fmla="*/ 183166 h 367963"/>
                <a:gd name="connsiteX14" fmla="*/ 31915 w 171836"/>
                <a:gd name="connsiteY14" fmla="*/ 182975 h 367963"/>
                <a:gd name="connsiteX15" fmla="*/ 38106 w 171836"/>
                <a:gd name="connsiteY15" fmla="*/ 189167 h 367963"/>
                <a:gd name="connsiteX16" fmla="*/ 38011 w 171836"/>
                <a:gd name="connsiteY16" fmla="*/ 275558 h 367963"/>
                <a:gd name="connsiteX17" fmla="*/ 37915 w 171836"/>
                <a:gd name="connsiteY17" fmla="*/ 360807 h 367963"/>
                <a:gd name="connsiteX18" fmla="*/ 44773 w 171836"/>
                <a:gd name="connsiteY18" fmla="*/ 367951 h 367963"/>
                <a:gd name="connsiteX19" fmla="*/ 107924 w 171836"/>
                <a:gd name="connsiteY19" fmla="*/ 367951 h 367963"/>
                <a:gd name="connsiteX20" fmla="*/ 115354 w 171836"/>
                <a:gd name="connsiteY20" fmla="*/ 360617 h 367963"/>
                <a:gd name="connsiteX21" fmla="*/ 115258 w 171836"/>
                <a:gd name="connsiteY21" fmla="*/ 191452 h 367963"/>
                <a:gd name="connsiteX22" fmla="*/ 123164 w 171836"/>
                <a:gd name="connsiteY22" fmla="*/ 183737 h 367963"/>
                <a:gd name="connsiteX23" fmla="*/ 159931 w 171836"/>
                <a:gd name="connsiteY23" fmla="*/ 183737 h 367963"/>
                <a:gd name="connsiteX24" fmla="*/ 165836 w 171836"/>
                <a:gd name="connsiteY24" fmla="*/ 178975 h 367963"/>
                <a:gd name="connsiteX25" fmla="*/ 170980 w 171836"/>
                <a:gd name="connsiteY25" fmla="*/ 124682 h 367963"/>
                <a:gd name="connsiteX26" fmla="*/ 165455 w 171836"/>
                <a:gd name="connsiteY26" fmla="*/ 118872 h 367963"/>
                <a:gd name="connsiteX27" fmla="*/ 118878 w 171836"/>
                <a:gd name="connsiteY27" fmla="*/ 118967 h 367963"/>
                <a:gd name="connsiteX28" fmla="*/ 114115 w 171836"/>
                <a:gd name="connsiteY28" fmla="*/ 115348 h 367963"/>
                <a:gd name="connsiteX29" fmla="*/ 114592 w 171836"/>
                <a:gd name="connsiteY29" fmla="*/ 82867 h 367963"/>
                <a:gd name="connsiteX30" fmla="*/ 137166 w 171836"/>
                <a:gd name="connsiteY30" fmla="*/ 62389 h 36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1836" h="367963">
                  <a:moveTo>
                    <a:pt x="136975" y="62674"/>
                  </a:moveTo>
                  <a:cubicBezTo>
                    <a:pt x="147167" y="62674"/>
                    <a:pt x="157454" y="62579"/>
                    <a:pt x="167646" y="62674"/>
                  </a:cubicBezTo>
                  <a:cubicBezTo>
                    <a:pt x="170789" y="62674"/>
                    <a:pt x="171837" y="61722"/>
                    <a:pt x="171837" y="58483"/>
                  </a:cubicBezTo>
                  <a:cubicBezTo>
                    <a:pt x="171742" y="40291"/>
                    <a:pt x="171742" y="22098"/>
                    <a:pt x="171837" y="3905"/>
                  </a:cubicBezTo>
                  <a:cubicBezTo>
                    <a:pt x="171837" y="1048"/>
                    <a:pt x="170980" y="0"/>
                    <a:pt x="168027" y="0"/>
                  </a:cubicBezTo>
                  <a:cubicBezTo>
                    <a:pt x="146786" y="190"/>
                    <a:pt x="125546" y="-286"/>
                    <a:pt x="104305" y="667"/>
                  </a:cubicBezTo>
                  <a:cubicBezTo>
                    <a:pt x="83635" y="1619"/>
                    <a:pt x="65729" y="9430"/>
                    <a:pt x="53156" y="26670"/>
                  </a:cubicBezTo>
                  <a:cubicBezTo>
                    <a:pt x="43154" y="40291"/>
                    <a:pt x="38677" y="55817"/>
                    <a:pt x="38392" y="72580"/>
                  </a:cubicBezTo>
                  <a:cubicBezTo>
                    <a:pt x="38106" y="86296"/>
                    <a:pt x="38106" y="100013"/>
                    <a:pt x="38392" y="113633"/>
                  </a:cubicBezTo>
                  <a:cubicBezTo>
                    <a:pt x="38487" y="118586"/>
                    <a:pt x="37439" y="120491"/>
                    <a:pt x="32105" y="120205"/>
                  </a:cubicBezTo>
                  <a:cubicBezTo>
                    <a:pt x="22961" y="119729"/>
                    <a:pt x="13722" y="120205"/>
                    <a:pt x="4483" y="120015"/>
                  </a:cubicBezTo>
                  <a:cubicBezTo>
                    <a:pt x="958" y="120015"/>
                    <a:pt x="-89" y="121063"/>
                    <a:pt x="6" y="124492"/>
                  </a:cubicBezTo>
                  <a:cubicBezTo>
                    <a:pt x="197" y="142494"/>
                    <a:pt x="197" y="160496"/>
                    <a:pt x="6" y="178403"/>
                  </a:cubicBezTo>
                  <a:cubicBezTo>
                    <a:pt x="6" y="182213"/>
                    <a:pt x="1339" y="183261"/>
                    <a:pt x="4959" y="183166"/>
                  </a:cubicBezTo>
                  <a:cubicBezTo>
                    <a:pt x="13913" y="182975"/>
                    <a:pt x="22961" y="183356"/>
                    <a:pt x="31915" y="182975"/>
                  </a:cubicBezTo>
                  <a:cubicBezTo>
                    <a:pt x="36772" y="182785"/>
                    <a:pt x="38106" y="184309"/>
                    <a:pt x="38106" y="189167"/>
                  </a:cubicBezTo>
                  <a:cubicBezTo>
                    <a:pt x="37915" y="217932"/>
                    <a:pt x="38011" y="246793"/>
                    <a:pt x="38011" y="275558"/>
                  </a:cubicBezTo>
                  <a:cubicBezTo>
                    <a:pt x="38011" y="304324"/>
                    <a:pt x="38106" y="332327"/>
                    <a:pt x="37915" y="360807"/>
                  </a:cubicBezTo>
                  <a:cubicBezTo>
                    <a:pt x="37915" y="366141"/>
                    <a:pt x="38868" y="368141"/>
                    <a:pt x="44773" y="367951"/>
                  </a:cubicBezTo>
                  <a:cubicBezTo>
                    <a:pt x="65824" y="367570"/>
                    <a:pt x="86874" y="367570"/>
                    <a:pt x="107924" y="367951"/>
                  </a:cubicBezTo>
                  <a:cubicBezTo>
                    <a:pt x="113830" y="368046"/>
                    <a:pt x="115354" y="366617"/>
                    <a:pt x="115354" y="360617"/>
                  </a:cubicBezTo>
                  <a:cubicBezTo>
                    <a:pt x="115068" y="304229"/>
                    <a:pt x="115163" y="247841"/>
                    <a:pt x="115258" y="191452"/>
                  </a:cubicBezTo>
                  <a:cubicBezTo>
                    <a:pt x="115258" y="182499"/>
                    <a:pt x="114401" y="183833"/>
                    <a:pt x="123164" y="183737"/>
                  </a:cubicBezTo>
                  <a:cubicBezTo>
                    <a:pt x="135451" y="183737"/>
                    <a:pt x="147643" y="183642"/>
                    <a:pt x="159931" y="183737"/>
                  </a:cubicBezTo>
                  <a:cubicBezTo>
                    <a:pt x="163646" y="183737"/>
                    <a:pt x="165455" y="182975"/>
                    <a:pt x="165836" y="178975"/>
                  </a:cubicBezTo>
                  <a:cubicBezTo>
                    <a:pt x="167360" y="160877"/>
                    <a:pt x="169075" y="142780"/>
                    <a:pt x="170980" y="124682"/>
                  </a:cubicBezTo>
                  <a:cubicBezTo>
                    <a:pt x="171456" y="119920"/>
                    <a:pt x="170027" y="118872"/>
                    <a:pt x="165455" y="118872"/>
                  </a:cubicBezTo>
                  <a:cubicBezTo>
                    <a:pt x="149930" y="119158"/>
                    <a:pt x="134404" y="118872"/>
                    <a:pt x="118878" y="118967"/>
                  </a:cubicBezTo>
                  <a:cubicBezTo>
                    <a:pt x="116306" y="118967"/>
                    <a:pt x="114020" y="119253"/>
                    <a:pt x="114115" y="115348"/>
                  </a:cubicBezTo>
                  <a:cubicBezTo>
                    <a:pt x="114401" y="104489"/>
                    <a:pt x="113830" y="93631"/>
                    <a:pt x="114592" y="82867"/>
                  </a:cubicBezTo>
                  <a:cubicBezTo>
                    <a:pt x="115449" y="69437"/>
                    <a:pt x="123545" y="62389"/>
                    <a:pt x="137166" y="6238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C1A6707B-2CA3-3F65-45C2-727FD45B5C49}"/>
                </a:ext>
              </a:extLst>
            </p:cNvPr>
            <p:cNvSpPr/>
            <p:nvPr userDrawn="1"/>
          </p:nvSpPr>
          <p:spPr>
            <a:xfrm>
              <a:off x="4907224" y="1690572"/>
              <a:ext cx="1113318" cy="1113318"/>
            </a:xfrm>
            <a:custGeom>
              <a:avLst/>
              <a:gdLst>
                <a:gd name="connsiteX0" fmla="*/ 0 w 543306"/>
                <a:gd name="connsiteY0" fmla="*/ 0 h 543306"/>
                <a:gd name="connsiteX1" fmla="*/ 543306 w 543306"/>
                <a:gd name="connsiteY1" fmla="*/ 0 h 543306"/>
                <a:gd name="connsiteX2" fmla="*/ 543306 w 543306"/>
                <a:gd name="connsiteY2" fmla="*/ 543306 h 543306"/>
                <a:gd name="connsiteX3" fmla="*/ 0 w 543306"/>
                <a:gd name="connsiteY3" fmla="*/ 543306 h 54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06" h="543306">
                  <a:moveTo>
                    <a:pt x="0" y="0"/>
                  </a:moveTo>
                  <a:lnTo>
                    <a:pt x="543306" y="0"/>
                  </a:lnTo>
                  <a:lnTo>
                    <a:pt x="543306" y="543306"/>
                  </a:lnTo>
                  <a:lnTo>
                    <a:pt x="0" y="543306"/>
                  </a:lnTo>
                  <a:close/>
                </a:path>
              </a:pathLst>
            </a:custGeom>
            <a:solidFill>
              <a:srgbClr val="0079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D4C61578-C993-8405-291A-DEF5EE57846B}"/>
                </a:ext>
              </a:extLst>
            </p:cNvPr>
            <p:cNvSpPr/>
            <p:nvPr userDrawn="1"/>
          </p:nvSpPr>
          <p:spPr>
            <a:xfrm>
              <a:off x="5613002" y="2009890"/>
              <a:ext cx="88611" cy="88611"/>
            </a:xfrm>
            <a:custGeom>
              <a:avLst/>
              <a:gdLst>
                <a:gd name="connsiteX0" fmla="*/ 21622 w 43243"/>
                <a:gd name="connsiteY0" fmla="*/ 0 h 43243"/>
                <a:gd name="connsiteX1" fmla="*/ 0 w 43243"/>
                <a:gd name="connsiteY1" fmla="*/ 21622 h 43243"/>
                <a:gd name="connsiteX2" fmla="*/ 21622 w 43243"/>
                <a:gd name="connsiteY2" fmla="*/ 43244 h 43243"/>
                <a:gd name="connsiteX3" fmla="*/ 43244 w 43243"/>
                <a:gd name="connsiteY3" fmla="*/ 21622 h 43243"/>
                <a:gd name="connsiteX4" fmla="*/ 21622 w 43243"/>
                <a:gd name="connsiteY4" fmla="*/ 0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43" h="43243">
                  <a:moveTo>
                    <a:pt x="21622" y="0"/>
                  </a:moveTo>
                  <a:cubicBezTo>
                    <a:pt x="9715" y="0"/>
                    <a:pt x="0" y="9716"/>
                    <a:pt x="0" y="21622"/>
                  </a:cubicBezTo>
                  <a:cubicBezTo>
                    <a:pt x="0" y="33528"/>
                    <a:pt x="9715" y="43244"/>
                    <a:pt x="21622" y="43244"/>
                  </a:cubicBezTo>
                  <a:cubicBezTo>
                    <a:pt x="33528" y="43244"/>
                    <a:pt x="43244" y="33528"/>
                    <a:pt x="43244" y="21622"/>
                  </a:cubicBezTo>
                  <a:cubicBezTo>
                    <a:pt x="43244" y="9716"/>
                    <a:pt x="33528" y="0"/>
                    <a:pt x="2162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74412687-F6B8-FF14-A681-2E7D9389F291}"/>
                </a:ext>
              </a:extLst>
            </p:cNvPr>
            <p:cNvSpPr/>
            <p:nvPr userDrawn="1"/>
          </p:nvSpPr>
          <p:spPr>
            <a:xfrm>
              <a:off x="5100064" y="1883412"/>
              <a:ext cx="727442" cy="727442"/>
            </a:xfrm>
            <a:custGeom>
              <a:avLst/>
              <a:gdLst>
                <a:gd name="connsiteX0" fmla="*/ 265462 w 354996"/>
                <a:gd name="connsiteY0" fmla="*/ 0 h 354996"/>
                <a:gd name="connsiteX1" fmla="*/ 89535 w 354996"/>
                <a:gd name="connsiteY1" fmla="*/ 0 h 354996"/>
                <a:gd name="connsiteX2" fmla="*/ 0 w 354996"/>
                <a:gd name="connsiteY2" fmla="*/ 89535 h 354996"/>
                <a:gd name="connsiteX3" fmla="*/ 0 w 354996"/>
                <a:gd name="connsiteY3" fmla="*/ 265462 h 354996"/>
                <a:gd name="connsiteX4" fmla="*/ 89535 w 354996"/>
                <a:gd name="connsiteY4" fmla="*/ 354997 h 354996"/>
                <a:gd name="connsiteX5" fmla="*/ 265462 w 354996"/>
                <a:gd name="connsiteY5" fmla="*/ 354997 h 354996"/>
                <a:gd name="connsiteX6" fmla="*/ 354997 w 354996"/>
                <a:gd name="connsiteY6" fmla="*/ 265462 h 354996"/>
                <a:gd name="connsiteX7" fmla="*/ 354997 w 354996"/>
                <a:gd name="connsiteY7" fmla="*/ 89535 h 354996"/>
                <a:gd name="connsiteX8" fmla="*/ 265462 w 354996"/>
                <a:gd name="connsiteY8" fmla="*/ 0 h 354996"/>
                <a:gd name="connsiteX9" fmla="*/ 316421 w 354996"/>
                <a:gd name="connsiteY9" fmla="*/ 265462 h 354996"/>
                <a:gd name="connsiteX10" fmla="*/ 265462 w 354996"/>
                <a:gd name="connsiteY10" fmla="*/ 316421 h 354996"/>
                <a:gd name="connsiteX11" fmla="*/ 89535 w 354996"/>
                <a:gd name="connsiteY11" fmla="*/ 316421 h 354996"/>
                <a:gd name="connsiteX12" fmla="*/ 38576 w 354996"/>
                <a:gd name="connsiteY12" fmla="*/ 265462 h 354996"/>
                <a:gd name="connsiteX13" fmla="*/ 38576 w 354996"/>
                <a:gd name="connsiteY13" fmla="*/ 89535 h 354996"/>
                <a:gd name="connsiteX14" fmla="*/ 89535 w 354996"/>
                <a:gd name="connsiteY14" fmla="*/ 38576 h 354996"/>
                <a:gd name="connsiteX15" fmla="*/ 265462 w 354996"/>
                <a:gd name="connsiteY15" fmla="*/ 38576 h 354996"/>
                <a:gd name="connsiteX16" fmla="*/ 316421 w 354996"/>
                <a:gd name="connsiteY16" fmla="*/ 89535 h 354996"/>
                <a:gd name="connsiteX17" fmla="*/ 316421 w 354996"/>
                <a:gd name="connsiteY17" fmla="*/ 265462 h 354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4996" h="354996">
                  <a:moveTo>
                    <a:pt x="265462" y="0"/>
                  </a:moveTo>
                  <a:lnTo>
                    <a:pt x="89535" y="0"/>
                  </a:lnTo>
                  <a:cubicBezTo>
                    <a:pt x="40196" y="0"/>
                    <a:pt x="0" y="40196"/>
                    <a:pt x="0" y="89535"/>
                  </a:cubicBezTo>
                  <a:lnTo>
                    <a:pt x="0" y="265462"/>
                  </a:lnTo>
                  <a:cubicBezTo>
                    <a:pt x="0" y="314896"/>
                    <a:pt x="40196" y="354997"/>
                    <a:pt x="89535" y="354997"/>
                  </a:cubicBezTo>
                  <a:lnTo>
                    <a:pt x="265462" y="354997"/>
                  </a:lnTo>
                  <a:cubicBezTo>
                    <a:pt x="314801" y="354997"/>
                    <a:pt x="354997" y="314801"/>
                    <a:pt x="354997" y="265462"/>
                  </a:cubicBezTo>
                  <a:lnTo>
                    <a:pt x="354997" y="89535"/>
                  </a:lnTo>
                  <a:cubicBezTo>
                    <a:pt x="354997" y="40196"/>
                    <a:pt x="314801" y="0"/>
                    <a:pt x="265462" y="0"/>
                  </a:cubicBezTo>
                  <a:close/>
                  <a:moveTo>
                    <a:pt x="316421" y="265462"/>
                  </a:moveTo>
                  <a:cubicBezTo>
                    <a:pt x="316421" y="293560"/>
                    <a:pt x="293561" y="316421"/>
                    <a:pt x="265462" y="316421"/>
                  </a:cubicBezTo>
                  <a:lnTo>
                    <a:pt x="89535" y="316421"/>
                  </a:lnTo>
                  <a:cubicBezTo>
                    <a:pt x="61436" y="316421"/>
                    <a:pt x="38576" y="293560"/>
                    <a:pt x="38576" y="265462"/>
                  </a:cubicBezTo>
                  <a:lnTo>
                    <a:pt x="38576" y="89535"/>
                  </a:lnTo>
                  <a:cubicBezTo>
                    <a:pt x="38576" y="61436"/>
                    <a:pt x="61436" y="38576"/>
                    <a:pt x="89535" y="38576"/>
                  </a:cubicBezTo>
                  <a:lnTo>
                    <a:pt x="265462" y="38576"/>
                  </a:lnTo>
                  <a:cubicBezTo>
                    <a:pt x="293561" y="38576"/>
                    <a:pt x="316421" y="61436"/>
                    <a:pt x="316421" y="89535"/>
                  </a:cubicBezTo>
                  <a:lnTo>
                    <a:pt x="316421" y="26546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611DCFC7-265A-A74C-9128-D2C19FEB1FE1}"/>
                </a:ext>
              </a:extLst>
            </p:cNvPr>
            <p:cNvSpPr/>
            <p:nvPr userDrawn="1"/>
          </p:nvSpPr>
          <p:spPr>
            <a:xfrm>
              <a:off x="5276508" y="2059857"/>
              <a:ext cx="374747" cy="374750"/>
            </a:xfrm>
            <a:custGeom>
              <a:avLst/>
              <a:gdLst>
                <a:gd name="connsiteX0" fmla="*/ 91440 w 182879"/>
                <a:gd name="connsiteY0" fmla="*/ 0 h 182880"/>
                <a:gd name="connsiteX1" fmla="*/ 0 w 182879"/>
                <a:gd name="connsiteY1" fmla="*/ 91440 h 182880"/>
                <a:gd name="connsiteX2" fmla="*/ 91440 w 182879"/>
                <a:gd name="connsiteY2" fmla="*/ 182880 h 182880"/>
                <a:gd name="connsiteX3" fmla="*/ 182880 w 182879"/>
                <a:gd name="connsiteY3" fmla="*/ 91440 h 182880"/>
                <a:gd name="connsiteX4" fmla="*/ 91440 w 182879"/>
                <a:gd name="connsiteY4" fmla="*/ 0 h 182880"/>
                <a:gd name="connsiteX5" fmla="*/ 91440 w 182879"/>
                <a:gd name="connsiteY5" fmla="*/ 144209 h 182880"/>
                <a:gd name="connsiteX6" fmla="*/ 38671 w 182879"/>
                <a:gd name="connsiteY6" fmla="*/ 91440 h 182880"/>
                <a:gd name="connsiteX7" fmla="*/ 91440 w 182879"/>
                <a:gd name="connsiteY7" fmla="*/ 38672 h 182880"/>
                <a:gd name="connsiteX8" fmla="*/ 144304 w 182879"/>
                <a:gd name="connsiteY8" fmla="*/ 91440 h 182880"/>
                <a:gd name="connsiteX9" fmla="*/ 91440 w 182879"/>
                <a:gd name="connsiteY9" fmla="*/ 144209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879" h="182880">
                  <a:moveTo>
                    <a:pt x="91440" y="0"/>
                  </a:moveTo>
                  <a:cubicBezTo>
                    <a:pt x="41053" y="0"/>
                    <a:pt x="0" y="41053"/>
                    <a:pt x="0" y="91440"/>
                  </a:cubicBezTo>
                  <a:cubicBezTo>
                    <a:pt x="0" y="141827"/>
                    <a:pt x="41053" y="182880"/>
                    <a:pt x="91440" y="182880"/>
                  </a:cubicBezTo>
                  <a:cubicBezTo>
                    <a:pt x="141827" y="182880"/>
                    <a:pt x="182880" y="141827"/>
                    <a:pt x="182880" y="91440"/>
                  </a:cubicBezTo>
                  <a:cubicBezTo>
                    <a:pt x="182880" y="41053"/>
                    <a:pt x="141922" y="0"/>
                    <a:pt x="91440" y="0"/>
                  </a:cubicBezTo>
                  <a:close/>
                  <a:moveTo>
                    <a:pt x="91440" y="144209"/>
                  </a:moveTo>
                  <a:cubicBezTo>
                    <a:pt x="62389" y="144209"/>
                    <a:pt x="38671" y="120491"/>
                    <a:pt x="38671" y="91440"/>
                  </a:cubicBezTo>
                  <a:cubicBezTo>
                    <a:pt x="38671" y="62389"/>
                    <a:pt x="62389" y="38672"/>
                    <a:pt x="91440" y="38672"/>
                  </a:cubicBezTo>
                  <a:cubicBezTo>
                    <a:pt x="120491" y="38672"/>
                    <a:pt x="144304" y="62389"/>
                    <a:pt x="144304" y="91440"/>
                  </a:cubicBezTo>
                  <a:cubicBezTo>
                    <a:pt x="144304" y="120491"/>
                    <a:pt x="120586" y="144209"/>
                    <a:pt x="91440" y="1442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CF71412B-57D0-8C3F-863B-747D72482FB6}"/>
                </a:ext>
              </a:extLst>
            </p:cNvPr>
            <p:cNvSpPr/>
            <p:nvPr userDrawn="1"/>
          </p:nvSpPr>
          <p:spPr>
            <a:xfrm>
              <a:off x="7395013" y="1695646"/>
              <a:ext cx="1113318" cy="1113318"/>
            </a:xfrm>
            <a:custGeom>
              <a:avLst/>
              <a:gdLst>
                <a:gd name="connsiteX0" fmla="*/ 0 w 543306"/>
                <a:gd name="connsiteY0" fmla="*/ 0 h 543306"/>
                <a:gd name="connsiteX1" fmla="*/ 543306 w 543306"/>
                <a:gd name="connsiteY1" fmla="*/ 0 h 543306"/>
                <a:gd name="connsiteX2" fmla="*/ 543306 w 543306"/>
                <a:gd name="connsiteY2" fmla="*/ 543306 h 543306"/>
                <a:gd name="connsiteX3" fmla="*/ 0 w 543306"/>
                <a:gd name="connsiteY3" fmla="*/ 543306 h 54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06" h="543306">
                  <a:moveTo>
                    <a:pt x="0" y="0"/>
                  </a:moveTo>
                  <a:lnTo>
                    <a:pt x="543306" y="0"/>
                  </a:lnTo>
                  <a:lnTo>
                    <a:pt x="543306" y="543306"/>
                  </a:lnTo>
                  <a:lnTo>
                    <a:pt x="0" y="543306"/>
                  </a:lnTo>
                  <a:close/>
                </a:path>
              </a:pathLst>
            </a:custGeom>
            <a:solidFill>
              <a:srgbClr val="0079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432E9776-B6B4-0737-83B3-225F4D4AE1BF}"/>
                </a:ext>
              </a:extLst>
            </p:cNvPr>
            <p:cNvSpPr/>
            <p:nvPr userDrawn="1"/>
          </p:nvSpPr>
          <p:spPr>
            <a:xfrm>
              <a:off x="7581999" y="1991739"/>
              <a:ext cx="739350" cy="521135"/>
            </a:xfrm>
            <a:custGeom>
              <a:avLst/>
              <a:gdLst>
                <a:gd name="connsiteX0" fmla="*/ 353282 w 360807"/>
                <a:gd name="connsiteY0" fmla="*/ 39719 h 254317"/>
                <a:gd name="connsiteX1" fmla="*/ 321373 w 360807"/>
                <a:gd name="connsiteY1" fmla="*/ 7620 h 254317"/>
                <a:gd name="connsiteX2" fmla="*/ 180404 w 360807"/>
                <a:gd name="connsiteY2" fmla="*/ 0 h 254317"/>
                <a:gd name="connsiteX3" fmla="*/ 39433 w 360807"/>
                <a:gd name="connsiteY3" fmla="*/ 7620 h 254317"/>
                <a:gd name="connsiteX4" fmla="*/ 7525 w 360807"/>
                <a:gd name="connsiteY4" fmla="*/ 39719 h 254317"/>
                <a:gd name="connsiteX5" fmla="*/ 0 w 360807"/>
                <a:gd name="connsiteY5" fmla="*/ 127159 h 254317"/>
                <a:gd name="connsiteX6" fmla="*/ 7525 w 360807"/>
                <a:gd name="connsiteY6" fmla="*/ 214598 h 254317"/>
                <a:gd name="connsiteX7" fmla="*/ 39433 w 360807"/>
                <a:gd name="connsiteY7" fmla="*/ 246697 h 254317"/>
                <a:gd name="connsiteX8" fmla="*/ 180404 w 360807"/>
                <a:gd name="connsiteY8" fmla="*/ 254317 h 254317"/>
                <a:gd name="connsiteX9" fmla="*/ 321373 w 360807"/>
                <a:gd name="connsiteY9" fmla="*/ 246697 h 254317"/>
                <a:gd name="connsiteX10" fmla="*/ 353282 w 360807"/>
                <a:gd name="connsiteY10" fmla="*/ 214598 h 254317"/>
                <a:gd name="connsiteX11" fmla="*/ 360807 w 360807"/>
                <a:gd name="connsiteY11" fmla="*/ 127159 h 254317"/>
                <a:gd name="connsiteX12" fmla="*/ 353282 w 360807"/>
                <a:gd name="connsiteY12" fmla="*/ 39719 h 254317"/>
                <a:gd name="connsiteX13" fmla="*/ 143542 w 360807"/>
                <a:gd name="connsiteY13" fmla="*/ 180784 h 254317"/>
                <a:gd name="connsiteX14" fmla="*/ 143542 w 360807"/>
                <a:gd name="connsiteY14" fmla="*/ 73533 h 254317"/>
                <a:gd name="connsiteX15" fmla="*/ 237839 w 360807"/>
                <a:gd name="connsiteY15" fmla="*/ 127159 h 254317"/>
                <a:gd name="connsiteX16" fmla="*/ 143542 w 360807"/>
                <a:gd name="connsiteY16" fmla="*/ 180784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0807" h="254317">
                  <a:moveTo>
                    <a:pt x="353282" y="39719"/>
                  </a:moveTo>
                  <a:cubicBezTo>
                    <a:pt x="349091" y="24098"/>
                    <a:pt x="336899" y="11811"/>
                    <a:pt x="321373" y="7620"/>
                  </a:cubicBezTo>
                  <a:cubicBezTo>
                    <a:pt x="293275" y="0"/>
                    <a:pt x="180404" y="0"/>
                    <a:pt x="180404" y="0"/>
                  </a:cubicBezTo>
                  <a:cubicBezTo>
                    <a:pt x="180404" y="0"/>
                    <a:pt x="67532" y="0"/>
                    <a:pt x="39433" y="7620"/>
                  </a:cubicBezTo>
                  <a:cubicBezTo>
                    <a:pt x="23908" y="11811"/>
                    <a:pt x="11716" y="24098"/>
                    <a:pt x="7525" y="39719"/>
                  </a:cubicBezTo>
                  <a:cubicBezTo>
                    <a:pt x="0" y="68008"/>
                    <a:pt x="0" y="127159"/>
                    <a:pt x="0" y="127159"/>
                  </a:cubicBezTo>
                  <a:cubicBezTo>
                    <a:pt x="0" y="127159"/>
                    <a:pt x="0" y="186214"/>
                    <a:pt x="7525" y="214598"/>
                  </a:cubicBezTo>
                  <a:cubicBezTo>
                    <a:pt x="11716" y="230219"/>
                    <a:pt x="23908" y="242506"/>
                    <a:pt x="39433" y="246697"/>
                  </a:cubicBezTo>
                  <a:cubicBezTo>
                    <a:pt x="67532" y="254317"/>
                    <a:pt x="180404" y="254317"/>
                    <a:pt x="180404" y="254317"/>
                  </a:cubicBezTo>
                  <a:cubicBezTo>
                    <a:pt x="180404" y="254317"/>
                    <a:pt x="293275" y="254317"/>
                    <a:pt x="321373" y="246697"/>
                  </a:cubicBezTo>
                  <a:cubicBezTo>
                    <a:pt x="336899" y="242506"/>
                    <a:pt x="349091" y="230219"/>
                    <a:pt x="353282" y="214598"/>
                  </a:cubicBezTo>
                  <a:cubicBezTo>
                    <a:pt x="360807" y="186309"/>
                    <a:pt x="360807" y="127159"/>
                    <a:pt x="360807" y="127159"/>
                  </a:cubicBezTo>
                  <a:cubicBezTo>
                    <a:pt x="360807" y="127159"/>
                    <a:pt x="360807" y="68104"/>
                    <a:pt x="353282" y="39719"/>
                  </a:cubicBezTo>
                  <a:close/>
                  <a:moveTo>
                    <a:pt x="143542" y="180784"/>
                  </a:moveTo>
                  <a:lnTo>
                    <a:pt x="143542" y="73533"/>
                  </a:lnTo>
                  <a:lnTo>
                    <a:pt x="237839" y="127159"/>
                  </a:lnTo>
                  <a:lnTo>
                    <a:pt x="143542" y="1807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46B36695-9D44-CF4A-14FC-6D97E6B5EEB6}"/>
                </a:ext>
              </a:extLst>
            </p:cNvPr>
            <p:cNvSpPr/>
            <p:nvPr userDrawn="1"/>
          </p:nvSpPr>
          <p:spPr>
            <a:xfrm>
              <a:off x="2419238" y="1689595"/>
              <a:ext cx="1113317" cy="1113317"/>
            </a:xfrm>
            <a:custGeom>
              <a:avLst/>
              <a:gdLst>
                <a:gd name="connsiteX0" fmla="*/ 0 w 543305"/>
                <a:gd name="connsiteY0" fmla="*/ 0 h 543305"/>
                <a:gd name="connsiteX1" fmla="*/ 543306 w 543305"/>
                <a:gd name="connsiteY1" fmla="*/ 0 h 543305"/>
                <a:gd name="connsiteX2" fmla="*/ 543306 w 543305"/>
                <a:gd name="connsiteY2" fmla="*/ 543306 h 543305"/>
                <a:gd name="connsiteX3" fmla="*/ 0 w 543305"/>
                <a:gd name="connsiteY3" fmla="*/ 543306 h 54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05" h="543305">
                  <a:moveTo>
                    <a:pt x="0" y="0"/>
                  </a:moveTo>
                  <a:lnTo>
                    <a:pt x="543306" y="0"/>
                  </a:lnTo>
                  <a:lnTo>
                    <a:pt x="543306" y="543306"/>
                  </a:lnTo>
                  <a:lnTo>
                    <a:pt x="0" y="543306"/>
                  </a:lnTo>
                  <a:close/>
                </a:path>
              </a:pathLst>
            </a:custGeom>
            <a:solidFill>
              <a:srgbClr val="0079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E46E7525-5FF1-8346-5B8E-E85830C2BFE2}"/>
                </a:ext>
              </a:extLst>
            </p:cNvPr>
            <p:cNvSpPr/>
            <p:nvPr userDrawn="1"/>
          </p:nvSpPr>
          <p:spPr>
            <a:xfrm>
              <a:off x="2628279" y="2125633"/>
              <a:ext cx="149117" cy="479562"/>
            </a:xfrm>
            <a:custGeom>
              <a:avLst/>
              <a:gdLst>
                <a:gd name="connsiteX0" fmla="*/ 0 w 72770"/>
                <a:gd name="connsiteY0" fmla="*/ 0 h 234029"/>
                <a:gd name="connsiteX1" fmla="*/ 72771 w 72770"/>
                <a:gd name="connsiteY1" fmla="*/ 0 h 234029"/>
                <a:gd name="connsiteX2" fmla="*/ 72771 w 72770"/>
                <a:gd name="connsiteY2" fmla="*/ 234029 h 234029"/>
                <a:gd name="connsiteX3" fmla="*/ 0 w 72770"/>
                <a:gd name="connsiteY3" fmla="*/ 234029 h 23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770" h="234029">
                  <a:moveTo>
                    <a:pt x="0" y="0"/>
                  </a:moveTo>
                  <a:lnTo>
                    <a:pt x="72771" y="0"/>
                  </a:lnTo>
                  <a:lnTo>
                    <a:pt x="72771" y="234029"/>
                  </a:lnTo>
                  <a:lnTo>
                    <a:pt x="0" y="23402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E2643B9D-593C-28B6-33C7-94AC849E27E6}"/>
                </a:ext>
              </a:extLst>
            </p:cNvPr>
            <p:cNvSpPr/>
            <p:nvPr userDrawn="1"/>
          </p:nvSpPr>
          <p:spPr>
            <a:xfrm>
              <a:off x="2616371" y="1887316"/>
              <a:ext cx="172539" cy="172930"/>
            </a:xfrm>
            <a:custGeom>
              <a:avLst/>
              <a:gdLst>
                <a:gd name="connsiteX0" fmla="*/ 42100 w 84200"/>
                <a:gd name="connsiteY0" fmla="*/ 0 h 84391"/>
                <a:gd name="connsiteX1" fmla="*/ 0 w 84200"/>
                <a:gd name="connsiteY1" fmla="*/ 42196 h 84391"/>
                <a:gd name="connsiteX2" fmla="*/ 42100 w 84200"/>
                <a:gd name="connsiteY2" fmla="*/ 84392 h 84391"/>
                <a:gd name="connsiteX3" fmla="*/ 84201 w 84200"/>
                <a:gd name="connsiteY3" fmla="*/ 42196 h 84391"/>
                <a:gd name="connsiteX4" fmla="*/ 42100 w 84200"/>
                <a:gd name="connsiteY4" fmla="*/ 0 h 8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200" h="84391">
                  <a:moveTo>
                    <a:pt x="42100" y="0"/>
                  </a:moveTo>
                  <a:cubicBezTo>
                    <a:pt x="18764" y="0"/>
                    <a:pt x="0" y="18860"/>
                    <a:pt x="0" y="42196"/>
                  </a:cubicBezTo>
                  <a:cubicBezTo>
                    <a:pt x="0" y="65532"/>
                    <a:pt x="18859" y="84392"/>
                    <a:pt x="42100" y="84392"/>
                  </a:cubicBezTo>
                  <a:cubicBezTo>
                    <a:pt x="65342" y="84392"/>
                    <a:pt x="84201" y="65532"/>
                    <a:pt x="84201" y="42196"/>
                  </a:cubicBezTo>
                  <a:cubicBezTo>
                    <a:pt x="84201" y="18860"/>
                    <a:pt x="65342" y="0"/>
                    <a:pt x="4210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DA44CA4D-A7B1-8C2B-5E9A-F02818DF16DD}"/>
                </a:ext>
              </a:extLst>
            </p:cNvPr>
            <p:cNvSpPr/>
            <p:nvPr userDrawn="1"/>
          </p:nvSpPr>
          <p:spPr>
            <a:xfrm>
              <a:off x="2870888" y="2113727"/>
              <a:ext cx="464728" cy="491467"/>
            </a:xfrm>
            <a:custGeom>
              <a:avLst/>
              <a:gdLst>
                <a:gd name="connsiteX0" fmla="*/ 139446 w 226790"/>
                <a:gd name="connsiteY0" fmla="*/ 0 h 239839"/>
                <a:gd name="connsiteX1" fmla="*/ 70675 w 226790"/>
                <a:gd name="connsiteY1" fmla="*/ 37814 h 239839"/>
                <a:gd name="connsiteX2" fmla="*/ 69723 w 226790"/>
                <a:gd name="connsiteY2" fmla="*/ 37814 h 239839"/>
                <a:gd name="connsiteX3" fmla="*/ 69723 w 226790"/>
                <a:gd name="connsiteY3" fmla="*/ 5810 h 239839"/>
                <a:gd name="connsiteX4" fmla="*/ 0 w 226790"/>
                <a:gd name="connsiteY4" fmla="*/ 5810 h 239839"/>
                <a:gd name="connsiteX5" fmla="*/ 0 w 226790"/>
                <a:gd name="connsiteY5" fmla="*/ 239839 h 239839"/>
                <a:gd name="connsiteX6" fmla="*/ 72676 w 226790"/>
                <a:gd name="connsiteY6" fmla="*/ 239839 h 239839"/>
                <a:gd name="connsiteX7" fmla="*/ 72676 w 226790"/>
                <a:gd name="connsiteY7" fmla="*/ 124111 h 239839"/>
                <a:gd name="connsiteX8" fmla="*/ 116300 w 226790"/>
                <a:gd name="connsiteY8" fmla="*/ 64008 h 239839"/>
                <a:gd name="connsiteX9" fmla="*/ 154115 w 226790"/>
                <a:gd name="connsiteY9" fmla="*/ 126016 h 239839"/>
                <a:gd name="connsiteX10" fmla="*/ 154115 w 226790"/>
                <a:gd name="connsiteY10" fmla="*/ 239839 h 239839"/>
                <a:gd name="connsiteX11" fmla="*/ 226790 w 226790"/>
                <a:gd name="connsiteY11" fmla="*/ 239839 h 239839"/>
                <a:gd name="connsiteX12" fmla="*/ 226790 w 226790"/>
                <a:gd name="connsiteY12" fmla="*/ 111538 h 239839"/>
                <a:gd name="connsiteX13" fmla="*/ 139541 w 226790"/>
                <a:gd name="connsiteY13" fmla="*/ 95 h 239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6790" h="239839">
                  <a:moveTo>
                    <a:pt x="139446" y="0"/>
                  </a:moveTo>
                  <a:cubicBezTo>
                    <a:pt x="104108" y="0"/>
                    <a:pt x="80391" y="19431"/>
                    <a:pt x="70675" y="37814"/>
                  </a:cubicBezTo>
                  <a:lnTo>
                    <a:pt x="69723" y="37814"/>
                  </a:lnTo>
                  <a:lnTo>
                    <a:pt x="69723" y="5810"/>
                  </a:lnTo>
                  <a:lnTo>
                    <a:pt x="0" y="5810"/>
                  </a:lnTo>
                  <a:lnTo>
                    <a:pt x="0" y="239839"/>
                  </a:lnTo>
                  <a:lnTo>
                    <a:pt x="72676" y="239839"/>
                  </a:lnTo>
                  <a:lnTo>
                    <a:pt x="72676" y="124111"/>
                  </a:lnTo>
                  <a:cubicBezTo>
                    <a:pt x="72676" y="93631"/>
                    <a:pt x="78486" y="64008"/>
                    <a:pt x="116300" y="64008"/>
                  </a:cubicBezTo>
                  <a:cubicBezTo>
                    <a:pt x="154115" y="64008"/>
                    <a:pt x="154115" y="98869"/>
                    <a:pt x="154115" y="126016"/>
                  </a:cubicBezTo>
                  <a:lnTo>
                    <a:pt x="154115" y="239839"/>
                  </a:lnTo>
                  <a:lnTo>
                    <a:pt x="226790" y="239839"/>
                  </a:lnTo>
                  <a:lnTo>
                    <a:pt x="226790" y="111538"/>
                  </a:lnTo>
                  <a:cubicBezTo>
                    <a:pt x="226790" y="48577"/>
                    <a:pt x="213170" y="95"/>
                    <a:pt x="139541" y="9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D7235AA9-6C56-4AF4-5D5D-249E43C4A4B9}"/>
                </a:ext>
              </a:extLst>
            </p:cNvPr>
            <p:cNvSpPr/>
            <p:nvPr userDrawn="1"/>
          </p:nvSpPr>
          <p:spPr>
            <a:xfrm>
              <a:off x="8639104" y="1690572"/>
              <a:ext cx="1113317" cy="1113318"/>
            </a:xfrm>
            <a:custGeom>
              <a:avLst/>
              <a:gdLst>
                <a:gd name="connsiteX0" fmla="*/ 0 w 543305"/>
                <a:gd name="connsiteY0" fmla="*/ 0 h 543306"/>
                <a:gd name="connsiteX1" fmla="*/ 543306 w 543305"/>
                <a:gd name="connsiteY1" fmla="*/ 0 h 543306"/>
                <a:gd name="connsiteX2" fmla="*/ 543306 w 543305"/>
                <a:gd name="connsiteY2" fmla="*/ 543306 h 543306"/>
                <a:gd name="connsiteX3" fmla="*/ 0 w 543305"/>
                <a:gd name="connsiteY3" fmla="*/ 543306 h 54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05" h="543306">
                  <a:moveTo>
                    <a:pt x="0" y="0"/>
                  </a:moveTo>
                  <a:lnTo>
                    <a:pt x="543306" y="0"/>
                  </a:lnTo>
                  <a:lnTo>
                    <a:pt x="543306" y="543306"/>
                  </a:lnTo>
                  <a:lnTo>
                    <a:pt x="0" y="543306"/>
                  </a:lnTo>
                  <a:close/>
                </a:path>
              </a:pathLst>
            </a:custGeom>
            <a:solidFill>
              <a:srgbClr val="0079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79F594E5-39F7-5122-ACD7-B01BB6AD6085}"/>
                </a:ext>
              </a:extLst>
            </p:cNvPr>
            <p:cNvSpPr/>
            <p:nvPr userDrawn="1"/>
          </p:nvSpPr>
          <p:spPr>
            <a:xfrm>
              <a:off x="9250999" y="2079375"/>
              <a:ext cx="335713" cy="335714"/>
            </a:xfrm>
            <a:custGeom>
              <a:avLst/>
              <a:gdLst>
                <a:gd name="connsiteX0" fmla="*/ 81915 w 163830"/>
                <a:gd name="connsiteY0" fmla="*/ 0 h 163830"/>
                <a:gd name="connsiteX1" fmla="*/ 0 w 163830"/>
                <a:gd name="connsiteY1" fmla="*/ 81915 h 163830"/>
                <a:gd name="connsiteX2" fmla="*/ 81915 w 163830"/>
                <a:gd name="connsiteY2" fmla="*/ 163830 h 163830"/>
                <a:gd name="connsiteX3" fmla="*/ 163830 w 163830"/>
                <a:gd name="connsiteY3" fmla="*/ 81915 h 163830"/>
                <a:gd name="connsiteX4" fmla="*/ 81915 w 163830"/>
                <a:gd name="connsiteY4" fmla="*/ 0 h 16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0" h="163830">
                  <a:moveTo>
                    <a:pt x="81915" y="0"/>
                  </a:moveTo>
                  <a:cubicBezTo>
                    <a:pt x="36672" y="0"/>
                    <a:pt x="0" y="36671"/>
                    <a:pt x="0" y="81915"/>
                  </a:cubicBezTo>
                  <a:cubicBezTo>
                    <a:pt x="0" y="127159"/>
                    <a:pt x="36672" y="163830"/>
                    <a:pt x="81915" y="163830"/>
                  </a:cubicBezTo>
                  <a:cubicBezTo>
                    <a:pt x="127159" y="163830"/>
                    <a:pt x="163830" y="127159"/>
                    <a:pt x="163830" y="81915"/>
                  </a:cubicBezTo>
                  <a:cubicBezTo>
                    <a:pt x="163830" y="36671"/>
                    <a:pt x="127159" y="0"/>
                    <a:pt x="8191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9221A9C7-C6AD-0626-16DC-BE6C6F74C19B}"/>
                </a:ext>
              </a:extLst>
            </p:cNvPr>
            <p:cNvSpPr/>
            <p:nvPr userDrawn="1"/>
          </p:nvSpPr>
          <p:spPr>
            <a:xfrm>
              <a:off x="8804617" y="2079375"/>
              <a:ext cx="335713" cy="335711"/>
            </a:xfrm>
            <a:custGeom>
              <a:avLst/>
              <a:gdLst>
                <a:gd name="connsiteX0" fmla="*/ 163830 w 163830"/>
                <a:gd name="connsiteY0" fmla="*/ 81915 h 163829"/>
                <a:gd name="connsiteX1" fmla="*/ 81915 w 163830"/>
                <a:gd name="connsiteY1" fmla="*/ 163830 h 163829"/>
                <a:gd name="connsiteX2" fmla="*/ 1 w 163830"/>
                <a:gd name="connsiteY2" fmla="*/ 81915 h 163829"/>
                <a:gd name="connsiteX3" fmla="*/ 81915 w 163830"/>
                <a:gd name="connsiteY3" fmla="*/ 0 h 163829"/>
                <a:gd name="connsiteX4" fmla="*/ 163830 w 163830"/>
                <a:gd name="connsiteY4" fmla="*/ 81915 h 16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0" h="163829">
                  <a:moveTo>
                    <a:pt x="163830" y="81915"/>
                  </a:moveTo>
                  <a:cubicBezTo>
                    <a:pt x="163830" y="127155"/>
                    <a:pt x="127156" y="163830"/>
                    <a:pt x="81915" y="163830"/>
                  </a:cubicBezTo>
                  <a:cubicBezTo>
                    <a:pt x="36675" y="163830"/>
                    <a:pt x="1" y="127155"/>
                    <a:pt x="1" y="81915"/>
                  </a:cubicBezTo>
                  <a:cubicBezTo>
                    <a:pt x="1" y="36675"/>
                    <a:pt x="36675" y="0"/>
                    <a:pt x="81915" y="0"/>
                  </a:cubicBezTo>
                  <a:cubicBezTo>
                    <a:pt x="127156" y="0"/>
                    <a:pt x="163830" y="36675"/>
                    <a:pt x="163830" y="8191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2857E51B-0F39-5587-5067-B466AAFF56CC}"/>
                </a:ext>
              </a:extLst>
            </p:cNvPr>
            <p:cNvSpPr/>
            <p:nvPr userDrawn="1"/>
          </p:nvSpPr>
          <p:spPr>
            <a:xfrm>
              <a:off x="3663327" y="1692523"/>
              <a:ext cx="1113318" cy="1113318"/>
            </a:xfrm>
            <a:custGeom>
              <a:avLst/>
              <a:gdLst>
                <a:gd name="connsiteX0" fmla="*/ 0 w 543306"/>
                <a:gd name="connsiteY0" fmla="*/ 0 h 543306"/>
                <a:gd name="connsiteX1" fmla="*/ 543306 w 543306"/>
                <a:gd name="connsiteY1" fmla="*/ 0 h 543306"/>
                <a:gd name="connsiteX2" fmla="*/ 543306 w 543306"/>
                <a:gd name="connsiteY2" fmla="*/ 543306 h 543306"/>
                <a:gd name="connsiteX3" fmla="*/ 0 w 543306"/>
                <a:gd name="connsiteY3" fmla="*/ 543306 h 54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06" h="543306">
                  <a:moveTo>
                    <a:pt x="0" y="0"/>
                  </a:moveTo>
                  <a:lnTo>
                    <a:pt x="543306" y="0"/>
                  </a:lnTo>
                  <a:lnTo>
                    <a:pt x="543306" y="543306"/>
                  </a:lnTo>
                  <a:lnTo>
                    <a:pt x="0" y="543306"/>
                  </a:lnTo>
                  <a:close/>
                </a:path>
              </a:pathLst>
            </a:custGeom>
            <a:solidFill>
              <a:srgbClr val="0079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B9A5378C-3AD2-2975-4FF4-12CED3D169DD}"/>
                </a:ext>
              </a:extLst>
            </p:cNvPr>
            <p:cNvSpPr/>
            <p:nvPr userDrawn="1"/>
          </p:nvSpPr>
          <p:spPr>
            <a:xfrm>
              <a:off x="3867878" y="1889462"/>
              <a:ext cx="703825" cy="719246"/>
            </a:xfrm>
            <a:custGeom>
              <a:avLst/>
              <a:gdLst>
                <a:gd name="connsiteX0" fmla="*/ 204406 w 343471"/>
                <a:gd name="connsiteY0" fmla="*/ 148685 h 350996"/>
                <a:gd name="connsiteX1" fmla="*/ 332327 w 343471"/>
                <a:gd name="connsiteY1" fmla="*/ 0 h 350996"/>
                <a:gd name="connsiteX2" fmla="*/ 302038 w 343471"/>
                <a:gd name="connsiteY2" fmla="*/ 0 h 350996"/>
                <a:gd name="connsiteX3" fmla="*/ 190976 w 343471"/>
                <a:gd name="connsiteY3" fmla="*/ 129064 h 350996"/>
                <a:gd name="connsiteX4" fmla="*/ 102298 w 343471"/>
                <a:gd name="connsiteY4" fmla="*/ 0 h 350996"/>
                <a:gd name="connsiteX5" fmla="*/ 0 w 343471"/>
                <a:gd name="connsiteY5" fmla="*/ 0 h 350996"/>
                <a:gd name="connsiteX6" fmla="*/ 134112 w 343471"/>
                <a:gd name="connsiteY6" fmla="*/ 195167 h 350996"/>
                <a:gd name="connsiteX7" fmla="*/ 0 w 343471"/>
                <a:gd name="connsiteY7" fmla="*/ 350996 h 350996"/>
                <a:gd name="connsiteX8" fmla="*/ 30289 w 343471"/>
                <a:gd name="connsiteY8" fmla="*/ 350996 h 350996"/>
                <a:gd name="connsiteX9" fmla="*/ 147542 w 343471"/>
                <a:gd name="connsiteY9" fmla="*/ 214694 h 350996"/>
                <a:gd name="connsiteX10" fmla="*/ 241173 w 343471"/>
                <a:gd name="connsiteY10" fmla="*/ 350996 h 350996"/>
                <a:gd name="connsiteX11" fmla="*/ 343471 w 343471"/>
                <a:gd name="connsiteY11" fmla="*/ 350996 h 350996"/>
                <a:gd name="connsiteX12" fmla="*/ 204406 w 343471"/>
                <a:gd name="connsiteY12" fmla="*/ 148590 h 350996"/>
                <a:gd name="connsiteX13" fmla="*/ 204406 w 343471"/>
                <a:gd name="connsiteY13" fmla="*/ 148590 h 350996"/>
                <a:gd name="connsiteX14" fmla="*/ 162973 w 343471"/>
                <a:gd name="connsiteY14" fmla="*/ 196882 h 350996"/>
                <a:gd name="connsiteX15" fmla="*/ 149352 w 343471"/>
                <a:gd name="connsiteY15" fmla="*/ 177451 h 350996"/>
                <a:gd name="connsiteX16" fmla="*/ 41243 w 343471"/>
                <a:gd name="connsiteY16" fmla="*/ 22765 h 350996"/>
                <a:gd name="connsiteX17" fmla="*/ 87821 w 343471"/>
                <a:gd name="connsiteY17" fmla="*/ 22765 h 350996"/>
                <a:gd name="connsiteX18" fmla="*/ 175070 w 343471"/>
                <a:gd name="connsiteY18" fmla="*/ 147542 h 350996"/>
                <a:gd name="connsiteX19" fmla="*/ 188690 w 343471"/>
                <a:gd name="connsiteY19" fmla="*/ 166973 h 350996"/>
                <a:gd name="connsiteX20" fmla="*/ 302133 w 343471"/>
                <a:gd name="connsiteY20" fmla="*/ 329184 h 350996"/>
                <a:gd name="connsiteX21" fmla="*/ 255556 w 343471"/>
                <a:gd name="connsiteY21" fmla="*/ 329184 h 350996"/>
                <a:gd name="connsiteX22" fmla="*/ 162973 w 343471"/>
                <a:gd name="connsiteY22" fmla="*/ 196787 h 350996"/>
                <a:gd name="connsiteX23" fmla="*/ 162973 w 343471"/>
                <a:gd name="connsiteY23" fmla="*/ 196787 h 35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3471" h="350996">
                  <a:moveTo>
                    <a:pt x="204406" y="148685"/>
                  </a:moveTo>
                  <a:lnTo>
                    <a:pt x="332327" y="0"/>
                  </a:lnTo>
                  <a:lnTo>
                    <a:pt x="302038" y="0"/>
                  </a:lnTo>
                  <a:lnTo>
                    <a:pt x="190976" y="129064"/>
                  </a:lnTo>
                  <a:lnTo>
                    <a:pt x="102298" y="0"/>
                  </a:lnTo>
                  <a:lnTo>
                    <a:pt x="0" y="0"/>
                  </a:lnTo>
                  <a:lnTo>
                    <a:pt x="134112" y="195167"/>
                  </a:lnTo>
                  <a:lnTo>
                    <a:pt x="0" y="350996"/>
                  </a:lnTo>
                  <a:lnTo>
                    <a:pt x="30289" y="350996"/>
                  </a:lnTo>
                  <a:lnTo>
                    <a:pt x="147542" y="214694"/>
                  </a:lnTo>
                  <a:lnTo>
                    <a:pt x="241173" y="350996"/>
                  </a:lnTo>
                  <a:lnTo>
                    <a:pt x="343471" y="350996"/>
                  </a:lnTo>
                  <a:lnTo>
                    <a:pt x="204406" y="148590"/>
                  </a:lnTo>
                  <a:lnTo>
                    <a:pt x="204406" y="148590"/>
                  </a:lnTo>
                  <a:close/>
                  <a:moveTo>
                    <a:pt x="162973" y="196882"/>
                  </a:moveTo>
                  <a:lnTo>
                    <a:pt x="149352" y="177451"/>
                  </a:lnTo>
                  <a:lnTo>
                    <a:pt x="41243" y="22765"/>
                  </a:lnTo>
                  <a:lnTo>
                    <a:pt x="87821" y="22765"/>
                  </a:lnTo>
                  <a:lnTo>
                    <a:pt x="175070" y="147542"/>
                  </a:lnTo>
                  <a:lnTo>
                    <a:pt x="188690" y="166973"/>
                  </a:lnTo>
                  <a:lnTo>
                    <a:pt x="302133" y="329184"/>
                  </a:lnTo>
                  <a:lnTo>
                    <a:pt x="255556" y="329184"/>
                  </a:lnTo>
                  <a:lnTo>
                    <a:pt x="162973" y="196787"/>
                  </a:lnTo>
                  <a:lnTo>
                    <a:pt x="162973" y="19678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7">
            <a:extLst>
              <a:ext uri="{FF2B5EF4-FFF2-40B4-BE49-F238E27FC236}">
                <a16:creationId xmlns:a16="http://schemas.microsoft.com/office/drawing/2014/main" id="{DAE593DB-8ADA-2B81-0837-94D520E631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 dirty="0"/>
              <a:t>Keep up with ORNL’s latest scientific discoveries, economic impacts, and solutions for energy and national security</a:t>
            </a:r>
          </a:p>
        </p:txBody>
      </p:sp>
    </p:spTree>
    <p:extLst>
      <p:ext uri="{BB962C8B-B14F-4D97-AF65-F5344CB8AC3E}">
        <p14:creationId xmlns:p14="http://schemas.microsoft.com/office/powerpoint/2010/main" val="92485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25B3089-0A48-0AC4-08EB-C9D35463AC28}"/>
              </a:ext>
            </a:extLst>
          </p:cNvPr>
          <p:cNvSpPr/>
          <p:nvPr userDrawn="1"/>
        </p:nvSpPr>
        <p:spPr>
          <a:xfrm>
            <a:off x="385763" y="6015038"/>
            <a:ext cx="6899620" cy="575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8CF54AA-7F0F-038A-AAAF-AD02F6AA5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96615 w 12192000"/>
              <a:gd name="connsiteY0" fmla="*/ 829307 h 6858000"/>
              <a:gd name="connsiteX1" fmla="*/ 896615 w 12192000"/>
              <a:gd name="connsiteY1" fmla="*/ 6028692 h 6858000"/>
              <a:gd name="connsiteX2" fmla="*/ 6096000 w 12192000"/>
              <a:gd name="connsiteY2" fmla="*/ 6028692 h 6858000"/>
              <a:gd name="connsiteX3" fmla="*/ 6096000 w 12192000"/>
              <a:gd name="connsiteY3" fmla="*/ 82930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896615" y="829307"/>
                </a:moveTo>
                <a:lnTo>
                  <a:pt x="896615" y="6028692"/>
                </a:lnTo>
                <a:lnTo>
                  <a:pt x="6096000" y="6028692"/>
                </a:lnTo>
                <a:lnTo>
                  <a:pt x="6096000" y="82930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2B6A4265-6FDC-7301-BD87-6CE0C2335A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5450" y="2254309"/>
            <a:ext cx="4518085" cy="997196"/>
          </a:xfrm>
        </p:spPr>
        <p:txBody>
          <a:bodyPr wrap="square" anchor="t" anchorCtr="0">
            <a:noAutofit/>
          </a:bodyPr>
          <a:lstStyle>
            <a:lvl1pPr algn="l">
              <a:spcBef>
                <a:spcPts val="1200"/>
              </a:spcBef>
              <a:spcAft>
                <a:spcPts val="60"/>
              </a:spcAft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(Text size no larger than 32pt)</a:t>
            </a:r>
          </a:p>
        </p:txBody>
      </p:sp>
      <p:sp>
        <p:nvSpPr>
          <p:cNvPr id="43" name="Text Placeholder 1961">
            <a:extLst>
              <a:ext uri="{FF2B5EF4-FFF2-40B4-BE49-F238E27FC236}">
                <a16:creationId xmlns:a16="http://schemas.microsoft.com/office/drawing/2014/main" id="{1061D354-0A2B-B951-F1BE-22D610DF35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5450" y="1934670"/>
            <a:ext cx="4518085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0" i="0" spc="15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MONTH XX, XXXX | LOCATION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767997A1-375F-1726-DF9D-576251F05B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8108" y="1141396"/>
            <a:ext cx="1780479" cy="428014"/>
          </a:xfrm>
          <a:prstGeom prst="rect">
            <a:avLst/>
          </a:prstGeom>
        </p:spPr>
      </p:pic>
      <p:sp>
        <p:nvSpPr>
          <p:cNvPr id="7" name="Text Placeholder 1963">
            <a:extLst>
              <a:ext uri="{FF2B5EF4-FFF2-40B4-BE49-F238E27FC236}">
                <a16:creationId xmlns:a16="http://schemas.microsoft.com/office/drawing/2014/main" id="{3B1CF4E8-BDC8-B225-DB1D-63D508EC38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5450" y="4383195"/>
            <a:ext cx="4517136" cy="3323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24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2400">
                <a:solidFill>
                  <a:schemeClr val="bg1"/>
                </a:solidFill>
              </a:defRPr>
            </a:lvl3pPr>
            <a:lvl4pPr marL="1371600" indent="0" algn="ctr">
              <a:buNone/>
              <a:defRPr sz="2400">
                <a:solidFill>
                  <a:schemeClr val="bg1"/>
                </a:solidFill>
              </a:defRPr>
            </a:lvl4pPr>
            <a:lvl5pPr marL="1828800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10" name="Text Placeholder 47">
            <a:extLst>
              <a:ext uri="{FF2B5EF4-FFF2-40B4-BE49-F238E27FC236}">
                <a16:creationId xmlns:a16="http://schemas.microsoft.com/office/drawing/2014/main" id="{67FCB669-B9C0-1E9C-516B-D8A804C4C3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15450" y="4798918"/>
            <a:ext cx="4517136" cy="246221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60"/>
              </a:spcAft>
              <a:buNone/>
              <a:defRPr sz="1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Presenter Affiliation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A6F6DA4-481A-E606-D7BA-9C2165FE3E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450" y="4031052"/>
            <a:ext cx="4517136" cy="18004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300" b="1" spc="3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17B51F-DF85-E9E0-712B-297B83E802F9}"/>
              </a:ext>
            </a:extLst>
          </p:cNvPr>
          <p:cNvSpPr/>
          <p:nvPr userDrawn="1"/>
        </p:nvSpPr>
        <p:spPr>
          <a:xfrm>
            <a:off x="1215450" y="3780792"/>
            <a:ext cx="854364" cy="719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4748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BE50A6-F625-0BB9-2DA3-BD2A1D5A1C99}"/>
              </a:ext>
            </a:extLst>
          </p:cNvPr>
          <p:cNvGrpSpPr/>
          <p:nvPr userDrawn="1"/>
        </p:nvGrpSpPr>
        <p:grpSpPr>
          <a:xfrm>
            <a:off x="1177351" y="5301081"/>
            <a:ext cx="4558967" cy="438406"/>
            <a:chOff x="1177351" y="5301081"/>
            <a:chExt cx="4558967" cy="43840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46153C1-920A-60DA-AB29-D732EC8AD9DD}"/>
                </a:ext>
              </a:extLst>
            </p:cNvPr>
            <p:cNvSpPr txBox="1"/>
            <p:nvPr userDrawn="1"/>
          </p:nvSpPr>
          <p:spPr>
            <a:xfrm>
              <a:off x="2688336" y="5344755"/>
              <a:ext cx="3047982" cy="369332"/>
            </a:xfrm>
            <a:prstGeom prst="rect">
              <a:avLst/>
            </a:prstGeom>
            <a:noFill/>
          </p:spPr>
          <p:txBody>
            <a:bodyPr wrap="square" lIns="182880" rtlCol="0">
              <a:spAutoFit/>
            </a:bodyPr>
            <a:lstStyle/>
            <a:p>
              <a:r>
                <a:rPr lang="en-US" sz="900" b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ORNL IS MANAGED BY UT-BATTELLE LLC </a:t>
              </a:r>
              <a:br>
                <a:rPr lang="en-US" sz="900" b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900" b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THE US DEPARTMENT OF ENERGY</a:t>
              </a:r>
            </a:p>
          </p:txBody>
        </p:sp>
        <p:pic>
          <p:nvPicPr>
            <p:cNvPr id="4" name="Picture 3" descr="Shape&#10;&#10;AI-generated content may be incorrect.">
              <a:extLst>
                <a:ext uri="{FF2B5EF4-FFF2-40B4-BE49-F238E27FC236}">
                  <a16:creationId xmlns:a16="http://schemas.microsoft.com/office/drawing/2014/main" id="{2B8A78FF-CBBF-0925-0C04-834044AF1A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177351" y="5301081"/>
              <a:ext cx="1526303" cy="4384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0304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|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85">
            <a:extLst>
              <a:ext uri="{FF2B5EF4-FFF2-40B4-BE49-F238E27FC236}">
                <a16:creationId xmlns:a16="http://schemas.microsoft.com/office/drawing/2014/main" id="{89B1F087-DF83-09A8-95A1-156B3E9031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CAC3282-DC62-4A2A-767F-48373E113E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9255" y="2735048"/>
            <a:ext cx="5773490" cy="13879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CBD199E-AAB8-C86C-7065-B0DAAC996DDA}"/>
              </a:ext>
            </a:extLst>
          </p:cNvPr>
          <p:cNvGrpSpPr/>
          <p:nvPr userDrawn="1"/>
        </p:nvGrpSpPr>
        <p:grpSpPr>
          <a:xfrm>
            <a:off x="4217981" y="6109219"/>
            <a:ext cx="4556510" cy="438912"/>
            <a:chOff x="859536" y="6108192"/>
            <a:chExt cx="4556510" cy="43891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7197F97-DD05-46DC-A43C-9A85A489A4DD}"/>
                </a:ext>
              </a:extLst>
            </p:cNvPr>
            <p:cNvSpPr txBox="1"/>
            <p:nvPr userDrawn="1"/>
          </p:nvSpPr>
          <p:spPr>
            <a:xfrm>
              <a:off x="2368064" y="6156068"/>
              <a:ext cx="3047982" cy="369332"/>
            </a:xfrm>
            <a:prstGeom prst="rect">
              <a:avLst/>
            </a:prstGeom>
            <a:noFill/>
          </p:spPr>
          <p:txBody>
            <a:bodyPr wrap="square" lIns="182880" rtlCol="0">
              <a:spAutoFit/>
            </a:bodyPr>
            <a:lstStyle/>
            <a:p>
              <a: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ORNL IS MANAGED BY UT-BATTELLE LLC </a:t>
              </a:r>
              <a:b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THE US DEPARTMENT OF ENERGY</a:t>
              </a:r>
            </a:p>
          </p:txBody>
        </p:sp>
        <p:pic>
          <p:nvPicPr>
            <p:cNvPr id="8" name="Picture 7" descr="Text&#10;&#10;AI-generated content may be incorrect.">
              <a:extLst>
                <a:ext uri="{FF2B5EF4-FFF2-40B4-BE49-F238E27FC236}">
                  <a16:creationId xmlns:a16="http://schemas.microsoft.com/office/drawing/2014/main" id="{CCDFDBFA-B5E9-EA5B-FE47-B868EED9A8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59536" y="6108192"/>
              <a:ext cx="1528065" cy="4389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415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Custom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285">
            <a:extLst>
              <a:ext uri="{FF2B5EF4-FFF2-40B4-BE49-F238E27FC236}">
                <a16:creationId xmlns:a16="http://schemas.microsoft.com/office/drawing/2014/main" id="{B10B79AB-DA35-C9D9-2529-6A8AA0E502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" y="0"/>
            <a:ext cx="6045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7FB722-2E40-971C-7B7A-5663B28FCD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7657" y="2292076"/>
            <a:ext cx="4465176" cy="997196"/>
          </a:xfrm>
        </p:spPr>
        <p:txBody>
          <a:bodyPr wrap="square" anchor="t" anchorCtr="0">
            <a:noAutofit/>
          </a:bodyPr>
          <a:lstStyle>
            <a:lvl1pPr algn="l">
              <a:spcBef>
                <a:spcPts val="1200"/>
              </a:spcBef>
              <a:spcAft>
                <a:spcPts val="60"/>
              </a:spcAft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(Text size no larger than 32pt)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CCE055-46B1-6279-21B5-27B8352AB9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7657" y="4019391"/>
            <a:ext cx="446517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1" spc="1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1962" name="Text Placeholder 1961">
            <a:extLst>
              <a:ext uri="{FF2B5EF4-FFF2-40B4-BE49-F238E27FC236}">
                <a16:creationId xmlns:a16="http://schemas.microsoft.com/office/drawing/2014/main" id="{05A0F360-5E2B-1313-55AF-9056EF7E8B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657" y="1880997"/>
            <a:ext cx="446517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0" i="0" spc="15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MONTH XX, XXXX | LOCATION</a:t>
            </a:r>
          </a:p>
        </p:txBody>
      </p:sp>
      <p:sp>
        <p:nvSpPr>
          <p:cNvPr id="1964" name="Text Placeholder 1963">
            <a:extLst>
              <a:ext uri="{FF2B5EF4-FFF2-40B4-BE49-F238E27FC236}">
                <a16:creationId xmlns:a16="http://schemas.microsoft.com/office/drawing/2014/main" id="{D8874D39-76D3-2E6D-F8DD-E0676BF138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7657" y="4371534"/>
            <a:ext cx="4465176" cy="3323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2400">
                <a:solidFill>
                  <a:schemeClr val="bg1"/>
                </a:solidFill>
              </a:defRPr>
            </a:lvl3pPr>
            <a:lvl4pPr marL="1371600" indent="0" algn="ctr">
              <a:buNone/>
              <a:defRPr sz="2400">
                <a:solidFill>
                  <a:schemeClr val="bg1"/>
                </a:solidFill>
              </a:defRPr>
            </a:lvl4pPr>
            <a:lvl5pPr marL="1828800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65AA18-2C89-EB56-1919-13EF35EFFBC8}"/>
              </a:ext>
            </a:extLst>
          </p:cNvPr>
          <p:cNvSpPr/>
          <p:nvPr userDrawn="1"/>
        </p:nvSpPr>
        <p:spPr>
          <a:xfrm>
            <a:off x="897656" y="3793881"/>
            <a:ext cx="854364" cy="719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894AF511-2F91-5CEA-AAAB-75308FF6C4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7657" y="4881013"/>
            <a:ext cx="4465176" cy="246221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60"/>
              </a:spcAft>
              <a:buNone/>
              <a:defRPr sz="16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Presenter Affiliation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3D2D23A-F403-7E2C-7D24-BA0C3B867C3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45200" y="0"/>
            <a:ext cx="61468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32A73F0-167E-610D-E038-566618F01F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8070" y="783630"/>
            <a:ext cx="1780479" cy="4280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F2EFFC1-8D00-2422-39D7-701FD30A5CDF}"/>
              </a:ext>
            </a:extLst>
          </p:cNvPr>
          <p:cNvGrpSpPr/>
          <p:nvPr userDrawn="1"/>
        </p:nvGrpSpPr>
        <p:grpSpPr>
          <a:xfrm>
            <a:off x="859536" y="6108192"/>
            <a:ext cx="4556510" cy="438912"/>
            <a:chOff x="859536" y="6108192"/>
            <a:chExt cx="4556510" cy="43891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97F60E2-2A56-9EB3-6B56-9299A963E1AB}"/>
                </a:ext>
              </a:extLst>
            </p:cNvPr>
            <p:cNvSpPr txBox="1"/>
            <p:nvPr userDrawn="1"/>
          </p:nvSpPr>
          <p:spPr>
            <a:xfrm>
              <a:off x="2368064" y="6156068"/>
              <a:ext cx="3047982" cy="369332"/>
            </a:xfrm>
            <a:prstGeom prst="rect">
              <a:avLst/>
            </a:prstGeom>
            <a:noFill/>
          </p:spPr>
          <p:txBody>
            <a:bodyPr wrap="square" lIns="182880" rtlCol="0">
              <a:spAutoFit/>
            </a:bodyPr>
            <a:lstStyle/>
            <a:p>
              <a: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ORNL IS MANAGED BY UT-BATTELLE LLC </a:t>
              </a:r>
              <a:b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THE US DEPARTMENT OF ENERGY</a:t>
              </a:r>
            </a:p>
          </p:txBody>
        </p:sp>
        <p:pic>
          <p:nvPicPr>
            <p:cNvPr id="10" name="Picture 9" descr="Text&#10;&#10;AI-generated content may be incorrect.">
              <a:extLst>
                <a:ext uri="{FF2B5EF4-FFF2-40B4-BE49-F238E27FC236}">
                  <a16:creationId xmlns:a16="http://schemas.microsoft.com/office/drawing/2014/main" id="{E05B343D-85E7-C42A-D96E-37A8AB109C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59536" y="6108192"/>
              <a:ext cx="1528065" cy="4389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013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Custom Landscap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0FE843FE-B2D6-28A8-6229-2F4F14E7EA05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5609063 w 12192000"/>
              <a:gd name="connsiteY5" fmla="*/ 1505414 h 6858000"/>
              <a:gd name="connsiteX6" fmla="*/ 5609063 w 12192000"/>
              <a:gd name="connsiteY6" fmla="*/ 5352586 h 6858000"/>
              <a:gd name="connsiteX7" fmla="*/ 11452302 w 12192000"/>
              <a:gd name="connsiteY7" fmla="*/ 5352586 h 6858000"/>
              <a:gd name="connsiteX8" fmla="*/ 11452302 w 12192000"/>
              <a:gd name="connsiteY8" fmla="*/ 1505414 h 6858000"/>
              <a:gd name="connsiteX9" fmla="*/ 5609063 w 12192000"/>
              <a:gd name="connsiteY9" fmla="*/ 150541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5609063" y="1505414"/>
                </a:moveTo>
                <a:lnTo>
                  <a:pt x="5609063" y="5352586"/>
                </a:lnTo>
                <a:lnTo>
                  <a:pt x="11452302" y="5352586"/>
                </a:lnTo>
                <a:lnTo>
                  <a:pt x="11452302" y="1505414"/>
                </a:lnTo>
                <a:lnTo>
                  <a:pt x="5609063" y="1505414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7FB722-2E40-971C-7B7A-5663B28FCD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7657" y="2292076"/>
            <a:ext cx="4465176" cy="997196"/>
          </a:xfrm>
        </p:spPr>
        <p:txBody>
          <a:bodyPr wrap="square" anchor="t" anchorCtr="0">
            <a:noAutofit/>
          </a:bodyPr>
          <a:lstStyle>
            <a:lvl1pPr algn="l">
              <a:spcBef>
                <a:spcPts val="1200"/>
              </a:spcBef>
              <a:spcAft>
                <a:spcPts val="60"/>
              </a:spcAft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(Text size no larger than 32pt)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CCE055-46B1-6279-21B5-27B8352AB9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7657" y="4019391"/>
            <a:ext cx="446517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1" spc="1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1962" name="Text Placeholder 1961">
            <a:extLst>
              <a:ext uri="{FF2B5EF4-FFF2-40B4-BE49-F238E27FC236}">
                <a16:creationId xmlns:a16="http://schemas.microsoft.com/office/drawing/2014/main" id="{05A0F360-5E2B-1313-55AF-9056EF7E8B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657" y="1880997"/>
            <a:ext cx="446517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0" i="0" spc="15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MONTH XX, XXXX | LOCATION</a:t>
            </a:r>
          </a:p>
        </p:txBody>
      </p:sp>
      <p:sp>
        <p:nvSpPr>
          <p:cNvPr id="1964" name="Text Placeholder 1963">
            <a:extLst>
              <a:ext uri="{FF2B5EF4-FFF2-40B4-BE49-F238E27FC236}">
                <a16:creationId xmlns:a16="http://schemas.microsoft.com/office/drawing/2014/main" id="{D8874D39-76D3-2E6D-F8DD-E0676BF138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7657" y="4371534"/>
            <a:ext cx="4465176" cy="3323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2400">
                <a:solidFill>
                  <a:schemeClr val="bg1"/>
                </a:solidFill>
              </a:defRPr>
            </a:lvl3pPr>
            <a:lvl4pPr marL="1371600" indent="0" algn="ctr">
              <a:buNone/>
              <a:defRPr sz="2400">
                <a:solidFill>
                  <a:schemeClr val="bg1"/>
                </a:solidFill>
              </a:defRPr>
            </a:lvl4pPr>
            <a:lvl5pPr marL="1828800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65AA18-2C89-EB56-1919-13EF35EFFBC8}"/>
              </a:ext>
            </a:extLst>
          </p:cNvPr>
          <p:cNvSpPr/>
          <p:nvPr userDrawn="1"/>
        </p:nvSpPr>
        <p:spPr>
          <a:xfrm>
            <a:off x="897656" y="3793881"/>
            <a:ext cx="854364" cy="719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894AF511-2F91-5CEA-AAAB-75308FF6C4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7657" y="4881013"/>
            <a:ext cx="4465176" cy="246221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60"/>
              </a:spcAft>
              <a:buNone/>
              <a:defRPr sz="16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Presenter Affiliation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3D2D23A-F403-7E2C-7D24-BA0C3B867C3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609063" y="1481958"/>
            <a:ext cx="5843239" cy="38916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32A73F0-167E-610D-E038-566618F01F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8070" y="783630"/>
            <a:ext cx="1780479" cy="4280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8EA40F8-43C7-91B8-DB7E-DDD5E2408A38}"/>
              </a:ext>
            </a:extLst>
          </p:cNvPr>
          <p:cNvGrpSpPr/>
          <p:nvPr userDrawn="1"/>
        </p:nvGrpSpPr>
        <p:grpSpPr>
          <a:xfrm>
            <a:off x="859536" y="6108192"/>
            <a:ext cx="4556510" cy="438912"/>
            <a:chOff x="859536" y="6108192"/>
            <a:chExt cx="4556510" cy="43891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252F9E3-A27C-53E8-B52E-49794F69B0DB}"/>
                </a:ext>
              </a:extLst>
            </p:cNvPr>
            <p:cNvSpPr txBox="1"/>
            <p:nvPr userDrawn="1"/>
          </p:nvSpPr>
          <p:spPr>
            <a:xfrm>
              <a:off x="2368064" y="6156068"/>
              <a:ext cx="3047982" cy="369332"/>
            </a:xfrm>
            <a:prstGeom prst="rect">
              <a:avLst/>
            </a:prstGeom>
            <a:noFill/>
          </p:spPr>
          <p:txBody>
            <a:bodyPr wrap="square" lIns="182880" rtlCol="0">
              <a:spAutoFit/>
            </a:bodyPr>
            <a:lstStyle/>
            <a:p>
              <a: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ORNL IS MANAGED BY UT-BATTELLE LLC </a:t>
              </a:r>
              <a:b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THE US DEPARTMENT OF ENERGY</a:t>
              </a:r>
            </a:p>
          </p:txBody>
        </p:sp>
        <p:pic>
          <p:nvPicPr>
            <p:cNvPr id="7" name="Picture 6" descr="Text&#10;&#10;AI-generated content may be incorrect.">
              <a:extLst>
                <a:ext uri="{FF2B5EF4-FFF2-40B4-BE49-F238E27FC236}">
                  <a16:creationId xmlns:a16="http://schemas.microsoft.com/office/drawing/2014/main" id="{DB53C206-3DA3-C765-EB66-A35BBF7054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59536" y="6108192"/>
              <a:ext cx="1528065" cy="4389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881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05791-4F91-34B2-5F77-014A7A421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 dirty="0"/>
              <a:t>One-sentence headline stating the main takeaway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8E7B4-2380-B18C-C8C1-09BD437D6B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692" y="1825625"/>
            <a:ext cx="11315194" cy="4061829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800"/>
            </a:lvl1pPr>
          </a:lstStyle>
          <a:p>
            <a:r>
              <a:rPr lang="en-US" dirty="0"/>
              <a:t>Place content here</a:t>
            </a:r>
          </a:p>
        </p:txBody>
      </p:sp>
    </p:spTree>
    <p:extLst>
      <p:ext uri="{BB962C8B-B14F-4D97-AF65-F5344CB8AC3E}">
        <p14:creationId xmlns:p14="http://schemas.microsoft.com/office/powerpoint/2010/main" val="900239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-Ke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5F232B-0EDE-9AF7-8505-73A82A1D984A}"/>
              </a:ext>
            </a:extLst>
          </p:cNvPr>
          <p:cNvSpPr/>
          <p:nvPr userDrawn="1"/>
        </p:nvSpPr>
        <p:spPr>
          <a:xfrm>
            <a:off x="0" y="0"/>
            <a:ext cx="467885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7CE54-A067-C608-8071-D9BFAF60E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3899310" cy="1900997"/>
          </a:xfrm>
        </p:spPr>
        <p:txBody>
          <a:bodyPr/>
          <a:lstStyle/>
          <a:p>
            <a:r>
              <a:rPr lang="en-US" dirty="0"/>
              <a:t>One-sentence headline stating the main takeaway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2" y="2631247"/>
            <a:ext cx="3899310" cy="3511136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Place content here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40400C1-7283-FABD-80B9-45AEE1D1F5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78363" y="0"/>
            <a:ext cx="7513637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059A002-CFDF-58EF-945F-28E943618A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7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-Hexagon Cut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AFC910-D2D4-C5E3-4A8E-DB371D1637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39371" y="-23484"/>
            <a:ext cx="6737350" cy="6865418"/>
          </a:xfrm>
          <a:custGeom>
            <a:avLst/>
            <a:gdLst>
              <a:gd name="connsiteX0" fmla="*/ 4765422 w 6737350"/>
              <a:gd name="connsiteY0" fmla="*/ 5955463 h 6865418"/>
              <a:gd name="connsiteX1" fmla="*/ 6080062 w 6737350"/>
              <a:gd name="connsiteY1" fmla="*/ 5955463 h 6865418"/>
              <a:gd name="connsiteX2" fmla="*/ 6604382 w 6737350"/>
              <a:gd name="connsiteY2" fmla="*/ 6863640 h 6865418"/>
              <a:gd name="connsiteX3" fmla="*/ 4240721 w 6737350"/>
              <a:gd name="connsiteY3" fmla="*/ 6864212 h 6865418"/>
              <a:gd name="connsiteX4" fmla="*/ 2712846 w 6737350"/>
              <a:gd name="connsiteY4" fmla="*/ 4762425 h 6865418"/>
              <a:gd name="connsiteX5" fmla="*/ 4027487 w 6737350"/>
              <a:gd name="connsiteY5" fmla="*/ 4762425 h 6865418"/>
              <a:gd name="connsiteX6" fmla="*/ 4684776 w 6737350"/>
              <a:gd name="connsiteY6" fmla="*/ 5900917 h 6865418"/>
              <a:gd name="connsiteX7" fmla="*/ 4128579 w 6737350"/>
              <a:gd name="connsiteY7" fmla="*/ 6864339 h 6865418"/>
              <a:gd name="connsiteX8" fmla="*/ 2612326 w 6737350"/>
              <a:gd name="connsiteY8" fmla="*/ 6865418 h 6865418"/>
              <a:gd name="connsiteX9" fmla="*/ 2055495 w 6737350"/>
              <a:gd name="connsiteY9" fmla="*/ 5900917 h 6865418"/>
              <a:gd name="connsiteX10" fmla="*/ 4765421 w 6737350"/>
              <a:gd name="connsiteY10" fmla="*/ 3584563 h 6865418"/>
              <a:gd name="connsiteX11" fmla="*/ 6080061 w 6737350"/>
              <a:gd name="connsiteY11" fmla="*/ 3584563 h 6865418"/>
              <a:gd name="connsiteX12" fmla="*/ 6737350 w 6737350"/>
              <a:gd name="connsiteY12" fmla="*/ 4723055 h 6865418"/>
              <a:gd name="connsiteX13" fmla="*/ 6080061 w 6737350"/>
              <a:gd name="connsiteY13" fmla="*/ 5861546 h 6865418"/>
              <a:gd name="connsiteX14" fmla="*/ 4765421 w 6737350"/>
              <a:gd name="connsiteY14" fmla="*/ 5861546 h 6865418"/>
              <a:gd name="connsiteX15" fmla="*/ 4108069 w 6737350"/>
              <a:gd name="connsiteY15" fmla="*/ 4723055 h 6865418"/>
              <a:gd name="connsiteX16" fmla="*/ 2712846 w 6737350"/>
              <a:gd name="connsiteY16" fmla="*/ 2395463 h 6865418"/>
              <a:gd name="connsiteX17" fmla="*/ 4027487 w 6737350"/>
              <a:gd name="connsiteY17" fmla="*/ 2395463 h 6865418"/>
              <a:gd name="connsiteX18" fmla="*/ 4684776 w 6737350"/>
              <a:gd name="connsiteY18" fmla="*/ 3533955 h 6865418"/>
              <a:gd name="connsiteX19" fmla="*/ 4027487 w 6737350"/>
              <a:gd name="connsiteY19" fmla="*/ 4672446 h 6865418"/>
              <a:gd name="connsiteX20" fmla="*/ 2712846 w 6737350"/>
              <a:gd name="connsiteY20" fmla="*/ 4672446 h 6865418"/>
              <a:gd name="connsiteX21" fmla="*/ 2055495 w 6737350"/>
              <a:gd name="connsiteY21" fmla="*/ 3533955 h 6865418"/>
              <a:gd name="connsiteX22" fmla="*/ 657289 w 6737350"/>
              <a:gd name="connsiteY22" fmla="*/ 1217538 h 6865418"/>
              <a:gd name="connsiteX23" fmla="*/ 1971929 w 6737350"/>
              <a:gd name="connsiteY23" fmla="*/ 1217538 h 6865418"/>
              <a:gd name="connsiteX24" fmla="*/ 2629281 w 6737350"/>
              <a:gd name="connsiteY24" fmla="*/ 2356092 h 6865418"/>
              <a:gd name="connsiteX25" fmla="*/ 1971929 w 6737350"/>
              <a:gd name="connsiteY25" fmla="*/ 3494584 h 6865418"/>
              <a:gd name="connsiteX26" fmla="*/ 657289 w 6737350"/>
              <a:gd name="connsiteY26" fmla="*/ 3494584 h 6865418"/>
              <a:gd name="connsiteX27" fmla="*/ 0 w 6737350"/>
              <a:gd name="connsiteY27" fmla="*/ 2356092 h 6865418"/>
              <a:gd name="connsiteX28" fmla="*/ 4765421 w 6737350"/>
              <a:gd name="connsiteY28" fmla="*/ 1217537 h 6865418"/>
              <a:gd name="connsiteX29" fmla="*/ 6080061 w 6737350"/>
              <a:gd name="connsiteY29" fmla="*/ 1217537 h 6865418"/>
              <a:gd name="connsiteX30" fmla="*/ 6737350 w 6737350"/>
              <a:gd name="connsiteY30" fmla="*/ 2356092 h 6865418"/>
              <a:gd name="connsiteX31" fmla="*/ 6080061 w 6737350"/>
              <a:gd name="connsiteY31" fmla="*/ 3494584 h 6865418"/>
              <a:gd name="connsiteX32" fmla="*/ 4765421 w 6737350"/>
              <a:gd name="connsiteY32" fmla="*/ 3494584 h 6865418"/>
              <a:gd name="connsiteX33" fmla="*/ 4108069 w 6737350"/>
              <a:gd name="connsiteY33" fmla="*/ 2356092 h 6865418"/>
              <a:gd name="connsiteX34" fmla="*/ 2712846 w 6737350"/>
              <a:gd name="connsiteY34" fmla="*/ 39549 h 6865418"/>
              <a:gd name="connsiteX35" fmla="*/ 4027487 w 6737350"/>
              <a:gd name="connsiteY35" fmla="*/ 39549 h 6865418"/>
              <a:gd name="connsiteX36" fmla="*/ 4684776 w 6737350"/>
              <a:gd name="connsiteY36" fmla="*/ 1178041 h 6865418"/>
              <a:gd name="connsiteX37" fmla="*/ 4027487 w 6737350"/>
              <a:gd name="connsiteY37" fmla="*/ 2316532 h 6865418"/>
              <a:gd name="connsiteX38" fmla="*/ 2712846 w 6737350"/>
              <a:gd name="connsiteY38" fmla="*/ 2316532 h 6865418"/>
              <a:gd name="connsiteX39" fmla="*/ 2055495 w 6737350"/>
              <a:gd name="connsiteY39" fmla="*/ 1178041 h 6865418"/>
              <a:gd name="connsiteX40" fmla="*/ 13492 w 6737350"/>
              <a:gd name="connsiteY40" fmla="*/ 0 h 6865418"/>
              <a:gd name="connsiteX41" fmla="*/ 2631396 w 6737350"/>
              <a:gd name="connsiteY41" fmla="*/ 13447 h 6865418"/>
              <a:gd name="connsiteX42" fmla="*/ 1973010 w 6737350"/>
              <a:gd name="connsiteY42" fmla="*/ 1137655 h 6865418"/>
              <a:gd name="connsiteX43" fmla="*/ 658369 w 6737350"/>
              <a:gd name="connsiteY43" fmla="*/ 1137655 h 686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737350" h="6865418">
                <a:moveTo>
                  <a:pt x="4765422" y="5955463"/>
                </a:moveTo>
                <a:lnTo>
                  <a:pt x="6080062" y="5955463"/>
                </a:lnTo>
                <a:lnTo>
                  <a:pt x="6604382" y="6863640"/>
                </a:lnTo>
                <a:lnTo>
                  <a:pt x="4240721" y="6864212"/>
                </a:lnTo>
                <a:close/>
                <a:moveTo>
                  <a:pt x="2712846" y="4762425"/>
                </a:moveTo>
                <a:lnTo>
                  <a:pt x="4027487" y="4762425"/>
                </a:lnTo>
                <a:lnTo>
                  <a:pt x="4684776" y="5900917"/>
                </a:lnTo>
                <a:lnTo>
                  <a:pt x="4128579" y="6864339"/>
                </a:lnTo>
                <a:lnTo>
                  <a:pt x="2612326" y="6865418"/>
                </a:lnTo>
                <a:lnTo>
                  <a:pt x="2055495" y="5900917"/>
                </a:lnTo>
                <a:close/>
                <a:moveTo>
                  <a:pt x="4765421" y="3584563"/>
                </a:moveTo>
                <a:lnTo>
                  <a:pt x="6080061" y="3584563"/>
                </a:lnTo>
                <a:lnTo>
                  <a:pt x="6737350" y="4723055"/>
                </a:lnTo>
                <a:lnTo>
                  <a:pt x="6080061" y="5861546"/>
                </a:lnTo>
                <a:lnTo>
                  <a:pt x="4765421" y="5861546"/>
                </a:lnTo>
                <a:lnTo>
                  <a:pt x="4108069" y="4723055"/>
                </a:lnTo>
                <a:close/>
                <a:moveTo>
                  <a:pt x="2712846" y="2395463"/>
                </a:moveTo>
                <a:lnTo>
                  <a:pt x="4027487" y="2395463"/>
                </a:lnTo>
                <a:lnTo>
                  <a:pt x="4684776" y="3533955"/>
                </a:lnTo>
                <a:lnTo>
                  <a:pt x="4027487" y="4672446"/>
                </a:lnTo>
                <a:lnTo>
                  <a:pt x="2712846" y="4672446"/>
                </a:lnTo>
                <a:lnTo>
                  <a:pt x="2055495" y="3533955"/>
                </a:lnTo>
                <a:close/>
                <a:moveTo>
                  <a:pt x="657289" y="1217538"/>
                </a:moveTo>
                <a:lnTo>
                  <a:pt x="1971929" y="1217538"/>
                </a:lnTo>
                <a:lnTo>
                  <a:pt x="2629281" y="2356092"/>
                </a:lnTo>
                <a:lnTo>
                  <a:pt x="1971929" y="3494584"/>
                </a:lnTo>
                <a:lnTo>
                  <a:pt x="657289" y="3494584"/>
                </a:lnTo>
                <a:lnTo>
                  <a:pt x="0" y="2356092"/>
                </a:lnTo>
                <a:close/>
                <a:moveTo>
                  <a:pt x="4765421" y="1217537"/>
                </a:moveTo>
                <a:lnTo>
                  <a:pt x="6080061" y="1217537"/>
                </a:lnTo>
                <a:lnTo>
                  <a:pt x="6737350" y="2356092"/>
                </a:lnTo>
                <a:lnTo>
                  <a:pt x="6080061" y="3494584"/>
                </a:lnTo>
                <a:lnTo>
                  <a:pt x="4765421" y="3494584"/>
                </a:lnTo>
                <a:lnTo>
                  <a:pt x="4108069" y="2356092"/>
                </a:lnTo>
                <a:close/>
                <a:moveTo>
                  <a:pt x="2712846" y="39549"/>
                </a:moveTo>
                <a:lnTo>
                  <a:pt x="4027487" y="39549"/>
                </a:lnTo>
                <a:lnTo>
                  <a:pt x="4684776" y="1178041"/>
                </a:lnTo>
                <a:lnTo>
                  <a:pt x="4027487" y="2316532"/>
                </a:lnTo>
                <a:lnTo>
                  <a:pt x="2712846" y="2316532"/>
                </a:lnTo>
                <a:lnTo>
                  <a:pt x="2055495" y="1178041"/>
                </a:lnTo>
                <a:close/>
                <a:moveTo>
                  <a:pt x="13492" y="0"/>
                </a:moveTo>
                <a:lnTo>
                  <a:pt x="2631396" y="13447"/>
                </a:lnTo>
                <a:lnTo>
                  <a:pt x="1973010" y="1137655"/>
                </a:lnTo>
                <a:lnTo>
                  <a:pt x="658369" y="11376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7CE54-A067-C608-8071-D9BFAF60E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3" y="365125"/>
            <a:ext cx="4412934" cy="1772793"/>
          </a:xfrm>
        </p:spPr>
        <p:txBody>
          <a:bodyPr anchor="t" anchorCtr="0">
            <a:noAutofit/>
          </a:bodyPr>
          <a:lstStyle/>
          <a:p>
            <a:r>
              <a:rPr lang="en-US" dirty="0"/>
              <a:t>One-sentence headline stating the main takeaway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3" y="2514601"/>
            <a:ext cx="4412934" cy="375699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Place content here</a:t>
            </a:r>
          </a:p>
        </p:txBody>
      </p:sp>
    </p:spTree>
    <p:extLst>
      <p:ext uri="{BB962C8B-B14F-4D97-AF65-F5344CB8AC3E}">
        <p14:creationId xmlns:p14="http://schemas.microsoft.com/office/powerpoint/2010/main" val="3554203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-Image Series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icture Placeholder 117">
            <a:extLst>
              <a:ext uri="{FF2B5EF4-FFF2-40B4-BE49-F238E27FC236}">
                <a16:creationId xmlns:a16="http://schemas.microsoft.com/office/drawing/2014/main" id="{FCAA6D76-9D9F-EEEC-3A19-B8672A58A5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45400" y="-6350"/>
            <a:ext cx="4546600" cy="2155825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1" name="Picture Placeholder 120">
            <a:extLst>
              <a:ext uri="{FF2B5EF4-FFF2-40B4-BE49-F238E27FC236}">
                <a16:creationId xmlns:a16="http://schemas.microsoft.com/office/drawing/2014/main" id="{374474B3-1A16-3799-2DA6-5E1F9B62F1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45400" y="2352675"/>
            <a:ext cx="4546600" cy="2149475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3" name="Picture Placeholder 122">
            <a:extLst>
              <a:ext uri="{FF2B5EF4-FFF2-40B4-BE49-F238E27FC236}">
                <a16:creationId xmlns:a16="http://schemas.microsoft.com/office/drawing/2014/main" id="{0285EA67-185C-FA9B-F112-0DEA71BAF9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45400" y="4703763"/>
            <a:ext cx="4546600" cy="21542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D5DB1-B0F4-39A7-9E5F-343BB17944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3" y="365125"/>
            <a:ext cx="6736022" cy="1006475"/>
          </a:xfr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One-sentence headline stating the main takeaway message</a:t>
            </a:r>
          </a:p>
        </p:txBody>
      </p:sp>
      <p:sp>
        <p:nvSpPr>
          <p:cNvPr id="113" name="Text Placeholder 112">
            <a:extLst>
              <a:ext uri="{FF2B5EF4-FFF2-40B4-BE49-F238E27FC236}">
                <a16:creationId xmlns:a16="http://schemas.microsoft.com/office/drawing/2014/main" id="{561B3BD0-8400-FE4A-5A3F-210329D8A1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4693" y="1817559"/>
            <a:ext cx="6763894" cy="432482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Place content here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F7721B-92F3-10FF-5A89-459D1C6BA96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968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4753CB-6476-BF2C-3CDC-FAB102C71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92" y="365125"/>
            <a:ext cx="11492432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33DD6-9940-13F2-ECB0-187773310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692" y="1817556"/>
            <a:ext cx="11492432" cy="40205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25FC33D5-6A3D-626E-929B-EDEF84A7F09B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100" b="1" smtClean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100" b="1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1" name="Rectangle 256">
            <a:extLst>
              <a:ext uri="{FF2B5EF4-FFF2-40B4-BE49-F238E27FC236}">
                <a16:creationId xmlns:a16="http://schemas.microsoft.com/office/drawing/2014/main" id="{DF5E4726-94A1-FED7-677B-96B372546603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7599464" y="6576851"/>
            <a:ext cx="3860800" cy="152400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4E8AFC4-0CE6-E93B-9E8C-DB368BD3C3DA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1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941" r:id="rId2"/>
    <p:sldLayoutId id="2147483939" r:id="rId3"/>
    <p:sldLayoutId id="2147483896" r:id="rId4"/>
    <p:sldLayoutId id="2147483927" r:id="rId5"/>
    <p:sldLayoutId id="2147483832" r:id="rId6"/>
    <p:sldLayoutId id="2147483894" r:id="rId7"/>
    <p:sldLayoutId id="2147483829" r:id="rId8"/>
    <p:sldLayoutId id="2147483897" r:id="rId9"/>
    <p:sldLayoutId id="2147483833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834" r:id="rId16"/>
    <p:sldLayoutId id="2147483940" r:id="rId17"/>
    <p:sldLayoutId id="2147483835" r:id="rId18"/>
    <p:sldLayoutId id="2147483928" r:id="rId19"/>
    <p:sldLayoutId id="2147483906" r:id="rId20"/>
    <p:sldLayoutId id="2147483905" r:id="rId21"/>
    <p:sldLayoutId id="2147483937" r:id="rId22"/>
    <p:sldLayoutId id="2147483947" r:id="rId23"/>
    <p:sldLayoutId id="2147483948" r:id="rId24"/>
    <p:sldLayoutId id="2147483951" r:id="rId25"/>
    <p:sldLayoutId id="2147483949" r:id="rId26"/>
    <p:sldLayoutId id="2147483868" r:id="rId27"/>
    <p:sldLayoutId id="2147483861" r:id="rId28"/>
    <p:sldLayoutId id="2147483930" r:id="rId29"/>
    <p:sldLayoutId id="2147483849" r:id="rId3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60"/>
        </a:spcAft>
        <a:buFont typeface="Arial" panose="020B0604020202020204" pitchFamily="34" charset="0"/>
        <a:buNone/>
        <a:defRPr sz="2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6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6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6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6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18B1F-BFB1-CC50-2580-E2ADE95FF0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McStas at ORNL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63AA3E-CA79-A928-3E5C-72DD8F594C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0AB052-C5ED-4604-BB32-C7CFB36540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July 11</a:t>
            </a:r>
            <a:r>
              <a:rPr lang="en-US" baseline="30000" dirty="0"/>
              <a:t>th</a:t>
            </a:r>
            <a:r>
              <a:rPr lang="en-US" dirty="0"/>
              <a:t>, Copenhagen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169892-B8FD-9314-2137-FD44D1A12A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Thomas Huegle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4AE62E-70C2-2BB8-D0AC-19F27324509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Neutron Technologies Division</a:t>
            </a:r>
          </a:p>
        </p:txBody>
      </p:sp>
    </p:spTree>
    <p:extLst>
      <p:ext uri="{BB962C8B-B14F-4D97-AF65-F5344CB8AC3E}">
        <p14:creationId xmlns:p14="http://schemas.microsoft.com/office/powerpoint/2010/main" val="4251991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30605-A637-9A6A-A473-BDC5230B7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instrument development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812E4-CCB7-86E7-9FB8-05C9A4ED8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curse of High Flux </a:t>
            </a:r>
          </a:p>
          <a:p>
            <a:pPr marL="971550" lvl="1" indent="-285750"/>
            <a:r>
              <a:rPr lang="en-US" dirty="0"/>
              <a:t>Too many experiments!</a:t>
            </a:r>
          </a:p>
          <a:p>
            <a:pPr marL="971550" lvl="1" indent="-285750"/>
            <a:r>
              <a:rPr lang="en-US" dirty="0"/>
              <a:t>Not enough time!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SNS 1</a:t>
            </a:r>
            <a:r>
              <a:rPr lang="en-US" baseline="30000" dirty="0"/>
              <a:t>st</a:t>
            </a:r>
            <a:r>
              <a:rPr lang="en-US" dirty="0"/>
              <a:t> generation (instrument scientists and engineers) is on their way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Instrument development group</a:t>
            </a:r>
          </a:p>
          <a:p>
            <a:pPr marL="971550" lvl="1" indent="-285750"/>
            <a:r>
              <a:rPr lang="en-US" dirty="0"/>
              <a:t>Establish institutional knowledge</a:t>
            </a:r>
          </a:p>
          <a:p>
            <a:pPr marL="971550" lvl="1" indent="-285750"/>
            <a:r>
              <a:rPr lang="en-US" dirty="0"/>
              <a:t>Mediator between Scattering Science and Engineering, Neutronics</a:t>
            </a:r>
          </a:p>
          <a:p>
            <a:pPr marL="971550" lvl="1" indent="-285750"/>
            <a:r>
              <a:rPr lang="en-US" dirty="0"/>
              <a:t>Common vocabulary (standardized procedures?)</a:t>
            </a:r>
          </a:p>
          <a:p>
            <a:pPr marL="971550" lvl="1" indent="-285750"/>
            <a:r>
              <a:rPr lang="en-US" dirty="0"/>
              <a:t>Experience, communication, trust</a:t>
            </a:r>
          </a:p>
          <a:p>
            <a:pPr marL="971550" lvl="1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73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4BFAF-037B-1EA5-9A2D-715FD4AD3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facilities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7AE3E-29EC-B315-6239-CFF1CCB4F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692" y="1825625"/>
            <a:ext cx="3438740" cy="4061829"/>
          </a:xfrm>
        </p:spPr>
        <p:txBody>
          <a:bodyPr/>
          <a:lstStyle/>
          <a:p>
            <a:r>
              <a:rPr lang="en-US" dirty="0"/>
              <a:t>SNS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Mature facility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Mostly upgrading, refining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Just finished VENUS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open beam ports, conceptual work</a:t>
            </a:r>
          </a:p>
          <a:p>
            <a:pPr marL="971550" lvl="1" indent="-285750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89A3D81-F27D-DD79-387C-3D6E53669E13}"/>
              </a:ext>
            </a:extLst>
          </p:cNvPr>
          <p:cNvSpPr txBox="1">
            <a:spLocks/>
          </p:cNvSpPr>
          <p:nvPr/>
        </p:nvSpPr>
        <p:spPr>
          <a:xfrm>
            <a:off x="4290069" y="1825624"/>
            <a:ext cx="3438740" cy="40618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HFIR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Major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HBRR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instruments get taken out, reinstalled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Significant changes to CGH</a:t>
            </a:r>
          </a:p>
          <a:p>
            <a:pPr marL="971550" lvl="1" indent="-285750"/>
            <a:r>
              <a:rPr lang="en-US" dirty="0"/>
              <a:t>4 -&gt; 6 guides</a:t>
            </a:r>
          </a:p>
          <a:p>
            <a:pPr marL="971550" lvl="1" indent="-285750"/>
            <a:r>
              <a:rPr lang="en-US" dirty="0"/>
              <a:t>CTAX &gt; MANTA</a:t>
            </a:r>
          </a:p>
          <a:p>
            <a:pPr marL="971550" lvl="1" indent="-285750"/>
            <a:r>
              <a:rPr lang="en-US" dirty="0"/>
              <a:t>MARS CG1 &gt; NB4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E18FDF-46BA-04B5-6AE2-6CDB7CF74875}"/>
              </a:ext>
            </a:extLst>
          </p:cNvPr>
          <p:cNvSpPr txBox="1">
            <a:spLocks/>
          </p:cNvSpPr>
          <p:nvPr/>
        </p:nvSpPr>
        <p:spPr>
          <a:xfrm>
            <a:off x="8265446" y="1825623"/>
            <a:ext cx="3438740" cy="40618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Instrument design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Restarted instrument selection</a:t>
            </a:r>
          </a:p>
          <a:p>
            <a:pPr marL="971550" lvl="1" indent="-285750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89F80D-476D-0979-F687-D18B9B158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869" y="5213909"/>
            <a:ext cx="6464308" cy="156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72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9BE4-5E84-7DCD-30FF-59B96A4CD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Workflows/digital shadows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06B05B2-6D13-FF51-41DB-57CFBC7E826E}"/>
              </a:ext>
            </a:extLst>
          </p:cNvPr>
          <p:cNvSpPr/>
          <p:nvPr/>
        </p:nvSpPr>
        <p:spPr>
          <a:xfrm>
            <a:off x="314692" y="1825625"/>
            <a:ext cx="11315194" cy="406182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B11E6B-C335-F831-3398-1C7C57E1C330}"/>
              </a:ext>
            </a:extLst>
          </p:cNvPr>
          <p:cNvSpPr txBox="1"/>
          <p:nvPr/>
        </p:nvSpPr>
        <p:spPr>
          <a:xfrm>
            <a:off x="717754" y="1825625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calvera</a:t>
            </a:r>
            <a:r>
              <a:rPr lang="en-US" dirty="0">
                <a:solidFill>
                  <a:schemeClr val="bg1"/>
                </a:solidFill>
              </a:rPr>
              <a:t> (galaxy)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D06A481-1944-9947-26EA-67818A90AB92}"/>
              </a:ext>
            </a:extLst>
          </p:cNvPr>
          <p:cNvSpPr/>
          <p:nvPr/>
        </p:nvSpPr>
        <p:spPr>
          <a:xfrm>
            <a:off x="3234812" y="2603085"/>
            <a:ext cx="2379408" cy="3693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Beam to sample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FD93680-36BC-A634-7A42-5EFD19E34D6E}"/>
              </a:ext>
            </a:extLst>
          </p:cNvPr>
          <p:cNvSpPr/>
          <p:nvPr/>
        </p:nvSpPr>
        <p:spPr>
          <a:xfrm>
            <a:off x="781695" y="3671873"/>
            <a:ext cx="3038168" cy="3693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User starts experiment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FE99880-8DFA-B65D-5108-CDC9704BF350}"/>
              </a:ext>
            </a:extLst>
          </p:cNvPr>
          <p:cNvSpPr/>
          <p:nvPr/>
        </p:nvSpPr>
        <p:spPr>
          <a:xfrm>
            <a:off x="3234811" y="4740661"/>
            <a:ext cx="2379409" cy="3693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Scattering Kernel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DB0F64F0-723E-7BF6-264F-F9949E41A136}"/>
              </a:ext>
            </a:extLst>
          </p:cNvPr>
          <p:cNvCxnSpPr>
            <a:stCxn id="13" idx="0"/>
          </p:cNvCxnSpPr>
          <p:nvPr/>
        </p:nvCxnSpPr>
        <p:spPr>
          <a:xfrm rot="5400000" flipH="1" flipV="1">
            <a:off x="2332956" y="2770018"/>
            <a:ext cx="869679" cy="934033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391C4FD-C218-5B08-D950-4ECA76CF7F41}"/>
              </a:ext>
            </a:extLst>
          </p:cNvPr>
          <p:cNvSpPr txBox="1"/>
          <p:nvPr/>
        </p:nvSpPr>
        <p:spPr>
          <a:xfrm>
            <a:off x="1075673" y="3015490"/>
            <a:ext cx="217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Instrument settings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1B374F-D178-201E-FF4D-3E241D1331A4}"/>
              </a:ext>
            </a:extLst>
          </p:cNvPr>
          <p:cNvSpPr txBox="1"/>
          <p:nvPr/>
        </p:nvSpPr>
        <p:spPr>
          <a:xfrm>
            <a:off x="1012753" y="4299579"/>
            <a:ext cx="29398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Sample description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3D858603-F8A9-0218-8C71-DC8C6D9AEAD9}"/>
              </a:ext>
            </a:extLst>
          </p:cNvPr>
          <p:cNvCxnSpPr>
            <a:stCxn id="13" idx="2"/>
            <a:endCxn id="14" idx="1"/>
          </p:cNvCxnSpPr>
          <p:nvPr/>
        </p:nvCxnSpPr>
        <p:spPr>
          <a:xfrm rot="16200000" flipH="1">
            <a:off x="2325734" y="4016250"/>
            <a:ext cx="884122" cy="934032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AEC7790-70FB-B713-7DA8-71F9CC136782}"/>
              </a:ext>
            </a:extLst>
          </p:cNvPr>
          <p:cNvSpPr/>
          <p:nvPr/>
        </p:nvSpPr>
        <p:spPr>
          <a:xfrm>
            <a:off x="5919021" y="3671873"/>
            <a:ext cx="2231921" cy="3693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Sample to detector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E66BBE5E-9868-11E5-B21D-5871C41CD21D}"/>
              </a:ext>
            </a:extLst>
          </p:cNvPr>
          <p:cNvCxnSpPr>
            <a:cxnSpLocks/>
            <a:stCxn id="12" idx="3"/>
            <a:endCxn id="22" idx="1"/>
          </p:cNvCxnSpPr>
          <p:nvPr/>
        </p:nvCxnSpPr>
        <p:spPr>
          <a:xfrm>
            <a:off x="5614220" y="2787751"/>
            <a:ext cx="304801" cy="106878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5688EB45-3571-0EC3-5102-314CECAE7B63}"/>
              </a:ext>
            </a:extLst>
          </p:cNvPr>
          <p:cNvCxnSpPr>
            <a:cxnSpLocks/>
            <a:stCxn id="14" idx="3"/>
            <a:endCxn id="22" idx="1"/>
          </p:cNvCxnSpPr>
          <p:nvPr/>
        </p:nvCxnSpPr>
        <p:spPr>
          <a:xfrm flipV="1">
            <a:off x="5614220" y="3856539"/>
            <a:ext cx="304801" cy="106878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413AA10-D5BD-1CC0-6EFC-785332A91B96}"/>
              </a:ext>
            </a:extLst>
          </p:cNvPr>
          <p:cNvSpPr/>
          <p:nvPr/>
        </p:nvSpPr>
        <p:spPr>
          <a:xfrm>
            <a:off x="8652357" y="3530469"/>
            <a:ext cx="1868129" cy="6521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Nexus file (simulation)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C516E4E-AAAA-0433-00D9-4E0CA038BF19}"/>
              </a:ext>
            </a:extLst>
          </p:cNvPr>
          <p:cNvCxnSpPr>
            <a:cxnSpLocks/>
            <a:stCxn id="22" idx="3"/>
            <a:endCxn id="30" idx="1"/>
          </p:cNvCxnSpPr>
          <p:nvPr/>
        </p:nvCxnSpPr>
        <p:spPr>
          <a:xfrm>
            <a:off x="8150942" y="3856539"/>
            <a:ext cx="501415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F3D8BD5-AF46-3250-8BC3-08CD42924E67}"/>
              </a:ext>
            </a:extLst>
          </p:cNvPr>
          <p:cNvSpPr/>
          <p:nvPr/>
        </p:nvSpPr>
        <p:spPr>
          <a:xfrm>
            <a:off x="8652356" y="5072279"/>
            <a:ext cx="1868129" cy="6521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Nexus file (experiment)</a:t>
            </a:r>
          </a:p>
        </p:txBody>
      </p: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A679425D-9915-7CC6-4E57-D1DC66B55B8B}"/>
              </a:ext>
            </a:extLst>
          </p:cNvPr>
          <p:cNvCxnSpPr>
            <a:cxnSpLocks/>
            <a:stCxn id="13" idx="1"/>
          </p:cNvCxnSpPr>
          <p:nvPr/>
        </p:nvCxnSpPr>
        <p:spPr>
          <a:xfrm rot="10800000" flipH="1" flipV="1">
            <a:off x="781695" y="3856539"/>
            <a:ext cx="7870662" cy="1580700"/>
          </a:xfrm>
          <a:prstGeom prst="bentConnector3">
            <a:avLst>
              <a:gd name="adj1" fmla="val -2904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03A1DC4A-1AA5-0C38-01C1-717D25DACDB6}"/>
              </a:ext>
            </a:extLst>
          </p:cNvPr>
          <p:cNvCxnSpPr>
            <a:stCxn id="38" idx="0"/>
          </p:cNvCxnSpPr>
          <p:nvPr/>
        </p:nvCxnSpPr>
        <p:spPr>
          <a:xfrm rot="5400000" flipH="1" flipV="1">
            <a:off x="10053346" y="4201986"/>
            <a:ext cx="403368" cy="1337218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179FB39B-DB4B-20A4-DBD0-5546C33FD8A8}"/>
              </a:ext>
            </a:extLst>
          </p:cNvPr>
          <p:cNvCxnSpPr>
            <a:stCxn id="30" idx="2"/>
          </p:cNvCxnSpPr>
          <p:nvPr/>
        </p:nvCxnSpPr>
        <p:spPr>
          <a:xfrm rot="16200000" flipH="1">
            <a:off x="10021711" y="3747319"/>
            <a:ext cx="486302" cy="1356881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EA0CB130-2CA6-DAD9-673F-A89D383EB6F5}"/>
              </a:ext>
            </a:extLst>
          </p:cNvPr>
          <p:cNvSpPr txBox="1"/>
          <p:nvPr/>
        </p:nvSpPr>
        <p:spPr>
          <a:xfrm>
            <a:off x="9864175" y="4371329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Mantid</a:t>
            </a:r>
          </a:p>
        </p:txBody>
      </p:sp>
    </p:spTree>
    <p:extLst>
      <p:ext uri="{BB962C8B-B14F-4D97-AF65-F5344CB8AC3E}">
        <p14:creationId xmlns:p14="http://schemas.microsoft.com/office/powerpoint/2010/main" val="311243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244A2-F5B3-CCD9-8B77-9CD9C2BF6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401D9-F031-0AE4-A886-576430C6C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9F1B0-9F2F-A2D1-B037-81E254974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692" y="1825625"/>
            <a:ext cx="3438740" cy="4061829"/>
          </a:xfrm>
        </p:spPr>
        <p:txBody>
          <a:bodyPr/>
          <a:lstStyle/>
          <a:p>
            <a:r>
              <a:rPr lang="en-US" dirty="0"/>
              <a:t>SNS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Mostly upgrading, refining</a:t>
            </a:r>
          </a:p>
          <a:p>
            <a:pPr marL="971550" lvl="1" indent="-285750"/>
            <a:r>
              <a:rPr lang="en-US" dirty="0">
                <a:solidFill>
                  <a:srgbClr val="7DBA00"/>
                </a:solidFill>
              </a:rPr>
              <a:t>3D printed collimators</a:t>
            </a:r>
          </a:p>
          <a:p>
            <a:pPr marL="971550" lvl="1" indent="-285750"/>
            <a:r>
              <a:rPr lang="en-US" dirty="0">
                <a:solidFill>
                  <a:srgbClr val="7DBA00"/>
                </a:solidFill>
              </a:rPr>
              <a:t>Detector layouts</a:t>
            </a:r>
          </a:p>
          <a:p>
            <a:pPr marL="971550" lvl="1" indent="-285750"/>
            <a:r>
              <a:rPr lang="en-US" dirty="0">
                <a:solidFill>
                  <a:srgbClr val="7DBA00"/>
                </a:solidFill>
              </a:rPr>
              <a:t>NMO “corrective lenses”</a:t>
            </a:r>
          </a:p>
          <a:p>
            <a:pPr marL="971550" lvl="1" indent="-285750"/>
            <a:r>
              <a:rPr lang="en-US" dirty="0">
                <a:solidFill>
                  <a:srgbClr val="7DBA00"/>
                </a:solidFill>
              </a:rPr>
              <a:t>Digital </a:t>
            </a:r>
            <a:r>
              <a:rPr lang="en-US" strike="sngStrike" dirty="0">
                <a:solidFill>
                  <a:srgbClr val="7DBA00"/>
                </a:solidFill>
              </a:rPr>
              <a:t>twin</a:t>
            </a:r>
            <a:r>
              <a:rPr lang="en-US" dirty="0">
                <a:solidFill>
                  <a:srgbClr val="7DBA00"/>
                </a:solidFill>
              </a:rPr>
              <a:t> shadow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Just finished VENUS</a:t>
            </a:r>
          </a:p>
          <a:p>
            <a:pPr marL="971550" lvl="1" indent="-285750"/>
            <a:r>
              <a:rPr lang="en-US" dirty="0">
                <a:solidFill>
                  <a:srgbClr val="7DBA00"/>
                </a:solidFill>
              </a:rPr>
              <a:t>Optically pretty simple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open beam ports, conceptual work</a:t>
            </a:r>
          </a:p>
          <a:p>
            <a:pPr marL="971550" lvl="1" indent="-285750"/>
            <a:r>
              <a:rPr lang="en-US" dirty="0">
                <a:solidFill>
                  <a:srgbClr val="7DBA00"/>
                </a:solidFill>
              </a:rPr>
              <a:t>Large parameter optimization</a:t>
            </a:r>
          </a:p>
          <a:p>
            <a:pPr marL="971550" lvl="1" indent="-285750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F1D987-B6B2-314B-0D03-7C484217636B}"/>
              </a:ext>
            </a:extLst>
          </p:cNvPr>
          <p:cNvSpPr txBox="1">
            <a:spLocks/>
          </p:cNvSpPr>
          <p:nvPr/>
        </p:nvSpPr>
        <p:spPr>
          <a:xfrm>
            <a:off x="4290069" y="1825624"/>
            <a:ext cx="3438740" cy="40618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HFIR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Major refurbishment, HBRR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instruments get taken out, reinstalled</a:t>
            </a:r>
          </a:p>
          <a:p>
            <a:pPr marL="971550" lvl="1" indent="-285750"/>
            <a:r>
              <a:rPr lang="en-US" dirty="0">
                <a:solidFill>
                  <a:srgbClr val="7DBA00"/>
                </a:solidFill>
              </a:rPr>
              <a:t>McStas &lt;&gt; MCNP &lt;&gt; CREO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Significant changes to CGH</a:t>
            </a:r>
          </a:p>
          <a:p>
            <a:pPr marL="971550" lvl="1" indent="-285750"/>
            <a:r>
              <a:rPr lang="en-US" dirty="0"/>
              <a:t>4 -&gt; 6 instruments</a:t>
            </a:r>
          </a:p>
          <a:p>
            <a:pPr marL="1428750" lvl="2" indent="-285750"/>
            <a:r>
              <a:rPr lang="en-US" dirty="0">
                <a:solidFill>
                  <a:srgbClr val="7DBA00"/>
                </a:solidFill>
              </a:rPr>
              <a:t>A tangled mess</a:t>
            </a:r>
          </a:p>
          <a:p>
            <a:pPr marL="971550" lvl="1" indent="-285750"/>
            <a:r>
              <a:rPr lang="en-US" dirty="0"/>
              <a:t>MANTA</a:t>
            </a:r>
          </a:p>
          <a:p>
            <a:pPr marL="971550" lvl="1" indent="-285750"/>
            <a:r>
              <a:rPr lang="en-US" dirty="0"/>
              <a:t>MARS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EA59C8-CF13-8E41-EDBD-98B836A6FD3A}"/>
              </a:ext>
            </a:extLst>
          </p:cNvPr>
          <p:cNvSpPr txBox="1">
            <a:spLocks/>
          </p:cNvSpPr>
          <p:nvPr/>
        </p:nvSpPr>
        <p:spPr>
          <a:xfrm>
            <a:off x="8265446" y="1825623"/>
            <a:ext cx="3438740" cy="40618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Instrument design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Restarted instrument selection</a:t>
            </a:r>
          </a:p>
          <a:p>
            <a:pPr marL="971550" lvl="1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564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F5A49-0A0C-15D2-43D0-82117271B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4F31C-E670-A1EC-F895-DD3143D03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Engineering, instrument design, neutronics: CREO, McStas, MCNP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McStas is design base!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McStas2cad</a:t>
            </a:r>
          </a:p>
          <a:p>
            <a:pPr marL="971550" lvl="1" indent="-285750"/>
            <a:r>
              <a:rPr lang="en-US" dirty="0"/>
              <a:t>Initial Graphics Exchange Specification (IGES)</a:t>
            </a:r>
          </a:p>
          <a:p>
            <a:pPr marL="971550" lvl="1" indent="-285750"/>
            <a:r>
              <a:rPr lang="en-US" dirty="0"/>
              <a:t>Vendor neutral, last version: 1996</a:t>
            </a:r>
          </a:p>
          <a:p>
            <a:pPr marL="971550" lvl="1" indent="-285750"/>
            <a:r>
              <a:rPr lang="en-US" dirty="0"/>
              <a:t>long-time Department of Defense standard, import/export supported by most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Engineers import, do not change coordinates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Neutronics imports, create MCNP model</a:t>
            </a:r>
          </a:p>
          <a:p>
            <a:pPr marL="971550" lvl="1" indent="-285750"/>
            <a:r>
              <a:rPr lang="en-US" dirty="0"/>
              <a:t>Expands surfaces (e.g. glass), fills volumes, checks MCNP specific errors (e.g. shared surfaces)</a:t>
            </a:r>
          </a:p>
          <a:p>
            <a:pPr marL="971550" lvl="1" indent="-285750"/>
            <a:r>
              <a:rPr lang="en-US" dirty="0"/>
              <a:t>Heavily patched MCNP version, can handle Material effects (crystals, guide surfaces), gravity,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2C87D4-F9CB-155E-FAC8-8E79B84D2483}"/>
              </a:ext>
            </a:extLst>
          </p:cNvPr>
          <p:cNvSpPr txBox="1"/>
          <p:nvPr/>
        </p:nvSpPr>
        <p:spPr>
          <a:xfrm>
            <a:off x="3489268" y="6461557"/>
            <a:ext cx="6097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https://code.ornl.gov/3xf/mcstas2cad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483E23-31C2-DB30-1B7E-F16643520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142" y="1825625"/>
            <a:ext cx="4612062" cy="176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4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EA1E8256-B78A-A0B1-624F-AAAF87B33FD0}"/>
              </a:ext>
            </a:extLst>
          </p:cNvPr>
          <p:cNvSpPr/>
          <p:nvPr/>
        </p:nvSpPr>
        <p:spPr>
          <a:xfrm>
            <a:off x="4267200" y="1600200"/>
            <a:ext cx="3657600" cy="3657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063649-3636-ADF4-41F6-8DC358A8EAD5}"/>
              </a:ext>
            </a:extLst>
          </p:cNvPr>
          <p:cNvCxnSpPr>
            <a:cxnSpLocks/>
          </p:cNvCxnSpPr>
          <p:nvPr/>
        </p:nvCxnSpPr>
        <p:spPr>
          <a:xfrm flipV="1">
            <a:off x="6096000" y="844934"/>
            <a:ext cx="0" cy="5168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18D86C-BE98-5833-356A-5C4115ED4073}"/>
              </a:ext>
            </a:extLst>
          </p:cNvPr>
          <p:cNvCxnSpPr>
            <a:cxnSpLocks/>
          </p:cNvCxnSpPr>
          <p:nvPr/>
        </p:nvCxnSpPr>
        <p:spPr>
          <a:xfrm rot="-3600000" flipV="1">
            <a:off x="6096000" y="844935"/>
            <a:ext cx="0" cy="5168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48C46E2-85C1-C390-94DF-2F12AADF3052}"/>
              </a:ext>
            </a:extLst>
          </p:cNvPr>
          <p:cNvCxnSpPr>
            <a:cxnSpLocks/>
          </p:cNvCxnSpPr>
          <p:nvPr/>
        </p:nvCxnSpPr>
        <p:spPr>
          <a:xfrm rot="3600000" flipV="1">
            <a:off x="6096000" y="844935"/>
            <a:ext cx="0" cy="5168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hoto">
            <a:extLst>
              <a:ext uri="{FF2B5EF4-FFF2-40B4-BE49-F238E27FC236}">
                <a16:creationId xmlns:a16="http://schemas.microsoft.com/office/drawing/2014/main" id="{3CAC3883-1227-43A8-A25D-AED59BBC5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99"/>
          <a:stretch/>
        </p:blipFill>
        <p:spPr bwMode="auto">
          <a:xfrm>
            <a:off x="4056894" y="5108768"/>
            <a:ext cx="1371600" cy="1371600"/>
          </a:xfrm>
          <a:prstGeom prst="ellipse">
            <a:avLst/>
          </a:prstGeom>
          <a:noFill/>
          <a:ln w="50800">
            <a:solidFill>
              <a:srgbClr val="006BA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oto">
            <a:extLst>
              <a:ext uri="{FF2B5EF4-FFF2-40B4-BE49-F238E27FC236}">
                <a16:creationId xmlns:a16="http://schemas.microsoft.com/office/drawing/2014/main" id="{10724FE1-38D7-A53F-894A-96F0041A41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" t="9237" r="-668" b="15763"/>
          <a:stretch/>
        </p:blipFill>
        <p:spPr bwMode="auto">
          <a:xfrm>
            <a:off x="6801680" y="5068580"/>
            <a:ext cx="1371600" cy="1371600"/>
          </a:xfrm>
          <a:prstGeom prst="ellipse">
            <a:avLst/>
          </a:prstGeom>
          <a:noFill/>
          <a:ln w="50800">
            <a:solidFill>
              <a:srgbClr val="006BA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hoto">
            <a:extLst>
              <a:ext uri="{FF2B5EF4-FFF2-40B4-BE49-F238E27FC236}">
                <a16:creationId xmlns:a16="http://schemas.microsoft.com/office/drawing/2014/main" id="{E02AA8F1-E7BF-EB2E-869D-DBF226FEB2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3" b="19987"/>
          <a:stretch/>
        </p:blipFill>
        <p:spPr bwMode="auto">
          <a:xfrm>
            <a:off x="6993988" y="496984"/>
            <a:ext cx="1371600" cy="1371600"/>
          </a:xfrm>
          <a:prstGeom prst="ellipse">
            <a:avLst/>
          </a:prstGeom>
          <a:noFill/>
          <a:ln w="50800">
            <a:solidFill>
              <a:srgbClr val="006BA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hoto">
            <a:extLst>
              <a:ext uri="{FF2B5EF4-FFF2-40B4-BE49-F238E27FC236}">
                <a16:creationId xmlns:a16="http://schemas.microsoft.com/office/drawing/2014/main" id="{3C17D599-6484-D315-3BBF-77B99954B4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2" b="12442"/>
          <a:stretch/>
        </p:blipFill>
        <p:spPr bwMode="auto">
          <a:xfrm>
            <a:off x="2714157" y="2832959"/>
            <a:ext cx="1371600" cy="1371600"/>
          </a:xfrm>
          <a:prstGeom prst="ellipse">
            <a:avLst/>
          </a:prstGeom>
          <a:noFill/>
          <a:ln w="50800">
            <a:solidFill>
              <a:srgbClr val="006BA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hoto">
            <a:extLst>
              <a:ext uri="{FF2B5EF4-FFF2-40B4-BE49-F238E27FC236}">
                <a16:creationId xmlns:a16="http://schemas.microsoft.com/office/drawing/2014/main" id="{E5126952-8354-C0BC-E74F-5E6D1B5F34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" t="5181" r="-423" b="19818"/>
          <a:stretch/>
        </p:blipFill>
        <p:spPr bwMode="auto">
          <a:xfrm>
            <a:off x="4044844" y="386899"/>
            <a:ext cx="1371600" cy="1371600"/>
          </a:xfrm>
          <a:prstGeom prst="ellipse">
            <a:avLst/>
          </a:prstGeom>
          <a:noFill/>
          <a:ln w="50800">
            <a:solidFill>
              <a:srgbClr val="006BA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hoto">
            <a:extLst>
              <a:ext uri="{FF2B5EF4-FFF2-40B4-BE49-F238E27FC236}">
                <a16:creationId xmlns:a16="http://schemas.microsoft.com/office/drawing/2014/main" id="{52425D5D-0FA8-534D-E0E3-908E8C36AD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" b="17278"/>
          <a:stretch/>
        </p:blipFill>
        <p:spPr bwMode="auto">
          <a:xfrm>
            <a:off x="2496629" y="5108768"/>
            <a:ext cx="1371600" cy="1371600"/>
          </a:xfrm>
          <a:prstGeom prst="ellipse">
            <a:avLst/>
          </a:prstGeom>
          <a:noFill/>
          <a:ln w="50800">
            <a:solidFill>
              <a:srgbClr val="00662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05E4B3-F9C5-6E75-88F8-BEEB6DF2455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60" t="4500" r="-660" b="20500"/>
          <a:stretch/>
        </p:blipFill>
        <p:spPr>
          <a:xfrm>
            <a:off x="1173146" y="2824063"/>
            <a:ext cx="1371600" cy="1371600"/>
          </a:xfrm>
          <a:prstGeom prst="ellipse">
            <a:avLst/>
          </a:prstGeom>
          <a:ln w="50800">
            <a:solidFill>
              <a:srgbClr val="00662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42" name="Picture 18" descr="Photo">
            <a:extLst>
              <a:ext uri="{FF2B5EF4-FFF2-40B4-BE49-F238E27FC236}">
                <a16:creationId xmlns:a16="http://schemas.microsoft.com/office/drawing/2014/main" id="{878511E1-A488-EF61-8CFF-5510FEA35C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6" b="19654"/>
          <a:stretch/>
        </p:blipFill>
        <p:spPr bwMode="auto">
          <a:xfrm>
            <a:off x="8592306" y="496984"/>
            <a:ext cx="1371600" cy="1371600"/>
          </a:xfrm>
          <a:prstGeom prst="ellipse">
            <a:avLst/>
          </a:prstGeom>
          <a:noFill/>
          <a:ln w="50800">
            <a:solidFill>
              <a:srgbClr val="FE5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35771A-C8F4-281A-286A-9CA1D2B40928}"/>
              </a:ext>
            </a:extLst>
          </p:cNvPr>
          <p:cNvSpPr txBox="1"/>
          <p:nvPr/>
        </p:nvSpPr>
        <p:spPr>
          <a:xfrm rot="3600000">
            <a:off x="6304192" y="4231807"/>
            <a:ext cx="816249" cy="505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optics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A7247A-FBBE-278F-39A6-02FE35628E4F}"/>
              </a:ext>
            </a:extLst>
          </p:cNvPr>
          <p:cNvSpPr txBox="1"/>
          <p:nvPr/>
        </p:nvSpPr>
        <p:spPr>
          <a:xfrm rot="-3600000">
            <a:off x="4843536" y="4163956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mcstas2cad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601C59-924A-4642-C1F5-7BDDAB2E3EE6}"/>
              </a:ext>
            </a:extLst>
          </p:cNvPr>
          <p:cNvSpPr txBox="1"/>
          <p:nvPr/>
        </p:nvSpPr>
        <p:spPr>
          <a:xfrm rot="-3600000">
            <a:off x="5937436" y="2111148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Workflows/</a:t>
            </a:r>
          </a:p>
          <a:p>
            <a:r>
              <a:rPr lang="en-US" dirty="0">
                <a:solidFill>
                  <a:schemeClr val="bg1"/>
                </a:solidFill>
              </a:rPr>
              <a:t>Digital twins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7EB053-0DD8-65A5-02A7-A3C51ABE7B1C}"/>
              </a:ext>
            </a:extLst>
          </p:cNvPr>
          <p:cNvSpPr txBox="1"/>
          <p:nvPr/>
        </p:nvSpPr>
        <p:spPr>
          <a:xfrm>
            <a:off x="4233178" y="3246224"/>
            <a:ext cx="146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optimization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740D9D-C96C-2700-9A25-40B45EDCDD3C}"/>
              </a:ext>
            </a:extLst>
          </p:cNvPr>
          <p:cNvSpPr txBox="1"/>
          <p:nvPr/>
        </p:nvSpPr>
        <p:spPr>
          <a:xfrm rot="3600000">
            <a:off x="5138411" y="2242156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AI/ML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DAE187-CB51-96CB-9233-A445E02E17B6}"/>
              </a:ext>
            </a:extLst>
          </p:cNvPr>
          <p:cNvSpPr txBox="1"/>
          <p:nvPr/>
        </p:nvSpPr>
        <p:spPr>
          <a:xfrm>
            <a:off x="6581543" y="3246531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samples</a:t>
            </a:r>
          </a:p>
        </p:txBody>
      </p:sp>
      <p:pic>
        <p:nvPicPr>
          <p:cNvPr id="22" name="Picture 6" descr="Photo">
            <a:extLst>
              <a:ext uri="{FF2B5EF4-FFF2-40B4-BE49-F238E27FC236}">
                <a16:creationId xmlns:a16="http://schemas.microsoft.com/office/drawing/2014/main" id="{AB90BBF8-2BB2-F5B9-A48D-BCDE45FF2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3" b="19987"/>
          <a:stretch/>
        </p:blipFill>
        <p:spPr bwMode="auto">
          <a:xfrm>
            <a:off x="8118275" y="2743200"/>
            <a:ext cx="1371600" cy="1371600"/>
          </a:xfrm>
          <a:prstGeom prst="ellipse">
            <a:avLst/>
          </a:prstGeom>
          <a:noFill/>
          <a:ln w="50800">
            <a:solidFill>
              <a:srgbClr val="006BA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2796E34-0778-B63D-814C-3A516AC2054B}"/>
              </a:ext>
            </a:extLst>
          </p:cNvPr>
          <p:cNvCxnSpPr>
            <a:cxnSpLocks/>
          </p:cNvCxnSpPr>
          <p:nvPr/>
        </p:nvCxnSpPr>
        <p:spPr>
          <a:xfrm>
            <a:off x="6096000" y="1600200"/>
            <a:ext cx="0" cy="36576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BBDFAF5-BD5C-939E-10CF-E845C4C9D41E}"/>
              </a:ext>
            </a:extLst>
          </p:cNvPr>
          <p:cNvCxnSpPr>
            <a:cxnSpLocks/>
          </p:cNvCxnSpPr>
          <p:nvPr/>
        </p:nvCxnSpPr>
        <p:spPr>
          <a:xfrm rot="3600000">
            <a:off x="6096000" y="1600200"/>
            <a:ext cx="0" cy="36576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D6653DE-6270-A6C0-FD06-E4F556F4328C}"/>
              </a:ext>
            </a:extLst>
          </p:cNvPr>
          <p:cNvCxnSpPr>
            <a:cxnSpLocks/>
          </p:cNvCxnSpPr>
          <p:nvPr/>
        </p:nvCxnSpPr>
        <p:spPr>
          <a:xfrm rot="-3600000">
            <a:off x="6096000" y="1600200"/>
            <a:ext cx="0" cy="36576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C147E4D5-A63D-8EC5-F6BE-BA869366F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 dirty="0"/>
              <a:t>McStas at ORNL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D57709-ACEA-DECC-2A3B-1E6C40639392}"/>
              </a:ext>
            </a:extLst>
          </p:cNvPr>
          <p:cNvSpPr txBox="1"/>
          <p:nvPr/>
        </p:nvSpPr>
        <p:spPr>
          <a:xfrm>
            <a:off x="10048353" y="984738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Garrett Granroth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B8622B-5F93-1A4B-30C5-78350B4B1F61}"/>
              </a:ext>
            </a:extLst>
          </p:cNvPr>
          <p:cNvSpPr txBox="1"/>
          <p:nvPr/>
        </p:nvSpPr>
        <p:spPr>
          <a:xfrm>
            <a:off x="9668190" y="323724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Fahima Islam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0DB1D7-401A-497F-B396-740DAEBDD0BA}"/>
              </a:ext>
            </a:extLst>
          </p:cNvPr>
          <p:cNvSpPr txBox="1"/>
          <p:nvPr/>
        </p:nvSpPr>
        <p:spPr>
          <a:xfrm>
            <a:off x="8320036" y="5606992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Thomas Huegle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30E50A-0047-FEAE-1BB7-654703AD5331}"/>
              </a:ext>
            </a:extLst>
          </p:cNvPr>
          <p:cNvSpPr txBox="1"/>
          <p:nvPr/>
        </p:nvSpPr>
        <p:spPr>
          <a:xfrm>
            <a:off x="5124649" y="6350571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Matt Frost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50C50D4-D6B0-3F70-0C5E-772CBB18CE4D}"/>
              </a:ext>
            </a:extLst>
          </p:cNvPr>
          <p:cNvSpPr txBox="1"/>
          <p:nvPr/>
        </p:nvSpPr>
        <p:spPr>
          <a:xfrm>
            <a:off x="773683" y="5617043"/>
            <a:ext cx="163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Kyle Grammer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4E53903-7B63-A081-E431-5A584D0B2622}"/>
              </a:ext>
            </a:extLst>
          </p:cNvPr>
          <p:cNvSpPr txBox="1"/>
          <p:nvPr/>
        </p:nvSpPr>
        <p:spPr>
          <a:xfrm>
            <a:off x="2351280" y="4300693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Uli Wildgruber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2316FAD-FF8F-E4B5-1049-177D15436268}"/>
              </a:ext>
            </a:extLst>
          </p:cNvPr>
          <p:cNvSpPr txBox="1"/>
          <p:nvPr/>
        </p:nvSpPr>
        <p:spPr>
          <a:xfrm>
            <a:off x="110495" y="2411603"/>
            <a:ext cx="184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Ramzy Altahhan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397F956-A10C-915F-0FBE-CEB2780822DF}"/>
              </a:ext>
            </a:extLst>
          </p:cNvPr>
          <p:cNvSpPr txBox="1"/>
          <p:nvPr/>
        </p:nvSpPr>
        <p:spPr>
          <a:xfrm>
            <a:off x="2624268" y="1368249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Junwoo Bae</a:t>
            </a:r>
          </a:p>
        </p:txBody>
      </p:sp>
    </p:spTree>
    <p:extLst>
      <p:ext uri="{BB962C8B-B14F-4D97-AF65-F5344CB8AC3E}">
        <p14:creationId xmlns:p14="http://schemas.microsoft.com/office/powerpoint/2010/main" val="229688950"/>
      </p:ext>
    </p:extLst>
  </p:cSld>
  <p:clrMapOvr>
    <a:masterClrMapping/>
  </p:clrMapOvr>
</p:sld>
</file>

<file path=ppt/theme/theme1.xml><?xml version="1.0" encoding="utf-8"?>
<a:theme xmlns:a="http://schemas.openxmlformats.org/drawingml/2006/main" name="ORNL Presentation">
  <a:themeElements>
    <a:clrScheme name="ORNL Color TEST">
      <a:dk1>
        <a:srgbClr val="373A36"/>
      </a:dk1>
      <a:lt1>
        <a:srgbClr val="FFFFFF"/>
      </a:lt1>
      <a:dk2>
        <a:srgbClr val="00662C"/>
      </a:dk2>
      <a:lt2>
        <a:srgbClr val="DBDCDB"/>
      </a:lt2>
      <a:accent1>
        <a:srgbClr val="00454D"/>
      </a:accent1>
      <a:accent2>
        <a:srgbClr val="006BA6"/>
      </a:accent2>
      <a:accent3>
        <a:srgbClr val="00B38F"/>
      </a:accent3>
      <a:accent4>
        <a:srgbClr val="7DBA00"/>
      </a:accent4>
      <a:accent5>
        <a:srgbClr val="FF9E1B"/>
      </a:accent5>
      <a:accent6>
        <a:srgbClr val="B50093"/>
      </a:accent6>
      <a:hlink>
        <a:srgbClr val="00BDB5"/>
      </a:hlink>
      <a:folHlink>
        <a:srgbClr val="00662C"/>
      </a:folHlink>
    </a:clrScheme>
    <a:fontScheme name="ORNL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ORNL Green">
      <a:srgbClr val="00662C"/>
    </a:custClr>
    <a:custClr name="Hale Navy">
      <a:srgbClr val="00454D"/>
    </a:custClr>
    <a:custClr name="Graphite">
      <a:srgbClr val="DBDCDB"/>
    </a:custClr>
    <a:custClr name="Polar">
      <a:srgbClr val="FFFFFF"/>
    </a:custClr>
    <a:custClr name="Dark Matter">
      <a:srgbClr val="373A36"/>
    </a:custClr>
    <a:custClr name="Energy">
      <a:srgbClr val="7DBA00"/>
    </a:custClr>
    <a:custClr name="Mist">
      <a:srgbClr val="8BFEBF"/>
    </a:custClr>
    <a:custClr name="Biome">
      <a:srgbClr val="00B38F"/>
    </a:custClr>
    <a:custClr name="Aqua">
      <a:srgbClr val="00BDB5"/>
    </a:custClr>
    <a:custClr name="Infinity">
      <a:srgbClr val="006BA6"/>
    </a:custClr>
    <a:custClr name="Hydro">
      <a:srgbClr val="005776"/>
    </a:custClr>
    <a:custClr name="Solar">
      <a:srgbClr val="FF9E1B"/>
    </a:custClr>
    <a:custClr name="Spark">
      <a:srgbClr val="FE5000"/>
    </a:custClr>
    <a:custClr name="Plasma">
      <a:srgbClr val="B50094"/>
    </a:custClr>
    <a:custClr name="Pulsar">
      <a:srgbClr val="4E008E"/>
    </a:custClr>
  </a:custClrLst>
  <a:extLst>
    <a:ext uri="{05A4C25C-085E-4340-85A3-A5531E510DB2}">
      <thm15:themeFamily xmlns:thm15="http://schemas.microsoft.com/office/thememl/2012/main" name="ORNL Presentation 16x9 Template" id="{15F1EDB1-644E-C748-8245-FEA8598B5561}" vid="{8418BCC7-4D0A-BF43-99D3-2FD175AA12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db3dbd43-4c4b-4544-9f8a-0553f9f5f25e}" enabled="0" method="" siteId="{db3dbd43-4c4b-4544-9f8a-0553f9f5f2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ORNL-Presentation-16x9-Template</Template>
  <TotalTime>19598</TotalTime>
  <Words>371</Words>
  <Application>Microsoft Office PowerPoint</Application>
  <PresentationFormat>Widescreen</PresentationFormat>
  <Paragraphs>94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Roboto</vt:lpstr>
      <vt:lpstr>Roboto Light</vt:lpstr>
      <vt:lpstr>ORNL Presentation</vt:lpstr>
      <vt:lpstr>McStas at ORNL</vt:lpstr>
      <vt:lpstr>The instrument development group</vt:lpstr>
      <vt:lpstr>Our facilities</vt:lpstr>
      <vt:lpstr>Workflows/digital shadows</vt:lpstr>
      <vt:lpstr>What we do</vt:lpstr>
      <vt:lpstr>Communication</vt:lpstr>
      <vt:lpstr>McStas at ORNL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Huegle, Thomas</dc:creator>
  <cp:lastModifiedBy>Huegle, Thomas</cp:lastModifiedBy>
  <cp:revision>1</cp:revision>
  <dcterms:created xsi:type="dcterms:W3CDTF">2025-06-24T17:58:33Z</dcterms:created>
  <dcterms:modified xsi:type="dcterms:W3CDTF">2025-07-11T09:31:07Z</dcterms:modified>
</cp:coreProperties>
</file>