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478" r:id="rId3"/>
    <p:sldId id="384" r:id="rId4"/>
    <p:sldId id="481" r:id="rId5"/>
    <p:sldId id="479" r:id="rId6"/>
    <p:sldId id="447" r:id="rId7"/>
    <p:sldId id="487" r:id="rId8"/>
    <p:sldId id="442" r:id="rId9"/>
    <p:sldId id="483" r:id="rId10"/>
    <p:sldId id="393" r:id="rId11"/>
    <p:sldId id="480" r:id="rId12"/>
    <p:sldId id="444" r:id="rId13"/>
    <p:sldId id="485" r:id="rId14"/>
    <p:sldId id="388" r:id="rId15"/>
    <p:sldId id="486" r:id="rId16"/>
    <p:sldId id="435" r:id="rId17"/>
    <p:sldId id="430" r:id="rId18"/>
    <p:sldId id="440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FFFFFF"/>
    <a:srgbClr val="F0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64F09E-2901-BC46-82D3-5855570657B8}" v="1218" dt="2025-07-11T10:42:16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2"/>
    <p:restoredTop sz="62197"/>
  </p:normalViewPr>
  <p:slideViewPr>
    <p:cSldViewPr snapToGrid="0">
      <p:cViewPr varScale="1">
        <p:scale>
          <a:sx n="59" d="100"/>
          <a:sy n="59" d="100"/>
        </p:scale>
        <p:origin x="238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o raj" userId="7aaf464cf9b866a9" providerId="LiveId" clId="{6D64F09E-2901-BC46-82D3-5855570657B8}"/>
    <pc:docChg chg="undo custSel addSld delSld modSld sldOrd">
      <pc:chgData name="Mano raj" userId="7aaf464cf9b866a9" providerId="LiveId" clId="{6D64F09E-2901-BC46-82D3-5855570657B8}" dt="2025-07-11T10:56:01.601" v="7171" actId="20577"/>
      <pc:docMkLst>
        <pc:docMk/>
      </pc:docMkLst>
      <pc:sldChg chg="addSp delSp modSp mod modNotesTx">
        <pc:chgData name="Mano raj" userId="7aaf464cf9b866a9" providerId="LiveId" clId="{6D64F09E-2901-BC46-82D3-5855570657B8}" dt="2025-07-11T10:55:50.398" v="7170" actId="20577"/>
        <pc:sldMkLst>
          <pc:docMk/>
          <pc:sldMk cId="59945164" sldId="256"/>
        </pc:sldMkLst>
        <pc:spChg chg="mod">
          <ac:chgData name="Mano raj" userId="7aaf464cf9b866a9" providerId="LiveId" clId="{6D64F09E-2901-BC46-82D3-5855570657B8}" dt="2025-06-26T08:43:44.583" v="304" actId="14100"/>
          <ac:spMkLst>
            <pc:docMk/>
            <pc:sldMk cId="59945164" sldId="256"/>
            <ac:spMk id="8" creationId="{57EF511F-92BE-8D45-5A07-C19B109EAB1E}"/>
          </ac:spMkLst>
        </pc:spChg>
        <pc:spChg chg="mod">
          <ac:chgData name="Mano raj" userId="7aaf464cf9b866a9" providerId="LiveId" clId="{6D64F09E-2901-BC46-82D3-5855570657B8}" dt="2025-06-26T08:44:02.418" v="308" actId="404"/>
          <ac:spMkLst>
            <pc:docMk/>
            <pc:sldMk cId="59945164" sldId="256"/>
            <ac:spMk id="9" creationId="{35CB7FFE-9839-BA5B-1764-C8DB810DD450}"/>
          </ac:spMkLst>
        </pc:spChg>
        <pc:spChg chg="mod">
          <ac:chgData name="Mano raj" userId="7aaf464cf9b866a9" providerId="LiveId" clId="{6D64F09E-2901-BC46-82D3-5855570657B8}" dt="2025-06-26T08:43:01.807" v="267" actId="20577"/>
          <ac:spMkLst>
            <pc:docMk/>
            <pc:sldMk cId="59945164" sldId="256"/>
            <ac:spMk id="10" creationId="{AEA6617E-90E3-D2C0-3CBA-38ECBAF07307}"/>
          </ac:spMkLst>
        </pc:spChg>
        <pc:spChg chg="mod">
          <ac:chgData name="Mano raj" userId="7aaf464cf9b866a9" providerId="LiveId" clId="{6D64F09E-2901-BC46-82D3-5855570657B8}" dt="2025-06-26T08:43:07.246" v="276" actId="20577"/>
          <ac:spMkLst>
            <pc:docMk/>
            <pc:sldMk cId="59945164" sldId="256"/>
            <ac:spMk id="11" creationId="{9BBB897D-A9CC-6591-1DDA-B8698A7AF7C3}"/>
          </ac:spMkLst>
        </pc:spChg>
        <pc:picChg chg="add mod">
          <ac:chgData name="Mano raj" userId="7aaf464cf9b866a9" providerId="LiveId" clId="{6D64F09E-2901-BC46-82D3-5855570657B8}" dt="2025-07-11T09:29:06.699" v="7081" actId="1036"/>
          <ac:picMkLst>
            <pc:docMk/>
            <pc:sldMk cId="59945164" sldId="256"/>
            <ac:picMk id="2" creationId="{9F996E68-F6BE-C773-1F3B-A61CB902345A}"/>
          </ac:picMkLst>
        </pc:picChg>
      </pc:sldChg>
      <pc:sldChg chg="del">
        <pc:chgData name="Mano raj" userId="7aaf464cf9b866a9" providerId="LiveId" clId="{6D64F09E-2901-BC46-82D3-5855570657B8}" dt="2025-06-30T13:25:58.893" v="1519" actId="2696"/>
        <pc:sldMkLst>
          <pc:docMk/>
          <pc:sldMk cId="3367045757" sldId="257"/>
        </pc:sldMkLst>
      </pc:sldChg>
      <pc:sldChg chg="addSp delSp modSp del mod">
        <pc:chgData name="Mano raj" userId="7aaf464cf9b866a9" providerId="LiveId" clId="{6D64F09E-2901-BC46-82D3-5855570657B8}" dt="2025-07-04T14:15:48.747" v="2654" actId="2696"/>
        <pc:sldMkLst>
          <pc:docMk/>
          <pc:sldMk cId="4156283058" sldId="258"/>
        </pc:sldMkLst>
      </pc:sldChg>
      <pc:sldChg chg="delSp add del mod">
        <pc:chgData name="Mano raj" userId="7aaf464cf9b866a9" providerId="LiveId" clId="{6D64F09E-2901-BC46-82D3-5855570657B8}" dt="2025-07-08T12:35:08.606" v="4834" actId="2696"/>
        <pc:sldMkLst>
          <pc:docMk/>
          <pc:sldMk cId="2387139465" sldId="380"/>
        </pc:sldMkLst>
      </pc:sldChg>
      <pc:sldChg chg="addSp delSp modSp mod modAnim modNotesTx">
        <pc:chgData name="Mano raj" userId="7aaf464cf9b866a9" providerId="LiveId" clId="{6D64F09E-2901-BC46-82D3-5855570657B8}" dt="2025-07-11T10:55:47.539" v="7169" actId="20577"/>
        <pc:sldMkLst>
          <pc:docMk/>
          <pc:sldMk cId="90529569" sldId="384"/>
        </pc:sldMkLst>
        <pc:spChg chg="mod">
          <ac:chgData name="Mano raj" userId="7aaf464cf9b866a9" providerId="LiveId" clId="{6D64F09E-2901-BC46-82D3-5855570657B8}" dt="2025-07-08T07:49:25.996" v="3713" actId="1076"/>
          <ac:spMkLst>
            <pc:docMk/>
            <pc:sldMk cId="90529569" sldId="384"/>
            <ac:spMk id="3" creationId="{BA7BF2C4-D897-034B-36D8-843881E28CD6}"/>
          </ac:spMkLst>
        </pc:spChg>
        <pc:spChg chg="del">
          <ac:chgData name="Mano raj" userId="7aaf464cf9b866a9" providerId="LiveId" clId="{6D64F09E-2901-BC46-82D3-5855570657B8}" dt="2025-07-10T20:05:46.827" v="6621" actId="478"/>
          <ac:spMkLst>
            <pc:docMk/>
            <pc:sldMk cId="90529569" sldId="384"/>
            <ac:spMk id="4" creationId="{05AB81E4-B173-565E-1843-DCDD61E3E466}"/>
          </ac:spMkLst>
        </pc:spChg>
        <pc:spChg chg="mod">
          <ac:chgData name="Mano raj" userId="7aaf464cf9b866a9" providerId="LiveId" clId="{6D64F09E-2901-BC46-82D3-5855570657B8}" dt="2025-07-08T07:50:14.403" v="3718" actId="12"/>
          <ac:spMkLst>
            <pc:docMk/>
            <pc:sldMk cId="90529569" sldId="384"/>
            <ac:spMk id="7" creationId="{1229B5BC-E21C-FDEC-E5A7-5F2EEA1D0D3B}"/>
          </ac:spMkLst>
        </pc:spChg>
        <pc:spChg chg="add mod">
          <ac:chgData name="Mano raj" userId="7aaf464cf9b866a9" providerId="LiveId" clId="{6D64F09E-2901-BC46-82D3-5855570657B8}" dt="2025-07-10T20:06:33.534" v="6622"/>
          <ac:spMkLst>
            <pc:docMk/>
            <pc:sldMk cId="90529569" sldId="384"/>
            <ac:spMk id="9" creationId="{B5251C7D-9DEB-F4EF-A784-988B5DF06379}"/>
          </ac:spMkLst>
        </pc:spChg>
        <pc:spChg chg="mod">
          <ac:chgData name="Mano raj" userId="7aaf464cf9b866a9" providerId="LiveId" clId="{6D64F09E-2901-BC46-82D3-5855570657B8}" dt="2025-07-11T07:25:46.157" v="6806"/>
          <ac:spMkLst>
            <pc:docMk/>
            <pc:sldMk cId="90529569" sldId="384"/>
            <ac:spMk id="46" creationId="{42FDC8FE-6157-4921-B19D-0AC13D1BB7FB}"/>
          </ac:spMkLst>
        </pc:spChg>
        <pc:picChg chg="add mod modCrop">
          <ac:chgData name="Mano raj" userId="7aaf464cf9b866a9" providerId="LiveId" clId="{6D64F09E-2901-BC46-82D3-5855570657B8}" dt="2025-06-30T10:18:47.602" v="836" actId="1036"/>
          <ac:picMkLst>
            <pc:docMk/>
            <pc:sldMk cId="90529569" sldId="384"/>
            <ac:picMk id="2" creationId="{50B870FE-9D02-94C5-1CFC-01F55BFDB28F}"/>
          </ac:picMkLst>
        </pc:picChg>
        <pc:picChg chg="add mod">
          <ac:chgData name="Mano raj" userId="7aaf464cf9b866a9" providerId="LiveId" clId="{6D64F09E-2901-BC46-82D3-5855570657B8}" dt="2025-07-08T07:51:08.779" v="3723" actId="1076"/>
          <ac:picMkLst>
            <pc:docMk/>
            <pc:sldMk cId="90529569" sldId="384"/>
            <ac:picMk id="8" creationId="{6DC4130D-F055-6B39-2569-0E7A3048A74F}"/>
          </ac:picMkLst>
        </pc:picChg>
      </pc:sldChg>
      <pc:sldChg chg="addSp modSp add mod modAnim modNotesTx">
        <pc:chgData name="Mano raj" userId="7aaf464cf9b866a9" providerId="LiveId" clId="{6D64F09E-2901-BC46-82D3-5855570657B8}" dt="2025-07-11T10:56:01.601" v="7171" actId="20577"/>
        <pc:sldMkLst>
          <pc:docMk/>
          <pc:sldMk cId="1277387690" sldId="388"/>
        </pc:sldMkLst>
        <pc:spChg chg="add mod">
          <ac:chgData name="Mano raj" userId="7aaf464cf9b866a9" providerId="LiveId" clId="{6D64F09E-2901-BC46-82D3-5855570657B8}" dt="2025-07-08T12:42:37.498" v="4958" actId="207"/>
          <ac:spMkLst>
            <pc:docMk/>
            <pc:sldMk cId="1277387690" sldId="388"/>
            <ac:spMk id="7" creationId="{FB09145E-F4E7-C7B1-CF83-6D5452B856CF}"/>
          </ac:spMkLst>
        </pc:spChg>
        <pc:spChg chg="mod">
          <ac:chgData name="Mano raj" userId="7aaf464cf9b866a9" providerId="LiveId" clId="{6D64F09E-2901-BC46-82D3-5855570657B8}" dt="2025-07-09T11:23:03.805" v="5660" actId="20577"/>
          <ac:spMkLst>
            <pc:docMk/>
            <pc:sldMk cId="1277387690" sldId="388"/>
            <ac:spMk id="9" creationId="{1C4709EC-BF9D-B970-8DA4-65FF2F875AAD}"/>
          </ac:spMkLst>
        </pc:spChg>
        <pc:spChg chg="mod">
          <ac:chgData name="Mano raj" userId="7aaf464cf9b866a9" providerId="LiveId" clId="{6D64F09E-2901-BC46-82D3-5855570657B8}" dt="2025-07-08T12:42:00.211" v="4876" actId="1036"/>
          <ac:spMkLst>
            <pc:docMk/>
            <pc:sldMk cId="1277387690" sldId="388"/>
            <ac:spMk id="18" creationId="{5FA5BB09-94FB-73BB-9DDF-59B0AD9E77A8}"/>
          </ac:spMkLst>
        </pc:spChg>
        <pc:spChg chg="mod">
          <ac:chgData name="Mano raj" userId="7aaf464cf9b866a9" providerId="LiveId" clId="{6D64F09E-2901-BC46-82D3-5855570657B8}" dt="2025-07-09T11:21:58.523" v="5659" actId="1036"/>
          <ac:spMkLst>
            <pc:docMk/>
            <pc:sldMk cId="1277387690" sldId="388"/>
            <ac:spMk id="19" creationId="{63D020BA-7E5F-A2BB-DC92-85EC28953A58}"/>
          </ac:spMkLst>
        </pc:spChg>
        <pc:picChg chg="mod">
          <ac:chgData name="Mano raj" userId="7aaf464cf9b866a9" providerId="LiveId" clId="{6D64F09E-2901-BC46-82D3-5855570657B8}" dt="2025-07-08T09:42:28.409" v="3857" actId="1076"/>
          <ac:picMkLst>
            <pc:docMk/>
            <pc:sldMk cId="1277387690" sldId="388"/>
            <ac:picMk id="2" creationId="{41F87F23-A8ED-24F1-B99A-95DD14B6CD75}"/>
          </ac:picMkLst>
        </pc:picChg>
      </pc:sldChg>
      <pc:sldChg chg="addSp delSp modSp mod ord delAnim modAnim">
        <pc:chgData name="Mano raj" userId="7aaf464cf9b866a9" providerId="LiveId" clId="{6D64F09E-2901-BC46-82D3-5855570657B8}" dt="2025-07-11T10:42:16.728" v="7161"/>
        <pc:sldMkLst>
          <pc:docMk/>
          <pc:sldMk cId="3832892893" sldId="393"/>
        </pc:sldMkLst>
        <pc:spChg chg="add mod">
          <ac:chgData name="Mano raj" userId="7aaf464cf9b866a9" providerId="LiveId" clId="{6D64F09E-2901-BC46-82D3-5855570657B8}" dt="2025-07-08T12:32:09.780" v="4734" actId="1076"/>
          <ac:spMkLst>
            <pc:docMk/>
            <pc:sldMk cId="3832892893" sldId="393"/>
            <ac:spMk id="2" creationId="{7579A495-F959-E59C-0CFB-997B980BAFAF}"/>
          </ac:spMkLst>
        </pc:spChg>
        <pc:spChg chg="add mod">
          <ac:chgData name="Mano raj" userId="7aaf464cf9b866a9" providerId="LiveId" clId="{6D64F09E-2901-BC46-82D3-5855570657B8}" dt="2025-07-08T12:32:17.686" v="4738" actId="1076"/>
          <ac:spMkLst>
            <pc:docMk/>
            <pc:sldMk cId="3832892893" sldId="393"/>
            <ac:spMk id="3" creationId="{5B8F817B-8A05-51E3-A432-D31E1DA1DA68}"/>
          </ac:spMkLst>
        </pc:spChg>
        <pc:spChg chg="add mod">
          <ac:chgData name="Mano raj" userId="7aaf464cf9b866a9" providerId="LiveId" clId="{6D64F09E-2901-BC46-82D3-5855570657B8}" dt="2025-07-09T13:13:05.395" v="6345" actId="115"/>
          <ac:spMkLst>
            <pc:docMk/>
            <pc:sldMk cId="3832892893" sldId="393"/>
            <ac:spMk id="4" creationId="{1B7C63AA-AE8F-8CCE-39AE-6CC3034D5EF3}"/>
          </ac:spMkLst>
        </pc:spChg>
        <pc:spChg chg="add mod">
          <ac:chgData name="Mano raj" userId="7aaf464cf9b866a9" providerId="LiveId" clId="{6D64F09E-2901-BC46-82D3-5855570657B8}" dt="2025-07-10T20:06:33.534" v="6622"/>
          <ac:spMkLst>
            <pc:docMk/>
            <pc:sldMk cId="3832892893" sldId="393"/>
            <ac:spMk id="6" creationId="{DD447DF7-0FA3-28C3-0122-B13A51F5A8C3}"/>
          </ac:spMkLst>
        </pc:spChg>
        <pc:spChg chg="add mod">
          <ac:chgData name="Mano raj" userId="7aaf464cf9b866a9" providerId="LiveId" clId="{6D64F09E-2901-BC46-82D3-5855570657B8}" dt="2025-07-11T10:41:59.587" v="7157" actId="1076"/>
          <ac:spMkLst>
            <pc:docMk/>
            <pc:sldMk cId="3832892893" sldId="393"/>
            <ac:spMk id="7" creationId="{DA05DFA6-DEF1-90D6-463D-699DC426BFCD}"/>
          </ac:spMkLst>
        </pc:spChg>
        <pc:spChg chg="add mod">
          <ac:chgData name="Mano raj" userId="7aaf464cf9b866a9" providerId="LiveId" clId="{6D64F09E-2901-BC46-82D3-5855570657B8}" dt="2025-07-09T11:13:51.815" v="5589" actId="14100"/>
          <ac:spMkLst>
            <pc:docMk/>
            <pc:sldMk cId="3832892893" sldId="393"/>
            <ac:spMk id="14" creationId="{0876647D-0D2E-F35D-6BBD-DAB62B2BBCA8}"/>
          </ac:spMkLst>
        </pc:spChg>
        <pc:spChg chg="add mod">
          <ac:chgData name="Mano raj" userId="7aaf464cf9b866a9" providerId="LiveId" clId="{6D64F09E-2901-BC46-82D3-5855570657B8}" dt="2025-07-08T09:48:45.375" v="3958" actId="1076"/>
          <ac:spMkLst>
            <pc:docMk/>
            <pc:sldMk cId="3832892893" sldId="393"/>
            <ac:spMk id="17" creationId="{1D49EAB3-81E0-7343-69C1-C767A0DADB36}"/>
          </ac:spMkLst>
        </pc:spChg>
        <pc:spChg chg="add mod">
          <ac:chgData name="Mano raj" userId="7aaf464cf9b866a9" providerId="LiveId" clId="{6D64F09E-2901-BC46-82D3-5855570657B8}" dt="2025-07-08T12:33:33.755" v="4807" actId="12"/>
          <ac:spMkLst>
            <pc:docMk/>
            <pc:sldMk cId="3832892893" sldId="393"/>
            <ac:spMk id="21" creationId="{27694597-40F7-DFA5-04D0-53A68CCF8939}"/>
          </ac:spMkLst>
        </pc:spChg>
        <pc:spChg chg="add mod">
          <ac:chgData name="Mano raj" userId="7aaf464cf9b866a9" providerId="LiveId" clId="{6D64F09E-2901-BC46-82D3-5855570657B8}" dt="2025-07-08T12:42:43.879" v="4959" actId="207"/>
          <ac:spMkLst>
            <pc:docMk/>
            <pc:sldMk cId="3832892893" sldId="393"/>
            <ac:spMk id="22" creationId="{4CC0D24D-92BB-BB85-5892-E9D4C9B6F9C8}"/>
          </ac:spMkLst>
        </pc:spChg>
        <pc:spChg chg="add mod">
          <ac:chgData name="Mano raj" userId="7aaf464cf9b866a9" providerId="LiveId" clId="{6D64F09E-2901-BC46-82D3-5855570657B8}" dt="2025-07-08T12:40:17.443" v="4859" actId="208"/>
          <ac:spMkLst>
            <pc:docMk/>
            <pc:sldMk cId="3832892893" sldId="393"/>
            <ac:spMk id="23" creationId="{AB896C5D-4F40-3493-F6B0-B55099F1B90D}"/>
          </ac:spMkLst>
        </pc:spChg>
        <pc:spChg chg="add mod">
          <ac:chgData name="Mano raj" userId="7aaf464cf9b866a9" providerId="LiveId" clId="{6D64F09E-2901-BC46-82D3-5855570657B8}" dt="2025-07-08T12:40:21.889" v="4861" actId="1076"/>
          <ac:spMkLst>
            <pc:docMk/>
            <pc:sldMk cId="3832892893" sldId="393"/>
            <ac:spMk id="24" creationId="{A3165089-717B-9CE9-4F7C-A9E54C45B7EB}"/>
          </ac:spMkLst>
        </pc:spChg>
        <pc:spChg chg="add mod">
          <ac:chgData name="Mano raj" userId="7aaf464cf9b866a9" providerId="LiveId" clId="{6D64F09E-2901-BC46-82D3-5855570657B8}" dt="2025-07-08T12:40:27.022" v="4863" actId="1076"/>
          <ac:spMkLst>
            <pc:docMk/>
            <pc:sldMk cId="3832892893" sldId="393"/>
            <ac:spMk id="25" creationId="{97457286-2861-A6E4-3DCB-063D76683811}"/>
          </ac:spMkLst>
        </pc:spChg>
        <pc:spChg chg="add mod">
          <ac:chgData name="Mano raj" userId="7aaf464cf9b866a9" providerId="LiveId" clId="{6D64F09E-2901-BC46-82D3-5855570657B8}" dt="2025-07-08T12:40:29.808" v="4865" actId="1076"/>
          <ac:spMkLst>
            <pc:docMk/>
            <pc:sldMk cId="3832892893" sldId="393"/>
            <ac:spMk id="26" creationId="{FD59E0D1-F652-239C-61D1-CB29F2C39DEF}"/>
          </ac:spMkLst>
        </pc:spChg>
        <pc:spChg chg="add mod topLvl">
          <ac:chgData name="Mano raj" userId="7aaf464cf9b866a9" providerId="LiveId" clId="{6D64F09E-2901-BC46-82D3-5855570657B8}" dt="2025-07-08T12:54:12.764" v="5028" actId="165"/>
          <ac:spMkLst>
            <pc:docMk/>
            <pc:sldMk cId="3832892893" sldId="393"/>
            <ac:spMk id="28" creationId="{FA13B368-8822-BBC0-6825-57DDDB99BDA4}"/>
          </ac:spMkLst>
        </pc:spChg>
        <pc:spChg chg="add mod topLvl">
          <ac:chgData name="Mano raj" userId="7aaf464cf9b866a9" providerId="LiveId" clId="{6D64F09E-2901-BC46-82D3-5855570657B8}" dt="2025-07-08T12:54:12.764" v="5028" actId="165"/>
          <ac:spMkLst>
            <pc:docMk/>
            <pc:sldMk cId="3832892893" sldId="393"/>
            <ac:spMk id="29" creationId="{F313CCA5-BC35-8AF0-CBF0-65A6196581F6}"/>
          </ac:spMkLst>
        </pc:spChg>
        <pc:spChg chg="add mod topLvl">
          <ac:chgData name="Mano raj" userId="7aaf464cf9b866a9" providerId="LiveId" clId="{6D64F09E-2901-BC46-82D3-5855570657B8}" dt="2025-07-08T12:54:12.764" v="5028" actId="165"/>
          <ac:spMkLst>
            <pc:docMk/>
            <pc:sldMk cId="3832892893" sldId="393"/>
            <ac:spMk id="30" creationId="{C0B2F50D-5940-4F4F-A488-08815AF4ED7B}"/>
          </ac:spMkLst>
        </pc:spChg>
        <pc:spChg chg="add mod">
          <ac:chgData name="Mano raj" userId="7aaf464cf9b866a9" providerId="LiveId" clId="{6D64F09E-2901-BC46-82D3-5855570657B8}" dt="2025-07-08T12:40:32.480" v="4867" actId="1076"/>
          <ac:spMkLst>
            <pc:docMk/>
            <pc:sldMk cId="3832892893" sldId="393"/>
            <ac:spMk id="31" creationId="{C6AD4A58-0EA3-9059-A80E-D5BC529D2983}"/>
          </ac:spMkLst>
        </pc:spChg>
        <pc:spChg chg="add mod">
          <ac:chgData name="Mano raj" userId="7aaf464cf9b866a9" providerId="LiveId" clId="{6D64F09E-2901-BC46-82D3-5855570657B8}" dt="2025-07-08T13:10:47.101" v="5233"/>
          <ac:spMkLst>
            <pc:docMk/>
            <pc:sldMk cId="3832892893" sldId="393"/>
            <ac:spMk id="32" creationId="{CBAB74E6-8E90-3055-F8CC-1B28036AAAE7}"/>
          </ac:spMkLst>
        </pc:spChg>
        <pc:spChg chg="add mod">
          <ac:chgData name="Mano raj" userId="7aaf464cf9b866a9" providerId="LiveId" clId="{6D64F09E-2901-BC46-82D3-5855570657B8}" dt="2025-07-08T12:40:38.139" v="4871" actId="1076"/>
          <ac:spMkLst>
            <pc:docMk/>
            <pc:sldMk cId="3832892893" sldId="393"/>
            <ac:spMk id="33" creationId="{14F51522-9825-BCF1-A498-C01365DD5D54}"/>
          </ac:spMkLst>
        </pc:spChg>
        <pc:spChg chg="add mod topLvl">
          <ac:chgData name="Mano raj" userId="7aaf464cf9b866a9" providerId="LiveId" clId="{6D64F09E-2901-BC46-82D3-5855570657B8}" dt="2025-07-08T12:54:12.764" v="5028" actId="165"/>
          <ac:spMkLst>
            <pc:docMk/>
            <pc:sldMk cId="3832892893" sldId="393"/>
            <ac:spMk id="38" creationId="{0D62C460-279F-26F5-5174-D1F99A35818C}"/>
          </ac:spMkLst>
        </pc:spChg>
        <pc:spChg chg="add mod topLvl">
          <ac:chgData name="Mano raj" userId="7aaf464cf9b866a9" providerId="LiveId" clId="{6D64F09E-2901-BC46-82D3-5855570657B8}" dt="2025-07-08T12:54:12.764" v="5028" actId="165"/>
          <ac:spMkLst>
            <pc:docMk/>
            <pc:sldMk cId="3832892893" sldId="393"/>
            <ac:spMk id="41" creationId="{9A650FC0-DC37-F1F2-EE48-2F9A8F8FBADC}"/>
          </ac:spMkLst>
        </pc:spChg>
        <pc:spChg chg="add mod">
          <ac:chgData name="Mano raj" userId="7aaf464cf9b866a9" providerId="LiveId" clId="{6D64F09E-2901-BC46-82D3-5855570657B8}" dt="2025-06-30T13:21:26.650" v="1389" actId="1076"/>
          <ac:spMkLst>
            <pc:docMk/>
            <pc:sldMk cId="3832892893" sldId="393"/>
            <ac:spMk id="52" creationId="{6033A2B3-1346-9E24-7FB6-DAEB55F3FBB4}"/>
          </ac:spMkLst>
        </pc:spChg>
        <pc:spChg chg="add mod">
          <ac:chgData name="Mano raj" userId="7aaf464cf9b866a9" providerId="LiveId" clId="{6D64F09E-2901-BC46-82D3-5855570657B8}" dt="2025-07-08T12:32:25.228" v="4739" actId="1076"/>
          <ac:spMkLst>
            <pc:docMk/>
            <pc:sldMk cId="3832892893" sldId="393"/>
            <ac:spMk id="53" creationId="{E1EA2F39-1139-76DF-A29E-32140D79BB87}"/>
          </ac:spMkLst>
        </pc:spChg>
        <pc:picChg chg="add mod topLvl modCrop">
          <ac:chgData name="Mano raj" userId="7aaf464cf9b866a9" providerId="LiveId" clId="{6D64F09E-2901-BC46-82D3-5855570657B8}" dt="2025-07-09T11:13:44.952" v="5587" actId="1076"/>
          <ac:picMkLst>
            <pc:docMk/>
            <pc:sldMk cId="3832892893" sldId="393"/>
            <ac:picMk id="5" creationId="{58075F3A-9FDD-B14F-FDBC-2CCCC62E7B50}"/>
          </ac:picMkLst>
        </pc:picChg>
        <pc:picChg chg="add mod">
          <ac:chgData name="Mano raj" userId="7aaf464cf9b866a9" providerId="LiveId" clId="{6D64F09E-2901-BC46-82D3-5855570657B8}" dt="2025-07-09T11:13:40.079" v="5585" actId="1076"/>
          <ac:picMkLst>
            <pc:docMk/>
            <pc:sldMk cId="3832892893" sldId="393"/>
            <ac:picMk id="11" creationId="{FC0A0340-D89B-EA15-86C1-D98787AE3CD4}"/>
          </ac:picMkLst>
        </pc:picChg>
        <pc:picChg chg="add mod">
          <ac:chgData name="Mano raj" userId="7aaf464cf9b866a9" providerId="LiveId" clId="{6D64F09E-2901-BC46-82D3-5855570657B8}" dt="2025-07-09T09:29:19.368" v="5576" actId="1076"/>
          <ac:picMkLst>
            <pc:docMk/>
            <pc:sldMk cId="3832892893" sldId="393"/>
            <ac:picMk id="13" creationId="{467F1FED-5522-0043-DEC5-1C4F12FDA779}"/>
          </ac:picMkLst>
        </pc:picChg>
        <pc:picChg chg="add mod">
          <ac:chgData name="Mano raj" userId="7aaf464cf9b866a9" providerId="LiveId" clId="{6D64F09E-2901-BC46-82D3-5855570657B8}" dt="2025-07-08T09:48:02.063" v="3899" actId="14100"/>
          <ac:picMkLst>
            <pc:docMk/>
            <pc:sldMk cId="3832892893" sldId="393"/>
            <ac:picMk id="15" creationId="{AAB79D23-E863-B584-CDA7-FBFD83585A68}"/>
          </ac:picMkLst>
        </pc:picChg>
        <pc:picChg chg="add mod modCrop">
          <ac:chgData name="Mano raj" userId="7aaf464cf9b866a9" providerId="LiveId" clId="{6D64F09E-2901-BC46-82D3-5855570657B8}" dt="2025-07-08T12:31:50.152" v="4729" actId="1076"/>
          <ac:picMkLst>
            <pc:docMk/>
            <pc:sldMk cId="3832892893" sldId="393"/>
            <ac:picMk id="20" creationId="{1466A158-7094-056E-6DC6-3B27D8067F34}"/>
          </ac:picMkLst>
        </pc:picChg>
      </pc:sldChg>
      <pc:sldChg chg="modSp add del mod modAnim">
        <pc:chgData name="Mano raj" userId="7aaf464cf9b866a9" providerId="LiveId" clId="{6D64F09E-2901-BC46-82D3-5855570657B8}" dt="2025-07-08T07:52:07.035" v="3730" actId="2696"/>
        <pc:sldMkLst>
          <pc:docMk/>
          <pc:sldMk cId="1317059327" sldId="406"/>
        </pc:sldMkLst>
      </pc:sldChg>
      <pc:sldChg chg="addSp delSp modSp mod ord">
        <pc:chgData name="Mano raj" userId="7aaf464cf9b866a9" providerId="LiveId" clId="{6D64F09E-2901-BC46-82D3-5855570657B8}" dt="2025-07-10T20:06:33.534" v="6622"/>
        <pc:sldMkLst>
          <pc:docMk/>
          <pc:sldMk cId="2595409677" sldId="430"/>
        </pc:sldMkLst>
        <pc:spChg chg="mod">
          <ac:chgData name="Mano raj" userId="7aaf464cf9b866a9" providerId="LiveId" clId="{6D64F09E-2901-BC46-82D3-5855570657B8}" dt="2025-07-10T19:44:00.641" v="6620" actId="20577"/>
          <ac:spMkLst>
            <pc:docMk/>
            <pc:sldMk cId="2595409677" sldId="430"/>
            <ac:spMk id="2" creationId="{4A5ECBBB-8B6C-BB5E-4EB0-4AD68A8E2BA7}"/>
          </ac:spMkLst>
        </pc:spChg>
        <pc:spChg chg="add mod">
          <ac:chgData name="Mano raj" userId="7aaf464cf9b866a9" providerId="LiveId" clId="{6D64F09E-2901-BC46-82D3-5855570657B8}" dt="2025-07-10T20:06:33.534" v="6622"/>
          <ac:spMkLst>
            <pc:docMk/>
            <pc:sldMk cId="2595409677" sldId="430"/>
            <ac:spMk id="3" creationId="{934011D7-201F-96CB-A9C2-372796564A60}"/>
          </ac:spMkLst>
        </pc:spChg>
        <pc:spChg chg="add mod">
          <ac:chgData name="Mano raj" userId="7aaf464cf9b866a9" providerId="LiveId" clId="{6D64F09E-2901-BC46-82D3-5855570657B8}" dt="2025-07-09T11:40:00.374" v="6055" actId="1076"/>
          <ac:spMkLst>
            <pc:docMk/>
            <pc:sldMk cId="2595409677" sldId="430"/>
            <ac:spMk id="4" creationId="{D1851B98-E053-120D-F96D-B006BA0E43A3}"/>
          </ac:spMkLst>
        </pc:spChg>
        <pc:grpChg chg="mod">
          <ac:chgData name="Mano raj" userId="7aaf464cf9b866a9" providerId="LiveId" clId="{6D64F09E-2901-BC46-82D3-5855570657B8}" dt="2025-07-10T19:43:55.542" v="6618" actId="1076"/>
          <ac:grpSpMkLst>
            <pc:docMk/>
            <pc:sldMk cId="2595409677" sldId="430"/>
            <ac:grpSpMk id="12" creationId="{B609E740-DEA3-3374-45DF-89B9D3E61DBD}"/>
          </ac:grpSpMkLst>
        </pc:grpChg>
        <pc:picChg chg="add mod modCrop">
          <ac:chgData name="Mano raj" userId="7aaf464cf9b866a9" providerId="LiveId" clId="{6D64F09E-2901-BC46-82D3-5855570657B8}" dt="2025-07-08T07:20:05.513" v="3413" actId="732"/>
          <ac:picMkLst>
            <pc:docMk/>
            <pc:sldMk cId="2595409677" sldId="430"/>
            <ac:picMk id="8" creationId="{9ABA1D3C-23F2-FEEA-BD53-8555907E565F}"/>
          </ac:picMkLst>
        </pc:picChg>
      </pc:sldChg>
      <pc:sldChg chg="del">
        <pc:chgData name="Mano raj" userId="7aaf464cf9b866a9" providerId="LiveId" clId="{6D64F09E-2901-BC46-82D3-5855570657B8}" dt="2025-06-30T06:56:37.752" v="724" actId="2696"/>
        <pc:sldMkLst>
          <pc:docMk/>
          <pc:sldMk cId="4076115853" sldId="431"/>
        </pc:sldMkLst>
      </pc:sldChg>
      <pc:sldChg chg="addSp delSp modSp new del mod delAnim modAnim">
        <pc:chgData name="Mano raj" userId="7aaf464cf9b866a9" providerId="LiveId" clId="{6D64F09E-2901-BC46-82D3-5855570657B8}" dt="2025-07-11T10:53:33.370" v="7167" actId="2696"/>
        <pc:sldMkLst>
          <pc:docMk/>
          <pc:sldMk cId="3066792252" sldId="432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3066792252" sldId="432"/>
            <ac:spMk id="2" creationId="{7E6B27B7-8D24-E25D-3EA4-CCCBA0EA7B8E}"/>
          </ac:spMkLst>
        </pc:spChg>
      </pc:sldChg>
      <pc:sldChg chg="addSp delSp modSp new del mod modAnim">
        <pc:chgData name="Mano raj" userId="7aaf464cf9b866a9" providerId="LiveId" clId="{6D64F09E-2901-BC46-82D3-5855570657B8}" dt="2025-07-11T10:53:40.337" v="7168" actId="2696"/>
        <pc:sldMkLst>
          <pc:docMk/>
          <pc:sldMk cId="441163022" sldId="433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441163022" sldId="433"/>
            <ac:spMk id="2" creationId="{340B1CC5-0BB5-84F5-FD5E-FC494F2BBF6D}"/>
          </ac:spMkLst>
        </pc:spChg>
      </pc:sldChg>
      <pc:sldChg chg="addSp delSp modSp new del mod ord">
        <pc:chgData name="Mano raj" userId="7aaf464cf9b866a9" providerId="LiveId" clId="{6D64F09E-2901-BC46-82D3-5855570657B8}" dt="2025-07-08T12:37:38.810" v="4851" actId="2696"/>
        <pc:sldMkLst>
          <pc:docMk/>
          <pc:sldMk cId="2999508289" sldId="434"/>
        </pc:sldMkLst>
      </pc:sldChg>
      <pc:sldChg chg="addSp delSp modSp new mod addAnim delAnim modAnim">
        <pc:chgData name="Mano raj" userId="7aaf464cf9b866a9" providerId="LiveId" clId="{6D64F09E-2901-BC46-82D3-5855570657B8}" dt="2025-07-11T07:39:00.012" v="6886" actId="1076"/>
        <pc:sldMkLst>
          <pc:docMk/>
          <pc:sldMk cId="3312926990" sldId="435"/>
        </pc:sldMkLst>
        <pc:spChg chg="add mod">
          <ac:chgData name="Mano raj" userId="7aaf464cf9b866a9" providerId="LiveId" clId="{6D64F09E-2901-BC46-82D3-5855570657B8}" dt="2025-07-08T13:06:26.330" v="5231" actId="1076"/>
          <ac:spMkLst>
            <pc:docMk/>
            <pc:sldMk cId="3312926990" sldId="435"/>
            <ac:spMk id="3" creationId="{7580C4B9-01B9-0D91-D15A-F9A9504A6CF9}"/>
          </ac:spMkLst>
        </pc:spChg>
        <pc:spChg chg="add mod">
          <ac:chgData name="Mano raj" userId="7aaf464cf9b866a9" providerId="LiveId" clId="{6D64F09E-2901-BC46-82D3-5855570657B8}" dt="2025-07-09T11:32:40.432" v="5884" actId="20577"/>
          <ac:spMkLst>
            <pc:docMk/>
            <pc:sldMk cId="3312926990" sldId="435"/>
            <ac:spMk id="4" creationId="{EDA469F4-AC02-1E93-E5CC-0EB202232018}"/>
          </ac:spMkLst>
        </pc:spChg>
        <pc:spChg chg="add mod">
          <ac:chgData name="Mano raj" userId="7aaf464cf9b866a9" providerId="LiveId" clId="{6D64F09E-2901-BC46-82D3-5855570657B8}" dt="2025-07-08T13:03:11.762" v="5143" actId="1076"/>
          <ac:spMkLst>
            <pc:docMk/>
            <pc:sldMk cId="3312926990" sldId="435"/>
            <ac:spMk id="5" creationId="{090C6266-77A7-5114-17B4-09DC8F9E3FFD}"/>
          </ac:spMkLst>
        </pc:spChg>
        <pc:spChg chg="add mod">
          <ac:chgData name="Mano raj" userId="7aaf464cf9b866a9" providerId="LiveId" clId="{6D64F09E-2901-BC46-82D3-5855570657B8}" dt="2025-07-09T11:36:08.383" v="5932" actId="20577"/>
          <ac:spMkLst>
            <pc:docMk/>
            <pc:sldMk cId="3312926990" sldId="435"/>
            <ac:spMk id="8" creationId="{ABBF7106-9FCC-AE2D-4F80-3CA0B67FAF75}"/>
          </ac:spMkLst>
        </pc:spChg>
        <pc:spChg chg="add mod">
          <ac:chgData name="Mano raj" userId="7aaf464cf9b866a9" providerId="LiveId" clId="{6D64F09E-2901-BC46-82D3-5855570657B8}" dt="2025-07-09T11:33:36.071" v="5889" actId="207"/>
          <ac:spMkLst>
            <pc:docMk/>
            <pc:sldMk cId="3312926990" sldId="435"/>
            <ac:spMk id="10" creationId="{83FC34B0-569D-7D5D-479F-DA26046231AD}"/>
          </ac:spMkLst>
        </pc:spChg>
        <pc:spChg chg="add mod">
          <ac:chgData name="Mano raj" userId="7aaf464cf9b866a9" providerId="LiveId" clId="{6D64F09E-2901-BC46-82D3-5855570657B8}" dt="2025-07-08T13:04:38.426" v="5218" actId="14100"/>
          <ac:spMkLst>
            <pc:docMk/>
            <pc:sldMk cId="3312926990" sldId="435"/>
            <ac:spMk id="13" creationId="{E0CF0C2A-B4BC-780A-53A6-F186318D341B}"/>
          </ac:spMkLst>
        </pc:spChg>
        <pc:spChg chg="add mod">
          <ac:chgData name="Mano raj" userId="7aaf464cf9b866a9" providerId="LiveId" clId="{6D64F09E-2901-BC46-82D3-5855570657B8}" dt="2025-07-09T11:33:48.221" v="5892" actId="1076"/>
          <ac:spMkLst>
            <pc:docMk/>
            <pc:sldMk cId="3312926990" sldId="435"/>
            <ac:spMk id="14" creationId="{0EA673E8-722C-4859-2983-EE3723E95C91}"/>
          </ac:spMkLst>
        </pc:spChg>
        <pc:spChg chg="add mod">
          <ac:chgData name="Mano raj" userId="7aaf464cf9b866a9" providerId="LiveId" clId="{6D64F09E-2901-BC46-82D3-5855570657B8}" dt="2025-07-09T13:37:35.654" v="6609" actId="1076"/>
          <ac:spMkLst>
            <pc:docMk/>
            <pc:sldMk cId="3312926990" sldId="435"/>
            <ac:spMk id="15" creationId="{20D58433-C516-D2A2-9885-B12A99876BE0}"/>
          </ac:spMkLst>
        </pc:spChg>
        <pc:spChg chg="add mod">
          <ac:chgData name="Mano raj" userId="7aaf464cf9b866a9" providerId="LiveId" clId="{6D64F09E-2901-BC46-82D3-5855570657B8}" dt="2025-07-10T20:06:33.534" v="6622"/>
          <ac:spMkLst>
            <pc:docMk/>
            <pc:sldMk cId="3312926990" sldId="435"/>
            <ac:spMk id="16" creationId="{C84F065D-A052-A2DA-9D3C-274F2F78260C}"/>
          </ac:spMkLst>
        </pc:spChg>
        <pc:spChg chg="add mod">
          <ac:chgData name="Mano raj" userId="7aaf464cf9b866a9" providerId="LiveId" clId="{6D64F09E-2901-BC46-82D3-5855570657B8}" dt="2025-07-11T07:38:12.461" v="6873" actId="1076"/>
          <ac:spMkLst>
            <pc:docMk/>
            <pc:sldMk cId="3312926990" sldId="435"/>
            <ac:spMk id="17" creationId="{EC152C7F-4E59-E2B6-B2A7-B419C9D993B6}"/>
          </ac:spMkLst>
        </pc:spChg>
        <pc:spChg chg="add mod">
          <ac:chgData name="Mano raj" userId="7aaf464cf9b866a9" providerId="LiveId" clId="{6D64F09E-2901-BC46-82D3-5855570657B8}" dt="2025-07-11T07:39:00.012" v="6886" actId="1076"/>
          <ac:spMkLst>
            <pc:docMk/>
            <pc:sldMk cId="3312926990" sldId="435"/>
            <ac:spMk id="18" creationId="{CDEB2053-7D93-0E78-8D96-AA617E6CCD57}"/>
          </ac:spMkLst>
        </pc:spChg>
        <pc:grpChg chg="add mod">
          <ac:chgData name="Mano raj" userId="7aaf464cf9b866a9" providerId="LiveId" clId="{6D64F09E-2901-BC46-82D3-5855570657B8}" dt="2025-06-30T13:35:14.269" v="1644" actId="1076"/>
          <ac:grpSpMkLst>
            <pc:docMk/>
            <pc:sldMk cId="3312926990" sldId="435"/>
            <ac:grpSpMk id="11" creationId="{40A7EA1F-4D0B-4130-4C17-3CCBDF5A52E2}"/>
          </ac:grpSpMkLst>
        </pc:grpChg>
        <pc:picChg chg="add mod">
          <ac:chgData name="Mano raj" userId="7aaf464cf9b866a9" providerId="LiveId" clId="{6D64F09E-2901-BC46-82D3-5855570657B8}" dt="2025-06-30T13:34:21.087" v="1636" actId="1076"/>
          <ac:picMkLst>
            <pc:docMk/>
            <pc:sldMk cId="3312926990" sldId="435"/>
            <ac:picMk id="2" creationId="{1A1A8FA0-8DA5-32A8-D581-0A425EC571AA}"/>
          </ac:picMkLst>
        </pc:picChg>
        <pc:picChg chg="add mod modCrop">
          <ac:chgData name="Mano raj" userId="7aaf464cf9b866a9" providerId="LiveId" clId="{6D64F09E-2901-BC46-82D3-5855570657B8}" dt="2025-06-30T13:35:11.386" v="1643" actId="732"/>
          <ac:picMkLst>
            <pc:docMk/>
            <pc:sldMk cId="3312926990" sldId="435"/>
            <ac:picMk id="6" creationId="{FB988187-9C23-7D47-A5F6-51E62F9240ED}"/>
          </ac:picMkLst>
        </pc:picChg>
        <pc:picChg chg="add mod">
          <ac:chgData name="Mano raj" userId="7aaf464cf9b866a9" providerId="LiveId" clId="{6D64F09E-2901-BC46-82D3-5855570657B8}" dt="2025-07-09T11:26:16.599" v="5665" actId="14100"/>
          <ac:picMkLst>
            <pc:docMk/>
            <pc:sldMk cId="3312926990" sldId="435"/>
            <ac:picMk id="9" creationId="{2F2E2FA8-C7E4-937D-1594-A32C2DE4545D}"/>
          </ac:picMkLst>
        </pc:picChg>
        <pc:picChg chg="add mod modCrop">
          <ac:chgData name="Mano raj" userId="7aaf464cf9b866a9" providerId="LiveId" clId="{6D64F09E-2901-BC46-82D3-5855570657B8}" dt="2025-07-08T13:05:33.282" v="5230" actId="1076"/>
          <ac:picMkLst>
            <pc:docMk/>
            <pc:sldMk cId="3312926990" sldId="435"/>
            <ac:picMk id="12" creationId="{4830BDA9-2E72-8208-BC12-53090C5231A5}"/>
          </ac:picMkLst>
        </pc:picChg>
        <pc:cxnChg chg="add mod">
          <ac:chgData name="Mano raj" userId="7aaf464cf9b866a9" providerId="LiveId" clId="{6D64F09E-2901-BC46-82D3-5855570657B8}" dt="2025-07-01T12:28:00.882" v="2546" actId="1076"/>
          <ac:cxnSpMkLst>
            <pc:docMk/>
            <pc:sldMk cId="3312926990" sldId="435"/>
            <ac:cxnSpMk id="7" creationId="{DF665CFE-771A-983B-8561-1D658E09743D}"/>
          </ac:cxnSpMkLst>
        </pc:cxnChg>
      </pc:sldChg>
      <pc:sldChg chg="addSp delSp modSp new del mod modAnim">
        <pc:chgData name="Mano raj" userId="7aaf464cf9b866a9" providerId="LiveId" clId="{6D64F09E-2901-BC46-82D3-5855570657B8}" dt="2025-07-08T12:37:53.933" v="4853" actId="2696"/>
        <pc:sldMkLst>
          <pc:docMk/>
          <pc:sldMk cId="50045016" sldId="436"/>
        </pc:sldMkLst>
      </pc:sldChg>
      <pc:sldChg chg="addSp delSp modSp new del mod modAnim">
        <pc:chgData name="Mano raj" userId="7aaf464cf9b866a9" providerId="LiveId" clId="{6D64F09E-2901-BC46-82D3-5855570657B8}" dt="2025-07-11T10:53:28.209" v="7165" actId="2696"/>
        <pc:sldMkLst>
          <pc:docMk/>
          <pc:sldMk cId="2351750296" sldId="437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2351750296" sldId="437"/>
            <ac:spMk id="2" creationId="{D4C9FED4-DC7B-178D-DE59-3D1F8791AB64}"/>
          </ac:spMkLst>
        </pc:spChg>
      </pc:sldChg>
      <pc:sldChg chg="addSp delSp modSp new del mod">
        <pc:chgData name="Mano raj" userId="7aaf464cf9b866a9" providerId="LiveId" clId="{6D64F09E-2901-BC46-82D3-5855570657B8}" dt="2025-06-30T13:42:57.520" v="2066" actId="2696"/>
        <pc:sldMkLst>
          <pc:docMk/>
          <pc:sldMk cId="320002822" sldId="438"/>
        </pc:sldMkLst>
      </pc:sldChg>
      <pc:sldChg chg="addSp delSp modSp new del mod">
        <pc:chgData name="Mano raj" userId="7aaf464cf9b866a9" providerId="LiveId" clId="{6D64F09E-2901-BC46-82D3-5855570657B8}" dt="2025-06-30T13:51:30.951" v="2452" actId="2696"/>
        <pc:sldMkLst>
          <pc:docMk/>
          <pc:sldMk cId="1387208006" sldId="439"/>
        </pc:sldMkLst>
      </pc:sldChg>
      <pc:sldChg chg="addSp delSp modSp new mod">
        <pc:chgData name="Mano raj" userId="7aaf464cf9b866a9" providerId="LiveId" clId="{6D64F09E-2901-BC46-82D3-5855570657B8}" dt="2025-07-10T20:06:33.534" v="6622"/>
        <pc:sldMkLst>
          <pc:docMk/>
          <pc:sldMk cId="1600289881" sldId="440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1600289881" sldId="440"/>
            <ac:spMk id="2" creationId="{3D2DC8F2-46BF-5318-E4C4-9548C8456495}"/>
          </ac:spMkLst>
        </pc:spChg>
        <pc:picChg chg="add mod">
          <ac:chgData name="Mano raj" userId="7aaf464cf9b866a9" providerId="LiveId" clId="{6D64F09E-2901-BC46-82D3-5855570657B8}" dt="2025-06-23T13:40:26.157" v="172"/>
          <ac:picMkLst>
            <pc:docMk/>
            <pc:sldMk cId="1600289881" sldId="440"/>
            <ac:picMk id="4" creationId="{C28C4D33-440E-4CE5-19D0-5EC448913348}"/>
          </ac:picMkLst>
        </pc:picChg>
      </pc:sldChg>
      <pc:sldChg chg="addSp delSp modSp new del mod">
        <pc:chgData name="Mano raj" userId="7aaf464cf9b866a9" providerId="LiveId" clId="{6D64F09E-2901-BC46-82D3-5855570657B8}" dt="2025-07-11T10:53:27.971" v="7164" actId="2696"/>
        <pc:sldMkLst>
          <pc:docMk/>
          <pc:sldMk cId="867359232" sldId="441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867359232" sldId="441"/>
            <ac:spMk id="15" creationId="{2B49C1D9-1351-4BEB-60A0-D69F90756859}"/>
          </ac:spMkLst>
        </pc:spChg>
      </pc:sldChg>
      <pc:sldChg chg="addSp delSp modSp new mod ord modAnim">
        <pc:chgData name="Mano raj" userId="7aaf464cf9b866a9" providerId="LiveId" clId="{6D64F09E-2901-BC46-82D3-5855570657B8}" dt="2025-07-10T20:06:33.534" v="6622"/>
        <pc:sldMkLst>
          <pc:docMk/>
          <pc:sldMk cId="4273913977" sldId="442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4273913977" sldId="442"/>
            <ac:spMk id="2" creationId="{A96FD25C-F5F5-47B1-E9B7-494518270306}"/>
          </ac:spMkLst>
        </pc:spChg>
        <pc:spChg chg="mod">
          <ac:chgData name="Mano raj" userId="7aaf464cf9b866a9" providerId="LiveId" clId="{6D64F09E-2901-BC46-82D3-5855570657B8}" dt="2025-06-30T12:52:09.223" v="1114" actId="20577"/>
          <ac:spMkLst>
            <pc:docMk/>
            <pc:sldMk cId="4273913977" sldId="442"/>
            <ac:spMk id="3" creationId="{9D98F4DE-F48D-39E5-AF6C-37CA62000294}"/>
          </ac:spMkLst>
        </pc:spChg>
        <pc:spChg chg="add mod">
          <ac:chgData name="Mano raj" userId="7aaf464cf9b866a9" providerId="LiveId" clId="{6D64F09E-2901-BC46-82D3-5855570657B8}" dt="2025-07-09T12:56:27.598" v="6248" actId="20577"/>
          <ac:spMkLst>
            <pc:docMk/>
            <pc:sldMk cId="4273913977" sldId="442"/>
            <ac:spMk id="7" creationId="{52AB21DF-7CD3-AC1F-9AC4-C29F82611F2C}"/>
          </ac:spMkLst>
        </pc:spChg>
        <pc:picChg chg="add mod">
          <ac:chgData name="Mano raj" userId="7aaf464cf9b866a9" providerId="LiveId" clId="{6D64F09E-2901-BC46-82D3-5855570657B8}" dt="2025-07-09T11:44:40.435" v="6175" actId="1076"/>
          <ac:picMkLst>
            <pc:docMk/>
            <pc:sldMk cId="4273913977" sldId="442"/>
            <ac:picMk id="10" creationId="{3CDA78F1-F8E2-E9F0-B2B1-EFFA7FEBE7AB}"/>
          </ac:picMkLst>
        </pc:picChg>
        <pc:picChg chg="add mod">
          <ac:chgData name="Mano raj" userId="7aaf464cf9b866a9" providerId="LiveId" clId="{6D64F09E-2901-BC46-82D3-5855570657B8}" dt="2025-07-09T11:44:42.570" v="6176" actId="1076"/>
          <ac:picMkLst>
            <pc:docMk/>
            <pc:sldMk cId="4273913977" sldId="442"/>
            <ac:picMk id="13" creationId="{0D6FFAA9-2C91-3ED9-816C-46742F554BC0}"/>
          </ac:picMkLst>
        </pc:picChg>
      </pc:sldChg>
      <pc:sldChg chg="addSp delSp modSp new del mod ord delAnim modAnim">
        <pc:chgData name="Mano raj" userId="7aaf464cf9b866a9" providerId="LiveId" clId="{6D64F09E-2901-BC46-82D3-5855570657B8}" dt="2025-07-11T10:53:27.760" v="7163" actId="2696"/>
        <pc:sldMkLst>
          <pc:docMk/>
          <pc:sldMk cId="4128886594" sldId="443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4128886594" sldId="443"/>
            <ac:spMk id="2" creationId="{B3A8B5B2-0472-EA0C-0ACF-447B79C220A8}"/>
          </ac:spMkLst>
        </pc:spChg>
      </pc:sldChg>
      <pc:sldChg chg="addSp delSp modSp new mod ord delAnim modAnim">
        <pc:chgData name="Mano raj" userId="7aaf464cf9b866a9" providerId="LiveId" clId="{6D64F09E-2901-BC46-82D3-5855570657B8}" dt="2025-07-11T06:48:34.674" v="6657" actId="1076"/>
        <pc:sldMkLst>
          <pc:docMk/>
          <pc:sldMk cId="3721175875" sldId="444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3721175875" sldId="444"/>
            <ac:spMk id="2" creationId="{2F966ABC-5581-5678-A2ED-46A888C71688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0" creationId="{98FB3DC3-79CA-82A0-2C0C-067B77D94DF5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1" creationId="{72287BFA-C6B8-C7E7-94DB-C1106FB9C953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2" creationId="{9165FF55-A790-8B28-0F1D-DE41CA2A4457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3" creationId="{6C9AA7D9-1E90-EE72-CB63-CB05B2CCDC10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4" creationId="{4F1E6FEA-416B-8B69-E187-5463B8D7564C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5" creationId="{431164A3-55A3-CCBD-FBE2-DDCCBEF9D636}"/>
          </ac:spMkLst>
        </pc:spChg>
        <pc:spChg chg="add mod">
          <ac:chgData name="Mano raj" userId="7aaf464cf9b866a9" providerId="LiveId" clId="{6D64F09E-2901-BC46-82D3-5855570657B8}" dt="2025-06-30T10:05:09.331" v="778" actId="1076"/>
          <ac:spMkLst>
            <pc:docMk/>
            <pc:sldMk cId="3721175875" sldId="444"/>
            <ac:spMk id="16" creationId="{190FB3B2-3338-B5A6-1BF4-2062B00505B1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7" creationId="{76A1B275-2AAA-6E5F-C6DB-2170CE9AE685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8" creationId="{685079C3-4207-DA40-4F6E-D6674A17D2F4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19" creationId="{FDD6AA13-B073-85E6-2336-462AC2E23A63}"/>
          </ac:spMkLst>
        </pc:spChg>
        <pc:spChg chg="add mod">
          <ac:chgData name="Mano raj" userId="7aaf464cf9b866a9" providerId="LiveId" clId="{6D64F09E-2901-BC46-82D3-5855570657B8}" dt="2025-07-11T06:47:58.229" v="6653" actId="1076"/>
          <ac:spMkLst>
            <pc:docMk/>
            <pc:sldMk cId="3721175875" sldId="444"/>
            <ac:spMk id="20" creationId="{741775EA-CE23-32E7-CA05-99706293C7D2}"/>
          </ac:spMkLst>
        </pc:spChg>
        <pc:picChg chg="add mod">
          <ac:chgData name="Mano raj" userId="7aaf464cf9b866a9" providerId="LiveId" clId="{6D64F09E-2901-BC46-82D3-5855570657B8}" dt="2025-07-11T06:48:34.674" v="6657" actId="1076"/>
          <ac:picMkLst>
            <pc:docMk/>
            <pc:sldMk cId="3721175875" sldId="444"/>
            <ac:picMk id="3" creationId="{AEAB4C9D-139B-F9FC-99C2-E9300A328243}"/>
          </ac:picMkLst>
        </pc:picChg>
        <pc:picChg chg="add mod modCrop">
          <ac:chgData name="Mano raj" userId="7aaf464cf9b866a9" providerId="LiveId" clId="{6D64F09E-2901-BC46-82D3-5855570657B8}" dt="2025-06-30T09:37:58.450" v="754" actId="14100"/>
          <ac:picMkLst>
            <pc:docMk/>
            <pc:sldMk cId="3721175875" sldId="444"/>
            <ac:picMk id="8" creationId="{6AD26FBD-4059-D6BD-0C86-4085CB0F91EA}"/>
          </ac:picMkLst>
        </pc:picChg>
      </pc:sldChg>
      <pc:sldChg chg="new del">
        <pc:chgData name="Mano raj" userId="7aaf464cf9b866a9" providerId="LiveId" clId="{6D64F09E-2901-BC46-82D3-5855570657B8}" dt="2025-06-30T13:51:28.449" v="2451" actId="2696"/>
        <pc:sldMkLst>
          <pc:docMk/>
          <pc:sldMk cId="3801058449" sldId="445"/>
        </pc:sldMkLst>
      </pc:sldChg>
      <pc:sldChg chg="addSp delSp modSp add del mod">
        <pc:chgData name="Mano raj" userId="7aaf464cf9b866a9" providerId="LiveId" clId="{6D64F09E-2901-BC46-82D3-5855570657B8}" dt="2025-07-11T10:53:28.684" v="7166" actId="2696"/>
        <pc:sldMkLst>
          <pc:docMk/>
          <pc:sldMk cId="1247065847" sldId="446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1247065847" sldId="446"/>
            <ac:spMk id="2" creationId="{AAC64B86-1E02-A5C4-42A6-9194386C5366}"/>
          </ac:spMkLst>
        </pc:spChg>
      </pc:sldChg>
      <pc:sldChg chg="addSp delSp modSp new mod ord">
        <pc:chgData name="Mano raj" userId="7aaf464cf9b866a9" providerId="LiveId" clId="{6D64F09E-2901-BC46-82D3-5855570657B8}" dt="2025-07-10T20:06:33.534" v="6622"/>
        <pc:sldMkLst>
          <pc:docMk/>
          <pc:sldMk cId="712506819" sldId="447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712506819" sldId="447"/>
            <ac:spMk id="2" creationId="{D6E32675-3C5A-E0A9-0F04-6240ED34715B}"/>
          </ac:spMkLst>
        </pc:spChg>
        <pc:spChg chg="mod">
          <ac:chgData name="Mano raj" userId="7aaf464cf9b866a9" providerId="LiveId" clId="{6D64F09E-2901-BC46-82D3-5855570657B8}" dt="2025-07-08T12:35:32.370" v="4841" actId="20577"/>
          <ac:spMkLst>
            <pc:docMk/>
            <pc:sldMk cId="712506819" sldId="447"/>
            <ac:spMk id="3" creationId="{E0FD35F2-58FA-6705-95C3-1E51D2BE62B8}"/>
          </ac:spMkLst>
        </pc:spChg>
        <pc:spChg chg="add mod">
          <ac:chgData name="Mano raj" userId="7aaf464cf9b866a9" providerId="LiveId" clId="{6D64F09E-2901-BC46-82D3-5855570657B8}" dt="2025-07-08T12:36:05.627" v="4850" actId="1076"/>
          <ac:spMkLst>
            <pc:docMk/>
            <pc:sldMk cId="712506819" sldId="447"/>
            <ac:spMk id="14" creationId="{98C12BF9-48DF-C2FF-6E31-886FD4544AB4}"/>
          </ac:spMkLst>
        </pc:spChg>
        <pc:spChg chg="add mod">
          <ac:chgData name="Mano raj" userId="7aaf464cf9b866a9" providerId="LiveId" clId="{6D64F09E-2901-BC46-82D3-5855570657B8}" dt="2025-07-08T12:35:42.428" v="4843" actId="14100"/>
          <ac:spMkLst>
            <pc:docMk/>
            <pc:sldMk cId="712506819" sldId="447"/>
            <ac:spMk id="15" creationId="{C0D6891A-A56B-FE1E-7FB3-7D6B48B06FDC}"/>
          </ac:spMkLst>
        </pc:spChg>
        <pc:picChg chg="add mod modCrop">
          <ac:chgData name="Mano raj" userId="7aaf464cf9b866a9" providerId="LiveId" clId="{6D64F09E-2901-BC46-82D3-5855570657B8}" dt="2025-07-08T12:35:53.984" v="4849" actId="1076"/>
          <ac:picMkLst>
            <pc:docMk/>
            <pc:sldMk cId="712506819" sldId="447"/>
            <ac:picMk id="5" creationId="{723BA5AC-0A1E-DCD6-802B-23F575654AB5}"/>
          </ac:picMkLst>
        </pc:picChg>
        <pc:picChg chg="add mod modCrop">
          <ac:chgData name="Mano raj" userId="7aaf464cf9b866a9" providerId="LiveId" clId="{6D64F09E-2901-BC46-82D3-5855570657B8}" dt="2025-07-08T12:35:44.697" v="4844" actId="1076"/>
          <ac:picMkLst>
            <pc:docMk/>
            <pc:sldMk cId="712506819" sldId="447"/>
            <ac:picMk id="7" creationId="{BBF07C0C-61F1-0C9F-8C5A-09C33022B1E0}"/>
          </ac:picMkLst>
        </pc:picChg>
        <pc:picChg chg="add mod modCrop">
          <ac:chgData name="Mano raj" userId="7aaf464cf9b866a9" providerId="LiveId" clId="{6D64F09E-2901-BC46-82D3-5855570657B8}" dt="2025-07-08T12:35:51.777" v="4848" actId="1076"/>
          <ac:picMkLst>
            <pc:docMk/>
            <pc:sldMk cId="712506819" sldId="447"/>
            <ac:picMk id="9" creationId="{43FBFA68-39B8-CD76-6EF1-67D388C70D24}"/>
          </ac:picMkLst>
        </pc:picChg>
        <pc:picChg chg="add mod modCrop">
          <ac:chgData name="Mano raj" userId="7aaf464cf9b866a9" providerId="LiveId" clId="{6D64F09E-2901-BC46-82D3-5855570657B8}" dt="2025-07-08T12:35:49.381" v="4847" actId="1076"/>
          <ac:picMkLst>
            <pc:docMk/>
            <pc:sldMk cId="712506819" sldId="447"/>
            <ac:picMk id="11" creationId="{EA0186F8-90A2-9AA5-BAC8-402B7150CD24}"/>
          </ac:picMkLst>
        </pc:picChg>
      </pc:sldChg>
      <pc:sldChg chg="add del">
        <pc:chgData name="Mano raj" userId="7aaf464cf9b866a9" providerId="LiveId" clId="{6D64F09E-2901-BC46-82D3-5855570657B8}" dt="2025-07-08T10:24:27.559" v="4425" actId="2696"/>
        <pc:sldMkLst>
          <pc:docMk/>
          <pc:sldMk cId="728805223" sldId="475"/>
        </pc:sldMkLst>
      </pc:sldChg>
      <pc:sldChg chg="modSp new del mod">
        <pc:chgData name="Mano raj" userId="7aaf464cf9b866a9" providerId="LiveId" clId="{6D64F09E-2901-BC46-82D3-5855570657B8}" dt="2025-07-08T12:37:39.845" v="4852" actId="2696"/>
        <pc:sldMkLst>
          <pc:docMk/>
          <pc:sldMk cId="2375838079" sldId="476"/>
        </pc:sldMkLst>
      </pc:sldChg>
      <pc:sldChg chg="new del">
        <pc:chgData name="Mano raj" userId="7aaf464cf9b866a9" providerId="LiveId" clId="{6D64F09E-2901-BC46-82D3-5855570657B8}" dt="2025-07-08T06:58:40.678" v="2929" actId="2696"/>
        <pc:sldMkLst>
          <pc:docMk/>
          <pc:sldMk cId="684762947" sldId="477"/>
        </pc:sldMkLst>
      </pc:sldChg>
      <pc:sldChg chg="addSp delSp modSp new mod delAnim modAnim">
        <pc:chgData name="Mano raj" userId="7aaf464cf9b866a9" providerId="LiveId" clId="{6D64F09E-2901-BC46-82D3-5855570657B8}" dt="2025-07-10T20:06:33.534" v="6622"/>
        <pc:sldMkLst>
          <pc:docMk/>
          <pc:sldMk cId="2879421282" sldId="478"/>
        </pc:sldMkLst>
        <pc:spChg chg="mod">
          <ac:chgData name="Mano raj" userId="7aaf464cf9b866a9" providerId="LiveId" clId="{6D64F09E-2901-BC46-82D3-5855570657B8}" dt="2025-07-08T07:34:21.626" v="3437" actId="20577"/>
          <ac:spMkLst>
            <pc:docMk/>
            <pc:sldMk cId="2879421282" sldId="478"/>
            <ac:spMk id="2" creationId="{FB83390E-7073-B68E-3245-2488414B471A}"/>
          </ac:spMkLst>
        </pc:spChg>
        <pc:spChg chg="add mod">
          <ac:chgData name="Mano raj" userId="7aaf464cf9b866a9" providerId="LiveId" clId="{6D64F09E-2901-BC46-82D3-5855570657B8}" dt="2025-07-08T07:36:45.416" v="3482" actId="1036"/>
          <ac:spMkLst>
            <pc:docMk/>
            <pc:sldMk cId="2879421282" sldId="478"/>
            <ac:spMk id="4" creationId="{F85FA0B7-7B08-1D10-2FE5-6B2AC55F247E}"/>
          </ac:spMkLst>
        </pc:spChg>
        <pc:spChg chg="add mod">
          <ac:chgData name="Mano raj" userId="7aaf464cf9b866a9" providerId="LiveId" clId="{6D64F09E-2901-BC46-82D3-5855570657B8}" dt="2025-07-08T07:33:19.916" v="3415" actId="1076"/>
          <ac:spMkLst>
            <pc:docMk/>
            <pc:sldMk cId="2879421282" sldId="478"/>
            <ac:spMk id="5" creationId="{7CD01147-E3F0-BC46-B791-9DCBD6A070EF}"/>
          </ac:spMkLst>
        </pc:spChg>
        <pc:spChg chg="add mod">
          <ac:chgData name="Mano raj" userId="7aaf464cf9b866a9" providerId="LiveId" clId="{6D64F09E-2901-BC46-82D3-5855570657B8}" dt="2025-07-10T20:06:33.534" v="6622"/>
          <ac:spMkLst>
            <pc:docMk/>
            <pc:sldMk cId="2879421282" sldId="478"/>
            <ac:spMk id="9" creationId="{BD12EE8C-06C2-B99C-7D7F-9D22083369F0}"/>
          </ac:spMkLst>
        </pc:spChg>
        <pc:spChg chg="add mod">
          <ac:chgData name="Mano raj" userId="7aaf464cf9b866a9" providerId="LiveId" clId="{6D64F09E-2901-BC46-82D3-5855570657B8}" dt="2025-07-08T07:37:07.161" v="3497" actId="1038"/>
          <ac:spMkLst>
            <pc:docMk/>
            <pc:sldMk cId="2879421282" sldId="478"/>
            <ac:spMk id="10" creationId="{737D56D2-7321-3127-1DFF-81BDCDEBFCA4}"/>
          </ac:spMkLst>
        </pc:spChg>
        <pc:spChg chg="add mod">
          <ac:chgData name="Mano raj" userId="7aaf464cf9b866a9" providerId="LiveId" clId="{6D64F09E-2901-BC46-82D3-5855570657B8}" dt="2025-07-08T07:37:03.544" v="3493" actId="1036"/>
          <ac:spMkLst>
            <pc:docMk/>
            <pc:sldMk cId="2879421282" sldId="478"/>
            <ac:spMk id="11" creationId="{FE9057A3-F579-7CC2-F398-CB342680B648}"/>
          </ac:spMkLst>
        </pc:spChg>
        <pc:spChg chg="add mod">
          <ac:chgData name="Mano raj" userId="7aaf464cf9b866a9" providerId="LiveId" clId="{6D64F09E-2901-BC46-82D3-5855570657B8}" dt="2025-07-08T07:46:41.093" v="3675" actId="404"/>
          <ac:spMkLst>
            <pc:docMk/>
            <pc:sldMk cId="2879421282" sldId="478"/>
            <ac:spMk id="17" creationId="{7FE25D52-0857-CD85-F27E-7D5A71F95EB9}"/>
          </ac:spMkLst>
        </pc:spChg>
        <pc:spChg chg="add mod topLvl">
          <ac:chgData name="Mano raj" userId="7aaf464cf9b866a9" providerId="LiveId" clId="{6D64F09E-2901-BC46-82D3-5855570657B8}" dt="2025-07-09T13:27:29.323" v="6558" actId="165"/>
          <ac:spMkLst>
            <pc:docMk/>
            <pc:sldMk cId="2879421282" sldId="478"/>
            <ac:spMk id="18" creationId="{77D2993A-02E6-BA19-7692-45C2FE7A8F73}"/>
          </ac:spMkLst>
        </pc:spChg>
        <pc:spChg chg="add mod topLvl">
          <ac:chgData name="Mano raj" userId="7aaf464cf9b866a9" providerId="LiveId" clId="{6D64F09E-2901-BC46-82D3-5855570657B8}" dt="2025-07-08T07:45:07.522" v="3626" actId="164"/>
          <ac:spMkLst>
            <pc:docMk/>
            <pc:sldMk cId="2879421282" sldId="478"/>
            <ac:spMk id="19" creationId="{525A03DC-6B20-F383-F275-7D0BE1FB9B1C}"/>
          </ac:spMkLst>
        </pc:spChg>
        <pc:spChg chg="add mod">
          <ac:chgData name="Mano raj" userId="7aaf464cf9b866a9" providerId="LiveId" clId="{6D64F09E-2901-BC46-82D3-5855570657B8}" dt="2025-07-08T07:39:16.802" v="3581" actId="14100"/>
          <ac:spMkLst>
            <pc:docMk/>
            <pc:sldMk cId="2879421282" sldId="478"/>
            <ac:spMk id="21" creationId="{B482AE16-65D3-5AEC-B9F4-F4A2C8343A97}"/>
          </ac:spMkLst>
        </pc:spChg>
        <pc:spChg chg="add mod">
          <ac:chgData name="Mano raj" userId="7aaf464cf9b866a9" providerId="LiveId" clId="{6D64F09E-2901-BC46-82D3-5855570657B8}" dt="2025-07-08T07:40:06.472" v="3608" actId="14100"/>
          <ac:spMkLst>
            <pc:docMk/>
            <pc:sldMk cId="2879421282" sldId="478"/>
            <ac:spMk id="22" creationId="{F09DA510-AAAE-C8E8-368E-C6C233147468}"/>
          </ac:spMkLst>
        </pc:spChg>
        <pc:spChg chg="add mod">
          <ac:chgData name="Mano raj" userId="7aaf464cf9b866a9" providerId="LiveId" clId="{6D64F09E-2901-BC46-82D3-5855570657B8}" dt="2025-07-09T13:28:10.613" v="6567" actId="1076"/>
          <ac:spMkLst>
            <pc:docMk/>
            <pc:sldMk cId="2879421282" sldId="478"/>
            <ac:spMk id="29" creationId="{FE42285F-717D-1717-CDE7-C74C6E22351C}"/>
          </ac:spMkLst>
        </pc:spChg>
        <pc:grpChg chg="add">
          <ac:chgData name="Mano raj" userId="7aaf464cf9b866a9" providerId="LiveId" clId="{6D64F09E-2901-BC46-82D3-5855570657B8}" dt="2025-07-08T07:37:27.120" v="3498" actId="164"/>
          <ac:grpSpMkLst>
            <pc:docMk/>
            <pc:sldMk cId="2879421282" sldId="478"/>
            <ac:grpSpMk id="13" creationId="{57FF1484-EC33-A7ED-7955-1C1A5842C898}"/>
          </ac:grpSpMkLst>
        </pc:grpChg>
        <pc:grpChg chg="add topLvl">
          <ac:chgData name="Mano raj" userId="7aaf464cf9b866a9" providerId="LiveId" clId="{6D64F09E-2901-BC46-82D3-5855570657B8}" dt="2025-07-08T07:45:07.522" v="3626" actId="164"/>
          <ac:grpSpMkLst>
            <pc:docMk/>
            <pc:sldMk cId="2879421282" sldId="478"/>
            <ac:grpSpMk id="14" creationId="{AF00B0D8-8BA8-1B32-5251-894E4C4B936C}"/>
          </ac:grpSpMkLst>
        </pc:grpChg>
        <pc:grpChg chg="add">
          <ac:chgData name="Mano raj" userId="7aaf464cf9b866a9" providerId="LiveId" clId="{6D64F09E-2901-BC46-82D3-5855570657B8}" dt="2025-07-08T07:37:38.379" v="3500" actId="164"/>
          <ac:grpSpMkLst>
            <pc:docMk/>
            <pc:sldMk cId="2879421282" sldId="478"/>
            <ac:grpSpMk id="15" creationId="{FAD726B9-8AD4-1550-56EB-B01F7080525E}"/>
          </ac:grpSpMkLst>
        </pc:grpChg>
        <pc:grpChg chg="add">
          <ac:chgData name="Mano raj" userId="7aaf464cf9b866a9" providerId="LiveId" clId="{6D64F09E-2901-BC46-82D3-5855570657B8}" dt="2025-07-09T12:48:25.395" v="6236" actId="164"/>
          <ac:grpSpMkLst>
            <pc:docMk/>
            <pc:sldMk cId="2879421282" sldId="478"/>
            <ac:grpSpMk id="20" creationId="{96698DB9-D635-777C-F2C8-51F33719E980}"/>
          </ac:grpSpMkLst>
        </pc:grpChg>
        <pc:grpChg chg="add">
          <ac:chgData name="Mano raj" userId="7aaf464cf9b866a9" providerId="LiveId" clId="{6D64F09E-2901-BC46-82D3-5855570657B8}" dt="2025-07-08T07:45:30.706" v="3630" actId="164"/>
          <ac:grpSpMkLst>
            <pc:docMk/>
            <pc:sldMk cId="2879421282" sldId="478"/>
            <ac:grpSpMk id="24" creationId="{888B1E87-A680-FDDF-701A-5D9FE82E70C9}"/>
          </ac:grpSpMkLst>
        </pc:grpChg>
        <pc:grpChg chg="add">
          <ac:chgData name="Mano raj" userId="7aaf464cf9b866a9" providerId="LiveId" clId="{6D64F09E-2901-BC46-82D3-5855570657B8}" dt="2025-07-08T07:45:35.648" v="3631" actId="164"/>
          <ac:grpSpMkLst>
            <pc:docMk/>
            <pc:sldMk cId="2879421282" sldId="478"/>
            <ac:grpSpMk id="25" creationId="{76DB619C-0B7F-B29A-C690-3B797F3D69A0}"/>
          </ac:grpSpMkLst>
        </pc:grpChg>
        <pc:grpChg chg="add">
          <ac:chgData name="Mano raj" userId="7aaf464cf9b866a9" providerId="LiveId" clId="{6D64F09E-2901-BC46-82D3-5855570657B8}" dt="2025-07-08T07:47:54.890" v="3698" actId="164"/>
          <ac:grpSpMkLst>
            <pc:docMk/>
            <pc:sldMk cId="2879421282" sldId="478"/>
            <ac:grpSpMk id="27" creationId="{9069B412-B2D6-9BEB-BFA1-543B13F58BAC}"/>
          </ac:grpSpMkLst>
        </pc:grpChg>
        <pc:grpChg chg="add mod">
          <ac:chgData name="Mano raj" userId="7aaf464cf9b866a9" providerId="LiveId" clId="{6D64F09E-2901-BC46-82D3-5855570657B8}" dt="2025-07-09T13:28:33.362" v="6577" actId="1036"/>
          <ac:grpSpMkLst>
            <pc:docMk/>
            <pc:sldMk cId="2879421282" sldId="478"/>
            <ac:grpSpMk id="30" creationId="{1ACFAADA-C215-51F4-2241-66E09418C11E}"/>
          </ac:grpSpMkLst>
        </pc:grpChg>
        <pc:picChg chg="add mod modCrop">
          <ac:chgData name="Mano raj" userId="7aaf464cf9b866a9" providerId="LiveId" clId="{6D64F09E-2901-BC46-82D3-5855570657B8}" dt="2025-07-08T07:39:44.126" v="3587" actId="732"/>
          <ac:picMkLst>
            <pc:docMk/>
            <pc:sldMk cId="2879421282" sldId="478"/>
            <ac:picMk id="3" creationId="{FD258987-76E1-0C5C-9D4D-FA29883D6581}"/>
          </ac:picMkLst>
        </pc:picChg>
        <pc:picChg chg="add mod modCrop">
          <ac:chgData name="Mano raj" userId="7aaf464cf9b866a9" providerId="LiveId" clId="{6D64F09E-2901-BC46-82D3-5855570657B8}" dt="2025-07-09T07:39:25.947" v="5431" actId="732"/>
          <ac:picMkLst>
            <pc:docMk/>
            <pc:sldMk cId="2879421282" sldId="478"/>
            <ac:picMk id="6" creationId="{19129EBD-DACD-2E3C-8CC8-EEDCB8BF8383}"/>
          </ac:picMkLst>
        </pc:picChg>
        <pc:picChg chg="add mod modCrop">
          <ac:chgData name="Mano raj" userId="7aaf464cf9b866a9" providerId="LiveId" clId="{6D64F09E-2901-BC46-82D3-5855570657B8}" dt="2025-07-08T07:45:19.395" v="3629" actId="732"/>
          <ac:picMkLst>
            <pc:docMk/>
            <pc:sldMk cId="2879421282" sldId="478"/>
            <ac:picMk id="7" creationId="{4EC0F724-3422-E5C7-8E52-00A2E420BF61}"/>
          </ac:picMkLst>
        </pc:picChg>
        <pc:picChg chg="add mod modCrop">
          <ac:chgData name="Mano raj" userId="7aaf464cf9b866a9" providerId="LiveId" clId="{6D64F09E-2901-BC46-82D3-5855570657B8}" dt="2025-07-08T12:45:03.508" v="4974" actId="1036"/>
          <ac:picMkLst>
            <pc:docMk/>
            <pc:sldMk cId="2879421282" sldId="478"/>
            <ac:picMk id="8" creationId="{2D8EF038-E8C2-1323-2415-43942A11A0C1}"/>
          </ac:picMkLst>
        </pc:picChg>
        <pc:picChg chg="add mod">
          <ac:chgData name="Mano raj" userId="7aaf464cf9b866a9" providerId="LiveId" clId="{6D64F09E-2901-BC46-82D3-5855570657B8}" dt="2025-07-09T13:27:55.865" v="6562" actId="1076"/>
          <ac:picMkLst>
            <pc:docMk/>
            <pc:sldMk cId="2879421282" sldId="478"/>
            <ac:picMk id="23" creationId="{CE4481D1-429F-9167-9B2A-07A97A5A8363}"/>
          </ac:picMkLst>
        </pc:picChg>
      </pc:sldChg>
      <pc:sldChg chg="addSp delSp modSp new mod ord delAnim modAnim">
        <pc:chgData name="Mano raj" userId="7aaf464cf9b866a9" providerId="LiveId" clId="{6D64F09E-2901-BC46-82D3-5855570657B8}" dt="2025-07-11T10:35:49.379" v="7153" actId="20577"/>
        <pc:sldMkLst>
          <pc:docMk/>
          <pc:sldMk cId="979870707" sldId="479"/>
        </pc:sldMkLst>
        <pc:spChg chg="add del mod">
          <ac:chgData name="Mano raj" userId="7aaf464cf9b866a9" providerId="LiveId" clId="{6D64F09E-2901-BC46-82D3-5855570657B8}" dt="2025-07-11T08:34:38.528" v="7061" actId="166"/>
          <ac:spMkLst>
            <pc:docMk/>
            <pc:sldMk cId="979870707" sldId="479"/>
            <ac:spMk id="2" creationId="{C7DC475B-DF89-71BC-142D-4F6704838F1A}"/>
          </ac:spMkLst>
        </pc:spChg>
        <pc:spChg chg="add mod">
          <ac:chgData name="Mano raj" userId="7aaf464cf9b866a9" providerId="LiveId" clId="{6D64F09E-2901-BC46-82D3-5855570657B8}" dt="2025-07-10T20:06:33.534" v="6622"/>
          <ac:spMkLst>
            <pc:docMk/>
            <pc:sldMk cId="979870707" sldId="479"/>
            <ac:spMk id="3" creationId="{EC7F126F-5F58-8220-D608-F1A6DCAD2275}"/>
          </ac:spMkLst>
        </pc:spChg>
        <pc:spChg chg="add mod">
          <ac:chgData name="Mano raj" userId="7aaf464cf9b866a9" providerId="LiveId" clId="{6D64F09E-2901-BC46-82D3-5855570657B8}" dt="2025-07-11T10:35:49.379" v="7153" actId="20577"/>
          <ac:spMkLst>
            <pc:docMk/>
            <pc:sldMk cId="979870707" sldId="479"/>
            <ac:spMk id="4" creationId="{89918B19-492A-A079-D7EB-EF79F970A850}"/>
          </ac:spMkLst>
        </pc:spChg>
        <pc:spChg chg="add 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7" creationId="{E23CDA2D-69D5-EBE0-F242-D3660F0B0F28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11" creationId="{614D4F70-86C7-F97D-D81E-4B1F6E00746D}"/>
          </ac:spMkLst>
        </pc:spChg>
        <pc:spChg chg="mod">
          <ac:chgData name="Mano raj" userId="7aaf464cf9b866a9" providerId="LiveId" clId="{6D64F09E-2901-BC46-82D3-5855570657B8}" dt="2025-07-09T07:38:23.399" v="5423" actId="20577"/>
          <ac:spMkLst>
            <pc:docMk/>
            <pc:sldMk cId="979870707" sldId="479"/>
            <ac:spMk id="12" creationId="{113A7440-5F01-95E9-1AEE-A869C135B3B0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14" creationId="{15501D05-B18A-1F17-03AD-6D2DA94435F9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15" creationId="{DB9A844C-C3ED-A13B-9FE0-CBA335AC90BA}"/>
          </ac:spMkLst>
        </pc:spChg>
        <pc:spChg chg="mod">
          <ac:chgData name="Mano raj" userId="7aaf464cf9b866a9" providerId="LiveId" clId="{6D64F09E-2901-BC46-82D3-5855570657B8}" dt="2025-07-09T09:06:18.590" v="5502" actId="14100"/>
          <ac:spMkLst>
            <pc:docMk/>
            <pc:sldMk cId="979870707" sldId="479"/>
            <ac:spMk id="16" creationId="{FF7D5B04-4238-A19E-FC07-373946AC7EA4}"/>
          </ac:spMkLst>
        </pc:spChg>
        <pc:spChg chg="mod">
          <ac:chgData name="Mano raj" userId="7aaf464cf9b866a9" providerId="LiveId" clId="{6D64F09E-2901-BC46-82D3-5855570657B8}" dt="2025-07-11T06:45:35.300" v="6626" actId="20577"/>
          <ac:spMkLst>
            <pc:docMk/>
            <pc:sldMk cId="979870707" sldId="479"/>
            <ac:spMk id="17" creationId="{F9F9FA6B-AD05-DBCD-42F9-7A212222F91B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20" creationId="{A414FC44-B641-217D-9BA6-01DF60DBDCBC}"/>
          </ac:spMkLst>
        </pc:spChg>
        <pc:spChg chg="mod">
          <ac:chgData name="Mano raj" userId="7aaf464cf9b866a9" providerId="LiveId" clId="{6D64F09E-2901-BC46-82D3-5855570657B8}" dt="2025-07-09T09:06:18.590" v="5502" actId="14100"/>
          <ac:spMkLst>
            <pc:docMk/>
            <pc:sldMk cId="979870707" sldId="479"/>
            <ac:spMk id="22" creationId="{436EFC34-2909-C25E-ED62-8DBF1485AB59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23" creationId="{67F2E18D-5942-4500-258A-BBDA73A959A6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25" creationId="{4A9D411C-B184-0AA1-D1CC-23CB402ADA7C}"/>
          </ac:spMkLst>
        </pc:spChg>
        <pc:spChg chg="mod">
          <ac:chgData name="Mano raj" userId="7aaf464cf9b866a9" providerId="LiveId" clId="{6D64F09E-2901-BC46-82D3-5855570657B8}" dt="2025-07-09T09:06:18.590" v="5502" actId="14100"/>
          <ac:spMkLst>
            <pc:docMk/>
            <pc:sldMk cId="979870707" sldId="479"/>
            <ac:spMk id="26" creationId="{8DA878A7-0D2E-DF27-E7A7-B00B8FF1B210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27" creationId="{F7D88317-76CC-3E75-2114-C2AD81787DDA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28" creationId="{25644262-56C0-09F2-5B16-B9FF4FE323F3}"/>
          </ac:spMkLst>
        </pc:spChg>
        <pc:spChg chg="mod">
          <ac:chgData name="Mano raj" userId="7aaf464cf9b866a9" providerId="LiveId" clId="{6D64F09E-2901-BC46-82D3-5855570657B8}" dt="2025-07-09T07:39:52.823" v="5438" actId="14100"/>
          <ac:spMkLst>
            <pc:docMk/>
            <pc:sldMk cId="979870707" sldId="479"/>
            <ac:spMk id="29" creationId="{671EF679-D77B-81F2-DCCE-E9F4FFE8F2A2}"/>
          </ac:spMkLst>
        </pc:spChg>
        <pc:spChg chg="mod">
          <ac:chgData name="Mano raj" userId="7aaf464cf9b866a9" providerId="LiveId" clId="{6D64F09E-2901-BC46-82D3-5855570657B8}" dt="2025-07-09T09:06:18.590" v="5502" actId="14100"/>
          <ac:spMkLst>
            <pc:docMk/>
            <pc:sldMk cId="979870707" sldId="479"/>
            <ac:spMk id="32" creationId="{440B6CC8-6C14-FBFE-13DB-C7EDE1DAB147}"/>
          </ac:spMkLst>
        </pc:spChg>
        <pc:spChg chg="mod">
          <ac:chgData name="Mano raj" userId="7aaf464cf9b866a9" providerId="LiveId" clId="{6D64F09E-2901-BC46-82D3-5855570657B8}" dt="2025-07-08T10:15:29.233" v="4102"/>
          <ac:spMkLst>
            <pc:docMk/>
            <pc:sldMk cId="979870707" sldId="479"/>
            <ac:spMk id="38" creationId="{089CBBDE-AC0D-5841-E104-71A977B931C8}"/>
          </ac:spMkLst>
        </pc:spChg>
        <pc:spChg chg="mod">
          <ac:chgData name="Mano raj" userId="7aaf464cf9b866a9" providerId="LiveId" clId="{6D64F09E-2901-BC46-82D3-5855570657B8}" dt="2025-07-08T10:15:29.233" v="4102"/>
          <ac:spMkLst>
            <pc:docMk/>
            <pc:sldMk cId="979870707" sldId="479"/>
            <ac:spMk id="39" creationId="{570E304E-BED4-087D-A361-5CB6F7D5908C}"/>
          </ac:spMkLst>
        </pc:spChg>
        <pc:spChg chg="mod">
          <ac:chgData name="Mano raj" userId="7aaf464cf9b866a9" providerId="LiveId" clId="{6D64F09E-2901-BC46-82D3-5855570657B8}" dt="2025-07-11T08:36:21.574" v="7064" actId="1076"/>
          <ac:spMkLst>
            <pc:docMk/>
            <pc:sldMk cId="979870707" sldId="479"/>
            <ac:spMk id="41" creationId="{2C97C4CD-4710-71BF-C271-841F3459900B}"/>
          </ac:spMkLst>
        </pc:spChg>
        <pc:spChg chg="add mod">
          <ac:chgData name="Mano raj" userId="7aaf464cf9b866a9" providerId="LiveId" clId="{6D64F09E-2901-BC46-82D3-5855570657B8}" dt="2025-07-09T09:06:18.590" v="5502" actId="14100"/>
          <ac:spMkLst>
            <pc:docMk/>
            <pc:sldMk cId="979870707" sldId="479"/>
            <ac:spMk id="44" creationId="{2A1462FF-CB83-F710-B3CC-F78B935949DF}"/>
          </ac:spMkLst>
        </pc:spChg>
        <pc:grpChg chg="topLvl">
          <ac:chgData name="Mano raj" userId="7aaf464cf9b866a9" providerId="LiveId" clId="{6D64F09E-2901-BC46-82D3-5855570657B8}" dt="2025-07-09T07:38:08.308" v="5406" actId="478"/>
          <ac:grpSpMkLst>
            <pc:docMk/>
            <pc:sldMk cId="979870707" sldId="479"/>
            <ac:grpSpMk id="10" creationId="{A2CD3A63-ED49-E543-FBFC-36AD1F54D2C0}"/>
          </ac:grpSpMkLst>
        </pc:grpChg>
        <pc:grpChg chg="add mod">
          <ac:chgData name="Mano raj" userId="7aaf464cf9b866a9" providerId="LiveId" clId="{6D64F09E-2901-BC46-82D3-5855570657B8}" dt="2025-07-11T08:36:19.554" v="7063" actId="14100"/>
          <ac:grpSpMkLst>
            <pc:docMk/>
            <pc:sldMk cId="979870707" sldId="479"/>
            <ac:grpSpMk id="36" creationId="{263B72E2-3650-C83D-E9D7-01DEE59A3C97}"/>
          </ac:grpSpMkLst>
        </pc:grpChg>
        <pc:grpChg chg="add">
          <ac:chgData name="Mano raj" userId="7aaf464cf9b866a9" providerId="LiveId" clId="{6D64F09E-2901-BC46-82D3-5855570657B8}" dt="2025-07-09T07:41:18.042" v="5461" actId="164"/>
          <ac:grpSpMkLst>
            <pc:docMk/>
            <pc:sldMk cId="979870707" sldId="479"/>
            <ac:grpSpMk id="43" creationId="{5AC8BCE9-709C-60CB-1FCE-280AAC48B78D}"/>
          </ac:grpSpMkLst>
        </pc:grpChg>
        <pc:grpChg chg="add">
          <ac:chgData name="Mano raj" userId="7aaf464cf9b866a9" providerId="LiveId" clId="{6D64F09E-2901-BC46-82D3-5855570657B8}" dt="2025-07-09T07:41:50.773" v="5486" actId="164"/>
          <ac:grpSpMkLst>
            <pc:docMk/>
            <pc:sldMk cId="979870707" sldId="479"/>
            <ac:grpSpMk id="45" creationId="{9073E6AC-478F-4C4A-AE37-77B885420259}"/>
          </ac:grpSpMkLst>
        </pc:grpChg>
        <pc:picChg chg="add mod">
          <ac:chgData name="Mano raj" userId="7aaf464cf9b866a9" providerId="LiveId" clId="{6D64F09E-2901-BC46-82D3-5855570657B8}" dt="2025-07-11T08:34:07.143" v="7037" actId="1036"/>
          <ac:picMkLst>
            <pc:docMk/>
            <pc:sldMk cId="979870707" sldId="479"/>
            <ac:picMk id="6" creationId="{FB6DA70C-8BAC-957C-BF18-5AF9F8C2CD58}"/>
          </ac:picMkLst>
        </pc:picChg>
        <pc:picChg chg="add del mod">
          <ac:chgData name="Mano raj" userId="7aaf464cf9b866a9" providerId="LiveId" clId="{6D64F09E-2901-BC46-82D3-5855570657B8}" dt="2025-07-09T07:44:09.871" v="5495" actId="14100"/>
          <ac:picMkLst>
            <pc:docMk/>
            <pc:sldMk cId="979870707" sldId="479"/>
            <ac:picMk id="35" creationId="{A4564013-2828-EA30-807D-67B0BA9BE9AB}"/>
          </ac:picMkLst>
        </pc:picChg>
        <pc:picChg chg="mod">
          <ac:chgData name="Mano raj" userId="7aaf464cf9b866a9" providerId="LiveId" clId="{6D64F09E-2901-BC46-82D3-5855570657B8}" dt="2025-07-08T10:15:29.233" v="4102"/>
          <ac:picMkLst>
            <pc:docMk/>
            <pc:sldMk cId="979870707" sldId="479"/>
            <ac:picMk id="37" creationId="{14B46445-5DC0-2E90-8506-10ACF6B8807B}"/>
          </ac:picMkLst>
        </pc:picChg>
        <pc:picChg chg="add mod">
          <ac:chgData name="Mano raj" userId="7aaf464cf9b866a9" providerId="LiveId" clId="{6D64F09E-2901-BC46-82D3-5855570657B8}" dt="2025-07-11T08:33:41.979" v="7013" actId="1076"/>
          <ac:picMkLst>
            <pc:docMk/>
            <pc:sldMk cId="979870707" sldId="479"/>
            <ac:picMk id="40" creationId="{33B3F374-F8FA-FDA4-44F7-1A13A89309C3}"/>
          </ac:picMkLst>
        </pc:picChg>
      </pc:sldChg>
      <pc:sldChg chg="new del">
        <pc:chgData name="Mano raj" userId="7aaf464cf9b866a9" providerId="LiveId" clId="{6D64F09E-2901-BC46-82D3-5855570657B8}" dt="2025-07-08T10:24:29.467" v="4427" actId="2696"/>
        <pc:sldMkLst>
          <pc:docMk/>
          <pc:sldMk cId="286140899" sldId="480"/>
        </pc:sldMkLst>
      </pc:sldChg>
      <pc:sldChg chg="addSp delSp modSp new mod modAnim">
        <pc:chgData name="Mano raj" userId="7aaf464cf9b866a9" providerId="LiveId" clId="{6D64F09E-2901-BC46-82D3-5855570657B8}" dt="2025-07-11T08:01:42.937" v="6890"/>
        <pc:sldMkLst>
          <pc:docMk/>
          <pc:sldMk cId="3411504990" sldId="480"/>
        </pc:sldMkLst>
        <pc:spChg chg="add mod">
          <ac:chgData name="Mano raj" userId="7aaf464cf9b866a9" providerId="LiveId" clId="{6D64F09E-2901-BC46-82D3-5855570657B8}" dt="2025-07-11T06:46:57.242" v="6652" actId="20577"/>
          <ac:spMkLst>
            <pc:docMk/>
            <pc:sldMk cId="3411504990" sldId="480"/>
            <ac:spMk id="2" creationId="{E9737CF4-179E-ACE1-2957-5E945C654785}"/>
          </ac:spMkLst>
        </pc:spChg>
        <pc:spChg chg="mod">
          <ac:chgData name="Mano raj" userId="7aaf464cf9b866a9" providerId="LiveId" clId="{6D64F09E-2901-BC46-82D3-5855570657B8}" dt="2025-07-09T13:10:48.367" v="6303" actId="20577"/>
          <ac:spMkLst>
            <pc:docMk/>
            <pc:sldMk cId="3411504990" sldId="480"/>
            <ac:spMk id="3" creationId="{A2132E93-0D6F-6DFA-AD61-D3F0DB81E65C}"/>
          </ac:spMkLst>
        </pc:spChg>
        <pc:spChg chg="add mod">
          <ac:chgData name="Mano raj" userId="7aaf464cf9b866a9" providerId="LiveId" clId="{6D64F09E-2901-BC46-82D3-5855570657B8}" dt="2025-07-09T13:11:14.823" v="6310" actId="404"/>
          <ac:spMkLst>
            <pc:docMk/>
            <pc:sldMk cId="3411504990" sldId="480"/>
            <ac:spMk id="7" creationId="{F8722F3A-08B2-EAFE-E7C3-372791755AB1}"/>
          </ac:spMkLst>
        </pc:spChg>
        <pc:spChg chg="add mod">
          <ac:chgData name="Mano raj" userId="7aaf464cf9b866a9" providerId="LiveId" clId="{6D64F09E-2901-BC46-82D3-5855570657B8}" dt="2025-07-10T20:06:33.534" v="6622"/>
          <ac:spMkLst>
            <pc:docMk/>
            <pc:sldMk cId="3411504990" sldId="480"/>
            <ac:spMk id="11" creationId="{5037487B-DCEA-E7A9-718C-A292D4AB63EA}"/>
          </ac:spMkLst>
        </pc:spChg>
        <pc:picChg chg="add mod modCrop">
          <ac:chgData name="Mano raj" userId="7aaf464cf9b866a9" providerId="LiveId" clId="{6D64F09E-2901-BC46-82D3-5855570657B8}" dt="2025-07-08T12:09:26.671" v="4585" actId="732"/>
          <ac:picMkLst>
            <pc:docMk/>
            <pc:sldMk cId="3411504990" sldId="480"/>
            <ac:picMk id="4" creationId="{10A13354-FE27-5B89-7810-64056F1B1D09}"/>
          </ac:picMkLst>
        </pc:picChg>
        <pc:picChg chg="add mod">
          <ac:chgData name="Mano raj" userId="7aaf464cf9b866a9" providerId="LiveId" clId="{6D64F09E-2901-BC46-82D3-5855570657B8}" dt="2025-07-11T07:33:52.224" v="6857" actId="1076"/>
          <ac:picMkLst>
            <pc:docMk/>
            <pc:sldMk cId="3411504990" sldId="480"/>
            <ac:picMk id="5" creationId="{D57BBAFC-279A-5EE6-6C43-A0EE1C56F98D}"/>
          </ac:picMkLst>
        </pc:picChg>
        <pc:picChg chg="add mod">
          <ac:chgData name="Mano raj" userId="7aaf464cf9b866a9" providerId="LiveId" clId="{6D64F09E-2901-BC46-82D3-5855570657B8}" dt="2025-07-11T07:33:52.224" v="6857" actId="1076"/>
          <ac:picMkLst>
            <pc:docMk/>
            <pc:sldMk cId="3411504990" sldId="480"/>
            <ac:picMk id="6" creationId="{C585EACB-0612-A727-DD69-95880695F44D}"/>
          </ac:picMkLst>
        </pc:picChg>
        <pc:picChg chg="add mod">
          <ac:chgData name="Mano raj" userId="7aaf464cf9b866a9" providerId="LiveId" clId="{6D64F09E-2901-BC46-82D3-5855570657B8}" dt="2025-07-09T13:10:30.769" v="6295" actId="14100"/>
          <ac:picMkLst>
            <pc:docMk/>
            <pc:sldMk cId="3411504990" sldId="480"/>
            <ac:picMk id="8" creationId="{7354CB97-F25C-D1BB-2411-7023AAB4C685}"/>
          </ac:picMkLst>
        </pc:picChg>
        <pc:picChg chg="add mod">
          <ac:chgData name="Mano raj" userId="7aaf464cf9b866a9" providerId="LiveId" clId="{6D64F09E-2901-BC46-82D3-5855570657B8}" dt="2025-07-09T13:09:33.485" v="6259" actId="1076"/>
          <ac:picMkLst>
            <pc:docMk/>
            <pc:sldMk cId="3411504990" sldId="480"/>
            <ac:picMk id="9" creationId="{B8A6777E-A45E-AB24-7C52-68D5455E0C22}"/>
          </ac:picMkLst>
        </pc:picChg>
        <pc:picChg chg="add mod">
          <ac:chgData name="Mano raj" userId="7aaf464cf9b866a9" providerId="LiveId" clId="{6D64F09E-2901-BC46-82D3-5855570657B8}" dt="2025-07-09T13:09:40.604" v="6262" actId="1076"/>
          <ac:picMkLst>
            <pc:docMk/>
            <pc:sldMk cId="3411504990" sldId="480"/>
            <ac:picMk id="10" creationId="{C8291D14-999E-C2E1-B134-EC56A2AABC1A}"/>
          </ac:picMkLst>
        </pc:picChg>
        <pc:picChg chg="add mod">
          <ac:chgData name="Mano raj" userId="7aaf464cf9b866a9" providerId="LiveId" clId="{6D64F09E-2901-BC46-82D3-5855570657B8}" dt="2025-07-11T07:34:04.313" v="6862" actId="1076"/>
          <ac:picMkLst>
            <pc:docMk/>
            <pc:sldMk cId="3411504990" sldId="480"/>
            <ac:picMk id="12" creationId="{EA8FB6FD-7C04-2A12-BFD0-3B5029E7DA0E}"/>
          </ac:picMkLst>
        </pc:picChg>
      </pc:sldChg>
      <pc:sldChg chg="addSp delSp modSp new mod modAnim">
        <pc:chgData name="Mano raj" userId="7aaf464cf9b866a9" providerId="LiveId" clId="{6D64F09E-2901-BC46-82D3-5855570657B8}" dt="2025-07-11T10:38:02.659" v="7155" actId="20577"/>
        <pc:sldMkLst>
          <pc:docMk/>
          <pc:sldMk cId="3197906570" sldId="481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3197906570" sldId="481"/>
            <ac:spMk id="2" creationId="{9697D64F-7DAC-D326-F93B-A633F3A4795C}"/>
          </ac:spMkLst>
        </pc:spChg>
        <pc:spChg chg="mod">
          <ac:chgData name="Mano raj" userId="7aaf464cf9b866a9" providerId="LiveId" clId="{6D64F09E-2901-BC46-82D3-5855570657B8}" dt="2025-07-11T10:38:02.659" v="7155" actId="20577"/>
          <ac:spMkLst>
            <pc:docMk/>
            <pc:sldMk cId="3197906570" sldId="481"/>
            <ac:spMk id="3" creationId="{966ABAC5-0D73-892F-C556-F960EB851EDE}"/>
          </ac:spMkLst>
        </pc:spChg>
        <pc:spChg chg="add mod">
          <ac:chgData name="Mano raj" userId="7aaf464cf9b866a9" providerId="LiveId" clId="{6D64F09E-2901-BC46-82D3-5855570657B8}" dt="2025-07-08T12:34:13.965" v="4813" actId="21"/>
          <ac:spMkLst>
            <pc:docMk/>
            <pc:sldMk cId="3197906570" sldId="481"/>
            <ac:spMk id="8" creationId="{447F86F8-6BCC-BC82-E6BB-E4A3C1F3C567}"/>
          </ac:spMkLst>
        </pc:spChg>
        <pc:picChg chg="add mod">
          <ac:chgData name="Mano raj" userId="7aaf464cf9b866a9" providerId="LiveId" clId="{6D64F09E-2901-BC46-82D3-5855570657B8}" dt="2025-07-11T07:30:42.371" v="6851" actId="14100"/>
          <ac:picMkLst>
            <pc:docMk/>
            <pc:sldMk cId="3197906570" sldId="481"/>
            <ac:picMk id="4" creationId="{64CC000D-C1D5-8C8D-0EE7-FB4E945291C1}"/>
          </ac:picMkLst>
        </pc:picChg>
        <pc:picChg chg="add mod">
          <ac:chgData name="Mano raj" userId="7aaf464cf9b866a9" providerId="LiveId" clId="{6D64F09E-2901-BC46-82D3-5855570657B8}" dt="2025-07-11T07:30:42.371" v="6851" actId="14100"/>
          <ac:picMkLst>
            <pc:docMk/>
            <pc:sldMk cId="3197906570" sldId="481"/>
            <ac:picMk id="5" creationId="{3A0F94AB-DEB6-8C60-E598-B0B98D230187}"/>
          </ac:picMkLst>
        </pc:picChg>
        <pc:picChg chg="add mod">
          <ac:chgData name="Mano raj" userId="7aaf464cf9b866a9" providerId="LiveId" clId="{6D64F09E-2901-BC46-82D3-5855570657B8}" dt="2025-07-11T07:30:42.371" v="6851" actId="14100"/>
          <ac:picMkLst>
            <pc:docMk/>
            <pc:sldMk cId="3197906570" sldId="481"/>
            <ac:picMk id="6" creationId="{CAE1CB6E-EC5A-B575-85CE-A3CE7457EE0E}"/>
          </ac:picMkLst>
        </pc:picChg>
        <pc:picChg chg="add mod">
          <ac:chgData name="Mano raj" userId="7aaf464cf9b866a9" providerId="LiveId" clId="{6D64F09E-2901-BC46-82D3-5855570657B8}" dt="2025-07-11T07:30:42.371" v="6851" actId="14100"/>
          <ac:picMkLst>
            <pc:docMk/>
            <pc:sldMk cId="3197906570" sldId="481"/>
            <ac:picMk id="7" creationId="{5BB9E7CD-D410-A84C-B546-3D2F6B14D799}"/>
          </ac:picMkLst>
        </pc:picChg>
      </pc:sldChg>
      <pc:sldChg chg="addSp delSp modSp new del mod">
        <pc:chgData name="Mano raj" userId="7aaf464cf9b866a9" providerId="LiveId" clId="{6D64F09E-2901-BC46-82D3-5855570657B8}" dt="2025-07-09T11:15:00.520" v="5591" actId="2696"/>
        <pc:sldMkLst>
          <pc:docMk/>
          <pc:sldMk cId="102784792" sldId="482"/>
        </pc:sldMkLst>
      </pc:sldChg>
      <pc:sldChg chg="addSp delSp modSp add mod delAnim modAnim">
        <pc:chgData name="Mano raj" userId="7aaf464cf9b866a9" providerId="LiveId" clId="{6D64F09E-2901-BC46-82D3-5855570657B8}" dt="2025-07-10T20:06:33.534" v="6622"/>
        <pc:sldMkLst>
          <pc:docMk/>
          <pc:sldMk cId="2280755766" sldId="483"/>
        </pc:sldMkLst>
        <pc:spChg chg="mod">
          <ac:chgData name="Mano raj" userId="7aaf464cf9b866a9" providerId="LiveId" clId="{6D64F09E-2901-BC46-82D3-5855570657B8}" dt="2025-07-09T11:17:11.379" v="5614" actId="1076"/>
          <ac:spMkLst>
            <pc:docMk/>
            <pc:sldMk cId="2280755766" sldId="483"/>
            <ac:spMk id="2" creationId="{74375ACC-F628-0ABE-E520-7F85889326F2}"/>
          </ac:spMkLst>
        </pc:spChg>
        <pc:spChg chg="mod">
          <ac:chgData name="Mano raj" userId="7aaf464cf9b866a9" providerId="LiveId" clId="{6D64F09E-2901-BC46-82D3-5855570657B8}" dt="2025-07-09T11:17:17.616" v="5615" actId="1076"/>
          <ac:spMkLst>
            <pc:docMk/>
            <pc:sldMk cId="2280755766" sldId="483"/>
            <ac:spMk id="3" creationId="{2D6E0564-08AB-869F-8290-3E68318980E6}"/>
          </ac:spMkLst>
        </pc:spChg>
        <pc:spChg chg="add mod">
          <ac:chgData name="Mano raj" userId="7aaf464cf9b866a9" providerId="LiveId" clId="{6D64F09E-2901-BC46-82D3-5855570657B8}" dt="2025-07-10T20:06:33.534" v="6622"/>
          <ac:spMkLst>
            <pc:docMk/>
            <pc:sldMk cId="2280755766" sldId="483"/>
            <ac:spMk id="6" creationId="{409EE71C-DC39-3C81-280B-062FB2EC649F}"/>
          </ac:spMkLst>
        </pc:spChg>
        <pc:spChg chg="mod">
          <ac:chgData name="Mano raj" userId="7aaf464cf9b866a9" providerId="LiveId" clId="{6D64F09E-2901-BC46-82D3-5855570657B8}" dt="2025-07-09T11:17:29.149" v="5616" actId="1076"/>
          <ac:spMkLst>
            <pc:docMk/>
            <pc:sldMk cId="2280755766" sldId="483"/>
            <ac:spMk id="14" creationId="{249C0359-7A06-4550-46F1-E218CD324502}"/>
          </ac:spMkLst>
        </pc:spChg>
        <pc:spChg chg="mod">
          <ac:chgData name="Mano raj" userId="7aaf464cf9b866a9" providerId="LiveId" clId="{6D64F09E-2901-BC46-82D3-5855570657B8}" dt="2025-07-09T11:15:49.366" v="5604" actId="1076"/>
          <ac:spMkLst>
            <pc:docMk/>
            <pc:sldMk cId="2280755766" sldId="483"/>
            <ac:spMk id="17" creationId="{75161B76-2841-46F2-E90D-C036DB05B8A4}"/>
          </ac:spMkLst>
        </pc:spChg>
        <pc:spChg chg="mod">
          <ac:chgData name="Mano raj" userId="7aaf464cf9b866a9" providerId="LiveId" clId="{6D64F09E-2901-BC46-82D3-5855570657B8}" dt="2025-07-09T11:16:51.348" v="5610" actId="1076"/>
          <ac:spMkLst>
            <pc:docMk/>
            <pc:sldMk cId="2280755766" sldId="483"/>
            <ac:spMk id="28" creationId="{96C605A7-D322-B38D-E6F4-AFA6C37E54F9}"/>
          </ac:spMkLst>
        </pc:spChg>
        <pc:spChg chg="mod">
          <ac:chgData name="Mano raj" userId="7aaf464cf9b866a9" providerId="LiveId" clId="{6D64F09E-2901-BC46-82D3-5855570657B8}" dt="2025-07-09T11:15:59.870" v="5607" actId="1076"/>
          <ac:spMkLst>
            <pc:docMk/>
            <pc:sldMk cId="2280755766" sldId="483"/>
            <ac:spMk id="29" creationId="{0C1C991B-8260-2BDD-E2FA-F8C0F45D52ED}"/>
          </ac:spMkLst>
        </pc:spChg>
        <pc:spChg chg="mod">
          <ac:chgData name="Mano raj" userId="7aaf464cf9b866a9" providerId="LiveId" clId="{6D64F09E-2901-BC46-82D3-5855570657B8}" dt="2025-07-09T11:16:56.610" v="5611" actId="1076"/>
          <ac:spMkLst>
            <pc:docMk/>
            <pc:sldMk cId="2280755766" sldId="483"/>
            <ac:spMk id="30" creationId="{76CFD877-EA08-D984-61BF-B59FE42059F2}"/>
          </ac:spMkLst>
        </pc:spChg>
        <pc:spChg chg="mod">
          <ac:chgData name="Mano raj" userId="7aaf464cf9b866a9" providerId="LiveId" clId="{6D64F09E-2901-BC46-82D3-5855570657B8}" dt="2025-07-09T11:16:46.868" v="5609" actId="1076"/>
          <ac:spMkLst>
            <pc:docMk/>
            <pc:sldMk cId="2280755766" sldId="483"/>
            <ac:spMk id="38" creationId="{88E3C17F-DA0A-6784-0C36-9BA9D2A9A948}"/>
          </ac:spMkLst>
        </pc:spChg>
        <pc:spChg chg="mod">
          <ac:chgData name="Mano raj" userId="7aaf464cf9b866a9" providerId="LiveId" clId="{6D64F09E-2901-BC46-82D3-5855570657B8}" dt="2025-07-09T11:16:43.463" v="5608" actId="1076"/>
          <ac:spMkLst>
            <pc:docMk/>
            <pc:sldMk cId="2280755766" sldId="483"/>
            <ac:spMk id="41" creationId="{0A84B41C-F2BC-F6FE-DF9C-20B1D7ED1EAF}"/>
          </ac:spMkLst>
        </pc:spChg>
        <pc:spChg chg="mod">
          <ac:chgData name="Mano raj" userId="7aaf464cf9b866a9" providerId="LiveId" clId="{6D64F09E-2901-BC46-82D3-5855570657B8}" dt="2025-07-09T11:15:41.510" v="5602" actId="14100"/>
          <ac:spMkLst>
            <pc:docMk/>
            <pc:sldMk cId="2280755766" sldId="483"/>
            <ac:spMk id="52" creationId="{9AB68280-1ADF-63ED-A9E8-75CDAC356B88}"/>
          </ac:spMkLst>
        </pc:spChg>
        <pc:spChg chg="mod">
          <ac:chgData name="Mano raj" userId="7aaf464cf9b866a9" providerId="LiveId" clId="{6D64F09E-2901-BC46-82D3-5855570657B8}" dt="2025-07-09T13:34:00.002" v="6589" actId="20577"/>
          <ac:spMkLst>
            <pc:docMk/>
            <pc:sldMk cId="2280755766" sldId="483"/>
            <ac:spMk id="53" creationId="{C4297D1E-D957-EFFF-DCE7-FDBAD0BB96FD}"/>
          </ac:spMkLst>
        </pc:spChg>
        <pc:grpChg chg="add">
          <ac:chgData name="Mano raj" userId="7aaf464cf9b866a9" providerId="LiveId" clId="{6D64F09E-2901-BC46-82D3-5855570657B8}" dt="2025-07-09T11:17:36.434" v="5617" actId="164"/>
          <ac:grpSpMkLst>
            <pc:docMk/>
            <pc:sldMk cId="2280755766" sldId="483"/>
            <ac:grpSpMk id="4" creationId="{8F58248A-BBA9-BA07-38B7-A9386D7D06D9}"/>
          </ac:grpSpMkLst>
        </pc:grpChg>
        <pc:picChg chg="mod">
          <ac:chgData name="Mano raj" userId="7aaf464cf9b866a9" providerId="LiveId" clId="{6D64F09E-2901-BC46-82D3-5855570657B8}" dt="2025-07-09T11:17:29.149" v="5616" actId="1076"/>
          <ac:picMkLst>
            <pc:docMk/>
            <pc:sldMk cId="2280755766" sldId="483"/>
            <ac:picMk id="11" creationId="{D94B847A-CA7F-EFA6-CB96-7AAA3C62EF20}"/>
          </ac:picMkLst>
        </pc:picChg>
        <pc:picChg chg="mod">
          <ac:chgData name="Mano raj" userId="7aaf464cf9b866a9" providerId="LiveId" clId="{6D64F09E-2901-BC46-82D3-5855570657B8}" dt="2025-07-09T11:19:16.719" v="5630" actId="1076"/>
          <ac:picMkLst>
            <pc:docMk/>
            <pc:sldMk cId="2280755766" sldId="483"/>
            <ac:picMk id="13" creationId="{E08D1ABC-6CAC-B316-8039-14E26790577E}"/>
          </ac:picMkLst>
        </pc:picChg>
      </pc:sldChg>
      <pc:sldChg chg="addSp modSp add del ord">
        <pc:chgData name="Mano raj" userId="7aaf464cf9b866a9" providerId="LiveId" clId="{6D64F09E-2901-BC46-82D3-5855570657B8}" dt="2025-07-11T10:53:26.588" v="7162" actId="2696"/>
        <pc:sldMkLst>
          <pc:docMk/>
          <pc:sldMk cId="3119709036" sldId="484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3119709036" sldId="484"/>
            <ac:spMk id="30" creationId="{92D22313-AB8D-E3A6-1496-F3F69285021B}"/>
          </ac:spMkLst>
        </pc:spChg>
      </pc:sldChg>
      <pc:sldChg chg="addSp delSp modSp add mod modAnim">
        <pc:chgData name="Mano raj" userId="7aaf464cf9b866a9" providerId="LiveId" clId="{6D64F09E-2901-BC46-82D3-5855570657B8}" dt="2025-07-10T20:06:33.534" v="6622"/>
        <pc:sldMkLst>
          <pc:docMk/>
          <pc:sldMk cId="3112877314" sldId="485"/>
        </pc:sldMkLst>
        <pc:spChg chg="add mod">
          <ac:chgData name="Mano raj" userId="7aaf464cf9b866a9" providerId="LiveId" clId="{6D64F09E-2901-BC46-82D3-5855570657B8}" dt="2025-07-10T20:06:33.534" v="6622"/>
          <ac:spMkLst>
            <pc:docMk/>
            <pc:sldMk cId="3112877314" sldId="485"/>
            <ac:spMk id="4" creationId="{3CB8E6D9-229E-8A77-B550-DCA37F3E4110}"/>
          </ac:spMkLst>
        </pc:spChg>
      </pc:sldChg>
      <pc:sldChg chg="addSp delSp modSp new del mod delAnim modAnim">
        <pc:chgData name="Mano raj" userId="7aaf464cf9b866a9" providerId="LiveId" clId="{6D64F09E-2901-BC46-82D3-5855570657B8}" dt="2025-07-09T13:18:16.810" v="6356" actId="2696"/>
        <pc:sldMkLst>
          <pc:docMk/>
          <pc:sldMk cId="2000610625" sldId="486"/>
        </pc:sldMkLst>
      </pc:sldChg>
      <pc:sldChg chg="addSp delSp modSp new mod addAnim delAnim modAnim">
        <pc:chgData name="Mano raj" userId="7aaf464cf9b866a9" providerId="LiveId" clId="{6D64F09E-2901-BC46-82D3-5855570657B8}" dt="2025-07-11T10:23:47.635" v="7125" actId="14100"/>
        <pc:sldMkLst>
          <pc:docMk/>
          <pc:sldMk cId="3355467111" sldId="486"/>
        </pc:sldMkLst>
        <pc:spChg chg="add mod">
          <ac:chgData name="Mano raj" userId="7aaf464cf9b866a9" providerId="LiveId" clId="{6D64F09E-2901-BC46-82D3-5855570657B8}" dt="2025-07-11T06:56:09.772" v="6689" actId="1076"/>
          <ac:spMkLst>
            <pc:docMk/>
            <pc:sldMk cId="3355467111" sldId="486"/>
            <ac:spMk id="2" creationId="{4FFBA466-46A9-6CCE-36D3-5B8ED58A3999}"/>
          </ac:spMkLst>
        </pc:spChg>
        <pc:spChg chg="add mod">
          <ac:chgData name="Mano raj" userId="7aaf464cf9b866a9" providerId="LiveId" clId="{6D64F09E-2901-BC46-82D3-5855570657B8}" dt="2025-07-11T06:50:57.829" v="6683" actId="13926"/>
          <ac:spMkLst>
            <pc:docMk/>
            <pc:sldMk cId="3355467111" sldId="486"/>
            <ac:spMk id="4" creationId="{5F699528-77AE-8AAC-FC10-FDE3275271CC}"/>
          </ac:spMkLst>
        </pc:spChg>
        <pc:spChg chg="mod">
          <ac:chgData name="Mano raj" userId="7aaf464cf9b866a9" providerId="LiveId" clId="{6D64F09E-2901-BC46-82D3-5855570657B8}" dt="2025-07-09T13:20:22.381" v="6368"/>
          <ac:spMkLst>
            <pc:docMk/>
            <pc:sldMk cId="3355467111" sldId="486"/>
            <ac:spMk id="9" creationId="{495D01F4-1F05-3FD7-E697-DE8EC58E998E}"/>
          </ac:spMkLst>
        </pc:spChg>
        <pc:spChg chg="mod">
          <ac:chgData name="Mano raj" userId="7aaf464cf9b866a9" providerId="LiveId" clId="{6D64F09E-2901-BC46-82D3-5855570657B8}" dt="2025-07-09T13:20:22.381" v="6368"/>
          <ac:spMkLst>
            <pc:docMk/>
            <pc:sldMk cId="3355467111" sldId="486"/>
            <ac:spMk id="11" creationId="{E9BE07D5-6661-1AC0-AAA0-343F139EBDA7}"/>
          </ac:spMkLst>
        </pc:spChg>
        <pc:spChg chg="add mod topLvl">
          <ac:chgData name="Mano raj" userId="7aaf464cf9b866a9" providerId="LiveId" clId="{6D64F09E-2901-BC46-82D3-5855570657B8}" dt="2025-07-11T09:37:09.809" v="7109" actId="338"/>
          <ac:spMkLst>
            <pc:docMk/>
            <pc:sldMk cId="3355467111" sldId="486"/>
            <ac:spMk id="12" creationId="{6AE0C62C-A805-DFA4-CAAF-1F297EE39555}"/>
          </ac:spMkLst>
        </pc:spChg>
        <pc:spChg chg="add mod topLvl">
          <ac:chgData name="Mano raj" userId="7aaf464cf9b866a9" providerId="LiveId" clId="{6D64F09E-2901-BC46-82D3-5855570657B8}" dt="2025-07-11T09:37:26.496" v="7119" actId="1076"/>
          <ac:spMkLst>
            <pc:docMk/>
            <pc:sldMk cId="3355467111" sldId="486"/>
            <ac:spMk id="13" creationId="{350B1FB3-DC41-31A9-16B1-3FD14BBF07BF}"/>
          </ac:spMkLst>
        </pc:spChg>
        <pc:spChg chg="add mod">
          <ac:chgData name="Mano raj" userId="7aaf464cf9b866a9" providerId="LiveId" clId="{6D64F09E-2901-BC46-82D3-5855570657B8}" dt="2025-07-09T13:21:02.973" v="6400" actId="20577"/>
          <ac:spMkLst>
            <pc:docMk/>
            <pc:sldMk cId="3355467111" sldId="486"/>
            <ac:spMk id="14" creationId="{68529308-6FA3-FFF5-DAE9-FCA5AA27C676}"/>
          </ac:spMkLst>
        </pc:spChg>
        <pc:spChg chg="add mod">
          <ac:chgData name="Mano raj" userId="7aaf464cf9b866a9" providerId="LiveId" clId="{6D64F09E-2901-BC46-82D3-5855570657B8}" dt="2025-07-11T10:23:47.635" v="7125" actId="14100"/>
          <ac:spMkLst>
            <pc:docMk/>
            <pc:sldMk cId="3355467111" sldId="486"/>
            <ac:spMk id="21" creationId="{C88B8CE2-1C81-D19F-925E-2076A9AC5A91}"/>
          </ac:spMkLst>
        </pc:spChg>
        <pc:grpChg chg="add del">
          <ac:chgData name="Mano raj" userId="7aaf464cf9b866a9" providerId="LiveId" clId="{6D64F09E-2901-BC46-82D3-5855570657B8}" dt="2025-07-11T09:37:18.967" v="7112" actId="165"/>
          <ac:grpSpMkLst>
            <pc:docMk/>
            <pc:sldMk cId="3355467111" sldId="486"/>
            <ac:grpSpMk id="3" creationId="{C2273417-1A9C-5607-C866-14D5BE5FAFF0}"/>
          </ac:grpSpMkLst>
        </pc:grpChg>
        <pc:grpChg chg="add mod">
          <ac:chgData name="Mano raj" userId="7aaf464cf9b866a9" providerId="LiveId" clId="{6D64F09E-2901-BC46-82D3-5855570657B8}" dt="2025-07-09T13:20:30.174" v="6370" actId="1076"/>
          <ac:grpSpMkLst>
            <pc:docMk/>
            <pc:sldMk cId="3355467111" sldId="486"/>
            <ac:grpSpMk id="7" creationId="{ADA3ADA2-C398-9685-6C32-C66344A4DE76}"/>
          </ac:grpSpMkLst>
        </pc:grpChg>
        <pc:grpChg chg="add">
          <ac:chgData name="Mano raj" userId="7aaf464cf9b866a9" providerId="LiveId" clId="{6D64F09E-2901-BC46-82D3-5855570657B8}" dt="2025-07-09T13:21:59.863" v="6404" actId="164"/>
          <ac:grpSpMkLst>
            <pc:docMk/>
            <pc:sldMk cId="3355467111" sldId="486"/>
            <ac:grpSpMk id="15" creationId="{D6A562DE-C6E9-52C2-FFA6-4F1795A809AC}"/>
          </ac:grpSpMkLst>
        </pc:grpChg>
        <pc:grpChg chg="add mod topLvl">
          <ac:chgData name="Mano raj" userId="7aaf464cf9b866a9" providerId="LiveId" clId="{6D64F09E-2901-BC46-82D3-5855570657B8}" dt="2025-07-11T09:37:10.540" v="7110" actId="1076"/>
          <ac:grpSpMkLst>
            <pc:docMk/>
            <pc:sldMk cId="3355467111" sldId="486"/>
            <ac:grpSpMk id="16" creationId="{8A271926-BF0E-5B39-E021-9CBFB97DFCCD}"/>
          </ac:grpSpMkLst>
        </pc:grpChg>
        <pc:grpChg chg="add">
          <ac:chgData name="Mano raj" userId="7aaf464cf9b866a9" providerId="LiveId" clId="{6D64F09E-2901-BC46-82D3-5855570657B8}" dt="2025-07-11T06:51:04.607" v="6684" actId="164"/>
          <ac:grpSpMkLst>
            <pc:docMk/>
            <pc:sldMk cId="3355467111" sldId="486"/>
            <ac:grpSpMk id="17" creationId="{24D72C38-7908-7958-0ECF-0EF5CD412895}"/>
          </ac:grpSpMkLst>
        </pc:grpChg>
        <pc:grpChg chg="add del">
          <ac:chgData name="Mano raj" userId="7aaf464cf9b866a9" providerId="LiveId" clId="{6D64F09E-2901-BC46-82D3-5855570657B8}" dt="2025-07-11T09:37:09.809" v="7109" actId="338"/>
          <ac:grpSpMkLst>
            <pc:docMk/>
            <pc:sldMk cId="3355467111" sldId="486"/>
            <ac:grpSpMk id="20" creationId="{A26CB1D5-622A-D854-1BFF-CCA18ACCE5CC}"/>
          </ac:grpSpMkLst>
        </pc:grpChg>
        <pc:picChg chg="add mod">
          <ac:chgData name="Mano raj" userId="7aaf464cf9b866a9" providerId="LiveId" clId="{6D64F09E-2901-BC46-82D3-5855570657B8}" dt="2025-07-09T13:19:22.990" v="6365" actId="1076"/>
          <ac:picMkLst>
            <pc:docMk/>
            <pc:sldMk cId="3355467111" sldId="486"/>
            <ac:picMk id="5" creationId="{300CA2BB-7A57-C6F5-0860-28289FAD1F8C}"/>
          </ac:picMkLst>
        </pc:picChg>
        <pc:picChg chg="add mod">
          <ac:chgData name="Mano raj" userId="7aaf464cf9b866a9" providerId="LiveId" clId="{6D64F09E-2901-BC46-82D3-5855570657B8}" dt="2025-07-11T09:37:11.516" v="7111" actId="1076"/>
          <ac:picMkLst>
            <pc:docMk/>
            <pc:sldMk cId="3355467111" sldId="486"/>
            <ac:picMk id="6" creationId="{83293671-8629-52B2-5E7F-5BCDAB7AEDBB}"/>
          </ac:picMkLst>
        </pc:picChg>
        <pc:picChg chg="mod">
          <ac:chgData name="Mano raj" userId="7aaf464cf9b866a9" providerId="LiveId" clId="{6D64F09E-2901-BC46-82D3-5855570657B8}" dt="2025-07-11T09:36:57.337" v="7107" actId="1076"/>
          <ac:picMkLst>
            <pc:docMk/>
            <pc:sldMk cId="3355467111" sldId="486"/>
            <ac:picMk id="8" creationId="{DD2C31D5-08FD-FE96-42B8-A4471F36468D}"/>
          </ac:picMkLst>
        </pc:picChg>
        <pc:picChg chg="add mod modCrop">
          <ac:chgData name="Mano raj" userId="7aaf464cf9b866a9" providerId="LiveId" clId="{6D64F09E-2901-BC46-82D3-5855570657B8}" dt="2025-07-11T09:37:24.424" v="7118"/>
          <ac:picMkLst>
            <pc:docMk/>
            <pc:sldMk cId="3355467111" sldId="486"/>
            <ac:picMk id="19" creationId="{E63DED0B-381B-8FCF-EDEB-FAABD608D2BD}"/>
          </ac:picMkLst>
        </pc:picChg>
        <pc:cxnChg chg="mod">
          <ac:chgData name="Mano raj" userId="7aaf464cf9b866a9" providerId="LiveId" clId="{6D64F09E-2901-BC46-82D3-5855570657B8}" dt="2025-07-09T13:20:22.381" v="6368"/>
          <ac:cxnSpMkLst>
            <pc:docMk/>
            <pc:sldMk cId="3355467111" sldId="486"/>
            <ac:cxnSpMk id="10" creationId="{99DEAA08-7A39-25B8-2633-7A2A70AA7BBB}"/>
          </ac:cxnSpMkLst>
        </pc:cxnChg>
      </pc:sldChg>
      <pc:sldChg chg="addSp delSp modSp new mod ord modAnim">
        <pc:chgData name="Mano raj" userId="7aaf464cf9b866a9" providerId="LiveId" clId="{6D64F09E-2901-BC46-82D3-5855570657B8}" dt="2025-07-11T08:00:56.426" v="6889"/>
        <pc:sldMkLst>
          <pc:docMk/>
          <pc:sldMk cId="3804556146" sldId="487"/>
        </pc:sldMkLst>
        <pc:spChg chg="del">
          <ac:chgData name="Mano raj" userId="7aaf464cf9b866a9" providerId="LiveId" clId="{6D64F09E-2901-BC46-82D3-5855570657B8}" dt="2025-07-11T07:17:50.348" v="6747"/>
          <ac:spMkLst>
            <pc:docMk/>
            <pc:sldMk cId="3804556146" sldId="487"/>
            <ac:spMk id="2" creationId="{C02121E4-0C3B-E9B8-C365-93530F8D8B5E}"/>
          </ac:spMkLst>
        </pc:spChg>
        <pc:spChg chg="mod">
          <ac:chgData name="Mano raj" userId="7aaf464cf9b866a9" providerId="LiveId" clId="{6D64F09E-2901-BC46-82D3-5855570657B8}" dt="2025-07-11T07:27:09.783" v="6830" actId="20577"/>
          <ac:spMkLst>
            <pc:docMk/>
            <pc:sldMk cId="3804556146" sldId="487"/>
            <ac:spMk id="3" creationId="{34667E64-98EC-E628-8ABE-21E933B1DD7E}"/>
          </ac:spMkLst>
        </pc:spChg>
        <pc:spChg chg="add mod">
          <ac:chgData name="Mano raj" userId="7aaf464cf9b866a9" providerId="LiveId" clId="{6D64F09E-2901-BC46-82D3-5855570657B8}" dt="2025-07-11T07:22:29.072" v="6760" actId="1076"/>
          <ac:spMkLst>
            <pc:docMk/>
            <pc:sldMk cId="3804556146" sldId="487"/>
            <ac:spMk id="6" creationId="{5DCD5150-B428-6A88-6EC3-E402651A9082}"/>
          </ac:spMkLst>
        </pc:spChg>
        <pc:spChg chg="add mod">
          <ac:chgData name="Mano raj" userId="7aaf464cf9b866a9" providerId="LiveId" clId="{6D64F09E-2901-BC46-82D3-5855570657B8}" dt="2025-07-11T07:24:30.089" v="6799" actId="1076"/>
          <ac:spMkLst>
            <pc:docMk/>
            <pc:sldMk cId="3804556146" sldId="487"/>
            <ac:spMk id="12" creationId="{C27DEF4A-8498-1A03-533A-13EC82F109D3}"/>
          </ac:spMkLst>
        </pc:spChg>
        <pc:spChg chg="add mod">
          <ac:chgData name="Mano raj" userId="7aaf464cf9b866a9" providerId="LiveId" clId="{6D64F09E-2901-BC46-82D3-5855570657B8}" dt="2025-07-11T07:28:06.289" v="6836" actId="1076"/>
          <ac:spMkLst>
            <pc:docMk/>
            <pc:sldMk cId="3804556146" sldId="487"/>
            <ac:spMk id="15" creationId="{36DF07D0-BD20-B2B3-BAAF-0B1EB3986904}"/>
          </ac:spMkLst>
        </pc:spChg>
        <pc:picChg chg="add mod">
          <ac:chgData name="Mano raj" userId="7aaf464cf9b866a9" providerId="LiveId" clId="{6D64F09E-2901-BC46-82D3-5855570657B8}" dt="2025-07-11T07:22:25.664" v="6759" actId="1076"/>
          <ac:picMkLst>
            <pc:docMk/>
            <pc:sldMk cId="3804556146" sldId="487"/>
            <ac:picMk id="5" creationId="{3BC1EBE3-6FA3-169C-8BC3-BE7B8DB0A55E}"/>
          </ac:picMkLst>
        </pc:picChg>
        <pc:picChg chg="add mod modCrop">
          <ac:chgData name="Mano raj" userId="7aaf464cf9b866a9" providerId="LiveId" clId="{6D64F09E-2901-BC46-82D3-5855570657B8}" dt="2025-07-11T07:23:18.009" v="6794" actId="1076"/>
          <ac:picMkLst>
            <pc:docMk/>
            <pc:sldMk cId="3804556146" sldId="487"/>
            <ac:picMk id="7" creationId="{8804EDC5-6F7B-FD82-6185-7E17CF43B594}"/>
          </ac:picMkLst>
        </pc:picChg>
        <pc:picChg chg="add mod">
          <ac:chgData name="Mano raj" userId="7aaf464cf9b866a9" providerId="LiveId" clId="{6D64F09E-2901-BC46-82D3-5855570657B8}" dt="2025-07-11T07:28:03.596" v="6835" actId="1076"/>
          <ac:picMkLst>
            <pc:docMk/>
            <pc:sldMk cId="3804556146" sldId="487"/>
            <ac:picMk id="1026" creationId="{7CD72061-F91D-55E4-C02B-D53AD00CD4AA}"/>
          </ac:picMkLst>
        </pc:picChg>
        <pc:cxnChg chg="add mod">
          <ac:chgData name="Mano raj" userId="7aaf464cf9b866a9" providerId="LiveId" clId="{6D64F09E-2901-BC46-82D3-5855570657B8}" dt="2025-07-11T07:22:53.977" v="6788" actId="692"/>
          <ac:cxnSpMkLst>
            <pc:docMk/>
            <pc:sldMk cId="3804556146" sldId="487"/>
            <ac:cxnSpMk id="9" creationId="{6AD02383-C9C5-8836-F3FD-4BB219A042EB}"/>
          </ac:cxnSpMkLst>
        </pc:cxnChg>
        <pc:cxnChg chg="add mod">
          <ac:chgData name="Mano raj" userId="7aaf464cf9b866a9" providerId="LiveId" clId="{6D64F09E-2901-BC46-82D3-5855570657B8}" dt="2025-07-11T08:00:33.015" v="6888" actId="1076"/>
          <ac:cxnSpMkLst>
            <pc:docMk/>
            <pc:sldMk cId="3804556146" sldId="487"/>
            <ac:cxnSpMk id="13" creationId="{961757A1-E5BB-5BB7-346B-3B027B79FFB8}"/>
          </ac:cxnSpMkLst>
        </pc:cxnChg>
      </pc:sldChg>
      <pc:sldChg chg="modSp new del mod">
        <pc:chgData name="Mano raj" userId="7aaf464cf9b866a9" providerId="LiveId" clId="{6D64F09E-2901-BC46-82D3-5855570657B8}" dt="2025-07-11T09:17:47.625" v="7073" actId="2696"/>
        <pc:sldMkLst>
          <pc:docMk/>
          <pc:sldMk cId="859168327" sldId="488"/>
        </pc:sldMkLst>
        <pc:spChg chg="mod">
          <ac:chgData name="Mano raj" userId="7aaf464cf9b866a9" providerId="LiveId" clId="{6D64F09E-2901-BC46-82D3-5855570657B8}" dt="2025-07-11T09:17:39.682" v="7072" actId="20577"/>
          <ac:spMkLst>
            <pc:docMk/>
            <pc:sldMk cId="859168327" sldId="488"/>
            <ac:spMk id="2" creationId="{68824C1E-8B30-0196-9918-B2BDF9F244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C7808-B932-9C4D-8D25-EF1963A90A8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BAA34-4F87-3845-A03F-8A6A63BA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9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BAA34-4F87-3845-A03F-8A6A63BA41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BAA34-4F87-3845-A03F-8A6A63BA41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5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79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BAA34-4F87-3845-A03F-8A6A63BA41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56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1FA66-CCD4-C845-B5FC-772BFA2A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1AE35-7CF1-A660-7B43-D7174680B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A2839-5D30-F096-4ADD-CF5BD2714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1D234-1829-2A00-06FD-2BDA5328F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BCFEA-1D16-7849-AE9F-BFFC1315BE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6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BCFEA-1D16-7849-AE9F-BFFC1315BE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06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C64E3-441C-9105-D275-723E9A98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B9842-7029-F017-7B15-DEB115A5F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F4EA2-F9CC-75EF-6134-22B28FB4E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97C28-5E02-4538-640B-719173EBD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BCFEA-1D16-7849-AE9F-BFFC1315BE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6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5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E7FB0-8362-B54D-B898-3AC2C4BB3F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0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17EE9-29C0-2141-A489-2A4BA5A34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3"/>
          <a:stretch/>
        </p:blipFill>
        <p:spPr>
          <a:xfrm>
            <a:off x="631137" y="358671"/>
            <a:ext cx="983351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D22868-1576-071B-E02E-9CD70D5B494D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BAB254-92A5-7C1F-983C-107CA0212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91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437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6452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04272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38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0422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844090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29602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5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736188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895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70078A-CA75-6E51-EAF3-607D965A5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41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5424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7949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95016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133661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9176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093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2564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1994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8646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87445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61A34A1-2093-78E5-BDC0-6F5FCE184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FEE30C-2586-654A-BF54-CCEAD6C813D2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9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01519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362993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236983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93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19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A238F-289A-51C7-6A19-AC276139D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40755-1113-61F0-1406-A4ACA6FB2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C80AC-B452-F8BC-892F-A91F1444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48B2-A1CB-B145-0A29-E61EAC07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C65D3-3C4B-7DFA-C8BC-710FBAD4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02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684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>
                <a:solidFill>
                  <a:srgbClr val="000000"/>
                </a:solidFill>
              </a:rPr>
              <a:t>Page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2108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8630E5-6617-6EC8-B1AA-7FE318E4A7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47294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9CEAA5-5F9D-F7C3-AF88-8662AFFE9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17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98C08-46AF-EBED-4A96-23C91C0A4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9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37C6E0-D112-01A6-5C12-D3A0AB6D6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07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2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59489D6-9020-6245-A041-23B66937F9EF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6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emf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emf"/><Relationship Id="rId4" Type="http://schemas.openxmlformats.org/officeDocument/2006/relationships/image" Target="../media/image55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0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7EF511F-92BE-8D45-5A07-C19B109EA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725" y="589054"/>
            <a:ext cx="5604675" cy="2007994"/>
          </a:xfrm>
        </p:spPr>
        <p:txBody>
          <a:bodyPr/>
          <a:lstStyle/>
          <a:p>
            <a:r>
              <a:rPr lang="en-US" sz="3200" b="0" dirty="0"/>
              <a:t>Simulating diffractive optics for neutron techniques</a:t>
            </a:r>
            <a:endParaRPr lang="en-US" sz="3200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5CB7FFE-9839-BA5B-1764-C8DB810D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25" y="3148240"/>
            <a:ext cx="5993475" cy="1080120"/>
          </a:xfrm>
        </p:spPr>
        <p:txBody>
          <a:bodyPr/>
          <a:lstStyle/>
          <a:p>
            <a:r>
              <a:rPr lang="en-US" sz="1400" b="0" dirty="0"/>
              <a:t>Advanced computer simulations methods for neutron scattering instruments</a:t>
            </a:r>
            <a:endParaRPr lang="en-US" sz="14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A6617E-90E3-D2C0-3CBA-38ECBAF073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Mano raj Dhanalakshmi Veeraraj	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BB897D-A9CC-6591-1DDA-B8698A7AF7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ICNS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996E68-F6BE-C773-1F3B-A61CB902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871" y="653143"/>
            <a:ext cx="1633470" cy="27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5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beam detector and a sample detector&#10;&#10;AI-generated content may be incorrect.">
            <a:extLst>
              <a:ext uri="{FF2B5EF4-FFF2-40B4-BE49-F238E27FC236}">
                <a16:creationId xmlns:a16="http://schemas.microsoft.com/office/drawing/2014/main" id="{58075F3A-9FDD-B14F-FDBC-2CCCC62E7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301" b="7957"/>
          <a:stretch>
            <a:fillRect/>
          </a:stretch>
        </p:blipFill>
        <p:spPr>
          <a:xfrm>
            <a:off x="1428170" y="1316622"/>
            <a:ext cx="5929641" cy="21193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A13B368-8822-BBC0-6825-57DDDB99BDA4}"/>
              </a:ext>
            </a:extLst>
          </p:cNvPr>
          <p:cNvSpPr txBox="1"/>
          <p:nvPr/>
        </p:nvSpPr>
        <p:spPr>
          <a:xfrm>
            <a:off x="2119153" y="1669703"/>
            <a:ext cx="7055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Mask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13CCA5-BC35-8AF0-CBF0-65A6196581F6}"/>
              </a:ext>
            </a:extLst>
          </p:cNvPr>
          <p:cNvSpPr txBox="1"/>
          <p:nvPr/>
        </p:nvSpPr>
        <p:spPr>
          <a:xfrm>
            <a:off x="161365" y="2223041"/>
            <a:ext cx="13123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err="1">
                <a:solidFill>
                  <a:srgbClr val="FF0000"/>
                </a:solidFill>
              </a:rPr>
              <a:t>Source_simple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B2F50D-5940-4F4F-A488-08815AF4ED7B}"/>
              </a:ext>
            </a:extLst>
          </p:cNvPr>
          <p:cNvSpPr txBox="1"/>
          <p:nvPr/>
        </p:nvSpPr>
        <p:spPr>
          <a:xfrm>
            <a:off x="1605704" y="1243324"/>
            <a:ext cx="47680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Slit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62C460-279F-26F5-5174-D1F99A35818C}"/>
              </a:ext>
            </a:extLst>
          </p:cNvPr>
          <p:cNvSpPr txBox="1"/>
          <p:nvPr/>
        </p:nvSpPr>
        <p:spPr>
          <a:xfrm>
            <a:off x="2877592" y="1335404"/>
            <a:ext cx="7076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Slit</a:t>
            </a:r>
          </a:p>
          <a:p>
            <a:pPr algn="l"/>
            <a:r>
              <a:rPr lang="en-US" sz="1400" dirty="0" err="1">
                <a:solidFill>
                  <a:srgbClr val="FF0000"/>
                </a:solidFill>
              </a:rPr>
              <a:t>Fzp_mod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650FC0-DC37-F1F2-EE48-2F9A8F8FBADC}"/>
              </a:ext>
            </a:extLst>
          </p:cNvPr>
          <p:cNvSpPr txBox="1"/>
          <p:nvPr/>
        </p:nvSpPr>
        <p:spPr>
          <a:xfrm>
            <a:off x="6275019" y="1010293"/>
            <a:ext cx="14429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err="1">
                <a:solidFill>
                  <a:srgbClr val="FF0000"/>
                </a:solidFill>
              </a:rPr>
              <a:t>PSD_monitor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33A2B3-1346-9E24-7FB6-DAEB55F3FBB4}"/>
              </a:ext>
            </a:extLst>
          </p:cNvPr>
          <p:cNvSpPr txBox="1"/>
          <p:nvPr/>
        </p:nvSpPr>
        <p:spPr>
          <a:xfrm>
            <a:off x="485562" y="322514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/>
              <a:t>Instrument setup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EA2F39-1139-76DF-A29E-32140D79BB87}"/>
              </a:ext>
            </a:extLst>
          </p:cNvPr>
          <p:cNvSpPr txBox="1"/>
          <p:nvPr/>
        </p:nvSpPr>
        <p:spPr>
          <a:xfrm>
            <a:off x="2288451" y="3881626"/>
            <a:ext cx="2245083" cy="5539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dirty="0"/>
              <a:t>• </a:t>
            </a:r>
            <a:r>
              <a:rPr lang="el-GR" dirty="0" err="1"/>
              <a:t>Δλ</a:t>
            </a:r>
            <a:r>
              <a:rPr lang="el-GR" dirty="0"/>
              <a:t>/λ : 0.15 </a:t>
            </a:r>
            <a:endParaRPr lang="en-US" dirty="0"/>
          </a:p>
          <a:p>
            <a:r>
              <a:rPr lang="en-US" dirty="0"/>
              <a:t>• Magnification : ~ 7 X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9A495-F959-E59C-0CFB-997B980BAFAF}"/>
              </a:ext>
            </a:extLst>
          </p:cNvPr>
          <p:cNvSpPr txBox="1"/>
          <p:nvPr/>
        </p:nvSpPr>
        <p:spPr>
          <a:xfrm>
            <a:off x="2215883" y="2828117"/>
            <a:ext cx="5305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0.88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8F817B-8A05-51E3-A432-D31E1DA1DA68}"/>
              </a:ext>
            </a:extLst>
          </p:cNvPr>
          <p:cNvSpPr txBox="1"/>
          <p:nvPr/>
        </p:nvSpPr>
        <p:spPr>
          <a:xfrm>
            <a:off x="4717636" y="2875773"/>
            <a:ext cx="4344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6.6 m</a:t>
            </a:r>
          </a:p>
        </p:txBody>
      </p:sp>
      <p:pic>
        <p:nvPicPr>
          <p:cNvPr id="15" name="Picture 14" descr="A graph with a red line&#10;&#10;AI-generated content may be incorrect.">
            <a:extLst>
              <a:ext uri="{FF2B5EF4-FFF2-40B4-BE49-F238E27FC236}">
                <a16:creationId xmlns:a16="http://schemas.microsoft.com/office/drawing/2014/main" id="{AAB79D23-E863-B584-CDA7-FBFD83585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908" y="950260"/>
            <a:ext cx="4105486" cy="27369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49EAB3-81E0-7343-69C1-C767A0DADB36}"/>
              </a:ext>
            </a:extLst>
          </p:cNvPr>
          <p:cNvSpPr txBox="1"/>
          <p:nvPr/>
        </p:nvSpPr>
        <p:spPr>
          <a:xfrm>
            <a:off x="2174739" y="3408771"/>
            <a:ext cx="42977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Scheme of a neutron microscope</a:t>
            </a:r>
          </a:p>
        </p:txBody>
      </p:sp>
      <p:pic>
        <p:nvPicPr>
          <p:cNvPr id="20" name="Picture 19" descr="A collage of images of circles&#10;&#10;AI-generated content may be incorrect.">
            <a:extLst>
              <a:ext uri="{FF2B5EF4-FFF2-40B4-BE49-F238E27FC236}">
                <a16:creationId xmlns:a16="http://schemas.microsoft.com/office/drawing/2014/main" id="{1466A158-7094-056E-6DC6-3B27D8067F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26" t="46811" r="9805" b="10211"/>
          <a:stretch>
            <a:fillRect/>
          </a:stretch>
        </p:blipFill>
        <p:spPr>
          <a:xfrm>
            <a:off x="64325" y="5070764"/>
            <a:ext cx="12127675" cy="17872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694597-40F7-DFA5-04D0-53A68CCF8939}"/>
              </a:ext>
            </a:extLst>
          </p:cNvPr>
          <p:cNvSpPr txBox="1"/>
          <p:nvPr/>
        </p:nvSpPr>
        <p:spPr>
          <a:xfrm>
            <a:off x="7232073" y="4023360"/>
            <a:ext cx="429303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Highly chromatic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Not suitable for broad band imaging</a:t>
            </a:r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4CC0D24D-92BB-BB85-5892-E9D4C9B6F9C8}"/>
              </a:ext>
            </a:extLst>
          </p:cNvPr>
          <p:cNvSpPr/>
          <p:nvPr/>
        </p:nvSpPr>
        <p:spPr>
          <a:xfrm>
            <a:off x="9865895" y="2233061"/>
            <a:ext cx="279133" cy="269508"/>
          </a:xfrm>
          <a:prstGeom prst="star5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96C5D-4F40-3493-F6B0-B55099F1B90D}"/>
              </a:ext>
            </a:extLst>
          </p:cNvPr>
          <p:cNvSpPr/>
          <p:nvPr/>
        </p:nvSpPr>
        <p:spPr>
          <a:xfrm>
            <a:off x="6152827" y="5052447"/>
            <a:ext cx="1534332" cy="1805553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165089-717B-9CE9-4F7C-A9E54C45B7EB}"/>
              </a:ext>
            </a:extLst>
          </p:cNvPr>
          <p:cNvSpPr/>
          <p:nvPr/>
        </p:nvSpPr>
        <p:spPr>
          <a:xfrm>
            <a:off x="7622583" y="5052447"/>
            <a:ext cx="1534332" cy="1805553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457286-2861-A6E4-3DCB-063D76683811}"/>
              </a:ext>
            </a:extLst>
          </p:cNvPr>
          <p:cNvSpPr/>
          <p:nvPr/>
        </p:nvSpPr>
        <p:spPr>
          <a:xfrm>
            <a:off x="9169830" y="5052447"/>
            <a:ext cx="1534332" cy="1805553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59E0D1-F652-239C-61D1-CB29F2C39DEF}"/>
              </a:ext>
            </a:extLst>
          </p:cNvPr>
          <p:cNvSpPr/>
          <p:nvPr/>
        </p:nvSpPr>
        <p:spPr>
          <a:xfrm>
            <a:off x="10657668" y="5052447"/>
            <a:ext cx="1534332" cy="1805553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AD4A58-0EA3-9059-A80E-D5BC529D2983}"/>
              </a:ext>
            </a:extLst>
          </p:cNvPr>
          <p:cNvSpPr/>
          <p:nvPr/>
        </p:nvSpPr>
        <p:spPr>
          <a:xfrm>
            <a:off x="3076414" y="5052447"/>
            <a:ext cx="1534332" cy="1805553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AB74E6-8E90-3055-F8CC-1B28036AAAE7}"/>
              </a:ext>
            </a:extLst>
          </p:cNvPr>
          <p:cNvSpPr/>
          <p:nvPr/>
        </p:nvSpPr>
        <p:spPr>
          <a:xfrm>
            <a:off x="1616990" y="5052447"/>
            <a:ext cx="1534332" cy="1805553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star30.png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F51522-9825-BCF1-A498-C01365DD5D54}"/>
              </a:ext>
            </a:extLst>
          </p:cNvPr>
          <p:cNvSpPr/>
          <p:nvPr/>
        </p:nvSpPr>
        <p:spPr>
          <a:xfrm>
            <a:off x="175648" y="5052447"/>
            <a:ext cx="1534332" cy="1805553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76647D-0D2E-F35D-6BBD-DAB62B2BBCA8}"/>
              </a:ext>
            </a:extLst>
          </p:cNvPr>
          <p:cNvSpPr/>
          <p:nvPr/>
        </p:nvSpPr>
        <p:spPr>
          <a:xfrm>
            <a:off x="6592631" y="1566629"/>
            <a:ext cx="267839" cy="15719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pic>
        <p:nvPicPr>
          <p:cNvPr id="11" name="Picture 10" descr="A black and white image of a oval&#10;&#10;AI-generated content may be incorrect.">
            <a:extLst>
              <a:ext uri="{FF2B5EF4-FFF2-40B4-BE49-F238E27FC236}">
                <a16:creationId xmlns:a16="http://schemas.microsoft.com/office/drawing/2014/main" id="{FC0A0340-D89B-EA15-86C1-D98787AE3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966" y="1670226"/>
            <a:ext cx="171158" cy="1331020"/>
          </a:xfrm>
          <a:prstGeom prst="rect">
            <a:avLst/>
          </a:prstGeom>
        </p:spPr>
      </p:pic>
      <p:pic>
        <p:nvPicPr>
          <p:cNvPr id="13" name="Picture 12" descr="A black and white image of a oval&#10;&#10;AI-generated content may be incorrect.">
            <a:extLst>
              <a:ext uri="{FF2B5EF4-FFF2-40B4-BE49-F238E27FC236}">
                <a16:creationId xmlns:a16="http://schemas.microsoft.com/office/drawing/2014/main" id="{467F1FED-5522-0043-DEC5-1C4F12FDA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028" y="2185588"/>
            <a:ext cx="108284" cy="352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C63AA-AE8F-8CCE-39AE-6CC3034D5EF3}"/>
              </a:ext>
            </a:extLst>
          </p:cNvPr>
          <p:cNvSpPr txBox="1"/>
          <p:nvPr/>
        </p:nvSpPr>
        <p:spPr>
          <a:xfrm>
            <a:off x="248194" y="4558937"/>
            <a:ext cx="60742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b="1" u="sng" dirty="0"/>
              <a:t>Simulated magnified images: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47DF7-0FA3-28C3-0122-B13A51F5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5DFA6-DEF1-90D6-463D-699DC426BFCD}"/>
              </a:ext>
            </a:extLst>
          </p:cNvPr>
          <p:cNvSpPr/>
          <p:nvPr/>
        </p:nvSpPr>
        <p:spPr>
          <a:xfrm>
            <a:off x="4630102" y="5052447"/>
            <a:ext cx="1534332" cy="1805553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38328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8" grpId="0"/>
      <p:bldP spid="41" grpId="0"/>
      <p:bldP spid="21" grpId="0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132E93-0D6F-6DFA-AD61-D3F0DB81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18" y="266573"/>
            <a:ext cx="8964613" cy="810444"/>
          </a:xfrm>
        </p:spPr>
        <p:txBody>
          <a:bodyPr/>
          <a:lstStyle/>
          <a:p>
            <a:r>
              <a:rPr lang="en-US" sz="1800" dirty="0"/>
              <a:t>Is sensitive to duty cycle</a:t>
            </a:r>
          </a:p>
        </p:txBody>
      </p:sp>
      <p:pic>
        <p:nvPicPr>
          <p:cNvPr id="4" name="Picture 3" descr="A collage of images of circles&#10;&#10;AI-generated content may be incorrect.">
            <a:extLst>
              <a:ext uri="{FF2B5EF4-FFF2-40B4-BE49-F238E27FC236}">
                <a16:creationId xmlns:a16="http://schemas.microsoft.com/office/drawing/2014/main" id="{10A13354-FE27-5B89-7810-64056F1B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75"/>
          <a:stretch>
            <a:fillRect/>
          </a:stretch>
        </p:blipFill>
        <p:spPr>
          <a:xfrm>
            <a:off x="194781" y="995422"/>
            <a:ext cx="11851589" cy="1608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BBAFC-279A-5EE6-6C43-A0EE1C56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2" t="10582" r="52699" b="19119"/>
          <a:stretch>
            <a:fillRect/>
          </a:stretch>
        </p:blipFill>
        <p:spPr>
          <a:xfrm>
            <a:off x="0" y="3489488"/>
            <a:ext cx="8709102" cy="138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5EACB-0612-A727-DD69-95880695F4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81" t="9544" r="13922" b="20157"/>
          <a:stretch>
            <a:fillRect/>
          </a:stretch>
        </p:blipFill>
        <p:spPr>
          <a:xfrm>
            <a:off x="152539" y="5033266"/>
            <a:ext cx="7514028" cy="138927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8722F3A-08B2-EAFE-E7C3-372791755AB1}"/>
              </a:ext>
            </a:extLst>
          </p:cNvPr>
          <p:cNvSpPr txBox="1">
            <a:spLocks/>
          </p:cNvSpPr>
          <p:nvPr/>
        </p:nvSpPr>
        <p:spPr>
          <a:xfrm>
            <a:off x="273952" y="2832608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Is sensitive to thickness of material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37CF4-179E-ACE1-2957-5E945C654785}"/>
              </a:ext>
            </a:extLst>
          </p:cNvPr>
          <p:cNvSpPr txBox="1"/>
          <p:nvPr/>
        </p:nvSpPr>
        <p:spPr>
          <a:xfrm>
            <a:off x="6945923" y="2649051"/>
            <a:ext cx="3559821" cy="49244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More close to reality</a:t>
            </a:r>
          </a:p>
        </p:txBody>
      </p:sp>
      <p:pic>
        <p:nvPicPr>
          <p:cNvPr id="8" name="Picture 7" descr="A black and white circular pattern&#10;&#10;AI-generated content may be incorrect.">
            <a:extLst>
              <a:ext uri="{FF2B5EF4-FFF2-40B4-BE49-F238E27FC236}">
                <a16:creationId xmlns:a16="http://schemas.microsoft.com/office/drawing/2014/main" id="{7354CB97-F25C-D1BB-2411-7023AAB4C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354" y="80925"/>
            <a:ext cx="910247" cy="910247"/>
          </a:xfrm>
          <a:prstGeom prst="rect">
            <a:avLst/>
          </a:prstGeom>
        </p:spPr>
      </p:pic>
      <p:pic>
        <p:nvPicPr>
          <p:cNvPr id="9" name="Picture 8" descr="A black and white circular pattern&#10;&#10;AI-generated content may be incorrect.">
            <a:extLst>
              <a:ext uri="{FF2B5EF4-FFF2-40B4-BE49-F238E27FC236}">
                <a16:creationId xmlns:a16="http://schemas.microsoft.com/office/drawing/2014/main" id="{B8A6777E-A45E-AB24-7C52-68D5455E0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908" y="122327"/>
            <a:ext cx="809400" cy="809400"/>
          </a:xfrm>
          <a:prstGeom prst="rect">
            <a:avLst/>
          </a:prstGeom>
        </p:spPr>
      </p:pic>
      <p:pic>
        <p:nvPicPr>
          <p:cNvPr id="10" name="Picture 9" descr="A diagram of a duty cycle&#10;&#10;AI-generated content may be incorrect.">
            <a:extLst>
              <a:ext uri="{FF2B5EF4-FFF2-40B4-BE49-F238E27FC236}">
                <a16:creationId xmlns:a16="http://schemas.microsoft.com/office/drawing/2014/main" id="{C8291D14-999E-C2E1-B134-EC56A2AAB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5955" y="186114"/>
            <a:ext cx="796199" cy="79619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37487B-DCEA-E7A9-718C-A292D4AB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 descr="A diagram of a duty cycle&#10;&#10;AI-generated content may be incorrect.">
            <a:extLst>
              <a:ext uri="{FF2B5EF4-FFF2-40B4-BE49-F238E27FC236}">
                <a16:creationId xmlns:a16="http://schemas.microsoft.com/office/drawing/2014/main" id="{EA8FB6FD-7C04-2A12-BFD0-3B5029E7DA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231"/>
          <a:stretch>
            <a:fillRect/>
          </a:stretch>
        </p:blipFill>
        <p:spPr>
          <a:xfrm>
            <a:off x="8640174" y="4248614"/>
            <a:ext cx="3551826" cy="21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of images of a number of light rays&#10;&#10;AI-generated content may be incorrect.">
            <a:extLst>
              <a:ext uri="{FF2B5EF4-FFF2-40B4-BE49-F238E27FC236}">
                <a16:creationId xmlns:a16="http://schemas.microsoft.com/office/drawing/2014/main" id="{6AD26FBD-4059-D6BD-0C86-4085CB0F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6" t="8247" r="8991" b="1993"/>
          <a:stretch>
            <a:fillRect/>
          </a:stretch>
        </p:blipFill>
        <p:spPr>
          <a:xfrm>
            <a:off x="3671924" y="0"/>
            <a:ext cx="6582884" cy="67165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FB3DC3-79CA-82A0-2C0C-067B77D94DF5}"/>
              </a:ext>
            </a:extLst>
          </p:cNvPr>
          <p:cNvSpPr/>
          <p:nvPr/>
        </p:nvSpPr>
        <p:spPr>
          <a:xfrm>
            <a:off x="4186509" y="3413887"/>
            <a:ext cx="6010742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287BFA-C6B8-C7E7-94DB-C1106FB9C953}"/>
              </a:ext>
            </a:extLst>
          </p:cNvPr>
          <p:cNvSpPr/>
          <p:nvPr/>
        </p:nvSpPr>
        <p:spPr>
          <a:xfrm>
            <a:off x="4179049" y="2095573"/>
            <a:ext cx="6010742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5FF55-A790-8B28-0F1D-DE41CA2A4457}"/>
              </a:ext>
            </a:extLst>
          </p:cNvPr>
          <p:cNvSpPr/>
          <p:nvPr/>
        </p:nvSpPr>
        <p:spPr>
          <a:xfrm>
            <a:off x="4179049" y="1360218"/>
            <a:ext cx="6010742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9AA7D9-1E90-EE72-CB63-CB05B2CCDC10}"/>
              </a:ext>
            </a:extLst>
          </p:cNvPr>
          <p:cNvSpPr/>
          <p:nvPr/>
        </p:nvSpPr>
        <p:spPr>
          <a:xfrm>
            <a:off x="4190772" y="700528"/>
            <a:ext cx="6010742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E6FEA-416B-8B69-E187-5463B8D7564C}"/>
              </a:ext>
            </a:extLst>
          </p:cNvPr>
          <p:cNvSpPr/>
          <p:nvPr/>
        </p:nvSpPr>
        <p:spPr>
          <a:xfrm>
            <a:off x="4171589" y="61088"/>
            <a:ext cx="6010742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164A3-55A3-CCBD-FBE2-DDCCBEF9D636}"/>
              </a:ext>
            </a:extLst>
          </p:cNvPr>
          <p:cNvSpPr/>
          <p:nvPr/>
        </p:nvSpPr>
        <p:spPr>
          <a:xfrm>
            <a:off x="4184378" y="4108746"/>
            <a:ext cx="6010742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0FB3B2-3338-B5A6-1BF4-2062B00505B1}"/>
              </a:ext>
            </a:extLst>
          </p:cNvPr>
          <p:cNvSpPr/>
          <p:nvPr/>
        </p:nvSpPr>
        <p:spPr>
          <a:xfrm>
            <a:off x="4189706" y="4823854"/>
            <a:ext cx="6010742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1B275-2AAA-6E5F-C6DB-2170CE9AE685}"/>
              </a:ext>
            </a:extLst>
          </p:cNvPr>
          <p:cNvSpPr/>
          <p:nvPr/>
        </p:nvSpPr>
        <p:spPr>
          <a:xfrm>
            <a:off x="4182246" y="5475017"/>
            <a:ext cx="6010742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5079C3-4207-DA40-4F6E-D6674A17D2F4}"/>
              </a:ext>
            </a:extLst>
          </p:cNvPr>
          <p:cNvSpPr/>
          <p:nvPr/>
        </p:nvSpPr>
        <p:spPr>
          <a:xfrm>
            <a:off x="6867896" y="2738212"/>
            <a:ext cx="2651038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D6AA13-B073-85E6-2336-462AC2E23A63}"/>
              </a:ext>
            </a:extLst>
          </p:cNvPr>
          <p:cNvSpPr/>
          <p:nvPr/>
        </p:nvSpPr>
        <p:spPr>
          <a:xfrm>
            <a:off x="4190011" y="2767241"/>
            <a:ext cx="2009569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775EA-CE23-32E7-CA05-99706293C7D2}"/>
              </a:ext>
            </a:extLst>
          </p:cNvPr>
          <p:cNvSpPr/>
          <p:nvPr/>
        </p:nvSpPr>
        <p:spPr>
          <a:xfrm>
            <a:off x="9553041" y="2781755"/>
            <a:ext cx="710540" cy="6842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66ABC-5581-5678-A2ED-46A888C7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B4C9D-139B-F9FC-99C2-E9300A32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2143932"/>
            <a:ext cx="3277590" cy="21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7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B1EA0-3A53-1133-6935-9DDC7BEFB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beam detector and a sample detector&#10;&#10;AI-generated content may be incorrect.">
            <a:extLst>
              <a:ext uri="{FF2B5EF4-FFF2-40B4-BE49-F238E27FC236}">
                <a16:creationId xmlns:a16="http://schemas.microsoft.com/office/drawing/2014/main" id="{5A225CF6-2C7C-2853-C827-30C6F51D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301" b="7957"/>
          <a:stretch>
            <a:fillRect/>
          </a:stretch>
        </p:blipFill>
        <p:spPr>
          <a:xfrm>
            <a:off x="1428170" y="1316622"/>
            <a:ext cx="5929641" cy="21193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7E25E8A-8887-9077-4901-B6BD2FB1E27C}"/>
              </a:ext>
            </a:extLst>
          </p:cNvPr>
          <p:cNvSpPr txBox="1"/>
          <p:nvPr/>
        </p:nvSpPr>
        <p:spPr>
          <a:xfrm>
            <a:off x="2119153" y="1669703"/>
            <a:ext cx="7055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Mask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C387CA-B96B-DE5F-81B0-881A10FD932F}"/>
              </a:ext>
            </a:extLst>
          </p:cNvPr>
          <p:cNvSpPr txBox="1"/>
          <p:nvPr/>
        </p:nvSpPr>
        <p:spPr>
          <a:xfrm>
            <a:off x="161365" y="2223041"/>
            <a:ext cx="13123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err="1">
                <a:solidFill>
                  <a:srgbClr val="FF0000"/>
                </a:solidFill>
              </a:rPr>
              <a:t>Source_simple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F34AF6-C95F-DE60-10D7-97E6A236F4D9}"/>
              </a:ext>
            </a:extLst>
          </p:cNvPr>
          <p:cNvSpPr txBox="1"/>
          <p:nvPr/>
        </p:nvSpPr>
        <p:spPr>
          <a:xfrm>
            <a:off x="1605704" y="1243324"/>
            <a:ext cx="47680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Slit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38AA34-BA2F-1BD0-5584-8C9D62CFA9BE}"/>
              </a:ext>
            </a:extLst>
          </p:cNvPr>
          <p:cNvSpPr txBox="1"/>
          <p:nvPr/>
        </p:nvSpPr>
        <p:spPr>
          <a:xfrm>
            <a:off x="2877592" y="1335404"/>
            <a:ext cx="7076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Slit</a:t>
            </a:r>
          </a:p>
          <a:p>
            <a:pPr algn="l"/>
            <a:r>
              <a:rPr lang="en-US" sz="1400" dirty="0" err="1">
                <a:solidFill>
                  <a:srgbClr val="FF0000"/>
                </a:solidFill>
              </a:rPr>
              <a:t>Fzp_mod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AC718E-277A-04BC-6516-53A77EBA9E11}"/>
              </a:ext>
            </a:extLst>
          </p:cNvPr>
          <p:cNvSpPr txBox="1"/>
          <p:nvPr/>
        </p:nvSpPr>
        <p:spPr>
          <a:xfrm>
            <a:off x="6275019" y="1010293"/>
            <a:ext cx="14429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err="1">
                <a:solidFill>
                  <a:srgbClr val="FF0000"/>
                </a:solidFill>
              </a:rPr>
              <a:t>PSD_monitor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9BA8FA-707D-BA4D-39F5-16775231D25B}"/>
              </a:ext>
            </a:extLst>
          </p:cNvPr>
          <p:cNvSpPr txBox="1"/>
          <p:nvPr/>
        </p:nvSpPr>
        <p:spPr>
          <a:xfrm>
            <a:off x="485562" y="322514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/>
              <a:t>Instrument setup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365D47-6A1E-3174-EFB1-4DC030441454}"/>
              </a:ext>
            </a:extLst>
          </p:cNvPr>
          <p:cNvSpPr txBox="1"/>
          <p:nvPr/>
        </p:nvSpPr>
        <p:spPr>
          <a:xfrm>
            <a:off x="2288451" y="3881626"/>
            <a:ext cx="2245083" cy="5539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dirty="0"/>
              <a:t>• </a:t>
            </a:r>
            <a:r>
              <a:rPr lang="el-GR" dirty="0" err="1"/>
              <a:t>Δλ</a:t>
            </a:r>
            <a:r>
              <a:rPr lang="el-GR" dirty="0"/>
              <a:t>/λ : 0.15 </a:t>
            </a:r>
            <a:endParaRPr lang="en-US" dirty="0"/>
          </a:p>
          <a:p>
            <a:r>
              <a:rPr lang="en-US" dirty="0"/>
              <a:t>• Magnification : ~ 7 X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EF20DD-7023-2140-BF24-CBCB821D4548}"/>
              </a:ext>
            </a:extLst>
          </p:cNvPr>
          <p:cNvSpPr txBox="1"/>
          <p:nvPr/>
        </p:nvSpPr>
        <p:spPr>
          <a:xfrm>
            <a:off x="2215883" y="2828117"/>
            <a:ext cx="5305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0.88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3A487-A220-6D71-34AF-18CF99B65C28}"/>
              </a:ext>
            </a:extLst>
          </p:cNvPr>
          <p:cNvSpPr txBox="1"/>
          <p:nvPr/>
        </p:nvSpPr>
        <p:spPr>
          <a:xfrm>
            <a:off x="4717636" y="2875773"/>
            <a:ext cx="4344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6.6 m</a:t>
            </a:r>
          </a:p>
        </p:txBody>
      </p:sp>
      <p:pic>
        <p:nvPicPr>
          <p:cNvPr id="15" name="Picture 14" descr="A graph with a red line&#10;&#10;AI-generated content may be incorrect.">
            <a:extLst>
              <a:ext uri="{FF2B5EF4-FFF2-40B4-BE49-F238E27FC236}">
                <a16:creationId xmlns:a16="http://schemas.microsoft.com/office/drawing/2014/main" id="{32E06D8D-E9BB-D5B1-358E-1E528155C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908" y="950260"/>
            <a:ext cx="4105486" cy="27369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AD8871-7026-244A-4D9C-080883B38F92}"/>
              </a:ext>
            </a:extLst>
          </p:cNvPr>
          <p:cNvSpPr txBox="1"/>
          <p:nvPr/>
        </p:nvSpPr>
        <p:spPr>
          <a:xfrm>
            <a:off x="2174739" y="3408771"/>
            <a:ext cx="42977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Scheme of a neutron microscope</a:t>
            </a:r>
          </a:p>
        </p:txBody>
      </p:sp>
      <p:pic>
        <p:nvPicPr>
          <p:cNvPr id="20" name="Picture 19" descr="A collage of images of circles&#10;&#10;AI-generated content may be incorrect.">
            <a:extLst>
              <a:ext uri="{FF2B5EF4-FFF2-40B4-BE49-F238E27FC236}">
                <a16:creationId xmlns:a16="http://schemas.microsoft.com/office/drawing/2014/main" id="{C9AEE014-042A-50F7-6D3B-344F6B88B0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26" t="46811" r="9805" b="10211"/>
          <a:stretch>
            <a:fillRect/>
          </a:stretch>
        </p:blipFill>
        <p:spPr>
          <a:xfrm>
            <a:off x="64325" y="5070764"/>
            <a:ext cx="12127675" cy="17872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42F9DE-0298-C73C-A88C-ED30CC71D8BB}"/>
              </a:ext>
            </a:extLst>
          </p:cNvPr>
          <p:cNvSpPr txBox="1"/>
          <p:nvPr/>
        </p:nvSpPr>
        <p:spPr>
          <a:xfrm>
            <a:off x="7232073" y="4023360"/>
            <a:ext cx="429303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Highly chromatic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Not suitable for broad band imaging</a:t>
            </a:r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2FE10C01-5ECC-6D5B-0B7C-E6C378E36E61}"/>
              </a:ext>
            </a:extLst>
          </p:cNvPr>
          <p:cNvSpPr/>
          <p:nvPr/>
        </p:nvSpPr>
        <p:spPr>
          <a:xfrm>
            <a:off x="9865895" y="2233061"/>
            <a:ext cx="279133" cy="269508"/>
          </a:xfrm>
          <a:prstGeom prst="star5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83FD00-0350-250D-9419-C296E2060160}"/>
              </a:ext>
            </a:extLst>
          </p:cNvPr>
          <p:cNvSpPr/>
          <p:nvPr/>
        </p:nvSpPr>
        <p:spPr>
          <a:xfrm>
            <a:off x="6592631" y="1566629"/>
            <a:ext cx="267839" cy="15719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pic>
        <p:nvPicPr>
          <p:cNvPr id="11" name="Picture 10" descr="A black and white image of a oval&#10;&#10;AI-generated content may be incorrect.">
            <a:extLst>
              <a:ext uri="{FF2B5EF4-FFF2-40B4-BE49-F238E27FC236}">
                <a16:creationId xmlns:a16="http://schemas.microsoft.com/office/drawing/2014/main" id="{64F8643F-982A-4433-3EB6-1CF94A435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966" y="1670226"/>
            <a:ext cx="171158" cy="1331020"/>
          </a:xfrm>
          <a:prstGeom prst="rect">
            <a:avLst/>
          </a:prstGeom>
        </p:spPr>
      </p:pic>
      <p:pic>
        <p:nvPicPr>
          <p:cNvPr id="13" name="Picture 12" descr="A black and white image of a oval&#10;&#10;AI-generated content may be incorrect.">
            <a:extLst>
              <a:ext uri="{FF2B5EF4-FFF2-40B4-BE49-F238E27FC236}">
                <a16:creationId xmlns:a16="http://schemas.microsoft.com/office/drawing/2014/main" id="{02E891E3-6508-EC64-8B3C-320B82B33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028" y="2185588"/>
            <a:ext cx="108284" cy="3526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8E6D9-229E-8A77-B550-DCA37F3E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77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75B0F-C6A9-F0CD-9948-A7B2D24F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 Neutron Achromat</a:t>
            </a:r>
            <a:endParaRPr lang="de-CH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0BB2B-D3A4-8CE9-E602-C0993B5E9E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80334" y="6425983"/>
            <a:ext cx="703263" cy="144016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AD979-5D1E-35EA-00CA-F39E34EA7F86}"/>
              </a:ext>
            </a:extLst>
          </p:cNvPr>
          <p:cNvSpPr txBox="1"/>
          <p:nvPr/>
        </p:nvSpPr>
        <p:spPr>
          <a:xfrm>
            <a:off x="1148661" y="1217985"/>
            <a:ext cx="9793088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Suitable as an objective lens imaging with </a:t>
            </a:r>
            <a:r>
              <a:rPr lang="en-US" sz="1867" dirty="0">
                <a:solidFill>
                  <a:srgbClr val="000000"/>
                </a:solidFill>
                <a:highlight>
                  <a:srgbClr val="C0C0C0"/>
                </a:highlight>
                <a:latin typeface="Calibri"/>
              </a:rPr>
              <a:t>broadband radiation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Hybrid optic by combining individual optics with opposite dispersive power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br>
              <a:rPr lang="el-GR" sz="2400" dirty="0"/>
            </a:br>
            <a:endParaRPr lang="en-US" sz="2400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31240-2741-0333-A775-00D22B3F41DC}"/>
              </a:ext>
            </a:extLst>
          </p:cNvPr>
          <p:cNvSpPr txBox="1"/>
          <p:nvPr/>
        </p:nvSpPr>
        <p:spPr>
          <a:xfrm>
            <a:off x="118426" y="6528876"/>
            <a:ext cx="1943041" cy="5533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933" dirty="0" err="1"/>
              <a:t>Kubec</a:t>
            </a:r>
            <a:r>
              <a:rPr lang="de-CH" sz="933" dirty="0"/>
              <a:t>, A. </a:t>
            </a:r>
            <a:r>
              <a:rPr lang="de-CH" sz="933" i="1" dirty="0"/>
              <a:t>et al.</a:t>
            </a:r>
            <a:r>
              <a:rPr lang="de-CH" sz="933" dirty="0"/>
              <a:t> (2022)</a:t>
            </a:r>
            <a:endParaRPr lang="en-US" sz="933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933" dirty="0" err="1"/>
              <a:t>Sanli</a:t>
            </a:r>
            <a:r>
              <a:rPr lang="en-US" sz="933" dirty="0"/>
              <a:t>, U. T. </a:t>
            </a:r>
            <a:r>
              <a:rPr lang="en-US" sz="933" i="1" dirty="0"/>
              <a:t>et al.</a:t>
            </a:r>
            <a:r>
              <a:rPr lang="en-US" sz="933" dirty="0"/>
              <a:t> (2023)</a:t>
            </a:r>
            <a:endParaRPr lang="en-US" sz="933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933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95462-2ED5-486C-64EF-9D14CF3B08E6}"/>
              </a:ext>
            </a:extLst>
          </p:cNvPr>
          <p:cNvSpPr txBox="1"/>
          <p:nvPr/>
        </p:nvSpPr>
        <p:spPr>
          <a:xfrm>
            <a:off x="2882411" y="4010222"/>
            <a:ext cx="2911288" cy="302388"/>
          </a:xfrm>
          <a:prstGeom prst="rect">
            <a:avLst/>
          </a:prstGeom>
          <a:noFill/>
          <a:ln w="41275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Achromat condition ::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F</a:t>
            </a:r>
            <a:r>
              <a:rPr lang="en-US" sz="1600" baseline="-25000" dirty="0" err="1">
                <a:solidFill>
                  <a:srgbClr val="000000"/>
                </a:solidFill>
                <a:latin typeface="Calibri"/>
              </a:rPr>
              <a:t>rl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= -2*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F</a:t>
            </a:r>
            <a:r>
              <a:rPr lang="en-US" sz="1600" baseline="-25000" dirty="0" err="1">
                <a:solidFill>
                  <a:srgbClr val="000000"/>
                </a:solidFill>
                <a:latin typeface="Calibri"/>
              </a:rPr>
              <a:t>fzp</a:t>
            </a:r>
            <a:endParaRPr lang="de-CH" sz="1600" baseline="-250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5284D9-019E-BEFA-BAA3-D2DAF61DC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1824" b="7974"/>
          <a:stretch/>
        </p:blipFill>
        <p:spPr>
          <a:xfrm>
            <a:off x="206506" y="2044891"/>
            <a:ext cx="7101199" cy="2027464"/>
          </a:xfrm>
          <a:prstGeom prst="rect">
            <a:avLst/>
          </a:prstGeom>
        </p:spPr>
      </p:pic>
      <p:pic>
        <p:nvPicPr>
          <p:cNvPr id="2" name="Picture 1" descr="A graph of a red line and black line&#10;&#10;AI-generated content may be incorrect.">
            <a:extLst>
              <a:ext uri="{FF2B5EF4-FFF2-40B4-BE49-F238E27FC236}">
                <a16:creationId xmlns:a16="http://schemas.microsoft.com/office/drawing/2014/main" id="{41F87F23-A8ED-24F1-B99A-95DD14B6C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946" y="1772767"/>
            <a:ext cx="3547510" cy="2441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4709EC-BF9D-B970-8DA4-65FF2F875AAD}"/>
              </a:ext>
            </a:extLst>
          </p:cNvPr>
          <p:cNvSpPr txBox="1"/>
          <p:nvPr/>
        </p:nvSpPr>
        <p:spPr>
          <a:xfrm>
            <a:off x="9630626" y="4669000"/>
            <a:ext cx="2019263" cy="156966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350"/>
              </a:spcBef>
              <a:spcAft>
                <a:spcPts val="225"/>
              </a:spcAft>
            </a:pPr>
            <a:r>
              <a:rPr lang="el-GR" sz="1400" b="0" i="0" dirty="0">
                <a:effectLst/>
                <a:latin typeface="Arial" panose="020B0604020202020204" pitchFamily="34" charset="0"/>
              </a:rPr>
              <a:t>λ</a:t>
            </a:r>
            <a:r>
              <a:rPr lang="en-US" sz="1400" b="0" i="0" baseline="-25000" dirty="0">
                <a:effectLst/>
                <a:latin typeface="Arial" panose="020B0604020202020204" pitchFamily="34" charset="0"/>
              </a:rPr>
              <a:t>design 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= 5 </a:t>
            </a:r>
            <a:r>
              <a:rPr lang="en-US" sz="1400" b="0" i="0" dirty="0" err="1">
                <a:effectLst/>
                <a:latin typeface="Google Sans"/>
              </a:rPr>
              <a:t>Å</a:t>
            </a:r>
            <a:endParaRPr lang="en-US" sz="1400" b="0" i="0" dirty="0">
              <a:effectLst/>
              <a:latin typeface="Google Sans"/>
            </a:endParaRPr>
          </a:p>
          <a:p>
            <a:pPr>
              <a:spcBef>
                <a:spcPts val="1350"/>
              </a:spcBef>
              <a:spcAft>
                <a:spcPts val="225"/>
              </a:spcAft>
            </a:pPr>
            <a:r>
              <a:rPr lang="en-US" sz="1400" dirty="0">
                <a:latin typeface="Google Sans"/>
              </a:rPr>
              <a:t>Lens aperture = 1.4 mm</a:t>
            </a:r>
          </a:p>
          <a:p>
            <a:pPr>
              <a:spcBef>
                <a:spcPts val="1350"/>
              </a:spcBef>
              <a:spcAft>
                <a:spcPts val="225"/>
              </a:spcAft>
            </a:pPr>
            <a:r>
              <a:rPr lang="en-US" sz="1400" dirty="0">
                <a:latin typeface="Google Sans"/>
              </a:rPr>
              <a:t> </a:t>
            </a:r>
            <a:r>
              <a:rPr lang="en-US" sz="1400" dirty="0" err="1">
                <a:latin typeface="Google Sans"/>
              </a:rPr>
              <a:t>F</a:t>
            </a:r>
            <a:r>
              <a:rPr lang="en-US" sz="1400" baseline="-25000" dirty="0" err="1">
                <a:latin typeface="Google Sans"/>
              </a:rPr>
              <a:t>achromat</a:t>
            </a:r>
            <a:r>
              <a:rPr lang="en-US" sz="1400" baseline="-25000" dirty="0">
                <a:latin typeface="Google Sans"/>
              </a:rPr>
              <a:t> </a:t>
            </a:r>
            <a:r>
              <a:rPr lang="en-US" sz="1400" dirty="0">
                <a:latin typeface="Google Sans"/>
              </a:rPr>
              <a:t>= 0.8 m </a:t>
            </a:r>
          </a:p>
          <a:p>
            <a:pPr>
              <a:spcBef>
                <a:spcPts val="1350"/>
              </a:spcBef>
              <a:spcAft>
                <a:spcPts val="225"/>
              </a:spcAft>
            </a:pPr>
            <a:r>
              <a:rPr lang="en-US" sz="1400" dirty="0" err="1">
                <a:latin typeface="Google Sans"/>
              </a:rPr>
              <a:t>F</a:t>
            </a:r>
            <a:r>
              <a:rPr lang="en-US" sz="1400" baseline="-25000" dirty="0" err="1">
                <a:latin typeface="Google Sans"/>
              </a:rPr>
              <a:t>equi</a:t>
            </a:r>
            <a:r>
              <a:rPr lang="en-US" sz="1400" baseline="-25000" dirty="0">
                <a:latin typeface="Google Sans"/>
              </a:rPr>
              <a:t>- FZP</a:t>
            </a:r>
            <a:r>
              <a:rPr lang="en-US" sz="1400" dirty="0">
                <a:latin typeface="Google Sans"/>
              </a:rPr>
              <a:t>   = 0.8 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D98277-0B5E-40BB-B2F3-0BFA9B8BB8F4}"/>
              </a:ext>
            </a:extLst>
          </p:cNvPr>
          <p:cNvGrpSpPr/>
          <p:nvPr/>
        </p:nvGrpSpPr>
        <p:grpSpPr>
          <a:xfrm>
            <a:off x="0" y="4514386"/>
            <a:ext cx="8827911" cy="2214603"/>
            <a:chOff x="0" y="4514386"/>
            <a:chExt cx="8827911" cy="221460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32ABBE-E9C8-CB20-5E16-B7C610569070}"/>
                </a:ext>
              </a:extLst>
            </p:cNvPr>
            <p:cNvGrpSpPr/>
            <p:nvPr/>
          </p:nvGrpSpPr>
          <p:grpSpPr>
            <a:xfrm>
              <a:off x="0" y="4514386"/>
              <a:ext cx="8827911" cy="1983850"/>
              <a:chOff x="0" y="4874150"/>
              <a:chExt cx="8827911" cy="1983850"/>
            </a:xfrm>
          </p:grpSpPr>
          <p:pic>
            <p:nvPicPr>
              <p:cNvPr id="8" name="Picture 7" descr="A black and white image of a circle&#10;&#10;AI-generated content may be incorrect.">
                <a:extLst>
                  <a:ext uri="{FF2B5EF4-FFF2-40B4-BE49-F238E27FC236}">
                    <a16:creationId xmlns:a16="http://schemas.microsoft.com/office/drawing/2014/main" id="{E3B3065A-2FFE-B389-D4AC-8DFF73489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136" t="11002" r="9610" b="12745"/>
              <a:stretch>
                <a:fillRect/>
              </a:stretch>
            </p:blipFill>
            <p:spPr>
              <a:xfrm>
                <a:off x="0" y="4874150"/>
                <a:ext cx="8827911" cy="198385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6A8207-D12E-2580-96E3-616087F66CEC}"/>
                  </a:ext>
                </a:extLst>
              </p:cNvPr>
              <p:cNvSpPr/>
              <p:nvPr/>
            </p:nvSpPr>
            <p:spPr>
              <a:xfrm>
                <a:off x="7872845" y="4883726"/>
                <a:ext cx="910937" cy="90054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err="1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4206D5E-EA43-C2C6-F689-5221B4CE68D1}"/>
                  </a:ext>
                </a:extLst>
              </p:cNvPr>
              <p:cNvSpPr/>
              <p:nvPr/>
            </p:nvSpPr>
            <p:spPr>
              <a:xfrm>
                <a:off x="7869381" y="5846618"/>
                <a:ext cx="910937" cy="87283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err="1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25019F-F618-4DFC-5AA6-DEDECA21E4A4}"/>
                </a:ext>
              </a:extLst>
            </p:cNvPr>
            <p:cNvSpPr txBox="1"/>
            <p:nvPr/>
          </p:nvSpPr>
          <p:spPr>
            <a:xfrm>
              <a:off x="3671091" y="6421212"/>
              <a:ext cx="13567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Simulated data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CB39D0C-9831-AF3E-FB3B-26BB013EA66C}"/>
              </a:ext>
            </a:extLst>
          </p:cNvPr>
          <p:cNvSpPr/>
          <p:nvPr/>
        </p:nvSpPr>
        <p:spPr>
          <a:xfrm>
            <a:off x="7828844" y="4464755"/>
            <a:ext cx="1044223" cy="2048933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A5BB09-94FB-73BB-9DDF-59B0AD9E77A8}"/>
              </a:ext>
            </a:extLst>
          </p:cNvPr>
          <p:cNvSpPr/>
          <p:nvPr/>
        </p:nvSpPr>
        <p:spPr>
          <a:xfrm>
            <a:off x="0" y="4436533"/>
            <a:ext cx="7851422" cy="999067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D020BA-7E5F-A2BB-DC92-85EC28953A58}"/>
              </a:ext>
            </a:extLst>
          </p:cNvPr>
          <p:cNvSpPr/>
          <p:nvPr/>
        </p:nvSpPr>
        <p:spPr>
          <a:xfrm>
            <a:off x="0" y="5456360"/>
            <a:ext cx="7901354" cy="999067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FB09145E-F4E7-C7B1-CF83-6D5452B856CF}"/>
              </a:ext>
            </a:extLst>
          </p:cNvPr>
          <p:cNvSpPr/>
          <p:nvPr/>
        </p:nvSpPr>
        <p:spPr>
          <a:xfrm>
            <a:off x="10060629" y="2901928"/>
            <a:ext cx="279133" cy="269508"/>
          </a:xfrm>
          <a:prstGeom prst="star5">
            <a:avLst/>
          </a:prstGeom>
          <a:solidFill>
            <a:schemeClr val="accent1">
              <a:alpha val="5361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1277387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2273417-1A9C-5607-C866-14D5BE5FAFF0}"/>
              </a:ext>
            </a:extLst>
          </p:cNvPr>
          <p:cNvGrpSpPr/>
          <p:nvPr/>
        </p:nvGrpSpPr>
        <p:grpSpPr>
          <a:xfrm>
            <a:off x="653143" y="4251803"/>
            <a:ext cx="11538857" cy="2713402"/>
            <a:chOff x="653143" y="4251803"/>
            <a:chExt cx="11538857" cy="27134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A271926-BF0E-5B39-E021-9CBFB97DFCCD}"/>
                </a:ext>
              </a:extLst>
            </p:cNvPr>
            <p:cNvGrpSpPr/>
            <p:nvPr/>
          </p:nvGrpSpPr>
          <p:grpSpPr>
            <a:xfrm>
              <a:off x="653143" y="4251803"/>
              <a:ext cx="11538857" cy="2713402"/>
              <a:chOff x="653143" y="4251803"/>
              <a:chExt cx="11538857" cy="271340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3293671-8629-52B2-5E7F-5BCDAB7AE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3143" y="4286698"/>
                <a:ext cx="7369628" cy="2441392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DA3ADA2-C398-9685-6C32-C66344A4DE76}"/>
                  </a:ext>
                </a:extLst>
              </p:cNvPr>
              <p:cNvGrpSpPr/>
              <p:nvPr/>
            </p:nvGrpSpPr>
            <p:grpSpPr>
              <a:xfrm>
                <a:off x="7998296" y="4251803"/>
                <a:ext cx="4193704" cy="2713402"/>
                <a:chOff x="5004048" y="1779662"/>
                <a:chExt cx="4193704" cy="2713402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DD2C31D5-08FD-FE96-42B8-A4471F3646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2599"/>
                <a:stretch/>
              </p:blipFill>
              <p:spPr>
                <a:xfrm>
                  <a:off x="5059575" y="2159473"/>
                  <a:ext cx="4028898" cy="1559176"/>
                </a:xfrm>
                <a:prstGeom prst="rect">
                  <a:avLst/>
                </a:prstGeom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5D01F4-1F05-3FD7-E697-DE8EC58E998E}"/>
                    </a:ext>
                  </a:extLst>
                </p:cNvPr>
                <p:cNvSpPr/>
                <p:nvPr/>
              </p:nvSpPr>
              <p:spPr bwMode="auto">
                <a:xfrm>
                  <a:off x="5004048" y="1779662"/>
                  <a:ext cx="4139952" cy="216024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99DEAA08-7A39-25B8-2633-7A2A70AA7BB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5400000">
                  <a:off x="8782054" y="3399842"/>
                  <a:ext cx="0" cy="216024"/>
                </a:xfrm>
                <a:prstGeom prst="line">
                  <a:avLst/>
                </a:prstGeom>
                <a:solidFill>
                  <a:schemeClr val="accent1"/>
                </a:solidFill>
                <a:ln w="508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BE07D5-6661-1AC0-AAA0-343F139EBDA7}"/>
                    </a:ext>
                  </a:extLst>
                </p:cNvPr>
                <p:cNvSpPr txBox="1"/>
                <p:nvPr/>
              </p:nvSpPr>
              <p:spPr>
                <a:xfrm>
                  <a:off x="8283352" y="3578664"/>
                  <a:ext cx="914400" cy="9144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US" sz="20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300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Calibri"/>
                    </a:rPr>
                    <a:t> 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Symbol" pitchFamily="2" charset="2"/>
                    </a:rPr>
                    <a:t>m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E0C62C-A805-DFA4-CAAF-1F297EE39555}"/>
                </a:ext>
              </a:extLst>
            </p:cNvPr>
            <p:cNvSpPr txBox="1"/>
            <p:nvPr/>
          </p:nvSpPr>
          <p:spPr>
            <a:xfrm>
              <a:off x="8375940" y="6501770"/>
              <a:ext cx="3240360" cy="3562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</a:rPr>
                <a:t>SEM image of the Diamond CRL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0B1FB3-DC41-31A9-16B1-3FD14BBF07BF}"/>
                </a:ext>
              </a:extLst>
            </p:cNvPr>
            <p:cNvSpPr txBox="1"/>
            <p:nvPr/>
          </p:nvSpPr>
          <p:spPr>
            <a:xfrm>
              <a:off x="951882" y="6405976"/>
              <a:ext cx="3240360" cy="3562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</a:rPr>
                <a:t>I</a:t>
              </a:r>
              <a:r>
                <a:rPr lang="en-US" sz="1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</a:rPr>
                <a:t>mage of the Diamond CRL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FBA466-46A9-6CCE-36D3-5B8ED58A39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-207924" y="6616446"/>
            <a:ext cx="703263" cy="144016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D72C38-7908-7958-0ECF-0EF5CD412895}"/>
              </a:ext>
            </a:extLst>
          </p:cNvPr>
          <p:cNvGrpSpPr/>
          <p:nvPr/>
        </p:nvGrpSpPr>
        <p:grpSpPr>
          <a:xfrm>
            <a:off x="668382" y="149317"/>
            <a:ext cx="11175893" cy="4087403"/>
            <a:chOff x="668382" y="149317"/>
            <a:chExt cx="11175893" cy="40874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A562DE-C6E9-52C2-FFA6-4F1795A809AC}"/>
                </a:ext>
              </a:extLst>
            </p:cNvPr>
            <p:cNvGrpSpPr/>
            <p:nvPr/>
          </p:nvGrpSpPr>
          <p:grpSpPr>
            <a:xfrm>
              <a:off x="668382" y="149317"/>
              <a:ext cx="9076509" cy="4087403"/>
              <a:chOff x="668382" y="149317"/>
              <a:chExt cx="9076509" cy="408740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00CA2BB-7A57-C6F5-0860-28289FAD1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382" y="149317"/>
                <a:ext cx="9076509" cy="374793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529308-6FA3-FFF5-DAE9-FCA5AA27C676}"/>
                  </a:ext>
                </a:extLst>
              </p:cNvPr>
              <p:cNvSpPr txBox="1"/>
              <p:nvPr/>
            </p:nvSpPr>
            <p:spPr>
              <a:xfrm>
                <a:off x="3272716" y="3880490"/>
                <a:ext cx="3240360" cy="356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</a:rPr>
                  <a:t>SEM of the Ni FZP</a:t>
                </a:r>
                <a:endParaRPr lang="en-US" sz="1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699528-77AE-8AAC-FC10-FDE3275271CC}"/>
                </a:ext>
              </a:extLst>
            </p:cNvPr>
            <p:cNvSpPr txBox="1"/>
            <p:nvPr/>
          </p:nvSpPr>
          <p:spPr>
            <a:xfrm>
              <a:off x="10117777" y="1947553"/>
              <a:ext cx="172649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>
                  <a:highlight>
                    <a:srgbClr val="FFFF00"/>
                  </a:highlight>
                </a:rPr>
                <a:t>Aspect ratio: 41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88B8CE2-1C81-D19F-925E-2076A9AC5A91}"/>
              </a:ext>
            </a:extLst>
          </p:cNvPr>
          <p:cNvSpPr/>
          <p:nvPr/>
        </p:nvSpPr>
        <p:spPr>
          <a:xfrm>
            <a:off x="3479470" y="6388925"/>
            <a:ext cx="1401288" cy="3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3355467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A469F4-AC02-1E93-E5CC-0EB202232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35" y="1174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Experimental data:  	NeXT, ILL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A7EA1F-4D0B-4130-4C17-3CCBDF5A52E2}"/>
              </a:ext>
            </a:extLst>
          </p:cNvPr>
          <p:cNvGrpSpPr/>
          <p:nvPr/>
        </p:nvGrpSpPr>
        <p:grpSpPr>
          <a:xfrm>
            <a:off x="9342712" y="1016048"/>
            <a:ext cx="2849288" cy="2162432"/>
            <a:chOff x="9196478" y="0"/>
            <a:chExt cx="2870045" cy="1890584"/>
          </a:xfrm>
        </p:grpSpPr>
        <p:pic>
          <p:nvPicPr>
            <p:cNvPr id="6" name="Picture 5" descr="A graph of a red line and black line&#10;&#10;AI-generated content may be incorrect.">
              <a:extLst>
                <a:ext uri="{FF2B5EF4-FFF2-40B4-BE49-F238E27FC236}">
                  <a16:creationId xmlns:a16="http://schemas.microsoft.com/office/drawing/2014/main" id="{FB988187-9C23-7D47-A5F6-51E62F924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189"/>
            <a:stretch>
              <a:fillRect/>
            </a:stretch>
          </p:blipFill>
          <p:spPr>
            <a:xfrm>
              <a:off x="9196478" y="0"/>
              <a:ext cx="2870045" cy="189058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665CFE-771A-983B-8561-1D658E09743D}"/>
                </a:ext>
              </a:extLst>
            </p:cNvPr>
            <p:cNvCxnSpPr/>
            <p:nvPr/>
          </p:nvCxnSpPr>
          <p:spPr>
            <a:xfrm>
              <a:off x="9779299" y="962925"/>
              <a:ext cx="2095176" cy="42091"/>
            </a:xfrm>
            <a:prstGeom prst="line">
              <a:avLst/>
            </a:prstGeom>
            <a:ln w="31750">
              <a:solidFill>
                <a:schemeClr val="accent3">
                  <a:alpha val="52000"/>
                </a:schemeClr>
              </a:solidFill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1A8FA0-8DA5-32A8-D581-0A425EC5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888"/>
            <a:ext cx="9403492" cy="2346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0C4B9-01B9-0D91-D15A-F9A9504A6CF9}"/>
              </a:ext>
            </a:extLst>
          </p:cNvPr>
          <p:cNvSpPr txBox="1"/>
          <p:nvPr/>
        </p:nvSpPr>
        <p:spPr>
          <a:xfrm>
            <a:off x="3835241" y="3128904"/>
            <a:ext cx="20122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Experimental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F0C2A-B4BC-780A-53A6-F186318D341B}"/>
              </a:ext>
            </a:extLst>
          </p:cNvPr>
          <p:cNvSpPr txBox="1"/>
          <p:nvPr/>
        </p:nvSpPr>
        <p:spPr>
          <a:xfrm>
            <a:off x="10216716" y="3708295"/>
            <a:ext cx="197528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100" dirty="0">
                <a:effectLst/>
                <a:latin typeface="Aptos" panose="020B0004020202020204" pitchFamily="34" charset="0"/>
              </a:rPr>
              <a:t>• </a:t>
            </a:r>
            <a:r>
              <a:rPr lang="en-US" sz="1100" dirty="0" err="1">
                <a:effectLst/>
                <a:latin typeface="Aptos" panose="020B0004020202020204" pitchFamily="34" charset="0"/>
              </a:rPr>
              <a:t>F</a:t>
            </a:r>
            <a:r>
              <a:rPr lang="en-US" sz="1100" baseline="-25000" dirty="0" err="1">
                <a:effectLst/>
                <a:latin typeface="Aptos" panose="020B0004020202020204" pitchFamily="34" charset="0"/>
              </a:rPr>
              <a:t>Achromat</a:t>
            </a:r>
            <a:r>
              <a:rPr lang="en-US" sz="1100" baseline="-25000" dirty="0">
                <a:effectLst/>
                <a:latin typeface="Aptos" panose="020B0004020202020204" pitchFamily="34" charset="0"/>
              </a:rPr>
              <a:t> </a:t>
            </a:r>
            <a:r>
              <a:rPr lang="en-US" sz="1100" dirty="0">
                <a:effectLst/>
                <a:latin typeface="Aptos" panose="020B0004020202020204" pitchFamily="34" charset="0"/>
              </a:rPr>
              <a:t> at 5Å : 0.8 m</a:t>
            </a:r>
          </a:p>
          <a:p>
            <a:pPr>
              <a:buNone/>
            </a:pPr>
            <a:r>
              <a:rPr lang="en-US" sz="1100" dirty="0">
                <a:effectLst/>
                <a:latin typeface="Aptos" panose="020B0004020202020204" pitchFamily="34" charset="0"/>
              </a:rPr>
              <a:t>• Lens aperture : 1.4 mm </a:t>
            </a:r>
          </a:p>
          <a:p>
            <a:pPr>
              <a:buNone/>
            </a:pPr>
            <a:r>
              <a:rPr lang="en-US" sz="1100" dirty="0">
                <a:effectLst/>
                <a:latin typeface="Aptos" panose="020B0004020202020204" pitchFamily="34" charset="0"/>
              </a:rPr>
              <a:t>• Magnification : 6.67 X </a:t>
            </a:r>
          </a:p>
          <a:p>
            <a:pPr>
              <a:buNone/>
            </a:pPr>
            <a:r>
              <a:rPr lang="en-US" sz="1100" dirty="0">
                <a:effectLst/>
                <a:latin typeface="Aptos" panose="020B0004020202020204" pitchFamily="34" charset="0"/>
              </a:rPr>
              <a:t>• Exposure time : 60 minutes </a:t>
            </a:r>
          </a:p>
          <a:p>
            <a:pPr>
              <a:buNone/>
            </a:pPr>
            <a:r>
              <a:rPr lang="en-US" sz="1100" dirty="0">
                <a:effectLst/>
                <a:latin typeface="Aptos" panose="020B0004020202020204" pitchFamily="34" charset="0"/>
              </a:rPr>
              <a:t>• Wavelength : 5 </a:t>
            </a:r>
            <a:r>
              <a:rPr lang="en-US" sz="1100" dirty="0" err="1">
                <a:effectLst/>
                <a:latin typeface="Aptos" panose="020B0004020202020204" pitchFamily="34" charset="0"/>
              </a:rPr>
              <a:t>Å</a:t>
            </a:r>
            <a:r>
              <a:rPr lang="en-US" sz="1100" dirty="0">
                <a:effectLst/>
                <a:latin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en-US" sz="1100" dirty="0">
                <a:effectLst/>
                <a:latin typeface="Aptos" panose="020B0004020202020204" pitchFamily="34" charset="0"/>
              </a:rPr>
              <a:t>• </a:t>
            </a:r>
            <a:r>
              <a:rPr lang="el-GR" sz="1100" dirty="0" err="1">
                <a:effectLst/>
                <a:latin typeface="Aptos" panose="020B0004020202020204" pitchFamily="34" charset="0"/>
              </a:rPr>
              <a:t>Δλ</a:t>
            </a:r>
            <a:r>
              <a:rPr lang="el-GR" sz="1100" dirty="0">
                <a:effectLst/>
                <a:latin typeface="Aptos" panose="020B0004020202020204" pitchFamily="34" charset="0"/>
              </a:rPr>
              <a:t>/λ : 0.15 </a:t>
            </a:r>
          </a:p>
          <a:p>
            <a:pPr>
              <a:buNone/>
            </a:pPr>
            <a:r>
              <a:rPr lang="el-GR" sz="1100" dirty="0">
                <a:effectLst/>
                <a:latin typeface="Aptos" panose="020B0004020202020204" pitchFamily="34" charset="0"/>
              </a:rPr>
              <a:t>• </a:t>
            </a:r>
            <a:r>
              <a:rPr lang="en-US" sz="1100" dirty="0">
                <a:effectLst/>
                <a:latin typeface="Aptos" panose="020B0004020202020204" pitchFamily="34" charset="0"/>
              </a:rPr>
              <a:t>Field of view : 5 mm  </a:t>
            </a:r>
          </a:p>
          <a:p>
            <a:pPr>
              <a:buNone/>
            </a:pPr>
            <a:r>
              <a:rPr lang="en-US" sz="1100" dirty="0">
                <a:effectLst/>
                <a:latin typeface="Aptos" panose="020B0004020202020204" pitchFamily="34" charset="0"/>
              </a:rPr>
              <a:t>• ~20 µm structures resolved</a:t>
            </a:r>
          </a:p>
          <a:p>
            <a:br>
              <a:rPr lang="en-US" sz="1100" dirty="0">
                <a:effectLst/>
                <a:latin typeface="Aptos" panose="020B0004020202020204" pitchFamily="34" charset="0"/>
              </a:rPr>
            </a:br>
            <a:endParaRPr lang="en-US" sz="1100" dirty="0">
              <a:effectLst/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C6266-77A7-5114-17B4-09DC8F9E3FFD}"/>
              </a:ext>
            </a:extLst>
          </p:cNvPr>
          <p:cNvSpPr txBox="1"/>
          <p:nvPr/>
        </p:nvSpPr>
        <p:spPr>
          <a:xfrm>
            <a:off x="761115" y="6550223"/>
            <a:ext cx="447789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High resolution magnified neutron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F7106-9FCC-AE2D-4F80-3CA0B67FAF75}"/>
              </a:ext>
            </a:extLst>
          </p:cNvPr>
          <p:cNvSpPr txBox="1"/>
          <p:nvPr/>
        </p:nvSpPr>
        <p:spPr>
          <a:xfrm>
            <a:off x="4653941" y="3616037"/>
            <a:ext cx="5086201" cy="20621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Matches very well with the simulations</a:t>
            </a:r>
          </a:p>
          <a:p>
            <a:pPr algn="l"/>
            <a:endParaRPr lang="en-US" sz="2000" dirty="0"/>
          </a:p>
          <a:p>
            <a:pPr algn="l"/>
            <a:r>
              <a:rPr lang="en-US" sz="5400" dirty="0"/>
              <a:t>🥳😁</a:t>
            </a:r>
            <a:endParaRPr lang="en-US" sz="2000" dirty="0">
              <a:highlight>
                <a:srgbClr val="FFFF00"/>
              </a:highlight>
            </a:endParaRPr>
          </a:p>
          <a:p>
            <a:pPr algn="l"/>
            <a:r>
              <a:rPr lang="en-US" sz="2000" dirty="0">
                <a:highlight>
                  <a:srgbClr val="FFFF00"/>
                </a:highlight>
              </a:rPr>
              <a:t>We have an achromatic neutron objective lens</a:t>
            </a:r>
          </a:p>
          <a:p>
            <a:pPr algn="l"/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12" name="Picture 11" descr="A circular pattern with red lines&#10;&#10;AI-generated content may be incorrect.">
            <a:extLst>
              <a:ext uri="{FF2B5EF4-FFF2-40B4-BE49-F238E27FC236}">
                <a16:creationId xmlns:a16="http://schemas.microsoft.com/office/drawing/2014/main" id="{4830BDA9-2E72-8208-BC12-53090C5231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81" t="12644" r="10407" b="11494"/>
          <a:stretch>
            <a:fillRect/>
          </a:stretch>
        </p:blipFill>
        <p:spPr>
          <a:xfrm>
            <a:off x="1254033" y="3559922"/>
            <a:ext cx="3082835" cy="3036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E2FA8-C7E4-937D-1594-A32C2DE45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0" y="0"/>
            <a:ext cx="1905000" cy="10828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FC34B0-569D-7D5D-479F-DA26046231AD}"/>
              </a:ext>
            </a:extLst>
          </p:cNvPr>
          <p:cNvSpPr/>
          <p:nvPr/>
        </p:nvSpPr>
        <p:spPr>
          <a:xfrm>
            <a:off x="0" y="1996324"/>
            <a:ext cx="8877300" cy="103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A673E8-722C-4859-2983-EE3723E95C91}"/>
              </a:ext>
            </a:extLst>
          </p:cNvPr>
          <p:cNvSpPr/>
          <p:nvPr/>
        </p:nvSpPr>
        <p:spPr>
          <a:xfrm>
            <a:off x="0" y="969910"/>
            <a:ext cx="8877300" cy="103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58433-C516-D2A2-9885-B12A99876BE0}"/>
              </a:ext>
            </a:extLst>
          </p:cNvPr>
          <p:cNvSpPr txBox="1"/>
          <p:nvPr/>
        </p:nvSpPr>
        <p:spPr>
          <a:xfrm>
            <a:off x="4807132" y="5394961"/>
            <a:ext cx="317843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 err="1"/>
              <a:t>McStas</a:t>
            </a:r>
            <a:r>
              <a:rPr lang="en-US" sz="2000" dirty="0"/>
              <a:t> was a huge part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Benchmarking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Troubleshooting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Expectation management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84F065D-A052-A2DA-9D3C-274F2F78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16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152C7F-4E59-E2B6-B2A7-B419C9D993B6}"/>
              </a:ext>
            </a:extLst>
          </p:cNvPr>
          <p:cNvSpPr/>
          <p:nvPr/>
        </p:nvSpPr>
        <p:spPr>
          <a:xfrm>
            <a:off x="3746810" y="6345044"/>
            <a:ext cx="390292" cy="78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EB2053-7D93-0E78-8D96-AA617E6CCD57}"/>
              </a:ext>
            </a:extLst>
          </p:cNvPr>
          <p:cNvSpPr txBox="1"/>
          <p:nvPr/>
        </p:nvSpPr>
        <p:spPr>
          <a:xfrm>
            <a:off x="3613864" y="6100875"/>
            <a:ext cx="102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0.5 mm</a:t>
            </a:r>
          </a:p>
        </p:txBody>
      </p:sp>
    </p:spTree>
    <p:extLst>
      <p:ext uri="{BB962C8B-B14F-4D97-AF65-F5344CB8AC3E}">
        <p14:creationId xmlns:p14="http://schemas.microsoft.com/office/powerpoint/2010/main" val="331292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allAtOnce"/>
      <p:bldP spid="10" grpId="0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rey and white pattern&#10;&#10;AI-generated content may be incorrect.">
            <a:extLst>
              <a:ext uri="{FF2B5EF4-FFF2-40B4-BE49-F238E27FC236}">
                <a16:creationId xmlns:a16="http://schemas.microsoft.com/office/drawing/2014/main" id="{1F0C92FE-B35F-8123-FC7D-56857898B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85000"/>
          </a:blip>
          <a:srcRect t="13213" r="10375" b="34985"/>
          <a:stretch>
            <a:fillRect/>
          </a:stretch>
        </p:blipFill>
        <p:spPr>
          <a:xfrm>
            <a:off x="440574" y="266007"/>
            <a:ext cx="11346873" cy="64340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5ECBBB-8B6C-BB5E-4EB0-4AD68A8E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629" y="761280"/>
            <a:ext cx="3376516" cy="106752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Thanks for your attention</a:t>
            </a:r>
            <a:br>
              <a:rPr lang="en-US" dirty="0"/>
            </a:br>
            <a:r>
              <a:rPr lang="en-US" dirty="0"/>
              <a:t>Questions ???</a:t>
            </a:r>
            <a:br>
              <a:rPr lang="en-US" dirty="0"/>
            </a:br>
            <a:r>
              <a:rPr lang="en-US" dirty="0"/>
              <a:t>Comments??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09E740-DEA3-3374-45DF-89B9D3E61DBD}"/>
              </a:ext>
            </a:extLst>
          </p:cNvPr>
          <p:cNvGrpSpPr/>
          <p:nvPr/>
        </p:nvGrpSpPr>
        <p:grpSpPr>
          <a:xfrm>
            <a:off x="975370" y="1440774"/>
            <a:ext cx="3564908" cy="4101901"/>
            <a:chOff x="1812175" y="257695"/>
            <a:chExt cx="4378036" cy="5037513"/>
          </a:xfrm>
        </p:grpSpPr>
        <p:pic>
          <p:nvPicPr>
            <p:cNvPr id="7" name="Picture 6" descr="A close-up of a plant&#10;&#10;AI-generated content may be incorrect.">
              <a:extLst>
                <a:ext uri="{FF2B5EF4-FFF2-40B4-BE49-F238E27FC236}">
                  <a16:creationId xmlns:a16="http://schemas.microsoft.com/office/drawing/2014/main" id="{80B1FFA5-9F85-05B4-2148-D6C0D6610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385" r="19287" b="13583"/>
            <a:stretch>
              <a:fillRect/>
            </a:stretch>
          </p:blipFill>
          <p:spPr>
            <a:xfrm>
              <a:off x="1812175" y="257695"/>
              <a:ext cx="4378036" cy="5037513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DC094F-90A1-B975-68D9-E32D32B21606}"/>
                </a:ext>
              </a:extLst>
            </p:cNvPr>
            <p:cNvCxnSpPr>
              <a:cxnSpLocks/>
            </p:cNvCxnSpPr>
            <p:nvPr/>
          </p:nvCxnSpPr>
          <p:spPr>
            <a:xfrm>
              <a:off x="5361709" y="4247804"/>
              <a:ext cx="24938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27DED3-BF3A-A59F-B5C7-52ED8D22354B}"/>
                </a:ext>
              </a:extLst>
            </p:cNvPr>
            <p:cNvSpPr txBox="1"/>
            <p:nvPr/>
          </p:nvSpPr>
          <p:spPr>
            <a:xfrm>
              <a:off x="4668808" y="4297681"/>
              <a:ext cx="925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 nm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1851B98-E053-120D-F96D-B006BA0E43A3}"/>
              </a:ext>
            </a:extLst>
          </p:cNvPr>
          <p:cNvSpPr/>
          <p:nvPr/>
        </p:nvSpPr>
        <p:spPr>
          <a:xfrm>
            <a:off x="4919325" y="2155371"/>
            <a:ext cx="4852077" cy="3642617"/>
          </a:xfrm>
          <a:prstGeom prst="rect">
            <a:avLst/>
          </a:prstGeom>
          <a:solidFill>
            <a:srgbClr val="FEFEF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Laboratory for X-ray Nanoscience and Technologies (LXN), PSI</a:t>
            </a:r>
            <a:endParaRPr lang="en-US" sz="1200" dirty="0">
              <a:solidFill>
                <a:schemeClr val="tx1"/>
              </a:solidFill>
            </a:endParaRP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Di Qu 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Silas Strebel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Hui-Yuan Chen</a:t>
            </a:r>
            <a:endParaRPr lang="en-US" sz="1200" baseline="30000" dirty="0">
              <a:solidFill>
                <a:schemeClr val="tx1"/>
              </a:solidFill>
            </a:endParaRP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Peng Qi</a:t>
            </a:r>
            <a:endParaRPr lang="en-US" sz="1200" baseline="30000" dirty="0">
              <a:solidFill>
                <a:schemeClr val="tx1"/>
              </a:solidFill>
            </a:endParaRP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Konstantins </a:t>
            </a:r>
            <a:r>
              <a:rPr lang="en-US" sz="1200" dirty="0" err="1">
                <a:solidFill>
                  <a:schemeClr val="tx1"/>
                </a:solidFill>
              </a:rPr>
              <a:t>Jefimovs</a:t>
            </a:r>
            <a:endParaRPr lang="en-US" sz="1200" dirty="0">
              <a:solidFill>
                <a:schemeClr val="tx1"/>
              </a:solidFill>
            </a:endParaRP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Joan Vila-</a:t>
            </a:r>
            <a:r>
              <a:rPr lang="en-US" sz="1200" dirty="0" err="1">
                <a:solidFill>
                  <a:schemeClr val="tx1"/>
                </a:solidFill>
              </a:rPr>
              <a:t>Comamala</a:t>
            </a:r>
            <a:endParaRPr lang="en-US" sz="1200" dirty="0">
              <a:solidFill>
                <a:schemeClr val="tx1"/>
              </a:solidFill>
            </a:endParaRP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Christian David 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Laboratory for Neutron Scattering and Imaging, PSI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Markus Strobl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Joachim Kohlbrecher, SANS1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Anders Kaestner, ICON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Matteo Busi, BOA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endParaRPr lang="en-US" sz="1200" baseline="30000" dirty="0">
              <a:solidFill>
                <a:schemeClr val="tx1"/>
              </a:solidFill>
            </a:endParaRPr>
          </a:p>
          <a:p>
            <a:pPr marL="137700" indent="-3429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Large scale structures, NeXT beamline, ILL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Alessandro </a:t>
            </a:r>
            <a:r>
              <a:rPr lang="en-US" sz="1200" dirty="0" err="1">
                <a:solidFill>
                  <a:schemeClr val="tx1"/>
                </a:solidFill>
              </a:rPr>
              <a:t>tengattini</a:t>
            </a:r>
            <a:endParaRPr lang="en-US" sz="1200" dirty="0">
              <a:solidFill>
                <a:schemeClr val="tx1"/>
              </a:solidFill>
            </a:endParaRP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Lukas  </a:t>
            </a:r>
            <a:r>
              <a:rPr lang="en-US" sz="1200" dirty="0" err="1">
                <a:solidFill>
                  <a:schemeClr val="tx1"/>
                </a:solidFill>
              </a:rPr>
              <a:t>helfen</a:t>
            </a:r>
            <a:endParaRPr lang="en-US" sz="1200" dirty="0">
              <a:solidFill>
                <a:schemeClr val="tx1"/>
              </a:solidFill>
            </a:endParaRP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Anna </a:t>
            </a:r>
            <a:r>
              <a:rPr lang="en-US" sz="1200" dirty="0" err="1">
                <a:solidFill>
                  <a:schemeClr val="tx1"/>
                </a:solidFill>
              </a:rPr>
              <a:t>fedrigo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A1D3C-23F2-FEEA-BD53-8555907E5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40"/>
          <a:stretch>
            <a:fillRect/>
          </a:stretch>
        </p:blipFill>
        <p:spPr>
          <a:xfrm>
            <a:off x="10361968" y="5282004"/>
            <a:ext cx="1486981" cy="14396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011D7-201F-96CB-A9C2-37279656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09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28C4D33-440E-4CE5-19D0-5EC44891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930400"/>
            <a:ext cx="7056995" cy="41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DC8F2-46BF-5318-E4C4-9548C845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89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390E-7073-B68E-3245-2488414B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zone plate (FZP)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01147-E3F0-BC46-B791-9DCBD6A070EF}"/>
              </a:ext>
            </a:extLst>
          </p:cNvPr>
          <p:cNvSpPr txBox="1"/>
          <p:nvPr/>
        </p:nvSpPr>
        <p:spPr>
          <a:xfrm>
            <a:off x="1108707" y="757879"/>
            <a:ext cx="9163176" cy="39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67" dirty="0"/>
              <a:t>Refractive index of hard X-rays and cold neutrons are similar   </a:t>
            </a:r>
            <a:r>
              <a:rPr lang="en-US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n = 1-</a:t>
            </a:r>
            <a:r>
              <a:rPr lang="el-GR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δ</a:t>
            </a:r>
            <a:r>
              <a:rPr lang="en-US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-</a:t>
            </a:r>
            <a:r>
              <a:rPr lang="en-US" sz="1867" dirty="0" err="1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i</a:t>
            </a:r>
            <a:r>
              <a:rPr lang="el-GR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β</a:t>
            </a:r>
            <a:r>
              <a:rPr lang="en-US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 &lt; 1</a:t>
            </a:r>
            <a:endParaRPr lang="en-US" sz="1867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DB619C-0B7F-B29A-C690-3B797F3D69A0}"/>
              </a:ext>
            </a:extLst>
          </p:cNvPr>
          <p:cNvGrpSpPr/>
          <p:nvPr/>
        </p:nvGrpSpPr>
        <p:grpSpPr>
          <a:xfrm>
            <a:off x="8169998" y="1369406"/>
            <a:ext cx="1254220" cy="5036307"/>
            <a:chOff x="8169998" y="1369406"/>
            <a:chExt cx="1254220" cy="503630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AD726B9-8AD4-1550-56EB-B01F7080525E}"/>
                </a:ext>
              </a:extLst>
            </p:cNvPr>
            <p:cNvGrpSpPr/>
            <p:nvPr/>
          </p:nvGrpSpPr>
          <p:grpSpPr>
            <a:xfrm>
              <a:off x="8169998" y="1369406"/>
              <a:ext cx="818488" cy="4127823"/>
              <a:chOff x="8169998" y="1369406"/>
              <a:chExt cx="818488" cy="412782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8EF038-E8C2-1323-2415-43942A11A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78759" t="4196" r="13905" b="12352"/>
              <a:stretch>
                <a:fillRect/>
              </a:stretch>
            </p:blipFill>
            <p:spPr>
              <a:xfrm>
                <a:off x="8418168" y="1386830"/>
                <a:ext cx="570318" cy="411039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9057A3-F579-7CC2-F398-CB342680B648}"/>
                  </a:ext>
                </a:extLst>
              </p:cNvPr>
              <p:cNvSpPr/>
              <p:nvPr/>
            </p:nvSpPr>
            <p:spPr>
              <a:xfrm>
                <a:off x="8169998" y="1369406"/>
                <a:ext cx="380246" cy="298765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err="1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E25D52-0857-CD85-F27E-7D5A71F95EB9}"/>
                </a:ext>
              </a:extLst>
            </p:cNvPr>
            <p:cNvSpPr txBox="1"/>
            <p:nvPr/>
          </p:nvSpPr>
          <p:spPr>
            <a:xfrm>
              <a:off x="8198239" y="5482383"/>
              <a:ext cx="1225979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Amplitude</a:t>
              </a:r>
            </a:p>
            <a:p>
              <a:pPr algn="l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zone plate</a:t>
              </a:r>
            </a:p>
            <a:p>
              <a:pPr algn="l"/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82AE16-65D3-5AEC-B9F4-F4A2C8343A97}"/>
              </a:ext>
            </a:extLst>
          </p:cNvPr>
          <p:cNvSpPr/>
          <p:nvPr/>
        </p:nvSpPr>
        <p:spPr>
          <a:xfrm>
            <a:off x="6353467" y="5440001"/>
            <a:ext cx="904224" cy="546731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8B1E87-A680-FDDF-701A-5D9FE82E70C9}"/>
              </a:ext>
            </a:extLst>
          </p:cNvPr>
          <p:cNvGrpSpPr/>
          <p:nvPr/>
        </p:nvGrpSpPr>
        <p:grpSpPr>
          <a:xfrm>
            <a:off x="6109956" y="1169353"/>
            <a:ext cx="1441217" cy="4631633"/>
            <a:chOff x="6109956" y="1169353"/>
            <a:chExt cx="1441217" cy="463163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F00B0D8-8BA8-1B32-5251-894E4C4B936C}"/>
                </a:ext>
              </a:extLst>
            </p:cNvPr>
            <p:cNvGrpSpPr/>
            <p:nvPr/>
          </p:nvGrpSpPr>
          <p:grpSpPr>
            <a:xfrm>
              <a:off x="6197198" y="1169353"/>
              <a:ext cx="992496" cy="4302299"/>
              <a:chOff x="6197198" y="1169353"/>
              <a:chExt cx="992496" cy="430229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EC0F724-3422-E5C7-8E52-00A2E420B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2103" r="25901" b="12650"/>
              <a:stretch>
                <a:fillRect/>
              </a:stretch>
            </p:blipFill>
            <p:spPr>
              <a:xfrm>
                <a:off x="6257365" y="1169353"/>
                <a:ext cx="932329" cy="430229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7D56D2-7321-3127-1DFF-81BDCDEBFCA4}"/>
                  </a:ext>
                </a:extLst>
              </p:cNvPr>
              <p:cNvSpPr/>
              <p:nvPr/>
            </p:nvSpPr>
            <p:spPr>
              <a:xfrm>
                <a:off x="6197198" y="1303661"/>
                <a:ext cx="380246" cy="298765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err="1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5A03DC-6B20-F383-F275-7D0BE1FB9B1C}"/>
                </a:ext>
              </a:extLst>
            </p:cNvPr>
            <p:cNvSpPr txBox="1"/>
            <p:nvPr/>
          </p:nvSpPr>
          <p:spPr>
            <a:xfrm>
              <a:off x="6109956" y="5493209"/>
              <a:ext cx="14412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Fresnel lens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698DB9-D635-777C-F2C8-51F33719E980}"/>
              </a:ext>
            </a:extLst>
          </p:cNvPr>
          <p:cNvGrpSpPr/>
          <p:nvPr/>
        </p:nvGrpSpPr>
        <p:grpSpPr>
          <a:xfrm>
            <a:off x="542849" y="1142461"/>
            <a:ext cx="4764257" cy="4707687"/>
            <a:chOff x="542849" y="1142461"/>
            <a:chExt cx="4764257" cy="470768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069B412-B2D6-9BEB-BFA1-543B13F58BAC}"/>
                </a:ext>
              </a:extLst>
            </p:cNvPr>
            <p:cNvGrpSpPr/>
            <p:nvPr/>
          </p:nvGrpSpPr>
          <p:grpSpPr>
            <a:xfrm>
              <a:off x="542849" y="1142461"/>
              <a:ext cx="4764257" cy="4707687"/>
              <a:chOff x="542849" y="1142461"/>
              <a:chExt cx="4764257" cy="470768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7FF1484-EC33-A7ED-7955-1C1A5842C898}"/>
                  </a:ext>
                </a:extLst>
              </p:cNvPr>
              <p:cNvGrpSpPr/>
              <p:nvPr/>
            </p:nvGrpSpPr>
            <p:grpSpPr>
              <a:xfrm>
                <a:off x="542849" y="1142461"/>
                <a:ext cx="4764257" cy="4329192"/>
                <a:chOff x="542849" y="1142461"/>
                <a:chExt cx="4764257" cy="432919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FD258987-76E1-0C5C-9D4D-FA29883D65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r="38703" b="12104"/>
                <a:stretch>
                  <a:fillRect/>
                </a:stretch>
              </p:blipFill>
              <p:spPr>
                <a:xfrm>
                  <a:off x="542849" y="1142461"/>
                  <a:ext cx="4764257" cy="4329192"/>
                </a:xfrm>
                <a:prstGeom prst="rect">
                  <a:avLst/>
                </a:prstGeom>
              </p:spPr>
            </p:pic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85FA0B7-7B08-1D10-2FE5-6B2AC55F247E}"/>
                    </a:ext>
                  </a:extLst>
                </p:cNvPr>
                <p:cNvSpPr/>
                <p:nvPr/>
              </p:nvSpPr>
              <p:spPr>
                <a:xfrm>
                  <a:off x="778598" y="1288421"/>
                  <a:ext cx="380246" cy="298765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 err="1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9DA510-AAAE-C8E8-368E-C6C233147468}"/>
                  </a:ext>
                </a:extLst>
              </p:cNvPr>
              <p:cNvSpPr txBox="1"/>
              <p:nvPr/>
            </p:nvSpPr>
            <p:spPr>
              <a:xfrm>
                <a:off x="2354035" y="5542371"/>
                <a:ext cx="186400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Refractive lens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129EBD-DACD-2E3C-8CC8-EEDCB8BF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7758" t="84778" r="67087" b="4905"/>
            <a:stretch>
              <a:fillRect/>
            </a:stretch>
          </p:blipFill>
          <p:spPr>
            <a:xfrm>
              <a:off x="1337481" y="4187662"/>
              <a:ext cx="400660" cy="31059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CFAADA-C215-51F4-2241-66E09418C11E}"/>
              </a:ext>
            </a:extLst>
          </p:cNvPr>
          <p:cNvGrpSpPr/>
          <p:nvPr/>
        </p:nvGrpSpPr>
        <p:grpSpPr>
          <a:xfrm>
            <a:off x="9896512" y="1338925"/>
            <a:ext cx="1942649" cy="4781711"/>
            <a:chOff x="9896512" y="1378114"/>
            <a:chExt cx="1942649" cy="478171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D2993A-02E6-BA19-7692-45C2FE7A8F73}"/>
                </a:ext>
              </a:extLst>
            </p:cNvPr>
            <p:cNvSpPr txBox="1"/>
            <p:nvPr/>
          </p:nvSpPr>
          <p:spPr>
            <a:xfrm>
              <a:off x="9896512" y="5544272"/>
              <a:ext cx="194264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Phase</a:t>
              </a:r>
            </a:p>
            <a:p>
              <a:pPr algn="ctr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zone plate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4481D1-429F-9167-9B2A-07A97A5A8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8759" t="4196" r="13905" b="12352"/>
            <a:stretch>
              <a:fillRect/>
            </a:stretch>
          </p:blipFill>
          <p:spPr>
            <a:xfrm>
              <a:off x="10543060" y="1447790"/>
              <a:ext cx="570318" cy="411039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42285F-717D-1717-CDE7-C74C6E22351C}"/>
                </a:ext>
              </a:extLst>
            </p:cNvPr>
            <p:cNvSpPr/>
            <p:nvPr/>
          </p:nvSpPr>
          <p:spPr>
            <a:xfrm>
              <a:off x="10281827" y="1378114"/>
              <a:ext cx="380246" cy="298765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2EE8C-06C2-B99C-7D7F-9D220833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Page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21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7BF2C4-D897-034B-36D8-843881E2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15" y="421351"/>
            <a:ext cx="8944033" cy="508500"/>
          </a:xfrm>
        </p:spPr>
        <p:txBody>
          <a:bodyPr/>
          <a:lstStyle/>
          <a:p>
            <a:r>
              <a:rPr lang="en-US" dirty="0"/>
              <a:t>Fresnel zone plate (FZP)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FDC8FE-6157-4921-B19D-0AC13D1BB7FB}"/>
              </a:ext>
            </a:extLst>
          </p:cNvPr>
          <p:cNvSpPr txBox="1"/>
          <p:nvPr/>
        </p:nvSpPr>
        <p:spPr>
          <a:xfrm>
            <a:off x="9144000" y="6334972"/>
            <a:ext cx="6096000" cy="523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33" dirty="0"/>
              <a:t>Kearney, et al. (1980)</a:t>
            </a:r>
          </a:p>
          <a:p>
            <a:r>
              <a:rPr lang="en-US" sz="933" dirty="0"/>
              <a:t>Altissimo, et al. (2004)</a:t>
            </a:r>
          </a:p>
          <a:p>
            <a:r>
              <a:rPr lang="en-US" sz="933" dirty="0"/>
              <a:t>Dhanalakshmi Veeraraj, </a:t>
            </a:r>
            <a:r>
              <a:rPr lang="en-US" sz="933" dirty="0" err="1"/>
              <a:t>M.r.</a:t>
            </a:r>
            <a:r>
              <a:rPr lang="en-US" sz="933" dirty="0"/>
              <a:t>, et al (2025)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D6C49C-F6A1-27BA-2A27-8A6C26168914}"/>
                  </a:ext>
                </a:extLst>
              </p:cNvPr>
              <p:cNvSpPr txBox="1"/>
              <p:nvPr/>
            </p:nvSpPr>
            <p:spPr>
              <a:xfrm>
                <a:off x="3040787" y="5074352"/>
                <a:ext cx="2560667" cy="882549"/>
              </a:xfrm>
              <a:prstGeom prst="rect">
                <a:avLst/>
              </a:prstGeom>
              <a:noFill/>
              <a:ln w="381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3200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fzp</a:t>
                </a:r>
                <a:r>
                  <a:rPr lang="en-US" sz="3200" baseline="-25000" dirty="0">
                    <a:solidFill>
                      <a:srgbClr val="000000"/>
                    </a:solidFill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MTSY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tx1"/>
                            </a:solidFill>
                            <a:latin typeface="Times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tx1"/>
                            </a:solidFill>
                            <a:latin typeface="Times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tx1"/>
                            </a:solidFill>
                            <a:latin typeface="Symbol" pitchFamily="2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tx1"/>
                            </a:solidFill>
                            <a:latin typeface="Symbol" pitchFamily="2" charset="2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l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endParaRPr lang="el-GR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D6C49C-F6A1-27BA-2A27-8A6C26168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787" y="5074352"/>
                <a:ext cx="2560667" cy="882549"/>
              </a:xfrm>
              <a:prstGeom prst="rect">
                <a:avLst/>
              </a:prstGeom>
              <a:blipFill>
                <a:blip r:embed="rId3"/>
                <a:stretch>
                  <a:fillRect b="-6757"/>
                </a:stretch>
              </a:blipFill>
              <a:ln w="381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956CDA-3BE4-076F-0927-DB8EC8633FBA}"/>
                  </a:ext>
                </a:extLst>
              </p:cNvPr>
              <p:cNvSpPr txBox="1"/>
              <p:nvPr/>
            </p:nvSpPr>
            <p:spPr>
              <a:xfrm>
                <a:off x="5647569" y="2293175"/>
                <a:ext cx="1219200" cy="1219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F</a:t>
                </a:r>
                <a:r>
                  <a:rPr lang="en-US" sz="2400" baseline="-25000" dirty="0" err="1">
                    <a:solidFill>
                      <a:srgbClr val="000000"/>
                    </a:solidFill>
                    <a:latin typeface="Calibri"/>
                  </a:rPr>
                  <a:t>fzp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000000"/>
                            </a:solidFill>
                            <a:latin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400" dirty="0">
                            <a:solidFill>
                              <a:srgbClr val="000000"/>
                            </a:solidFill>
                            <a:latin typeface="AdvEucSymb-i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endParaRPr lang="en-US" sz="2400" baseline="-25000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956CDA-3BE4-076F-0927-DB8EC863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569" y="2293175"/>
                <a:ext cx="1219200" cy="1219200"/>
              </a:xfrm>
              <a:prstGeom prst="rect">
                <a:avLst/>
              </a:prstGeom>
              <a:blipFill>
                <a:blip r:embed="rId4"/>
                <a:stretch>
                  <a:fillRect l="-1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A941F34-911C-AF0B-FD26-7EB335723615}"/>
              </a:ext>
            </a:extLst>
          </p:cNvPr>
          <p:cNvSpPr txBox="1"/>
          <p:nvPr/>
        </p:nvSpPr>
        <p:spPr>
          <a:xfrm>
            <a:off x="965272" y="1062679"/>
            <a:ext cx="9163176" cy="39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67" dirty="0"/>
              <a:t>Refractive index of hard X-rays and cold neutrons are similar   </a:t>
            </a:r>
            <a:r>
              <a:rPr lang="en-US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n = 1-</a:t>
            </a:r>
            <a:r>
              <a:rPr lang="el-GR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δ</a:t>
            </a:r>
            <a:r>
              <a:rPr lang="en-US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-</a:t>
            </a:r>
            <a:r>
              <a:rPr lang="en-US" sz="1867" dirty="0" err="1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i</a:t>
            </a:r>
            <a:r>
              <a:rPr lang="el-GR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β</a:t>
            </a:r>
            <a:r>
              <a:rPr lang="en-US" sz="1867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 &lt; 1</a:t>
            </a:r>
            <a:endParaRPr lang="en-US" sz="1867" dirty="0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C42CA438-3203-0A44-340E-12A774056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658" t="42910" r="12145" b="37655"/>
          <a:stretch/>
        </p:blipFill>
        <p:spPr>
          <a:xfrm>
            <a:off x="2967546" y="2293175"/>
            <a:ext cx="4514463" cy="220937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1BE130B-32EF-606F-7063-A194C84F130F}"/>
              </a:ext>
            </a:extLst>
          </p:cNvPr>
          <p:cNvSpPr txBox="1"/>
          <p:nvPr/>
        </p:nvSpPr>
        <p:spPr>
          <a:xfrm>
            <a:off x="2901771" y="3982577"/>
            <a:ext cx="12192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Neutrons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9B5BC-E21C-FDEC-E5A7-5F2EEA1D0D3B}"/>
              </a:ext>
            </a:extLst>
          </p:cNvPr>
          <p:cNvSpPr txBox="1"/>
          <p:nvPr/>
        </p:nvSpPr>
        <p:spPr>
          <a:xfrm>
            <a:off x="6960096" y="5472227"/>
            <a:ext cx="6096000" cy="11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Highly chromatic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Can be fabricated by  e-beam lithography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2133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9" descr="A graph with a red line&#10;&#10;Description automatically generated">
            <a:extLst>
              <a:ext uri="{FF2B5EF4-FFF2-40B4-BE49-F238E27FC236}">
                <a16:creationId xmlns:a16="http://schemas.microsoft.com/office/drawing/2014/main" id="{7222B5EC-18F7-D404-9B09-34CF8930B6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82"/>
          <a:stretch/>
        </p:blipFill>
        <p:spPr>
          <a:xfrm>
            <a:off x="7462687" y="1792826"/>
            <a:ext cx="4705847" cy="365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B870FE-9D02-94C5-1CFC-01F55BFDB2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7087"/>
          <a:stretch>
            <a:fillRect/>
          </a:stretch>
        </p:blipFill>
        <p:spPr>
          <a:xfrm>
            <a:off x="228600" y="2235729"/>
            <a:ext cx="2558144" cy="3010653"/>
          </a:xfrm>
          <a:prstGeom prst="rect">
            <a:avLst/>
          </a:prstGeom>
        </p:spPr>
      </p:pic>
      <p:pic>
        <p:nvPicPr>
          <p:cNvPr id="8" name="Picture 7" descr="A person in a protective suit working in a room&#10;&#10;Description automatically generated">
            <a:extLst>
              <a:ext uri="{FF2B5EF4-FFF2-40B4-BE49-F238E27FC236}">
                <a16:creationId xmlns:a16="http://schemas.microsoft.com/office/drawing/2014/main" id="{6DC4130D-F055-6B39-2569-0E7A3048A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6907" y="1813819"/>
            <a:ext cx="4785093" cy="358882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51C7D-9DEB-F4EF-A784-988B5DF063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29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6ABAC5-0D73-892F-C556-F960EB851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534" y="520757"/>
            <a:ext cx="8944033" cy="508500"/>
          </a:xfrm>
        </p:spPr>
        <p:txBody>
          <a:bodyPr/>
          <a:lstStyle/>
          <a:p>
            <a:r>
              <a:rPr lang="en-US" b="0" dirty="0">
                <a:latin typeface="Calibri"/>
              </a:rPr>
              <a:t>SEM images of a Nickel FZP </a:t>
            </a:r>
            <a:br>
              <a:rPr lang="en-US" b="0" dirty="0">
                <a:latin typeface="Symbol" pitchFamily="2" charset="2"/>
              </a:rPr>
            </a:br>
            <a:endParaRPr lang="en-US" b="0" dirty="0"/>
          </a:p>
        </p:txBody>
      </p:sp>
      <p:pic>
        <p:nvPicPr>
          <p:cNvPr id="4" name="Picture 3" descr="A close-up of a white circle&#10;&#10;Description automatically generated">
            <a:extLst>
              <a:ext uri="{FF2B5EF4-FFF2-40B4-BE49-F238E27FC236}">
                <a16:creationId xmlns:a16="http://schemas.microsoft.com/office/drawing/2014/main" id="{64CC000D-C1D5-8C8D-0EE7-FB4E94529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75" r="-3" b="30654"/>
          <a:stretch/>
        </p:blipFill>
        <p:spPr>
          <a:xfrm>
            <a:off x="1697651" y="1439025"/>
            <a:ext cx="4977723" cy="2048447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pic>
        <p:nvPicPr>
          <p:cNvPr id="5" name="Picture 4" descr="A close-up of a row of white objects&#10;&#10;Description automatically generated">
            <a:extLst>
              <a:ext uri="{FF2B5EF4-FFF2-40B4-BE49-F238E27FC236}">
                <a16:creationId xmlns:a16="http://schemas.microsoft.com/office/drawing/2014/main" id="{3A0F94AB-DEB6-8C60-E598-B0B98D230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14" r="-3" b="7763"/>
          <a:stretch/>
        </p:blipFill>
        <p:spPr>
          <a:xfrm>
            <a:off x="5518771" y="1439024"/>
            <a:ext cx="4532331" cy="2587537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pic>
        <p:nvPicPr>
          <p:cNvPr id="6" name="Picture 5" descr="Close-up of a belt&#10;&#10;Description automatically generated">
            <a:extLst>
              <a:ext uri="{FF2B5EF4-FFF2-40B4-BE49-F238E27FC236}">
                <a16:creationId xmlns:a16="http://schemas.microsoft.com/office/drawing/2014/main" id="{CAE1CB6E-EC5A-B575-85CE-A3CE7457E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2" r="1" b="17874"/>
          <a:stretch/>
        </p:blipFill>
        <p:spPr>
          <a:xfrm>
            <a:off x="1697650" y="3584327"/>
            <a:ext cx="4283825" cy="2588097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pic>
        <p:nvPicPr>
          <p:cNvPr id="7" name="Picture 6" descr="A circular pattern on a surface&#10;&#10;Description automatically generated">
            <a:extLst>
              <a:ext uri="{FF2B5EF4-FFF2-40B4-BE49-F238E27FC236}">
                <a16:creationId xmlns:a16="http://schemas.microsoft.com/office/drawing/2014/main" id="{5BB9E7CD-D410-A84C-B546-3D2F6B14D7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03" b="16557"/>
          <a:stretch/>
        </p:blipFill>
        <p:spPr>
          <a:xfrm>
            <a:off x="4525198" y="4113371"/>
            <a:ext cx="5525905" cy="2049007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7F86F8-6BCC-BC82-E6BB-E4A3C1F3C567}"/>
              </a:ext>
            </a:extLst>
          </p:cNvPr>
          <p:cNvSpPr txBox="1"/>
          <p:nvPr/>
        </p:nvSpPr>
        <p:spPr>
          <a:xfrm>
            <a:off x="4514454" y="6186951"/>
            <a:ext cx="2880320" cy="43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2133" i="1" dirty="0">
              <a:solidFill>
                <a:schemeClr val="tx2">
                  <a:lumMod val="50000"/>
                  <a:lumOff val="50000"/>
                </a:schemeClr>
              </a:solidFill>
              <a:latin typeface="Symbol" pitchFamily="2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7D64F-7DAC-D326-F93B-A633F3A479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7906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4564013-2828-EA30-807D-67B0BA9B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40" y="3963162"/>
            <a:ext cx="8883020" cy="289483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63B72E2-3650-C83D-E9D7-01DEE59A3C97}"/>
              </a:ext>
            </a:extLst>
          </p:cNvPr>
          <p:cNvGrpSpPr/>
          <p:nvPr/>
        </p:nvGrpSpPr>
        <p:grpSpPr>
          <a:xfrm>
            <a:off x="314643" y="712519"/>
            <a:ext cx="5444889" cy="3037252"/>
            <a:chOff x="2966399" y="1295123"/>
            <a:chExt cx="6704651" cy="443892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4B46445-5DC0-2E90-8506-10ACF6B88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6230" t="3713"/>
            <a:stretch>
              <a:fillRect/>
            </a:stretch>
          </p:blipFill>
          <p:spPr>
            <a:xfrm>
              <a:off x="2966399" y="1295123"/>
              <a:ext cx="6704651" cy="443892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89CBBDE-AC0D-5841-E104-71A977B931C8}"/>
                </a:ext>
              </a:extLst>
            </p:cNvPr>
            <p:cNvSpPr/>
            <p:nvPr/>
          </p:nvSpPr>
          <p:spPr>
            <a:xfrm>
              <a:off x="8425132" y="1391728"/>
              <a:ext cx="448574" cy="18057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70E304E-BED4-087D-A361-5CB6F7D5908C}"/>
                </a:ext>
              </a:extLst>
            </p:cNvPr>
            <p:cNvSpPr/>
            <p:nvPr/>
          </p:nvSpPr>
          <p:spPr>
            <a:xfrm>
              <a:off x="8482642" y="3766867"/>
              <a:ext cx="301924" cy="11703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</p:grpSp>
      <p:pic>
        <p:nvPicPr>
          <p:cNvPr id="40" name="Picture 39" descr="A diagram of a duty cycle&#10;&#10;AI-generated content may be incorrect.">
            <a:extLst>
              <a:ext uri="{FF2B5EF4-FFF2-40B4-BE49-F238E27FC236}">
                <a16:creationId xmlns:a16="http://schemas.microsoft.com/office/drawing/2014/main" id="{33B3F374-F8FA-FDA4-44F7-1A13A89309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31"/>
          <a:stretch>
            <a:fillRect/>
          </a:stretch>
        </p:blipFill>
        <p:spPr>
          <a:xfrm>
            <a:off x="6475852" y="810983"/>
            <a:ext cx="4874319" cy="2949594"/>
          </a:xfrm>
          <a:prstGeom prst="rect">
            <a:avLst/>
          </a:prstGeom>
        </p:spPr>
      </p:pic>
      <p:pic>
        <p:nvPicPr>
          <p:cNvPr id="6" name="Picture 5" descr="A blue and green lines with a red and blue line&#10;&#10;AI-generated content may be incorrect.">
            <a:extLst>
              <a:ext uri="{FF2B5EF4-FFF2-40B4-BE49-F238E27FC236}">
                <a16:creationId xmlns:a16="http://schemas.microsoft.com/office/drawing/2014/main" id="{FB6DA70C-8BAC-957C-BF18-5AF9F8C2C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107" y="3801905"/>
            <a:ext cx="9248293" cy="308276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073E6AC-478F-4C4A-AE37-77B885420259}"/>
              </a:ext>
            </a:extLst>
          </p:cNvPr>
          <p:cNvGrpSpPr/>
          <p:nvPr/>
        </p:nvGrpSpPr>
        <p:grpSpPr>
          <a:xfrm>
            <a:off x="0" y="605640"/>
            <a:ext cx="6187044" cy="3174355"/>
            <a:chOff x="304890" y="680129"/>
            <a:chExt cx="6187044" cy="333078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C8BCE9-709C-60CB-1FCE-280AAC48B78D}"/>
                </a:ext>
              </a:extLst>
            </p:cNvPr>
            <p:cNvGrpSpPr/>
            <p:nvPr/>
          </p:nvGrpSpPr>
          <p:grpSpPr>
            <a:xfrm>
              <a:off x="304890" y="680129"/>
              <a:ext cx="6187044" cy="3330786"/>
              <a:chOff x="304890" y="680129"/>
              <a:chExt cx="6187044" cy="333078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23CDA2D-69D5-EBE0-F242-D3660F0B0F28}"/>
                  </a:ext>
                </a:extLst>
              </p:cNvPr>
              <p:cNvSpPr/>
              <p:nvPr/>
            </p:nvSpPr>
            <p:spPr>
              <a:xfrm>
                <a:off x="304890" y="680129"/>
                <a:ext cx="6187044" cy="3330786"/>
              </a:xfrm>
              <a:prstGeom prst="rect">
                <a:avLst/>
              </a:prstGeom>
              <a:solidFill>
                <a:srgbClr val="FEFEF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err="1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2CD3A63-ED49-E543-FBFC-36AD1F54D2C0}"/>
                  </a:ext>
                </a:extLst>
              </p:cNvPr>
              <p:cNvGrpSpPr/>
              <p:nvPr/>
            </p:nvGrpSpPr>
            <p:grpSpPr>
              <a:xfrm>
                <a:off x="1466307" y="824580"/>
                <a:ext cx="3274980" cy="2628044"/>
                <a:chOff x="5025738" y="584684"/>
                <a:chExt cx="3274980" cy="2628044"/>
              </a:xfrm>
            </p:grpSpPr>
            <p:sp>
              <p:nvSpPr>
                <p:cNvPr id="11" name="Line 14">
                  <a:extLst>
                    <a:ext uri="{FF2B5EF4-FFF2-40B4-BE49-F238E27FC236}">
                      <a16:creationId xmlns:a16="http://schemas.microsoft.com/office/drawing/2014/main" id="{614D4F70-86C7-F97D-D81E-4B1F6E0074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07952" y="2080863"/>
                  <a:ext cx="5993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2" name="Text Box 15">
                  <a:extLst>
                    <a:ext uri="{FF2B5EF4-FFF2-40B4-BE49-F238E27FC236}">
                      <a16:creationId xmlns:a16="http://schemas.microsoft.com/office/drawing/2014/main" id="{113A7440-5F01-95E9-1AEE-A869C135B3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25738" y="1742884"/>
                  <a:ext cx="1352230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1pPr>
                  <a:lvl2pPr marL="742950" indent="-28575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2pPr>
                  <a:lvl3pPr marL="11430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3pPr>
                  <a:lvl4pPr marL="16002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4pPr>
                  <a:lvl5pPr marL="20574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9pPr>
                </a:lstStyle>
                <a:p>
                  <a:r>
                    <a:rPr lang="de-CH" altLang="en-US" sz="1200" dirty="0" err="1"/>
                    <a:t>incoming</a:t>
                  </a:r>
                  <a:r>
                    <a:rPr lang="de-CH" altLang="en-US" sz="1200" dirty="0"/>
                    <a:t> </a:t>
                  </a:r>
                  <a:r>
                    <a:rPr lang="de-CH" altLang="en-US" sz="1200" dirty="0" err="1"/>
                    <a:t>radiation</a:t>
                  </a:r>
                  <a:endParaRPr lang="en-GB" altLang="en-US" sz="1200" dirty="0">
                    <a:latin typeface="Symbol" pitchFamily="18" charset="2"/>
                  </a:endParaRPr>
                </a:p>
              </p:txBody>
            </p:sp>
            <p:sp>
              <p:nvSpPr>
                <p:cNvPr id="13" name="Line 16">
                  <a:extLst>
                    <a:ext uri="{FF2B5EF4-FFF2-40B4-BE49-F238E27FC236}">
                      <a16:creationId xmlns:a16="http://schemas.microsoft.com/office/drawing/2014/main" id="{F550A3C9-6D18-A5EB-3898-E04E386D0E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74148" y="2071641"/>
                  <a:ext cx="5993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4" name="Line 17">
                  <a:extLst>
                    <a:ext uri="{FF2B5EF4-FFF2-40B4-BE49-F238E27FC236}">
                      <a16:creationId xmlns:a16="http://schemas.microsoft.com/office/drawing/2014/main" id="{15501D05-B18A-1F17-03AD-6D2DA94435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81182" y="2154633"/>
                  <a:ext cx="590167" cy="23053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5" name="Line 18">
                  <a:extLst>
                    <a:ext uri="{FF2B5EF4-FFF2-40B4-BE49-F238E27FC236}">
                      <a16:creationId xmlns:a16="http://schemas.microsoft.com/office/drawing/2014/main" id="{DB9A844C-C3ED-A13B-9FE0-CBA335AC90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85557" y="1767336"/>
                  <a:ext cx="562503" cy="2120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6" name="Line 19">
                  <a:extLst>
                    <a:ext uri="{FF2B5EF4-FFF2-40B4-BE49-F238E27FC236}">
                      <a16:creationId xmlns:a16="http://schemas.microsoft.com/office/drawing/2014/main" id="{FF7D5B04-4238-A19E-FC07-373946AC7E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08204" y="861596"/>
                  <a:ext cx="21602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7" name="Text Box 20">
                  <a:extLst>
                    <a:ext uri="{FF2B5EF4-FFF2-40B4-BE49-F238E27FC236}">
                      <a16:creationId xmlns:a16="http://schemas.microsoft.com/office/drawing/2014/main" id="{F9F9FA6B-AD05-DBCD-42F9-7A212222F9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171" y="584684"/>
                  <a:ext cx="52176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1pPr>
                  <a:lvl2pPr marL="742950" indent="-28575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2pPr>
                  <a:lvl3pPr marL="11430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3pPr>
                  <a:lvl4pPr marL="16002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4pPr>
                  <a:lvl5pPr marL="20574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9pPr>
                </a:lstStyle>
                <a:p>
                  <a:r>
                    <a:rPr lang="en-GB" altLang="en-US" sz="1200" dirty="0">
                      <a:latin typeface="Symbol" pitchFamily="2" charset="2"/>
                    </a:rPr>
                    <a:t>DT</a:t>
                  </a:r>
                  <a:endParaRPr lang="en-GB" altLang="en-US" sz="1200" baseline="-25000" dirty="0">
                    <a:latin typeface="Symbol" pitchFamily="2" charset="2"/>
                  </a:endParaRPr>
                </a:p>
              </p:txBody>
            </p:sp>
            <p:sp>
              <p:nvSpPr>
                <p:cNvPr id="18" name="Line 21">
                  <a:extLst>
                    <a:ext uri="{FF2B5EF4-FFF2-40B4-BE49-F238E27FC236}">
                      <a16:creationId xmlns:a16="http://schemas.microsoft.com/office/drawing/2014/main" id="{AFDF00EF-B8E7-2AA2-24AF-987B415BDB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96236" y="1016732"/>
                  <a:ext cx="0" cy="1440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9" name="Text Box 24">
                  <a:extLst>
                    <a:ext uri="{FF2B5EF4-FFF2-40B4-BE49-F238E27FC236}">
                      <a16:creationId xmlns:a16="http://schemas.microsoft.com/office/drawing/2014/main" id="{8A998792-F287-4D15-DED8-6809DAE7EA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45654" y="1088740"/>
                  <a:ext cx="240982" cy="2475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1pPr>
                  <a:lvl2pPr marL="742950" indent="-28575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2pPr>
                  <a:lvl3pPr marL="11430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3pPr>
                  <a:lvl4pPr marL="16002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4pPr>
                  <a:lvl5pPr marL="20574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9pPr>
                </a:lstStyle>
                <a:p>
                  <a:r>
                    <a:rPr lang="de-CH" altLang="en-US" sz="1200" dirty="0"/>
                    <a:t>p</a:t>
                  </a:r>
                  <a:endParaRPr lang="en-GB" altLang="en-US" sz="1200" dirty="0"/>
                </a:p>
              </p:txBody>
            </p:sp>
            <p:sp>
              <p:nvSpPr>
                <p:cNvPr id="20" name="Text Box 26">
                  <a:extLst>
                    <a:ext uri="{FF2B5EF4-FFF2-40B4-BE49-F238E27FC236}">
                      <a16:creationId xmlns:a16="http://schemas.microsoft.com/office/drawing/2014/main" id="{A414FC44-B641-217D-9BA6-01DF60DBDC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98895" y="1594436"/>
                  <a:ext cx="801823" cy="10464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1pPr>
                  <a:lvl2pPr marL="742950" indent="-28575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2pPr>
                  <a:lvl3pPr marL="11430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3pPr>
                  <a:lvl4pPr marL="16002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4pPr>
                  <a:lvl5pPr marL="2057400" indent="-228600" defTabSz="762000"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Geometr415 Md BT" charset="0"/>
                    </a:defRPr>
                  </a:lvl9pPr>
                </a:lstStyle>
                <a:p>
                  <a:r>
                    <a:rPr lang="de-CH" altLang="en-US" sz="1200" dirty="0"/>
                    <a:t> 1</a:t>
                  </a:r>
                  <a:r>
                    <a:rPr lang="de-CH" altLang="en-US" sz="1200" baseline="30000" dirty="0"/>
                    <a:t>st</a:t>
                  </a:r>
                  <a:r>
                    <a:rPr lang="de-CH" altLang="en-US" sz="1200" dirty="0"/>
                    <a:t> </a:t>
                  </a:r>
                  <a:r>
                    <a:rPr lang="de-CH" altLang="en-US" sz="1200" dirty="0" err="1"/>
                    <a:t>order</a:t>
                  </a:r>
                  <a:endParaRPr lang="de-CH" altLang="en-US" sz="1200" dirty="0"/>
                </a:p>
                <a:p>
                  <a:endParaRPr lang="de-CH" altLang="en-US" sz="700" dirty="0"/>
                </a:p>
                <a:p>
                  <a:r>
                    <a:rPr lang="de-CH" altLang="en-US" sz="1200" dirty="0"/>
                    <a:t> 0</a:t>
                  </a:r>
                  <a:r>
                    <a:rPr lang="de-CH" altLang="en-US" sz="1200" baseline="30000" dirty="0"/>
                    <a:t>th</a:t>
                  </a:r>
                  <a:r>
                    <a:rPr lang="de-CH" altLang="en-US" sz="1200" dirty="0"/>
                    <a:t> </a:t>
                  </a:r>
                  <a:r>
                    <a:rPr lang="de-CH" altLang="en-US" sz="1200" dirty="0" err="1"/>
                    <a:t>order</a:t>
                  </a:r>
                  <a:endParaRPr lang="de-CH" altLang="en-US" sz="1200" dirty="0"/>
                </a:p>
                <a:p>
                  <a:endParaRPr lang="de-CH" altLang="en-US" sz="700" dirty="0"/>
                </a:p>
                <a:p>
                  <a:r>
                    <a:rPr lang="de-CH" altLang="en-US" sz="1200" dirty="0"/>
                    <a:t>-1</a:t>
                  </a:r>
                  <a:r>
                    <a:rPr lang="de-CH" altLang="en-US" sz="1200" baseline="30000" dirty="0"/>
                    <a:t>st</a:t>
                  </a:r>
                  <a:r>
                    <a:rPr lang="de-CH" altLang="en-US" sz="1200" dirty="0"/>
                    <a:t> </a:t>
                  </a:r>
                  <a:r>
                    <a:rPr lang="de-CH" altLang="en-US" sz="1200" dirty="0" err="1"/>
                    <a:t>order</a:t>
                  </a:r>
                  <a:endParaRPr lang="de-CH" altLang="en-US" sz="1200" dirty="0"/>
                </a:p>
                <a:p>
                  <a:endParaRPr lang="en-GB" altLang="en-US" sz="1200" dirty="0">
                    <a:latin typeface="Symbol" pitchFamily="18" charset="2"/>
                  </a:endParaRPr>
                </a:p>
              </p:txBody>
            </p:sp>
            <p:sp>
              <p:nvSpPr>
                <p:cNvPr id="21" name="Line 27">
                  <a:extLst>
                    <a:ext uri="{FF2B5EF4-FFF2-40B4-BE49-F238E27FC236}">
                      <a16:creationId xmlns:a16="http://schemas.microsoft.com/office/drawing/2014/main" id="{11552642-7C61-0EA6-3AC4-3136E5F0C3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83369" y="2265290"/>
                  <a:ext cx="488732" cy="39536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22" name="Line 28">
                  <a:extLst>
                    <a:ext uri="{FF2B5EF4-FFF2-40B4-BE49-F238E27FC236}">
                      <a16:creationId xmlns:a16="http://schemas.microsoft.com/office/drawing/2014/main" id="{436EFC34-2909-C25E-ED62-8DBF1485AB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83369" y="1544872"/>
                  <a:ext cx="470289" cy="3239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F2E18D-5942-4500-258A-BBDA73A959A6}"/>
                    </a:ext>
                  </a:extLst>
                </p:cNvPr>
                <p:cNvSpPr/>
                <p:nvPr/>
              </p:nvSpPr>
              <p:spPr bwMode="auto">
                <a:xfrm>
                  <a:off x="6408204" y="1052560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3C1D6B0-7AA2-A611-2EE9-9006CF0CD919}"/>
                    </a:ext>
                  </a:extLst>
                </p:cNvPr>
                <p:cNvSpPr/>
                <p:nvPr/>
              </p:nvSpPr>
              <p:spPr bwMode="auto">
                <a:xfrm>
                  <a:off x="6335594" y="980728"/>
                  <a:ext cx="72000" cy="223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9D411C-B184-0AA1-D1CC-23CB402ADA7C}"/>
                    </a:ext>
                  </a:extLst>
                </p:cNvPr>
                <p:cNvSpPr/>
                <p:nvPr/>
              </p:nvSpPr>
              <p:spPr bwMode="auto">
                <a:xfrm>
                  <a:off x="6408216" y="1232580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A878A7-0D2E-DF27-E7A7-B00B8FF1B210}"/>
                    </a:ext>
                  </a:extLst>
                </p:cNvPr>
                <p:cNvSpPr/>
                <p:nvPr/>
              </p:nvSpPr>
              <p:spPr bwMode="auto">
                <a:xfrm>
                  <a:off x="6408204" y="1412600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D88317-76CC-3E75-2114-C2AD81787DDA}"/>
                    </a:ext>
                  </a:extLst>
                </p:cNvPr>
                <p:cNvSpPr/>
                <p:nvPr/>
              </p:nvSpPr>
              <p:spPr bwMode="auto">
                <a:xfrm>
                  <a:off x="6408204" y="1592620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5644262-56C0-09F2-5B16-B9FF4FE323F3}"/>
                    </a:ext>
                  </a:extLst>
                </p:cNvPr>
                <p:cNvSpPr/>
                <p:nvPr/>
              </p:nvSpPr>
              <p:spPr bwMode="auto">
                <a:xfrm>
                  <a:off x="6408204" y="1772640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71EF679-D77B-81F2-DCCE-E9F4FFE8F2A2}"/>
                    </a:ext>
                  </a:extLst>
                </p:cNvPr>
                <p:cNvSpPr/>
                <p:nvPr/>
              </p:nvSpPr>
              <p:spPr bwMode="auto">
                <a:xfrm>
                  <a:off x="6408216" y="1960213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1C64653-A6EB-0BE6-7AE0-36E424B5186C}"/>
                    </a:ext>
                  </a:extLst>
                </p:cNvPr>
                <p:cNvSpPr/>
                <p:nvPr/>
              </p:nvSpPr>
              <p:spPr bwMode="auto">
                <a:xfrm>
                  <a:off x="6408204" y="2140233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845F49D-BF89-0132-2D04-A91F657DD2D8}"/>
                    </a:ext>
                  </a:extLst>
                </p:cNvPr>
                <p:cNvSpPr/>
                <p:nvPr/>
              </p:nvSpPr>
              <p:spPr bwMode="auto">
                <a:xfrm>
                  <a:off x="6408204" y="2320253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40B6CC8-6C14-FBFE-13DB-C7EDE1DAB147}"/>
                    </a:ext>
                  </a:extLst>
                </p:cNvPr>
                <p:cNvSpPr/>
                <p:nvPr/>
              </p:nvSpPr>
              <p:spPr bwMode="auto">
                <a:xfrm>
                  <a:off x="6408204" y="2500273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CA52C48-1476-B978-4D9D-6527009BFBA9}"/>
                    </a:ext>
                  </a:extLst>
                </p:cNvPr>
                <p:cNvSpPr/>
                <p:nvPr/>
              </p:nvSpPr>
              <p:spPr bwMode="auto">
                <a:xfrm>
                  <a:off x="6408204" y="2680293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006BC2E-8283-8E40-3A27-9A65A6F31A18}"/>
                    </a:ext>
                  </a:extLst>
                </p:cNvPr>
                <p:cNvSpPr/>
                <p:nvPr/>
              </p:nvSpPr>
              <p:spPr bwMode="auto">
                <a:xfrm>
                  <a:off x="6408204" y="2852748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C97C4CD-4710-71BF-C271-841F3459900B}"/>
                    </a:ext>
                  </a:extLst>
                </p:cNvPr>
                <p:cNvSpPr/>
                <p:nvPr/>
              </p:nvSpPr>
              <p:spPr bwMode="auto">
                <a:xfrm>
                  <a:off x="6408204" y="3032768"/>
                  <a:ext cx="180000" cy="10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42" name="Line 21">
                  <a:extLst>
                    <a:ext uri="{FF2B5EF4-FFF2-40B4-BE49-F238E27FC236}">
                      <a16:creationId xmlns:a16="http://schemas.microsoft.com/office/drawing/2014/main" id="{0D282A34-DDB6-05C2-5457-F0A50BB6F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6696236" y="1340768"/>
                  <a:ext cx="0" cy="1440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1462FF-CB83-F710-B3CC-F78B935949DF}"/>
                </a:ext>
              </a:extLst>
            </p:cNvPr>
            <p:cNvSpPr txBox="1"/>
            <p:nvPr/>
          </p:nvSpPr>
          <p:spPr>
            <a:xfrm>
              <a:off x="1991637" y="3457183"/>
              <a:ext cx="414611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000" dirty="0"/>
                <a:t>Diffraction grating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7F126F-5F58-8220-D608-F1A6DCAD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Page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5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C475B-DF89-71BC-142D-4F670483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diffraction efficiency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18B19-492A-A079-D7EB-EF79F970A850}"/>
              </a:ext>
            </a:extLst>
          </p:cNvPr>
          <p:cNvSpPr txBox="1"/>
          <p:nvPr/>
        </p:nvSpPr>
        <p:spPr>
          <a:xfrm>
            <a:off x="7303325" y="451262"/>
            <a:ext cx="28710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When the duty cycle is 0.5</a:t>
            </a:r>
          </a:p>
        </p:txBody>
      </p:sp>
    </p:spTree>
    <p:extLst>
      <p:ext uri="{BB962C8B-B14F-4D97-AF65-F5344CB8AC3E}">
        <p14:creationId xmlns:p14="http://schemas.microsoft.com/office/powerpoint/2010/main" val="979870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rey rectangular object&#10;&#10;AI-generated content may be incorrect.">
            <a:extLst>
              <a:ext uri="{FF2B5EF4-FFF2-40B4-BE49-F238E27FC236}">
                <a16:creationId xmlns:a16="http://schemas.microsoft.com/office/drawing/2014/main" id="{723BA5AC-0A1E-DCD6-802B-23F575654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2281"/>
          <a:stretch>
            <a:fillRect/>
          </a:stretch>
        </p:blipFill>
        <p:spPr>
          <a:xfrm>
            <a:off x="6881279" y="4755751"/>
            <a:ext cx="2750401" cy="18094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FD35F2-58FA-6705-95C3-1E51D2BE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FZP fabrication challenges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D6891A-A56B-FE1E-7FB3-7D6B48B06FDC}"/>
              </a:ext>
            </a:extLst>
          </p:cNvPr>
          <p:cNvSpPr/>
          <p:nvPr/>
        </p:nvSpPr>
        <p:spPr>
          <a:xfrm>
            <a:off x="1159928" y="2414547"/>
            <a:ext cx="3208976" cy="1907050"/>
          </a:xfrm>
          <a:prstGeom prst="rect">
            <a:avLst/>
          </a:prstGeom>
          <a:solidFill>
            <a:srgbClr val="FEFEFE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7" name="Picture 6" descr="A close-up of a stack of foam&#10;&#10;AI-generated content may be incorrect.">
            <a:extLst>
              <a:ext uri="{FF2B5EF4-FFF2-40B4-BE49-F238E27FC236}">
                <a16:creationId xmlns:a16="http://schemas.microsoft.com/office/drawing/2014/main" id="{BBF07C0C-61F1-0C9F-8C5A-09C33022B1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59"/>
          <a:stretch>
            <a:fillRect/>
          </a:stretch>
        </p:blipFill>
        <p:spPr>
          <a:xfrm>
            <a:off x="6825867" y="2389236"/>
            <a:ext cx="2900025" cy="1938814"/>
          </a:xfrm>
          <a:prstGeom prst="rect">
            <a:avLst/>
          </a:prstGeom>
        </p:spPr>
      </p:pic>
      <p:pic>
        <p:nvPicPr>
          <p:cNvPr id="9" name="Picture 8" descr="A close-up of several rectangular objects&#10;&#10;AI-generated content may be incorrect.">
            <a:extLst>
              <a:ext uri="{FF2B5EF4-FFF2-40B4-BE49-F238E27FC236}">
                <a16:creationId xmlns:a16="http://schemas.microsoft.com/office/drawing/2014/main" id="{43FBFA68-39B8-CD76-6EF1-67D388C70D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931"/>
          <a:stretch>
            <a:fillRect/>
          </a:stretch>
        </p:blipFill>
        <p:spPr>
          <a:xfrm>
            <a:off x="1426818" y="4588123"/>
            <a:ext cx="2765282" cy="1847267"/>
          </a:xfrm>
          <a:prstGeom prst="rect">
            <a:avLst/>
          </a:prstGeom>
        </p:spPr>
      </p:pic>
      <p:pic>
        <p:nvPicPr>
          <p:cNvPr id="11" name="Picture 10" descr="A close-up of a device&#10;&#10;AI-generated content may be incorrect.">
            <a:extLst>
              <a:ext uri="{FF2B5EF4-FFF2-40B4-BE49-F238E27FC236}">
                <a16:creationId xmlns:a16="http://schemas.microsoft.com/office/drawing/2014/main" id="{EA0186F8-90A2-9AA5-BAC8-402B7150CD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3723"/>
          <a:stretch>
            <a:fillRect/>
          </a:stretch>
        </p:blipFill>
        <p:spPr>
          <a:xfrm>
            <a:off x="1387235" y="2507220"/>
            <a:ext cx="2719254" cy="1759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C12BF9-48DF-C2FF-6E31-886FD4544AB4}"/>
              </a:ext>
            </a:extLst>
          </p:cNvPr>
          <p:cNvSpPr txBox="1"/>
          <p:nvPr/>
        </p:nvSpPr>
        <p:spPr>
          <a:xfrm>
            <a:off x="1210886" y="855764"/>
            <a:ext cx="820461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Quite challenging to get,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Small outer-zone widths (&lt;100s of nm)  </a:t>
            </a:r>
            <a:r>
              <a:rPr lang="en-US" sz="2000" b="1" dirty="0">
                <a:solidFill>
                  <a:srgbClr val="FF0000"/>
                </a:solidFill>
              </a:rPr>
              <a:t>AND </a:t>
            </a:r>
            <a:r>
              <a:rPr lang="en-US" sz="2000" dirty="0"/>
              <a:t>tall structures (&gt; 2 um)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	High aspect ratio nano structures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Perfect 50% duty cycle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E32675-3C5A-E0A9-0F04-6240ED34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0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C1EBE3-6FA3-169C-8BC3-BE7B8DB0A5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547094"/>
            <a:ext cx="3968143" cy="25005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667E64-98EC-E628-8ABE-21E933B1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034" y="321455"/>
            <a:ext cx="8944033" cy="508500"/>
          </a:xfrm>
        </p:spPr>
        <p:txBody>
          <a:bodyPr/>
          <a:lstStyle/>
          <a:p>
            <a:r>
              <a:rPr lang="en-US" dirty="0" err="1"/>
              <a:t>Soooo</a:t>
            </a:r>
            <a:r>
              <a:rPr lang="en-US" dirty="0"/>
              <a:t>…. Neutron </a:t>
            </a:r>
            <a:r>
              <a:rPr lang="en-US" dirty="0" err="1"/>
              <a:t>zoneplates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CE986-7BE1-47A0-1F99-FE9C187CD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D5150-B428-6A88-6EC3-E402651A9082}"/>
              </a:ext>
            </a:extLst>
          </p:cNvPr>
          <p:cNvSpPr txBox="1"/>
          <p:nvPr/>
        </p:nvSpPr>
        <p:spPr>
          <a:xfrm>
            <a:off x="613317" y="4739268"/>
            <a:ext cx="25313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Kearney, et al. (1980)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4EDC5-6F7B-FD82-6185-7E17CF43B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1"/>
          <a:stretch>
            <a:fillRect/>
          </a:stretch>
        </p:blipFill>
        <p:spPr>
          <a:xfrm>
            <a:off x="3836020" y="1929160"/>
            <a:ext cx="5033413" cy="16544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D02383-C9C5-8836-F3FD-4BB219A042EB}"/>
              </a:ext>
            </a:extLst>
          </p:cNvPr>
          <p:cNvCxnSpPr>
            <a:cxnSpLocks/>
          </p:cNvCxnSpPr>
          <p:nvPr/>
        </p:nvCxnSpPr>
        <p:spPr>
          <a:xfrm>
            <a:off x="3791415" y="1248936"/>
            <a:ext cx="0" cy="4304371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7DEF4A-8498-1A03-533A-13EC82F109D3}"/>
              </a:ext>
            </a:extLst>
          </p:cNvPr>
          <p:cNvSpPr txBox="1"/>
          <p:nvPr/>
        </p:nvSpPr>
        <p:spPr>
          <a:xfrm>
            <a:off x="4923264" y="4705143"/>
            <a:ext cx="3440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Altissimo, et al. (2004)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1757A1-E5BB-5BB7-346B-3B027B79FFB8}"/>
              </a:ext>
            </a:extLst>
          </p:cNvPr>
          <p:cNvCxnSpPr>
            <a:cxnSpLocks/>
          </p:cNvCxnSpPr>
          <p:nvPr/>
        </p:nvCxnSpPr>
        <p:spPr>
          <a:xfrm>
            <a:off x="8886702" y="1252315"/>
            <a:ext cx="0" cy="4304371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DF07D0-BD20-B2B3-BAAF-0B1EB3986904}"/>
              </a:ext>
            </a:extLst>
          </p:cNvPr>
          <p:cNvSpPr txBox="1"/>
          <p:nvPr/>
        </p:nvSpPr>
        <p:spPr>
          <a:xfrm>
            <a:off x="9498981" y="4738597"/>
            <a:ext cx="269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 🙋🏻, et al. (2025)</a:t>
            </a:r>
          </a:p>
        </p:txBody>
      </p:sp>
      <p:pic>
        <p:nvPicPr>
          <p:cNvPr id="1026" name="Picture 2" descr="Question Mark - Openclipart">
            <a:extLst>
              <a:ext uri="{FF2B5EF4-FFF2-40B4-BE49-F238E27FC236}">
                <a16:creationId xmlns:a16="http://schemas.microsoft.com/office/drawing/2014/main" id="{7CD72061-F91D-55E4-C02B-D53AD00C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440" y="1606734"/>
            <a:ext cx="1730955" cy="27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556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8F4DE-F48D-39E5-AF6C-37CA62000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improved FZP component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2AB21DF-7CD3-AC1F-9AC4-C29F82611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50" y="765632"/>
            <a:ext cx="1231817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400" dirty="0"/>
              <a:t>def </a:t>
            </a:r>
            <a:r>
              <a:rPr lang="en-US" sz="1400" dirty="0" err="1"/>
              <a:t>FZP_simple</a:t>
            </a:r>
            <a:r>
              <a:rPr lang="en-US" sz="1400" dirty="0"/>
              <a:t>(rad, dr, bs0rad, </a:t>
            </a:r>
            <a:r>
              <a:rPr lang="en-US" sz="1400" dirty="0" err="1"/>
              <a:t>sigma_abs</a:t>
            </a:r>
            <a:r>
              <a:rPr lang="en-US" sz="1400" dirty="0"/>
              <a:t>, </a:t>
            </a:r>
            <a:r>
              <a:rPr lang="en-US" sz="1400" dirty="0" err="1"/>
              <a:t>sigma_inc</a:t>
            </a:r>
            <a:r>
              <a:rPr lang="en-US" sz="1400" dirty="0"/>
              <a:t>, </a:t>
            </a:r>
            <a:r>
              <a:rPr lang="en-US" sz="1400" dirty="0" err="1"/>
              <a:t>sigma_coh</a:t>
            </a:r>
            <a:r>
              <a:rPr lang="en-US" sz="1400" dirty="0"/>
              <a:t>, </a:t>
            </a:r>
            <a:r>
              <a:rPr lang="en-US" sz="1400" dirty="0" err="1"/>
              <a:t>rho,thickness</a:t>
            </a:r>
            <a:r>
              <a:rPr lang="en-US" sz="1400" dirty="0"/>
              <a:t>, gamma, order, eta):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Included in </a:t>
            </a:r>
            <a:r>
              <a:rPr lang="en-US" sz="1400" b="1" dirty="0" err="1"/>
              <a:t>McStas</a:t>
            </a:r>
            <a:r>
              <a:rPr lang="en-US" sz="1400" b="1" dirty="0"/>
              <a:t> 3.5.32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Nice simple approximation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Handles efficiency as if it is an absorption FZP</a:t>
            </a:r>
          </a:p>
          <a:p>
            <a:endParaRPr lang="en-US" sz="1400" dirty="0"/>
          </a:p>
          <a:p>
            <a:r>
              <a:rPr lang="en-US" sz="1400" dirty="0"/>
              <a:t>def </a:t>
            </a:r>
            <a:r>
              <a:rPr lang="en-US" sz="1400" dirty="0" err="1"/>
              <a:t>FZP_mod</a:t>
            </a:r>
            <a:r>
              <a:rPr lang="en-US" sz="1400" dirty="0"/>
              <a:t> (rad, dr, bs0rad, </a:t>
            </a:r>
            <a:r>
              <a:rPr lang="en-US" sz="1400" dirty="0" err="1"/>
              <a:t>sigma_abs</a:t>
            </a:r>
            <a:r>
              <a:rPr lang="en-US" sz="1400" dirty="0"/>
              <a:t>, </a:t>
            </a:r>
            <a:r>
              <a:rPr lang="en-US" sz="1400" dirty="0" err="1"/>
              <a:t>sigma_inc</a:t>
            </a:r>
            <a:r>
              <a:rPr lang="en-US" sz="1400" dirty="0"/>
              <a:t>, </a:t>
            </a:r>
            <a:r>
              <a:rPr lang="en-US" sz="1400" dirty="0" err="1"/>
              <a:t>sigma_coh</a:t>
            </a:r>
            <a:r>
              <a:rPr lang="en-US" sz="1400" dirty="0"/>
              <a:t>, rho, thickness, gamma,lambda0):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Handles efficiency as if it is a binary phase FZP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Imperfections can be included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Soon available to public</a:t>
            </a:r>
          </a:p>
          <a:p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graph of diffraction order&#10;&#10;AI-generated content may be incorrect.">
            <a:extLst>
              <a:ext uri="{FF2B5EF4-FFF2-40B4-BE49-F238E27FC236}">
                <a16:creationId xmlns:a16="http://schemas.microsoft.com/office/drawing/2014/main" id="{3CDA78F1-F8E2-E9F0-B2B1-EFFA7FEB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959" y="2504297"/>
            <a:ext cx="4431323" cy="3323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6FFAA9-2C91-3ED9-816C-46742F55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17" y="2974165"/>
            <a:ext cx="3462284" cy="25578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6FD25C-F5F5-47B1-E9B7-49451827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11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814A7-851E-3455-87BA-8282C6434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beam detector and a sample detector&#10;&#10;AI-generated content may be incorrect.">
            <a:extLst>
              <a:ext uri="{FF2B5EF4-FFF2-40B4-BE49-F238E27FC236}">
                <a16:creationId xmlns:a16="http://schemas.microsoft.com/office/drawing/2014/main" id="{3640FAE7-3E1F-0D68-A724-0BD5CE83F4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301" b="7957"/>
          <a:stretch>
            <a:fillRect/>
          </a:stretch>
        </p:blipFill>
        <p:spPr>
          <a:xfrm>
            <a:off x="1428170" y="1316621"/>
            <a:ext cx="10652719" cy="38074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6C605A7-D322-B38D-E6F4-AFA6C37E54F9}"/>
              </a:ext>
            </a:extLst>
          </p:cNvPr>
          <p:cNvSpPr txBox="1"/>
          <p:nvPr/>
        </p:nvSpPr>
        <p:spPr>
          <a:xfrm>
            <a:off x="2705749" y="2066517"/>
            <a:ext cx="9488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Mask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1C991B-8260-2BDD-E2FA-F8C0F45D52ED}"/>
              </a:ext>
            </a:extLst>
          </p:cNvPr>
          <p:cNvSpPr txBox="1"/>
          <p:nvPr/>
        </p:nvSpPr>
        <p:spPr>
          <a:xfrm>
            <a:off x="207034" y="3016671"/>
            <a:ext cx="17648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err="1">
                <a:solidFill>
                  <a:srgbClr val="FF0000"/>
                </a:solidFill>
              </a:rPr>
              <a:t>Source_simple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CFD877-EA08-D984-61BF-B59FE42059F2}"/>
              </a:ext>
            </a:extLst>
          </p:cNvPr>
          <p:cNvSpPr txBox="1"/>
          <p:nvPr/>
        </p:nvSpPr>
        <p:spPr>
          <a:xfrm>
            <a:off x="2054276" y="1433104"/>
            <a:ext cx="641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Slit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E3C17F-DA0A-6784-0C36-9BA9D2A9A948}"/>
              </a:ext>
            </a:extLst>
          </p:cNvPr>
          <p:cNvSpPr txBox="1"/>
          <p:nvPr/>
        </p:nvSpPr>
        <p:spPr>
          <a:xfrm>
            <a:off x="4068037" y="1594196"/>
            <a:ext cx="9516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Slit</a:t>
            </a:r>
          </a:p>
          <a:p>
            <a:pPr algn="l"/>
            <a:r>
              <a:rPr lang="en-US" sz="1400" dirty="0" err="1">
                <a:solidFill>
                  <a:srgbClr val="FF0000"/>
                </a:solidFill>
              </a:rPr>
              <a:t>Fzp_mod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84B41C-F2BC-F6FE-DF9C-20B1D7ED1EAF}"/>
              </a:ext>
            </a:extLst>
          </p:cNvPr>
          <p:cNvSpPr txBox="1"/>
          <p:nvPr/>
        </p:nvSpPr>
        <p:spPr>
          <a:xfrm>
            <a:off x="10467457" y="1062051"/>
            <a:ext cx="19405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err="1">
                <a:solidFill>
                  <a:srgbClr val="FF0000"/>
                </a:solidFill>
              </a:rPr>
              <a:t>PSD_monitor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B68280-1ADF-63ED-A9E8-75CDAC356B88}"/>
              </a:ext>
            </a:extLst>
          </p:cNvPr>
          <p:cNvSpPr txBox="1"/>
          <p:nvPr/>
        </p:nvSpPr>
        <p:spPr>
          <a:xfrm>
            <a:off x="485562" y="322513"/>
            <a:ext cx="8201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/>
              <a:t>Instrument setup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297D1E-D957-EFFF-DCE7-FDBAD0BB96FD}"/>
              </a:ext>
            </a:extLst>
          </p:cNvPr>
          <p:cNvSpPr txBox="1"/>
          <p:nvPr/>
        </p:nvSpPr>
        <p:spPr>
          <a:xfrm>
            <a:off x="770202" y="5900208"/>
            <a:ext cx="3019355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dirty="0"/>
              <a:t>• Magnification : ~ 7 X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375ACC-F628-0ABE-E520-7F85889326F2}"/>
              </a:ext>
            </a:extLst>
          </p:cNvPr>
          <p:cNvSpPr txBox="1"/>
          <p:nvPr/>
        </p:nvSpPr>
        <p:spPr>
          <a:xfrm>
            <a:off x="2931500" y="5021351"/>
            <a:ext cx="7135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/>
              <a:t>0.88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E0564-08AB-869F-8290-3E68318980E6}"/>
              </a:ext>
            </a:extLst>
          </p:cNvPr>
          <p:cNvSpPr txBox="1"/>
          <p:nvPr/>
        </p:nvSpPr>
        <p:spPr>
          <a:xfrm>
            <a:off x="7424742" y="5017393"/>
            <a:ext cx="58423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/>
              <a:t>6.6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61B76-2841-46F2-E90D-C036DB05B8A4}"/>
              </a:ext>
            </a:extLst>
          </p:cNvPr>
          <p:cNvSpPr txBox="1"/>
          <p:nvPr/>
        </p:nvSpPr>
        <p:spPr>
          <a:xfrm>
            <a:off x="4296837" y="5254823"/>
            <a:ext cx="57799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Scheme of a neutron microscope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8248A-BBA9-BA07-38B7-A9386D7D06D9}"/>
              </a:ext>
            </a:extLst>
          </p:cNvPr>
          <p:cNvGrpSpPr/>
          <p:nvPr/>
        </p:nvGrpSpPr>
        <p:grpSpPr>
          <a:xfrm>
            <a:off x="10755558" y="1783198"/>
            <a:ext cx="360210" cy="2824106"/>
            <a:chOff x="10755558" y="1783198"/>
            <a:chExt cx="360210" cy="28241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9C0359-7A06-4550-46F1-E218CD324502}"/>
                </a:ext>
              </a:extLst>
            </p:cNvPr>
            <p:cNvSpPr/>
            <p:nvPr/>
          </p:nvSpPr>
          <p:spPr>
            <a:xfrm>
              <a:off x="10755558" y="1783198"/>
              <a:ext cx="360210" cy="28241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pic>
          <p:nvPicPr>
            <p:cNvPr id="11" name="Picture 10" descr="A black and white image of a oval&#10;&#10;AI-generated content may be incorrect.">
              <a:extLst>
                <a:ext uri="{FF2B5EF4-FFF2-40B4-BE49-F238E27FC236}">
                  <a16:creationId xmlns:a16="http://schemas.microsoft.com/office/drawing/2014/main" id="{D94B847A-CA7F-EFA6-CB96-7AAA3C62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03892" y="1886795"/>
              <a:ext cx="307489" cy="2391204"/>
            </a:xfrm>
            <a:prstGeom prst="rect">
              <a:avLst/>
            </a:prstGeom>
          </p:spPr>
        </p:pic>
      </p:grpSp>
      <p:pic>
        <p:nvPicPr>
          <p:cNvPr id="13" name="Picture 12" descr="A black and white image of a oval&#10;&#10;AI-generated content may be incorrect.">
            <a:extLst>
              <a:ext uri="{FF2B5EF4-FFF2-40B4-BE49-F238E27FC236}">
                <a16:creationId xmlns:a16="http://schemas.microsoft.com/office/drawing/2014/main" id="{E08D1ABC-6CAC-B316-8039-14E26790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32" y="2874278"/>
            <a:ext cx="194534" cy="6334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EE71C-DC39-3C81-280B-062FB2EC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89D6-9020-6245-A041-23B66937F9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5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8" grpId="0"/>
      <p:bldP spid="41" grpId="0"/>
    </p:bldLst>
  </p:timing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PSI_template</Template>
  <TotalTime>9383</TotalTime>
  <Words>745</Words>
  <Application>Microsoft Macintosh PowerPoint</Application>
  <PresentationFormat>Widescreen</PresentationFormat>
  <Paragraphs>180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AdvEucSymb-i</vt:lpstr>
      <vt:lpstr>Aptos</vt:lpstr>
      <vt:lpstr>Arial</vt:lpstr>
      <vt:lpstr>Calibri</vt:lpstr>
      <vt:lpstr>Cambria Math</vt:lpstr>
      <vt:lpstr>Google Sans</vt:lpstr>
      <vt:lpstr>MTSY</vt:lpstr>
      <vt:lpstr>Symbol</vt:lpstr>
      <vt:lpstr>Times</vt:lpstr>
      <vt:lpstr>Times New Roman</vt:lpstr>
      <vt:lpstr>Benutzerdefiniertes Design</vt:lpstr>
      <vt:lpstr>Simulating diffractive optics for neutron techniques</vt:lpstr>
      <vt:lpstr>Fresnel zone plate (FZP) </vt:lpstr>
      <vt:lpstr>Fresnel zone plate (FZP)</vt:lpstr>
      <vt:lpstr>SEM images of a Nickel FZP  </vt:lpstr>
      <vt:lpstr>Understanding diffraction efficiency</vt:lpstr>
      <vt:lpstr>FZP fabrication challenges</vt:lpstr>
      <vt:lpstr>Soooo…. Neutron zoneplates</vt:lpstr>
      <vt:lpstr>New improved FZP component</vt:lpstr>
      <vt:lpstr>PowerPoint Presentation</vt:lpstr>
      <vt:lpstr>PowerPoint Presentation</vt:lpstr>
      <vt:lpstr>Is sensitive to duty cycle</vt:lpstr>
      <vt:lpstr>PowerPoint Presentation</vt:lpstr>
      <vt:lpstr>PowerPoint Presentation</vt:lpstr>
      <vt:lpstr>A Neutron Achromat</vt:lpstr>
      <vt:lpstr>PowerPoint Presentation</vt:lpstr>
      <vt:lpstr>Experimental data:   NeXT, ILL</vt:lpstr>
      <vt:lpstr>Thanks for your attention Questions ??? Comments??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Mano raj</dc:creator>
  <cp:lastModifiedBy>Mano raj</cp:lastModifiedBy>
  <cp:revision>3</cp:revision>
  <dcterms:created xsi:type="dcterms:W3CDTF">2025-06-23T07:05:10Z</dcterms:created>
  <dcterms:modified xsi:type="dcterms:W3CDTF">2025-07-11T10:56:07Z</dcterms:modified>
</cp:coreProperties>
</file>