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  <p:sldMasterId id="2147483709" r:id="rId3"/>
    <p:sldMasterId id="2147483722" r:id="rId4"/>
    <p:sldMasterId id="2147483739" r:id="rId5"/>
  </p:sldMasterIdLst>
  <p:notesMasterIdLst>
    <p:notesMasterId r:id="rId36"/>
  </p:notesMasterIdLst>
  <p:sldIdLst>
    <p:sldId id="1344" r:id="rId6"/>
    <p:sldId id="4357" r:id="rId7"/>
    <p:sldId id="4364" r:id="rId8"/>
    <p:sldId id="4341" r:id="rId9"/>
    <p:sldId id="1484" r:id="rId10"/>
    <p:sldId id="4359" r:id="rId11"/>
    <p:sldId id="4283" r:id="rId12"/>
    <p:sldId id="4187" r:id="rId13"/>
    <p:sldId id="4366" r:id="rId14"/>
    <p:sldId id="4367" r:id="rId15"/>
    <p:sldId id="4368" r:id="rId16"/>
    <p:sldId id="4369" r:id="rId17"/>
    <p:sldId id="4370" r:id="rId18"/>
    <p:sldId id="4371" r:id="rId19"/>
    <p:sldId id="4372" r:id="rId20"/>
    <p:sldId id="4373" r:id="rId21"/>
    <p:sldId id="4374" r:id="rId22"/>
    <p:sldId id="4375" r:id="rId23"/>
    <p:sldId id="4376" r:id="rId24"/>
    <p:sldId id="4365" r:id="rId25"/>
    <p:sldId id="4360" r:id="rId26"/>
    <p:sldId id="4377" r:id="rId27"/>
    <p:sldId id="4358" r:id="rId28"/>
    <p:sldId id="4361" r:id="rId29"/>
    <p:sldId id="4378" r:id="rId30"/>
    <p:sldId id="4245" r:id="rId31"/>
    <p:sldId id="1461" r:id="rId32"/>
    <p:sldId id="4232" r:id="rId33"/>
    <p:sldId id="1463" r:id="rId34"/>
    <p:sldId id="277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E00"/>
    <a:srgbClr val="FECC99"/>
    <a:srgbClr val="CCDFDB"/>
    <a:srgbClr val="FEE6CC"/>
    <a:srgbClr val="EBF1CB"/>
    <a:srgbClr val="436FBF"/>
    <a:srgbClr val="666666"/>
    <a:srgbClr val="D7E59A"/>
    <a:srgbClr val="CCCCCC"/>
    <a:srgbClr val="E5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92649" autoAdjust="0"/>
  </p:normalViewPr>
  <p:slideViewPr>
    <p:cSldViewPr snapToGrid="0" snapToObjects="1">
      <p:cViewPr varScale="1">
        <p:scale>
          <a:sx n="100" d="100"/>
          <a:sy n="100" d="100"/>
        </p:scale>
        <p:origin x="864" y="160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2025-02-04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3312C6E-70CE-064D-BA48-CED3F93C08E0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330FF02-7F36-4A4C-9138-A74C872C1822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1_One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80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body" idx="1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" name="Google Shape;29;p4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1"/>
          <p:cNvSpPr txBox="1">
            <a:spLocks noGrp="1"/>
          </p:cNvSpPr>
          <p:nvPr>
            <p:ph type="body" idx="2"/>
          </p:nvPr>
        </p:nvSpPr>
        <p:spPr>
          <a:xfrm>
            <a:off x="1094400" y="1562400"/>
            <a:ext cx="9365782" cy="476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000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0E35EB3-1B8E-1649-8D37-2A90501A282E}"/>
              </a:ext>
            </a:extLst>
          </p:cNvPr>
          <p:cNvSpPr txBox="1">
            <a:spLocks/>
          </p:cNvSpPr>
          <p:nvPr userDrawn="1"/>
        </p:nvSpPr>
        <p:spPr>
          <a:xfrm>
            <a:off x="10314384" y="6475512"/>
            <a:ext cx="1296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kern="1200" cap="all" spc="80" baseline="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C48FE7-0B5F-43F6-BEAF-27D6DEE02286}" type="slidenum">
              <a:rPr lang="en-GB" sz="900" cap="non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r>
              <a:rPr lang="en-GB" sz="900" cap="none">
                <a:solidFill>
                  <a:schemeClr val="tx1">
                    <a:lumMod val="50000"/>
                    <a:lumOff val="50000"/>
                  </a:schemeClr>
                </a:solidFill>
              </a:rPr>
              <a:t>         </a:t>
            </a:r>
            <a:endParaRPr lang="en-GB" sz="900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A9A22F64-8ECE-9840-A3CF-C351DD72F411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56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56A2A2F-04C2-474C-9E17-637E81794FC7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90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344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1F0F2A7-9E4B-224E-8921-3B52B3A0CECC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31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214A10F3-7FAE-4B4E-BF27-8E884DF3C595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1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C5D96971-5F48-8245-BC41-6DBCB6100F64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4E559013-F80E-4948-BFAE-DB8AB0DD7AE1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6F30962-9934-214E-82D7-28B2551040C9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97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77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60129583-A042-9C47-971B-714B4ECAB70F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3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7F8533B-69A5-5244-A792-D13A81009FBA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29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60C2A338-D1D0-EC47-9F16-9C92B87D82C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2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3ABBC82-9611-E344-A22D-0F5099E7C0D0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68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098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60115544-A949-D241-8B0B-90FA8EE239C6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A09A1F5-C3B2-E54C-B98F-74011C3DB94C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47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0554E2D2-9A95-0249-8856-CCCB5F172D31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99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2958FE9-0F7A-0142-83E7-7EFEF9104B55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6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354E3FD8-1B22-4548-818A-354F667A3899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1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7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83B0353B-185E-C04C-BF44-F973BD3DDDC2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6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864A1272-D060-4646-BAC7-010F4C1B2FA1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53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2F5AE7BC-4C39-5542-B1DD-897AB531216E}" type="datetime1">
              <a:rPr lang="sv-SE" smtClean="0"/>
              <a:t>2025-02-04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7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C5048790-08C6-194B-99B9-9E2BDEBF00AD}" type="datetime1">
              <a:rPr lang="sv-SE" smtClean="0"/>
              <a:t>2025-02-04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6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790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9D8B9F37-0CE0-7843-8D9A-7F661D302314}" type="datetime1">
              <a:rPr lang="sv-SE" smtClean="0"/>
              <a:t>2025-02-04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9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70FB9DD-E873-5642-9BE2-6CAB44FCC1A2}" type="datetime1">
              <a:rPr lang="sv-SE" smtClean="0"/>
              <a:t>2025-02-04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3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9605F55E-2055-EE49-8C23-369C2DE235D7}" type="datetime1">
              <a:rPr lang="sv-SE" smtClean="0"/>
              <a:t>2025-02-04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3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9418E6F1-8105-5B4F-987F-14C4D019E970}" type="datetime1">
              <a:rPr lang="sv-SE" smtClean="0"/>
              <a:t>2025-02-04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8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6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2E26A1C5-B146-A442-9AC2-040443CA2CED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4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2E3720F3-3179-394A-86B6-7C7712C9FCB3}" type="datetime1">
              <a:rPr lang="sv-SE" smtClean="0"/>
              <a:t>2025-02-04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9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6A01BC2-31B6-2D40-8831-DB1F3D409FF7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>
            <a:spLocks noGrp="1"/>
          </p:cNvSpPr>
          <p:nvPr>
            <p:ph type="title"/>
          </p:nvPr>
        </p:nvSpPr>
        <p:spPr>
          <a:xfrm>
            <a:off x="771884" y="1"/>
            <a:ext cx="8089901" cy="144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body" idx="1"/>
          </p:nvPr>
        </p:nvSpPr>
        <p:spPr>
          <a:xfrm>
            <a:off x="759991" y="1964946"/>
            <a:ext cx="8715199" cy="403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dt" idx="10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6707481-C29C-E448-9A09-B7FA38D5C3C0}" type="datetime1">
              <a:rPr lang="sv-SE" smtClean="0"/>
              <a:t>2025-02-04</a:t>
            </a:fld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ftr" idx="11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PRESENTATION TITLE/FOOTER</a:t>
            </a:r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sldNum" idx="12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42"/>
          <p:cNvCxnSpPr/>
          <p:nvPr/>
        </p:nvCxnSpPr>
        <p:spPr>
          <a:xfrm>
            <a:off x="-434764" y="1452399"/>
            <a:ext cx="1292852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35801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3 columns">
  <p:cSld name="1_Text in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80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ftr" idx="11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PRESENTATION TITLE/FOOTER</a:t>
            </a:r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sldNum" idx="12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body" idx="1"/>
          </p:nvPr>
        </p:nvSpPr>
        <p:spPr>
          <a:xfrm>
            <a:off x="1094400" y="1562400"/>
            <a:ext cx="3255409" cy="476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000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body" idx="2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6" name="Google Shape;56;p4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44"/>
          <p:cNvSpPr txBox="1">
            <a:spLocks noGrp="1"/>
          </p:cNvSpPr>
          <p:nvPr>
            <p:ph type="body" idx="3"/>
          </p:nvPr>
        </p:nvSpPr>
        <p:spPr>
          <a:xfrm>
            <a:off x="4605297" y="1562400"/>
            <a:ext cx="3255409" cy="476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000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body" idx="4"/>
          </p:nvPr>
        </p:nvSpPr>
        <p:spPr>
          <a:xfrm>
            <a:off x="8116194" y="1562400"/>
            <a:ext cx="3255409" cy="476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000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dt" idx="10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058DE16-B757-DA4E-A4E5-98BEE772FF46}" type="datetime1">
              <a:rPr lang="sv-SE" smtClean="0"/>
              <a:t>2025-02-04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7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2 columns">
  <p:cSld name="1_Text in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3"/>
          <p:cNvSpPr txBox="1"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80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ftr" idx="11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PRESENTATION TITLE/FOOTER</a:t>
            </a:r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sldNum" idx="12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1"/>
          </p:nvPr>
        </p:nvSpPr>
        <p:spPr>
          <a:xfrm>
            <a:off x="1094400" y="1562400"/>
            <a:ext cx="4993785" cy="476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000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2"/>
          </p:nvPr>
        </p:nvSpPr>
        <p:spPr>
          <a:xfrm>
            <a:off x="6373692" y="1562400"/>
            <a:ext cx="4993785" cy="476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000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3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7" name="Google Shape;47;p4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3"/>
          <p:cNvSpPr txBox="1">
            <a:spLocks noGrp="1"/>
          </p:cNvSpPr>
          <p:nvPr>
            <p:ph type="dt" idx="10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62518E5-20FB-E541-ABE6-3AB7BD6A1635}" type="datetime1">
              <a:rPr lang="sv-SE" smtClean="0"/>
              <a:t>2025-02-04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0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1_One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80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ftr" idx="11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PRESENTATION TITLE/FOOTER</a:t>
            </a:r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ldNum" idx="12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body" idx="1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" name="Google Shape;29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1"/>
          <p:cNvSpPr txBox="1">
            <a:spLocks noGrp="1"/>
          </p:cNvSpPr>
          <p:nvPr>
            <p:ph type="body" idx="2"/>
          </p:nvPr>
        </p:nvSpPr>
        <p:spPr>
          <a:xfrm>
            <a:off x="1094400" y="1562400"/>
            <a:ext cx="9365782" cy="476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000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CB0C2B0-9867-2644-99A6-81A041365533}" type="datetime1">
              <a:rPr lang="sv-SE" smtClean="0"/>
              <a:t>2025-02-04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71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92E2DAB3-FBFE-F448-95F4-9D65A17D7C4E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01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408E5F02-9C07-504B-9181-7D3062584F8C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36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165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7A5F9342-9DE4-334F-9160-5D32F2F2F03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2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4136EC84-6C03-AE4D-BE16-6D9839F7B67F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33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FD803F8-DE0A-A644-9C0B-8B11E0F5389E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E7BA8AF-DA59-394C-A972-8C00694D0043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0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A1591E2D-3BE5-694D-9AFB-3F68CE8F6717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02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57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4D3886EB-AEDE-6C4D-B0C9-D4E54E1935A4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4BE346F6-8351-1643-AD43-E587A68ABBE3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83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FFD5-A84B-1943-9866-AAB0307D8D87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06" y="260649"/>
            <a:ext cx="2208245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CB50-8156-DA4D-9A27-1CD948A50192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0EF6D2A3-DCC2-C04C-9377-C9D070C0D13E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35494F8B-D84E-D24A-9AD0-20F48628B50B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EAA2B435-C5A7-F84A-818E-E19D6EE3B78C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75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F13DBB0A-169B-6B43-8E75-83B438096C36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998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2E51F448-4FB2-264E-AB83-A726B866F950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423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BE2B318B-BB53-BC48-8D94-10B3BB3EB231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6014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543C47F1-251E-BE4A-9358-6A92F253C373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191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110.xml"/><Relationship Id="rId21" Type="http://schemas.openxmlformats.org/officeDocument/2006/relationships/tags" Target="../tags/tag105.xml"/><Relationship Id="rId42" Type="http://schemas.openxmlformats.org/officeDocument/2006/relationships/tags" Target="../tags/tag126.xml"/><Relationship Id="rId47" Type="http://schemas.openxmlformats.org/officeDocument/2006/relationships/tags" Target="../tags/tag131.xml"/><Relationship Id="rId63" Type="http://schemas.openxmlformats.org/officeDocument/2006/relationships/tags" Target="../tags/tag147.xml"/><Relationship Id="rId68" Type="http://schemas.openxmlformats.org/officeDocument/2006/relationships/tags" Target="../tags/tag152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tags" Target="../tags/tag113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3" Type="http://schemas.openxmlformats.org/officeDocument/2006/relationships/tags" Target="../tags/tag137.xml"/><Relationship Id="rId58" Type="http://schemas.openxmlformats.org/officeDocument/2006/relationships/tags" Target="../tags/tag142.xml"/><Relationship Id="rId66" Type="http://schemas.openxmlformats.org/officeDocument/2006/relationships/tags" Target="../tags/tag150.xml"/><Relationship Id="rId5" Type="http://schemas.openxmlformats.org/officeDocument/2006/relationships/tags" Target="../tags/tag89.xml"/><Relationship Id="rId61" Type="http://schemas.openxmlformats.org/officeDocument/2006/relationships/tags" Target="../tags/tag145.xml"/><Relationship Id="rId19" Type="http://schemas.openxmlformats.org/officeDocument/2006/relationships/tags" Target="../tags/tag10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tags" Target="../tags/tag132.xml"/><Relationship Id="rId56" Type="http://schemas.openxmlformats.org/officeDocument/2006/relationships/tags" Target="../tags/tag140.xml"/><Relationship Id="rId64" Type="http://schemas.openxmlformats.org/officeDocument/2006/relationships/tags" Target="../tags/tag148.xml"/><Relationship Id="rId69" Type="http://schemas.openxmlformats.org/officeDocument/2006/relationships/slideLayout" Target="../slideLayouts/slideLayout13.xml"/><Relationship Id="rId8" Type="http://schemas.openxmlformats.org/officeDocument/2006/relationships/tags" Target="../tags/tag92.xml"/><Relationship Id="rId51" Type="http://schemas.openxmlformats.org/officeDocument/2006/relationships/tags" Target="../tags/tag135.xml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59" Type="http://schemas.openxmlformats.org/officeDocument/2006/relationships/tags" Target="../tags/tag143.xml"/><Relationship Id="rId67" Type="http://schemas.openxmlformats.org/officeDocument/2006/relationships/tags" Target="../tags/tag151.xml"/><Relationship Id="rId20" Type="http://schemas.openxmlformats.org/officeDocument/2006/relationships/tags" Target="../tags/tag104.xml"/><Relationship Id="rId41" Type="http://schemas.openxmlformats.org/officeDocument/2006/relationships/tags" Target="../tags/tag125.xml"/><Relationship Id="rId54" Type="http://schemas.openxmlformats.org/officeDocument/2006/relationships/tags" Target="../tags/tag138.xml"/><Relationship Id="rId62" Type="http://schemas.openxmlformats.org/officeDocument/2006/relationships/tags" Target="../tags/tag14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49" Type="http://schemas.openxmlformats.org/officeDocument/2006/relationships/tags" Target="../tags/tag133.xml"/><Relationship Id="rId57" Type="http://schemas.openxmlformats.org/officeDocument/2006/relationships/tags" Target="../tags/tag141.xml"/><Relationship Id="rId10" Type="http://schemas.openxmlformats.org/officeDocument/2006/relationships/tags" Target="../tags/tag94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52" Type="http://schemas.openxmlformats.org/officeDocument/2006/relationships/tags" Target="../tags/tag136.xml"/><Relationship Id="rId60" Type="http://schemas.openxmlformats.org/officeDocument/2006/relationships/tags" Target="../tags/tag144.xml"/><Relationship Id="rId65" Type="http://schemas.openxmlformats.org/officeDocument/2006/relationships/tags" Target="../tags/tag149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39" Type="http://schemas.openxmlformats.org/officeDocument/2006/relationships/tags" Target="../tags/tag123.xml"/><Relationship Id="rId34" Type="http://schemas.openxmlformats.org/officeDocument/2006/relationships/tags" Target="../tags/tag118.xml"/><Relationship Id="rId50" Type="http://schemas.openxmlformats.org/officeDocument/2006/relationships/tags" Target="../tags/tag134.xml"/><Relationship Id="rId55" Type="http://schemas.openxmlformats.org/officeDocument/2006/relationships/tags" Target="../tags/tag139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178.xml"/><Relationship Id="rId117" Type="http://schemas.openxmlformats.org/officeDocument/2006/relationships/tags" Target="../tags/tag269.xml"/><Relationship Id="rId21" Type="http://schemas.openxmlformats.org/officeDocument/2006/relationships/tags" Target="../tags/tag173.xml"/><Relationship Id="rId42" Type="http://schemas.openxmlformats.org/officeDocument/2006/relationships/tags" Target="../tags/tag194.xml"/><Relationship Id="rId47" Type="http://schemas.openxmlformats.org/officeDocument/2006/relationships/tags" Target="../tags/tag199.xml"/><Relationship Id="rId63" Type="http://schemas.openxmlformats.org/officeDocument/2006/relationships/tags" Target="../tags/tag215.xml"/><Relationship Id="rId68" Type="http://schemas.openxmlformats.org/officeDocument/2006/relationships/tags" Target="../tags/tag220.xml"/><Relationship Id="rId84" Type="http://schemas.openxmlformats.org/officeDocument/2006/relationships/tags" Target="../tags/tag236.xml"/><Relationship Id="rId89" Type="http://schemas.openxmlformats.org/officeDocument/2006/relationships/tags" Target="../tags/tag241.xml"/><Relationship Id="rId112" Type="http://schemas.openxmlformats.org/officeDocument/2006/relationships/tags" Target="../tags/tag264.xml"/><Relationship Id="rId16" Type="http://schemas.openxmlformats.org/officeDocument/2006/relationships/tags" Target="../tags/tag168.xml"/><Relationship Id="rId107" Type="http://schemas.openxmlformats.org/officeDocument/2006/relationships/tags" Target="../tags/tag259.xml"/><Relationship Id="rId11" Type="http://schemas.openxmlformats.org/officeDocument/2006/relationships/tags" Target="../tags/tag163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53" Type="http://schemas.openxmlformats.org/officeDocument/2006/relationships/tags" Target="../tags/tag205.xml"/><Relationship Id="rId58" Type="http://schemas.openxmlformats.org/officeDocument/2006/relationships/tags" Target="../tags/tag210.xml"/><Relationship Id="rId74" Type="http://schemas.openxmlformats.org/officeDocument/2006/relationships/tags" Target="../tags/tag226.xml"/><Relationship Id="rId79" Type="http://schemas.openxmlformats.org/officeDocument/2006/relationships/tags" Target="../tags/tag231.xml"/><Relationship Id="rId102" Type="http://schemas.openxmlformats.org/officeDocument/2006/relationships/tags" Target="../tags/tag254.xml"/><Relationship Id="rId5" Type="http://schemas.openxmlformats.org/officeDocument/2006/relationships/tags" Target="../tags/tag157.xml"/><Relationship Id="rId90" Type="http://schemas.openxmlformats.org/officeDocument/2006/relationships/tags" Target="../tags/tag242.xml"/><Relationship Id="rId95" Type="http://schemas.openxmlformats.org/officeDocument/2006/relationships/tags" Target="../tags/tag247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43" Type="http://schemas.openxmlformats.org/officeDocument/2006/relationships/tags" Target="../tags/tag195.xml"/><Relationship Id="rId48" Type="http://schemas.openxmlformats.org/officeDocument/2006/relationships/tags" Target="../tags/tag200.xml"/><Relationship Id="rId64" Type="http://schemas.openxmlformats.org/officeDocument/2006/relationships/tags" Target="../tags/tag216.xml"/><Relationship Id="rId69" Type="http://schemas.openxmlformats.org/officeDocument/2006/relationships/tags" Target="../tags/tag221.xml"/><Relationship Id="rId113" Type="http://schemas.openxmlformats.org/officeDocument/2006/relationships/tags" Target="../tags/tag265.xml"/><Relationship Id="rId118" Type="http://schemas.openxmlformats.org/officeDocument/2006/relationships/tags" Target="../tags/tag270.xml"/><Relationship Id="rId80" Type="http://schemas.openxmlformats.org/officeDocument/2006/relationships/tags" Target="../tags/tag232.xml"/><Relationship Id="rId85" Type="http://schemas.openxmlformats.org/officeDocument/2006/relationships/tags" Target="../tags/tag237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59" Type="http://schemas.openxmlformats.org/officeDocument/2006/relationships/tags" Target="../tags/tag211.xml"/><Relationship Id="rId103" Type="http://schemas.openxmlformats.org/officeDocument/2006/relationships/tags" Target="../tags/tag255.xml"/><Relationship Id="rId108" Type="http://schemas.openxmlformats.org/officeDocument/2006/relationships/tags" Target="../tags/tag260.xml"/><Relationship Id="rId54" Type="http://schemas.openxmlformats.org/officeDocument/2006/relationships/tags" Target="../tags/tag206.xml"/><Relationship Id="rId70" Type="http://schemas.openxmlformats.org/officeDocument/2006/relationships/tags" Target="../tags/tag222.xml"/><Relationship Id="rId75" Type="http://schemas.openxmlformats.org/officeDocument/2006/relationships/tags" Target="../tags/tag227.xml"/><Relationship Id="rId91" Type="http://schemas.openxmlformats.org/officeDocument/2006/relationships/tags" Target="../tags/tag243.xml"/><Relationship Id="rId96" Type="http://schemas.openxmlformats.org/officeDocument/2006/relationships/tags" Target="../tags/tag248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49" Type="http://schemas.openxmlformats.org/officeDocument/2006/relationships/tags" Target="../tags/tag201.xml"/><Relationship Id="rId114" Type="http://schemas.openxmlformats.org/officeDocument/2006/relationships/tags" Target="../tags/tag266.xml"/><Relationship Id="rId119" Type="http://schemas.openxmlformats.org/officeDocument/2006/relationships/tags" Target="../tags/tag271.xml"/><Relationship Id="rId44" Type="http://schemas.openxmlformats.org/officeDocument/2006/relationships/tags" Target="../tags/tag196.xml"/><Relationship Id="rId60" Type="http://schemas.openxmlformats.org/officeDocument/2006/relationships/tags" Target="../tags/tag212.xml"/><Relationship Id="rId65" Type="http://schemas.openxmlformats.org/officeDocument/2006/relationships/tags" Target="../tags/tag217.xml"/><Relationship Id="rId81" Type="http://schemas.openxmlformats.org/officeDocument/2006/relationships/tags" Target="../tags/tag233.xml"/><Relationship Id="rId86" Type="http://schemas.openxmlformats.org/officeDocument/2006/relationships/tags" Target="../tags/tag238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9" Type="http://schemas.openxmlformats.org/officeDocument/2006/relationships/tags" Target="../tags/tag191.xml"/><Relationship Id="rId109" Type="http://schemas.openxmlformats.org/officeDocument/2006/relationships/tags" Target="../tags/tag261.xml"/><Relationship Id="rId34" Type="http://schemas.openxmlformats.org/officeDocument/2006/relationships/tags" Target="../tags/tag186.xml"/><Relationship Id="rId50" Type="http://schemas.openxmlformats.org/officeDocument/2006/relationships/tags" Target="../tags/tag202.xml"/><Relationship Id="rId55" Type="http://schemas.openxmlformats.org/officeDocument/2006/relationships/tags" Target="../tags/tag207.xml"/><Relationship Id="rId76" Type="http://schemas.openxmlformats.org/officeDocument/2006/relationships/tags" Target="../tags/tag228.xml"/><Relationship Id="rId97" Type="http://schemas.openxmlformats.org/officeDocument/2006/relationships/tags" Target="../tags/tag249.xml"/><Relationship Id="rId104" Type="http://schemas.openxmlformats.org/officeDocument/2006/relationships/tags" Target="../tags/tag256.xml"/><Relationship Id="rId120" Type="http://schemas.openxmlformats.org/officeDocument/2006/relationships/tags" Target="../tags/tag272.xml"/><Relationship Id="rId7" Type="http://schemas.openxmlformats.org/officeDocument/2006/relationships/tags" Target="../tags/tag159.xml"/><Relationship Id="rId71" Type="http://schemas.openxmlformats.org/officeDocument/2006/relationships/tags" Target="../tags/tag223.xml"/><Relationship Id="rId92" Type="http://schemas.openxmlformats.org/officeDocument/2006/relationships/tags" Target="../tags/tag244.xml"/><Relationship Id="rId2" Type="http://schemas.openxmlformats.org/officeDocument/2006/relationships/tags" Target="../tags/tag154.xml"/><Relationship Id="rId29" Type="http://schemas.openxmlformats.org/officeDocument/2006/relationships/tags" Target="../tags/tag181.xml"/><Relationship Id="rId24" Type="http://schemas.openxmlformats.org/officeDocument/2006/relationships/tags" Target="../tags/tag176.xml"/><Relationship Id="rId40" Type="http://schemas.openxmlformats.org/officeDocument/2006/relationships/tags" Target="../tags/tag192.xml"/><Relationship Id="rId45" Type="http://schemas.openxmlformats.org/officeDocument/2006/relationships/tags" Target="../tags/tag197.xml"/><Relationship Id="rId66" Type="http://schemas.openxmlformats.org/officeDocument/2006/relationships/tags" Target="../tags/tag218.xml"/><Relationship Id="rId87" Type="http://schemas.openxmlformats.org/officeDocument/2006/relationships/tags" Target="../tags/tag239.xml"/><Relationship Id="rId110" Type="http://schemas.openxmlformats.org/officeDocument/2006/relationships/tags" Target="../tags/tag262.xml"/><Relationship Id="rId115" Type="http://schemas.openxmlformats.org/officeDocument/2006/relationships/tags" Target="../tags/tag267.xml"/><Relationship Id="rId61" Type="http://schemas.openxmlformats.org/officeDocument/2006/relationships/tags" Target="../tags/tag213.xml"/><Relationship Id="rId82" Type="http://schemas.openxmlformats.org/officeDocument/2006/relationships/tags" Target="../tags/tag234.xml"/><Relationship Id="rId19" Type="http://schemas.openxmlformats.org/officeDocument/2006/relationships/tags" Target="../tags/tag171.xml"/><Relationship Id="rId14" Type="http://schemas.openxmlformats.org/officeDocument/2006/relationships/tags" Target="../tags/tag166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56" Type="http://schemas.openxmlformats.org/officeDocument/2006/relationships/tags" Target="../tags/tag208.xml"/><Relationship Id="rId77" Type="http://schemas.openxmlformats.org/officeDocument/2006/relationships/tags" Target="../tags/tag229.xml"/><Relationship Id="rId100" Type="http://schemas.openxmlformats.org/officeDocument/2006/relationships/tags" Target="../tags/tag252.xml"/><Relationship Id="rId105" Type="http://schemas.openxmlformats.org/officeDocument/2006/relationships/tags" Target="../tags/tag257.xml"/><Relationship Id="rId8" Type="http://schemas.openxmlformats.org/officeDocument/2006/relationships/tags" Target="../tags/tag160.xml"/><Relationship Id="rId51" Type="http://schemas.openxmlformats.org/officeDocument/2006/relationships/tags" Target="../tags/tag203.xml"/><Relationship Id="rId72" Type="http://schemas.openxmlformats.org/officeDocument/2006/relationships/tags" Target="../tags/tag224.xml"/><Relationship Id="rId93" Type="http://schemas.openxmlformats.org/officeDocument/2006/relationships/tags" Target="../tags/tag245.xml"/><Relationship Id="rId98" Type="http://schemas.openxmlformats.org/officeDocument/2006/relationships/tags" Target="../tags/tag250.xml"/><Relationship Id="rId121" Type="http://schemas.openxmlformats.org/officeDocument/2006/relationships/slideLayout" Target="../slideLayouts/slideLayout6.xml"/><Relationship Id="rId3" Type="http://schemas.openxmlformats.org/officeDocument/2006/relationships/tags" Target="../tags/tag155.xml"/><Relationship Id="rId25" Type="http://schemas.openxmlformats.org/officeDocument/2006/relationships/tags" Target="../tags/tag177.xml"/><Relationship Id="rId46" Type="http://schemas.openxmlformats.org/officeDocument/2006/relationships/tags" Target="../tags/tag198.xml"/><Relationship Id="rId67" Type="http://schemas.openxmlformats.org/officeDocument/2006/relationships/tags" Target="../tags/tag219.xml"/><Relationship Id="rId116" Type="http://schemas.openxmlformats.org/officeDocument/2006/relationships/tags" Target="../tags/tag268.xml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62" Type="http://schemas.openxmlformats.org/officeDocument/2006/relationships/tags" Target="../tags/tag214.xml"/><Relationship Id="rId83" Type="http://schemas.openxmlformats.org/officeDocument/2006/relationships/tags" Target="../tags/tag235.xml"/><Relationship Id="rId88" Type="http://schemas.openxmlformats.org/officeDocument/2006/relationships/tags" Target="../tags/tag240.xml"/><Relationship Id="rId111" Type="http://schemas.openxmlformats.org/officeDocument/2006/relationships/tags" Target="../tags/tag263.xml"/><Relationship Id="rId15" Type="http://schemas.openxmlformats.org/officeDocument/2006/relationships/tags" Target="../tags/tag167.xml"/><Relationship Id="rId36" Type="http://schemas.openxmlformats.org/officeDocument/2006/relationships/tags" Target="../tags/tag188.xml"/><Relationship Id="rId57" Type="http://schemas.openxmlformats.org/officeDocument/2006/relationships/tags" Target="../tags/tag209.xml"/><Relationship Id="rId106" Type="http://schemas.openxmlformats.org/officeDocument/2006/relationships/tags" Target="../tags/tag258.xml"/><Relationship Id="rId10" Type="http://schemas.openxmlformats.org/officeDocument/2006/relationships/tags" Target="../tags/tag162.xml"/><Relationship Id="rId31" Type="http://schemas.openxmlformats.org/officeDocument/2006/relationships/tags" Target="../tags/tag183.xml"/><Relationship Id="rId52" Type="http://schemas.openxmlformats.org/officeDocument/2006/relationships/tags" Target="../tags/tag204.xml"/><Relationship Id="rId73" Type="http://schemas.openxmlformats.org/officeDocument/2006/relationships/tags" Target="../tags/tag225.xml"/><Relationship Id="rId78" Type="http://schemas.openxmlformats.org/officeDocument/2006/relationships/tags" Target="../tags/tag230.xml"/><Relationship Id="rId94" Type="http://schemas.openxmlformats.org/officeDocument/2006/relationships/tags" Target="../tags/tag246.xml"/><Relationship Id="rId99" Type="http://schemas.openxmlformats.org/officeDocument/2006/relationships/tags" Target="../tags/tag251.xml"/><Relationship Id="rId101" Type="http://schemas.openxmlformats.org/officeDocument/2006/relationships/tags" Target="../tags/tag253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298.xml"/><Relationship Id="rId21" Type="http://schemas.openxmlformats.org/officeDocument/2006/relationships/tags" Target="../tags/tag293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63" Type="http://schemas.openxmlformats.org/officeDocument/2006/relationships/tags" Target="../tags/tag335.xml"/><Relationship Id="rId68" Type="http://schemas.openxmlformats.org/officeDocument/2006/relationships/tags" Target="../tags/tag340.xml"/><Relationship Id="rId16" Type="http://schemas.openxmlformats.org/officeDocument/2006/relationships/tags" Target="../tags/tag288.xml"/><Relationship Id="rId11" Type="http://schemas.openxmlformats.org/officeDocument/2006/relationships/tags" Target="../tags/tag283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53" Type="http://schemas.openxmlformats.org/officeDocument/2006/relationships/tags" Target="../tags/tag325.xml"/><Relationship Id="rId58" Type="http://schemas.openxmlformats.org/officeDocument/2006/relationships/tags" Target="../tags/tag330.xml"/><Relationship Id="rId74" Type="http://schemas.openxmlformats.org/officeDocument/2006/relationships/tags" Target="../tags/tag346.xml"/><Relationship Id="rId79" Type="http://schemas.openxmlformats.org/officeDocument/2006/relationships/tags" Target="../tags/tag351.xml"/><Relationship Id="rId5" Type="http://schemas.openxmlformats.org/officeDocument/2006/relationships/tags" Target="../tags/tag277.xml"/><Relationship Id="rId61" Type="http://schemas.openxmlformats.org/officeDocument/2006/relationships/tags" Target="../tags/tag333.xml"/><Relationship Id="rId19" Type="http://schemas.openxmlformats.org/officeDocument/2006/relationships/tags" Target="../tags/tag29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tags" Target="../tags/tag320.xml"/><Relationship Id="rId56" Type="http://schemas.openxmlformats.org/officeDocument/2006/relationships/tags" Target="../tags/tag328.xml"/><Relationship Id="rId64" Type="http://schemas.openxmlformats.org/officeDocument/2006/relationships/tags" Target="../tags/tag336.xml"/><Relationship Id="rId69" Type="http://schemas.openxmlformats.org/officeDocument/2006/relationships/tags" Target="../tags/tag341.xml"/><Relationship Id="rId77" Type="http://schemas.openxmlformats.org/officeDocument/2006/relationships/tags" Target="../tags/tag349.xml"/><Relationship Id="rId8" Type="http://schemas.openxmlformats.org/officeDocument/2006/relationships/tags" Target="../tags/tag280.xml"/><Relationship Id="rId51" Type="http://schemas.openxmlformats.org/officeDocument/2006/relationships/tags" Target="../tags/tag323.xml"/><Relationship Id="rId72" Type="http://schemas.openxmlformats.org/officeDocument/2006/relationships/tags" Target="../tags/tag344.xml"/><Relationship Id="rId80" Type="http://schemas.openxmlformats.org/officeDocument/2006/relationships/tags" Target="../tags/tag352.xml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59" Type="http://schemas.openxmlformats.org/officeDocument/2006/relationships/tags" Target="../tags/tag331.xml"/><Relationship Id="rId67" Type="http://schemas.openxmlformats.org/officeDocument/2006/relationships/tags" Target="../tags/tag339.xml"/><Relationship Id="rId20" Type="http://schemas.openxmlformats.org/officeDocument/2006/relationships/tags" Target="../tags/tag292.xml"/><Relationship Id="rId41" Type="http://schemas.openxmlformats.org/officeDocument/2006/relationships/tags" Target="../tags/tag313.xml"/><Relationship Id="rId54" Type="http://schemas.openxmlformats.org/officeDocument/2006/relationships/tags" Target="../tags/tag326.xml"/><Relationship Id="rId62" Type="http://schemas.openxmlformats.org/officeDocument/2006/relationships/tags" Target="../tags/tag334.xml"/><Relationship Id="rId70" Type="http://schemas.openxmlformats.org/officeDocument/2006/relationships/tags" Target="../tags/tag342.xml"/><Relationship Id="rId75" Type="http://schemas.openxmlformats.org/officeDocument/2006/relationships/tags" Target="../tags/tag347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tags" Target="../tags/tag321.xml"/><Relationship Id="rId57" Type="http://schemas.openxmlformats.org/officeDocument/2006/relationships/tags" Target="../tags/tag329.xml"/><Relationship Id="rId10" Type="http://schemas.openxmlformats.org/officeDocument/2006/relationships/tags" Target="../tags/tag282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52" Type="http://schemas.openxmlformats.org/officeDocument/2006/relationships/tags" Target="../tags/tag324.xml"/><Relationship Id="rId60" Type="http://schemas.openxmlformats.org/officeDocument/2006/relationships/tags" Target="../tags/tag332.xml"/><Relationship Id="rId65" Type="http://schemas.openxmlformats.org/officeDocument/2006/relationships/tags" Target="../tags/tag337.xml"/><Relationship Id="rId73" Type="http://schemas.openxmlformats.org/officeDocument/2006/relationships/tags" Target="../tags/tag345.xml"/><Relationship Id="rId78" Type="http://schemas.openxmlformats.org/officeDocument/2006/relationships/tags" Target="../tags/tag350.xml"/><Relationship Id="rId81" Type="http://schemas.openxmlformats.org/officeDocument/2006/relationships/slideLayout" Target="../slideLayouts/slideLayout13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39" Type="http://schemas.openxmlformats.org/officeDocument/2006/relationships/tags" Target="../tags/tag311.xml"/><Relationship Id="rId34" Type="http://schemas.openxmlformats.org/officeDocument/2006/relationships/tags" Target="../tags/tag306.xml"/><Relationship Id="rId50" Type="http://schemas.openxmlformats.org/officeDocument/2006/relationships/tags" Target="../tags/tag322.xml"/><Relationship Id="rId55" Type="http://schemas.openxmlformats.org/officeDocument/2006/relationships/tags" Target="../tags/tag327.xml"/><Relationship Id="rId76" Type="http://schemas.openxmlformats.org/officeDocument/2006/relationships/tags" Target="../tags/tag348.xml"/><Relationship Id="rId7" Type="http://schemas.openxmlformats.org/officeDocument/2006/relationships/tags" Target="../tags/tag279.xml"/><Relationship Id="rId71" Type="http://schemas.openxmlformats.org/officeDocument/2006/relationships/tags" Target="../tags/tag343.xml"/><Relationship Id="rId2" Type="http://schemas.openxmlformats.org/officeDocument/2006/relationships/tags" Target="../tags/tag274.xml"/><Relationship Id="rId29" Type="http://schemas.openxmlformats.org/officeDocument/2006/relationships/tags" Target="../tags/tag301.xml"/><Relationship Id="rId24" Type="http://schemas.openxmlformats.org/officeDocument/2006/relationships/tags" Target="../tags/tag296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66" Type="http://schemas.openxmlformats.org/officeDocument/2006/relationships/tags" Target="../tags/tag3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image" Target="../media/image17.png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slideLayout" Target="../slideLayouts/slideLayout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image" Target="../media/image14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image" Target="../media/image15.tiff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68B0-D674-9E47-8D6A-18E19B1EF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433" y="1153621"/>
            <a:ext cx="10127848" cy="2387600"/>
          </a:xfrm>
        </p:spPr>
        <p:txBody>
          <a:bodyPr/>
          <a:lstStyle/>
          <a:p>
            <a:r>
              <a:rPr lang="en-GB" dirty="0"/>
              <a:t>Overview of Accelerator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9DEAD-AB19-BB4F-95DB-B5594E6A4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SAR4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3C652-E2C8-7C4E-85D4-39A8EFA53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Ciprian Plostinar</a:t>
            </a:r>
          </a:p>
        </p:txBody>
      </p:sp>
    </p:spTree>
    <p:extLst>
      <p:ext uri="{BB962C8B-B14F-4D97-AF65-F5344CB8AC3E}">
        <p14:creationId xmlns:p14="http://schemas.microsoft.com/office/powerpoint/2010/main" val="11771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SCL SPK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E43AA-811C-ABA0-3C3A-FFE854DC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99" y="1438102"/>
            <a:ext cx="8598727" cy="492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SCL MBL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B2BC5-A658-0CD7-DCAF-5855BDDCB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09" y="1484516"/>
            <a:ext cx="9718758" cy="41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SCL HBL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86A86-C00A-501B-7B27-AFA923C9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438102"/>
            <a:ext cx="8795283" cy="50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HEBT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7670F-0CE6-BCE5-7DA3-78C091057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8" y="1446416"/>
            <a:ext cx="9470891" cy="38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 err="1"/>
              <a:t>DmpL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810F2-5DB9-E138-ADE3-3639C8A3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99" y="1800860"/>
            <a:ext cx="10284693" cy="20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A2T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50258-C5EF-B886-9FB1-E7A43D71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446416"/>
            <a:ext cx="8972933" cy="33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PSS/ODH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69C68-43D3-A9BE-3FE4-280480AD6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571624"/>
            <a:ext cx="9939042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BI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6A024-F988-FBE9-EF83-6D277651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99" y="1446415"/>
            <a:ext cx="8191201" cy="51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18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REMS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69F93E-7EE0-458C-B1A0-669EA7B89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598816"/>
            <a:ext cx="10429701" cy="40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19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Infra/Site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8EDFC-65BB-CD72-1BD9-EF3B07B44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438102"/>
            <a:ext cx="7433070" cy="50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E827-C44A-C795-18DF-9AC02484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We’ve Built An Accelerator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F8C6-641A-0FAB-84D5-2168245D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3F7157-76C5-D34A-DC02-EB4C0C3D2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 Site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200FCC-27B7-C21A-5DB6-9A41269DE3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8" y="2324568"/>
            <a:ext cx="5713802" cy="3085632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B87E22C2-1779-E142-C3C0-92248FB265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160" y="2029813"/>
            <a:ext cx="5821449" cy="38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50DC-02FB-2E55-C8CE-25E5B16F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F5C0F-8092-7E01-8DAE-5BA02AA3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20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19AB24-0F7C-B451-DB60-990DF0C83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35 In Progress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D27B46-0742-E287-50BC-1516C252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67" y="1549410"/>
            <a:ext cx="11560892" cy="37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FF6B-B6C1-5ACF-DBC7-1F43AC8A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SSCI2S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BA84D-085A-9E83-3108-8E122D6A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21</a:t>
            </a:fld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0A9ED-C27E-4127-AAB5-C63702EB3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516860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OLC revision 14 applies for BOD </a:t>
            </a:r>
          </a:p>
          <a:p>
            <a:pPr lvl="2"/>
            <a:r>
              <a:rPr lang="en-GB" dirty="0"/>
              <a:t>ESS-0357253.14</a:t>
            </a:r>
          </a:p>
          <a:p>
            <a:pPr lvl="1"/>
            <a:r>
              <a:rPr lang="en-GB" dirty="0"/>
              <a:t>SCL Licence applies for BOD</a:t>
            </a:r>
          </a:p>
          <a:p>
            <a:pPr lvl="2"/>
            <a:r>
              <a:rPr lang="en-GB" dirty="0"/>
              <a:t>PSAR: ESS-0000002 rev 22</a:t>
            </a:r>
          </a:p>
          <a:p>
            <a:pPr lvl="1"/>
            <a:r>
              <a:rPr lang="en-GB" dirty="0"/>
              <a:t>For BOT the INP licence will apply. </a:t>
            </a:r>
          </a:p>
          <a:p>
            <a:pPr lvl="1"/>
            <a:r>
              <a:rPr lang="en-GB" dirty="0"/>
              <a:t>Between the SCL submission and the INP submission, the analysis and our general licence strategy improved and many systems listed as SSCs for BOD are not listed for BOT.</a:t>
            </a:r>
          </a:p>
          <a:p>
            <a:pPr lvl="1"/>
            <a:r>
              <a:rPr lang="en-GB" dirty="0"/>
              <a:t>ESS-5597859.1 clarifies beyond the OLC what these systems are.</a:t>
            </a:r>
          </a:p>
          <a:p>
            <a:pPr lvl="1"/>
            <a:r>
              <a:rPr lang="en-GB" dirty="0"/>
              <a:t>We need to find a way to navigate this period while maintaining safety and meeting regulatory requirements.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A37890-FC42-C95E-D96B-E6BAD15352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See ESS-0357253.14 and ESS-5597859.1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DA75B-8437-5BB6-48CB-BC0ABDD6A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88" y="1562400"/>
            <a:ext cx="4490312" cy="48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FF6B-B6C1-5ACF-DBC7-1F43AC8A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SSCI2S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BA84D-085A-9E83-3108-8E122D6A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22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A37890-FC42-C95E-D96B-E6BAD15352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See ESS-0357253.14 and ESS-5597859.1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74F15E-9652-59CE-073A-D27B97C0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597024"/>
            <a:ext cx="9488484" cy="3914775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A6EB6C3-4257-B0E9-3158-7525E57B7CB1}"/>
              </a:ext>
            </a:extLst>
          </p:cNvPr>
          <p:cNvSpPr/>
          <p:nvPr/>
        </p:nvSpPr>
        <p:spPr>
          <a:xfrm>
            <a:off x="1103709" y="2781300"/>
            <a:ext cx="9488484" cy="546100"/>
          </a:xfrm>
          <a:prstGeom prst="roundRect">
            <a:avLst>
              <a:gd name="adj" fmla="val 618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691FC50-FFAF-2174-7F85-E3491AB685EC}"/>
              </a:ext>
            </a:extLst>
          </p:cNvPr>
          <p:cNvSpPr/>
          <p:nvPr/>
        </p:nvSpPr>
        <p:spPr>
          <a:xfrm>
            <a:off x="1103709" y="3911600"/>
            <a:ext cx="9488484" cy="254000"/>
          </a:xfrm>
          <a:prstGeom prst="roundRect">
            <a:avLst>
              <a:gd name="adj" fmla="val 618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D495-D278-2B88-43DF-02B7F4F2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CCRs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36EF8-5FA2-C1B4-09DD-CDDEC339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23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8EBF5F-4F39-AC90-9701-B77EB3C207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See ESS-1085626 ESS Facility Change 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03C81-F97E-B3D0-EC54-19DAD6D38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438102"/>
            <a:ext cx="8992214" cy="526749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96F8ED-105A-3FCF-FBB8-F7B7343F6301}"/>
              </a:ext>
            </a:extLst>
          </p:cNvPr>
          <p:cNvSpPr/>
          <p:nvPr/>
        </p:nvSpPr>
        <p:spPr>
          <a:xfrm>
            <a:off x="1103709" y="4648200"/>
            <a:ext cx="9208691" cy="1574800"/>
          </a:xfrm>
          <a:prstGeom prst="roundRect">
            <a:avLst>
              <a:gd name="adj" fmla="val 618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7C02-2F52-05FC-E8B3-1E229CF3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Energisation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AF904-7691-94BF-7C50-ADAFA254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24</a:t>
            </a:fld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6620-0DDD-EDF7-8FE7-181856FFD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Many systems in ACC with temporary energisation.</a:t>
            </a:r>
          </a:p>
          <a:p>
            <a:pPr lvl="1"/>
            <a:r>
              <a:rPr lang="en-GB" dirty="0"/>
              <a:t>Effort ongoing to improve the documentation gap for permanent energisation. </a:t>
            </a:r>
          </a:p>
          <a:p>
            <a:pPr lvl="1"/>
            <a:r>
              <a:rPr lang="en-GB" dirty="0"/>
              <a:t>Not completed by SAR4, but progress has been made.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56DC3D-EAF2-E15C-59F0-CFFC6E026B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See Joakim’s talk</a:t>
            </a:r>
          </a:p>
        </p:txBody>
      </p:sp>
    </p:spTree>
    <p:extLst>
      <p:ext uri="{BB962C8B-B14F-4D97-AF65-F5344CB8AC3E}">
        <p14:creationId xmlns:p14="http://schemas.microsoft.com/office/powerpoint/2010/main" val="10200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C8BA-E420-111F-A0F8-A98C9036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7843D-6A34-EBF1-F8CD-828B2A32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25</a:t>
            </a:fld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DD225-543A-9A03-D94C-48240086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Since SAR3, NCL and SCL risk index files have been combined into a consolidated new risk index for the whole ACC. </a:t>
            </a:r>
          </a:p>
          <a:p>
            <a:pPr lvl="1"/>
            <a:r>
              <a:rPr lang="en-GB" dirty="0"/>
              <a:t>ESS-3878402.4 in review</a:t>
            </a:r>
          </a:p>
          <a:p>
            <a:pPr lvl="1"/>
            <a:r>
              <a:rPr lang="en-GB" dirty="0"/>
              <a:t>Probably needs a further revision before SRR4.</a:t>
            </a:r>
          </a:p>
          <a:p>
            <a:pPr lvl="1"/>
            <a:r>
              <a:rPr lang="en-GB" dirty="0"/>
              <a:t>The document needs to be continuously kept up to date.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828266-0A6C-579B-F06A-89913B5A5A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ACC Risk Index - ESS-3878402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69816-C4F8-EE33-F946-A60CE59C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009" y="1562400"/>
            <a:ext cx="5948313" cy="29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99C8-17FD-4BA8-1F34-86DEF286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 to SRR4 - Reviews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237C5-A0B8-B960-75BD-654D5B99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26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D360ED-AAAF-0EFD-B310-A18CF72B28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ESS-5489876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26A1E-1DBC-73BA-F347-24D7C067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8" y="1587500"/>
            <a:ext cx="6376591" cy="4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9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F7F3-BF13-D5E2-04C5-F2782B54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Top Critical Path to ACC RBOT</a:t>
            </a: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99BF6-2451-16AB-1A3E-1F37F2FB6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Dec’24 Update</a:t>
            </a:r>
            <a:endParaRPr lang="en-GB" dirty="0"/>
          </a:p>
        </p:txBody>
      </p: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B2DB5BBB-8F12-F9E2-FCA5-C813FE436CBF}"/>
              </a:ext>
            </a:extLst>
          </p:cNvPr>
          <p:cNvGrpSpPr/>
          <p:nvPr/>
        </p:nvGrpSpPr>
        <p:grpSpPr>
          <a:xfrm>
            <a:off x="355600" y="1782635"/>
            <a:ext cx="11701611" cy="3292730"/>
            <a:chOff x="63500" y="615484"/>
            <a:chExt cx="11701611" cy="3292730"/>
          </a:xfrm>
        </p:grpSpPr>
        <p:sp>
          <p:nvSpPr>
            <p:cNvPr id="632" name="OTLSHAPE_SL_733c51fbfdc544b09e0f2ededd406fee_BackgroundRectangle">
              <a:extLst>
                <a:ext uri="{FF2B5EF4-FFF2-40B4-BE49-F238E27FC236}">
                  <a16:creationId xmlns:a16="http://schemas.microsoft.com/office/drawing/2014/main" id="{6EEAE950-5FEE-7F1B-D591-D681CA9D5C1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3500" y="2066883"/>
              <a:ext cx="11531600" cy="279400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OTLSHAPE_SL_87119cd15ad744db868d50ed7e2531f5_BackgroundRectangle">
              <a:extLst>
                <a:ext uri="{FF2B5EF4-FFF2-40B4-BE49-F238E27FC236}">
                  <a16:creationId xmlns:a16="http://schemas.microsoft.com/office/drawing/2014/main" id="{148AAD45-804A-A809-015D-94B9E3D9471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3500" y="2409783"/>
              <a:ext cx="11531600" cy="1498431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4" name="OTLSHAPE_M_554cd0abd7ac4df4917bf504d06f58f7_Connector1">
              <a:extLst>
                <a:ext uri="{FF2B5EF4-FFF2-40B4-BE49-F238E27FC236}">
                  <a16:creationId xmlns:a16="http://schemas.microsoft.com/office/drawing/2014/main" id="{50978A08-DC47-0DB3-4A27-1E53C22714F0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5158780" y="727456"/>
              <a:ext cx="0" cy="4421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35" name="OTLSHAPE_M_f813f45f02594214b54f5512f5700ae0_Connector1">
              <a:extLst>
                <a:ext uri="{FF2B5EF4-FFF2-40B4-BE49-F238E27FC236}">
                  <a16:creationId xmlns:a16="http://schemas.microsoft.com/office/drawing/2014/main" id="{5B4B7960-D306-E487-9AA6-4089018BEC29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5744821" y="727456"/>
              <a:ext cx="0" cy="4421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36" name="OTLSHAPE_M_55c92b057b6a4463a868150cc9015e7b_Connector1">
              <a:extLst>
                <a:ext uri="{FF2B5EF4-FFF2-40B4-BE49-F238E27FC236}">
                  <a16:creationId xmlns:a16="http://schemas.microsoft.com/office/drawing/2014/main" id="{FED6D003-7F0C-50BE-B1A6-A54196A677CC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10769326" y="727456"/>
              <a:ext cx="0" cy="4421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37" name="OTLSHAPE_TB_00000000000000000000000000000000_ScaleContainer">
              <a:extLst>
                <a:ext uri="{FF2B5EF4-FFF2-40B4-BE49-F238E27FC236}">
                  <a16:creationId xmlns:a16="http://schemas.microsoft.com/office/drawing/2014/main" id="{6883E1E8-7BB9-1859-F8EB-DE4C5E7C4C1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8111" y="1169628"/>
              <a:ext cx="102870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10000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OTLSHAPE_SL_733c51fbfdc544b09e0f2ededd406fee_HeaderRectangle">
              <a:extLst>
                <a:ext uri="{FF2B5EF4-FFF2-40B4-BE49-F238E27FC236}">
                  <a16:creationId xmlns:a16="http://schemas.microsoft.com/office/drawing/2014/main" id="{74A9482B-6ED4-5F0A-9560-8397277E57D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500" y="2066883"/>
              <a:ext cx="1460500" cy="2794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OTLSHAPE_SL_87119cd15ad744db868d50ed7e2531f5_HeaderRectangle">
              <a:extLst>
                <a:ext uri="{FF2B5EF4-FFF2-40B4-BE49-F238E27FC236}">
                  <a16:creationId xmlns:a16="http://schemas.microsoft.com/office/drawing/2014/main" id="{0E79CB7F-77A7-02DA-C016-CB3C710F4F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500" y="2409783"/>
              <a:ext cx="1460500" cy="149843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4" name="OTLSHAPE_G_00000000000000000000000000000000_ShapeBelow0">
              <a:extLst>
                <a:ext uri="{FF2B5EF4-FFF2-40B4-BE49-F238E27FC236}">
                  <a16:creationId xmlns:a16="http://schemas.microsoft.com/office/drawing/2014/main" id="{A733A2E2-D1EC-907A-09DB-350DBCFF6594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2912750" y="1550628"/>
              <a:ext cx="0" cy="235758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OTLSHAPE_G_00000000000000000000000000000000_ShapeBelow1">
              <a:extLst>
                <a:ext uri="{FF2B5EF4-FFF2-40B4-BE49-F238E27FC236}">
                  <a16:creationId xmlns:a16="http://schemas.microsoft.com/office/drawing/2014/main" id="{D06D812C-A708-C3BC-BA64-0E61827335B4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4182289" y="1550628"/>
              <a:ext cx="0" cy="235758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6" name="OTLSHAPE_G_00000000000000000000000000000000_ShapeBelow2">
              <a:extLst>
                <a:ext uri="{FF2B5EF4-FFF2-40B4-BE49-F238E27FC236}">
                  <a16:creationId xmlns:a16="http://schemas.microsoft.com/office/drawing/2014/main" id="{7A0283A9-ADA2-E4D1-EA47-7DC581F659DD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5328970" y="1550628"/>
              <a:ext cx="0" cy="235758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OTLSHAPE_G_00000000000000000000000000000000_ShapeBelow3">
              <a:extLst>
                <a:ext uri="{FF2B5EF4-FFF2-40B4-BE49-F238E27FC236}">
                  <a16:creationId xmlns:a16="http://schemas.microsoft.com/office/drawing/2014/main" id="{69449153-5A76-326E-E0AF-79C2BEF8F003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6598510" y="1550628"/>
              <a:ext cx="0" cy="235758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8" name="OTLSHAPE_G_00000000000000000000000000000000_ShapeBelow4">
              <a:extLst>
                <a:ext uri="{FF2B5EF4-FFF2-40B4-BE49-F238E27FC236}">
                  <a16:creationId xmlns:a16="http://schemas.microsoft.com/office/drawing/2014/main" id="{C85B1B09-4501-50D9-53EB-39BB98531F72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7827096" y="1550628"/>
              <a:ext cx="0" cy="235758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OTLSHAPE_G_00000000000000000000000000000000_ShapeBelow5">
              <a:extLst>
                <a:ext uri="{FF2B5EF4-FFF2-40B4-BE49-F238E27FC236}">
                  <a16:creationId xmlns:a16="http://schemas.microsoft.com/office/drawing/2014/main" id="{967ABE26-8046-0E57-D5BB-E5B8A32350CC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9096635" y="1550628"/>
              <a:ext cx="0" cy="235758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OTLSHAPE_G_00000000000000000000000000000000_ShapeBelow6">
              <a:extLst>
                <a:ext uri="{FF2B5EF4-FFF2-40B4-BE49-F238E27FC236}">
                  <a16:creationId xmlns:a16="http://schemas.microsoft.com/office/drawing/2014/main" id="{EA76F76D-460E-72D1-1D1F-0413DB86BFDE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10325222" y="1550628"/>
              <a:ext cx="0" cy="235758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91" name="OTLSHAPE_SLT_937374bf64cb4d09ad03f3ef7bcfc5fc_Shape">
              <a:extLst>
                <a:ext uri="{FF2B5EF4-FFF2-40B4-BE49-F238E27FC236}">
                  <a16:creationId xmlns:a16="http://schemas.microsoft.com/office/drawing/2014/main" id="{7018A9F2-D1BA-A619-6D00-0A393E1BCED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24206" y="3304117"/>
              <a:ext cx="622300" cy="127000"/>
            </a:xfrm>
            <a:prstGeom prst="roundRect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OTLSHAPE_SLT_1c496593f7a34d698e9df86729eb73a5_Shape">
              <a:extLst>
                <a:ext uri="{FF2B5EF4-FFF2-40B4-BE49-F238E27FC236}">
                  <a16:creationId xmlns:a16="http://schemas.microsoft.com/office/drawing/2014/main" id="{064486B0-8C8A-FCC1-242A-5654B8A7762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38499" y="3512735"/>
              <a:ext cx="28702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OTLSHAPE_SLT_e76bde9992a0484e949b42ef6a426e2e_Shape">
              <a:extLst>
                <a:ext uri="{FF2B5EF4-FFF2-40B4-BE49-F238E27FC236}">
                  <a16:creationId xmlns:a16="http://schemas.microsoft.com/office/drawing/2014/main" id="{364B298A-8AFC-AB84-7494-287E3CC66D8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325194" y="3721354"/>
              <a:ext cx="457200" cy="127000"/>
            </a:xfrm>
            <a:prstGeom prst="roundRect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OTLSHAPE_SLT_30ea7b1bf0eb4efba5cfa38ac8bb5b77_Shape">
              <a:extLst>
                <a:ext uri="{FF2B5EF4-FFF2-40B4-BE49-F238E27FC236}">
                  <a16:creationId xmlns:a16="http://schemas.microsoft.com/office/drawing/2014/main" id="{09220F7F-FB1F-5686-DCB3-F9700DFB540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53703" y="2469642"/>
              <a:ext cx="3810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OTLSHAPE_SLT_dee6781863b044388e1aa6cbf0fa20ca_Shape">
              <a:extLst>
                <a:ext uri="{FF2B5EF4-FFF2-40B4-BE49-F238E27FC236}">
                  <a16:creationId xmlns:a16="http://schemas.microsoft.com/office/drawing/2014/main" id="{098259B0-208C-7B6B-53B0-8D28F1B6831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53756" y="2126742"/>
              <a:ext cx="2159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OTLSHAPE_SLT_455c510da3dc4766876fa063e6b6471d_Shape">
              <a:extLst>
                <a:ext uri="{FF2B5EF4-FFF2-40B4-BE49-F238E27FC236}">
                  <a16:creationId xmlns:a16="http://schemas.microsoft.com/office/drawing/2014/main" id="{1BE06F7C-EF18-2E1F-BDF0-0EF068BC5CD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91819" y="3095498"/>
              <a:ext cx="584200" cy="127000"/>
            </a:xfrm>
            <a:prstGeom prst="roundRect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OTLSHAPE_SLT_bd49f38e93134863acd1fdaaa0c94d71_Shape">
              <a:extLst>
                <a:ext uri="{FF2B5EF4-FFF2-40B4-BE49-F238E27FC236}">
                  <a16:creationId xmlns:a16="http://schemas.microsoft.com/office/drawing/2014/main" id="{9E565387-7411-739A-50F6-923FDB1ED8A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04185" y="2678261"/>
              <a:ext cx="50800" cy="127000"/>
            </a:xfrm>
            <a:prstGeom prst="roundRect">
              <a:avLst/>
            </a:prstGeom>
            <a:solidFill>
              <a:srgbClr val="6F3198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OTLSHAPE_SLT_994a0838da7d46feae8af6d8d86b303e_Shape">
              <a:extLst>
                <a:ext uri="{FF2B5EF4-FFF2-40B4-BE49-F238E27FC236}">
                  <a16:creationId xmlns:a16="http://schemas.microsoft.com/office/drawing/2014/main" id="{6C0D9642-B64F-47F5-08A4-7D02D7B8427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45138" y="2886879"/>
              <a:ext cx="1155700" cy="127000"/>
            </a:xfrm>
            <a:prstGeom prst="roundRect">
              <a:avLst/>
            </a:prstGeom>
            <a:solidFill>
              <a:srgbClr val="6F3198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OTLSHAPE_TB_00000000000000000000000000000000_ElapsedTime">
              <a:extLst>
                <a:ext uri="{FF2B5EF4-FFF2-40B4-BE49-F238E27FC236}">
                  <a16:creationId xmlns:a16="http://schemas.microsoft.com/office/drawing/2014/main" id="{1BDB3005-F120-60D0-6644-BC789EA41AD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78111" y="1169628"/>
              <a:ext cx="19558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OTLSHAPE_SL_733c51fbfdc544b09e0f2ededd406fee_Header">
              <a:extLst>
                <a:ext uri="{FF2B5EF4-FFF2-40B4-BE49-F238E27FC236}">
                  <a16:creationId xmlns:a16="http://schemas.microsoft.com/office/drawing/2014/main" id="{B85EB6B5-6686-E384-EE50-3A18084172CC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63500" y="2113555"/>
              <a:ext cx="1460500" cy="1860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Holidays</a:t>
              </a:r>
            </a:p>
          </p:txBody>
        </p:sp>
        <p:sp>
          <p:nvSpPr>
            <p:cNvPr id="407" name="OTLSHAPE_SL_87119cd15ad744db868d50ed7e2531f5_Header">
              <a:extLst>
                <a:ext uri="{FF2B5EF4-FFF2-40B4-BE49-F238E27FC236}">
                  <a16:creationId xmlns:a16="http://schemas.microsoft.com/office/drawing/2014/main" id="{379E2B13-5FE8-A2E8-7E59-1036EBA6692D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63500" y="2972943"/>
              <a:ext cx="1460500" cy="37211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ACC Critical Path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(October 2024)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08" name="OTLSHAPE_TB_00000000000000000000000000000000_TodayMarkerShape">
              <a:extLst>
                <a:ext uri="{FF2B5EF4-FFF2-40B4-BE49-F238E27FC236}">
                  <a16:creationId xmlns:a16="http://schemas.microsoft.com/office/drawing/2014/main" id="{4A24B53A-B8C9-922D-3FDD-D203BA588DA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377112" y="1550628"/>
              <a:ext cx="114300" cy="12700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OTLSHAPE_TB_00000000000000000000000000000000_TodayMarkerText">
              <a:extLst>
                <a:ext uri="{FF2B5EF4-FFF2-40B4-BE49-F238E27FC236}">
                  <a16:creationId xmlns:a16="http://schemas.microsoft.com/office/drawing/2014/main" id="{2E7D2F5C-507E-6137-CFAA-39F9EE284303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3251412" y="1677628"/>
              <a:ext cx="3683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Today</a:t>
              </a:r>
            </a:p>
          </p:txBody>
        </p:sp>
        <p:sp>
          <p:nvSpPr>
            <p:cNvPr id="410" name="OTLSHAPE_TB_00000000000000000000000000000000_TimescaleInterval1">
              <a:extLst>
                <a:ext uri="{FF2B5EF4-FFF2-40B4-BE49-F238E27FC236}">
                  <a16:creationId xmlns:a16="http://schemas.microsoft.com/office/drawing/2014/main" id="{68F597F2-6347-EE0E-BEE1-FCD5535A3717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706711" y="1267100"/>
              <a:ext cx="237244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2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Dec</a:t>
              </a:r>
            </a:p>
          </p:txBody>
        </p:sp>
        <p:sp>
          <p:nvSpPr>
            <p:cNvPr id="411" name="OTLSHAPE_TB_00000000000000000000000000000000_TimescaleInterval2">
              <a:extLst>
                <a:ext uri="{FF2B5EF4-FFF2-40B4-BE49-F238E27FC236}">
                  <a16:creationId xmlns:a16="http://schemas.microsoft.com/office/drawing/2014/main" id="{9F5E378E-5B92-EF65-E8C9-84D039B06156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2976250" y="1267100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2025</a:t>
              </a:r>
            </a:p>
          </p:txBody>
        </p:sp>
        <p:sp>
          <p:nvSpPr>
            <p:cNvPr id="412" name="OTLSHAPE_TB_00000000000000000000000000000000_TimescaleInterval3">
              <a:extLst>
                <a:ext uri="{FF2B5EF4-FFF2-40B4-BE49-F238E27FC236}">
                  <a16:creationId xmlns:a16="http://schemas.microsoft.com/office/drawing/2014/main" id="{016C89A0-A2C4-9849-5AA2-980BEACA458A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4245790" y="1267100"/>
              <a:ext cx="225383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Feb</a:t>
              </a:r>
            </a:p>
          </p:txBody>
        </p:sp>
        <p:sp>
          <p:nvSpPr>
            <p:cNvPr id="413" name="OTLSHAPE_TB_00000000000000000000000000000000_TimescaleInterval4">
              <a:extLst>
                <a:ext uri="{FF2B5EF4-FFF2-40B4-BE49-F238E27FC236}">
                  <a16:creationId xmlns:a16="http://schemas.microsoft.com/office/drawing/2014/main" id="{B09D6594-FB8A-7D1D-6DB5-3F0E99ED104B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5392470" y="1267100"/>
              <a:ext cx="255776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Mar</a:t>
              </a:r>
            </a:p>
          </p:txBody>
        </p:sp>
        <p:sp>
          <p:nvSpPr>
            <p:cNvPr id="414" name="OTLSHAPE_TB_00000000000000000000000000000000_TimescaleInterval5">
              <a:extLst>
                <a:ext uri="{FF2B5EF4-FFF2-40B4-BE49-F238E27FC236}">
                  <a16:creationId xmlns:a16="http://schemas.microsoft.com/office/drawing/2014/main" id="{E6856004-2274-41E3-4F51-273C362D1E56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6662010" y="1267100"/>
              <a:ext cx="216662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Apr</a:t>
              </a:r>
            </a:p>
          </p:txBody>
        </p:sp>
        <p:sp>
          <p:nvSpPr>
            <p:cNvPr id="415" name="OTLSHAPE_TB_00000000000000000000000000000000_TimescaleInterval6">
              <a:extLst>
                <a:ext uri="{FF2B5EF4-FFF2-40B4-BE49-F238E27FC236}">
                  <a16:creationId xmlns:a16="http://schemas.microsoft.com/office/drawing/2014/main" id="{8016548C-80E0-9A15-F7DF-0D02ABBE0A84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7890597" y="1267100"/>
              <a:ext cx="27122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May</a:t>
              </a:r>
            </a:p>
          </p:txBody>
        </p:sp>
        <p:sp>
          <p:nvSpPr>
            <p:cNvPr id="416" name="OTLSHAPE_TB_00000000000000000000000000000000_TimescaleInterval7">
              <a:extLst>
                <a:ext uri="{FF2B5EF4-FFF2-40B4-BE49-F238E27FC236}">
                  <a16:creationId xmlns:a16="http://schemas.microsoft.com/office/drawing/2014/main" id="{CA04A843-4B40-5CA1-4242-2D501C97E59F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9160135" y="1267100"/>
              <a:ext cx="209994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Jun</a:t>
              </a:r>
            </a:p>
          </p:txBody>
        </p:sp>
        <p:sp>
          <p:nvSpPr>
            <p:cNvPr id="417" name="OTLSHAPE_SLT_937374bf64cb4d09ad03f3ef7bcfc5fc_JoinedDate">
              <a:extLst>
                <a:ext uri="{FF2B5EF4-FFF2-40B4-BE49-F238E27FC236}">
                  <a16:creationId xmlns:a16="http://schemas.microsoft.com/office/drawing/2014/main" id="{46037641-6E82-2D93-0191-210D28BA7C4E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3891078" y="3290104"/>
              <a:ext cx="1193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24 Feb '25 - 10 Mar '25</a:t>
              </a:r>
            </a:p>
          </p:txBody>
        </p:sp>
        <p:sp>
          <p:nvSpPr>
            <p:cNvPr id="418" name="OTLSHAPE_SLT_937374bf64cb4d09ad03f3ef7bcfc5fc_Title">
              <a:extLst>
                <a:ext uri="{FF2B5EF4-FFF2-40B4-BE49-F238E27FC236}">
                  <a16:creationId xmlns:a16="http://schemas.microsoft.com/office/drawing/2014/main" id="{7F9AA06F-8AF2-A1C4-DF1B-23F0C1E6C012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5789271" y="3282357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SRR4</a:t>
              </a:r>
            </a:p>
          </p:txBody>
        </p:sp>
        <p:sp>
          <p:nvSpPr>
            <p:cNvPr id="419" name="OTLSHAPE_SLT_1c496593f7a34d698e9df86729eb73a5_Title">
              <a:extLst>
                <a:ext uri="{FF2B5EF4-FFF2-40B4-BE49-F238E27FC236}">
                  <a16:creationId xmlns:a16="http://schemas.microsoft.com/office/drawing/2014/main" id="{ED3632AA-A62A-1DE0-4BD3-07026534A167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3906058" y="3490976"/>
              <a:ext cx="1790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Beam Commissioning to Dump</a:t>
              </a:r>
            </a:p>
          </p:txBody>
        </p:sp>
        <p:sp>
          <p:nvSpPr>
            <p:cNvPr id="420" name="OTLSHAPE_SLT_1c496593f7a34d698e9df86729eb73a5_JoinedDate">
              <a:extLst>
                <a:ext uri="{FF2B5EF4-FFF2-40B4-BE49-F238E27FC236}">
                  <a16:creationId xmlns:a16="http://schemas.microsoft.com/office/drawing/2014/main" id="{5B90EB66-B020-94ED-2709-BC2ED24AF085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8655972" y="3498723"/>
              <a:ext cx="1231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11 Mar '25 - 19 May '25</a:t>
              </a:r>
            </a:p>
          </p:txBody>
        </p:sp>
        <p:sp>
          <p:nvSpPr>
            <p:cNvPr id="421" name="OTLSHAPE_SLT_e76bde9992a0484e949b42ef6a426e2e_JoinedDate">
              <a:extLst>
                <a:ext uri="{FF2B5EF4-FFF2-40B4-BE49-F238E27FC236}">
                  <a16:creationId xmlns:a16="http://schemas.microsoft.com/office/drawing/2014/main" id="{4C92957B-BFAF-B16E-A025-4E14847EFABE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9181855" y="3707342"/>
              <a:ext cx="1104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30 Jun '25 - 11 Jul '25</a:t>
              </a:r>
            </a:p>
          </p:txBody>
        </p:sp>
        <p:sp>
          <p:nvSpPr>
            <p:cNvPr id="422" name="OTLSHAPE_SLT_e76bde9992a0484e949b42ef6a426e2e_Title">
              <a:extLst>
                <a:ext uri="{FF2B5EF4-FFF2-40B4-BE49-F238E27FC236}">
                  <a16:creationId xmlns:a16="http://schemas.microsoft.com/office/drawing/2014/main" id="{1F7CEB98-0383-2177-96E1-7E7BC238F8C1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10826476" y="3699595"/>
              <a:ext cx="571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ACC SAR5</a:t>
              </a:r>
            </a:p>
          </p:txBody>
        </p:sp>
        <p:sp>
          <p:nvSpPr>
            <p:cNvPr id="423" name="OTLSHAPE_SLT_30ea7b1bf0eb4efba5cfa38ac8bb5b77_JoinedDate">
              <a:extLst>
                <a:ext uri="{FF2B5EF4-FFF2-40B4-BE49-F238E27FC236}">
                  <a16:creationId xmlns:a16="http://schemas.microsoft.com/office/drawing/2014/main" id="{C3DFBA7E-06AD-14F1-97ED-F628699ECC6B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1848930" y="2455630"/>
              <a:ext cx="1054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-4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 Jan '25 - 10 Jan '25</a:t>
              </a:r>
              <a:endParaRPr kumimoji="0" lang="en-US" sz="1000" b="0" i="0" u="none" strike="noStrike" kern="0" cap="none" spc="-4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24" name="OTLSHAPE_SLT_30ea7b1bf0eb4efba5cfa38ac8bb5b77_Title">
              <a:extLst>
                <a:ext uri="{FF2B5EF4-FFF2-40B4-BE49-F238E27FC236}">
                  <a16:creationId xmlns:a16="http://schemas.microsoft.com/office/drawing/2014/main" id="{B4B55AAA-B8C2-1FC4-383A-421AF7815D7F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3373051" y="2447883"/>
              <a:ext cx="876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SPK-IBS Testing</a:t>
              </a:r>
              <a:endParaRPr kumimoji="0" lang="en-US" sz="1100" b="1" i="0" u="none" strike="noStrike" kern="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40" name="OTLSHAPE_SLT_dee6781863b044388e1aa6cbf0fa20ca_JoinedDate">
              <a:extLst>
                <a:ext uri="{FF2B5EF4-FFF2-40B4-BE49-F238E27FC236}">
                  <a16:creationId xmlns:a16="http://schemas.microsoft.com/office/drawing/2014/main" id="{D34D75F9-B0C1-0C9C-132B-7976231976B5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6051743" y="2112730"/>
              <a:ext cx="1155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17 Apr '25 - 21 Apr '25</a:t>
              </a:r>
            </a:p>
          </p:txBody>
        </p:sp>
        <p:sp>
          <p:nvSpPr>
            <p:cNvPr id="641" name="OTLSHAPE_SLT_dee6781863b044388e1aa6cbf0fa20ca_Title">
              <a:extLst>
                <a:ext uri="{FF2B5EF4-FFF2-40B4-BE49-F238E27FC236}">
                  <a16:creationId xmlns:a16="http://schemas.microsoft.com/office/drawing/2014/main" id="{6B7C48F5-E0CE-CC64-86DA-7B841F01EE2F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7509292" y="2104983"/>
              <a:ext cx="673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Easter 2025</a:t>
              </a:r>
            </a:p>
          </p:txBody>
        </p:sp>
        <p:sp>
          <p:nvSpPr>
            <p:cNvPr id="642" name="OTLSHAPE_TB_00000000000000000000000000000000_TimescaleInterval8">
              <a:extLst>
                <a:ext uri="{FF2B5EF4-FFF2-40B4-BE49-F238E27FC236}">
                  <a16:creationId xmlns:a16="http://schemas.microsoft.com/office/drawing/2014/main" id="{D8EC39C0-2C4B-E3C6-0A06-34C415A87C1B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10388722" y="1267100"/>
              <a:ext cx="15818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Jul</a:t>
              </a:r>
            </a:p>
          </p:txBody>
        </p:sp>
        <p:sp>
          <p:nvSpPr>
            <p:cNvPr id="643" name="OTLSHAPE_SLT_455c510da3dc4766876fa063e6b6471d_JoinedDate">
              <a:extLst>
                <a:ext uri="{FF2B5EF4-FFF2-40B4-BE49-F238E27FC236}">
                  <a16:creationId xmlns:a16="http://schemas.microsoft.com/office/drawing/2014/main" id="{B01C535B-9E54-20C7-4C3C-EA5DF9E0C1DC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3385996" y="3081486"/>
              <a:ext cx="1155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11 Feb '25 - 24 Feb '25</a:t>
              </a:r>
            </a:p>
          </p:txBody>
        </p:sp>
        <p:sp>
          <p:nvSpPr>
            <p:cNvPr id="644" name="OTLSHAPE_SLT_455c510da3dc4766876fa063e6b6471d_Title">
              <a:extLst>
                <a:ext uri="{FF2B5EF4-FFF2-40B4-BE49-F238E27FC236}">
                  <a16:creationId xmlns:a16="http://schemas.microsoft.com/office/drawing/2014/main" id="{75828BA9-343D-4E40-8A5A-3687141F521E}"/>
                </a:ext>
              </a:extLst>
            </p:cNvPr>
            <p:cNvSpPr txBox="1"/>
            <p:nvPr>
              <p:custDataLst>
                <p:tags r:id="rId48"/>
              </p:custDataLst>
            </p:nvPr>
          </p:nvSpPr>
          <p:spPr>
            <a:xfrm>
              <a:off x="5215930" y="3073739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SAR4</a:t>
              </a:r>
            </a:p>
          </p:txBody>
        </p:sp>
        <p:sp>
          <p:nvSpPr>
            <p:cNvPr id="645" name="OTLSHAPE_SLT_bd49f38e93134863acd1fdaaa0c94d71_JoinedDate">
              <a:extLst>
                <a:ext uri="{FF2B5EF4-FFF2-40B4-BE49-F238E27FC236}">
                  <a16:creationId xmlns:a16="http://schemas.microsoft.com/office/drawing/2014/main" id="{F68C7ABE-AE40-683C-4851-107308B75D6F}"/>
                </a:ext>
              </a:extLst>
            </p:cNvPr>
            <p:cNvSpPr txBox="1"/>
            <p:nvPr>
              <p:custDataLst>
                <p:tags r:id="rId49"/>
              </p:custDataLst>
            </p:nvPr>
          </p:nvSpPr>
          <p:spPr>
            <a:xfrm>
              <a:off x="2842337" y="2664248"/>
              <a:ext cx="520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13 Jan '25</a:t>
              </a:r>
            </a:p>
          </p:txBody>
        </p:sp>
        <p:sp>
          <p:nvSpPr>
            <p:cNvPr id="646" name="OTLSHAPE_SLT_bd49f38e93134863acd1fdaaa0c94d71_Title">
              <a:extLst>
                <a:ext uri="{FF2B5EF4-FFF2-40B4-BE49-F238E27FC236}">
                  <a16:creationId xmlns:a16="http://schemas.microsoft.com/office/drawing/2014/main" id="{95AB7669-499C-ED55-B672-FA652E897DF8}"/>
                </a:ext>
              </a:extLst>
            </p:cNvPr>
            <p:cNvSpPr txBox="1"/>
            <p:nvPr>
              <p:custDataLst>
                <p:tags r:id="rId50"/>
              </p:custDataLst>
            </p:nvPr>
          </p:nvSpPr>
          <p:spPr>
            <a:xfrm>
              <a:off x="3505785" y="2656501"/>
              <a:ext cx="2222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MPS_ID-SPK_IBS Interface Verification</a:t>
              </a:r>
            </a:p>
          </p:txBody>
        </p:sp>
        <p:sp>
          <p:nvSpPr>
            <p:cNvPr id="647" name="OTLSHAPE_SLT_994a0838da7d46feae8af6d8d86b303e_JoinedDate">
              <a:extLst>
                <a:ext uri="{FF2B5EF4-FFF2-40B4-BE49-F238E27FC236}">
                  <a16:creationId xmlns:a16="http://schemas.microsoft.com/office/drawing/2014/main" id="{48453E69-5BEB-F079-E3B3-46C3E2B361BC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2257645" y="2872867"/>
              <a:ext cx="1143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14 Jan '25 - 10 Feb '25</a:t>
              </a:r>
            </a:p>
          </p:txBody>
        </p:sp>
        <p:sp>
          <p:nvSpPr>
            <p:cNvPr id="648" name="OTLSHAPE_SLT_994a0838da7d46feae8af6d8d86b303e_Title">
              <a:extLst>
                <a:ext uri="{FF2B5EF4-FFF2-40B4-BE49-F238E27FC236}">
                  <a16:creationId xmlns:a16="http://schemas.microsoft.com/office/drawing/2014/main" id="{C17AEF3E-C32A-60D3-16A0-0937E547A0C3}"/>
                </a:ext>
              </a:extLst>
            </p:cNvPr>
            <p:cNvSpPr txBox="1"/>
            <p:nvPr>
              <p:custDataLst>
                <p:tags r:id="rId52"/>
              </p:custDataLst>
            </p:nvPr>
          </p:nvSpPr>
          <p:spPr>
            <a:xfrm>
              <a:off x="4642590" y="2865120"/>
              <a:ext cx="876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MPSoS ACC SIT</a:t>
              </a:r>
            </a:p>
          </p:txBody>
        </p:sp>
        <p:cxnSp>
          <p:nvCxnSpPr>
            <p:cNvPr id="649" name="OTLSHAPE_TB_00000000000000000000000000000000_Separator1">
              <a:extLst>
                <a:ext uri="{FF2B5EF4-FFF2-40B4-BE49-F238E27FC236}">
                  <a16:creationId xmlns:a16="http://schemas.microsoft.com/office/drawing/2014/main" id="{B51CB327-3D60-75D0-1866-3F41A1D18705}"/>
                </a:ext>
              </a:extLst>
            </p:cNvPr>
            <p:cNvCxnSpPr/>
            <p:nvPr>
              <p:custDataLst>
                <p:tags r:id="rId53"/>
              </p:custDataLst>
            </p:nvPr>
          </p:nvCxnSpPr>
          <p:spPr>
            <a:xfrm>
              <a:off x="2912750" y="1258528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50" name="OTLSHAPE_TB_00000000000000000000000000000000_Separator2">
              <a:extLst>
                <a:ext uri="{FF2B5EF4-FFF2-40B4-BE49-F238E27FC236}">
                  <a16:creationId xmlns:a16="http://schemas.microsoft.com/office/drawing/2014/main" id="{C24AB3D9-5838-AAB3-5297-74CA31BB6432}"/>
                </a:ext>
              </a:extLst>
            </p:cNvPr>
            <p:cNvCxnSpPr/>
            <p:nvPr>
              <p:custDataLst>
                <p:tags r:id="rId54"/>
              </p:custDataLst>
            </p:nvPr>
          </p:nvCxnSpPr>
          <p:spPr>
            <a:xfrm>
              <a:off x="4182289" y="1258528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51" name="OTLSHAPE_TB_00000000000000000000000000000000_Separator3">
              <a:extLst>
                <a:ext uri="{FF2B5EF4-FFF2-40B4-BE49-F238E27FC236}">
                  <a16:creationId xmlns:a16="http://schemas.microsoft.com/office/drawing/2014/main" id="{59EF3DF3-DEB2-2C0D-9BDF-9147C8C48D25}"/>
                </a:ext>
              </a:extLst>
            </p:cNvPr>
            <p:cNvCxnSpPr/>
            <p:nvPr>
              <p:custDataLst>
                <p:tags r:id="rId55"/>
              </p:custDataLst>
            </p:nvPr>
          </p:nvCxnSpPr>
          <p:spPr>
            <a:xfrm>
              <a:off x="5328970" y="1258528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52" name="OTLSHAPE_TB_00000000000000000000000000000000_Separator4">
              <a:extLst>
                <a:ext uri="{FF2B5EF4-FFF2-40B4-BE49-F238E27FC236}">
                  <a16:creationId xmlns:a16="http://schemas.microsoft.com/office/drawing/2014/main" id="{3334F980-6426-F62E-68B5-73FE9005A8CF}"/>
                </a:ext>
              </a:extLst>
            </p:cNvPr>
            <p:cNvCxnSpPr/>
            <p:nvPr>
              <p:custDataLst>
                <p:tags r:id="rId56"/>
              </p:custDataLst>
            </p:nvPr>
          </p:nvCxnSpPr>
          <p:spPr>
            <a:xfrm>
              <a:off x="6598510" y="1258528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53" name="OTLSHAPE_TB_00000000000000000000000000000000_Separator5">
              <a:extLst>
                <a:ext uri="{FF2B5EF4-FFF2-40B4-BE49-F238E27FC236}">
                  <a16:creationId xmlns:a16="http://schemas.microsoft.com/office/drawing/2014/main" id="{213B6CDD-8371-F80D-1C2C-5BB159FDBE6D}"/>
                </a:ext>
              </a:extLst>
            </p:cNvPr>
            <p:cNvCxnSpPr/>
            <p:nvPr>
              <p:custDataLst>
                <p:tags r:id="rId57"/>
              </p:custDataLst>
            </p:nvPr>
          </p:nvCxnSpPr>
          <p:spPr>
            <a:xfrm>
              <a:off x="7827096" y="1258528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54" name="OTLSHAPE_TB_00000000000000000000000000000000_Separator6">
              <a:extLst>
                <a:ext uri="{FF2B5EF4-FFF2-40B4-BE49-F238E27FC236}">
                  <a16:creationId xmlns:a16="http://schemas.microsoft.com/office/drawing/2014/main" id="{0FDA3C69-819E-3147-CD4A-AD543BA6193C}"/>
                </a:ext>
              </a:extLst>
            </p:cNvPr>
            <p:cNvCxnSpPr/>
            <p:nvPr>
              <p:custDataLst>
                <p:tags r:id="rId58"/>
              </p:custDataLst>
            </p:nvPr>
          </p:nvCxnSpPr>
          <p:spPr>
            <a:xfrm>
              <a:off x="9096635" y="1258528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55" name="OTLSHAPE_TB_00000000000000000000000000000000_Separator7">
              <a:extLst>
                <a:ext uri="{FF2B5EF4-FFF2-40B4-BE49-F238E27FC236}">
                  <a16:creationId xmlns:a16="http://schemas.microsoft.com/office/drawing/2014/main" id="{A6F8587E-4A7C-9AB6-5786-1FDCD9085BDA}"/>
                </a:ext>
              </a:extLst>
            </p:cNvPr>
            <p:cNvCxnSpPr/>
            <p:nvPr>
              <p:custDataLst>
                <p:tags r:id="rId59"/>
              </p:custDataLst>
            </p:nvPr>
          </p:nvCxnSpPr>
          <p:spPr>
            <a:xfrm>
              <a:off x="10325222" y="1258528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56" name="OTLSHAPE_M_554cd0abd7ac4df4917bf504d06f58f7_Shape">
              <a:extLst>
                <a:ext uri="{FF2B5EF4-FFF2-40B4-BE49-F238E27FC236}">
                  <a16:creationId xmlns:a16="http://schemas.microsoft.com/office/drawing/2014/main" id="{A22B6822-A23B-CE94-AB6E-20159A7CCF0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 rot="5400000">
              <a:off x="4968280" y="727456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OTLSHAPE_M_f813f45f02594214b54f5512f5700ae0_Shape">
              <a:extLst>
                <a:ext uri="{FF2B5EF4-FFF2-40B4-BE49-F238E27FC236}">
                  <a16:creationId xmlns:a16="http://schemas.microsoft.com/office/drawing/2014/main" id="{0E5EAD55-172F-68A3-54B6-F9AB9420718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 rot="16200000">
              <a:off x="5770221" y="727456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OTLSHAPE_M_55c92b057b6a4463a868150cc9015e7b_Shape">
              <a:extLst>
                <a:ext uri="{FF2B5EF4-FFF2-40B4-BE49-F238E27FC236}">
                  <a16:creationId xmlns:a16="http://schemas.microsoft.com/office/drawing/2014/main" id="{30C652CD-159C-D019-D843-FFE6079995F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 rot="5400000">
              <a:off x="10578826" y="727456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OTLSHAPE_M_554cd0abd7ac4df4917bf504d06f58f7_Title">
              <a:extLst>
                <a:ext uri="{FF2B5EF4-FFF2-40B4-BE49-F238E27FC236}">
                  <a16:creationId xmlns:a16="http://schemas.microsoft.com/office/drawing/2014/main" id="{4EFDF334-6852-8E13-B569-0F05F0C82C6F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4032798" y="615484"/>
              <a:ext cx="901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SAR4 Approved</a:t>
              </a:r>
            </a:p>
          </p:txBody>
        </p:sp>
        <p:sp>
          <p:nvSpPr>
            <p:cNvPr id="660" name="OTLSHAPE_M_554cd0abd7ac4df4917bf504d06f58f7_Date">
              <a:extLst>
                <a:ext uri="{FF2B5EF4-FFF2-40B4-BE49-F238E27FC236}">
                  <a16:creationId xmlns:a16="http://schemas.microsoft.com/office/drawing/2014/main" id="{7FC51EBF-5E06-36AD-3EDE-4D7DCE81CBFF}"/>
                </a:ext>
              </a:extLst>
            </p:cNvPr>
            <p:cNvSpPr txBox="1"/>
            <p:nvPr>
              <p:custDataLst>
                <p:tags r:id="rId64"/>
              </p:custDataLst>
            </p:nvPr>
          </p:nvSpPr>
          <p:spPr>
            <a:xfrm>
              <a:off x="4400802" y="798703"/>
              <a:ext cx="520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12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24 Feb '25</a:t>
              </a:r>
            </a:p>
          </p:txBody>
        </p:sp>
        <p:sp>
          <p:nvSpPr>
            <p:cNvPr id="661" name="OTLSHAPE_M_f813f45f02594214b54f5512f5700ae0_Title">
              <a:extLst>
                <a:ext uri="{FF2B5EF4-FFF2-40B4-BE49-F238E27FC236}">
                  <a16:creationId xmlns:a16="http://schemas.microsoft.com/office/drawing/2014/main" id="{94E23555-E33D-5E78-0279-EF7A86F9C7C7}"/>
                </a:ext>
              </a:extLst>
            </p:cNvPr>
            <p:cNvSpPr txBox="1"/>
            <p:nvPr>
              <p:custDataLst>
                <p:tags r:id="rId65"/>
              </p:custDataLst>
            </p:nvPr>
          </p:nvSpPr>
          <p:spPr>
            <a:xfrm>
              <a:off x="5967071" y="615484"/>
              <a:ext cx="901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SRR4 Approved</a:t>
              </a:r>
              <a:endParaRPr kumimoji="0" lang="en-US" sz="11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62" name="OTLSHAPE_M_f813f45f02594214b54f5512f5700ae0_Date">
              <a:extLst>
                <a:ext uri="{FF2B5EF4-FFF2-40B4-BE49-F238E27FC236}">
                  <a16:creationId xmlns:a16="http://schemas.microsoft.com/office/drawing/2014/main" id="{7F3A2C53-5B16-AB40-0F49-A90668E7F720}"/>
                </a:ext>
              </a:extLst>
            </p:cNvPr>
            <p:cNvSpPr txBox="1"/>
            <p:nvPr>
              <p:custDataLst>
                <p:tags r:id="rId66"/>
              </p:custDataLst>
            </p:nvPr>
          </p:nvSpPr>
          <p:spPr>
            <a:xfrm>
              <a:off x="5967071" y="798703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 Mar '25</a:t>
              </a:r>
            </a:p>
          </p:txBody>
        </p:sp>
        <p:sp>
          <p:nvSpPr>
            <p:cNvPr id="663" name="OTLSHAPE_M_55c92b057b6a4463a868150cc9015e7b_Title">
              <a:extLst>
                <a:ext uri="{FF2B5EF4-FFF2-40B4-BE49-F238E27FC236}">
                  <a16:creationId xmlns:a16="http://schemas.microsoft.com/office/drawing/2014/main" id="{FC75DF94-8D8C-2EE7-7724-B661B765E7ED}"/>
                </a:ext>
              </a:extLst>
            </p:cNvPr>
            <p:cNvSpPr txBox="1"/>
            <p:nvPr>
              <p:custDataLst>
                <p:tags r:id="rId67"/>
              </p:custDataLst>
            </p:nvPr>
          </p:nvSpPr>
          <p:spPr>
            <a:xfrm>
              <a:off x="9960674" y="615484"/>
              <a:ext cx="584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ACC RBOT</a:t>
              </a:r>
            </a:p>
          </p:txBody>
        </p:sp>
        <p:sp>
          <p:nvSpPr>
            <p:cNvPr id="664" name="OTLSHAPE_M_55c92b057b6a4463a868150cc9015e7b_Date">
              <a:extLst>
                <a:ext uri="{FF2B5EF4-FFF2-40B4-BE49-F238E27FC236}">
                  <a16:creationId xmlns:a16="http://schemas.microsoft.com/office/drawing/2014/main" id="{D84A72BE-EDA7-100C-A90B-1047F5A2CD8E}"/>
                </a:ext>
              </a:extLst>
            </p:cNvPr>
            <p:cNvSpPr txBox="1"/>
            <p:nvPr>
              <p:custDataLst>
                <p:tags r:id="rId68"/>
              </p:custDataLst>
            </p:nvPr>
          </p:nvSpPr>
          <p:spPr>
            <a:xfrm>
              <a:off x="10061385" y="798703"/>
              <a:ext cx="4826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11 Jul '25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8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B4C7-A5B3-1E3A-1256-9407538A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Planning 2025 – Assuming Summer CM Installation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556BC9-0AAF-F428-7689-C49B0451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28</a:t>
            </a:fld>
            <a:endParaRPr lang="sv-SE"/>
          </a:p>
        </p:txBody>
      </p: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72A692BF-F7AD-E92C-882C-910D6EAC1BC7}"/>
              </a:ext>
            </a:extLst>
          </p:cNvPr>
          <p:cNvGrpSpPr/>
          <p:nvPr/>
        </p:nvGrpSpPr>
        <p:grpSpPr>
          <a:xfrm>
            <a:off x="466943" y="1019619"/>
            <a:ext cx="11701611" cy="5549435"/>
            <a:chOff x="63500" y="304800"/>
            <a:chExt cx="11701611" cy="5549435"/>
          </a:xfrm>
        </p:grpSpPr>
        <p:sp>
          <p:nvSpPr>
            <p:cNvPr id="367" name="OTLSHAPE_SL_87119cd15ad744db868d50ed7e2531f5_BackgroundRectangle">
              <a:extLst>
                <a:ext uri="{FF2B5EF4-FFF2-40B4-BE49-F238E27FC236}">
                  <a16:creationId xmlns:a16="http://schemas.microsoft.com/office/drawing/2014/main" id="{A9102DFB-6467-DCEF-C347-F2B7E5F962C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3500" y="4147185"/>
              <a:ext cx="11531600" cy="1707049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OTLSHAPE_SL_716c5dd379d14eb38e4953c3ebc8b14d_BackgroundRectangle">
              <a:extLst>
                <a:ext uri="{FF2B5EF4-FFF2-40B4-BE49-F238E27FC236}">
                  <a16:creationId xmlns:a16="http://schemas.microsoft.com/office/drawing/2014/main" id="{D2AAFE03-C7EA-4A5F-2FC6-0C9EA6C1308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3500" y="1756198"/>
              <a:ext cx="11531600" cy="455337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OTLSHAPE_SL_c93bdc2fae584a2493e4c4614477e6bb_BackgroundRectangle">
              <a:extLst>
                <a:ext uri="{FF2B5EF4-FFF2-40B4-BE49-F238E27FC236}">
                  <a16:creationId xmlns:a16="http://schemas.microsoft.com/office/drawing/2014/main" id="{64B3C3BA-D877-2F59-99EB-7F6FADA3A52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500" y="3628348"/>
              <a:ext cx="11531600" cy="455337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OTLSHAPE_SL_02f143a92d6e47bcb28ea9c2c7ab1a3c_BackgroundRectangle">
              <a:extLst>
                <a:ext uri="{FF2B5EF4-FFF2-40B4-BE49-F238E27FC236}">
                  <a16:creationId xmlns:a16="http://schemas.microsoft.com/office/drawing/2014/main" id="{82FC1DA0-BA79-7A49-95AE-93D0162A82E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500" y="2275036"/>
              <a:ext cx="11531600" cy="1289812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1" name="OTLSHAPE_M_554cd0abd7ac4df4917bf504d06f58f7_Connector1">
              <a:extLst>
                <a:ext uri="{FF2B5EF4-FFF2-40B4-BE49-F238E27FC236}">
                  <a16:creationId xmlns:a16="http://schemas.microsoft.com/office/drawing/2014/main" id="{53386812-C503-8193-AFEB-315B09C27A6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136391" y="416772"/>
              <a:ext cx="0" cy="4421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OTLSHAPE_M_f813f45f02594214b54f5512f5700ae0_Connector1">
              <a:extLst>
                <a:ext uri="{FF2B5EF4-FFF2-40B4-BE49-F238E27FC236}">
                  <a16:creationId xmlns:a16="http://schemas.microsoft.com/office/drawing/2014/main" id="{F465FC34-652F-0B42-F074-1624DAB8FD87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30794" y="416772"/>
              <a:ext cx="0" cy="4421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3" name="OTLSHAPE_M_55c92b057b6a4463a868150cc9015e7b_Connector1">
              <a:extLst>
                <a:ext uri="{FF2B5EF4-FFF2-40B4-BE49-F238E27FC236}">
                  <a16:creationId xmlns:a16="http://schemas.microsoft.com/office/drawing/2014/main" id="{DF3DA623-1331-526B-EBCA-F6E777B3FB90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6871630" y="416772"/>
              <a:ext cx="0" cy="4421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4" name="OTLSHAPE_M_1ac695164ee844fdb15842933decf58d_Connector1">
              <a:extLst>
                <a:ext uri="{FF2B5EF4-FFF2-40B4-BE49-F238E27FC236}">
                  <a16:creationId xmlns:a16="http://schemas.microsoft.com/office/drawing/2014/main" id="{751FB60E-9D64-1A73-251B-9E69A5C50282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9161850" y="416772"/>
              <a:ext cx="0" cy="4421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75" name="OTLSHAPE_TB_00000000000000000000000000000000_ScaleContainer">
              <a:extLst>
                <a:ext uri="{FF2B5EF4-FFF2-40B4-BE49-F238E27FC236}">
                  <a16:creationId xmlns:a16="http://schemas.microsoft.com/office/drawing/2014/main" id="{A5E46DDF-11D1-B544-95A9-61F6C7083FA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78111" y="858943"/>
              <a:ext cx="102870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10000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OTLSHAPE_SL_87119cd15ad744db868d50ed7e2531f5_HeaderRectangle">
              <a:extLst>
                <a:ext uri="{FF2B5EF4-FFF2-40B4-BE49-F238E27FC236}">
                  <a16:creationId xmlns:a16="http://schemas.microsoft.com/office/drawing/2014/main" id="{83371C42-FDC5-B2DB-A630-645D0852E91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500" y="4147185"/>
              <a:ext cx="1460500" cy="170704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OTLSHAPE_SL_716c5dd379d14eb38e4953c3ebc8b14d_HeaderRectangle">
              <a:extLst>
                <a:ext uri="{FF2B5EF4-FFF2-40B4-BE49-F238E27FC236}">
                  <a16:creationId xmlns:a16="http://schemas.microsoft.com/office/drawing/2014/main" id="{07176C9D-3566-CA04-8F57-FFB66023DEC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500" y="1756198"/>
              <a:ext cx="1460500" cy="45533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OTLSHAPE_SL_c93bdc2fae584a2493e4c4614477e6bb_HeaderRectangle">
              <a:extLst>
                <a:ext uri="{FF2B5EF4-FFF2-40B4-BE49-F238E27FC236}">
                  <a16:creationId xmlns:a16="http://schemas.microsoft.com/office/drawing/2014/main" id="{8C3A716B-A9D0-05FD-C0C1-2C124EB6EF1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3500" y="3628348"/>
              <a:ext cx="1460500" cy="455337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OTLSHAPE_SL_02f143a92d6e47bcb28ea9c2c7ab1a3c_HeaderRectangle">
              <a:extLst>
                <a:ext uri="{FF2B5EF4-FFF2-40B4-BE49-F238E27FC236}">
                  <a16:creationId xmlns:a16="http://schemas.microsoft.com/office/drawing/2014/main" id="{0B1E2216-21DA-E816-9F2F-F452D175B35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500" y="2275036"/>
              <a:ext cx="1460500" cy="128981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0" name="OTLSHAPE_G_00000000000000000000000000000000_ShapeBelow0">
              <a:extLst>
                <a:ext uri="{FF2B5EF4-FFF2-40B4-BE49-F238E27FC236}">
                  <a16:creationId xmlns:a16="http://schemas.microsoft.com/office/drawing/2014/main" id="{604EF44C-D3E3-BF46-A039-73275784261E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2488411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OTLSHAPE_G_00000000000000000000000000000000_ShapeBelow1">
              <a:extLst>
                <a:ext uri="{FF2B5EF4-FFF2-40B4-BE49-F238E27FC236}">
                  <a16:creationId xmlns:a16="http://schemas.microsoft.com/office/drawing/2014/main" id="{C466CB18-9EF1-926B-C544-A3AB4C0B34E1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3251817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2" name="OTLSHAPE_G_00000000000000000000000000000000_ShapeBelow2">
              <a:extLst>
                <a:ext uri="{FF2B5EF4-FFF2-40B4-BE49-F238E27FC236}">
                  <a16:creationId xmlns:a16="http://schemas.microsoft.com/office/drawing/2014/main" id="{302EABAF-24E7-D08F-7CEF-BD886D496ECB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4097017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3" name="OTLSHAPE_G_00000000000000000000000000000000_ShapeBelow3">
              <a:extLst>
                <a:ext uri="{FF2B5EF4-FFF2-40B4-BE49-F238E27FC236}">
                  <a16:creationId xmlns:a16="http://schemas.microsoft.com/office/drawing/2014/main" id="{AE66D871-FCEC-297C-FD15-A200C0D17F72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4914953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OTLSHAPE_G_00000000000000000000000000000000_ShapeBelow4">
              <a:extLst>
                <a:ext uri="{FF2B5EF4-FFF2-40B4-BE49-F238E27FC236}">
                  <a16:creationId xmlns:a16="http://schemas.microsoft.com/office/drawing/2014/main" id="{7D90849A-D706-1D87-1703-096884968136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>
              <a:off x="5760153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OTLSHAPE_G_00000000000000000000000000000000_ShapeBelow5">
              <a:extLst>
                <a:ext uri="{FF2B5EF4-FFF2-40B4-BE49-F238E27FC236}">
                  <a16:creationId xmlns:a16="http://schemas.microsoft.com/office/drawing/2014/main" id="{1F9695AD-9EFF-474B-62BB-294BA07FE522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6578089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6" name="OTLSHAPE_G_00000000000000000000000000000000_ShapeBelow6">
              <a:extLst>
                <a:ext uri="{FF2B5EF4-FFF2-40B4-BE49-F238E27FC236}">
                  <a16:creationId xmlns:a16="http://schemas.microsoft.com/office/drawing/2014/main" id="{AB2A2EDF-D6E8-B981-7787-8985D8876A1A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>
            <a:xfrm>
              <a:off x="7423290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OTLSHAPE_G_00000000000000000000000000000000_ShapeBelow7">
              <a:extLst>
                <a:ext uri="{FF2B5EF4-FFF2-40B4-BE49-F238E27FC236}">
                  <a16:creationId xmlns:a16="http://schemas.microsoft.com/office/drawing/2014/main" id="{2F278439-D019-3B0F-DECF-07A28BFE8DBB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>
            <a:xfrm>
              <a:off x="8268490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8" name="OTLSHAPE_G_00000000000000000000000000000000_ShapeBelow8">
              <a:extLst>
                <a:ext uri="{FF2B5EF4-FFF2-40B4-BE49-F238E27FC236}">
                  <a16:creationId xmlns:a16="http://schemas.microsoft.com/office/drawing/2014/main" id="{6ECF8A95-67A5-A0FE-FB48-F4A1F7C9FD54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>
            <a:xfrm>
              <a:off x="9086425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OTLSHAPE_G_00000000000000000000000000000000_ShapeBelow9">
              <a:extLst>
                <a:ext uri="{FF2B5EF4-FFF2-40B4-BE49-F238E27FC236}">
                  <a16:creationId xmlns:a16="http://schemas.microsoft.com/office/drawing/2014/main" id="{24982B40-C04D-CAF0-85FC-0A46758EF146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>
              <a:off x="9931626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OTLSHAPE_G_00000000000000000000000000000000_ShapeBelow10">
              <a:extLst>
                <a:ext uri="{FF2B5EF4-FFF2-40B4-BE49-F238E27FC236}">
                  <a16:creationId xmlns:a16="http://schemas.microsoft.com/office/drawing/2014/main" id="{61E3E588-222C-AF12-882F-42F70F0B4D0D}"/>
                </a:ext>
              </a:extLst>
            </p:cNvPr>
            <p:cNvCxnSpPr/>
            <p:nvPr>
              <p:custDataLst>
                <p:tags r:id="rId24"/>
              </p:custDataLst>
            </p:nvPr>
          </p:nvCxnSpPr>
          <p:spPr>
            <a:xfrm>
              <a:off x="10749561" y="1239944"/>
              <a:ext cx="0" cy="4614291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91" name="OTLSHAPE_SLT_937374bf64cb4d09ad03f3ef7bcfc5fc_Shape">
              <a:extLst>
                <a:ext uri="{FF2B5EF4-FFF2-40B4-BE49-F238E27FC236}">
                  <a16:creationId xmlns:a16="http://schemas.microsoft.com/office/drawing/2014/main" id="{5DF65E45-7EA7-FAD0-6924-745012A8716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115495" y="2543514"/>
              <a:ext cx="419100" cy="127000"/>
            </a:xfrm>
            <a:prstGeom prst="roundRect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OTLSHAPE_SLT_1c496593f7a34d698e9df86729eb73a5_Shape">
              <a:extLst>
                <a:ext uri="{FF2B5EF4-FFF2-40B4-BE49-F238E27FC236}">
                  <a16:creationId xmlns:a16="http://schemas.microsoft.com/office/drawing/2014/main" id="{973FC5E6-741F-26BA-5ABD-8AF463BA416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524463" y="3688207"/>
              <a:ext cx="19177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OTLSHAPE_SLT_dee6781863b044388e1aa6cbf0fa20ca_Shape">
              <a:extLst>
                <a:ext uri="{FF2B5EF4-FFF2-40B4-BE49-F238E27FC236}">
                  <a16:creationId xmlns:a16="http://schemas.microsoft.com/office/drawing/2014/main" id="{2C9A320C-A281-7161-899F-5177D40C15E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533250" y="1816058"/>
              <a:ext cx="1397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OTLSHAPE_SLT_455c510da3dc4766876fa063e6b6471d_Shape">
              <a:extLst>
                <a:ext uri="{FF2B5EF4-FFF2-40B4-BE49-F238E27FC236}">
                  <a16:creationId xmlns:a16="http://schemas.microsoft.com/office/drawing/2014/main" id="{480E3EE0-B5B0-5E1A-B8A2-3A70B53E17A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61056" y="2334895"/>
              <a:ext cx="393700" cy="127000"/>
            </a:xfrm>
            <a:prstGeom prst="roundRect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OTLSHAPE_SLT_e46dd209419a4a09be497f32bf667db9_Shape">
              <a:extLst>
                <a:ext uri="{FF2B5EF4-FFF2-40B4-BE49-F238E27FC236}">
                  <a16:creationId xmlns:a16="http://schemas.microsoft.com/office/drawing/2014/main" id="{C2307825-1D91-9F13-E3C5-D206AB3FC7F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486587" y="2752132"/>
              <a:ext cx="304800" cy="127000"/>
            </a:xfrm>
            <a:prstGeom prst="roundRect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OTLSHAPE_SLT_12cd7049faaa47ffbf8fe4d43999583a_Shape">
              <a:extLst>
                <a:ext uri="{FF2B5EF4-FFF2-40B4-BE49-F238E27FC236}">
                  <a16:creationId xmlns:a16="http://schemas.microsoft.com/office/drawing/2014/main" id="{F1BAB19E-77F3-A59C-4AA8-ACBCD5C89ED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868290" y="2960751"/>
              <a:ext cx="304800" cy="127000"/>
            </a:xfrm>
            <a:prstGeom prst="roundRect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OTLSHAPE_SLT_0ab3091b5e1f4add9d6780c894e52670_Shape">
              <a:extLst>
                <a:ext uri="{FF2B5EF4-FFF2-40B4-BE49-F238E27FC236}">
                  <a16:creationId xmlns:a16="http://schemas.microsoft.com/office/drawing/2014/main" id="{60452E99-4FED-1800-1625-D9F035E9902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249994" y="3169370"/>
              <a:ext cx="114300" cy="127000"/>
            </a:xfrm>
            <a:prstGeom prst="roundRect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OTLSHAPE_SLT_3f122a26ea2146f4bb688dc4ad31e7fe_Shape">
              <a:extLst>
                <a:ext uri="{FF2B5EF4-FFF2-40B4-BE49-F238E27FC236}">
                  <a16:creationId xmlns:a16="http://schemas.microsoft.com/office/drawing/2014/main" id="{69BF3FDA-B69B-988D-40CC-C1F4D23DA8E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440845" y="3377988"/>
              <a:ext cx="114300" cy="127000"/>
            </a:xfrm>
            <a:prstGeom prst="roundRect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OTLSHAPE_SLT_d5f177f90514473cb3b59894dd337196_Shape">
              <a:extLst>
                <a:ext uri="{FF2B5EF4-FFF2-40B4-BE49-F238E27FC236}">
                  <a16:creationId xmlns:a16="http://schemas.microsoft.com/office/drawing/2014/main" id="{14ABB5E3-CABA-A3B5-D882-47E1CB401CC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904361" y="3882813"/>
              <a:ext cx="1701800" cy="155025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OTLSHAPE_SLT_3268fd8db7a045b4842a68b22d7f5266_Shape">
              <a:extLst>
                <a:ext uri="{FF2B5EF4-FFF2-40B4-BE49-F238E27FC236}">
                  <a16:creationId xmlns:a16="http://schemas.microsoft.com/office/drawing/2014/main" id="{05B6188D-1F01-C342-E941-B9ECFB8B8DD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123380" y="2024676"/>
              <a:ext cx="5207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OTLSHAPE_SLT_6e6d1ed538b142969baa466172b46402_Shape">
              <a:extLst>
                <a:ext uri="{FF2B5EF4-FFF2-40B4-BE49-F238E27FC236}">
                  <a16:creationId xmlns:a16="http://schemas.microsoft.com/office/drawing/2014/main" id="{1E732406-027B-0D99-7726-221E88B6B65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42940" y="4415663"/>
              <a:ext cx="4152900" cy="1270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OTLSHAPE_SLT_cf815c4d31004d71b18d416abd993170_Shape">
              <a:extLst>
                <a:ext uri="{FF2B5EF4-FFF2-40B4-BE49-F238E27FC236}">
                  <a16:creationId xmlns:a16="http://schemas.microsoft.com/office/drawing/2014/main" id="{11803904-BDDA-67F8-93CE-ACCCB143848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787418" y="4832900"/>
              <a:ext cx="139700" cy="1270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OTLSHAPE_SLT_ced4341f103a454282b5b868f67a466e_Shape">
              <a:extLst>
                <a:ext uri="{FF2B5EF4-FFF2-40B4-BE49-F238E27FC236}">
                  <a16:creationId xmlns:a16="http://schemas.microsoft.com/office/drawing/2014/main" id="{B380B648-AB13-223C-6FCD-E4AA63CDD8B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787418" y="5041519"/>
              <a:ext cx="330200" cy="1270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OTLSHAPE_SLT_0f9344a43612411599977f949a7ac627_Shape">
              <a:extLst>
                <a:ext uri="{FF2B5EF4-FFF2-40B4-BE49-F238E27FC236}">
                  <a16:creationId xmlns:a16="http://schemas.microsoft.com/office/drawing/2014/main" id="{E41D3071-68F5-3CDC-2ACF-036BE66BB32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42940" y="4207044"/>
              <a:ext cx="6248400" cy="1270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OTLSHAPE_SLT_73b6064ec2014cd6abf34b07b8f7798b_Shape">
              <a:extLst>
                <a:ext uri="{FF2B5EF4-FFF2-40B4-BE49-F238E27FC236}">
                  <a16:creationId xmlns:a16="http://schemas.microsoft.com/office/drawing/2014/main" id="{8B35FD50-A506-55B1-1D92-067D7C4299C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169122" y="5250138"/>
              <a:ext cx="2628900" cy="127000"/>
            </a:xfrm>
            <a:prstGeom prst="roundRect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OTLSHAPE_SLT_c7bc6002b4b143b1a1d1b35b9d72905b_Shape">
              <a:extLst>
                <a:ext uri="{FF2B5EF4-FFF2-40B4-BE49-F238E27FC236}">
                  <a16:creationId xmlns:a16="http://schemas.microsoft.com/office/drawing/2014/main" id="{065CAE20-1F86-C7E5-D187-26891D2D97D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841045" y="5458756"/>
              <a:ext cx="139700" cy="1270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OTLSHAPE_SLT_7edf66f35188424d8e1e6ce4a477afcf_Shape">
              <a:extLst>
                <a:ext uri="{FF2B5EF4-FFF2-40B4-BE49-F238E27FC236}">
                  <a16:creationId xmlns:a16="http://schemas.microsoft.com/office/drawing/2014/main" id="{01CE2CF8-88FD-3F20-B672-16B77B5C41B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542940" y="4624282"/>
              <a:ext cx="3200400" cy="1270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OTLSHAPE_SLT_29d4a4180df84bcf89b770972a2f2a98_Shape">
              <a:extLst>
                <a:ext uri="{FF2B5EF4-FFF2-40B4-BE49-F238E27FC236}">
                  <a16:creationId xmlns:a16="http://schemas.microsoft.com/office/drawing/2014/main" id="{0283C430-0C03-CE04-D8A0-EBB30DA7EF9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542940" y="5645615"/>
              <a:ext cx="8928100" cy="170519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OTLSHAPE_TB_00000000000000000000000000000000_ElapsedTime">
              <a:extLst>
                <a:ext uri="{FF2B5EF4-FFF2-40B4-BE49-F238E27FC236}">
                  <a16:creationId xmlns:a16="http://schemas.microsoft.com/office/drawing/2014/main" id="{5FCC50B1-4A0F-A2FD-C930-F4A561B6F20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478111" y="858943"/>
              <a:ext cx="9652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OTLSHAPE_SL_87119cd15ad744db868d50ed7e2531f5_Header">
              <a:extLst>
                <a:ext uri="{FF2B5EF4-FFF2-40B4-BE49-F238E27FC236}">
                  <a16:creationId xmlns:a16="http://schemas.microsoft.com/office/drawing/2014/main" id="{01FAABC9-F917-20B4-1091-1C6527EEC4AA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63500" y="4907682"/>
              <a:ext cx="1460500" cy="1860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 MW Scope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11" name="OTLSHAPE_SL_716c5dd379d14eb38e4953c3ebc8b14d_Header">
              <a:extLst>
                <a:ext uri="{FF2B5EF4-FFF2-40B4-BE49-F238E27FC236}">
                  <a16:creationId xmlns:a16="http://schemas.microsoft.com/office/drawing/2014/main" id="{A1AA14C0-B9C4-59AD-EF04-DA5976AF2E6E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63500" y="1890839"/>
              <a:ext cx="1460500" cy="1860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Holidays</a:t>
              </a:r>
            </a:p>
          </p:txBody>
        </p:sp>
        <p:sp>
          <p:nvSpPr>
            <p:cNvPr id="412" name="OTLSHAPE_SL_c93bdc2fae584a2493e4c4614477e6bb_Header">
              <a:extLst>
                <a:ext uri="{FF2B5EF4-FFF2-40B4-BE49-F238E27FC236}">
                  <a16:creationId xmlns:a16="http://schemas.microsoft.com/office/drawing/2014/main" id="{60469AFF-FAF5-7D73-8416-39B54167DEB9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63500" y="3762989"/>
              <a:ext cx="1460500" cy="1860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Commissioning Periods</a:t>
              </a:r>
            </a:p>
          </p:txBody>
        </p:sp>
        <p:sp>
          <p:nvSpPr>
            <p:cNvPr id="413" name="OTLSHAPE_SL_02f143a92d6e47bcb28ea9c2c7ab1a3c_Header">
              <a:extLst>
                <a:ext uri="{FF2B5EF4-FFF2-40B4-BE49-F238E27FC236}">
                  <a16:creationId xmlns:a16="http://schemas.microsoft.com/office/drawing/2014/main" id="{3F241419-6061-C585-02D4-3CDEA15C5DFF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63500" y="2826914"/>
              <a:ext cx="1460500" cy="1860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Reviews</a:t>
              </a:r>
            </a:p>
          </p:txBody>
        </p:sp>
        <p:sp>
          <p:nvSpPr>
            <p:cNvPr id="414" name="OTLSHAPE_TB_00000000000000000000000000000000_TodayMarkerShape">
              <a:extLst>
                <a:ext uri="{FF2B5EF4-FFF2-40B4-BE49-F238E27FC236}">
                  <a16:creationId xmlns:a16="http://schemas.microsoft.com/office/drawing/2014/main" id="{FB272729-7153-6098-E5EA-425D109E0E1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376740" y="1239943"/>
              <a:ext cx="114300" cy="12700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OTLSHAPE_TB_00000000000000000000000000000000_TodayMarkerText">
              <a:extLst>
                <a:ext uri="{FF2B5EF4-FFF2-40B4-BE49-F238E27FC236}">
                  <a16:creationId xmlns:a16="http://schemas.microsoft.com/office/drawing/2014/main" id="{30DFFE7B-90D4-47D4-4FFF-D8E6DB7B7811}"/>
                </a:ext>
              </a:extLst>
            </p:cNvPr>
            <p:cNvSpPr txBox="1"/>
            <p:nvPr>
              <p:custDataLst>
                <p:tags r:id="rId49"/>
              </p:custDataLst>
            </p:nvPr>
          </p:nvSpPr>
          <p:spPr>
            <a:xfrm>
              <a:off x="2251040" y="1366943"/>
              <a:ext cx="3683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Today</a:t>
              </a:r>
            </a:p>
          </p:txBody>
        </p:sp>
        <p:sp>
          <p:nvSpPr>
            <p:cNvPr id="416" name="OTLSHAPE_TB_00000000000000000000000000000000_TimescaleInterval1">
              <a:extLst>
                <a:ext uri="{FF2B5EF4-FFF2-40B4-BE49-F238E27FC236}">
                  <a16:creationId xmlns:a16="http://schemas.microsoft.com/office/drawing/2014/main" id="{EEBA9166-3A0A-EDE2-DE01-31A95EAE343D}"/>
                </a:ext>
              </a:extLst>
            </p:cNvPr>
            <p:cNvSpPr txBox="1"/>
            <p:nvPr>
              <p:custDataLst>
                <p:tags r:id="rId50"/>
              </p:custDataLst>
            </p:nvPr>
          </p:nvSpPr>
          <p:spPr>
            <a:xfrm>
              <a:off x="1706711" y="956416"/>
              <a:ext cx="2032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Jan</a:t>
              </a:r>
            </a:p>
          </p:txBody>
        </p:sp>
        <p:sp>
          <p:nvSpPr>
            <p:cNvPr id="417" name="OTLSHAPE_TB_00000000000000000000000000000000_TimescaleInterval2">
              <a:extLst>
                <a:ext uri="{FF2B5EF4-FFF2-40B4-BE49-F238E27FC236}">
                  <a16:creationId xmlns:a16="http://schemas.microsoft.com/office/drawing/2014/main" id="{B2471D1B-9A4B-8217-1309-6004EA004521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2551911" y="956416"/>
              <a:ext cx="219227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Feb</a:t>
              </a:r>
            </a:p>
          </p:txBody>
        </p:sp>
        <p:sp>
          <p:nvSpPr>
            <p:cNvPr id="418" name="OTLSHAPE_TB_00000000000000000000000000000000_TimescaleInterval3">
              <a:extLst>
                <a:ext uri="{FF2B5EF4-FFF2-40B4-BE49-F238E27FC236}">
                  <a16:creationId xmlns:a16="http://schemas.microsoft.com/office/drawing/2014/main" id="{59316E44-274F-EEFE-4D9C-AEBFDE241142}"/>
                </a:ext>
              </a:extLst>
            </p:cNvPr>
            <p:cNvSpPr txBox="1"/>
            <p:nvPr>
              <p:custDataLst>
                <p:tags r:id="rId52"/>
              </p:custDataLst>
            </p:nvPr>
          </p:nvSpPr>
          <p:spPr>
            <a:xfrm>
              <a:off x="3315317" y="956416"/>
              <a:ext cx="255776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Mar</a:t>
              </a:r>
            </a:p>
          </p:txBody>
        </p:sp>
        <p:sp>
          <p:nvSpPr>
            <p:cNvPr id="419" name="OTLSHAPE_TB_00000000000000000000000000000000_TimescaleInterval4">
              <a:extLst>
                <a:ext uri="{FF2B5EF4-FFF2-40B4-BE49-F238E27FC236}">
                  <a16:creationId xmlns:a16="http://schemas.microsoft.com/office/drawing/2014/main" id="{329A62BA-F0BB-489A-3F4A-9A7BFEE612F7}"/>
                </a:ext>
              </a:extLst>
            </p:cNvPr>
            <p:cNvSpPr txBox="1"/>
            <p:nvPr>
              <p:custDataLst>
                <p:tags r:id="rId53"/>
              </p:custDataLst>
            </p:nvPr>
          </p:nvSpPr>
          <p:spPr>
            <a:xfrm>
              <a:off x="4160518" y="956416"/>
              <a:ext cx="22281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Apr</a:t>
              </a:r>
            </a:p>
          </p:txBody>
        </p:sp>
        <p:sp>
          <p:nvSpPr>
            <p:cNvPr id="420" name="OTLSHAPE_TB_00000000000000000000000000000000_TimescaleInterval5">
              <a:extLst>
                <a:ext uri="{FF2B5EF4-FFF2-40B4-BE49-F238E27FC236}">
                  <a16:creationId xmlns:a16="http://schemas.microsoft.com/office/drawing/2014/main" id="{8F71265F-DE95-96D4-B02E-864C9084794A}"/>
                </a:ext>
              </a:extLst>
            </p:cNvPr>
            <p:cNvSpPr txBox="1"/>
            <p:nvPr>
              <p:custDataLst>
                <p:tags r:id="rId54"/>
              </p:custDataLst>
            </p:nvPr>
          </p:nvSpPr>
          <p:spPr>
            <a:xfrm>
              <a:off x="4978453" y="956416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May</a:t>
              </a:r>
            </a:p>
          </p:txBody>
        </p:sp>
        <p:sp>
          <p:nvSpPr>
            <p:cNvPr id="421" name="OTLSHAPE_TB_00000000000000000000000000000000_TimescaleInterval6">
              <a:extLst>
                <a:ext uri="{FF2B5EF4-FFF2-40B4-BE49-F238E27FC236}">
                  <a16:creationId xmlns:a16="http://schemas.microsoft.com/office/drawing/2014/main" id="{CE697975-1C20-0735-DF8C-185A41F613EC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5823654" y="956416"/>
              <a:ext cx="21114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Jun</a:t>
              </a:r>
            </a:p>
          </p:txBody>
        </p:sp>
        <p:sp>
          <p:nvSpPr>
            <p:cNvPr id="422" name="OTLSHAPE_TB_00000000000000000000000000000000_TimescaleInterval7">
              <a:extLst>
                <a:ext uri="{FF2B5EF4-FFF2-40B4-BE49-F238E27FC236}">
                  <a16:creationId xmlns:a16="http://schemas.microsoft.com/office/drawing/2014/main" id="{13ED8EA3-0AD4-8F98-CA99-B4877C5698A7}"/>
                </a:ext>
              </a:extLst>
            </p:cNvPr>
            <p:cNvSpPr txBox="1"/>
            <p:nvPr>
              <p:custDataLst>
                <p:tags r:id="rId56"/>
              </p:custDataLst>
            </p:nvPr>
          </p:nvSpPr>
          <p:spPr>
            <a:xfrm>
              <a:off x="6641589" y="956416"/>
              <a:ext cx="15818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Jul</a:t>
              </a:r>
            </a:p>
          </p:txBody>
        </p:sp>
        <p:sp>
          <p:nvSpPr>
            <p:cNvPr id="423" name="OTLSHAPE_SLT_937374bf64cb4d09ad03f3ef7bcfc5fc_JoinedDate">
              <a:extLst>
                <a:ext uri="{FF2B5EF4-FFF2-40B4-BE49-F238E27FC236}">
                  <a16:creationId xmlns:a16="http://schemas.microsoft.com/office/drawing/2014/main" id="{9671B6F0-801E-7BEA-2CBC-C8DC1DD80206}"/>
                </a:ext>
              </a:extLst>
            </p:cNvPr>
            <p:cNvSpPr txBox="1"/>
            <p:nvPr>
              <p:custDataLst>
                <p:tags r:id="rId57"/>
              </p:custDataLst>
            </p:nvPr>
          </p:nvSpPr>
          <p:spPr>
            <a:xfrm>
              <a:off x="1882367" y="2529501"/>
              <a:ext cx="1193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24 Feb '25 - 10 Mar '25</a:t>
              </a:r>
            </a:p>
          </p:txBody>
        </p:sp>
        <p:sp>
          <p:nvSpPr>
            <p:cNvPr id="424" name="OTLSHAPE_SLT_937374bf64cb4d09ad03f3ef7bcfc5fc_Title">
              <a:extLst>
                <a:ext uri="{FF2B5EF4-FFF2-40B4-BE49-F238E27FC236}">
                  <a16:creationId xmlns:a16="http://schemas.microsoft.com/office/drawing/2014/main" id="{1E73A032-D690-4F3D-7CAF-068EDD1D3BFD}"/>
                </a:ext>
              </a:extLst>
            </p:cNvPr>
            <p:cNvSpPr txBox="1"/>
            <p:nvPr>
              <p:custDataLst>
                <p:tags r:id="rId58"/>
              </p:custDataLst>
            </p:nvPr>
          </p:nvSpPr>
          <p:spPr>
            <a:xfrm>
              <a:off x="3575244" y="2521754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SRR4</a:t>
              </a:r>
            </a:p>
          </p:txBody>
        </p:sp>
        <p:sp>
          <p:nvSpPr>
            <p:cNvPr id="425" name="OTLSHAPE_SLT_1c496593f7a34d698e9df86729eb73a5_Title">
              <a:extLst>
                <a:ext uri="{FF2B5EF4-FFF2-40B4-BE49-F238E27FC236}">
                  <a16:creationId xmlns:a16="http://schemas.microsoft.com/office/drawing/2014/main" id="{7B891F53-4C5A-DD61-119E-E6C8557B9274}"/>
                </a:ext>
              </a:extLst>
            </p:cNvPr>
            <p:cNvSpPr txBox="1"/>
            <p:nvPr>
              <p:custDataLst>
                <p:tags r:id="rId59"/>
              </p:custDataLst>
            </p:nvPr>
          </p:nvSpPr>
          <p:spPr>
            <a:xfrm>
              <a:off x="1692022" y="3666448"/>
              <a:ext cx="1790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Beam Commissioning to Dump</a:t>
              </a:r>
            </a:p>
          </p:txBody>
        </p:sp>
        <p:sp>
          <p:nvSpPr>
            <p:cNvPr id="426" name="OTLSHAPE_SLT_1c496593f7a34d698e9df86729eb73a5_JoinedDate">
              <a:extLst>
                <a:ext uri="{FF2B5EF4-FFF2-40B4-BE49-F238E27FC236}">
                  <a16:creationId xmlns:a16="http://schemas.microsoft.com/office/drawing/2014/main" id="{485F2D1B-1779-16D5-0525-6F29B5B75AFF}"/>
                </a:ext>
              </a:extLst>
            </p:cNvPr>
            <p:cNvSpPr txBox="1"/>
            <p:nvPr>
              <p:custDataLst>
                <p:tags r:id="rId60"/>
              </p:custDataLst>
            </p:nvPr>
          </p:nvSpPr>
          <p:spPr>
            <a:xfrm>
              <a:off x="5483761" y="3674195"/>
              <a:ext cx="1231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11 Mar '25 - 19 May '25</a:t>
              </a:r>
            </a:p>
          </p:txBody>
        </p:sp>
        <p:sp>
          <p:nvSpPr>
            <p:cNvPr id="427" name="OTLSHAPE_SLT_dee6781863b044388e1aa6cbf0fa20ca_JoinedDate">
              <a:extLst>
                <a:ext uri="{FF2B5EF4-FFF2-40B4-BE49-F238E27FC236}">
                  <a16:creationId xmlns:a16="http://schemas.microsoft.com/office/drawing/2014/main" id="{EFEF8066-97CE-C1CF-F51A-61F94681E5BC}"/>
                </a:ext>
              </a:extLst>
            </p:cNvPr>
            <p:cNvSpPr txBox="1"/>
            <p:nvPr>
              <p:custDataLst>
                <p:tags r:id="rId61"/>
              </p:custDataLst>
            </p:nvPr>
          </p:nvSpPr>
          <p:spPr>
            <a:xfrm>
              <a:off x="3331237" y="1802045"/>
              <a:ext cx="1155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17 Apr '25 - 21 Apr '25</a:t>
              </a:r>
            </a:p>
          </p:txBody>
        </p:sp>
        <p:sp>
          <p:nvSpPr>
            <p:cNvPr id="428" name="OTLSHAPE_SLT_dee6781863b044388e1aa6cbf0fa20ca_Title">
              <a:extLst>
                <a:ext uri="{FF2B5EF4-FFF2-40B4-BE49-F238E27FC236}">
                  <a16:creationId xmlns:a16="http://schemas.microsoft.com/office/drawing/2014/main" id="{28FF8C3E-EFB8-A686-BC35-5791B394E0C8}"/>
                </a:ext>
              </a:extLst>
            </p:cNvPr>
            <p:cNvSpPr txBox="1"/>
            <p:nvPr>
              <p:custDataLst>
                <p:tags r:id="rId62"/>
              </p:custDataLst>
            </p:nvPr>
          </p:nvSpPr>
          <p:spPr>
            <a:xfrm>
              <a:off x="4720354" y="1794298"/>
              <a:ext cx="673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Easter 2025</a:t>
              </a:r>
            </a:p>
          </p:txBody>
        </p:sp>
        <p:sp>
          <p:nvSpPr>
            <p:cNvPr id="429" name="OTLSHAPE_SLT_455c510da3dc4766876fa063e6b6471d_JoinedDate">
              <a:extLst>
                <a:ext uri="{FF2B5EF4-FFF2-40B4-BE49-F238E27FC236}">
                  <a16:creationId xmlns:a16="http://schemas.microsoft.com/office/drawing/2014/main" id="{2C855224-1CE1-01BB-87C9-170440B383F6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1555233" y="2320883"/>
              <a:ext cx="1155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11 Feb '25 - 24 Feb '25</a:t>
              </a:r>
            </a:p>
          </p:txBody>
        </p:sp>
        <p:sp>
          <p:nvSpPr>
            <p:cNvPr id="430" name="OTLSHAPE_SLT_455c510da3dc4766876fa063e6b6471d_Title">
              <a:extLst>
                <a:ext uri="{FF2B5EF4-FFF2-40B4-BE49-F238E27FC236}">
                  <a16:creationId xmlns:a16="http://schemas.microsoft.com/office/drawing/2014/main" id="{E78741AA-7212-74E2-B29A-0294F1B6C5D3}"/>
                </a:ext>
              </a:extLst>
            </p:cNvPr>
            <p:cNvSpPr txBox="1"/>
            <p:nvPr>
              <p:custDataLst>
                <p:tags r:id="rId64"/>
              </p:custDataLst>
            </p:nvPr>
          </p:nvSpPr>
          <p:spPr>
            <a:xfrm>
              <a:off x="3193541" y="2313136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SAR4</a:t>
              </a:r>
            </a:p>
          </p:txBody>
        </p:sp>
        <p:sp>
          <p:nvSpPr>
            <p:cNvPr id="431" name="OTLSHAPE_SLT_e46dd209419a4a09be497f32bf667db9_JoinedDate">
              <a:extLst>
                <a:ext uri="{FF2B5EF4-FFF2-40B4-BE49-F238E27FC236}">
                  <a16:creationId xmlns:a16="http://schemas.microsoft.com/office/drawing/2014/main" id="{FB7691B2-8B43-6584-24B1-CE09AC27E8C2}"/>
                </a:ext>
              </a:extLst>
            </p:cNvPr>
            <p:cNvSpPr txBox="1"/>
            <p:nvPr>
              <p:custDataLst>
                <p:tags r:id="rId65"/>
              </p:custDataLst>
            </p:nvPr>
          </p:nvSpPr>
          <p:spPr>
            <a:xfrm>
              <a:off x="7341428" y="2738120"/>
              <a:ext cx="1104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8 Sep '25 - 19 Sep '25</a:t>
              </a:r>
              <a:endParaRPr kumimoji="0" lang="en-US" sz="1000" b="0" i="0" u="none" strike="noStrike" kern="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32" name="OTLSHAPE_SLT_e46dd209419a4a09be497f32bf667db9_Title">
              <a:extLst>
                <a:ext uri="{FF2B5EF4-FFF2-40B4-BE49-F238E27FC236}">
                  <a16:creationId xmlns:a16="http://schemas.microsoft.com/office/drawing/2014/main" id="{8C6F16F8-EB4B-DD6A-ADF5-B7DC089244B3}"/>
                </a:ext>
              </a:extLst>
            </p:cNvPr>
            <p:cNvSpPr txBox="1"/>
            <p:nvPr>
              <p:custDataLst>
                <p:tags r:id="rId66"/>
              </p:custDataLst>
            </p:nvPr>
          </p:nvSpPr>
          <p:spPr>
            <a:xfrm>
              <a:off x="8837297" y="2730373"/>
              <a:ext cx="736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Facility SAR5</a:t>
              </a:r>
            </a:p>
          </p:txBody>
        </p:sp>
        <p:sp>
          <p:nvSpPr>
            <p:cNvPr id="433" name="OTLSHAPE_SLT_12cd7049faaa47ffbf8fe4d43999583a_JoinedDate">
              <a:extLst>
                <a:ext uri="{FF2B5EF4-FFF2-40B4-BE49-F238E27FC236}">
                  <a16:creationId xmlns:a16="http://schemas.microsoft.com/office/drawing/2014/main" id="{44DD4B31-DC56-6F93-EC80-0448E20D477D}"/>
                </a:ext>
              </a:extLst>
            </p:cNvPr>
            <p:cNvSpPr txBox="1"/>
            <p:nvPr>
              <p:custDataLst>
                <p:tags r:id="rId67"/>
              </p:custDataLst>
            </p:nvPr>
          </p:nvSpPr>
          <p:spPr>
            <a:xfrm>
              <a:off x="7731047" y="2946739"/>
              <a:ext cx="10922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22 Sep '25 - 3 Oct '25</a:t>
              </a:r>
            </a:p>
          </p:txBody>
        </p:sp>
        <p:sp>
          <p:nvSpPr>
            <p:cNvPr id="434" name="OTLSHAPE_SLT_12cd7049faaa47ffbf8fe4d43999583a_Title">
              <a:extLst>
                <a:ext uri="{FF2B5EF4-FFF2-40B4-BE49-F238E27FC236}">
                  <a16:creationId xmlns:a16="http://schemas.microsoft.com/office/drawing/2014/main" id="{46984F9E-2A72-4A56-69EC-2494C2EBA78D}"/>
                </a:ext>
              </a:extLst>
            </p:cNvPr>
            <p:cNvSpPr txBox="1"/>
            <p:nvPr>
              <p:custDataLst>
                <p:tags r:id="rId68"/>
              </p:custDataLst>
            </p:nvPr>
          </p:nvSpPr>
          <p:spPr>
            <a:xfrm>
              <a:off x="9219000" y="2938992"/>
              <a:ext cx="736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Facility SRR5</a:t>
              </a:r>
            </a:p>
          </p:txBody>
        </p:sp>
        <p:sp>
          <p:nvSpPr>
            <p:cNvPr id="435" name="OTLSHAPE_SLT_0ab3091b5e1f4add9d6780c894e52670_JoinedDate">
              <a:extLst>
                <a:ext uri="{FF2B5EF4-FFF2-40B4-BE49-F238E27FC236}">
                  <a16:creationId xmlns:a16="http://schemas.microsoft.com/office/drawing/2014/main" id="{9A055961-0EA0-E651-ECA8-6A0F7A840721}"/>
                </a:ext>
              </a:extLst>
            </p:cNvPr>
            <p:cNvSpPr txBox="1"/>
            <p:nvPr>
              <p:custDataLst>
                <p:tags r:id="rId69"/>
              </p:custDataLst>
            </p:nvPr>
          </p:nvSpPr>
          <p:spPr>
            <a:xfrm>
              <a:off x="8120667" y="3155357"/>
              <a:ext cx="10795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6 Oct '25 - 10 Oct '25</a:t>
              </a:r>
            </a:p>
          </p:txBody>
        </p:sp>
        <p:sp>
          <p:nvSpPr>
            <p:cNvPr id="436" name="OTLSHAPE_SLT_0ab3091b5e1f4add9d6780c894e52670_Title">
              <a:extLst>
                <a:ext uri="{FF2B5EF4-FFF2-40B4-BE49-F238E27FC236}">
                  <a16:creationId xmlns:a16="http://schemas.microsoft.com/office/drawing/2014/main" id="{BBE209E2-63D6-A4FB-1EBE-BE1E5ED90A1E}"/>
                </a:ext>
              </a:extLst>
            </p:cNvPr>
            <p:cNvSpPr txBox="1"/>
            <p:nvPr>
              <p:custDataLst>
                <p:tags r:id="rId70"/>
              </p:custDataLst>
            </p:nvPr>
          </p:nvSpPr>
          <p:spPr>
            <a:xfrm>
              <a:off x="9409852" y="3147610"/>
              <a:ext cx="838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System Permit</a:t>
              </a:r>
            </a:p>
          </p:txBody>
        </p:sp>
        <p:sp>
          <p:nvSpPr>
            <p:cNvPr id="437" name="OTLSHAPE_SLT_3f122a26ea2146f4bb688dc4ad31e7fe_JoinedDate">
              <a:extLst>
                <a:ext uri="{FF2B5EF4-FFF2-40B4-BE49-F238E27FC236}">
                  <a16:creationId xmlns:a16="http://schemas.microsoft.com/office/drawing/2014/main" id="{0C01779D-21E6-E506-5EF9-FFA46240FDEE}"/>
                </a:ext>
              </a:extLst>
            </p:cNvPr>
            <p:cNvSpPr txBox="1"/>
            <p:nvPr>
              <p:custDataLst>
                <p:tags r:id="rId71"/>
              </p:custDataLst>
            </p:nvPr>
          </p:nvSpPr>
          <p:spPr>
            <a:xfrm>
              <a:off x="8247130" y="3363976"/>
              <a:ext cx="1143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13 Oct '25 - 17 Oct '25</a:t>
              </a:r>
            </a:p>
          </p:txBody>
        </p:sp>
        <p:sp>
          <p:nvSpPr>
            <p:cNvPr id="438" name="OTLSHAPE_SLT_3f122a26ea2146f4bb688dc4ad31e7fe_Title">
              <a:extLst>
                <a:ext uri="{FF2B5EF4-FFF2-40B4-BE49-F238E27FC236}">
                  <a16:creationId xmlns:a16="http://schemas.microsoft.com/office/drawing/2014/main" id="{A32AF148-7CBA-57E5-2CB3-C7DD8F6D2A17}"/>
                </a:ext>
              </a:extLst>
            </p:cNvPr>
            <p:cNvSpPr txBox="1"/>
            <p:nvPr>
              <p:custDataLst>
                <p:tags r:id="rId72"/>
              </p:custDataLst>
            </p:nvPr>
          </p:nvSpPr>
          <p:spPr>
            <a:xfrm>
              <a:off x="9600703" y="3356229"/>
              <a:ext cx="1168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Beam Authorisation</a:t>
              </a:r>
            </a:p>
          </p:txBody>
        </p:sp>
        <p:sp>
          <p:nvSpPr>
            <p:cNvPr id="439" name="OTLSHAPE_SLT_d5f177f90514473cb3b59894dd337196_JoinedDate">
              <a:extLst>
                <a:ext uri="{FF2B5EF4-FFF2-40B4-BE49-F238E27FC236}">
                  <a16:creationId xmlns:a16="http://schemas.microsoft.com/office/drawing/2014/main" id="{B7272AF9-8237-0AC8-A5E5-D0CB98753049}"/>
                </a:ext>
              </a:extLst>
            </p:cNvPr>
            <p:cNvSpPr txBox="1"/>
            <p:nvPr>
              <p:custDataLst>
                <p:tags r:id="rId73"/>
              </p:custDataLst>
            </p:nvPr>
          </p:nvSpPr>
          <p:spPr>
            <a:xfrm>
              <a:off x="10170728" y="3882813"/>
              <a:ext cx="1168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31 Oct '25 - 31 Dec '25</a:t>
              </a:r>
            </a:p>
          </p:txBody>
        </p:sp>
        <p:sp>
          <p:nvSpPr>
            <p:cNvPr id="440" name="OTLSHAPE_SLT_d5f177f90514473cb3b59894dd337196_Title">
              <a:extLst>
                <a:ext uri="{FF2B5EF4-FFF2-40B4-BE49-F238E27FC236}">
                  <a16:creationId xmlns:a16="http://schemas.microsoft.com/office/drawing/2014/main" id="{57E78E59-6037-30ED-9B1C-CD9EC02A0FE9}"/>
                </a:ext>
              </a:extLst>
            </p:cNvPr>
            <p:cNvSpPr txBox="1"/>
            <p:nvPr>
              <p:custDataLst>
                <p:tags r:id="rId74"/>
              </p:custDataLst>
            </p:nvPr>
          </p:nvSpPr>
          <p:spPr>
            <a:xfrm>
              <a:off x="8065443" y="3875066"/>
              <a:ext cx="1790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Beam Commissioning to Target</a:t>
              </a:r>
            </a:p>
          </p:txBody>
        </p:sp>
        <p:sp>
          <p:nvSpPr>
            <p:cNvPr id="441" name="OTLSHAPE_TB_00000000000000000000000000000000_TimescaleInterval8">
              <a:extLst>
                <a:ext uri="{FF2B5EF4-FFF2-40B4-BE49-F238E27FC236}">
                  <a16:creationId xmlns:a16="http://schemas.microsoft.com/office/drawing/2014/main" id="{B728E761-E7A4-7E0F-630C-7DA7C097F587}"/>
                </a:ext>
              </a:extLst>
            </p:cNvPr>
            <p:cNvSpPr txBox="1"/>
            <p:nvPr>
              <p:custDataLst>
                <p:tags r:id="rId75"/>
              </p:custDataLst>
            </p:nvPr>
          </p:nvSpPr>
          <p:spPr>
            <a:xfrm>
              <a:off x="7486790" y="956416"/>
              <a:ext cx="2413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Aug</a:t>
              </a:r>
            </a:p>
          </p:txBody>
        </p:sp>
        <p:sp>
          <p:nvSpPr>
            <p:cNvPr id="442" name="OTLSHAPE_TB_00000000000000000000000000000000_TimescaleInterval9">
              <a:extLst>
                <a:ext uri="{FF2B5EF4-FFF2-40B4-BE49-F238E27FC236}">
                  <a16:creationId xmlns:a16="http://schemas.microsoft.com/office/drawing/2014/main" id="{7D5D5739-2F50-BB38-BD6F-AF78AB64A33E}"/>
                </a:ext>
              </a:extLst>
            </p:cNvPr>
            <p:cNvSpPr txBox="1"/>
            <p:nvPr>
              <p:custDataLst>
                <p:tags r:id="rId76"/>
              </p:custDataLst>
            </p:nvPr>
          </p:nvSpPr>
          <p:spPr>
            <a:xfrm>
              <a:off x="8331990" y="956416"/>
              <a:ext cx="2286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Sep</a:t>
              </a:r>
            </a:p>
          </p:txBody>
        </p:sp>
        <p:sp>
          <p:nvSpPr>
            <p:cNvPr id="443" name="OTLSHAPE_TB_00000000000000000000000000000000_TimescaleInterval10">
              <a:extLst>
                <a:ext uri="{FF2B5EF4-FFF2-40B4-BE49-F238E27FC236}">
                  <a16:creationId xmlns:a16="http://schemas.microsoft.com/office/drawing/2014/main" id="{E21A39DD-CEFE-1B51-8AE2-0EB81B0DDAA3}"/>
                </a:ext>
              </a:extLst>
            </p:cNvPr>
            <p:cNvSpPr txBox="1"/>
            <p:nvPr>
              <p:custDataLst>
                <p:tags r:id="rId77"/>
              </p:custDataLst>
            </p:nvPr>
          </p:nvSpPr>
          <p:spPr>
            <a:xfrm>
              <a:off x="9149925" y="956416"/>
              <a:ext cx="21114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2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Oct</a:t>
              </a:r>
            </a:p>
          </p:txBody>
        </p:sp>
        <p:sp>
          <p:nvSpPr>
            <p:cNvPr id="444" name="OTLSHAPE_TB_00000000000000000000000000000000_TimescaleInterval11">
              <a:extLst>
                <a:ext uri="{FF2B5EF4-FFF2-40B4-BE49-F238E27FC236}">
                  <a16:creationId xmlns:a16="http://schemas.microsoft.com/office/drawing/2014/main" id="{0D82778B-4B4A-55E0-C08D-91DC5A59FD38}"/>
                </a:ext>
              </a:extLst>
            </p:cNvPr>
            <p:cNvSpPr txBox="1"/>
            <p:nvPr>
              <p:custDataLst>
                <p:tags r:id="rId78"/>
              </p:custDataLst>
            </p:nvPr>
          </p:nvSpPr>
          <p:spPr>
            <a:xfrm>
              <a:off x="9995126" y="956416"/>
              <a:ext cx="24397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Nov</a:t>
              </a:r>
            </a:p>
          </p:txBody>
        </p:sp>
        <p:sp>
          <p:nvSpPr>
            <p:cNvPr id="445" name="OTLSHAPE_TB_00000000000000000000000000000000_TimescaleInterval12">
              <a:extLst>
                <a:ext uri="{FF2B5EF4-FFF2-40B4-BE49-F238E27FC236}">
                  <a16:creationId xmlns:a16="http://schemas.microsoft.com/office/drawing/2014/main" id="{4A42A16F-ED85-0AAF-ADE0-9183B9810F63}"/>
                </a:ext>
              </a:extLst>
            </p:cNvPr>
            <p:cNvSpPr txBox="1"/>
            <p:nvPr>
              <p:custDataLst>
                <p:tags r:id="rId79"/>
              </p:custDataLst>
            </p:nvPr>
          </p:nvSpPr>
          <p:spPr>
            <a:xfrm>
              <a:off x="10813062" y="956416"/>
              <a:ext cx="23185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2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Dec</a:t>
              </a:r>
            </a:p>
          </p:txBody>
        </p:sp>
        <p:sp>
          <p:nvSpPr>
            <p:cNvPr id="446" name="OTLSHAPE_SLT_3268fd8db7a045b4842a68b22d7f5266_JoinedDate">
              <a:extLst>
                <a:ext uri="{FF2B5EF4-FFF2-40B4-BE49-F238E27FC236}">
                  <a16:creationId xmlns:a16="http://schemas.microsoft.com/office/drawing/2014/main" id="{23E68CED-0410-9D35-BE0F-F2DEB7CF4E6D}"/>
                </a:ext>
              </a:extLst>
            </p:cNvPr>
            <p:cNvSpPr txBox="1"/>
            <p:nvPr>
              <p:custDataLst>
                <p:tags r:id="rId80"/>
              </p:custDataLst>
            </p:nvPr>
          </p:nvSpPr>
          <p:spPr>
            <a:xfrm>
              <a:off x="6018395" y="2010664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21 Jul '25 - 8 Aug '25</a:t>
              </a:r>
            </a:p>
          </p:txBody>
        </p:sp>
        <p:sp>
          <p:nvSpPr>
            <p:cNvPr id="447" name="OTLSHAPE_SLT_3268fd8db7a045b4842a68b22d7f5266_Title">
              <a:extLst>
                <a:ext uri="{FF2B5EF4-FFF2-40B4-BE49-F238E27FC236}">
                  <a16:creationId xmlns:a16="http://schemas.microsoft.com/office/drawing/2014/main" id="{F6860C64-E35B-FB89-F3B0-8A375D7CC231}"/>
                </a:ext>
              </a:extLst>
            </p:cNvPr>
            <p:cNvSpPr txBox="1"/>
            <p:nvPr>
              <p:custDataLst>
                <p:tags r:id="rId81"/>
              </p:custDataLst>
            </p:nvPr>
          </p:nvSpPr>
          <p:spPr>
            <a:xfrm>
              <a:off x="7692187" y="2002917"/>
              <a:ext cx="160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Summer Maintenance 2025</a:t>
              </a:r>
            </a:p>
          </p:txBody>
        </p:sp>
        <p:sp>
          <p:nvSpPr>
            <p:cNvPr id="448" name="OTLSHAPE_SLT_6e6d1ed538b142969baa466172b46402_JoinedDate">
              <a:extLst>
                <a:ext uri="{FF2B5EF4-FFF2-40B4-BE49-F238E27FC236}">
                  <a16:creationId xmlns:a16="http://schemas.microsoft.com/office/drawing/2014/main" id="{E16417E2-FEF1-5B67-12BB-F7B15B0428CD}"/>
                </a:ext>
              </a:extLst>
            </p:cNvPr>
            <p:cNvSpPr txBox="1"/>
            <p:nvPr>
              <p:custDataLst>
                <p:tags r:id="rId82"/>
              </p:custDataLst>
            </p:nvPr>
          </p:nvSpPr>
          <p:spPr>
            <a:xfrm>
              <a:off x="1515933" y="4401651"/>
              <a:ext cx="977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 Feb '25 - 4 Jul '25</a:t>
              </a:r>
            </a:p>
          </p:txBody>
        </p:sp>
        <p:sp>
          <p:nvSpPr>
            <p:cNvPr id="449" name="OTLSHAPE_SLT_6e6d1ed538b142969baa466172b46402_Title">
              <a:extLst>
                <a:ext uri="{FF2B5EF4-FFF2-40B4-BE49-F238E27FC236}">
                  <a16:creationId xmlns:a16="http://schemas.microsoft.com/office/drawing/2014/main" id="{B8E7208B-8298-A5B6-A571-840751456AD7}"/>
                </a:ext>
              </a:extLst>
            </p:cNvPr>
            <p:cNvSpPr txBox="1"/>
            <p:nvPr>
              <p:custDataLst>
                <p:tags r:id="rId83"/>
              </p:custDataLst>
            </p:nvPr>
          </p:nvSpPr>
          <p:spPr>
            <a:xfrm>
              <a:off x="6737928" y="4393904"/>
              <a:ext cx="1104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6 CM Testing @TS2</a:t>
              </a:r>
            </a:p>
          </p:txBody>
        </p:sp>
        <p:sp>
          <p:nvSpPr>
            <p:cNvPr id="450" name="OTLSHAPE_SLT_cf815c4d31004d71b18d416abd993170_JoinedDate">
              <a:extLst>
                <a:ext uri="{FF2B5EF4-FFF2-40B4-BE49-F238E27FC236}">
                  <a16:creationId xmlns:a16="http://schemas.microsoft.com/office/drawing/2014/main" id="{97C80015-07FC-EF93-7E0C-03CF9509B415}"/>
                </a:ext>
              </a:extLst>
            </p:cNvPr>
            <p:cNvSpPr txBox="1"/>
            <p:nvPr>
              <p:custDataLst>
                <p:tags r:id="rId84"/>
              </p:custDataLst>
            </p:nvPr>
          </p:nvSpPr>
          <p:spPr>
            <a:xfrm>
              <a:off x="4735266" y="4818888"/>
              <a:ext cx="1003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 Jun '25 - 6 Jun '25</a:t>
              </a:r>
              <a:endParaRPr kumimoji="0" lang="en-US" sz="1000" b="0" i="0" u="none" strike="noStrike" kern="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51" name="OTLSHAPE_SLT_cf815c4d31004d71b18d416abd993170_Title">
              <a:extLst>
                <a:ext uri="{FF2B5EF4-FFF2-40B4-BE49-F238E27FC236}">
                  <a16:creationId xmlns:a16="http://schemas.microsoft.com/office/drawing/2014/main" id="{CBCA1B28-AA0B-E828-4237-0AB18362FAD3}"/>
                </a:ext>
              </a:extLst>
            </p:cNvPr>
            <p:cNvSpPr txBox="1"/>
            <p:nvPr>
              <p:custDataLst>
                <p:tags r:id="rId85"/>
              </p:custDataLst>
            </p:nvPr>
          </p:nvSpPr>
          <p:spPr>
            <a:xfrm>
              <a:off x="5974522" y="4811141"/>
              <a:ext cx="1130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Linac Cryo Warmup</a:t>
              </a:r>
            </a:p>
          </p:txBody>
        </p:sp>
        <p:sp>
          <p:nvSpPr>
            <p:cNvPr id="452" name="OTLSHAPE_SLT_ced4341f103a454282b5b868f67a466e_JoinedDate">
              <a:extLst>
                <a:ext uri="{FF2B5EF4-FFF2-40B4-BE49-F238E27FC236}">
                  <a16:creationId xmlns:a16="http://schemas.microsoft.com/office/drawing/2014/main" id="{A43C3C12-CB6C-A42B-DC37-38ABA7259B61}"/>
                </a:ext>
              </a:extLst>
            </p:cNvPr>
            <p:cNvSpPr txBox="1"/>
            <p:nvPr>
              <p:custDataLst>
                <p:tags r:id="rId86"/>
              </p:custDataLst>
            </p:nvPr>
          </p:nvSpPr>
          <p:spPr>
            <a:xfrm>
              <a:off x="4670877" y="5027507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 Jun '25 - 13 Jun '25</a:t>
              </a:r>
              <a:endParaRPr kumimoji="0" lang="en-US" sz="1000" b="0" i="0" u="none" strike="noStrike" kern="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53" name="OTLSHAPE_SLT_ced4341f103a454282b5b868f67a466e_Title">
              <a:extLst>
                <a:ext uri="{FF2B5EF4-FFF2-40B4-BE49-F238E27FC236}">
                  <a16:creationId xmlns:a16="http://schemas.microsoft.com/office/drawing/2014/main" id="{8416DE5A-9F9A-B29E-E31C-690A30549F3F}"/>
                </a:ext>
              </a:extLst>
            </p:cNvPr>
            <p:cNvSpPr txBox="1"/>
            <p:nvPr>
              <p:custDataLst>
                <p:tags r:id="rId87"/>
              </p:custDataLst>
            </p:nvPr>
          </p:nvSpPr>
          <p:spPr>
            <a:xfrm>
              <a:off x="6165374" y="5019759"/>
              <a:ext cx="151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Linac RP Cooldown Period</a:t>
              </a:r>
            </a:p>
          </p:txBody>
        </p:sp>
        <p:sp>
          <p:nvSpPr>
            <p:cNvPr id="454" name="OTLSHAPE_SLT_0f9344a43612411599977f949a7ac627_JoinedDate">
              <a:extLst>
                <a:ext uri="{FF2B5EF4-FFF2-40B4-BE49-F238E27FC236}">
                  <a16:creationId xmlns:a16="http://schemas.microsoft.com/office/drawing/2014/main" id="{C7584CDD-0A3B-0DAE-0A00-617626AFAA72}"/>
                </a:ext>
              </a:extLst>
            </p:cNvPr>
            <p:cNvSpPr txBox="1"/>
            <p:nvPr>
              <p:custDataLst>
                <p:tags r:id="rId88"/>
              </p:custDataLst>
            </p:nvPr>
          </p:nvSpPr>
          <p:spPr>
            <a:xfrm>
              <a:off x="1399644" y="4193032"/>
              <a:ext cx="1104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 Feb '25 - 19 Sep '25</a:t>
              </a:r>
            </a:p>
          </p:txBody>
        </p:sp>
        <p:sp>
          <p:nvSpPr>
            <p:cNvPr id="455" name="OTLSHAPE_SLT_0f9344a43612411599977f949a7ac627_Title">
              <a:extLst>
                <a:ext uri="{FF2B5EF4-FFF2-40B4-BE49-F238E27FC236}">
                  <a16:creationId xmlns:a16="http://schemas.microsoft.com/office/drawing/2014/main" id="{F252B965-01E6-F667-6DA1-93C21AE907BC}"/>
                </a:ext>
              </a:extLst>
            </p:cNvPr>
            <p:cNvSpPr txBox="1"/>
            <p:nvPr>
              <p:custDataLst>
                <p:tags r:id="rId89"/>
              </p:custDataLst>
            </p:nvPr>
          </p:nvSpPr>
          <p:spPr>
            <a:xfrm>
              <a:off x="8837297" y="4185285"/>
              <a:ext cx="787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Cryo Controls</a:t>
              </a:r>
            </a:p>
          </p:txBody>
        </p:sp>
        <p:sp>
          <p:nvSpPr>
            <p:cNvPr id="456" name="OTLSHAPE_SLT_73b6064ec2014cd6abf34b07b8f7798b_JoinedDate">
              <a:extLst>
                <a:ext uri="{FF2B5EF4-FFF2-40B4-BE49-F238E27FC236}">
                  <a16:creationId xmlns:a16="http://schemas.microsoft.com/office/drawing/2014/main" id="{6EF049F7-2EA8-8C2D-70A4-34B939C9BB77}"/>
                </a:ext>
              </a:extLst>
            </p:cNvPr>
            <p:cNvSpPr txBox="1"/>
            <p:nvPr>
              <p:custDataLst>
                <p:tags r:id="rId90"/>
              </p:custDataLst>
            </p:nvPr>
          </p:nvSpPr>
          <p:spPr>
            <a:xfrm>
              <a:off x="4973882" y="5236125"/>
              <a:ext cx="1155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16 Jun '25 - 19 Sep '25</a:t>
              </a:r>
            </a:p>
          </p:txBody>
        </p:sp>
        <p:sp>
          <p:nvSpPr>
            <p:cNvPr id="457" name="OTLSHAPE_SLT_73b6064ec2014cd6abf34b07b8f7798b_Title">
              <a:extLst>
                <a:ext uri="{FF2B5EF4-FFF2-40B4-BE49-F238E27FC236}">
                  <a16:creationId xmlns:a16="http://schemas.microsoft.com/office/drawing/2014/main" id="{A31A52F8-C7D0-2F5F-E10A-1C4FB34E1481}"/>
                </a:ext>
              </a:extLst>
            </p:cNvPr>
            <p:cNvSpPr txBox="1"/>
            <p:nvPr>
              <p:custDataLst>
                <p:tags r:id="rId91"/>
              </p:custDataLst>
            </p:nvPr>
          </p:nvSpPr>
          <p:spPr>
            <a:xfrm>
              <a:off x="8837297" y="5228378"/>
              <a:ext cx="1346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CM Installation/Testing</a:t>
              </a:r>
            </a:p>
          </p:txBody>
        </p:sp>
        <p:sp>
          <p:nvSpPr>
            <p:cNvPr id="458" name="OTLSHAPE_SLT_c7bc6002b4b143b1a1d1b35b9d72905b_JoinedDate">
              <a:extLst>
                <a:ext uri="{FF2B5EF4-FFF2-40B4-BE49-F238E27FC236}">
                  <a16:creationId xmlns:a16="http://schemas.microsoft.com/office/drawing/2014/main" id="{74EE0003-8C8F-2E06-F67B-116D4DB64BF4}"/>
                </a:ext>
              </a:extLst>
            </p:cNvPr>
            <p:cNvSpPr txBox="1"/>
            <p:nvPr>
              <p:custDataLst>
                <p:tags r:id="rId92"/>
              </p:custDataLst>
            </p:nvPr>
          </p:nvSpPr>
          <p:spPr>
            <a:xfrm>
              <a:off x="7631497" y="5444744"/>
              <a:ext cx="1168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22 Sep '25 - 26 Sep '25</a:t>
              </a:r>
              <a:endParaRPr kumimoji="0" lang="en-US" sz="1000" b="0" i="0" u="none" strike="noStrike" kern="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59" name="OTLSHAPE_SLT_c7bc6002b4b143b1a1d1b35b9d72905b_Title">
              <a:extLst>
                <a:ext uri="{FF2B5EF4-FFF2-40B4-BE49-F238E27FC236}">
                  <a16:creationId xmlns:a16="http://schemas.microsoft.com/office/drawing/2014/main" id="{A0B1A42A-B1F1-A711-830E-48EE3531C908}"/>
                </a:ext>
              </a:extLst>
            </p:cNvPr>
            <p:cNvSpPr txBox="1"/>
            <p:nvPr>
              <p:custDataLst>
                <p:tags r:id="rId93"/>
              </p:custDataLst>
            </p:nvPr>
          </p:nvSpPr>
          <p:spPr>
            <a:xfrm>
              <a:off x="9028148" y="5436997"/>
              <a:ext cx="927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Linac Cooldown</a:t>
              </a:r>
            </a:p>
          </p:txBody>
        </p:sp>
        <p:sp>
          <p:nvSpPr>
            <p:cNvPr id="460" name="OTLSHAPE_SLT_7edf66f35188424d8e1e6ce4a477afcf_JoinedDate">
              <a:extLst>
                <a:ext uri="{FF2B5EF4-FFF2-40B4-BE49-F238E27FC236}">
                  <a16:creationId xmlns:a16="http://schemas.microsoft.com/office/drawing/2014/main" id="{25B328F8-84F1-AEB3-4371-3C1D9EFA3FB0}"/>
                </a:ext>
              </a:extLst>
            </p:cNvPr>
            <p:cNvSpPr txBox="1"/>
            <p:nvPr>
              <p:custDataLst>
                <p:tags r:id="rId94"/>
              </p:custDataLst>
            </p:nvPr>
          </p:nvSpPr>
          <p:spPr>
            <a:xfrm>
              <a:off x="1363364" y="4610269"/>
              <a:ext cx="1130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 Feb '25 - 30 May '25</a:t>
              </a:r>
            </a:p>
          </p:txBody>
        </p:sp>
        <p:sp>
          <p:nvSpPr>
            <p:cNvPr id="461" name="OTLSHAPE_SLT_7edf66f35188424d8e1e6ce4a477afcf_Title">
              <a:extLst>
                <a:ext uri="{FF2B5EF4-FFF2-40B4-BE49-F238E27FC236}">
                  <a16:creationId xmlns:a16="http://schemas.microsoft.com/office/drawing/2014/main" id="{28A3EEAC-6DAB-BF62-5AE0-731C442A9D59}"/>
                </a:ext>
              </a:extLst>
            </p:cNvPr>
            <p:cNvSpPr txBox="1"/>
            <p:nvPr>
              <p:custDataLst>
                <p:tags r:id="rId95"/>
              </p:custDataLst>
            </p:nvPr>
          </p:nvSpPr>
          <p:spPr>
            <a:xfrm>
              <a:off x="5783670" y="4602522"/>
              <a:ext cx="1930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CM/Infra Installation Preparation</a:t>
              </a:r>
            </a:p>
          </p:txBody>
        </p:sp>
        <p:sp>
          <p:nvSpPr>
            <p:cNvPr id="462" name="OTLSHAPE_SLT_29d4a4180df84bcf89b770972a2f2a98_JoinedDate">
              <a:extLst>
                <a:ext uri="{FF2B5EF4-FFF2-40B4-BE49-F238E27FC236}">
                  <a16:creationId xmlns:a16="http://schemas.microsoft.com/office/drawing/2014/main" id="{E1B48A07-5B07-D12C-445E-3C5989E385C9}"/>
                </a:ext>
              </a:extLst>
            </p:cNvPr>
            <p:cNvSpPr txBox="1"/>
            <p:nvPr>
              <p:custDataLst>
                <p:tags r:id="rId96"/>
              </p:custDataLst>
            </p:nvPr>
          </p:nvSpPr>
          <p:spPr>
            <a:xfrm>
              <a:off x="1392828" y="5653363"/>
              <a:ext cx="1104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 Feb '25 - 26 Dec '25</a:t>
              </a:r>
            </a:p>
          </p:txBody>
        </p:sp>
        <p:sp>
          <p:nvSpPr>
            <p:cNvPr id="463" name="OTLSHAPE_SLT_29d4a4180df84bcf89b770972a2f2a98_Title">
              <a:extLst>
                <a:ext uri="{FF2B5EF4-FFF2-40B4-BE49-F238E27FC236}">
                  <a16:creationId xmlns:a16="http://schemas.microsoft.com/office/drawing/2014/main" id="{B60976D4-FF9B-3E68-4156-8EE1176D9B72}"/>
                </a:ext>
              </a:extLst>
            </p:cNvPr>
            <p:cNvSpPr txBox="1"/>
            <p:nvPr>
              <p:custDataLst>
                <p:tags r:id="rId97"/>
              </p:custDataLst>
            </p:nvPr>
          </p:nvSpPr>
          <p:spPr>
            <a:xfrm>
              <a:off x="5792656" y="5645615"/>
              <a:ext cx="2425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RF Systems Installation and Testing in G02</a:t>
              </a:r>
            </a:p>
          </p:txBody>
        </p:sp>
        <p:cxnSp>
          <p:nvCxnSpPr>
            <p:cNvPr id="464" name="OTLSHAPE_TB_00000000000000000000000000000000_Separator1">
              <a:extLst>
                <a:ext uri="{FF2B5EF4-FFF2-40B4-BE49-F238E27FC236}">
                  <a16:creationId xmlns:a16="http://schemas.microsoft.com/office/drawing/2014/main" id="{0F6BCEA1-296B-94CD-9595-B6F76EC3E3F2}"/>
                </a:ext>
              </a:extLst>
            </p:cNvPr>
            <p:cNvCxnSpPr/>
            <p:nvPr>
              <p:custDataLst>
                <p:tags r:id="rId98"/>
              </p:custDataLst>
            </p:nvPr>
          </p:nvCxnSpPr>
          <p:spPr>
            <a:xfrm>
              <a:off x="2488411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5" name="OTLSHAPE_TB_00000000000000000000000000000000_Separator2">
              <a:extLst>
                <a:ext uri="{FF2B5EF4-FFF2-40B4-BE49-F238E27FC236}">
                  <a16:creationId xmlns:a16="http://schemas.microsoft.com/office/drawing/2014/main" id="{D9EA025D-77AD-2FD5-B3FF-6CE0556B896D}"/>
                </a:ext>
              </a:extLst>
            </p:cNvPr>
            <p:cNvCxnSpPr/>
            <p:nvPr>
              <p:custDataLst>
                <p:tags r:id="rId99"/>
              </p:custDataLst>
            </p:nvPr>
          </p:nvCxnSpPr>
          <p:spPr>
            <a:xfrm>
              <a:off x="3251817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6" name="OTLSHAPE_TB_00000000000000000000000000000000_Separator3">
              <a:extLst>
                <a:ext uri="{FF2B5EF4-FFF2-40B4-BE49-F238E27FC236}">
                  <a16:creationId xmlns:a16="http://schemas.microsoft.com/office/drawing/2014/main" id="{A59338AA-11E6-E695-C3C6-C6960E654CF5}"/>
                </a:ext>
              </a:extLst>
            </p:cNvPr>
            <p:cNvCxnSpPr/>
            <p:nvPr>
              <p:custDataLst>
                <p:tags r:id="rId100"/>
              </p:custDataLst>
            </p:nvPr>
          </p:nvCxnSpPr>
          <p:spPr>
            <a:xfrm>
              <a:off x="4097017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OTLSHAPE_TB_00000000000000000000000000000000_Separator4">
              <a:extLst>
                <a:ext uri="{FF2B5EF4-FFF2-40B4-BE49-F238E27FC236}">
                  <a16:creationId xmlns:a16="http://schemas.microsoft.com/office/drawing/2014/main" id="{D1C60018-D68F-FF63-6005-3D0BC2189045}"/>
                </a:ext>
              </a:extLst>
            </p:cNvPr>
            <p:cNvCxnSpPr/>
            <p:nvPr>
              <p:custDataLst>
                <p:tags r:id="rId101"/>
              </p:custDataLst>
            </p:nvPr>
          </p:nvCxnSpPr>
          <p:spPr>
            <a:xfrm>
              <a:off x="4914953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8" name="OTLSHAPE_TB_00000000000000000000000000000000_Separator5">
              <a:extLst>
                <a:ext uri="{FF2B5EF4-FFF2-40B4-BE49-F238E27FC236}">
                  <a16:creationId xmlns:a16="http://schemas.microsoft.com/office/drawing/2014/main" id="{292E6B86-907A-D4AC-AB03-546F954698FB}"/>
                </a:ext>
              </a:extLst>
            </p:cNvPr>
            <p:cNvCxnSpPr/>
            <p:nvPr>
              <p:custDataLst>
                <p:tags r:id="rId102"/>
              </p:custDataLst>
            </p:nvPr>
          </p:nvCxnSpPr>
          <p:spPr>
            <a:xfrm>
              <a:off x="5760153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9" name="OTLSHAPE_TB_00000000000000000000000000000000_Separator6">
              <a:extLst>
                <a:ext uri="{FF2B5EF4-FFF2-40B4-BE49-F238E27FC236}">
                  <a16:creationId xmlns:a16="http://schemas.microsoft.com/office/drawing/2014/main" id="{1018C634-6D60-91EF-F996-165DC6FDE874}"/>
                </a:ext>
              </a:extLst>
            </p:cNvPr>
            <p:cNvCxnSpPr/>
            <p:nvPr>
              <p:custDataLst>
                <p:tags r:id="rId103"/>
              </p:custDataLst>
            </p:nvPr>
          </p:nvCxnSpPr>
          <p:spPr>
            <a:xfrm>
              <a:off x="6578089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70" name="OTLSHAPE_TB_00000000000000000000000000000000_Separator7">
              <a:extLst>
                <a:ext uri="{FF2B5EF4-FFF2-40B4-BE49-F238E27FC236}">
                  <a16:creationId xmlns:a16="http://schemas.microsoft.com/office/drawing/2014/main" id="{62362081-0885-4BA2-DFBF-88150AAEEC6E}"/>
                </a:ext>
              </a:extLst>
            </p:cNvPr>
            <p:cNvCxnSpPr/>
            <p:nvPr>
              <p:custDataLst>
                <p:tags r:id="rId104"/>
              </p:custDataLst>
            </p:nvPr>
          </p:nvCxnSpPr>
          <p:spPr>
            <a:xfrm>
              <a:off x="7423290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71" name="OTLSHAPE_TB_00000000000000000000000000000000_Separator8">
              <a:extLst>
                <a:ext uri="{FF2B5EF4-FFF2-40B4-BE49-F238E27FC236}">
                  <a16:creationId xmlns:a16="http://schemas.microsoft.com/office/drawing/2014/main" id="{DB69A11E-AF0C-A81F-58AA-F8744621D527}"/>
                </a:ext>
              </a:extLst>
            </p:cNvPr>
            <p:cNvCxnSpPr/>
            <p:nvPr>
              <p:custDataLst>
                <p:tags r:id="rId105"/>
              </p:custDataLst>
            </p:nvPr>
          </p:nvCxnSpPr>
          <p:spPr>
            <a:xfrm>
              <a:off x="8268490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OTLSHAPE_TB_00000000000000000000000000000000_Separator9">
              <a:extLst>
                <a:ext uri="{FF2B5EF4-FFF2-40B4-BE49-F238E27FC236}">
                  <a16:creationId xmlns:a16="http://schemas.microsoft.com/office/drawing/2014/main" id="{CE9F3C2C-6707-B138-88AE-EF04EBF7F286}"/>
                </a:ext>
              </a:extLst>
            </p:cNvPr>
            <p:cNvCxnSpPr/>
            <p:nvPr>
              <p:custDataLst>
                <p:tags r:id="rId106"/>
              </p:custDataLst>
            </p:nvPr>
          </p:nvCxnSpPr>
          <p:spPr>
            <a:xfrm>
              <a:off x="9086425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OTLSHAPE_TB_00000000000000000000000000000000_Separator10">
              <a:extLst>
                <a:ext uri="{FF2B5EF4-FFF2-40B4-BE49-F238E27FC236}">
                  <a16:creationId xmlns:a16="http://schemas.microsoft.com/office/drawing/2014/main" id="{EF149A94-9A8F-F40D-C978-BAEE481993C0}"/>
                </a:ext>
              </a:extLst>
            </p:cNvPr>
            <p:cNvCxnSpPr/>
            <p:nvPr>
              <p:custDataLst>
                <p:tags r:id="rId107"/>
              </p:custDataLst>
            </p:nvPr>
          </p:nvCxnSpPr>
          <p:spPr>
            <a:xfrm>
              <a:off x="9931626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74" name="OTLSHAPE_TB_00000000000000000000000000000000_Separator11">
              <a:extLst>
                <a:ext uri="{FF2B5EF4-FFF2-40B4-BE49-F238E27FC236}">
                  <a16:creationId xmlns:a16="http://schemas.microsoft.com/office/drawing/2014/main" id="{EADD7851-2FF5-D3CD-87C3-7F7270231C09}"/>
                </a:ext>
              </a:extLst>
            </p:cNvPr>
            <p:cNvCxnSpPr/>
            <p:nvPr>
              <p:custDataLst>
                <p:tags r:id="rId108"/>
              </p:custDataLst>
            </p:nvPr>
          </p:nvCxnSpPr>
          <p:spPr>
            <a:xfrm>
              <a:off x="10749561" y="947843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75" name="OTLSHAPE_M_554cd0abd7ac4df4917bf504d06f58f7_Shape">
              <a:extLst>
                <a:ext uri="{FF2B5EF4-FFF2-40B4-BE49-F238E27FC236}">
                  <a16:creationId xmlns:a16="http://schemas.microsoft.com/office/drawing/2014/main" id="{48719B9D-9B12-FC79-A019-95016E4CAF5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 rot="5400000">
              <a:off x="2945891" y="416772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OTLSHAPE_M_f813f45f02594214b54f5512f5700ae0_Shape">
              <a:extLst>
                <a:ext uri="{FF2B5EF4-FFF2-40B4-BE49-F238E27FC236}">
                  <a16:creationId xmlns:a16="http://schemas.microsoft.com/office/drawing/2014/main" id="{6AA421F5-5154-B7F7-D3A2-D75F9726FC1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 rot="16200000">
              <a:off x="3556194" y="416772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OTLSHAPE_M_55c92b057b6a4463a868150cc9015e7b_Shape">
              <a:extLst>
                <a:ext uri="{FF2B5EF4-FFF2-40B4-BE49-F238E27FC236}">
                  <a16:creationId xmlns:a16="http://schemas.microsoft.com/office/drawing/2014/main" id="{BF212CF2-86E8-538B-0089-F35639813E9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 rot="5400000">
              <a:off x="6681130" y="416772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OTLSHAPE_M_1ac695164ee844fdb15842933decf58d_Shape">
              <a:extLst>
                <a:ext uri="{FF2B5EF4-FFF2-40B4-BE49-F238E27FC236}">
                  <a16:creationId xmlns:a16="http://schemas.microsoft.com/office/drawing/2014/main" id="{596F779D-ED30-19C7-5FA2-54EB9B3827F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 rot="5400000">
              <a:off x="8971350" y="416772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OTLSHAPE_M_554cd0abd7ac4df4917bf504d06f58f7_Title">
              <a:extLst>
                <a:ext uri="{FF2B5EF4-FFF2-40B4-BE49-F238E27FC236}">
                  <a16:creationId xmlns:a16="http://schemas.microsoft.com/office/drawing/2014/main" id="{EF859387-3C25-268A-589E-C8537899C569}"/>
                </a:ext>
              </a:extLst>
            </p:cNvPr>
            <p:cNvSpPr txBox="1"/>
            <p:nvPr>
              <p:custDataLst>
                <p:tags r:id="rId113"/>
              </p:custDataLst>
            </p:nvPr>
          </p:nvSpPr>
          <p:spPr>
            <a:xfrm>
              <a:off x="2010408" y="304800"/>
              <a:ext cx="901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SAR4 Approved</a:t>
              </a:r>
            </a:p>
          </p:txBody>
        </p:sp>
        <p:sp>
          <p:nvSpPr>
            <p:cNvPr id="480" name="OTLSHAPE_M_554cd0abd7ac4df4917bf504d06f58f7_Date">
              <a:extLst>
                <a:ext uri="{FF2B5EF4-FFF2-40B4-BE49-F238E27FC236}">
                  <a16:creationId xmlns:a16="http://schemas.microsoft.com/office/drawing/2014/main" id="{99B8B5D0-0E96-C424-392B-4D102511C2CA}"/>
                </a:ext>
              </a:extLst>
            </p:cNvPr>
            <p:cNvSpPr txBox="1"/>
            <p:nvPr>
              <p:custDataLst>
                <p:tags r:id="rId114"/>
              </p:custDataLst>
            </p:nvPr>
          </p:nvSpPr>
          <p:spPr>
            <a:xfrm>
              <a:off x="2378412" y="488019"/>
              <a:ext cx="520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12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24 Feb '25</a:t>
              </a:r>
            </a:p>
          </p:txBody>
        </p:sp>
        <p:sp>
          <p:nvSpPr>
            <p:cNvPr id="481" name="OTLSHAPE_M_f813f45f02594214b54f5512f5700ae0_Title">
              <a:extLst>
                <a:ext uri="{FF2B5EF4-FFF2-40B4-BE49-F238E27FC236}">
                  <a16:creationId xmlns:a16="http://schemas.microsoft.com/office/drawing/2014/main" id="{788B8344-6C3F-211E-309E-1A131FC8A438}"/>
                </a:ext>
              </a:extLst>
            </p:cNvPr>
            <p:cNvSpPr txBox="1"/>
            <p:nvPr>
              <p:custDataLst>
                <p:tags r:id="rId115"/>
              </p:custDataLst>
            </p:nvPr>
          </p:nvSpPr>
          <p:spPr>
            <a:xfrm>
              <a:off x="3753044" y="304800"/>
              <a:ext cx="901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SRR4 Approved</a:t>
              </a:r>
              <a:endParaRPr kumimoji="0" lang="en-US" sz="11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82" name="OTLSHAPE_M_f813f45f02594214b54f5512f5700ae0_Date">
              <a:extLst>
                <a:ext uri="{FF2B5EF4-FFF2-40B4-BE49-F238E27FC236}">
                  <a16:creationId xmlns:a16="http://schemas.microsoft.com/office/drawing/2014/main" id="{E10BF32A-B28B-A324-E54D-A1379FCB580B}"/>
                </a:ext>
              </a:extLst>
            </p:cNvPr>
            <p:cNvSpPr txBox="1"/>
            <p:nvPr>
              <p:custDataLst>
                <p:tags r:id="rId116"/>
              </p:custDataLst>
            </p:nvPr>
          </p:nvSpPr>
          <p:spPr>
            <a:xfrm>
              <a:off x="3753044" y="488019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 Mar '25</a:t>
              </a:r>
            </a:p>
          </p:txBody>
        </p:sp>
        <p:sp>
          <p:nvSpPr>
            <p:cNvPr id="483" name="OTLSHAPE_M_55c92b057b6a4463a868150cc9015e7b_Title">
              <a:extLst>
                <a:ext uri="{FF2B5EF4-FFF2-40B4-BE49-F238E27FC236}">
                  <a16:creationId xmlns:a16="http://schemas.microsoft.com/office/drawing/2014/main" id="{416E1B70-4DE8-034F-5BF2-50270A992B95}"/>
                </a:ext>
              </a:extLst>
            </p:cNvPr>
            <p:cNvSpPr txBox="1"/>
            <p:nvPr>
              <p:custDataLst>
                <p:tags r:id="rId117"/>
              </p:custDataLst>
            </p:nvPr>
          </p:nvSpPr>
          <p:spPr>
            <a:xfrm>
              <a:off x="6062979" y="304800"/>
              <a:ext cx="584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ACC RBOT</a:t>
              </a:r>
            </a:p>
          </p:txBody>
        </p:sp>
        <p:sp>
          <p:nvSpPr>
            <p:cNvPr id="484" name="OTLSHAPE_M_55c92b057b6a4463a868150cc9015e7b_Date">
              <a:extLst>
                <a:ext uri="{FF2B5EF4-FFF2-40B4-BE49-F238E27FC236}">
                  <a16:creationId xmlns:a16="http://schemas.microsoft.com/office/drawing/2014/main" id="{E42CBFAE-8472-F2ED-B72D-04FFD3ABA172}"/>
                </a:ext>
              </a:extLst>
            </p:cNvPr>
            <p:cNvSpPr txBox="1"/>
            <p:nvPr>
              <p:custDataLst>
                <p:tags r:id="rId118"/>
              </p:custDataLst>
            </p:nvPr>
          </p:nvSpPr>
          <p:spPr>
            <a:xfrm>
              <a:off x="6163690" y="488019"/>
              <a:ext cx="4826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11 Jul '25</a:t>
              </a:r>
            </a:p>
          </p:txBody>
        </p:sp>
        <p:sp>
          <p:nvSpPr>
            <p:cNvPr id="485" name="OTLSHAPE_M_1ac695164ee844fdb15842933decf58d_Title">
              <a:extLst>
                <a:ext uri="{FF2B5EF4-FFF2-40B4-BE49-F238E27FC236}">
                  <a16:creationId xmlns:a16="http://schemas.microsoft.com/office/drawing/2014/main" id="{89BBE563-A580-736C-CD7C-46F5D85F6339}"/>
                </a:ext>
              </a:extLst>
            </p:cNvPr>
            <p:cNvSpPr txBox="1"/>
            <p:nvPr>
              <p:custDataLst>
                <p:tags r:id="rId119"/>
              </p:custDataLst>
            </p:nvPr>
          </p:nvSpPr>
          <p:spPr>
            <a:xfrm>
              <a:off x="8178955" y="304800"/>
              <a:ext cx="762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Facility RBOT</a:t>
              </a:r>
            </a:p>
          </p:txBody>
        </p:sp>
        <p:sp>
          <p:nvSpPr>
            <p:cNvPr id="486" name="OTLSHAPE_M_1ac695164ee844fdb15842933decf58d_Date">
              <a:extLst>
                <a:ext uri="{FF2B5EF4-FFF2-40B4-BE49-F238E27FC236}">
                  <a16:creationId xmlns:a16="http://schemas.microsoft.com/office/drawing/2014/main" id="{DF7D2A05-8A58-A2F0-5A86-CD4A3EC1BC12}"/>
                </a:ext>
              </a:extLst>
            </p:cNvPr>
            <p:cNvSpPr txBox="1"/>
            <p:nvPr>
              <p:custDataLst>
                <p:tags r:id="rId120"/>
              </p:custDataLst>
            </p:nvPr>
          </p:nvSpPr>
          <p:spPr>
            <a:xfrm>
              <a:off x="8474315" y="488019"/>
              <a:ext cx="469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 Oct '25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B11D-9BFD-5DF5-1046-DF21F687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Beyond BOT</a:t>
            </a:r>
          </a:p>
        </p:txBody>
      </p:sp>
      <p:sp>
        <p:nvSpPr>
          <p:cNvPr id="310" name="Text Placeholder 4">
            <a:extLst>
              <a:ext uri="{FF2B5EF4-FFF2-40B4-BE49-F238E27FC236}">
                <a16:creationId xmlns:a16="http://schemas.microsoft.com/office/drawing/2014/main" id="{B20B07D0-F132-D1BC-1A16-517E86FE1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sz="2400" dirty="0"/>
              <a:t>Dec’24 Update</a:t>
            </a:r>
            <a:endParaRPr lang="en-GB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E8EF75-DFB9-F86A-74F0-7B2CDE976C39}"/>
              </a:ext>
            </a:extLst>
          </p:cNvPr>
          <p:cNvGrpSpPr/>
          <p:nvPr/>
        </p:nvGrpSpPr>
        <p:grpSpPr>
          <a:xfrm>
            <a:off x="685800" y="1438102"/>
            <a:ext cx="11290300" cy="5045879"/>
            <a:chOff x="63500" y="1033357"/>
            <a:chExt cx="11290300" cy="5045879"/>
          </a:xfrm>
        </p:grpSpPr>
        <p:sp>
          <p:nvSpPr>
            <p:cNvPr id="149" name="OTLSHAPE_SL_fdd0bf31c1074cfe80704ada35182757_BackgroundRectangle">
              <a:extLst>
                <a:ext uri="{FF2B5EF4-FFF2-40B4-BE49-F238E27FC236}">
                  <a16:creationId xmlns:a16="http://schemas.microsoft.com/office/drawing/2014/main" id="{B0CF12FF-180B-9E8F-F4D8-A0D314ACD46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3500" y="2184400"/>
              <a:ext cx="11125200" cy="1498431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OTLSHAPE_SL_7d62e86f05174be989583cddafe8e9c3_BackgroundRectangle">
              <a:extLst>
                <a:ext uri="{FF2B5EF4-FFF2-40B4-BE49-F238E27FC236}">
                  <a16:creationId xmlns:a16="http://schemas.microsoft.com/office/drawing/2014/main" id="{6349A10B-938A-2E97-E148-6AC06FF457D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3500" y="3746331"/>
              <a:ext cx="11125200" cy="2332905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4" name="OTLSHAPE_M_24b95ee42f7f42d6aacabdbb7acc9d1b_Connector1">
              <a:extLst>
                <a:ext uri="{FF2B5EF4-FFF2-40B4-BE49-F238E27FC236}">
                  <a16:creationId xmlns:a16="http://schemas.microsoft.com/office/drawing/2014/main" id="{DE48A22B-FFEA-44F7-E1EE-C899A63C2430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3328834" y="11199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OTLSHAPE_M_847a031644e842f89f6abd19fd1c22fe_Connector1">
              <a:extLst>
                <a:ext uri="{FF2B5EF4-FFF2-40B4-BE49-F238E27FC236}">
                  <a16:creationId xmlns:a16="http://schemas.microsoft.com/office/drawing/2014/main" id="{68B03FBF-8A88-EB20-0653-D9F7E72270C2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8689701" y="11199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OTLSHAPE_M_3c89025232a24edba58bd1e57a8d7bcc_Connector1">
              <a:extLst>
                <a:ext uri="{FF2B5EF4-FFF2-40B4-BE49-F238E27FC236}">
                  <a16:creationId xmlns:a16="http://schemas.microsoft.com/office/drawing/2014/main" id="{27433BA2-16A9-3772-4961-A73A6E1E74FA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1767243" y="11199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OTLSHAPE_M_ee03f1ada2134174a5c1480702c55024_Connector1">
              <a:extLst>
                <a:ext uri="{FF2B5EF4-FFF2-40B4-BE49-F238E27FC236}">
                  <a16:creationId xmlns:a16="http://schemas.microsoft.com/office/drawing/2014/main" id="{56212DC3-784D-00E8-B926-FF14EE506A7E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125919" y="11199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8" name="OTLSHAPE_TB_00000000000000000000000000000000_ScaleContainer">
              <a:extLst>
                <a:ext uri="{FF2B5EF4-FFF2-40B4-BE49-F238E27FC236}">
                  <a16:creationId xmlns:a16="http://schemas.microsoft.com/office/drawing/2014/main" id="{D1233B9B-A59D-AD22-AD04-10CC93C559E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92200" y="1600200"/>
              <a:ext cx="10261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10000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OTLSHAPE_SL_fdd0bf31c1074cfe80704ada35182757_HeaderRectangle">
              <a:extLst>
                <a:ext uri="{FF2B5EF4-FFF2-40B4-BE49-F238E27FC236}">
                  <a16:creationId xmlns:a16="http://schemas.microsoft.com/office/drawing/2014/main" id="{0764159B-0E1B-937A-B59F-9AEFFED1B0D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500" y="2184400"/>
              <a:ext cx="1066800" cy="149843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TLSHAPE_SL_7d62e86f05174be989583cddafe8e9c3_HeaderRectangle">
              <a:extLst>
                <a:ext uri="{FF2B5EF4-FFF2-40B4-BE49-F238E27FC236}">
                  <a16:creationId xmlns:a16="http://schemas.microsoft.com/office/drawing/2014/main" id="{FEAD1CA2-C9B0-6ED1-37D8-FD284A65251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500" y="3746331"/>
              <a:ext cx="1066800" cy="2332905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1" name="OTLSHAPE_G_00000000000000000000000000000000_ShapeBelow0">
              <a:extLst>
                <a:ext uri="{FF2B5EF4-FFF2-40B4-BE49-F238E27FC236}">
                  <a16:creationId xmlns:a16="http://schemas.microsoft.com/office/drawing/2014/main" id="{93DD5660-138B-2ADD-9B58-7F482B86244E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3736885" y="1981200"/>
              <a:ext cx="0" cy="409803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OTLSHAPE_G_00000000000000000000000000000000_ShapeBelow1">
              <a:extLst>
                <a:ext uri="{FF2B5EF4-FFF2-40B4-BE49-F238E27FC236}">
                  <a16:creationId xmlns:a16="http://schemas.microsoft.com/office/drawing/2014/main" id="{48D61587-8AF8-4F7E-A595-90BCFE7F184E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6216471" y="1981200"/>
              <a:ext cx="0" cy="409803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OTLSHAPE_G_00000000000000000000000000000000_ShapeBelow2">
              <a:extLst>
                <a:ext uri="{FF2B5EF4-FFF2-40B4-BE49-F238E27FC236}">
                  <a16:creationId xmlns:a16="http://schemas.microsoft.com/office/drawing/2014/main" id="{B85F6892-2738-E232-7399-88E0C1315201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8696056" y="1981200"/>
              <a:ext cx="0" cy="4098036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4" name="OTLSHAPE_SLT_fddb295426274bf4821a23f8f77eb252_Shape">
              <a:extLst>
                <a:ext uri="{FF2B5EF4-FFF2-40B4-BE49-F238E27FC236}">
                  <a16:creationId xmlns:a16="http://schemas.microsoft.com/office/drawing/2014/main" id="{A4F2AC9B-FBEE-31DA-B3F0-7CE474D92C1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962435" y="2661497"/>
              <a:ext cx="76200" cy="127000"/>
            </a:xfrm>
            <a:prstGeom prst="roundRect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TLSHAPE_SLT_887ab810c4a340c9a8b7d0e8fca99dff_Shape">
              <a:extLst>
                <a:ext uri="{FF2B5EF4-FFF2-40B4-BE49-F238E27FC236}">
                  <a16:creationId xmlns:a16="http://schemas.microsoft.com/office/drawing/2014/main" id="{D40252BE-4D79-C31B-393C-5F693844A8F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52650" y="3078734"/>
              <a:ext cx="1778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TLSHAPE_SLT_9bad72878eb84358a1fc846fcdc1c211_Shape">
              <a:extLst>
                <a:ext uri="{FF2B5EF4-FFF2-40B4-BE49-F238E27FC236}">
                  <a16:creationId xmlns:a16="http://schemas.microsoft.com/office/drawing/2014/main" id="{9243F685-7C90-7147-620F-33998A327F0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342864" y="3806190"/>
              <a:ext cx="6096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OTLSHAPE_SLT_05446f00cf5f49f28f4898e8b855b952_Shape">
              <a:extLst>
                <a:ext uri="{FF2B5EF4-FFF2-40B4-BE49-F238E27FC236}">
                  <a16:creationId xmlns:a16="http://schemas.microsoft.com/office/drawing/2014/main" id="{D2EB6BC4-7034-3CED-9743-269B4A6B17C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70882" y="2452878"/>
              <a:ext cx="16764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OTLSHAPE_SLT_9d00d17dba014423ad4daa870b88eaf2_Shape">
              <a:extLst>
                <a:ext uri="{FF2B5EF4-FFF2-40B4-BE49-F238E27FC236}">
                  <a16:creationId xmlns:a16="http://schemas.microsoft.com/office/drawing/2014/main" id="{6C1BF0D2-3321-3A14-4EC6-37A4BE0704A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62686" y="4223427"/>
              <a:ext cx="4191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OTLSHAPE_SLT_555c2ff2613b4a0c902d7f719ba22d8b_Shape">
              <a:extLst>
                <a:ext uri="{FF2B5EF4-FFF2-40B4-BE49-F238E27FC236}">
                  <a16:creationId xmlns:a16="http://schemas.microsoft.com/office/drawing/2014/main" id="{3E44B926-0ADC-CCFD-936F-F394D0CC0D1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90670" y="4432046"/>
              <a:ext cx="8001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TLSHAPE_SLT_046c06b02a234874a9b14bb212e2e433_Shape">
              <a:extLst>
                <a:ext uri="{FF2B5EF4-FFF2-40B4-BE49-F238E27FC236}">
                  <a16:creationId xmlns:a16="http://schemas.microsoft.com/office/drawing/2014/main" id="{D827C976-8C0F-E218-87DB-8AE5F45A2B8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45264" y="5266521"/>
              <a:ext cx="4191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TLSHAPE_SLT_61833fdea86949c9bd0de79b6d84cbcd_Shape">
              <a:extLst>
                <a:ext uri="{FF2B5EF4-FFF2-40B4-BE49-F238E27FC236}">
                  <a16:creationId xmlns:a16="http://schemas.microsoft.com/office/drawing/2014/main" id="{D68C10BA-84CC-99BB-EEE3-3C6802DD8A0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99082" y="4640665"/>
              <a:ext cx="4191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TLSHAPE_SLT_51bda425403d4e63b2f03d63274d581a_Shape">
              <a:extLst>
                <a:ext uri="{FF2B5EF4-FFF2-40B4-BE49-F238E27FC236}">
                  <a16:creationId xmlns:a16="http://schemas.microsoft.com/office/drawing/2014/main" id="{42ACB261-53FF-7219-6239-AF594541AE8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27065" y="4849283"/>
              <a:ext cx="4191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TLSHAPE_SLT_c0ffcb9004374ba8ae16b0bb7cebcd6a_Shape">
              <a:extLst>
                <a:ext uri="{FF2B5EF4-FFF2-40B4-BE49-F238E27FC236}">
                  <a16:creationId xmlns:a16="http://schemas.microsoft.com/office/drawing/2014/main" id="{66C583F5-96A0-6AA3-8105-3BFE6817D70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855049" y="5057902"/>
              <a:ext cx="1778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TLSHAPE_SLT_63b2d37200444b80bf66b966b9508087_Shape">
              <a:extLst>
                <a:ext uri="{FF2B5EF4-FFF2-40B4-BE49-F238E27FC236}">
                  <a16:creationId xmlns:a16="http://schemas.microsoft.com/office/drawing/2014/main" id="{D8BCBF40-A988-5F3D-92B1-36F2BB5CB54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73247" y="5475139"/>
              <a:ext cx="8001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TLSHAPE_SLT_51df9a98900f4fb19166b1587c14adef_Shape">
              <a:extLst>
                <a:ext uri="{FF2B5EF4-FFF2-40B4-BE49-F238E27FC236}">
                  <a16:creationId xmlns:a16="http://schemas.microsoft.com/office/drawing/2014/main" id="{4039C30D-01C1-2E6A-59D2-3770EDD4C8A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81660" y="5683758"/>
              <a:ext cx="2286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TLSHAPE_SLT_671def39c346458484c70704c53ac2ea_Shape">
              <a:extLst>
                <a:ext uri="{FF2B5EF4-FFF2-40B4-BE49-F238E27FC236}">
                  <a16:creationId xmlns:a16="http://schemas.microsoft.com/office/drawing/2014/main" id="{73A09E15-4803-CCF5-E2B3-47F5FC5FEBE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519428" y="5892377"/>
              <a:ext cx="5588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TLSHAPE_SLT_cb78027c985a47d7ba42159a3e801930_Shape">
              <a:extLst>
                <a:ext uri="{FF2B5EF4-FFF2-40B4-BE49-F238E27FC236}">
                  <a16:creationId xmlns:a16="http://schemas.microsoft.com/office/drawing/2014/main" id="{10E05D89-9C36-C4BD-DDFD-4D7735D0A67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54274" y="4014809"/>
              <a:ext cx="8001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TLSHAPE_SLT_f863dee36eee471c90b4d27fe4e60072_Shape">
              <a:extLst>
                <a:ext uri="{FF2B5EF4-FFF2-40B4-BE49-F238E27FC236}">
                  <a16:creationId xmlns:a16="http://schemas.microsoft.com/office/drawing/2014/main" id="{4C7A871B-AF58-115F-CB74-214B516CA6E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057542" y="2870115"/>
              <a:ext cx="76200" cy="127000"/>
            </a:xfrm>
            <a:prstGeom prst="roundRect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TLSHAPE_SLT_d3c7f82fb5444b349de5a4dd75c26bdf_Shape">
              <a:extLst>
                <a:ext uri="{FF2B5EF4-FFF2-40B4-BE49-F238E27FC236}">
                  <a16:creationId xmlns:a16="http://schemas.microsoft.com/office/drawing/2014/main" id="{052514BC-84F5-FC3C-A01F-1CCDAC9F8C4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152650" y="3287353"/>
              <a:ext cx="50800" cy="127000"/>
            </a:xfrm>
            <a:prstGeom prst="roundRect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TLSHAPE_SLT_4bc210dceca34b13a5044924a007b5e3_Shape">
              <a:extLst>
                <a:ext uri="{FF2B5EF4-FFF2-40B4-BE49-F238E27FC236}">
                  <a16:creationId xmlns:a16="http://schemas.microsoft.com/office/drawing/2014/main" id="{42072CE5-8FAB-C609-F533-5CF309F7A4E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00203" y="3495971"/>
              <a:ext cx="50800" cy="127000"/>
            </a:xfrm>
            <a:prstGeom prst="roundRect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TLSHAPE_SLT_d5c6b4006ae94ecb823c3f5a87e2a7a3_Shape">
              <a:extLst>
                <a:ext uri="{FF2B5EF4-FFF2-40B4-BE49-F238E27FC236}">
                  <a16:creationId xmlns:a16="http://schemas.microsoft.com/office/drawing/2014/main" id="{DBB32F00-7192-24D5-45D9-80C63ADBFBC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732832" y="2244259"/>
              <a:ext cx="4699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TLSHAPE_TB_00000000000000000000000000000000_ElapsedTime">
              <a:extLst>
                <a:ext uri="{FF2B5EF4-FFF2-40B4-BE49-F238E27FC236}">
                  <a16:creationId xmlns:a16="http://schemas.microsoft.com/office/drawing/2014/main" id="{5250C800-0643-3A9C-51D1-D1F8D3C2346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92200" y="1600200"/>
              <a:ext cx="4699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TLSHAPE_SL_fdd0bf31c1074cfe80704ada35182757_Header">
              <a:extLst>
                <a:ext uri="{FF2B5EF4-FFF2-40B4-BE49-F238E27FC236}">
                  <a16:creationId xmlns:a16="http://schemas.microsoft.com/office/drawing/2014/main" id="{BE2AF6AA-7E77-4F9E-FFC6-D526DFEAC174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3500" y="2840588"/>
              <a:ext cx="1066800" cy="1860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Pre-BOT</a:t>
              </a:r>
            </a:p>
          </p:txBody>
        </p:sp>
        <p:sp>
          <p:nvSpPr>
            <p:cNvPr id="194" name="OTLSHAPE_SL_7d62e86f05174be989583cddafe8e9c3_Header">
              <a:extLst>
                <a:ext uri="{FF2B5EF4-FFF2-40B4-BE49-F238E27FC236}">
                  <a16:creationId xmlns:a16="http://schemas.microsoft.com/office/drawing/2014/main" id="{B05E50FB-92FD-9C8E-BEC3-EC0431F98457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63500" y="4819756"/>
              <a:ext cx="1066800" cy="1860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Post-BOT</a:t>
              </a:r>
            </a:p>
          </p:txBody>
        </p:sp>
        <p:sp>
          <p:nvSpPr>
            <p:cNvPr id="195" name="OTLSHAPE_TB_00000000000000000000000000000000_TimescaleInterval1">
              <a:extLst>
                <a:ext uri="{FF2B5EF4-FFF2-40B4-BE49-F238E27FC236}">
                  <a16:creationId xmlns:a16="http://schemas.microsoft.com/office/drawing/2014/main" id="{CFD4FA56-320F-5FFB-EF2F-7B35E4CB5FA5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1320800" y="16976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2025</a:t>
              </a:r>
            </a:p>
          </p:txBody>
        </p:sp>
        <p:sp>
          <p:nvSpPr>
            <p:cNvPr id="196" name="OTLSHAPE_TB_00000000000000000000000000000000_TimescaleInterval2">
              <a:extLst>
                <a:ext uri="{FF2B5EF4-FFF2-40B4-BE49-F238E27FC236}">
                  <a16:creationId xmlns:a16="http://schemas.microsoft.com/office/drawing/2014/main" id="{69B40C15-3890-543F-8D6F-839EDDBCE73E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3800385" y="16976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2026</a:t>
              </a:r>
            </a:p>
          </p:txBody>
        </p:sp>
        <p:sp>
          <p:nvSpPr>
            <p:cNvPr id="197" name="OTLSHAPE_TB_00000000000000000000000000000000_TimescaleInterval3">
              <a:extLst>
                <a:ext uri="{FF2B5EF4-FFF2-40B4-BE49-F238E27FC236}">
                  <a16:creationId xmlns:a16="http://schemas.microsoft.com/office/drawing/2014/main" id="{47721E82-666E-AFCB-92B2-01B3BB71F74A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6279971" y="16976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2027</a:t>
              </a:r>
            </a:p>
          </p:txBody>
        </p:sp>
        <p:sp>
          <p:nvSpPr>
            <p:cNvPr id="198" name="OTLSHAPE_SLT_fddb295426274bf4821a23f8f77eb252_Title">
              <a:extLst>
                <a:ext uri="{FF2B5EF4-FFF2-40B4-BE49-F238E27FC236}">
                  <a16:creationId xmlns:a16="http://schemas.microsoft.com/office/drawing/2014/main" id="{65D6AD1F-4BCB-9F4A-B4BB-13D1A577C065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3087962" y="2639737"/>
              <a:ext cx="736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Facility SAR5</a:t>
              </a:r>
            </a:p>
          </p:txBody>
        </p:sp>
        <p:sp>
          <p:nvSpPr>
            <p:cNvPr id="199" name="OTLSHAPE_SLT_887ab810c4a340c9a8b7d0e8fca99dff_Title">
              <a:extLst>
                <a:ext uri="{FF2B5EF4-FFF2-40B4-BE49-F238E27FC236}">
                  <a16:creationId xmlns:a16="http://schemas.microsoft.com/office/drawing/2014/main" id="{F9DED98C-D1E5-BF0E-888C-DB7E96EFC8F2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3373284" y="3056975"/>
              <a:ext cx="2882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Beam Commissioning to Dump after Facility RBOT</a:t>
              </a:r>
            </a:p>
          </p:txBody>
        </p:sp>
        <p:sp>
          <p:nvSpPr>
            <p:cNvPr id="200" name="OTLSHAPE_SLT_9bad72878eb84358a1fc846fcdc1c211_Title">
              <a:extLst>
                <a:ext uri="{FF2B5EF4-FFF2-40B4-BE49-F238E27FC236}">
                  <a16:creationId xmlns:a16="http://schemas.microsoft.com/office/drawing/2014/main" id="{F9992949-E07F-0F3B-DC7B-D31C8E88F70D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4042282" y="3784431"/>
              <a:ext cx="3289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ACC Commissioning to Target + Test Beamline (post-BOT)</a:t>
              </a:r>
            </a:p>
          </p:txBody>
        </p:sp>
        <p:sp>
          <p:nvSpPr>
            <p:cNvPr id="201" name="OTLSHAPE_SLT_05446f00cf5f49f28f4898e8b855b952_Title">
              <a:extLst>
                <a:ext uri="{FF2B5EF4-FFF2-40B4-BE49-F238E27FC236}">
                  <a16:creationId xmlns:a16="http://schemas.microsoft.com/office/drawing/2014/main" id="{5D75BAC1-C0D6-A9D9-8BBC-250D7ED0BED2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2992855" y="2431119"/>
              <a:ext cx="3898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ACC, Target, NSS - Installation, Testing, Commissioning - Before BOT</a:t>
              </a:r>
            </a:p>
          </p:txBody>
        </p:sp>
        <p:sp>
          <p:nvSpPr>
            <p:cNvPr id="202" name="OTLSHAPE_SLT_9d00d17dba014423ad4daa870b88eaf2_Title">
              <a:extLst>
                <a:ext uri="{FF2B5EF4-FFF2-40B4-BE49-F238E27FC236}">
                  <a16:creationId xmlns:a16="http://schemas.microsoft.com/office/drawing/2014/main" id="{5DD84D1F-CE4F-A6CE-1A1D-AB3DFAE68E1A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2190209" y="4201668"/>
              <a:ext cx="2425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Shutdown 1 (Instrument Install in Bunker)</a:t>
              </a:r>
            </a:p>
          </p:txBody>
        </p:sp>
        <p:sp>
          <p:nvSpPr>
            <p:cNvPr id="203" name="OTLSHAPE_SLT_555c2ff2613b4a0c902d7f719ba22d8b_Title">
              <a:extLst>
                <a:ext uri="{FF2B5EF4-FFF2-40B4-BE49-F238E27FC236}">
                  <a16:creationId xmlns:a16="http://schemas.microsoft.com/office/drawing/2014/main" id="{EE667F5F-3B30-32A2-BB10-158622E9C2A4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3815336" y="4410287"/>
              <a:ext cx="1231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Hot Commissioning 2</a:t>
              </a:r>
            </a:p>
          </p:txBody>
        </p:sp>
        <p:sp>
          <p:nvSpPr>
            <p:cNvPr id="204" name="OTLSHAPE_SLT_046c06b02a234874a9b14bb212e2e433_Title">
              <a:extLst>
                <a:ext uri="{FF2B5EF4-FFF2-40B4-BE49-F238E27FC236}">
                  <a16:creationId xmlns:a16="http://schemas.microsoft.com/office/drawing/2014/main" id="{6668A759-3144-8D6B-9C78-A8DE73D46180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6474179" y="5244761"/>
              <a:ext cx="431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Users 1</a:t>
              </a:r>
            </a:p>
          </p:txBody>
        </p:sp>
        <p:sp>
          <p:nvSpPr>
            <p:cNvPr id="205" name="OTLSHAPE_TB_00000000000000000000000000000000_TimescaleInterval4">
              <a:extLst>
                <a:ext uri="{FF2B5EF4-FFF2-40B4-BE49-F238E27FC236}">
                  <a16:creationId xmlns:a16="http://schemas.microsoft.com/office/drawing/2014/main" id="{0C0D282E-64D4-805D-6C58-E539349A423C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8759556" y="16976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2028</a:t>
              </a:r>
            </a:p>
          </p:txBody>
        </p:sp>
        <p:sp>
          <p:nvSpPr>
            <p:cNvPr id="206" name="OTLSHAPE_SLT_61833fdea86949c9bd0de79b6d84cbcd_Title">
              <a:extLst>
                <a:ext uri="{FF2B5EF4-FFF2-40B4-BE49-F238E27FC236}">
                  <a16:creationId xmlns:a16="http://schemas.microsoft.com/office/drawing/2014/main" id="{9E264B72-4B19-3955-330E-44A826EE1D8F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3426604" y="4618905"/>
              <a:ext cx="2425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Shutdown 2 (Instrument Install in Bunker)</a:t>
              </a:r>
            </a:p>
          </p:txBody>
        </p:sp>
        <p:sp>
          <p:nvSpPr>
            <p:cNvPr id="207" name="OTLSHAPE_SLT_51bda425403d4e63b2f03d63274d581a_Title">
              <a:extLst>
                <a:ext uri="{FF2B5EF4-FFF2-40B4-BE49-F238E27FC236}">
                  <a16:creationId xmlns:a16="http://schemas.microsoft.com/office/drawing/2014/main" id="{FF64F025-E765-D0C7-C7B0-F1E26C4FCC75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5051732" y="4827524"/>
              <a:ext cx="1231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Hot Commissioning 3</a:t>
              </a:r>
            </a:p>
          </p:txBody>
        </p:sp>
        <p:sp>
          <p:nvSpPr>
            <p:cNvPr id="208" name="OTLSHAPE_SLT_c0ffcb9004374ba8ae16b0bb7cebcd6a_Title">
              <a:extLst>
                <a:ext uri="{FF2B5EF4-FFF2-40B4-BE49-F238E27FC236}">
                  <a16:creationId xmlns:a16="http://schemas.microsoft.com/office/drawing/2014/main" id="{A4E7840E-4575-95FE-BCD3-EB1F01400D99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4282571" y="5036143"/>
              <a:ext cx="2425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Shutdown 3 (Instrument Install in Bunker)</a:t>
              </a:r>
            </a:p>
          </p:txBody>
        </p:sp>
        <p:sp>
          <p:nvSpPr>
            <p:cNvPr id="209" name="OTLSHAPE_SLT_63b2d37200444b80bf66b966b9508087_Title">
              <a:extLst>
                <a:ext uri="{FF2B5EF4-FFF2-40B4-BE49-F238E27FC236}">
                  <a16:creationId xmlns:a16="http://schemas.microsoft.com/office/drawing/2014/main" id="{9F7C16BB-A425-C0A1-EDBE-ABE725CC1E80}"/>
                </a:ext>
              </a:extLst>
            </p:cNvPr>
            <p:cNvSpPr txBox="1"/>
            <p:nvPr>
              <p:custDataLst>
                <p:tags r:id="rId48"/>
              </p:custDataLst>
            </p:nvPr>
          </p:nvSpPr>
          <p:spPr>
            <a:xfrm>
              <a:off x="4189400" y="5453380"/>
              <a:ext cx="3136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Shutdown 4 (Instrument Install in Bunker + CM Install)</a:t>
              </a:r>
            </a:p>
          </p:txBody>
        </p:sp>
        <p:sp>
          <p:nvSpPr>
            <p:cNvPr id="210" name="OTLSHAPE_SLT_51df9a98900f4fb19166b1587c14adef_Title">
              <a:extLst>
                <a:ext uri="{FF2B5EF4-FFF2-40B4-BE49-F238E27FC236}">
                  <a16:creationId xmlns:a16="http://schemas.microsoft.com/office/drawing/2014/main" id="{C37F95A1-CA31-F2C8-8B7C-7E0EF5A3E51E}"/>
                </a:ext>
              </a:extLst>
            </p:cNvPr>
            <p:cNvSpPr txBox="1"/>
            <p:nvPr>
              <p:custDataLst>
                <p:tags r:id="rId49"/>
              </p:custDataLst>
            </p:nvPr>
          </p:nvSpPr>
          <p:spPr>
            <a:xfrm>
              <a:off x="7121210" y="5661999"/>
              <a:ext cx="1016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Recommissioning</a:t>
              </a:r>
            </a:p>
          </p:txBody>
        </p:sp>
        <p:sp>
          <p:nvSpPr>
            <p:cNvPr id="211" name="OTLSHAPE_SLT_671def39c346458484c70704c53ac2ea_Title">
              <a:extLst>
                <a:ext uri="{FF2B5EF4-FFF2-40B4-BE49-F238E27FC236}">
                  <a16:creationId xmlns:a16="http://schemas.microsoft.com/office/drawing/2014/main" id="{04B72D04-65B7-E52A-5222-C21A673ED8AE}"/>
                </a:ext>
              </a:extLst>
            </p:cNvPr>
            <p:cNvSpPr txBox="1"/>
            <p:nvPr>
              <p:custDataLst>
                <p:tags r:id="rId50"/>
              </p:custDataLst>
            </p:nvPr>
          </p:nvSpPr>
          <p:spPr>
            <a:xfrm>
              <a:off x="7948344" y="5870617"/>
              <a:ext cx="431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Users 2</a:t>
              </a:r>
            </a:p>
          </p:txBody>
        </p:sp>
        <p:sp>
          <p:nvSpPr>
            <p:cNvPr id="212" name="OTLSHAPE_SLT_cb78027c985a47d7ba42159a3e801930_Title">
              <a:extLst>
                <a:ext uri="{FF2B5EF4-FFF2-40B4-BE49-F238E27FC236}">
                  <a16:creationId xmlns:a16="http://schemas.microsoft.com/office/drawing/2014/main" id="{7505ABA7-54F0-1400-D89C-E1CBF7E34E2A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2578940" y="3993049"/>
              <a:ext cx="1231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Hot Commissioning 1</a:t>
              </a:r>
            </a:p>
          </p:txBody>
        </p:sp>
        <p:sp>
          <p:nvSpPr>
            <p:cNvPr id="213" name="OTLSHAPE_SLT_f863dee36eee471c90b4d27fe4e60072_Title">
              <a:extLst>
                <a:ext uri="{FF2B5EF4-FFF2-40B4-BE49-F238E27FC236}">
                  <a16:creationId xmlns:a16="http://schemas.microsoft.com/office/drawing/2014/main" id="{F582FC67-6183-3E4C-DAE4-1E05803B7179}"/>
                </a:ext>
              </a:extLst>
            </p:cNvPr>
            <p:cNvSpPr txBox="1"/>
            <p:nvPr>
              <p:custDataLst>
                <p:tags r:id="rId52"/>
              </p:custDataLst>
            </p:nvPr>
          </p:nvSpPr>
          <p:spPr>
            <a:xfrm>
              <a:off x="3183069" y="2848356"/>
              <a:ext cx="736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Facility SRR5</a:t>
              </a:r>
            </a:p>
          </p:txBody>
        </p:sp>
        <p:sp>
          <p:nvSpPr>
            <p:cNvPr id="214" name="OTLSHAPE_SLT_d3c7f82fb5444b349de5a4dd75c26bdf_Title">
              <a:extLst>
                <a:ext uri="{FF2B5EF4-FFF2-40B4-BE49-F238E27FC236}">
                  <a16:creationId xmlns:a16="http://schemas.microsoft.com/office/drawing/2014/main" id="{FFB15E9E-C838-ECB1-B9F5-3FD58101E860}"/>
                </a:ext>
              </a:extLst>
            </p:cNvPr>
            <p:cNvSpPr txBox="1"/>
            <p:nvPr>
              <p:custDataLst>
                <p:tags r:id="rId53"/>
              </p:custDataLst>
            </p:nvPr>
          </p:nvSpPr>
          <p:spPr>
            <a:xfrm>
              <a:off x="3254249" y="3265593"/>
              <a:ext cx="1104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System Permit BOT</a:t>
              </a:r>
            </a:p>
          </p:txBody>
        </p:sp>
        <p:sp>
          <p:nvSpPr>
            <p:cNvPr id="215" name="OTLSHAPE_SLT_4bc210dceca34b13a5044924a007b5e3_Title">
              <a:extLst>
                <a:ext uri="{FF2B5EF4-FFF2-40B4-BE49-F238E27FC236}">
                  <a16:creationId xmlns:a16="http://schemas.microsoft.com/office/drawing/2014/main" id="{DA8DBA0D-6F7B-A9F5-F4ED-5769AB622D96}"/>
                </a:ext>
              </a:extLst>
            </p:cNvPr>
            <p:cNvSpPr txBox="1"/>
            <p:nvPr>
              <p:custDataLst>
                <p:tags r:id="rId54"/>
              </p:custDataLst>
            </p:nvPr>
          </p:nvSpPr>
          <p:spPr>
            <a:xfrm>
              <a:off x="3301803" y="3474212"/>
              <a:ext cx="1435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Beam Authorisation BOT</a:t>
              </a:r>
            </a:p>
          </p:txBody>
        </p:sp>
        <p:sp>
          <p:nvSpPr>
            <p:cNvPr id="216" name="OTLSHAPE_SLT_d5c6b4006ae94ecb823c3f5a87e2a7a3_Title">
              <a:extLst>
                <a:ext uri="{FF2B5EF4-FFF2-40B4-BE49-F238E27FC236}">
                  <a16:creationId xmlns:a16="http://schemas.microsoft.com/office/drawing/2014/main" id="{AA62987B-3089-DFB1-E126-BB11CDE89A06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2252376" y="2222500"/>
              <a:ext cx="1790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Beam Commissioning to Dump</a:t>
              </a:r>
            </a:p>
          </p:txBody>
        </p:sp>
        <p:cxnSp>
          <p:nvCxnSpPr>
            <p:cNvPr id="217" name="OTLSHAPE_TB_00000000000000000000000000000000_Separator1">
              <a:extLst>
                <a:ext uri="{FF2B5EF4-FFF2-40B4-BE49-F238E27FC236}">
                  <a16:creationId xmlns:a16="http://schemas.microsoft.com/office/drawing/2014/main" id="{AEA88AD6-C3D7-7B0D-9524-075B7802F81B}"/>
                </a:ext>
              </a:extLst>
            </p:cNvPr>
            <p:cNvCxnSpPr/>
            <p:nvPr>
              <p:custDataLst>
                <p:tags r:id="rId56"/>
              </p:custDataLst>
            </p:nvPr>
          </p:nvCxnSpPr>
          <p:spPr>
            <a:xfrm>
              <a:off x="3736885" y="16637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OTLSHAPE_TB_00000000000000000000000000000000_Separator2">
              <a:extLst>
                <a:ext uri="{FF2B5EF4-FFF2-40B4-BE49-F238E27FC236}">
                  <a16:creationId xmlns:a16="http://schemas.microsoft.com/office/drawing/2014/main" id="{445462F0-ED1F-EC3E-E43B-01369718051F}"/>
                </a:ext>
              </a:extLst>
            </p:cNvPr>
            <p:cNvCxnSpPr/>
            <p:nvPr>
              <p:custDataLst>
                <p:tags r:id="rId57"/>
              </p:custDataLst>
            </p:nvPr>
          </p:nvCxnSpPr>
          <p:spPr>
            <a:xfrm>
              <a:off x="6216471" y="16637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OTLSHAPE_TB_00000000000000000000000000000000_Separator3">
              <a:extLst>
                <a:ext uri="{FF2B5EF4-FFF2-40B4-BE49-F238E27FC236}">
                  <a16:creationId xmlns:a16="http://schemas.microsoft.com/office/drawing/2014/main" id="{CF1099C4-A214-5FA4-A5F0-B00018F2DE22}"/>
                </a:ext>
              </a:extLst>
            </p:cNvPr>
            <p:cNvCxnSpPr/>
            <p:nvPr>
              <p:custDataLst>
                <p:tags r:id="rId58"/>
              </p:custDataLst>
            </p:nvPr>
          </p:nvCxnSpPr>
          <p:spPr>
            <a:xfrm>
              <a:off x="8696056" y="16637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20" name="OTLSHAPE_M_24b95ee42f7f42d6aacabdbb7acc9d1b_Shape">
              <a:extLst>
                <a:ext uri="{FF2B5EF4-FFF2-40B4-BE49-F238E27FC236}">
                  <a16:creationId xmlns:a16="http://schemas.microsoft.com/office/drawing/2014/main" id="{FF6D124B-0530-723B-2BF9-F2FEED5AB60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 rot="16200000">
              <a:off x="3354234" y="1119928"/>
              <a:ext cx="228600" cy="228600"/>
            </a:xfrm>
            <a:prstGeom prst="flowChartMerge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OTLSHAPE_M_847a031644e842f89f6abd19fd1c22fe_Shape">
              <a:extLst>
                <a:ext uri="{FF2B5EF4-FFF2-40B4-BE49-F238E27FC236}">
                  <a16:creationId xmlns:a16="http://schemas.microsoft.com/office/drawing/2014/main" id="{FFBD2313-A75E-2324-6B54-4552CB56018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 rot="5400000">
              <a:off x="8435701" y="1119928"/>
              <a:ext cx="228600" cy="228600"/>
            </a:xfrm>
            <a:prstGeom prst="flowChartMerge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OTLSHAPE_M_3c89025232a24edba58bd1e57a8d7bcc_Shape">
              <a:extLst>
                <a:ext uri="{FF2B5EF4-FFF2-40B4-BE49-F238E27FC236}">
                  <a16:creationId xmlns:a16="http://schemas.microsoft.com/office/drawing/2014/main" id="{E07C2B31-B788-146B-3D42-3C0D1F2D067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 rot="5400000">
              <a:off x="1513243" y="1119928"/>
              <a:ext cx="228600" cy="228600"/>
            </a:xfrm>
            <a:prstGeom prst="flowChartMerge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TLSHAPE_M_ee03f1ada2134174a5c1480702c55024_Shape">
              <a:extLst>
                <a:ext uri="{FF2B5EF4-FFF2-40B4-BE49-F238E27FC236}">
                  <a16:creationId xmlns:a16="http://schemas.microsoft.com/office/drawing/2014/main" id="{BEFFB84E-E160-8911-71DD-B8BED4C5E4A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 rot="5400000">
              <a:off x="2871919" y="1119928"/>
              <a:ext cx="228600" cy="228600"/>
            </a:xfrm>
            <a:prstGeom prst="flowChartMerge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OTLSHAPE_M_24b95ee42f7f42d6aacabdbb7acc9d1b_Title">
              <a:extLst>
                <a:ext uri="{FF2B5EF4-FFF2-40B4-BE49-F238E27FC236}">
                  <a16:creationId xmlns:a16="http://schemas.microsoft.com/office/drawing/2014/main" id="{73E7212E-56F9-7F0B-CE59-2D65A6FCE0A3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3614584" y="1033357"/>
              <a:ext cx="24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2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BOT</a:t>
              </a:r>
              <a:endParaRPr kumimoji="0" lang="en-GB" sz="1100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25" name="OTLSHAPE_M_24b95ee42f7f42d6aacabdbb7acc9d1b_Date">
              <a:extLst>
                <a:ext uri="{FF2B5EF4-FFF2-40B4-BE49-F238E27FC236}">
                  <a16:creationId xmlns:a16="http://schemas.microsoft.com/office/drawing/2014/main" id="{D8F2B8CD-1624-98F7-76F3-C3C7E0354905}"/>
                </a:ext>
              </a:extLst>
            </p:cNvPr>
            <p:cNvSpPr txBox="1"/>
            <p:nvPr>
              <p:custDataLst>
                <p:tags r:id="rId64"/>
              </p:custDataLst>
            </p:nvPr>
          </p:nvSpPr>
          <p:spPr>
            <a:xfrm>
              <a:off x="3614584" y="1229275"/>
              <a:ext cx="533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31 Oct '25</a:t>
              </a:r>
            </a:p>
          </p:txBody>
        </p:sp>
        <p:sp>
          <p:nvSpPr>
            <p:cNvPr id="226" name="OTLSHAPE_M_847a031644e842f89f6abd19fd1c22fe_Title">
              <a:extLst>
                <a:ext uri="{FF2B5EF4-FFF2-40B4-BE49-F238E27FC236}">
                  <a16:creationId xmlns:a16="http://schemas.microsoft.com/office/drawing/2014/main" id="{7B34BABF-6271-E84A-FEEE-75A37988D4E2}"/>
                </a:ext>
              </a:extLst>
            </p:cNvPr>
            <p:cNvSpPr txBox="1"/>
            <p:nvPr>
              <p:custDataLst>
                <p:tags r:id="rId65"/>
              </p:custDataLst>
            </p:nvPr>
          </p:nvSpPr>
          <p:spPr>
            <a:xfrm>
              <a:off x="8163413" y="1033357"/>
              <a:ext cx="24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2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EOC</a:t>
              </a:r>
              <a:endParaRPr kumimoji="0" lang="en-GB" sz="1100" b="1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27" name="OTLSHAPE_M_847a031644e842f89f6abd19fd1c22fe_Date">
              <a:extLst>
                <a:ext uri="{FF2B5EF4-FFF2-40B4-BE49-F238E27FC236}">
                  <a16:creationId xmlns:a16="http://schemas.microsoft.com/office/drawing/2014/main" id="{549AA542-6CC4-8CC6-CBA8-2EE7440895DC}"/>
                </a:ext>
              </a:extLst>
            </p:cNvPr>
            <p:cNvSpPr txBox="1"/>
            <p:nvPr>
              <p:custDataLst>
                <p:tags r:id="rId66"/>
              </p:custDataLst>
            </p:nvPr>
          </p:nvSpPr>
          <p:spPr>
            <a:xfrm>
              <a:off x="7859544" y="1229275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31 Dec '27</a:t>
              </a:r>
            </a:p>
          </p:txBody>
        </p:sp>
        <p:sp>
          <p:nvSpPr>
            <p:cNvPr id="228" name="OTLSHAPE_M_3c89025232a24edba58bd1e57a8d7bcc_Title">
              <a:extLst>
                <a:ext uri="{FF2B5EF4-FFF2-40B4-BE49-F238E27FC236}">
                  <a16:creationId xmlns:a16="http://schemas.microsoft.com/office/drawing/2014/main" id="{B34EACB9-7A6D-24A6-DE88-35E0AEA54BA2}"/>
                </a:ext>
              </a:extLst>
            </p:cNvPr>
            <p:cNvSpPr txBox="1"/>
            <p:nvPr>
              <p:custDataLst>
                <p:tags r:id="rId67"/>
              </p:custDataLst>
            </p:nvPr>
          </p:nvSpPr>
          <p:spPr>
            <a:xfrm>
              <a:off x="1214285" y="1033357"/>
              <a:ext cx="266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BOD</a:t>
              </a:r>
            </a:p>
          </p:txBody>
        </p:sp>
        <p:sp>
          <p:nvSpPr>
            <p:cNvPr id="229" name="OTLSHAPE_M_3c89025232a24edba58bd1e57a8d7bcc_Date">
              <a:extLst>
                <a:ext uri="{FF2B5EF4-FFF2-40B4-BE49-F238E27FC236}">
                  <a16:creationId xmlns:a16="http://schemas.microsoft.com/office/drawing/2014/main" id="{66E1F75E-7A12-8894-0460-7EB260BA6742}"/>
                </a:ext>
              </a:extLst>
            </p:cNvPr>
            <p:cNvSpPr txBox="1"/>
            <p:nvPr>
              <p:custDataLst>
                <p:tags r:id="rId68"/>
              </p:custDataLst>
            </p:nvPr>
          </p:nvSpPr>
          <p:spPr>
            <a:xfrm>
              <a:off x="918459" y="1229275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17 Mar '25</a:t>
              </a:r>
            </a:p>
          </p:txBody>
        </p:sp>
        <p:sp>
          <p:nvSpPr>
            <p:cNvPr id="230" name="OTLSHAPE_M_ee03f1ada2134174a5c1480702c55024_Title">
              <a:extLst>
                <a:ext uri="{FF2B5EF4-FFF2-40B4-BE49-F238E27FC236}">
                  <a16:creationId xmlns:a16="http://schemas.microsoft.com/office/drawing/2014/main" id="{171CC222-405C-AC6F-6D14-AF6C85A39159}"/>
                </a:ext>
              </a:extLst>
            </p:cNvPr>
            <p:cNvSpPr txBox="1"/>
            <p:nvPr>
              <p:custDataLst>
                <p:tags r:id="rId69"/>
              </p:custDataLst>
            </p:nvPr>
          </p:nvSpPr>
          <p:spPr>
            <a:xfrm>
              <a:off x="2047943" y="1033357"/>
              <a:ext cx="787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Facility RBOT </a:t>
              </a:r>
            </a:p>
          </p:txBody>
        </p:sp>
        <p:sp>
          <p:nvSpPr>
            <p:cNvPr id="231" name="OTLSHAPE_M_ee03f1ada2134174a5c1480702c55024_Date">
              <a:extLst>
                <a:ext uri="{FF2B5EF4-FFF2-40B4-BE49-F238E27FC236}">
                  <a16:creationId xmlns:a16="http://schemas.microsoft.com/office/drawing/2014/main" id="{6911C694-0CFA-E6AB-4B80-0B4500755D0D}"/>
                </a:ext>
              </a:extLst>
            </p:cNvPr>
            <p:cNvSpPr txBox="1"/>
            <p:nvPr>
              <p:custDataLst>
                <p:tags r:id="rId70"/>
              </p:custDataLst>
            </p:nvPr>
          </p:nvSpPr>
          <p:spPr>
            <a:xfrm>
              <a:off x="2374884" y="1229275"/>
              <a:ext cx="469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 Oct '25</a:t>
              </a:r>
            </a:p>
          </p:txBody>
        </p:sp>
        <p:sp>
          <p:nvSpPr>
            <p:cNvPr id="232" name="OTLSHAPE_D_266c131d3b7448cd9cf0cf2de0c5a6c9_Line">
              <a:extLst>
                <a:ext uri="{FF2B5EF4-FFF2-40B4-BE49-F238E27FC236}">
                  <a16:creationId xmlns:a16="http://schemas.microsoft.com/office/drawing/2014/main" id="{3E9E1882-F400-0919-D073-AFEB25F206B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50930" y="3869690"/>
              <a:ext cx="146903" cy="208620"/>
            </a:xfrm>
            <a:custGeom>
              <a:avLst/>
              <a:gdLst/>
              <a:ahLst/>
              <a:cxnLst/>
              <a:rect l="0" t="0" r="0" b="0"/>
              <a:pathLst>
                <a:path w="146903" h="208620">
                  <a:moveTo>
                    <a:pt x="89752" y="0"/>
                  </a:moveTo>
                  <a:lnTo>
                    <a:pt x="146902" y="0"/>
                  </a:lnTo>
                  <a:lnTo>
                    <a:pt x="146902" y="104309"/>
                  </a:lnTo>
                  <a:lnTo>
                    <a:pt x="0" y="104309"/>
                  </a:lnTo>
                  <a:lnTo>
                    <a:pt x="0" y="208619"/>
                  </a:lnTo>
                  <a:lnTo>
                    <a:pt x="103344" y="208619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OTLSHAPE_D_3736cc829ae94016951f9e8aba9de398_Line">
              <a:extLst>
                <a:ext uri="{FF2B5EF4-FFF2-40B4-BE49-F238E27FC236}">
                  <a16:creationId xmlns:a16="http://schemas.microsoft.com/office/drawing/2014/main" id="{28471CCD-D79F-7116-289F-E685CE723D0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659343" y="4078309"/>
              <a:ext cx="146903" cy="208619"/>
            </a:xfrm>
            <a:custGeom>
              <a:avLst/>
              <a:gdLst/>
              <a:ahLst/>
              <a:cxnLst/>
              <a:rect l="0" t="0" r="0" b="0"/>
              <a:pathLst>
                <a:path w="146903" h="208619">
                  <a:moveTo>
                    <a:pt x="89752" y="0"/>
                  </a:moveTo>
                  <a:lnTo>
                    <a:pt x="146902" y="0"/>
                  </a:lnTo>
                  <a:lnTo>
                    <a:pt x="146902" y="104309"/>
                  </a:lnTo>
                  <a:lnTo>
                    <a:pt x="0" y="104309"/>
                  </a:lnTo>
                  <a:lnTo>
                    <a:pt x="0" y="208618"/>
                  </a:lnTo>
                  <a:lnTo>
                    <a:pt x="103343" y="20861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OTLSHAPE_D_2c65a1a739064df980f7a4ef41a8406f_Line">
              <a:extLst>
                <a:ext uri="{FF2B5EF4-FFF2-40B4-BE49-F238E27FC236}">
                  <a16:creationId xmlns:a16="http://schemas.microsoft.com/office/drawing/2014/main" id="{5E28FC42-25F9-9BA7-1070-4F2CF621E9A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87326" y="4286927"/>
              <a:ext cx="146903" cy="208620"/>
            </a:xfrm>
            <a:custGeom>
              <a:avLst/>
              <a:gdLst/>
              <a:ahLst/>
              <a:cxnLst/>
              <a:rect l="0" t="0" r="0" b="0"/>
              <a:pathLst>
                <a:path w="146903" h="208620">
                  <a:moveTo>
                    <a:pt x="89752" y="0"/>
                  </a:moveTo>
                  <a:lnTo>
                    <a:pt x="146902" y="0"/>
                  </a:lnTo>
                  <a:lnTo>
                    <a:pt x="146902" y="104310"/>
                  </a:lnTo>
                  <a:lnTo>
                    <a:pt x="0" y="104310"/>
                  </a:lnTo>
                  <a:lnTo>
                    <a:pt x="0" y="208619"/>
                  </a:lnTo>
                  <a:lnTo>
                    <a:pt x="103344" y="208619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OTLSHAPE_D_dba9f01530bb4a5ab71ab568f356ffa1_Line">
              <a:extLst>
                <a:ext uri="{FF2B5EF4-FFF2-40B4-BE49-F238E27FC236}">
                  <a16:creationId xmlns:a16="http://schemas.microsoft.com/office/drawing/2014/main" id="{A3AE82B6-E057-3DB1-08E0-0BFA6AF3D14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895739" y="4495546"/>
              <a:ext cx="146903" cy="208620"/>
            </a:xfrm>
            <a:custGeom>
              <a:avLst/>
              <a:gdLst/>
              <a:ahLst/>
              <a:cxnLst/>
              <a:rect l="0" t="0" r="0" b="0"/>
              <a:pathLst>
                <a:path w="146903" h="208620">
                  <a:moveTo>
                    <a:pt x="89752" y="0"/>
                  </a:moveTo>
                  <a:lnTo>
                    <a:pt x="146902" y="0"/>
                  </a:lnTo>
                  <a:lnTo>
                    <a:pt x="146902" y="104309"/>
                  </a:lnTo>
                  <a:lnTo>
                    <a:pt x="0" y="104309"/>
                  </a:lnTo>
                  <a:lnTo>
                    <a:pt x="0" y="208619"/>
                  </a:lnTo>
                  <a:lnTo>
                    <a:pt x="103343" y="208619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OTLSHAPE_D_b41d7614ee55482b89d4c230e19bafc1_Line">
              <a:extLst>
                <a:ext uri="{FF2B5EF4-FFF2-40B4-BE49-F238E27FC236}">
                  <a16:creationId xmlns:a16="http://schemas.microsoft.com/office/drawing/2014/main" id="{DA05FB43-9EA9-6327-2609-9C595D1B69C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323722" y="4704165"/>
              <a:ext cx="146903" cy="208619"/>
            </a:xfrm>
            <a:custGeom>
              <a:avLst/>
              <a:gdLst/>
              <a:ahLst/>
              <a:cxnLst/>
              <a:rect l="0" t="0" r="0" b="0"/>
              <a:pathLst>
                <a:path w="146903" h="208619">
                  <a:moveTo>
                    <a:pt x="89752" y="0"/>
                  </a:moveTo>
                  <a:lnTo>
                    <a:pt x="146902" y="0"/>
                  </a:lnTo>
                  <a:lnTo>
                    <a:pt x="146902" y="104309"/>
                  </a:lnTo>
                  <a:lnTo>
                    <a:pt x="0" y="104309"/>
                  </a:lnTo>
                  <a:lnTo>
                    <a:pt x="0" y="208618"/>
                  </a:lnTo>
                  <a:lnTo>
                    <a:pt x="103343" y="20861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OTLSHAPE_D_3afb2743f59641e8a68f8b270394bb22_Line">
              <a:extLst>
                <a:ext uri="{FF2B5EF4-FFF2-40B4-BE49-F238E27FC236}">
                  <a16:creationId xmlns:a16="http://schemas.microsoft.com/office/drawing/2014/main" id="{76C80ED8-64B3-172D-779A-639F655FD4C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751705" y="4912783"/>
              <a:ext cx="146904" cy="208620"/>
            </a:xfrm>
            <a:custGeom>
              <a:avLst/>
              <a:gdLst/>
              <a:ahLst/>
              <a:cxnLst/>
              <a:rect l="0" t="0" r="0" b="0"/>
              <a:pathLst>
                <a:path w="146904" h="208620">
                  <a:moveTo>
                    <a:pt x="89753" y="0"/>
                  </a:moveTo>
                  <a:lnTo>
                    <a:pt x="146903" y="0"/>
                  </a:lnTo>
                  <a:lnTo>
                    <a:pt x="146903" y="104310"/>
                  </a:lnTo>
                  <a:lnTo>
                    <a:pt x="0" y="104310"/>
                  </a:lnTo>
                  <a:lnTo>
                    <a:pt x="0" y="208619"/>
                  </a:lnTo>
                  <a:lnTo>
                    <a:pt x="103344" y="208619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OTLSHAPE_D_b1f0446b758e4a7e857b2c3165e536f5_Line">
              <a:extLst>
                <a:ext uri="{FF2B5EF4-FFF2-40B4-BE49-F238E27FC236}">
                  <a16:creationId xmlns:a16="http://schemas.microsoft.com/office/drawing/2014/main" id="{339988B9-4298-1C0C-3696-D80B14D0AED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941920" y="5121402"/>
              <a:ext cx="146903" cy="208620"/>
            </a:xfrm>
            <a:custGeom>
              <a:avLst/>
              <a:gdLst/>
              <a:ahLst/>
              <a:cxnLst/>
              <a:rect l="0" t="0" r="0" b="0"/>
              <a:pathLst>
                <a:path w="146903" h="208620">
                  <a:moveTo>
                    <a:pt x="89752" y="0"/>
                  </a:moveTo>
                  <a:lnTo>
                    <a:pt x="146902" y="0"/>
                  </a:lnTo>
                  <a:lnTo>
                    <a:pt x="146902" y="104309"/>
                  </a:lnTo>
                  <a:lnTo>
                    <a:pt x="0" y="104309"/>
                  </a:lnTo>
                  <a:lnTo>
                    <a:pt x="0" y="208619"/>
                  </a:lnTo>
                  <a:lnTo>
                    <a:pt x="103344" y="208619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OTLSHAPE_D_8354f712243d4cd28a5087ad79b718af_Line">
              <a:extLst>
                <a:ext uri="{FF2B5EF4-FFF2-40B4-BE49-F238E27FC236}">
                  <a16:creationId xmlns:a16="http://schemas.microsoft.com/office/drawing/2014/main" id="{A6A9E92E-7EFF-2A96-F269-A47E20F3392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369903" y="5330021"/>
              <a:ext cx="146904" cy="208619"/>
            </a:xfrm>
            <a:custGeom>
              <a:avLst/>
              <a:gdLst/>
              <a:ahLst/>
              <a:cxnLst/>
              <a:rect l="0" t="0" r="0" b="0"/>
              <a:pathLst>
                <a:path w="146904" h="208619">
                  <a:moveTo>
                    <a:pt x="89753" y="0"/>
                  </a:moveTo>
                  <a:lnTo>
                    <a:pt x="146903" y="0"/>
                  </a:lnTo>
                  <a:lnTo>
                    <a:pt x="146903" y="104309"/>
                  </a:lnTo>
                  <a:lnTo>
                    <a:pt x="0" y="104309"/>
                  </a:lnTo>
                  <a:lnTo>
                    <a:pt x="0" y="208618"/>
                  </a:lnTo>
                  <a:lnTo>
                    <a:pt x="103344" y="208618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OTLSHAPE_D_059079c3332f4fe5b53f2c703158b93e_Line">
              <a:extLst>
                <a:ext uri="{FF2B5EF4-FFF2-40B4-BE49-F238E27FC236}">
                  <a16:creationId xmlns:a16="http://schemas.microsoft.com/office/drawing/2014/main" id="{A4302B76-58EF-DE85-6469-AE1C1FDF2CC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178316" y="5538639"/>
              <a:ext cx="146903" cy="208620"/>
            </a:xfrm>
            <a:custGeom>
              <a:avLst/>
              <a:gdLst/>
              <a:ahLst/>
              <a:cxnLst/>
              <a:rect l="0" t="0" r="0" b="0"/>
              <a:pathLst>
                <a:path w="146903" h="208620">
                  <a:moveTo>
                    <a:pt x="89752" y="0"/>
                  </a:moveTo>
                  <a:lnTo>
                    <a:pt x="146902" y="0"/>
                  </a:lnTo>
                  <a:lnTo>
                    <a:pt x="146902" y="104310"/>
                  </a:lnTo>
                  <a:lnTo>
                    <a:pt x="0" y="104310"/>
                  </a:lnTo>
                  <a:lnTo>
                    <a:pt x="0" y="208619"/>
                  </a:lnTo>
                  <a:lnTo>
                    <a:pt x="103344" y="208619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OTLSHAPE_D_1af6e2b63de045b48a508102315c2c9f_Line">
              <a:extLst>
                <a:ext uri="{FF2B5EF4-FFF2-40B4-BE49-F238E27FC236}">
                  <a16:creationId xmlns:a16="http://schemas.microsoft.com/office/drawing/2014/main" id="{4842A15A-463D-2160-9A44-DFCBC8BA806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416084" y="5747258"/>
              <a:ext cx="146904" cy="208620"/>
            </a:xfrm>
            <a:custGeom>
              <a:avLst/>
              <a:gdLst/>
              <a:ahLst/>
              <a:cxnLst/>
              <a:rect l="0" t="0" r="0" b="0"/>
              <a:pathLst>
                <a:path w="146904" h="208620">
                  <a:moveTo>
                    <a:pt x="89753" y="0"/>
                  </a:moveTo>
                  <a:lnTo>
                    <a:pt x="146903" y="0"/>
                  </a:lnTo>
                  <a:lnTo>
                    <a:pt x="146903" y="104309"/>
                  </a:lnTo>
                  <a:lnTo>
                    <a:pt x="0" y="104309"/>
                  </a:lnTo>
                  <a:lnTo>
                    <a:pt x="0" y="208619"/>
                  </a:lnTo>
                  <a:lnTo>
                    <a:pt x="103344" y="208619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7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E827-C44A-C795-18DF-9AC02484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We’ve Built An Accelerator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F8C6-641A-0FAB-84D5-2168245D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52AE91-E017-25FF-1442-F91970B9E1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G01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F9037F9-E13C-D907-56F8-EA6933BD38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59" y="2349501"/>
            <a:ext cx="5703854" cy="313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F79321-CC5E-B148-FC9B-500925E20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224" y="2054290"/>
            <a:ext cx="5205153" cy="39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 BOD and Beyond! 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93B2-8ECC-EC0A-3D00-23615D3C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 Long Journey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517E0-3AF7-C545-6243-17839E5A5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ISrc to Beam on Target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20CA8AFD-6EC3-D415-AF12-C29736C58C83}"/>
              </a:ext>
            </a:extLst>
          </p:cNvPr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42" y="4296849"/>
            <a:ext cx="2540454" cy="1692000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82C4A305-FAFB-F0FA-272F-ACA0332B6E47}"/>
              </a:ext>
            </a:extLst>
          </p:cNvPr>
          <p:cNvPicPr>
            <a:picLocks noChangeAspect="1"/>
          </p:cNvPicPr>
          <p:nvPr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900" y="4296849"/>
            <a:ext cx="2961001" cy="1692000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8CF7A3E7-7A88-BF0D-FE29-56FFBACEFDBA}"/>
              </a:ext>
            </a:extLst>
          </p:cNvPr>
          <p:cNvPicPr>
            <a:picLocks noChangeAspect="1"/>
          </p:cNvPicPr>
          <p:nvPr/>
        </p:nvPicPr>
        <p:blipFill rotWithShape="1">
          <a:blip r:embed="rId8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105" y="4296849"/>
            <a:ext cx="2961001" cy="1692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162" name="Content Placeholder 6">
            <a:extLst>
              <a:ext uri="{FF2B5EF4-FFF2-40B4-BE49-F238E27FC236}">
                <a16:creationId xmlns:a16="http://schemas.microsoft.com/office/drawing/2014/main" id="{CEAD4C74-40F9-D484-338C-99A6270E3DA7}"/>
              </a:ext>
            </a:extLst>
          </p:cNvPr>
          <p:cNvPicPr>
            <a:picLocks noChangeAspect="1"/>
          </p:cNvPicPr>
          <p:nvPr/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311" y="4296849"/>
            <a:ext cx="3147659" cy="16920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>
                <a:lumMod val="50000"/>
                <a:lumOff val="50000"/>
              </a:srgbClr>
            </a:solidFill>
          </a:ln>
        </p:spPr>
      </p:pic>
      <p:sp>
        <p:nvSpPr>
          <p:cNvPr id="163" name="OTLSHAPE_M_c017c7f949aa461f9a7d5427c82d3b4e_Title">
            <a:extLst>
              <a:ext uri="{FF2B5EF4-FFF2-40B4-BE49-F238E27FC236}">
                <a16:creationId xmlns:a16="http://schemas.microsoft.com/office/drawing/2014/main" id="{32071277-1E9A-86C5-6F87-5710F4C66D5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2545" y="3998076"/>
            <a:ext cx="2559135" cy="25200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wrap="square" lIns="3600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Beam: ISrc-&gt;LEBT</a:t>
            </a:r>
          </a:p>
        </p:txBody>
      </p:sp>
      <p:sp>
        <p:nvSpPr>
          <p:cNvPr id="164" name="OTLSHAPE_M_c017c7f949aa461f9a7d5427c82d3b4e_Title">
            <a:extLst>
              <a:ext uri="{FF2B5EF4-FFF2-40B4-BE49-F238E27FC236}">
                <a16:creationId xmlns:a16="http://schemas.microsoft.com/office/drawing/2014/main" id="{B04EABDB-9EF4-2D92-3558-A8B5D701FB9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35900" y="3998076"/>
            <a:ext cx="2966414" cy="25200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wrap="square" lIns="3600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Beam: ISrc-&gt;LEBT-&gt;RFQ-&gt;MEBT</a:t>
            </a:r>
          </a:p>
        </p:txBody>
      </p:sp>
      <p:sp>
        <p:nvSpPr>
          <p:cNvPr id="165" name="OTLSHAPE_M_c017c7f949aa461f9a7d5427c82d3b4e_Title">
            <a:extLst>
              <a:ext uri="{FF2B5EF4-FFF2-40B4-BE49-F238E27FC236}">
                <a16:creationId xmlns:a16="http://schemas.microsoft.com/office/drawing/2014/main" id="{65351640-C6D5-65A9-68DB-2C91B3E5FD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948973" y="3998076"/>
            <a:ext cx="2988000" cy="25200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wrap="square" lIns="3600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Beam: ISrc-&gt;LEBT-&gt;RFQ-&gt;MEBT-&gt;DTL1</a:t>
            </a:r>
          </a:p>
        </p:txBody>
      </p:sp>
      <p:sp>
        <p:nvSpPr>
          <p:cNvPr id="166" name="OTLSHAPE_M_c017c7f949aa461f9a7d5427c82d3b4e_Title">
            <a:extLst>
              <a:ext uri="{FF2B5EF4-FFF2-40B4-BE49-F238E27FC236}">
                <a16:creationId xmlns:a16="http://schemas.microsoft.com/office/drawing/2014/main" id="{F343C00D-F8CA-3F41-97BF-1FF32ADA7B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994004" y="3998076"/>
            <a:ext cx="3147659" cy="25200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wrap="square" lIns="3600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Beam: ISrc-&gt;LEBT-&gt;RFQ-&gt;MEBT-&gt;DTL1-&gt;DTL4</a:t>
            </a:r>
          </a:p>
        </p:txBody>
      </p:sp>
      <p:sp>
        <p:nvSpPr>
          <p:cNvPr id="167" name="OTLSHAPE_M_c017c7f949aa461f9a7d5427c82d3b4e_Date">
            <a:extLst>
              <a:ext uri="{FF2B5EF4-FFF2-40B4-BE49-F238E27FC236}">
                <a16:creationId xmlns:a16="http://schemas.microsoft.com/office/drawing/2014/main" id="{79DC7240-AD91-62EB-E75F-AC7358241A6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5695" y="6039200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-6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rPr>
              <a:t>19 Sep, 2018</a:t>
            </a:r>
          </a:p>
        </p:txBody>
      </p:sp>
      <p:sp>
        <p:nvSpPr>
          <p:cNvPr id="168" name="OTLSHAPE_M_6bb6e410f3a640799d00afe89e4325b2_Date">
            <a:extLst>
              <a:ext uri="{FF2B5EF4-FFF2-40B4-BE49-F238E27FC236}">
                <a16:creationId xmlns:a16="http://schemas.microsoft.com/office/drawing/2014/main" id="{2237A9C6-B8BE-F869-DF6B-9ED7887709A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944825" y="6039200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-12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rPr>
              <a:t>26 Nov, 2021</a:t>
            </a:r>
          </a:p>
        </p:txBody>
      </p:sp>
      <p:sp>
        <p:nvSpPr>
          <p:cNvPr id="169" name="OTLSHAPE_M_c6f9b8492f124b57b303594d7957bb61_Date">
            <a:extLst>
              <a:ext uri="{FF2B5EF4-FFF2-40B4-BE49-F238E27FC236}">
                <a16:creationId xmlns:a16="http://schemas.microsoft.com/office/drawing/2014/main" id="{0F5FF9FA-B6A7-E1CC-897A-40F75A9910D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957137" y="6039200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-6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rPr>
              <a:t>1 Jun, 2022</a:t>
            </a:r>
          </a:p>
        </p:txBody>
      </p:sp>
      <p:sp>
        <p:nvSpPr>
          <p:cNvPr id="170" name="OTLSHAPE_M_ece701f1b0b14f32b75ed5844c5410b8_Date">
            <a:extLst>
              <a:ext uri="{FF2B5EF4-FFF2-40B4-BE49-F238E27FC236}">
                <a16:creationId xmlns:a16="http://schemas.microsoft.com/office/drawing/2014/main" id="{9974BB40-F356-99F7-3410-5170D4FFF44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78128" y="6031151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-12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rPr>
              <a:t>20 Apr, 2023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C1D69-6BD8-6DB0-28E9-0506C80D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ESS Status</a:t>
            </a:r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11D10-E00A-32D3-7E24-7D823AE1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C. Plostinar</a:t>
            </a:r>
            <a:endParaRPr lang="sv-SE" dirty="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61F961B-C67F-7476-DE4E-6783375EB01B}"/>
              </a:ext>
            </a:extLst>
          </p:cNvPr>
          <p:cNvGrpSpPr/>
          <p:nvPr/>
        </p:nvGrpSpPr>
        <p:grpSpPr>
          <a:xfrm>
            <a:off x="330200" y="1038013"/>
            <a:ext cx="11830133" cy="2834217"/>
            <a:chOff x="254000" y="2015913"/>
            <a:chExt cx="11830133" cy="2834217"/>
          </a:xfrm>
        </p:grpSpPr>
        <p:sp>
          <p:nvSpPr>
            <p:cNvPr id="172" name="OTLSHAPE_TB_00000000000000000000000000000000_LeftEndCaps">
              <a:extLst>
                <a:ext uri="{FF2B5EF4-FFF2-40B4-BE49-F238E27FC236}">
                  <a16:creationId xmlns:a16="http://schemas.microsoft.com/office/drawing/2014/main" id="{67F42C1F-0629-65D3-A7AD-7D6E3A56B7B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3098969"/>
              <a:ext cx="449610" cy="27906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-44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2018</a:t>
              </a:r>
            </a:p>
          </p:txBody>
        </p:sp>
        <p:sp>
          <p:nvSpPr>
            <p:cNvPr id="173" name="OTLSHAPE_TB_00000000000000000000000000000000_RightEndCaps">
              <a:extLst>
                <a:ext uri="{FF2B5EF4-FFF2-40B4-BE49-F238E27FC236}">
                  <a16:creationId xmlns:a16="http://schemas.microsoft.com/office/drawing/2014/main" id="{F9714DD2-BBBB-22A2-55EB-388B7D7F30D6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1474534" y="3098969"/>
              <a:ext cx="449610" cy="27906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-44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2027</a:t>
              </a:r>
              <a:endParaRPr kumimoji="0" lang="en-GB" sz="1800" b="1" i="0" u="none" strike="noStrike" kern="0" cap="none" spc="-44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174" name="OTLSHAPE_M_c6f9b8492f124b57b303594d7957bb61_Connector1">
              <a:extLst>
                <a:ext uri="{FF2B5EF4-FFF2-40B4-BE49-F238E27FC236}">
                  <a16:creationId xmlns:a16="http://schemas.microsoft.com/office/drawing/2014/main" id="{2A9D627F-AB8C-F89C-ADCF-9C9EFB9B53B6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5502673" y="3454400"/>
              <a:ext cx="0" cy="554143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OTLSHAPE_M_b072a14972244bd08830942c40042dfd_Connector1">
              <a:extLst>
                <a:ext uri="{FF2B5EF4-FFF2-40B4-BE49-F238E27FC236}">
                  <a16:creationId xmlns:a16="http://schemas.microsoft.com/office/drawing/2014/main" id="{916173FE-A876-754A-DC8F-566CD0D18F31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8667071" y="3454401"/>
              <a:ext cx="0" cy="114300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OTLSHAPE_M_6bb6e410f3a640799d00afe89e4325b2_Connector1">
              <a:extLst>
                <a:ext uri="{FF2B5EF4-FFF2-40B4-BE49-F238E27FC236}">
                  <a16:creationId xmlns:a16="http://schemas.microsoft.com/office/drawing/2014/main" id="{4D450701-E58F-856F-3294-D697340948F3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4981773" y="3454400"/>
              <a:ext cx="0" cy="759968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OTLSHAPE_M_6bb6e410f3a640799d00afe89e4325b2_Connector2">
              <a:extLst>
                <a:ext uri="{FF2B5EF4-FFF2-40B4-BE49-F238E27FC236}">
                  <a16:creationId xmlns:a16="http://schemas.microsoft.com/office/drawing/2014/main" id="{B74B7762-4AEA-CDD1-F273-1B565E58E7EB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4981773" y="4384887"/>
              <a:ext cx="0" cy="88900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OTLSHAPE_M_9a8ed47e8cfa467385929e10923e2d98_Connector1">
              <a:extLst>
                <a:ext uri="{FF2B5EF4-FFF2-40B4-BE49-F238E27FC236}">
                  <a16:creationId xmlns:a16="http://schemas.microsoft.com/office/drawing/2014/main" id="{4FB7F8C7-8585-EC30-9142-A49808E80BAA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8870417" y="2392257"/>
              <a:ext cx="0" cy="630343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OTLSHAPE_M_3d350bfa62b04cc29fa673574b603c7e_Connector1">
              <a:extLst>
                <a:ext uri="{FF2B5EF4-FFF2-40B4-BE49-F238E27FC236}">
                  <a16:creationId xmlns:a16="http://schemas.microsoft.com/office/drawing/2014/main" id="{47B90995-81F1-5D98-1ED9-115FD224EE8A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8985404" y="2599478"/>
              <a:ext cx="0" cy="448522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OTLSHAPE_M_551e84b972e2452abb4209f1c3901ae7_Connector1">
              <a:extLst>
                <a:ext uri="{FF2B5EF4-FFF2-40B4-BE49-F238E27FC236}">
                  <a16:creationId xmlns:a16="http://schemas.microsoft.com/office/drawing/2014/main" id="{C33057D3-B7B7-BA3D-2714-1BFC0129BB3B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11188783" y="2599478"/>
              <a:ext cx="0" cy="448522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OTLSHAPE_M_b072a14972244bd08830942c40042dfd_Connector2">
              <a:extLst>
                <a:ext uri="{FF2B5EF4-FFF2-40B4-BE49-F238E27FC236}">
                  <a16:creationId xmlns:a16="http://schemas.microsoft.com/office/drawing/2014/main" id="{51D594D1-DA57-A698-0EFB-8D4DA9D6B242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>
              <a:off x="8667071" y="3919643"/>
              <a:ext cx="0" cy="88900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2" name="OTLSHAPE_TB_00000000000000000000000000000000_ScaleContainer">
              <a:extLst>
                <a:ext uri="{FF2B5EF4-FFF2-40B4-BE49-F238E27FC236}">
                  <a16:creationId xmlns:a16="http://schemas.microsoft.com/office/drawing/2014/main" id="{E5FB1F7C-9476-485B-E3B7-6D2EBC7324A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44465" y="3048000"/>
              <a:ext cx="10515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10000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TLSHAPE_TB_00000000000000000000000000000000_ElapsedTime">
              <a:extLst>
                <a:ext uri="{FF2B5EF4-FFF2-40B4-BE49-F238E27FC236}">
                  <a16:creationId xmlns:a16="http://schemas.microsoft.com/office/drawing/2014/main" id="{794D78E6-32D7-0EC0-82C4-D5FD346BAB0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44465" y="3048000"/>
              <a:ext cx="75057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TLSHAPE_TB_00000000000000000000000000000000_TimescaleInterval1">
              <a:extLst>
                <a:ext uri="{FF2B5EF4-FFF2-40B4-BE49-F238E27FC236}">
                  <a16:creationId xmlns:a16="http://schemas.microsoft.com/office/drawing/2014/main" id="{484F3D9A-E23D-B125-D528-039C9BC8E6EB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073065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2018</a:t>
              </a:r>
            </a:p>
          </p:txBody>
        </p:sp>
        <p:sp>
          <p:nvSpPr>
            <p:cNvPr id="185" name="OTLSHAPE_TB_00000000000000000000000000000000_TimescaleInterval2">
              <a:extLst>
                <a:ext uri="{FF2B5EF4-FFF2-40B4-BE49-F238E27FC236}">
                  <a16:creationId xmlns:a16="http://schemas.microsoft.com/office/drawing/2014/main" id="{399869E2-4B55-14B2-2850-7DCCA4EE1A0F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2089795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2019</a:t>
              </a:r>
            </a:p>
          </p:txBody>
        </p:sp>
        <p:sp>
          <p:nvSpPr>
            <p:cNvPr id="186" name="OTLSHAPE_TB_00000000000000000000000000000000_TimescaleInterval3">
              <a:extLst>
                <a:ext uri="{FF2B5EF4-FFF2-40B4-BE49-F238E27FC236}">
                  <a16:creationId xmlns:a16="http://schemas.microsoft.com/office/drawing/2014/main" id="{9E526C23-1F52-C005-F078-415A5172ECB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3106525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2020</a:t>
              </a:r>
            </a:p>
          </p:txBody>
        </p:sp>
        <p:sp>
          <p:nvSpPr>
            <p:cNvPr id="187" name="OTLSHAPE_TB_00000000000000000000000000000000_TimescaleInterval4">
              <a:extLst>
                <a:ext uri="{FF2B5EF4-FFF2-40B4-BE49-F238E27FC236}">
                  <a16:creationId xmlns:a16="http://schemas.microsoft.com/office/drawing/2014/main" id="{4CE3AE4E-429B-60CE-4A43-7F22D3398743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4126040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2021</a:t>
              </a:r>
            </a:p>
          </p:txBody>
        </p:sp>
        <p:sp>
          <p:nvSpPr>
            <p:cNvPr id="188" name="OTLSHAPE_TB_00000000000000000000000000000000_TimescaleInterval5">
              <a:extLst>
                <a:ext uri="{FF2B5EF4-FFF2-40B4-BE49-F238E27FC236}">
                  <a16:creationId xmlns:a16="http://schemas.microsoft.com/office/drawing/2014/main" id="{610E626D-C91B-7058-F4DE-4FD668DC3727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5142770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2022</a:t>
              </a:r>
            </a:p>
          </p:txBody>
        </p:sp>
        <p:sp>
          <p:nvSpPr>
            <p:cNvPr id="189" name="OTLSHAPE_TB_00000000000000000000000000000000_TimescaleInterval6">
              <a:extLst>
                <a:ext uri="{FF2B5EF4-FFF2-40B4-BE49-F238E27FC236}">
                  <a16:creationId xmlns:a16="http://schemas.microsoft.com/office/drawing/2014/main" id="{A0F0B0E8-EE27-12CC-AF8D-CC627CD83D73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6159500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2023</a:t>
              </a:r>
            </a:p>
          </p:txBody>
        </p:sp>
        <p:sp>
          <p:nvSpPr>
            <p:cNvPr id="190" name="OTLSHAPE_TB_00000000000000000000000000000000_TimescaleInterval7">
              <a:extLst>
                <a:ext uri="{FF2B5EF4-FFF2-40B4-BE49-F238E27FC236}">
                  <a16:creationId xmlns:a16="http://schemas.microsoft.com/office/drawing/2014/main" id="{07B46139-7D80-AA50-C272-51C8D5190F42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7176230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2024</a:t>
              </a:r>
            </a:p>
          </p:txBody>
        </p:sp>
        <p:sp>
          <p:nvSpPr>
            <p:cNvPr id="191" name="OTLSHAPE_TB_00000000000000000000000000000000_TimescaleInterval8">
              <a:extLst>
                <a:ext uri="{FF2B5EF4-FFF2-40B4-BE49-F238E27FC236}">
                  <a16:creationId xmlns:a16="http://schemas.microsoft.com/office/drawing/2014/main" id="{A0543D26-77C9-DA77-50B6-BEC18BF9FADB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8195745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2025</a:t>
              </a:r>
            </a:p>
          </p:txBody>
        </p:sp>
        <p:sp>
          <p:nvSpPr>
            <p:cNvPr id="192" name="OTLSHAPE_TB_00000000000000000000000000000000_TimescaleInterval9">
              <a:extLst>
                <a:ext uri="{FF2B5EF4-FFF2-40B4-BE49-F238E27FC236}">
                  <a16:creationId xmlns:a16="http://schemas.microsoft.com/office/drawing/2014/main" id="{5F176DEF-0741-60DA-26A3-789DA0ADF4E8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9212475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2026</a:t>
              </a:r>
            </a:p>
          </p:txBody>
        </p:sp>
        <p:sp>
          <p:nvSpPr>
            <p:cNvPr id="193" name="OTLSHAPE_TB_00000000000000000000000000000000_TimescaleInterval10">
              <a:extLst>
                <a:ext uri="{FF2B5EF4-FFF2-40B4-BE49-F238E27FC236}">
                  <a16:creationId xmlns:a16="http://schemas.microsoft.com/office/drawing/2014/main" id="{D3B92B6C-3C71-EA99-CB6A-BD4267BE61AD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10229205" y="31454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2027</a:t>
              </a:r>
            </a:p>
          </p:txBody>
        </p:sp>
        <p:cxnSp>
          <p:nvCxnSpPr>
            <p:cNvPr id="194" name="OTLSHAPE_TB_00000000000000000000000000000000_Separator1">
              <a:extLst>
                <a:ext uri="{FF2B5EF4-FFF2-40B4-BE49-F238E27FC236}">
                  <a16:creationId xmlns:a16="http://schemas.microsoft.com/office/drawing/2014/main" id="{49754A77-3310-8D6E-0870-746B37D75170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>
            <a:xfrm>
              <a:off x="2026295" y="31115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OTLSHAPE_TB_00000000000000000000000000000000_Separator2">
              <a:extLst>
                <a:ext uri="{FF2B5EF4-FFF2-40B4-BE49-F238E27FC236}">
                  <a16:creationId xmlns:a16="http://schemas.microsoft.com/office/drawing/2014/main" id="{34DF8CD5-9B5D-C2AD-BA4C-7D9BA004C3CD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>
            <a:xfrm>
              <a:off x="3043025" y="31115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OTLSHAPE_TB_00000000000000000000000000000000_Separator3">
              <a:extLst>
                <a:ext uri="{FF2B5EF4-FFF2-40B4-BE49-F238E27FC236}">
                  <a16:creationId xmlns:a16="http://schemas.microsoft.com/office/drawing/2014/main" id="{B8EA8552-F47A-9C06-CB1E-E0573F8966A1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>
            <a:xfrm>
              <a:off x="4062540" y="31115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OTLSHAPE_TB_00000000000000000000000000000000_Separator4">
              <a:extLst>
                <a:ext uri="{FF2B5EF4-FFF2-40B4-BE49-F238E27FC236}">
                  <a16:creationId xmlns:a16="http://schemas.microsoft.com/office/drawing/2014/main" id="{44E6A1E6-BF8C-3B74-CEF5-D007FB4071A5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>
            <a:xfrm>
              <a:off x="5079270" y="31115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OTLSHAPE_TB_00000000000000000000000000000000_Separator5">
              <a:extLst>
                <a:ext uri="{FF2B5EF4-FFF2-40B4-BE49-F238E27FC236}">
                  <a16:creationId xmlns:a16="http://schemas.microsoft.com/office/drawing/2014/main" id="{BD3789EC-C2C1-1F59-703A-44D003E916A4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>
            <a:xfrm>
              <a:off x="6096000" y="31115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OTLSHAPE_TB_00000000000000000000000000000000_Separator6">
              <a:extLst>
                <a:ext uri="{FF2B5EF4-FFF2-40B4-BE49-F238E27FC236}">
                  <a16:creationId xmlns:a16="http://schemas.microsoft.com/office/drawing/2014/main" id="{B9E573DF-013B-AD4E-6D54-4D1B165CDC4D}"/>
                </a:ext>
              </a:extLst>
            </p:cNvPr>
            <p:cNvCxnSpPr/>
            <p:nvPr>
              <p:custDataLst>
                <p:tags r:id="rId36"/>
              </p:custDataLst>
            </p:nvPr>
          </p:nvCxnSpPr>
          <p:spPr>
            <a:xfrm>
              <a:off x="7112730" y="31115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OTLSHAPE_TB_00000000000000000000000000000000_Separator7">
              <a:extLst>
                <a:ext uri="{FF2B5EF4-FFF2-40B4-BE49-F238E27FC236}">
                  <a16:creationId xmlns:a16="http://schemas.microsoft.com/office/drawing/2014/main" id="{211C61DD-C46A-989F-551D-8D71D446DA71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>
            <a:xfrm>
              <a:off x="8132245" y="31115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OTLSHAPE_TB_00000000000000000000000000000000_Separator8">
              <a:extLst>
                <a:ext uri="{FF2B5EF4-FFF2-40B4-BE49-F238E27FC236}">
                  <a16:creationId xmlns:a16="http://schemas.microsoft.com/office/drawing/2014/main" id="{42DAE53A-122C-CFDE-4EE8-67CC2E41FBE5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>
            <a:xfrm>
              <a:off x="9148975" y="31115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OTLSHAPE_TB_00000000000000000000000000000000_Separator9">
              <a:extLst>
                <a:ext uri="{FF2B5EF4-FFF2-40B4-BE49-F238E27FC236}">
                  <a16:creationId xmlns:a16="http://schemas.microsoft.com/office/drawing/2014/main" id="{A397C49D-46A5-0494-FCB1-41486AFF587B}"/>
                </a:ext>
              </a:extLst>
            </p:cNvPr>
            <p:cNvCxnSpPr/>
            <p:nvPr>
              <p:custDataLst>
                <p:tags r:id="rId39"/>
              </p:custDataLst>
            </p:nvPr>
          </p:nvCxnSpPr>
          <p:spPr>
            <a:xfrm>
              <a:off x="10165705" y="31115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3" name="OTLSHAPE_M_ea09ca3ffbdd4e6e9ec92646a87e78b7_Shape">
              <a:extLst>
                <a:ext uri="{FF2B5EF4-FFF2-40B4-BE49-F238E27FC236}">
                  <a16:creationId xmlns:a16="http://schemas.microsoft.com/office/drawing/2014/main" id="{17282BFC-1048-DB4E-2574-F64E90241F3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 flipV="1">
              <a:off x="1484905" y="2933700"/>
              <a:ext cx="152400" cy="177800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OTLSHAPE_M_05446f00cf5f49f28f4898e8b855b952_Shape">
              <a:extLst>
                <a:ext uri="{FF2B5EF4-FFF2-40B4-BE49-F238E27FC236}">
                  <a16:creationId xmlns:a16="http://schemas.microsoft.com/office/drawing/2014/main" id="{DC2F3263-52B3-1985-F5C6-72142B68DBD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 flipV="1">
              <a:off x="4682729" y="2933700"/>
              <a:ext cx="152400" cy="177800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TLSHAPE_M_4488834928054a71be2ad0053993433f_Shape">
              <a:extLst>
                <a:ext uri="{FF2B5EF4-FFF2-40B4-BE49-F238E27FC236}">
                  <a16:creationId xmlns:a16="http://schemas.microsoft.com/office/drawing/2014/main" id="{76FF71BF-9EEC-5BEE-6CC3-0F81BC59B2F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 flipV="1">
              <a:off x="8209249" y="2933700"/>
              <a:ext cx="152400" cy="177800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OTLSHAPE_M_e8a260e60b96437db8d982ea742c98cc_Shape">
              <a:extLst>
                <a:ext uri="{FF2B5EF4-FFF2-40B4-BE49-F238E27FC236}">
                  <a16:creationId xmlns:a16="http://schemas.microsoft.com/office/drawing/2014/main" id="{FFEC0B5D-836D-0458-2653-EE4663CA17A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 flipV="1">
              <a:off x="2621413" y="2933700"/>
              <a:ext cx="152400" cy="177800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OTLSHAPE_M_24b95ee42f7f42d6aacabdbb7acc9d1b_Shape">
              <a:extLst>
                <a:ext uri="{FF2B5EF4-FFF2-40B4-BE49-F238E27FC236}">
                  <a16:creationId xmlns:a16="http://schemas.microsoft.com/office/drawing/2014/main" id="{10128152-551E-E165-6421-71437FB963F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 flipV="1">
              <a:off x="5348478" y="2933700"/>
              <a:ext cx="152400" cy="177800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OTLSHAPE_M_847a031644e842f89f6abd19fd1c22fe_Shape">
              <a:extLst>
                <a:ext uri="{FF2B5EF4-FFF2-40B4-BE49-F238E27FC236}">
                  <a16:creationId xmlns:a16="http://schemas.microsoft.com/office/drawing/2014/main" id="{15D3E3EC-5E74-3E6E-FC21-3532F895CAB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 flipV="1">
              <a:off x="6245428" y="2933700"/>
              <a:ext cx="152400" cy="177800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OTLSHAPE_M_c6f9b8492f124b57b303594d7957bb61_Shape">
              <a:extLst>
                <a:ext uri="{FF2B5EF4-FFF2-40B4-BE49-F238E27FC236}">
                  <a16:creationId xmlns:a16="http://schemas.microsoft.com/office/drawing/2014/main" id="{4460CD1D-E0E6-8A1B-CE44-21A8D49A3E1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26473" y="3365500"/>
              <a:ext cx="152400" cy="177800"/>
            </a:xfrm>
            <a:prstGeom prst="triangl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OTLSHAPE_M_ece701f1b0b14f32b75ed5844c5410b8_Shape">
              <a:extLst>
                <a:ext uri="{FF2B5EF4-FFF2-40B4-BE49-F238E27FC236}">
                  <a16:creationId xmlns:a16="http://schemas.microsoft.com/office/drawing/2014/main" id="{60A86812-56BF-3C92-B36A-271EC55DD05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26210" y="3365500"/>
              <a:ext cx="152400" cy="177800"/>
            </a:xfrm>
            <a:prstGeom prst="triangl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OTLSHAPE_M_6bb6e410f3a640799d00afe89e4325b2_Shape">
              <a:extLst>
                <a:ext uri="{FF2B5EF4-FFF2-40B4-BE49-F238E27FC236}">
                  <a16:creationId xmlns:a16="http://schemas.microsoft.com/office/drawing/2014/main" id="{F287D3E5-51F0-E23B-2938-98D4C6CD219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905573" y="3365500"/>
              <a:ext cx="152400" cy="177800"/>
            </a:xfrm>
            <a:prstGeom prst="triangl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TLSHAPE_M_c017c7f949aa461f9a7d5427c82d3b4e_Shape">
              <a:extLst>
                <a:ext uri="{FF2B5EF4-FFF2-40B4-BE49-F238E27FC236}">
                  <a16:creationId xmlns:a16="http://schemas.microsoft.com/office/drawing/2014/main" id="{56890C7B-6CF9-8CE3-A15D-8795DB18875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663180" y="3365500"/>
              <a:ext cx="152400" cy="177800"/>
            </a:xfrm>
            <a:prstGeom prst="triangl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TLSHAPE_M_9a8ed47e8cfa467385929e10923e2d98_Shape">
              <a:extLst>
                <a:ext uri="{FF2B5EF4-FFF2-40B4-BE49-F238E27FC236}">
                  <a16:creationId xmlns:a16="http://schemas.microsoft.com/office/drawing/2014/main" id="{7C29A27E-0976-70A9-AD42-43B5829C735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 flipV="1">
              <a:off x="8794217" y="2933700"/>
              <a:ext cx="152400" cy="177800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OTLSHAPE_M_b072a14972244bd08830942c40042dfd_Shape">
              <a:extLst>
                <a:ext uri="{FF2B5EF4-FFF2-40B4-BE49-F238E27FC236}">
                  <a16:creationId xmlns:a16="http://schemas.microsoft.com/office/drawing/2014/main" id="{99D110B7-8AC9-B1F6-742B-F197658F126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590871" y="3365500"/>
              <a:ext cx="152400" cy="177800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OTLSHAPE_M_3d350bfa62b04cc29fa673574b603c7e_Shape">
              <a:extLst>
                <a:ext uri="{FF2B5EF4-FFF2-40B4-BE49-F238E27FC236}">
                  <a16:creationId xmlns:a16="http://schemas.microsoft.com/office/drawing/2014/main" id="{715750C7-4A51-4400-05F8-C94A4B8AE41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 rot="16200000">
              <a:off x="9010804" y="2599478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TLSHAPE_M_867e7b5ff1ca47fa9da6ca3abdf1a973_Shape">
              <a:extLst>
                <a:ext uri="{FF2B5EF4-FFF2-40B4-BE49-F238E27FC236}">
                  <a16:creationId xmlns:a16="http://schemas.microsoft.com/office/drawing/2014/main" id="{4F03968E-A5F7-9B45-952E-79AF8BED439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824858" y="3365500"/>
              <a:ext cx="152400" cy="177800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TLSHAPE_M_551e84b972e2452abb4209f1c3901ae7_Shape">
              <a:extLst>
                <a:ext uri="{FF2B5EF4-FFF2-40B4-BE49-F238E27FC236}">
                  <a16:creationId xmlns:a16="http://schemas.microsoft.com/office/drawing/2014/main" id="{3F515358-AB1E-5668-9008-2388E21667D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 rot="16200000">
              <a:off x="11214183" y="2599478"/>
              <a:ext cx="165100" cy="165100"/>
            </a:xfrm>
            <a:prstGeom prst="flowChartMerg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TLSHAPE_M_ea09ca3ffbdd4e6e9ec92646a87e78b7_Title">
              <a:extLst>
                <a:ext uri="{FF2B5EF4-FFF2-40B4-BE49-F238E27FC236}">
                  <a16:creationId xmlns:a16="http://schemas.microsoft.com/office/drawing/2014/main" id="{62EE8025-0B81-9323-8294-387C45ABBEA2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1414017" y="2557357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SRR1</a:t>
              </a:r>
              <a:endParaRPr kumimoji="0" lang="en-GB" sz="1100" b="1" i="0" u="none" strike="noStrike" kern="0" cap="none" spc="-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19" name="OTLSHAPE_M_ea09ca3ffbdd4e6e9ec92646a87e78b7_Date">
              <a:extLst>
                <a:ext uri="{FF2B5EF4-FFF2-40B4-BE49-F238E27FC236}">
                  <a16:creationId xmlns:a16="http://schemas.microsoft.com/office/drawing/2014/main" id="{8765BBF2-8AD2-2820-01E6-A3098019D9C2}"/>
                </a:ext>
              </a:extLst>
            </p:cNvPr>
            <p:cNvSpPr txBox="1"/>
            <p:nvPr>
              <p:custDataLst>
                <p:tags r:id="rId56"/>
              </p:custDataLst>
            </p:nvPr>
          </p:nvSpPr>
          <p:spPr>
            <a:xfrm>
              <a:off x="1255204" y="2753275"/>
              <a:ext cx="622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17 Jul, 2018</a:t>
              </a:r>
            </a:p>
          </p:txBody>
        </p:sp>
        <p:sp>
          <p:nvSpPr>
            <p:cNvPr id="220" name="OTLSHAPE_M_05446f00cf5f49f28f4898e8b855b952_Title">
              <a:extLst>
                <a:ext uri="{FF2B5EF4-FFF2-40B4-BE49-F238E27FC236}">
                  <a16:creationId xmlns:a16="http://schemas.microsoft.com/office/drawing/2014/main" id="{B052E657-3462-B400-2B1B-E78FBC4DC336}"/>
                </a:ext>
              </a:extLst>
            </p:cNvPr>
            <p:cNvSpPr txBox="1"/>
            <p:nvPr>
              <p:custDataLst>
                <p:tags r:id="rId57"/>
              </p:custDataLst>
            </p:nvPr>
          </p:nvSpPr>
          <p:spPr>
            <a:xfrm>
              <a:off x="4569508" y="2557357"/>
              <a:ext cx="381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SRR2A</a:t>
              </a:r>
              <a:endParaRPr kumimoji="0" lang="en-GB" sz="1100" b="1" i="0" u="none" strike="noStrike" kern="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21" name="OTLSHAPE_M_05446f00cf5f49f28f4898e8b855b952_Date">
              <a:extLst>
                <a:ext uri="{FF2B5EF4-FFF2-40B4-BE49-F238E27FC236}">
                  <a16:creationId xmlns:a16="http://schemas.microsoft.com/office/drawing/2014/main" id="{A7116860-E24E-DF9B-7243-AFA5D4A5C0B9}"/>
                </a:ext>
              </a:extLst>
            </p:cNvPr>
            <p:cNvSpPr txBox="1"/>
            <p:nvPr>
              <p:custDataLst>
                <p:tags r:id="rId58"/>
              </p:custDataLst>
            </p:nvPr>
          </p:nvSpPr>
          <p:spPr>
            <a:xfrm>
              <a:off x="4459272" y="2753275"/>
              <a:ext cx="6096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7 Sep, 2021</a:t>
              </a:r>
            </a:p>
          </p:txBody>
        </p:sp>
        <p:sp>
          <p:nvSpPr>
            <p:cNvPr id="222" name="OTLSHAPE_M_24b95ee42f7f42d6aacabdbb7acc9d1b_Title">
              <a:extLst>
                <a:ext uri="{FF2B5EF4-FFF2-40B4-BE49-F238E27FC236}">
                  <a16:creationId xmlns:a16="http://schemas.microsoft.com/office/drawing/2014/main" id="{D15110B3-EEE1-61EB-31D2-B01A55EFB674}"/>
                </a:ext>
              </a:extLst>
            </p:cNvPr>
            <p:cNvSpPr txBox="1"/>
            <p:nvPr>
              <p:custDataLst>
                <p:tags r:id="rId59"/>
              </p:custDataLst>
            </p:nvPr>
          </p:nvSpPr>
          <p:spPr>
            <a:xfrm>
              <a:off x="5238432" y="2557357"/>
              <a:ext cx="381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SRR2B</a:t>
              </a:r>
              <a:endParaRPr kumimoji="0" lang="en-GB" sz="1100" b="1" i="0" u="none" strike="noStrike" kern="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23" name="OTLSHAPE_M_24b95ee42f7f42d6aacabdbb7acc9d1b_Date">
              <a:extLst>
                <a:ext uri="{FF2B5EF4-FFF2-40B4-BE49-F238E27FC236}">
                  <a16:creationId xmlns:a16="http://schemas.microsoft.com/office/drawing/2014/main" id="{EFDC05D5-ED83-E1C2-C33F-0B3B7CDB5B6F}"/>
                </a:ext>
              </a:extLst>
            </p:cNvPr>
            <p:cNvSpPr txBox="1"/>
            <p:nvPr>
              <p:custDataLst>
                <p:tags r:id="rId60"/>
              </p:custDataLst>
            </p:nvPr>
          </p:nvSpPr>
          <p:spPr>
            <a:xfrm>
              <a:off x="5111411" y="2753275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12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 May, 2022</a:t>
              </a:r>
            </a:p>
          </p:txBody>
        </p:sp>
        <p:sp>
          <p:nvSpPr>
            <p:cNvPr id="224" name="OTLSHAPE_M_847a031644e842f89f6abd19fd1c22fe_Title">
              <a:extLst>
                <a:ext uri="{FF2B5EF4-FFF2-40B4-BE49-F238E27FC236}">
                  <a16:creationId xmlns:a16="http://schemas.microsoft.com/office/drawing/2014/main" id="{503B67FC-2297-B746-82FE-DE3C179EC2CA}"/>
                </a:ext>
              </a:extLst>
            </p:cNvPr>
            <p:cNvSpPr txBox="1"/>
            <p:nvPr>
              <p:custDataLst>
                <p:tags r:id="rId61"/>
              </p:custDataLst>
            </p:nvPr>
          </p:nvSpPr>
          <p:spPr>
            <a:xfrm>
              <a:off x="6158751" y="2557357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SRR3 </a:t>
              </a:r>
              <a:endParaRPr kumimoji="0" lang="en-GB" sz="1100" b="1" i="0" u="none" strike="noStrike" kern="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25" name="OTLSHAPE_M_847a031644e842f89f6abd19fd1c22fe_Date">
              <a:extLst>
                <a:ext uri="{FF2B5EF4-FFF2-40B4-BE49-F238E27FC236}">
                  <a16:creationId xmlns:a16="http://schemas.microsoft.com/office/drawing/2014/main" id="{240360D5-8B43-C7FF-F01D-8FBB16CE2496}"/>
                </a:ext>
              </a:extLst>
            </p:cNvPr>
            <p:cNvSpPr txBox="1"/>
            <p:nvPr>
              <p:custDataLst>
                <p:tags r:id="rId62"/>
              </p:custDataLst>
            </p:nvPr>
          </p:nvSpPr>
          <p:spPr>
            <a:xfrm>
              <a:off x="5982517" y="2753275"/>
              <a:ext cx="685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12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22 Mar, 2023</a:t>
              </a:r>
            </a:p>
          </p:txBody>
        </p:sp>
        <p:sp>
          <p:nvSpPr>
            <p:cNvPr id="226" name="OTLSHAPE_M_4488834928054a71be2ad0053993433f_Title">
              <a:extLst>
                <a:ext uri="{FF2B5EF4-FFF2-40B4-BE49-F238E27FC236}">
                  <a16:creationId xmlns:a16="http://schemas.microsoft.com/office/drawing/2014/main" id="{EC6F44D3-C9F1-18CC-4956-EBCBE9F7A9D9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8138362" y="2557357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SRR4</a:t>
              </a:r>
              <a:endParaRPr kumimoji="0" lang="en-GB" sz="1100" b="1" i="0" u="none" strike="noStrike" kern="0" cap="none" spc="-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27" name="OTLSHAPE_M_4488834928054a71be2ad0053993433f_Date">
              <a:extLst>
                <a:ext uri="{FF2B5EF4-FFF2-40B4-BE49-F238E27FC236}">
                  <a16:creationId xmlns:a16="http://schemas.microsoft.com/office/drawing/2014/main" id="{1A32D654-A0CA-5BFA-ABB9-61B2C2AC4223}"/>
                </a:ext>
              </a:extLst>
            </p:cNvPr>
            <p:cNvSpPr txBox="1"/>
            <p:nvPr>
              <p:custDataLst>
                <p:tags r:id="rId64"/>
              </p:custDataLst>
            </p:nvPr>
          </p:nvSpPr>
          <p:spPr>
            <a:xfrm>
              <a:off x="7954529" y="2753275"/>
              <a:ext cx="673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24 Feb, 2025</a:t>
              </a:r>
            </a:p>
          </p:txBody>
        </p:sp>
        <p:sp>
          <p:nvSpPr>
            <p:cNvPr id="228" name="OTLSHAPE_M_e8a260e60b96437db8d982ea742c98cc_Title">
              <a:extLst>
                <a:ext uri="{FF2B5EF4-FFF2-40B4-BE49-F238E27FC236}">
                  <a16:creationId xmlns:a16="http://schemas.microsoft.com/office/drawing/2014/main" id="{96E4ADDD-CA54-EEE4-74D8-BAE6C749F7BB}"/>
                </a:ext>
              </a:extLst>
            </p:cNvPr>
            <p:cNvSpPr txBox="1"/>
            <p:nvPr>
              <p:custDataLst>
                <p:tags r:id="rId65"/>
              </p:custDataLst>
            </p:nvPr>
          </p:nvSpPr>
          <p:spPr>
            <a:xfrm>
              <a:off x="2467468" y="2557357"/>
              <a:ext cx="482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 TS2</a:t>
              </a:r>
            </a:p>
          </p:txBody>
        </p:sp>
        <p:sp>
          <p:nvSpPr>
            <p:cNvPr id="229" name="OTLSHAPE_M_e8a260e60b96437db8d982ea742c98cc_Date">
              <a:extLst>
                <a:ext uri="{FF2B5EF4-FFF2-40B4-BE49-F238E27FC236}">
                  <a16:creationId xmlns:a16="http://schemas.microsoft.com/office/drawing/2014/main" id="{0AC2EA08-09F9-18AB-CC72-DA83E2758C7E}"/>
                </a:ext>
              </a:extLst>
            </p:cNvPr>
            <p:cNvSpPr txBox="1"/>
            <p:nvPr>
              <p:custDataLst>
                <p:tags r:id="rId66"/>
              </p:custDataLst>
            </p:nvPr>
          </p:nvSpPr>
          <p:spPr>
            <a:xfrm>
              <a:off x="2359180" y="2753275"/>
              <a:ext cx="685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4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29 Aug, 2019</a:t>
              </a:r>
              <a:endParaRPr kumimoji="0" lang="en-GB" sz="1000" b="0" i="0" u="none" strike="noStrike" kern="0" cap="none" spc="-4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30" name="OTLSHAPE_M_c6f9b8492f124b57b303594d7957bb61_Title">
              <a:extLst>
                <a:ext uri="{FF2B5EF4-FFF2-40B4-BE49-F238E27FC236}">
                  <a16:creationId xmlns:a16="http://schemas.microsoft.com/office/drawing/2014/main" id="{8011A8E2-C3BC-2739-D143-0C1AE4830273}"/>
                </a:ext>
              </a:extLst>
            </p:cNvPr>
            <p:cNvSpPr txBox="1"/>
            <p:nvPr>
              <p:custDataLst>
                <p:tags r:id="rId67"/>
              </p:custDataLst>
            </p:nvPr>
          </p:nvSpPr>
          <p:spPr>
            <a:xfrm>
              <a:off x="4791325" y="4214368"/>
              <a:ext cx="1435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First Beam through DTL1</a:t>
              </a:r>
            </a:p>
          </p:txBody>
        </p:sp>
        <p:sp>
          <p:nvSpPr>
            <p:cNvPr id="231" name="OTLSHAPE_M_c6f9b8492f124b57b303594d7957bb61_Date">
              <a:extLst>
                <a:ext uri="{FF2B5EF4-FFF2-40B4-BE49-F238E27FC236}">
                  <a16:creationId xmlns:a16="http://schemas.microsoft.com/office/drawing/2014/main" id="{2F317AC7-688E-16CB-9E70-F4579F5398FA}"/>
                </a:ext>
              </a:extLst>
            </p:cNvPr>
            <p:cNvSpPr txBox="1"/>
            <p:nvPr>
              <p:custDataLst>
                <p:tags r:id="rId68"/>
              </p:custDataLst>
            </p:nvPr>
          </p:nvSpPr>
          <p:spPr>
            <a:xfrm>
              <a:off x="5210172" y="4033943"/>
              <a:ext cx="596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 Jun, 2022</a:t>
              </a:r>
            </a:p>
          </p:txBody>
        </p:sp>
        <p:sp>
          <p:nvSpPr>
            <p:cNvPr id="232" name="OTLSHAPE_M_ece701f1b0b14f32b75ed5844c5410b8_Title">
              <a:extLst>
                <a:ext uri="{FF2B5EF4-FFF2-40B4-BE49-F238E27FC236}">
                  <a16:creationId xmlns:a16="http://schemas.microsoft.com/office/drawing/2014/main" id="{D4EB54A7-D27B-2725-1BDE-341788579BC7}"/>
                </a:ext>
              </a:extLst>
            </p:cNvPr>
            <p:cNvSpPr txBox="1"/>
            <p:nvPr>
              <p:custDataLst>
                <p:tags r:id="rId69"/>
              </p:custDataLst>
            </p:nvPr>
          </p:nvSpPr>
          <p:spPr>
            <a:xfrm>
              <a:off x="5691062" y="3749125"/>
              <a:ext cx="1435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First Beam through DTL4</a:t>
              </a:r>
            </a:p>
          </p:txBody>
        </p:sp>
        <p:sp>
          <p:nvSpPr>
            <p:cNvPr id="233" name="OTLSHAPE_M_ece701f1b0b14f32b75ed5844c5410b8_Date">
              <a:extLst>
                <a:ext uri="{FF2B5EF4-FFF2-40B4-BE49-F238E27FC236}">
                  <a16:creationId xmlns:a16="http://schemas.microsoft.com/office/drawing/2014/main" id="{47C21786-E210-C6BE-E6D0-FFB2E9D87B36}"/>
                </a:ext>
              </a:extLst>
            </p:cNvPr>
            <p:cNvSpPr txBox="1"/>
            <p:nvPr>
              <p:custDataLst>
                <p:tags r:id="rId70"/>
              </p:custDataLst>
            </p:nvPr>
          </p:nvSpPr>
          <p:spPr>
            <a:xfrm>
              <a:off x="6077904" y="3568700"/>
              <a:ext cx="660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12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 Apr, 2023</a:t>
              </a:r>
            </a:p>
          </p:txBody>
        </p:sp>
        <p:sp>
          <p:nvSpPr>
            <p:cNvPr id="234" name="OTLSHAPE_M_6bb6e410f3a640799d00afe89e4325b2_Title">
              <a:extLst>
                <a:ext uri="{FF2B5EF4-FFF2-40B4-BE49-F238E27FC236}">
                  <a16:creationId xmlns:a16="http://schemas.microsoft.com/office/drawing/2014/main" id="{5489AE29-0064-5D3E-8ED5-7CE31CE2F7B0}"/>
                </a:ext>
              </a:extLst>
            </p:cNvPr>
            <p:cNvSpPr txBox="1"/>
            <p:nvPr>
              <p:custDataLst>
                <p:tags r:id="rId71"/>
              </p:custDataLst>
            </p:nvPr>
          </p:nvSpPr>
          <p:spPr>
            <a:xfrm>
              <a:off x="4181547" y="4679611"/>
              <a:ext cx="1612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First Beam through the RFQ</a:t>
              </a:r>
            </a:p>
          </p:txBody>
        </p:sp>
        <p:sp>
          <p:nvSpPr>
            <p:cNvPr id="235" name="OTLSHAPE_M_6bb6e410f3a640799d00afe89e4325b2_Date">
              <a:extLst>
                <a:ext uri="{FF2B5EF4-FFF2-40B4-BE49-F238E27FC236}">
                  <a16:creationId xmlns:a16="http://schemas.microsoft.com/office/drawing/2014/main" id="{0F6E9621-1E43-B23A-CCFD-745C597C6435}"/>
                </a:ext>
              </a:extLst>
            </p:cNvPr>
            <p:cNvSpPr txBox="1"/>
            <p:nvPr>
              <p:custDataLst>
                <p:tags r:id="rId72"/>
              </p:custDataLst>
            </p:nvPr>
          </p:nvSpPr>
          <p:spPr>
            <a:xfrm>
              <a:off x="4646092" y="4499187"/>
              <a:ext cx="673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12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26 Nov, 2021</a:t>
              </a:r>
            </a:p>
          </p:txBody>
        </p:sp>
        <p:sp>
          <p:nvSpPr>
            <p:cNvPr id="236" name="OTLSHAPE_M_c017c7f949aa461f9a7d5427c82d3b4e_Title">
              <a:extLst>
                <a:ext uri="{FF2B5EF4-FFF2-40B4-BE49-F238E27FC236}">
                  <a16:creationId xmlns:a16="http://schemas.microsoft.com/office/drawing/2014/main" id="{F771058B-3598-250D-F1CA-4008E76EB02E}"/>
                </a:ext>
              </a:extLst>
            </p:cNvPr>
            <p:cNvSpPr txBox="1"/>
            <p:nvPr>
              <p:custDataLst>
                <p:tags r:id="rId73"/>
              </p:custDataLst>
            </p:nvPr>
          </p:nvSpPr>
          <p:spPr>
            <a:xfrm>
              <a:off x="922135" y="3749125"/>
              <a:ext cx="1638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First Beam through the LEBT</a:t>
              </a:r>
            </a:p>
          </p:txBody>
        </p:sp>
        <p:sp>
          <p:nvSpPr>
            <p:cNvPr id="237" name="OTLSHAPE_M_c017c7f949aa461f9a7d5427c82d3b4e_Date">
              <a:extLst>
                <a:ext uri="{FF2B5EF4-FFF2-40B4-BE49-F238E27FC236}">
                  <a16:creationId xmlns:a16="http://schemas.microsoft.com/office/drawing/2014/main" id="{35C95CBB-22CC-4A7F-8EF1-3C92AA1D9FC7}"/>
                </a:ext>
              </a:extLst>
            </p:cNvPr>
            <p:cNvSpPr txBox="1"/>
            <p:nvPr>
              <p:custDataLst>
                <p:tags r:id="rId74"/>
              </p:custDataLst>
            </p:nvPr>
          </p:nvSpPr>
          <p:spPr>
            <a:xfrm>
              <a:off x="1407529" y="3568700"/>
              <a:ext cx="673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19 Sep, 2018</a:t>
              </a:r>
            </a:p>
          </p:txBody>
        </p:sp>
        <p:sp>
          <p:nvSpPr>
            <p:cNvPr id="238" name="OTLSHAPE_M_9a8ed47e8cfa467385929e10923e2d98_Title">
              <a:extLst>
                <a:ext uri="{FF2B5EF4-FFF2-40B4-BE49-F238E27FC236}">
                  <a16:creationId xmlns:a16="http://schemas.microsoft.com/office/drawing/2014/main" id="{5F1FD74A-47DD-D403-CB66-B6BA9E116B28}"/>
                </a:ext>
              </a:extLst>
            </p:cNvPr>
            <p:cNvSpPr txBox="1"/>
            <p:nvPr>
              <p:custDataLst>
                <p:tags r:id="rId75"/>
              </p:custDataLst>
            </p:nvPr>
          </p:nvSpPr>
          <p:spPr>
            <a:xfrm>
              <a:off x="8723330" y="2015913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SRR5</a:t>
              </a:r>
            </a:p>
          </p:txBody>
        </p:sp>
        <p:sp>
          <p:nvSpPr>
            <p:cNvPr id="239" name="OTLSHAPE_M_9a8ed47e8cfa467385929e10923e2d98_Date">
              <a:extLst>
                <a:ext uri="{FF2B5EF4-FFF2-40B4-BE49-F238E27FC236}">
                  <a16:creationId xmlns:a16="http://schemas.microsoft.com/office/drawing/2014/main" id="{5C7D34B8-4A11-57E5-439A-B59CF3B3ED73}"/>
                </a:ext>
              </a:extLst>
            </p:cNvPr>
            <p:cNvSpPr txBox="1"/>
            <p:nvPr>
              <p:custDataLst>
                <p:tags r:id="rId76"/>
              </p:custDataLst>
            </p:nvPr>
          </p:nvSpPr>
          <p:spPr>
            <a:xfrm>
              <a:off x="8538566" y="2211832"/>
              <a:ext cx="673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22 Sep, 2025</a:t>
              </a:r>
            </a:p>
          </p:txBody>
        </p:sp>
        <p:sp>
          <p:nvSpPr>
            <p:cNvPr id="240" name="OTLSHAPE_M_b072a14972244bd08830942c40042dfd_Title">
              <a:extLst>
                <a:ext uri="{FF2B5EF4-FFF2-40B4-BE49-F238E27FC236}">
                  <a16:creationId xmlns:a16="http://schemas.microsoft.com/office/drawing/2014/main" id="{77124368-DE67-4B57-056A-5FA812268338}"/>
                </a:ext>
              </a:extLst>
            </p:cNvPr>
            <p:cNvSpPr txBox="1"/>
            <p:nvPr>
              <p:custDataLst>
                <p:tags r:id="rId77"/>
              </p:custDataLst>
            </p:nvPr>
          </p:nvSpPr>
          <p:spPr>
            <a:xfrm>
              <a:off x="8377045" y="4214368"/>
              <a:ext cx="584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ACC RBOT</a:t>
              </a:r>
            </a:p>
          </p:txBody>
        </p:sp>
        <p:sp>
          <p:nvSpPr>
            <p:cNvPr id="241" name="OTLSHAPE_M_b072a14972244bd08830942c40042dfd_Date">
              <a:extLst>
                <a:ext uri="{FF2B5EF4-FFF2-40B4-BE49-F238E27FC236}">
                  <a16:creationId xmlns:a16="http://schemas.microsoft.com/office/drawing/2014/main" id="{E3DAF721-8A99-8F96-0A39-82EC3C6600BF}"/>
                </a:ext>
              </a:extLst>
            </p:cNvPr>
            <p:cNvSpPr txBox="1"/>
            <p:nvPr>
              <p:custDataLst>
                <p:tags r:id="rId78"/>
              </p:custDataLst>
            </p:nvPr>
          </p:nvSpPr>
          <p:spPr>
            <a:xfrm>
              <a:off x="8361170" y="4033943"/>
              <a:ext cx="622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11 Jul, 2025</a:t>
              </a:r>
            </a:p>
          </p:txBody>
        </p:sp>
        <p:sp>
          <p:nvSpPr>
            <p:cNvPr id="242" name="OTLSHAPE_M_3d350bfa62b04cc29fa673574b603c7e_Title">
              <a:extLst>
                <a:ext uri="{FF2B5EF4-FFF2-40B4-BE49-F238E27FC236}">
                  <a16:creationId xmlns:a16="http://schemas.microsoft.com/office/drawing/2014/main" id="{3A1189B6-0EC0-597C-67C4-EA2E49D1C9D8}"/>
                </a:ext>
              </a:extLst>
            </p:cNvPr>
            <p:cNvSpPr txBox="1"/>
            <p:nvPr>
              <p:custDataLst>
                <p:tags r:id="rId79"/>
              </p:custDataLst>
            </p:nvPr>
          </p:nvSpPr>
          <p:spPr>
            <a:xfrm>
              <a:off x="9207654" y="2481157"/>
              <a:ext cx="24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2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BOT</a:t>
              </a:r>
            </a:p>
          </p:txBody>
        </p:sp>
        <p:sp>
          <p:nvSpPr>
            <p:cNvPr id="243" name="OTLSHAPE_M_3d350bfa62b04cc29fa673574b603c7e_Date">
              <a:extLst>
                <a:ext uri="{FF2B5EF4-FFF2-40B4-BE49-F238E27FC236}">
                  <a16:creationId xmlns:a16="http://schemas.microsoft.com/office/drawing/2014/main" id="{7CA76E24-7D11-0DAF-4B90-DA8C2EDD8A46}"/>
                </a:ext>
              </a:extLst>
            </p:cNvPr>
            <p:cNvSpPr txBox="1"/>
            <p:nvPr>
              <p:custDataLst>
                <p:tags r:id="rId80"/>
              </p:custDataLst>
            </p:nvPr>
          </p:nvSpPr>
          <p:spPr>
            <a:xfrm>
              <a:off x="9207654" y="2677075"/>
              <a:ext cx="660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31 Oct, 2025</a:t>
              </a:r>
            </a:p>
          </p:txBody>
        </p:sp>
        <p:sp>
          <p:nvSpPr>
            <p:cNvPr id="244" name="OTLSHAPE_M_867e7b5ff1ca47fa9da6ca3abdf1a973_Title">
              <a:extLst>
                <a:ext uri="{FF2B5EF4-FFF2-40B4-BE49-F238E27FC236}">
                  <a16:creationId xmlns:a16="http://schemas.microsoft.com/office/drawing/2014/main" id="{1C0D9A45-89A5-47F8-9107-7DFF2C7B31C3}"/>
                </a:ext>
              </a:extLst>
            </p:cNvPr>
            <p:cNvSpPr txBox="1"/>
            <p:nvPr>
              <p:custDataLst>
                <p:tags r:id="rId81"/>
              </p:custDataLst>
            </p:nvPr>
          </p:nvSpPr>
          <p:spPr>
            <a:xfrm>
              <a:off x="8508120" y="3749125"/>
              <a:ext cx="787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Facility RBOT</a:t>
              </a:r>
            </a:p>
          </p:txBody>
        </p:sp>
        <p:sp>
          <p:nvSpPr>
            <p:cNvPr id="245" name="OTLSHAPE_M_867e7b5ff1ca47fa9da6ca3abdf1a973_Date">
              <a:extLst>
                <a:ext uri="{FF2B5EF4-FFF2-40B4-BE49-F238E27FC236}">
                  <a16:creationId xmlns:a16="http://schemas.microsoft.com/office/drawing/2014/main" id="{0CA50465-D6F8-5FC7-2700-6A935CD4C6C3}"/>
                </a:ext>
              </a:extLst>
            </p:cNvPr>
            <p:cNvSpPr txBox="1"/>
            <p:nvPr>
              <p:custDataLst>
                <p:tags r:id="rId82"/>
              </p:custDataLst>
            </p:nvPr>
          </p:nvSpPr>
          <p:spPr>
            <a:xfrm>
              <a:off x="8605360" y="3568700"/>
              <a:ext cx="596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 Oct, 2025</a:t>
              </a:r>
            </a:p>
          </p:txBody>
        </p:sp>
        <p:sp>
          <p:nvSpPr>
            <p:cNvPr id="246" name="OTLSHAPE_M_551e84b972e2452abb4209f1c3901ae7_Title">
              <a:extLst>
                <a:ext uri="{FF2B5EF4-FFF2-40B4-BE49-F238E27FC236}">
                  <a16:creationId xmlns:a16="http://schemas.microsoft.com/office/drawing/2014/main" id="{A15F7FAC-CDED-C1C5-9E2E-6590621357B5}"/>
                </a:ext>
              </a:extLst>
            </p:cNvPr>
            <p:cNvSpPr txBox="1"/>
            <p:nvPr>
              <p:custDataLst>
                <p:tags r:id="rId83"/>
              </p:custDataLst>
            </p:nvPr>
          </p:nvSpPr>
          <p:spPr>
            <a:xfrm>
              <a:off x="11411033" y="2481157"/>
              <a:ext cx="24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2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EOC</a:t>
              </a:r>
            </a:p>
          </p:txBody>
        </p:sp>
        <p:sp>
          <p:nvSpPr>
            <p:cNvPr id="247" name="OTLSHAPE_M_551e84b972e2452abb4209f1c3901ae7_Date">
              <a:extLst>
                <a:ext uri="{FF2B5EF4-FFF2-40B4-BE49-F238E27FC236}">
                  <a16:creationId xmlns:a16="http://schemas.microsoft.com/office/drawing/2014/main" id="{4414EA72-7816-39FA-218D-F778603E22F0}"/>
                </a:ext>
              </a:extLst>
            </p:cNvPr>
            <p:cNvSpPr txBox="1"/>
            <p:nvPr>
              <p:custDataLst>
                <p:tags r:id="rId84"/>
              </p:custDataLst>
            </p:nvPr>
          </p:nvSpPr>
          <p:spPr>
            <a:xfrm>
              <a:off x="11411033" y="2677075"/>
              <a:ext cx="673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31 Dec, 2027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98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C6FA-56F7-E6D7-4392-4A82BD30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Accelerator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89CCF-26DE-3204-DAD6-6BE1E7C8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C. Plostinar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0091-91D6-9B99-D606-21316734E1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52648-BAEB-96BA-7CEB-11319EA5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ESS Status</a:t>
            </a:r>
            <a:endParaRPr lang="sv-SE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BC443B-186D-B0AC-5DAC-DB44FD8D9D64}"/>
              </a:ext>
            </a:extLst>
          </p:cNvPr>
          <p:cNvGraphicFramePr>
            <a:graphicFrameLocks noGrp="1"/>
          </p:cNvGraphicFramePr>
          <p:nvPr/>
        </p:nvGraphicFramePr>
        <p:xfrm>
          <a:off x="568069" y="3416347"/>
          <a:ext cx="4327399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8948">
                  <a:extLst>
                    <a:ext uri="{9D8B030D-6E8A-4147-A177-3AD203B41FA5}">
                      <a16:colId xmlns:a16="http://schemas.microsoft.com/office/drawing/2014/main" val="2151994352"/>
                    </a:ext>
                  </a:extLst>
                </a:gridCol>
                <a:gridCol w="1568451">
                  <a:extLst>
                    <a:ext uri="{9D8B030D-6E8A-4147-A177-3AD203B41FA5}">
                      <a16:colId xmlns:a16="http://schemas.microsoft.com/office/drawing/2014/main" val="1712200378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Parameter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Value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3A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5241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 power (design) [MW]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6314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 energy (design) [MeV]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9255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Peak current [mA]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62.5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71513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Pulse length [</a:t>
                      </a:r>
                      <a:r>
                        <a:rPr lang="en-US" sz="16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ms</a:t>
                      </a:r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]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2.86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3757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 rate [Hz]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258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Duty factor [%]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620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RF </a:t>
                      </a:r>
                      <a:r>
                        <a:rPr lang="en-US" sz="16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freq</a:t>
                      </a:r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[MHz]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352.21/704.42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4248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4A31E12-EAB2-D27E-DFFD-A5FCB454EA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480" y="3359986"/>
            <a:ext cx="6708674" cy="2738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A3929-8489-CDFA-9644-AC182D6AA2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712" y="1570622"/>
            <a:ext cx="9771888" cy="12991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96E127-1173-B56C-AD7E-36D89D28899A}"/>
              </a:ext>
            </a:extLst>
          </p:cNvPr>
          <p:cNvCxnSpPr/>
          <p:nvPr/>
        </p:nvCxnSpPr>
        <p:spPr>
          <a:xfrm flipV="1">
            <a:off x="2872897" y="2454246"/>
            <a:ext cx="0" cy="457200"/>
          </a:xfrm>
          <a:prstGeom prst="straightConnector1">
            <a:avLst/>
          </a:prstGeom>
          <a:ln w="381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174CC4-697B-BF4D-B956-166363CF7C9A}"/>
              </a:ext>
            </a:extLst>
          </p:cNvPr>
          <p:cNvCxnSpPr/>
          <p:nvPr/>
        </p:nvCxnSpPr>
        <p:spPr>
          <a:xfrm flipV="1">
            <a:off x="4495800" y="2454246"/>
            <a:ext cx="0" cy="457200"/>
          </a:xfrm>
          <a:prstGeom prst="straightConnector1">
            <a:avLst/>
          </a:prstGeom>
          <a:ln w="381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CF3534-A03C-055F-A731-005216B0041F}"/>
              </a:ext>
            </a:extLst>
          </p:cNvPr>
          <p:cNvCxnSpPr/>
          <p:nvPr/>
        </p:nvCxnSpPr>
        <p:spPr>
          <a:xfrm flipV="1">
            <a:off x="5181600" y="2454246"/>
            <a:ext cx="0" cy="457200"/>
          </a:xfrm>
          <a:prstGeom prst="straightConnector1">
            <a:avLst/>
          </a:prstGeom>
          <a:ln w="381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5045BA-E270-0A4F-038B-50C4646D5892}"/>
              </a:ext>
            </a:extLst>
          </p:cNvPr>
          <p:cNvCxnSpPr/>
          <p:nvPr/>
        </p:nvCxnSpPr>
        <p:spPr>
          <a:xfrm flipV="1">
            <a:off x="5384800" y="2454246"/>
            <a:ext cx="0" cy="457200"/>
          </a:xfrm>
          <a:prstGeom prst="straightConnector1">
            <a:avLst/>
          </a:prstGeom>
          <a:ln w="381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E165C7-5A2D-7E7B-E08F-859A28318E8E}"/>
              </a:ext>
            </a:extLst>
          </p:cNvPr>
          <p:cNvCxnSpPr/>
          <p:nvPr/>
        </p:nvCxnSpPr>
        <p:spPr>
          <a:xfrm flipV="1">
            <a:off x="5981700" y="2454246"/>
            <a:ext cx="0" cy="457200"/>
          </a:xfrm>
          <a:prstGeom prst="straightConnector1">
            <a:avLst/>
          </a:prstGeom>
          <a:ln w="381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EAFB45-7447-FB70-B7BC-5202BC96EEE2}"/>
              </a:ext>
            </a:extLst>
          </p:cNvPr>
          <p:cNvCxnSpPr/>
          <p:nvPr/>
        </p:nvCxnSpPr>
        <p:spPr>
          <a:xfrm flipV="1">
            <a:off x="7175500" y="2454246"/>
            <a:ext cx="0" cy="457200"/>
          </a:xfrm>
          <a:prstGeom prst="straightConnector1">
            <a:avLst/>
          </a:prstGeom>
          <a:ln w="381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C01D0A1-2EFA-541F-533F-0E6A72A2600C}"/>
              </a:ext>
            </a:extLst>
          </p:cNvPr>
          <p:cNvSpPr txBox="1"/>
          <p:nvPr/>
        </p:nvSpPr>
        <p:spPr>
          <a:xfrm>
            <a:off x="2844800" y="278684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90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D8DA2E-9532-F637-77EF-E5261C44316D}"/>
              </a:ext>
            </a:extLst>
          </p:cNvPr>
          <p:cNvSpPr txBox="1"/>
          <p:nvPr/>
        </p:nvSpPr>
        <p:spPr>
          <a:xfrm>
            <a:off x="7175501" y="2780498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9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Insertable stop</a:t>
            </a:r>
          </a:p>
        </p:txBody>
      </p:sp>
    </p:spTree>
    <p:extLst>
      <p:ext uri="{BB962C8B-B14F-4D97-AF65-F5344CB8AC3E}">
        <p14:creationId xmlns:p14="http://schemas.microsoft.com/office/powerpoint/2010/main" val="25504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Baseline</a:t>
            </a:r>
          </a:p>
        </p:txBody>
      </p:sp>
      <p:pic>
        <p:nvPicPr>
          <p:cNvPr id="645" name="Picture 644">
            <a:extLst>
              <a:ext uri="{FF2B5EF4-FFF2-40B4-BE49-F238E27FC236}">
                <a16:creationId xmlns:a16="http://schemas.microsoft.com/office/drawing/2014/main" id="{AE4B2A5E-5073-ED4E-B229-1D4C9342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556041"/>
            <a:ext cx="5874966" cy="2435059"/>
          </a:xfrm>
          <a:prstGeom prst="rect">
            <a:avLst/>
          </a:prstGeom>
        </p:spPr>
      </p:pic>
      <p:pic>
        <p:nvPicPr>
          <p:cNvPr id="646" name="Picture 645">
            <a:extLst>
              <a:ext uri="{FF2B5EF4-FFF2-40B4-BE49-F238E27FC236}">
                <a16:creationId xmlns:a16="http://schemas.microsoft.com/office/drawing/2014/main" id="{87B49AB9-5C4B-1180-770B-8884E41D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75" y="2585886"/>
            <a:ext cx="5725825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367F-657C-3600-D2D7-E39B15E6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0000" tIns="45720" rIns="91440" bIns="18000" rtlCol="0" anchor="t" anchorCtr="0">
            <a:noAutofit/>
          </a:bodyPr>
          <a:lstStyle/>
          <a:p>
            <a:r>
              <a:rPr lang="en-GB" sz="3200" dirty="0"/>
              <a:t>Machine Configuration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A6C42-9094-9465-BAE1-25DBD0CC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ACC Sub-Project Status - PAC.14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4EEB3-35DE-B256-647A-59C0C335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FE441E-53AD-4A3B-327B-F0D7BDF2E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Baseline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FD0C44-37A3-910F-C2CD-051A61DC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9D7F-9871-C149-BDC0-8817731298B3}" type="datetime1">
              <a:rPr lang="sv-SE" smtClean="0"/>
              <a:t>2025-02-04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31D89-D2D0-BD76-3413-BE48E13C8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" r="1379"/>
          <a:stretch/>
        </p:blipFill>
        <p:spPr>
          <a:xfrm>
            <a:off x="4571596" y="2504124"/>
            <a:ext cx="3050329" cy="3060785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3F4D1878-6738-F920-17A2-8E567FF573E4}"/>
              </a:ext>
            </a:extLst>
          </p:cNvPr>
          <p:cNvSpPr/>
          <p:nvPr/>
        </p:nvSpPr>
        <p:spPr>
          <a:xfrm>
            <a:off x="4612888" y="1904774"/>
            <a:ext cx="1419580" cy="961538"/>
          </a:xfrm>
          <a:custGeom>
            <a:avLst/>
            <a:gdLst>
              <a:gd name="connsiteX0" fmla="*/ 2839159 w 2839159"/>
              <a:gd name="connsiteY0" fmla="*/ 0 h 1923076"/>
              <a:gd name="connsiteX1" fmla="*/ 2839159 w 2839159"/>
              <a:gd name="connsiteY1" fmla="*/ 1054679 h 1923076"/>
              <a:gd name="connsiteX2" fmla="*/ 2798920 w 2839159"/>
              <a:gd name="connsiteY2" fmla="*/ 1055697 h 1923076"/>
              <a:gd name="connsiteX3" fmla="*/ 891052 w 2839159"/>
              <a:gd name="connsiteY3" fmla="*/ 1796893 h 1923076"/>
              <a:gd name="connsiteX4" fmla="*/ 752232 w 2839159"/>
              <a:gd name="connsiteY4" fmla="*/ 1923076 h 1923076"/>
              <a:gd name="connsiteX5" fmla="*/ 0 w 2839159"/>
              <a:gd name="connsiteY5" fmla="*/ 1179322 h 1923076"/>
              <a:gd name="connsiteX6" fmla="*/ 2839159 w 2839159"/>
              <a:gd name="connsiteY6" fmla="*/ 0 h 192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159" h="1923076">
                <a:moveTo>
                  <a:pt x="2839159" y="0"/>
                </a:moveTo>
                <a:lnTo>
                  <a:pt x="2839159" y="1054679"/>
                </a:lnTo>
                <a:lnTo>
                  <a:pt x="2798920" y="1055697"/>
                </a:lnTo>
                <a:cubicBezTo>
                  <a:pt x="2075839" y="1092373"/>
                  <a:pt x="1414857" y="1364542"/>
                  <a:pt x="891052" y="1796893"/>
                </a:cubicBezTo>
                <a:lnTo>
                  <a:pt x="752232" y="1923076"/>
                </a:lnTo>
                <a:lnTo>
                  <a:pt x="0" y="1179322"/>
                </a:lnTo>
                <a:cubicBezTo>
                  <a:pt x="774543" y="445826"/>
                  <a:pt x="1773229" y="31133"/>
                  <a:pt x="2839159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BF4E4B0-D875-2078-8FD8-3E56FD7562CA}"/>
              </a:ext>
            </a:extLst>
          </p:cNvPr>
          <p:cNvSpPr/>
          <p:nvPr/>
        </p:nvSpPr>
        <p:spPr>
          <a:xfrm>
            <a:off x="6171997" y="1904774"/>
            <a:ext cx="1419580" cy="967402"/>
          </a:xfrm>
          <a:custGeom>
            <a:avLst/>
            <a:gdLst>
              <a:gd name="connsiteX0" fmla="*/ 0 w 2839159"/>
              <a:gd name="connsiteY0" fmla="*/ 0 h 1934803"/>
              <a:gd name="connsiteX1" fmla="*/ 2839159 w 2839159"/>
              <a:gd name="connsiteY1" fmla="*/ 1179323 h 1934803"/>
              <a:gd name="connsiteX2" fmla="*/ 2075577 w 2839159"/>
              <a:gd name="connsiteY2" fmla="*/ 1934803 h 1934803"/>
              <a:gd name="connsiteX3" fmla="*/ 1923931 w 2839159"/>
              <a:gd name="connsiteY3" fmla="*/ 1796893 h 1934803"/>
              <a:gd name="connsiteX4" fmla="*/ 16566 w 2839159"/>
              <a:gd name="connsiteY4" fmla="*/ 1055697 h 1934803"/>
              <a:gd name="connsiteX5" fmla="*/ 0 w 2839159"/>
              <a:gd name="connsiteY5" fmla="*/ 1055278 h 1934803"/>
              <a:gd name="connsiteX6" fmla="*/ 0 w 2839159"/>
              <a:gd name="connsiteY6" fmla="*/ 0 h 193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159" h="1934803">
                <a:moveTo>
                  <a:pt x="0" y="0"/>
                </a:moveTo>
                <a:cubicBezTo>
                  <a:pt x="1067175" y="31133"/>
                  <a:pt x="2065862" y="445827"/>
                  <a:pt x="2839159" y="1179323"/>
                </a:cubicBezTo>
                <a:lnTo>
                  <a:pt x="2075577" y="1934803"/>
                </a:lnTo>
                <a:lnTo>
                  <a:pt x="1923931" y="1796893"/>
                </a:lnTo>
                <a:cubicBezTo>
                  <a:pt x="1400375" y="1364542"/>
                  <a:pt x="739617" y="1092373"/>
                  <a:pt x="16566" y="1055697"/>
                </a:cubicBezTo>
                <a:lnTo>
                  <a:pt x="0" y="10552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ADD115F-F82D-2AE8-D5C0-FAEDCD63EDC4}"/>
              </a:ext>
            </a:extLst>
          </p:cNvPr>
          <p:cNvSpPr/>
          <p:nvPr/>
        </p:nvSpPr>
        <p:spPr>
          <a:xfrm>
            <a:off x="3938913" y="2584976"/>
            <a:ext cx="960086" cy="1413351"/>
          </a:xfrm>
          <a:custGeom>
            <a:avLst/>
            <a:gdLst>
              <a:gd name="connsiteX0" fmla="*/ 1168117 w 1920171"/>
              <a:gd name="connsiteY0" fmla="*/ 0 h 2826701"/>
              <a:gd name="connsiteX1" fmla="*/ 1920171 w 1920171"/>
              <a:gd name="connsiteY1" fmla="*/ 742959 h 2826701"/>
              <a:gd name="connsiteX2" fmla="*/ 1796637 w 1920171"/>
              <a:gd name="connsiteY2" fmla="*/ 878883 h 2826701"/>
              <a:gd name="connsiteX3" fmla="*/ 1055698 w 1920171"/>
              <a:gd name="connsiteY3" fmla="*/ 2785978 h 2826701"/>
              <a:gd name="connsiteX4" fmla="*/ 1054667 w 1920171"/>
              <a:gd name="connsiteY4" fmla="*/ 2826701 h 2826701"/>
              <a:gd name="connsiteX5" fmla="*/ 0 w 1920171"/>
              <a:gd name="connsiteY5" fmla="*/ 2826701 h 2826701"/>
              <a:gd name="connsiteX6" fmla="*/ 1168117 w 1920171"/>
              <a:gd name="connsiteY6" fmla="*/ 0 h 282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171" h="2826701">
                <a:moveTo>
                  <a:pt x="1168117" y="0"/>
                </a:moveTo>
                <a:lnTo>
                  <a:pt x="1920171" y="742959"/>
                </a:lnTo>
                <a:lnTo>
                  <a:pt x="1796637" y="878883"/>
                </a:lnTo>
                <a:cubicBezTo>
                  <a:pt x="1364356" y="1402677"/>
                  <a:pt x="1092351" y="2063479"/>
                  <a:pt x="1055698" y="2785978"/>
                </a:cubicBezTo>
                <a:lnTo>
                  <a:pt x="1054667" y="2826701"/>
                </a:lnTo>
                <a:lnTo>
                  <a:pt x="0" y="2826701"/>
                </a:lnTo>
                <a:cubicBezTo>
                  <a:pt x="31133" y="1767000"/>
                  <a:pt x="442092" y="772051"/>
                  <a:pt x="1168117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solidFill>
                <a:srgbClr val="778FAC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875928F-1E0B-0FDE-7716-72732EFB2443}"/>
              </a:ext>
            </a:extLst>
          </p:cNvPr>
          <p:cNvSpPr/>
          <p:nvPr/>
        </p:nvSpPr>
        <p:spPr>
          <a:xfrm>
            <a:off x="7299159" y="2584976"/>
            <a:ext cx="967013" cy="1413351"/>
          </a:xfrm>
          <a:custGeom>
            <a:avLst/>
            <a:gdLst>
              <a:gd name="connsiteX0" fmla="*/ 764663 w 1934026"/>
              <a:gd name="connsiteY0" fmla="*/ 0 h 2826701"/>
              <a:gd name="connsiteX1" fmla="*/ 1934026 w 1934026"/>
              <a:gd name="connsiteY1" fmla="*/ 2826701 h 2826701"/>
              <a:gd name="connsiteX2" fmla="*/ 853204 w 1934026"/>
              <a:gd name="connsiteY2" fmla="*/ 2826701 h 2826701"/>
              <a:gd name="connsiteX3" fmla="*/ 852174 w 1934026"/>
              <a:gd name="connsiteY3" fmla="*/ 2785978 h 2826701"/>
              <a:gd name="connsiteX4" fmla="*/ 111738 w 1934026"/>
              <a:gd name="connsiteY4" fmla="*/ 878883 h 2826701"/>
              <a:gd name="connsiteX5" fmla="*/ 0 w 1934026"/>
              <a:gd name="connsiteY5" fmla="*/ 755869 h 2826701"/>
              <a:gd name="connsiteX6" fmla="*/ 764663 w 1934026"/>
              <a:gd name="connsiteY6" fmla="*/ 0 h 282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026" h="2826701">
                <a:moveTo>
                  <a:pt x="764663" y="0"/>
                </a:moveTo>
                <a:cubicBezTo>
                  <a:pt x="1491935" y="772051"/>
                  <a:pt x="1902893" y="1767000"/>
                  <a:pt x="1934026" y="2826701"/>
                </a:cubicBezTo>
                <a:lnTo>
                  <a:pt x="853204" y="2826701"/>
                </a:lnTo>
                <a:lnTo>
                  <a:pt x="852174" y="2785978"/>
                </a:lnTo>
                <a:cubicBezTo>
                  <a:pt x="815553" y="2063479"/>
                  <a:pt x="543771" y="1402677"/>
                  <a:pt x="111738" y="878883"/>
                </a:cubicBezTo>
                <a:lnTo>
                  <a:pt x="0" y="755869"/>
                </a:lnTo>
                <a:lnTo>
                  <a:pt x="764663" y="0"/>
                </a:lnTo>
                <a:close/>
              </a:path>
            </a:pathLst>
          </a:custGeom>
          <a:solidFill>
            <a:schemeClr val="accent2">
              <a:alpha val="55000"/>
            </a:schemeClr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solidFill>
                <a:schemeClr val="accent2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C97F478-A91C-6935-EEA9-C9F41DEB030F}"/>
              </a:ext>
            </a:extLst>
          </p:cNvPr>
          <p:cNvSpPr/>
          <p:nvPr/>
        </p:nvSpPr>
        <p:spPr>
          <a:xfrm>
            <a:off x="3938913" y="4125398"/>
            <a:ext cx="979705" cy="1439511"/>
          </a:xfrm>
          <a:custGeom>
            <a:avLst/>
            <a:gdLst>
              <a:gd name="connsiteX0" fmla="*/ 0 w 1959410"/>
              <a:gd name="connsiteY0" fmla="*/ 0 h 2879021"/>
              <a:gd name="connsiteX1" fmla="*/ 1053417 w 1959410"/>
              <a:gd name="connsiteY1" fmla="*/ 0 h 2879021"/>
              <a:gd name="connsiteX2" fmla="*/ 1054449 w 1959410"/>
              <a:gd name="connsiteY2" fmla="*/ 40830 h 2879021"/>
              <a:gd name="connsiteX3" fmla="*/ 1794885 w 1959410"/>
              <a:gd name="connsiteY3" fmla="*/ 1948332 h 2879021"/>
              <a:gd name="connsiteX4" fmla="*/ 1959410 w 1959410"/>
              <a:gd name="connsiteY4" fmla="*/ 2129421 h 2879021"/>
              <a:gd name="connsiteX5" fmla="*/ 1217934 w 1959410"/>
              <a:gd name="connsiteY5" fmla="*/ 2879021 h 2879021"/>
              <a:gd name="connsiteX6" fmla="*/ 349938 w 1959410"/>
              <a:gd name="connsiteY6" fmla="*/ 1582714 h 2879021"/>
              <a:gd name="connsiteX7" fmla="*/ 0 w 1959410"/>
              <a:gd name="connsiteY7" fmla="*/ 0 h 28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9410" h="2879021">
                <a:moveTo>
                  <a:pt x="0" y="0"/>
                </a:moveTo>
                <a:lnTo>
                  <a:pt x="1053417" y="0"/>
                </a:lnTo>
                <a:lnTo>
                  <a:pt x="1054449" y="40830"/>
                </a:lnTo>
                <a:cubicBezTo>
                  <a:pt x="1091070" y="763773"/>
                  <a:pt x="1362852" y="1424628"/>
                  <a:pt x="1794885" y="1948332"/>
                </a:cubicBezTo>
                <a:lnTo>
                  <a:pt x="1959410" y="2129421"/>
                </a:lnTo>
                <a:lnTo>
                  <a:pt x="1217934" y="2879021"/>
                </a:lnTo>
                <a:cubicBezTo>
                  <a:pt x="850561" y="2501710"/>
                  <a:pt x="559154" y="2065872"/>
                  <a:pt x="349938" y="1582714"/>
                </a:cubicBezTo>
                <a:cubicBezTo>
                  <a:pt x="133251" y="1080878"/>
                  <a:pt x="16190" y="54915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281D8A-A9E9-2F9C-71F0-D681D2FE5A4D}"/>
              </a:ext>
            </a:extLst>
          </p:cNvPr>
          <p:cNvSpPr/>
          <p:nvPr/>
        </p:nvSpPr>
        <p:spPr>
          <a:xfrm>
            <a:off x="7278320" y="4126705"/>
            <a:ext cx="990968" cy="1439449"/>
          </a:xfrm>
          <a:custGeom>
            <a:avLst/>
            <a:gdLst>
              <a:gd name="connsiteX0" fmla="*/ 893570 w 1981935"/>
              <a:gd name="connsiteY0" fmla="*/ 0 h 2878897"/>
              <a:gd name="connsiteX1" fmla="*/ 1981935 w 1981935"/>
              <a:gd name="connsiteY1" fmla="*/ 4854 h 2878897"/>
              <a:gd name="connsiteX2" fmla="*/ 1624525 w 1981935"/>
              <a:gd name="connsiteY2" fmla="*/ 1586325 h 2878897"/>
              <a:gd name="connsiteX3" fmla="*/ 751547 w 1981935"/>
              <a:gd name="connsiteY3" fmla="*/ 2878897 h 2878897"/>
              <a:gd name="connsiteX4" fmla="*/ 0 w 1981935"/>
              <a:gd name="connsiteY4" fmla="*/ 2112560 h 2878897"/>
              <a:gd name="connsiteX5" fmla="*/ 151665 w 1981935"/>
              <a:gd name="connsiteY5" fmla="*/ 1945717 h 2878897"/>
              <a:gd name="connsiteX6" fmla="*/ 892604 w 1981935"/>
              <a:gd name="connsiteY6" fmla="*/ 38215 h 2878897"/>
              <a:gd name="connsiteX7" fmla="*/ 893570 w 1981935"/>
              <a:gd name="connsiteY7" fmla="*/ 0 h 287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935" h="2878897">
                <a:moveTo>
                  <a:pt x="893570" y="0"/>
                </a:moveTo>
                <a:lnTo>
                  <a:pt x="1981935" y="4854"/>
                </a:lnTo>
                <a:cubicBezTo>
                  <a:pt x="1963255" y="554010"/>
                  <a:pt x="1843703" y="1084488"/>
                  <a:pt x="1624525" y="1586325"/>
                </a:cubicBezTo>
                <a:cubicBezTo>
                  <a:pt x="1412818" y="2068238"/>
                  <a:pt x="1120165" y="2502831"/>
                  <a:pt x="751547" y="2878897"/>
                </a:cubicBezTo>
                <a:lnTo>
                  <a:pt x="0" y="2112560"/>
                </a:lnTo>
                <a:lnTo>
                  <a:pt x="151665" y="1945717"/>
                </a:lnTo>
                <a:cubicBezTo>
                  <a:pt x="583946" y="1422013"/>
                  <a:pt x="855951" y="761158"/>
                  <a:pt x="892604" y="38215"/>
                </a:cubicBezTo>
                <a:lnTo>
                  <a:pt x="893570" y="0"/>
                </a:lnTo>
                <a:close/>
              </a:path>
            </a:pathLst>
          </a:custGeom>
          <a:solidFill>
            <a:schemeClr val="accent3">
              <a:alpha val="55000"/>
            </a:schemeClr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EF2EC27-B495-31C4-C86A-EFDE7F6B7269}"/>
              </a:ext>
            </a:extLst>
          </p:cNvPr>
          <p:cNvSpPr/>
          <p:nvPr/>
        </p:nvSpPr>
        <p:spPr>
          <a:xfrm>
            <a:off x="6171997" y="5271501"/>
            <a:ext cx="1393418" cy="947450"/>
          </a:xfrm>
          <a:custGeom>
            <a:avLst/>
            <a:gdLst>
              <a:gd name="connsiteX0" fmla="*/ 2030241 w 2786836"/>
              <a:gd name="connsiteY0" fmla="*/ 0 h 1894899"/>
              <a:gd name="connsiteX1" fmla="*/ 2786836 w 2786836"/>
              <a:gd name="connsiteY1" fmla="*/ 765391 h 1894899"/>
              <a:gd name="connsiteX2" fmla="*/ 0 w 2786836"/>
              <a:gd name="connsiteY2" fmla="*/ 1894899 h 1894899"/>
              <a:gd name="connsiteX3" fmla="*/ 0 w 2786836"/>
              <a:gd name="connsiteY3" fmla="*/ 839559 h 1894899"/>
              <a:gd name="connsiteX4" fmla="*/ 14078 w 2786836"/>
              <a:gd name="connsiteY4" fmla="*/ 839203 h 1894899"/>
              <a:gd name="connsiteX5" fmla="*/ 1921946 w 2786836"/>
              <a:gd name="connsiteY5" fmla="*/ 98406 h 1894899"/>
              <a:gd name="connsiteX6" fmla="*/ 2030241 w 2786836"/>
              <a:gd name="connsiteY6" fmla="*/ 0 h 18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836" h="1894899">
                <a:moveTo>
                  <a:pt x="2030241" y="0"/>
                </a:moveTo>
                <a:lnTo>
                  <a:pt x="2786836" y="765391"/>
                </a:lnTo>
                <a:cubicBezTo>
                  <a:pt x="2021016" y="1467753"/>
                  <a:pt x="1039771" y="1865011"/>
                  <a:pt x="0" y="1894899"/>
                </a:cubicBezTo>
                <a:lnTo>
                  <a:pt x="0" y="839559"/>
                </a:lnTo>
                <a:lnTo>
                  <a:pt x="14078" y="839203"/>
                </a:lnTo>
                <a:cubicBezTo>
                  <a:pt x="737159" y="802557"/>
                  <a:pt x="1398141" y="530605"/>
                  <a:pt x="1921946" y="98406"/>
                </a:cubicBezTo>
                <a:lnTo>
                  <a:pt x="2030241" y="0"/>
                </a:lnTo>
                <a:close/>
              </a:path>
            </a:pathLst>
          </a:custGeom>
          <a:solidFill>
            <a:schemeClr val="accent4">
              <a:alpha val="55000"/>
            </a:schemeClr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0459CAD-0864-BCB7-25DA-EA71A181D823}"/>
              </a:ext>
            </a:extLst>
          </p:cNvPr>
          <p:cNvSpPr/>
          <p:nvPr/>
        </p:nvSpPr>
        <p:spPr>
          <a:xfrm>
            <a:off x="4639050" y="5278324"/>
            <a:ext cx="1393418" cy="940625"/>
          </a:xfrm>
          <a:custGeom>
            <a:avLst/>
            <a:gdLst>
              <a:gd name="connsiteX0" fmla="*/ 743513 w 2786836"/>
              <a:gd name="connsiteY0" fmla="*/ 0 h 1881250"/>
              <a:gd name="connsiteX1" fmla="*/ 836744 w 2786836"/>
              <a:gd name="connsiteY1" fmla="*/ 84760 h 1881250"/>
              <a:gd name="connsiteX2" fmla="*/ 2744109 w 2786836"/>
              <a:gd name="connsiteY2" fmla="*/ 825557 h 1881250"/>
              <a:gd name="connsiteX3" fmla="*/ 2786836 w 2786836"/>
              <a:gd name="connsiteY3" fmla="*/ 826637 h 1881250"/>
              <a:gd name="connsiteX4" fmla="*/ 2786836 w 2786836"/>
              <a:gd name="connsiteY4" fmla="*/ 1881250 h 1881250"/>
              <a:gd name="connsiteX5" fmla="*/ 0 w 2786836"/>
              <a:gd name="connsiteY5" fmla="*/ 751744 h 1881250"/>
              <a:gd name="connsiteX6" fmla="*/ 743513 w 2786836"/>
              <a:gd name="connsiteY6" fmla="*/ 0 h 18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836" h="1881250">
                <a:moveTo>
                  <a:pt x="743513" y="0"/>
                </a:moveTo>
                <a:lnTo>
                  <a:pt x="836744" y="84760"/>
                </a:lnTo>
                <a:cubicBezTo>
                  <a:pt x="1360300" y="516959"/>
                  <a:pt x="2021058" y="788911"/>
                  <a:pt x="2744109" y="825557"/>
                </a:cubicBezTo>
                <a:lnTo>
                  <a:pt x="2786836" y="826637"/>
                </a:lnTo>
                <a:lnTo>
                  <a:pt x="2786836" y="1881250"/>
                </a:lnTo>
                <a:cubicBezTo>
                  <a:pt x="1747065" y="1851362"/>
                  <a:pt x="767065" y="1454105"/>
                  <a:pt x="0" y="751744"/>
                </a:cubicBezTo>
                <a:lnTo>
                  <a:pt x="743513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12175-F4BC-49FC-2F0B-1F160C647929}"/>
              </a:ext>
            </a:extLst>
          </p:cNvPr>
          <p:cNvSpPr txBox="1"/>
          <p:nvPr/>
        </p:nvSpPr>
        <p:spPr>
          <a:xfrm>
            <a:off x="1525947" y="1818458"/>
            <a:ext cx="290215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ACCELERATOR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B4A2F4-790B-3895-A57F-7654880851DF}"/>
              </a:ext>
            </a:extLst>
          </p:cNvPr>
          <p:cNvSpPr txBox="1"/>
          <p:nvPr/>
        </p:nvSpPr>
        <p:spPr>
          <a:xfrm>
            <a:off x="1525948" y="2192500"/>
            <a:ext cx="2902159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0" dirty="0">
                <a:latin typeface="Poppins" panose="00000500000000000000" pitchFamily="2" charset="0"/>
                <a:cs typeface="Poppins" panose="00000500000000000000" pitchFamily="2" charset="0"/>
              </a:rPr>
              <a:t>All BOD/BOT technical scope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2A1EB-6015-60FF-1BC2-1277FE915579}"/>
              </a:ext>
            </a:extLst>
          </p:cNvPr>
          <p:cNvSpPr txBox="1"/>
          <p:nvPr/>
        </p:nvSpPr>
        <p:spPr>
          <a:xfrm>
            <a:off x="1116967" y="2994851"/>
            <a:ext cx="290215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07BA58-C849-EA8B-9958-7E2513D13D07}"/>
              </a:ext>
            </a:extLst>
          </p:cNvPr>
          <p:cNvSpPr txBox="1"/>
          <p:nvPr/>
        </p:nvSpPr>
        <p:spPr>
          <a:xfrm>
            <a:off x="1116968" y="3368892"/>
            <a:ext cx="2902159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0" dirty="0">
                <a:latin typeface="Poppins" panose="00000500000000000000" pitchFamily="2" charset="0"/>
                <a:cs typeface="Poppins" panose="00000500000000000000" pitchFamily="2" charset="0"/>
              </a:rPr>
              <a:t>PSS, MPS, Controls, Software,</a:t>
            </a:r>
          </a:p>
          <a:p>
            <a:pPr>
              <a:lnSpc>
                <a:spcPts val="1800"/>
              </a:lnSpc>
            </a:pPr>
            <a:r>
              <a:rPr lang="en-US" sz="1200" spc="-10" dirty="0">
                <a:latin typeface="Poppins" panose="00000500000000000000" pitchFamily="2" charset="0"/>
                <a:cs typeface="Poppins" panose="00000500000000000000" pitchFamily="2" charset="0"/>
              </a:rPr>
              <a:t>Etc.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CB6587-F5E5-0ED8-B7B3-07DF6389F93F}"/>
              </a:ext>
            </a:extLst>
          </p:cNvPr>
          <p:cNvSpPr txBox="1"/>
          <p:nvPr/>
        </p:nvSpPr>
        <p:spPr>
          <a:xfrm>
            <a:off x="1116967" y="4172464"/>
            <a:ext cx="290215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ESH&amp;S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440E0E-37B3-5FF2-3BEA-6CF35950848C}"/>
              </a:ext>
            </a:extLst>
          </p:cNvPr>
          <p:cNvSpPr txBox="1"/>
          <p:nvPr/>
        </p:nvSpPr>
        <p:spPr>
          <a:xfrm>
            <a:off x="1116968" y="4546506"/>
            <a:ext cx="2902159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0" dirty="0">
                <a:latin typeface="Poppins" panose="00000500000000000000" pitchFamily="2" charset="0"/>
                <a:cs typeface="Poppins" panose="00000500000000000000" pitchFamily="2" charset="0"/>
              </a:rPr>
              <a:t>SRR4, OHS, RP, REMS, Training, Security,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7ADA55-34AB-3471-8D22-3FA4CB845C48}"/>
              </a:ext>
            </a:extLst>
          </p:cNvPr>
          <p:cNvSpPr txBox="1"/>
          <p:nvPr/>
        </p:nvSpPr>
        <p:spPr>
          <a:xfrm>
            <a:off x="1525947" y="5353952"/>
            <a:ext cx="290215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Eng./Infra.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985AC-FEB5-80B1-D5FD-518DB0CBFC72}"/>
              </a:ext>
            </a:extLst>
          </p:cNvPr>
          <p:cNvSpPr txBox="1"/>
          <p:nvPr/>
        </p:nvSpPr>
        <p:spPr>
          <a:xfrm>
            <a:off x="1525948" y="5727994"/>
            <a:ext cx="2902159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0" dirty="0">
                <a:latin typeface="Poppins" panose="00000500000000000000" pitchFamily="2" charset="0"/>
                <a:cs typeface="Poppins" panose="00000500000000000000" pitchFamily="2" charset="0"/>
              </a:rPr>
              <a:t>Design &amp; Engineering, Site support and services, IOM, IT, Etc.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5C84F9-249C-F289-FF3C-7AC7C8F0D5BE}"/>
              </a:ext>
            </a:extLst>
          </p:cNvPr>
          <p:cNvSpPr txBox="1"/>
          <p:nvPr/>
        </p:nvSpPr>
        <p:spPr>
          <a:xfrm>
            <a:off x="7763893" y="1818458"/>
            <a:ext cx="290215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700" b="1" spc="-15" dirty="0">
                <a:solidFill>
                  <a:srgbClr val="87C6E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Operations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D027CF-B085-013B-46E9-3912DBEC757A}"/>
              </a:ext>
            </a:extLst>
          </p:cNvPr>
          <p:cNvSpPr txBox="1"/>
          <p:nvPr/>
        </p:nvSpPr>
        <p:spPr>
          <a:xfrm>
            <a:off x="7763894" y="2192500"/>
            <a:ext cx="2902159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200" spc="-10" dirty="0">
                <a:latin typeface="Poppins" panose="00000500000000000000" pitchFamily="2" charset="0"/>
                <a:cs typeface="Poppins" panose="00000500000000000000" pitchFamily="2" charset="0"/>
              </a:rPr>
              <a:t>MCR, WOO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1D4079-C5BB-C7E9-8BED-F233478276B1}"/>
              </a:ext>
            </a:extLst>
          </p:cNvPr>
          <p:cNvSpPr txBox="1"/>
          <p:nvPr/>
        </p:nvSpPr>
        <p:spPr>
          <a:xfrm>
            <a:off x="8172873" y="2994851"/>
            <a:ext cx="290215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700" b="1" spc="-15" dirty="0">
                <a:solidFill>
                  <a:srgbClr val="778F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Target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BDD524-CFD6-5C9C-1DAC-B4288DD3AEFC}"/>
              </a:ext>
            </a:extLst>
          </p:cNvPr>
          <p:cNvSpPr txBox="1"/>
          <p:nvPr/>
        </p:nvSpPr>
        <p:spPr>
          <a:xfrm>
            <a:off x="8172874" y="3368892"/>
            <a:ext cx="2902159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200" spc="-10" dirty="0">
                <a:latin typeface="Poppins" panose="00000500000000000000" pitchFamily="2" charset="0"/>
                <a:cs typeface="Poppins" panose="00000500000000000000" pitchFamily="2" charset="0"/>
              </a:rPr>
              <a:t>Tuning Beam Dump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1F9C9-EFC9-710B-6DA1-AF85A54C9F54}"/>
              </a:ext>
            </a:extLst>
          </p:cNvPr>
          <p:cNvSpPr txBox="1"/>
          <p:nvPr/>
        </p:nvSpPr>
        <p:spPr>
          <a:xfrm>
            <a:off x="8172873" y="4175202"/>
            <a:ext cx="290215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700" b="1" spc="-15" dirty="0">
                <a:solidFill>
                  <a:srgbClr val="C7DB8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Licence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6B783D-AC82-36A4-4742-E3F80726DEE2}"/>
              </a:ext>
            </a:extLst>
          </p:cNvPr>
          <p:cNvSpPr txBox="1"/>
          <p:nvPr/>
        </p:nvSpPr>
        <p:spPr>
          <a:xfrm>
            <a:off x="8172874" y="4549244"/>
            <a:ext cx="2902159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200" spc="-10" dirty="0">
                <a:latin typeface="Poppins" panose="00000500000000000000" pitchFamily="2" charset="0"/>
                <a:cs typeface="Poppins" panose="00000500000000000000" pitchFamily="2" charset="0"/>
              </a:rPr>
              <a:t>SCL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0B0EBC-9CE0-7AF6-0213-629D563D95B1}"/>
              </a:ext>
            </a:extLst>
          </p:cNvPr>
          <p:cNvSpPr txBox="1"/>
          <p:nvPr/>
        </p:nvSpPr>
        <p:spPr>
          <a:xfrm>
            <a:off x="7763893" y="5351595"/>
            <a:ext cx="2902159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700" b="1" spc="-15" dirty="0">
                <a:solidFill>
                  <a:srgbClr val="81AC9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Everything else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54F7DF-8987-A44E-1CD6-2CE361A25E74}"/>
              </a:ext>
            </a:extLst>
          </p:cNvPr>
          <p:cNvSpPr txBox="1"/>
          <p:nvPr/>
        </p:nvSpPr>
        <p:spPr>
          <a:xfrm>
            <a:off x="7763894" y="5725636"/>
            <a:ext cx="2902159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200" spc="-10" dirty="0">
                <a:latin typeface="Poppins" panose="00000500000000000000" pitchFamily="2" charset="0"/>
                <a:cs typeface="Poppins" panose="00000500000000000000" pitchFamily="2" charset="0"/>
              </a:rPr>
              <a:t>Quality, Engineering Management, Admin, Etc. </a:t>
            </a:r>
          </a:p>
        </p:txBody>
      </p:sp>
    </p:spTree>
    <p:extLst>
      <p:ext uri="{BB962C8B-B14F-4D97-AF65-F5344CB8AC3E}">
        <p14:creationId xmlns:p14="http://schemas.microsoft.com/office/powerpoint/2010/main" val="9920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1B17-147A-73A3-15ED-34D8B862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Accelerator Baseline Scope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B61764-C68E-8CEE-870C-734DA2F6B743}"/>
              </a:ext>
            </a:extLst>
          </p:cNvPr>
          <p:cNvGrpSpPr/>
          <p:nvPr/>
        </p:nvGrpSpPr>
        <p:grpSpPr>
          <a:xfrm>
            <a:off x="351204" y="4166494"/>
            <a:ext cx="11948164" cy="1307048"/>
            <a:chOff x="351204" y="4734191"/>
            <a:chExt cx="11948164" cy="1307048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DECF492-595C-73D6-E2C6-552485308D1E}"/>
                </a:ext>
              </a:extLst>
            </p:cNvPr>
            <p:cNvGrpSpPr/>
            <p:nvPr/>
          </p:nvGrpSpPr>
          <p:grpSpPr>
            <a:xfrm>
              <a:off x="710471" y="5136444"/>
              <a:ext cx="10236362" cy="433099"/>
              <a:chOff x="337152" y="5720475"/>
              <a:chExt cx="10236362" cy="433099"/>
            </a:xfrm>
          </p:grpSpPr>
          <p:sp>
            <p:nvSpPr>
              <p:cNvPr id="498" name="Rounded Rectangle 497">
                <a:extLst>
                  <a:ext uri="{FF2B5EF4-FFF2-40B4-BE49-F238E27FC236}">
                    <a16:creationId xmlns:a16="http://schemas.microsoft.com/office/drawing/2014/main" id="{217352D2-5FA9-D33D-2008-70A283FB22B9}"/>
                  </a:ext>
                </a:extLst>
              </p:cNvPr>
              <p:cNvSpPr/>
              <p:nvPr/>
            </p:nvSpPr>
            <p:spPr>
              <a:xfrm>
                <a:off x="2330476" y="5721574"/>
                <a:ext cx="504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9" name="Rounded Rectangle 498">
                <a:extLst>
                  <a:ext uri="{FF2B5EF4-FFF2-40B4-BE49-F238E27FC236}">
                    <a16:creationId xmlns:a16="http://schemas.microsoft.com/office/drawing/2014/main" id="{2F63D83C-FEFB-03FC-FC81-7832904321DE}"/>
                  </a:ext>
                </a:extLst>
              </p:cNvPr>
              <p:cNvSpPr/>
              <p:nvPr/>
            </p:nvSpPr>
            <p:spPr>
              <a:xfrm>
                <a:off x="299630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0" name="Rounded Rectangle 499">
                <a:extLst>
                  <a:ext uri="{FF2B5EF4-FFF2-40B4-BE49-F238E27FC236}">
                    <a16:creationId xmlns:a16="http://schemas.microsoft.com/office/drawing/2014/main" id="{E96ACFDB-C1A1-CF94-880E-767F3CE65BF1}"/>
                  </a:ext>
                </a:extLst>
              </p:cNvPr>
              <p:cNvSpPr/>
              <p:nvPr/>
            </p:nvSpPr>
            <p:spPr>
              <a:xfrm>
                <a:off x="3724714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1" name="Rounded Rectangle 500">
                <a:extLst>
                  <a:ext uri="{FF2B5EF4-FFF2-40B4-BE49-F238E27FC236}">
                    <a16:creationId xmlns:a16="http://schemas.microsoft.com/office/drawing/2014/main" id="{AAB3AECC-C18A-5AEE-D3BD-4953497CBFED}"/>
                  </a:ext>
                </a:extLst>
              </p:cNvPr>
              <p:cNvSpPr/>
              <p:nvPr/>
            </p:nvSpPr>
            <p:spPr>
              <a:xfrm>
                <a:off x="3123762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2" name="Rounded Rectangle 501">
                <a:extLst>
                  <a:ext uri="{FF2B5EF4-FFF2-40B4-BE49-F238E27FC236}">
                    <a16:creationId xmlns:a16="http://schemas.microsoft.com/office/drawing/2014/main" id="{DB9BC718-ED34-7D9F-139E-D29B317E08F1}"/>
                  </a:ext>
                </a:extLst>
              </p:cNvPr>
              <p:cNvSpPr/>
              <p:nvPr/>
            </p:nvSpPr>
            <p:spPr>
              <a:xfrm>
                <a:off x="3259536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3" name="Rounded Rectangle 502">
                <a:extLst>
                  <a:ext uri="{FF2B5EF4-FFF2-40B4-BE49-F238E27FC236}">
                    <a16:creationId xmlns:a16="http://schemas.microsoft.com/office/drawing/2014/main" id="{0838A882-69B2-24F7-269B-3DF76979001A}"/>
                  </a:ext>
                </a:extLst>
              </p:cNvPr>
              <p:cNvSpPr/>
              <p:nvPr/>
            </p:nvSpPr>
            <p:spPr>
              <a:xfrm>
                <a:off x="338699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4" name="Rounded Rectangle 503">
                <a:extLst>
                  <a:ext uri="{FF2B5EF4-FFF2-40B4-BE49-F238E27FC236}">
                    <a16:creationId xmlns:a16="http://schemas.microsoft.com/office/drawing/2014/main" id="{F6135F7E-787F-28B4-34E0-88028271D337}"/>
                  </a:ext>
                </a:extLst>
              </p:cNvPr>
              <p:cNvSpPr/>
              <p:nvPr/>
            </p:nvSpPr>
            <p:spPr>
              <a:xfrm>
                <a:off x="351139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5" name="Rounded Rectangle 504">
                <a:extLst>
                  <a:ext uri="{FF2B5EF4-FFF2-40B4-BE49-F238E27FC236}">
                    <a16:creationId xmlns:a16="http://schemas.microsoft.com/office/drawing/2014/main" id="{4E2FC0DA-864D-0F14-5167-21C371FA7EA9}"/>
                  </a:ext>
                </a:extLst>
              </p:cNvPr>
              <p:cNvSpPr/>
              <p:nvPr/>
            </p:nvSpPr>
            <p:spPr>
              <a:xfrm>
                <a:off x="3862922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6" name="Rounded Rectangle 505">
                <a:extLst>
                  <a:ext uri="{FF2B5EF4-FFF2-40B4-BE49-F238E27FC236}">
                    <a16:creationId xmlns:a16="http://schemas.microsoft.com/office/drawing/2014/main" id="{F411C2C0-D1E2-573A-37D8-732B23FBC7E5}"/>
                  </a:ext>
                </a:extLst>
              </p:cNvPr>
              <p:cNvSpPr/>
              <p:nvPr/>
            </p:nvSpPr>
            <p:spPr>
              <a:xfrm>
                <a:off x="4001260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7" name="Rounded Rectangle 506">
                <a:extLst>
                  <a:ext uri="{FF2B5EF4-FFF2-40B4-BE49-F238E27FC236}">
                    <a16:creationId xmlns:a16="http://schemas.microsoft.com/office/drawing/2014/main" id="{476B94E5-0570-77C0-D9B7-E99D06518427}"/>
                  </a:ext>
                </a:extLst>
              </p:cNvPr>
              <p:cNvSpPr/>
              <p:nvPr/>
            </p:nvSpPr>
            <p:spPr>
              <a:xfrm>
                <a:off x="4139598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8" name="Rounded Rectangle 507">
                <a:extLst>
                  <a:ext uri="{FF2B5EF4-FFF2-40B4-BE49-F238E27FC236}">
                    <a16:creationId xmlns:a16="http://schemas.microsoft.com/office/drawing/2014/main" id="{1A400FB8-9636-81BC-A679-2826654677D6}"/>
                  </a:ext>
                </a:extLst>
              </p:cNvPr>
              <p:cNvSpPr/>
              <p:nvPr/>
            </p:nvSpPr>
            <p:spPr>
              <a:xfrm>
                <a:off x="4277806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9" name="Rounded Rectangle 508">
                <a:extLst>
                  <a:ext uri="{FF2B5EF4-FFF2-40B4-BE49-F238E27FC236}">
                    <a16:creationId xmlns:a16="http://schemas.microsoft.com/office/drawing/2014/main" id="{7CF7B784-ED1D-7DE9-C8FE-3AED088638E5}"/>
                  </a:ext>
                </a:extLst>
              </p:cNvPr>
              <p:cNvSpPr/>
              <p:nvPr/>
            </p:nvSpPr>
            <p:spPr>
              <a:xfrm>
                <a:off x="4416144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0" name="Rounded Rectangle 509">
                <a:extLst>
                  <a:ext uri="{FF2B5EF4-FFF2-40B4-BE49-F238E27FC236}">
                    <a16:creationId xmlns:a16="http://schemas.microsoft.com/office/drawing/2014/main" id="{427E6AEA-E7CC-942C-F398-2BF0602504CD}"/>
                  </a:ext>
                </a:extLst>
              </p:cNvPr>
              <p:cNvSpPr/>
              <p:nvPr/>
            </p:nvSpPr>
            <p:spPr>
              <a:xfrm>
                <a:off x="4554482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1" name="Rounded Rectangle 510">
                <a:extLst>
                  <a:ext uri="{FF2B5EF4-FFF2-40B4-BE49-F238E27FC236}">
                    <a16:creationId xmlns:a16="http://schemas.microsoft.com/office/drawing/2014/main" id="{E83FA689-ABD8-6F63-2013-0945A4DE957A}"/>
                  </a:ext>
                </a:extLst>
              </p:cNvPr>
              <p:cNvSpPr/>
              <p:nvPr/>
            </p:nvSpPr>
            <p:spPr>
              <a:xfrm>
                <a:off x="4692690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2" name="Rounded Rectangle 511">
                <a:extLst>
                  <a:ext uri="{FF2B5EF4-FFF2-40B4-BE49-F238E27FC236}">
                    <a16:creationId xmlns:a16="http://schemas.microsoft.com/office/drawing/2014/main" id="{6A6BE37D-465F-6778-3865-7B38AFA7E27A}"/>
                  </a:ext>
                </a:extLst>
              </p:cNvPr>
              <p:cNvSpPr/>
              <p:nvPr/>
            </p:nvSpPr>
            <p:spPr>
              <a:xfrm>
                <a:off x="4831028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3" name="Rounded Rectangle 512">
                <a:extLst>
                  <a:ext uri="{FF2B5EF4-FFF2-40B4-BE49-F238E27FC236}">
                    <a16:creationId xmlns:a16="http://schemas.microsoft.com/office/drawing/2014/main" id="{D09CD82B-9E36-5AE9-D74F-3C46E5451846}"/>
                  </a:ext>
                </a:extLst>
              </p:cNvPr>
              <p:cNvSpPr/>
              <p:nvPr/>
            </p:nvSpPr>
            <p:spPr>
              <a:xfrm>
                <a:off x="4969366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14" name="Rounded Rectangle 513">
                <a:extLst>
                  <a:ext uri="{FF2B5EF4-FFF2-40B4-BE49-F238E27FC236}">
                    <a16:creationId xmlns:a16="http://schemas.microsoft.com/office/drawing/2014/main" id="{5AB17F56-2CCC-0FF1-11BE-193EA2AC0E14}"/>
                  </a:ext>
                </a:extLst>
              </p:cNvPr>
              <p:cNvSpPr/>
              <p:nvPr/>
            </p:nvSpPr>
            <p:spPr>
              <a:xfrm>
                <a:off x="5107574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15" name="Rounded Rectangle 514">
                <a:extLst>
                  <a:ext uri="{FF2B5EF4-FFF2-40B4-BE49-F238E27FC236}">
                    <a16:creationId xmlns:a16="http://schemas.microsoft.com/office/drawing/2014/main" id="{22385D0D-7946-FE25-B535-761DD6EE96F1}"/>
                  </a:ext>
                </a:extLst>
              </p:cNvPr>
              <p:cNvSpPr/>
              <p:nvPr/>
            </p:nvSpPr>
            <p:spPr>
              <a:xfrm>
                <a:off x="5245912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16" name="Rounded Rectangle 515">
                <a:extLst>
                  <a:ext uri="{FF2B5EF4-FFF2-40B4-BE49-F238E27FC236}">
                    <a16:creationId xmlns:a16="http://schemas.microsoft.com/office/drawing/2014/main" id="{B885A20C-5A27-89FB-3F6F-2A81E7B745A6}"/>
                  </a:ext>
                </a:extLst>
              </p:cNvPr>
              <p:cNvSpPr/>
              <p:nvPr/>
            </p:nvSpPr>
            <p:spPr>
              <a:xfrm>
                <a:off x="5384250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7" name="Rounded Rectangle 516">
                <a:extLst>
                  <a:ext uri="{FF2B5EF4-FFF2-40B4-BE49-F238E27FC236}">
                    <a16:creationId xmlns:a16="http://schemas.microsoft.com/office/drawing/2014/main" id="{10945939-68A6-9310-AB3A-C73798337504}"/>
                  </a:ext>
                </a:extLst>
              </p:cNvPr>
              <p:cNvSpPr/>
              <p:nvPr/>
            </p:nvSpPr>
            <p:spPr>
              <a:xfrm>
                <a:off x="562723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8" name="Rounded Rectangle 517">
                <a:extLst>
                  <a:ext uri="{FF2B5EF4-FFF2-40B4-BE49-F238E27FC236}">
                    <a16:creationId xmlns:a16="http://schemas.microsoft.com/office/drawing/2014/main" id="{9FAB6FBD-51F5-8F72-5EAF-44720FC7B75B}"/>
                  </a:ext>
                </a:extLst>
              </p:cNvPr>
              <p:cNvSpPr/>
              <p:nvPr/>
            </p:nvSpPr>
            <p:spPr>
              <a:xfrm>
                <a:off x="576557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19" name="Rounded Rectangle 518">
                <a:extLst>
                  <a:ext uri="{FF2B5EF4-FFF2-40B4-BE49-F238E27FC236}">
                    <a16:creationId xmlns:a16="http://schemas.microsoft.com/office/drawing/2014/main" id="{EC79BABA-D5DC-794A-F96A-9A307C569FD0}"/>
                  </a:ext>
                </a:extLst>
              </p:cNvPr>
              <p:cNvSpPr/>
              <p:nvPr/>
            </p:nvSpPr>
            <p:spPr>
              <a:xfrm>
                <a:off x="590391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0" name="Rounded Rectangle 519">
                <a:extLst>
                  <a:ext uri="{FF2B5EF4-FFF2-40B4-BE49-F238E27FC236}">
                    <a16:creationId xmlns:a16="http://schemas.microsoft.com/office/drawing/2014/main" id="{2ADFB39B-CFAF-37FD-6CC2-F3EC947D00B0}"/>
                  </a:ext>
                </a:extLst>
              </p:cNvPr>
              <p:cNvSpPr/>
              <p:nvPr/>
            </p:nvSpPr>
            <p:spPr>
              <a:xfrm>
                <a:off x="604212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1" name="Rounded Rectangle 520">
                <a:extLst>
                  <a:ext uri="{FF2B5EF4-FFF2-40B4-BE49-F238E27FC236}">
                    <a16:creationId xmlns:a16="http://schemas.microsoft.com/office/drawing/2014/main" id="{7BBB2D21-B586-CE65-EB1F-FC1834909DB6}"/>
                  </a:ext>
                </a:extLst>
              </p:cNvPr>
              <p:cNvSpPr/>
              <p:nvPr/>
            </p:nvSpPr>
            <p:spPr>
              <a:xfrm>
                <a:off x="618046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2" name="Rounded Rectangle 521">
                <a:extLst>
                  <a:ext uri="{FF2B5EF4-FFF2-40B4-BE49-F238E27FC236}">
                    <a16:creationId xmlns:a16="http://schemas.microsoft.com/office/drawing/2014/main" id="{EF84CC82-8B0E-D579-113E-0E97257406D0}"/>
                  </a:ext>
                </a:extLst>
              </p:cNvPr>
              <p:cNvSpPr/>
              <p:nvPr/>
            </p:nvSpPr>
            <p:spPr>
              <a:xfrm>
                <a:off x="631879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3" name="Rounded Rectangle 522">
                <a:extLst>
                  <a:ext uri="{FF2B5EF4-FFF2-40B4-BE49-F238E27FC236}">
                    <a16:creationId xmlns:a16="http://schemas.microsoft.com/office/drawing/2014/main" id="{34BACCC2-BA10-B014-85AF-85CC7A69C1BE}"/>
                  </a:ext>
                </a:extLst>
              </p:cNvPr>
              <p:cNvSpPr/>
              <p:nvPr/>
            </p:nvSpPr>
            <p:spPr>
              <a:xfrm>
                <a:off x="645700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524" name="Rounded Rectangle 523">
                <a:extLst>
                  <a:ext uri="{FF2B5EF4-FFF2-40B4-BE49-F238E27FC236}">
                    <a16:creationId xmlns:a16="http://schemas.microsoft.com/office/drawing/2014/main" id="{1C87F425-9618-16C7-4E01-6D47E99F65DE}"/>
                  </a:ext>
                </a:extLst>
              </p:cNvPr>
              <p:cNvSpPr/>
              <p:nvPr/>
            </p:nvSpPr>
            <p:spPr>
              <a:xfrm>
                <a:off x="659534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5" name="Rounded Rectangle 524">
                <a:extLst>
                  <a:ext uri="{FF2B5EF4-FFF2-40B4-BE49-F238E27FC236}">
                    <a16:creationId xmlns:a16="http://schemas.microsoft.com/office/drawing/2014/main" id="{CBA7CA2D-1617-E28E-DAE2-CFBC5D20A350}"/>
                  </a:ext>
                </a:extLst>
              </p:cNvPr>
              <p:cNvSpPr/>
              <p:nvPr/>
            </p:nvSpPr>
            <p:spPr>
              <a:xfrm>
                <a:off x="673368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6" name="Rounded Rectangle 525">
                <a:extLst>
                  <a:ext uri="{FF2B5EF4-FFF2-40B4-BE49-F238E27FC236}">
                    <a16:creationId xmlns:a16="http://schemas.microsoft.com/office/drawing/2014/main" id="{55F49B36-ACA3-14F5-633A-A8E14E332179}"/>
                  </a:ext>
                </a:extLst>
              </p:cNvPr>
              <p:cNvSpPr/>
              <p:nvPr/>
            </p:nvSpPr>
            <p:spPr>
              <a:xfrm>
                <a:off x="698221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7" name="Rounded Rectangle 526">
                <a:extLst>
                  <a:ext uri="{FF2B5EF4-FFF2-40B4-BE49-F238E27FC236}">
                    <a16:creationId xmlns:a16="http://schemas.microsoft.com/office/drawing/2014/main" id="{5A2ED7D1-1E5B-8EFC-8EAB-0A6DE4D5CA46}"/>
                  </a:ext>
                </a:extLst>
              </p:cNvPr>
              <p:cNvSpPr/>
              <p:nvPr/>
            </p:nvSpPr>
            <p:spPr>
              <a:xfrm>
                <a:off x="712055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8" name="Rounded Rectangle 527">
                <a:extLst>
                  <a:ext uri="{FF2B5EF4-FFF2-40B4-BE49-F238E27FC236}">
                    <a16:creationId xmlns:a16="http://schemas.microsoft.com/office/drawing/2014/main" id="{F4C1D443-D8FD-DAA3-32DC-BCF7274A85AB}"/>
                  </a:ext>
                </a:extLst>
              </p:cNvPr>
              <p:cNvSpPr/>
              <p:nvPr/>
            </p:nvSpPr>
            <p:spPr>
              <a:xfrm>
                <a:off x="725888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9" name="Rounded Rectangle 528">
                <a:extLst>
                  <a:ext uri="{FF2B5EF4-FFF2-40B4-BE49-F238E27FC236}">
                    <a16:creationId xmlns:a16="http://schemas.microsoft.com/office/drawing/2014/main" id="{EC3E0CA4-C0F1-409F-6E6E-55835C291D11}"/>
                  </a:ext>
                </a:extLst>
              </p:cNvPr>
              <p:cNvSpPr/>
              <p:nvPr/>
            </p:nvSpPr>
            <p:spPr>
              <a:xfrm>
                <a:off x="739709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0" name="Rounded Rectangle 529">
                <a:extLst>
                  <a:ext uri="{FF2B5EF4-FFF2-40B4-BE49-F238E27FC236}">
                    <a16:creationId xmlns:a16="http://schemas.microsoft.com/office/drawing/2014/main" id="{15394918-5DEC-2C55-3002-408DE69BD6E2}"/>
                  </a:ext>
                </a:extLst>
              </p:cNvPr>
              <p:cNvSpPr/>
              <p:nvPr/>
            </p:nvSpPr>
            <p:spPr>
              <a:xfrm>
                <a:off x="753543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1" name="Rounded Rectangle 530">
                <a:extLst>
                  <a:ext uri="{FF2B5EF4-FFF2-40B4-BE49-F238E27FC236}">
                    <a16:creationId xmlns:a16="http://schemas.microsoft.com/office/drawing/2014/main" id="{7740611A-795F-CF12-4312-F2A83CDDFFAF}"/>
                  </a:ext>
                </a:extLst>
              </p:cNvPr>
              <p:cNvSpPr/>
              <p:nvPr/>
            </p:nvSpPr>
            <p:spPr>
              <a:xfrm>
                <a:off x="767377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2" name="Rounded Rectangle 531">
                <a:extLst>
                  <a:ext uri="{FF2B5EF4-FFF2-40B4-BE49-F238E27FC236}">
                    <a16:creationId xmlns:a16="http://schemas.microsoft.com/office/drawing/2014/main" id="{63618FD5-77BB-6A36-F01F-5C3E0DAD79F4}"/>
                  </a:ext>
                </a:extLst>
              </p:cNvPr>
              <p:cNvSpPr/>
              <p:nvPr/>
            </p:nvSpPr>
            <p:spPr>
              <a:xfrm>
                <a:off x="781198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3" name="Rounded Rectangle 532">
                <a:extLst>
                  <a:ext uri="{FF2B5EF4-FFF2-40B4-BE49-F238E27FC236}">
                    <a16:creationId xmlns:a16="http://schemas.microsoft.com/office/drawing/2014/main" id="{B81E82DE-630A-06B7-3EAA-2178666EF462}"/>
                  </a:ext>
                </a:extLst>
              </p:cNvPr>
              <p:cNvSpPr/>
              <p:nvPr/>
            </p:nvSpPr>
            <p:spPr>
              <a:xfrm>
                <a:off x="795031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4" name="Rounded Rectangle 533">
                <a:extLst>
                  <a:ext uri="{FF2B5EF4-FFF2-40B4-BE49-F238E27FC236}">
                    <a16:creationId xmlns:a16="http://schemas.microsoft.com/office/drawing/2014/main" id="{6AA47DE6-CA5F-7CE0-19D8-A5058896924E}"/>
                  </a:ext>
                </a:extLst>
              </p:cNvPr>
              <p:cNvSpPr/>
              <p:nvPr/>
            </p:nvSpPr>
            <p:spPr>
              <a:xfrm>
                <a:off x="808865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5" name="Rounded Rectangle 534">
                <a:extLst>
                  <a:ext uri="{FF2B5EF4-FFF2-40B4-BE49-F238E27FC236}">
                    <a16:creationId xmlns:a16="http://schemas.microsoft.com/office/drawing/2014/main" id="{D5F878BC-9D9A-5F9D-B394-A508FFC89824}"/>
                  </a:ext>
                </a:extLst>
              </p:cNvPr>
              <p:cNvSpPr/>
              <p:nvPr/>
            </p:nvSpPr>
            <p:spPr>
              <a:xfrm>
                <a:off x="823515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6" name="Rounded Rectangle 535">
                <a:extLst>
                  <a:ext uri="{FF2B5EF4-FFF2-40B4-BE49-F238E27FC236}">
                    <a16:creationId xmlns:a16="http://schemas.microsoft.com/office/drawing/2014/main" id="{DC581842-9504-F82E-749B-AE2DA89AEF84}"/>
                  </a:ext>
                </a:extLst>
              </p:cNvPr>
              <p:cNvSpPr/>
              <p:nvPr/>
            </p:nvSpPr>
            <p:spPr>
              <a:xfrm>
                <a:off x="837349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7" name="Rounded Rectangle 536">
                <a:extLst>
                  <a:ext uri="{FF2B5EF4-FFF2-40B4-BE49-F238E27FC236}">
                    <a16:creationId xmlns:a16="http://schemas.microsoft.com/office/drawing/2014/main" id="{C43C5C2C-528B-6C20-B817-6A22F253FB82}"/>
                  </a:ext>
                </a:extLst>
              </p:cNvPr>
              <p:cNvSpPr/>
              <p:nvPr/>
            </p:nvSpPr>
            <p:spPr>
              <a:xfrm>
                <a:off x="851183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8" name="Rounded Rectangle 537">
                <a:extLst>
                  <a:ext uri="{FF2B5EF4-FFF2-40B4-BE49-F238E27FC236}">
                    <a16:creationId xmlns:a16="http://schemas.microsoft.com/office/drawing/2014/main" id="{7196B73F-DB34-8388-E6A1-743BB5845073}"/>
                  </a:ext>
                </a:extLst>
              </p:cNvPr>
              <p:cNvSpPr/>
              <p:nvPr/>
            </p:nvSpPr>
            <p:spPr>
              <a:xfrm>
                <a:off x="865004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9" name="Rounded Rectangle 538">
                <a:extLst>
                  <a:ext uri="{FF2B5EF4-FFF2-40B4-BE49-F238E27FC236}">
                    <a16:creationId xmlns:a16="http://schemas.microsoft.com/office/drawing/2014/main" id="{415ADEAA-ECDA-598F-96BF-9646E9C87B6C}"/>
                  </a:ext>
                </a:extLst>
              </p:cNvPr>
              <p:cNvSpPr/>
              <p:nvPr/>
            </p:nvSpPr>
            <p:spPr>
              <a:xfrm>
                <a:off x="878837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0" name="Rounded Rectangle 539">
                <a:extLst>
                  <a:ext uri="{FF2B5EF4-FFF2-40B4-BE49-F238E27FC236}">
                    <a16:creationId xmlns:a16="http://schemas.microsoft.com/office/drawing/2014/main" id="{4C332891-B238-6F06-4530-35931C9766F8}"/>
                  </a:ext>
                </a:extLst>
              </p:cNvPr>
              <p:cNvSpPr/>
              <p:nvPr/>
            </p:nvSpPr>
            <p:spPr>
              <a:xfrm>
                <a:off x="892671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1" name="Rounded Rectangle 540">
                <a:extLst>
                  <a:ext uri="{FF2B5EF4-FFF2-40B4-BE49-F238E27FC236}">
                    <a16:creationId xmlns:a16="http://schemas.microsoft.com/office/drawing/2014/main" id="{34E57604-EA47-99D5-ABA4-CEC0CE783513}"/>
                  </a:ext>
                </a:extLst>
              </p:cNvPr>
              <p:cNvSpPr/>
              <p:nvPr/>
            </p:nvSpPr>
            <p:spPr>
              <a:xfrm>
                <a:off x="906492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2" name="Rounded Rectangle 541">
                <a:extLst>
                  <a:ext uri="{FF2B5EF4-FFF2-40B4-BE49-F238E27FC236}">
                    <a16:creationId xmlns:a16="http://schemas.microsoft.com/office/drawing/2014/main" id="{C6C50466-11B4-43A3-EF7A-A40F33012569}"/>
                  </a:ext>
                </a:extLst>
              </p:cNvPr>
              <p:cNvSpPr/>
              <p:nvPr/>
            </p:nvSpPr>
            <p:spPr>
              <a:xfrm>
                <a:off x="920326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3" name="Rounded Rectangle 542">
                <a:extLst>
                  <a:ext uri="{FF2B5EF4-FFF2-40B4-BE49-F238E27FC236}">
                    <a16:creationId xmlns:a16="http://schemas.microsoft.com/office/drawing/2014/main" id="{1BF28B91-5FA5-151D-59DE-E90829D88D80}"/>
                  </a:ext>
                </a:extLst>
              </p:cNvPr>
              <p:cNvSpPr/>
              <p:nvPr/>
            </p:nvSpPr>
            <p:spPr>
              <a:xfrm>
                <a:off x="934160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4" name="Rounded Rectangle 543">
                <a:extLst>
                  <a:ext uri="{FF2B5EF4-FFF2-40B4-BE49-F238E27FC236}">
                    <a16:creationId xmlns:a16="http://schemas.microsoft.com/office/drawing/2014/main" id="{D6C8532C-A952-3C13-1C0C-2A886EBF657C}"/>
                  </a:ext>
                </a:extLst>
              </p:cNvPr>
              <p:cNvSpPr/>
              <p:nvPr/>
            </p:nvSpPr>
            <p:spPr>
              <a:xfrm>
                <a:off x="947993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5" name="Rounded Rectangle 544">
                <a:extLst>
                  <a:ext uri="{FF2B5EF4-FFF2-40B4-BE49-F238E27FC236}">
                    <a16:creationId xmlns:a16="http://schemas.microsoft.com/office/drawing/2014/main" id="{4E5B51C0-7FF6-6C39-75C4-A67815D3FD61}"/>
                  </a:ext>
                </a:extLst>
              </p:cNvPr>
              <p:cNvSpPr/>
              <p:nvPr/>
            </p:nvSpPr>
            <p:spPr>
              <a:xfrm>
                <a:off x="961827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6" name="Rounded Rectangle 545">
                <a:extLst>
                  <a:ext uri="{FF2B5EF4-FFF2-40B4-BE49-F238E27FC236}">
                    <a16:creationId xmlns:a16="http://schemas.microsoft.com/office/drawing/2014/main" id="{B9BB49D8-E37A-C2D1-D84D-76C1C762510E}"/>
                  </a:ext>
                </a:extLst>
              </p:cNvPr>
              <p:cNvSpPr/>
              <p:nvPr/>
            </p:nvSpPr>
            <p:spPr>
              <a:xfrm>
                <a:off x="975661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7" name="Rounded Rectangle 546">
                <a:extLst>
                  <a:ext uri="{FF2B5EF4-FFF2-40B4-BE49-F238E27FC236}">
                    <a16:creationId xmlns:a16="http://schemas.microsoft.com/office/drawing/2014/main" id="{8C0C1A03-B302-87F0-D077-AF6C05C538D7}"/>
                  </a:ext>
                </a:extLst>
              </p:cNvPr>
              <p:cNvSpPr/>
              <p:nvPr/>
            </p:nvSpPr>
            <p:spPr>
              <a:xfrm>
                <a:off x="9982908" y="5721574"/>
                <a:ext cx="546285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8" name="TextBox 547">
                <a:extLst>
                  <a:ext uri="{FF2B5EF4-FFF2-40B4-BE49-F238E27FC236}">
                    <a16:creationId xmlns:a16="http://schemas.microsoft.com/office/drawing/2014/main" id="{63268358-4282-23FC-6D07-3AB7E8A8BB8C}"/>
                  </a:ext>
                </a:extLst>
              </p:cNvPr>
              <p:cNvSpPr txBox="1"/>
              <p:nvPr/>
            </p:nvSpPr>
            <p:spPr>
              <a:xfrm>
                <a:off x="360211" y="5791178"/>
                <a:ext cx="4546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666666"/>
                    </a:solidFill>
                  </a:rPr>
                  <a:t>ISrc</a:t>
                </a:r>
              </a:p>
            </p:txBody>
          </p:sp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074CB78E-D2D9-0C60-E749-8AD54D9EB029}"/>
                  </a:ext>
                </a:extLst>
              </p:cNvPr>
              <p:cNvSpPr txBox="1"/>
              <p:nvPr/>
            </p:nvSpPr>
            <p:spPr>
              <a:xfrm>
                <a:off x="992775" y="5791178"/>
                <a:ext cx="529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666666"/>
                    </a:solidFill>
                  </a:rPr>
                  <a:t>LEBT</a:t>
                </a:r>
              </a:p>
            </p:txBody>
          </p:sp>
          <p:sp>
            <p:nvSpPr>
              <p:cNvPr id="550" name="TextBox 549">
                <a:extLst>
                  <a:ext uri="{FF2B5EF4-FFF2-40B4-BE49-F238E27FC236}">
                    <a16:creationId xmlns:a16="http://schemas.microsoft.com/office/drawing/2014/main" id="{5AEEB94F-4D6D-8068-4B58-C460CAD2509B}"/>
                  </a:ext>
                </a:extLst>
              </p:cNvPr>
              <p:cNvSpPr txBox="1"/>
              <p:nvPr/>
            </p:nvSpPr>
            <p:spPr>
              <a:xfrm>
                <a:off x="1655866" y="5791178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666666"/>
                    </a:solidFill>
                  </a:rPr>
                  <a:t>RFQ</a:t>
                </a:r>
              </a:p>
            </p:txBody>
          </p:sp>
          <p:sp>
            <p:nvSpPr>
              <p:cNvPr id="551" name="Rounded Rectangle 550">
                <a:extLst>
                  <a:ext uri="{FF2B5EF4-FFF2-40B4-BE49-F238E27FC236}">
                    <a16:creationId xmlns:a16="http://schemas.microsoft.com/office/drawing/2014/main" id="{B82B49D0-D0F9-68E0-9827-C3CA7305CB22}"/>
                  </a:ext>
                </a:extLst>
              </p:cNvPr>
              <p:cNvSpPr/>
              <p:nvPr/>
            </p:nvSpPr>
            <p:spPr>
              <a:xfrm>
                <a:off x="1661125" y="5721574"/>
                <a:ext cx="504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2" name="Rounded Rectangle 551">
                <a:extLst>
                  <a:ext uri="{FF2B5EF4-FFF2-40B4-BE49-F238E27FC236}">
                    <a16:creationId xmlns:a16="http://schemas.microsoft.com/office/drawing/2014/main" id="{4E61C1F2-4E7D-C627-9D7E-26C11D796E8A}"/>
                  </a:ext>
                </a:extLst>
              </p:cNvPr>
              <p:cNvSpPr/>
              <p:nvPr/>
            </p:nvSpPr>
            <p:spPr>
              <a:xfrm>
                <a:off x="1006503" y="5721574"/>
                <a:ext cx="504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3" name="Rounded Rectangle 552">
                <a:extLst>
                  <a:ext uri="{FF2B5EF4-FFF2-40B4-BE49-F238E27FC236}">
                    <a16:creationId xmlns:a16="http://schemas.microsoft.com/office/drawing/2014/main" id="{6E8D0EC3-7488-FEC6-A6F8-1BCBBA1F1218}"/>
                  </a:ext>
                </a:extLst>
              </p:cNvPr>
              <p:cNvSpPr/>
              <p:nvPr/>
            </p:nvSpPr>
            <p:spPr>
              <a:xfrm>
                <a:off x="337152" y="5720475"/>
                <a:ext cx="504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4" name="TextBox 553">
                <a:extLst>
                  <a:ext uri="{FF2B5EF4-FFF2-40B4-BE49-F238E27FC236}">
                    <a16:creationId xmlns:a16="http://schemas.microsoft.com/office/drawing/2014/main" id="{05114A6E-3389-3F4D-766C-36E4D3B3AA30}"/>
                  </a:ext>
                </a:extLst>
              </p:cNvPr>
              <p:cNvSpPr txBox="1"/>
              <p:nvPr/>
            </p:nvSpPr>
            <p:spPr>
              <a:xfrm>
                <a:off x="2229557" y="5789268"/>
                <a:ext cx="7277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666666"/>
                    </a:solidFill>
                  </a:rPr>
                  <a:t>MEBT</a:t>
                </a:r>
              </a:p>
            </p:txBody>
          </p:sp>
          <p:sp>
            <p:nvSpPr>
              <p:cNvPr id="555" name="TextBox 554">
                <a:extLst>
                  <a:ext uri="{FF2B5EF4-FFF2-40B4-BE49-F238E27FC236}">
                    <a16:creationId xmlns:a16="http://schemas.microsoft.com/office/drawing/2014/main" id="{293D4B32-9E94-F757-6E8E-FF6682118DD3}"/>
                  </a:ext>
                </a:extLst>
              </p:cNvPr>
              <p:cNvSpPr txBox="1"/>
              <p:nvPr/>
            </p:nvSpPr>
            <p:spPr>
              <a:xfrm>
                <a:off x="9938586" y="5774962"/>
                <a:ext cx="634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666666"/>
                    </a:solidFill>
                  </a:rPr>
                  <a:t>HEBT</a:t>
                </a:r>
              </a:p>
            </p:txBody>
          </p:sp>
          <p:cxnSp>
            <p:nvCxnSpPr>
              <p:cNvPr id="556" name="Straight Arrow Connector 555">
                <a:extLst>
                  <a:ext uri="{FF2B5EF4-FFF2-40B4-BE49-F238E27FC236}">
                    <a16:creationId xmlns:a16="http://schemas.microsoft.com/office/drawing/2014/main" id="{B842595D-CAC7-F641-D412-39D46CA8E89D}"/>
                  </a:ext>
                </a:extLst>
              </p:cNvPr>
              <p:cNvCxnSpPr>
                <a:cxnSpLocks/>
                <a:stCxn id="546" idx="3"/>
                <a:endCxn id="547" idx="1"/>
              </p:cNvCxnSpPr>
              <p:nvPr/>
            </p:nvCxnSpPr>
            <p:spPr>
              <a:xfrm>
                <a:off x="9828615" y="5937574"/>
                <a:ext cx="15429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Arrow Connector 556">
                <a:extLst>
                  <a:ext uri="{FF2B5EF4-FFF2-40B4-BE49-F238E27FC236}">
                    <a16:creationId xmlns:a16="http://schemas.microsoft.com/office/drawing/2014/main" id="{44B0E992-B76C-EADB-4A7B-F6E68D5C2A24}"/>
                  </a:ext>
                </a:extLst>
              </p:cNvPr>
              <p:cNvCxnSpPr>
                <a:cxnSpLocks/>
                <a:stCxn id="525" idx="3"/>
                <a:endCxn id="526" idx="1"/>
              </p:cNvCxnSpPr>
              <p:nvPr/>
            </p:nvCxnSpPr>
            <p:spPr>
              <a:xfrm>
                <a:off x="6805683" y="5937574"/>
                <a:ext cx="176530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Arrow Connector 557">
                <a:extLst>
                  <a:ext uri="{FF2B5EF4-FFF2-40B4-BE49-F238E27FC236}">
                    <a16:creationId xmlns:a16="http://schemas.microsoft.com/office/drawing/2014/main" id="{A17AB710-D767-F272-E899-668C2C655D2A}"/>
                  </a:ext>
                </a:extLst>
              </p:cNvPr>
              <p:cNvCxnSpPr>
                <a:cxnSpLocks/>
                <a:stCxn id="516" idx="3"/>
                <a:endCxn id="517" idx="1"/>
              </p:cNvCxnSpPr>
              <p:nvPr/>
            </p:nvCxnSpPr>
            <p:spPr>
              <a:xfrm>
                <a:off x="5456250" y="5937574"/>
                <a:ext cx="170989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Arrow Connector 558">
                <a:extLst>
                  <a:ext uri="{FF2B5EF4-FFF2-40B4-BE49-F238E27FC236}">
                    <a16:creationId xmlns:a16="http://schemas.microsoft.com/office/drawing/2014/main" id="{550CAF6D-9CA0-F765-4E3F-F735DDDBDF45}"/>
                  </a:ext>
                </a:extLst>
              </p:cNvPr>
              <p:cNvCxnSpPr>
                <a:cxnSpLocks/>
                <a:stCxn id="504" idx="3"/>
                <a:endCxn id="500" idx="1"/>
              </p:cNvCxnSpPr>
              <p:nvPr/>
            </p:nvCxnSpPr>
            <p:spPr>
              <a:xfrm>
                <a:off x="3583393" y="5937574"/>
                <a:ext cx="141321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Arrow Connector 559">
                <a:extLst>
                  <a:ext uri="{FF2B5EF4-FFF2-40B4-BE49-F238E27FC236}">
                    <a16:creationId xmlns:a16="http://schemas.microsoft.com/office/drawing/2014/main" id="{62F38CB1-C745-8E10-4CE1-6C8F7284646D}"/>
                  </a:ext>
                </a:extLst>
              </p:cNvPr>
              <p:cNvCxnSpPr>
                <a:cxnSpLocks/>
                <a:stCxn id="498" idx="3"/>
                <a:endCxn id="499" idx="1"/>
              </p:cNvCxnSpPr>
              <p:nvPr/>
            </p:nvCxnSpPr>
            <p:spPr>
              <a:xfrm>
                <a:off x="2834476" y="5937574"/>
                <a:ext cx="161825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Arrow Connector 560">
                <a:extLst>
                  <a:ext uri="{FF2B5EF4-FFF2-40B4-BE49-F238E27FC236}">
                    <a16:creationId xmlns:a16="http://schemas.microsoft.com/office/drawing/2014/main" id="{D7DE0441-D82C-5942-409B-BEC39D00677F}"/>
                  </a:ext>
                </a:extLst>
              </p:cNvPr>
              <p:cNvCxnSpPr>
                <a:cxnSpLocks/>
                <a:stCxn id="551" idx="3"/>
                <a:endCxn id="498" idx="1"/>
              </p:cNvCxnSpPr>
              <p:nvPr/>
            </p:nvCxnSpPr>
            <p:spPr>
              <a:xfrm>
                <a:off x="2165125" y="5937574"/>
                <a:ext cx="165351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Arrow Connector 561">
                <a:extLst>
                  <a:ext uri="{FF2B5EF4-FFF2-40B4-BE49-F238E27FC236}">
                    <a16:creationId xmlns:a16="http://schemas.microsoft.com/office/drawing/2014/main" id="{E4ED4FA7-CDA1-9A39-82E1-CD76F898AE9A}"/>
                  </a:ext>
                </a:extLst>
              </p:cNvPr>
              <p:cNvCxnSpPr>
                <a:cxnSpLocks/>
                <a:stCxn id="552" idx="3"/>
                <a:endCxn id="551" idx="1"/>
              </p:cNvCxnSpPr>
              <p:nvPr/>
            </p:nvCxnSpPr>
            <p:spPr>
              <a:xfrm>
                <a:off x="1510503" y="5937574"/>
                <a:ext cx="15062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Arrow Connector 562">
                <a:extLst>
                  <a:ext uri="{FF2B5EF4-FFF2-40B4-BE49-F238E27FC236}">
                    <a16:creationId xmlns:a16="http://schemas.microsoft.com/office/drawing/2014/main" id="{3DC9244F-C971-139C-30DF-7A19679FFACE}"/>
                  </a:ext>
                </a:extLst>
              </p:cNvPr>
              <p:cNvCxnSpPr>
                <a:cxnSpLocks/>
                <a:stCxn id="553" idx="3"/>
                <a:endCxn id="552" idx="1"/>
              </p:cNvCxnSpPr>
              <p:nvPr/>
            </p:nvCxnSpPr>
            <p:spPr>
              <a:xfrm>
                <a:off x="841152" y="5936475"/>
                <a:ext cx="165351" cy="1099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DB7B7D5D-1E1B-2753-2284-810BCB61D2F1}"/>
                </a:ext>
              </a:extLst>
            </p:cNvPr>
            <p:cNvSpPr txBox="1"/>
            <p:nvPr/>
          </p:nvSpPr>
          <p:spPr>
            <a:xfrm rot="16200000">
              <a:off x="9204" y="5228316"/>
              <a:ext cx="936000" cy="252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400" b="1">
                  <a:solidFill>
                    <a:srgbClr val="666666"/>
                  </a:solidFill>
                </a:defRPr>
              </a:lvl1pPr>
            </a:lstStyle>
            <a:p>
              <a:r>
                <a:rPr lang="en-GB" dirty="0"/>
                <a:t>5 MW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180AA3DA-E3FA-63B5-0144-F8D65A842BFA}"/>
                </a:ext>
              </a:extLst>
            </p:cNvPr>
            <p:cNvSpPr txBox="1"/>
            <p:nvPr/>
          </p:nvSpPr>
          <p:spPr>
            <a:xfrm>
              <a:off x="6413491" y="5251620"/>
              <a:ext cx="396000" cy="21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66666"/>
                  </a:solidFill>
                </a:rPr>
                <a:t>MBL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015EA701-A331-DA07-7B87-3AF5D75848E8}"/>
                </a:ext>
              </a:extLst>
            </p:cNvPr>
            <p:cNvSpPr txBox="1"/>
            <p:nvPr/>
          </p:nvSpPr>
          <p:spPr>
            <a:xfrm>
              <a:off x="4788850" y="5249610"/>
              <a:ext cx="360000" cy="21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66666"/>
                  </a:solidFill>
                </a:rPr>
                <a:t>SPK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CFE43BA3-C4CA-DBD4-DCE2-A8D60BD69053}"/>
                </a:ext>
              </a:extLst>
            </p:cNvPr>
            <p:cNvSpPr txBox="1"/>
            <p:nvPr/>
          </p:nvSpPr>
          <p:spPr>
            <a:xfrm>
              <a:off x="3492613" y="5251186"/>
              <a:ext cx="360000" cy="21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66666"/>
                  </a:solidFill>
                </a:rPr>
                <a:t>DTL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AD0EAB2A-15D6-7EDE-2751-EBEC77BE4710}"/>
                </a:ext>
              </a:extLst>
            </p:cNvPr>
            <p:cNvSpPr txBox="1"/>
            <p:nvPr/>
          </p:nvSpPr>
          <p:spPr>
            <a:xfrm>
              <a:off x="8606639" y="5251186"/>
              <a:ext cx="360000" cy="21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66666"/>
                  </a:solidFill>
                </a:rPr>
                <a:t>HBL</a:t>
              </a:r>
            </a:p>
          </p:txBody>
        </p:sp>
        <p:sp>
          <p:nvSpPr>
            <p:cNvPr id="678" name="Rounded Rectangle 677">
              <a:extLst>
                <a:ext uri="{FF2B5EF4-FFF2-40B4-BE49-F238E27FC236}">
                  <a16:creationId xmlns:a16="http://schemas.microsoft.com/office/drawing/2014/main" id="{19D798D1-02D0-4374-CC43-37F712A2798A}"/>
                </a:ext>
              </a:extLst>
            </p:cNvPr>
            <p:cNvSpPr/>
            <p:nvPr/>
          </p:nvSpPr>
          <p:spPr>
            <a:xfrm>
              <a:off x="11592073" y="5157297"/>
              <a:ext cx="546285" cy="36000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79" name="Rounded Rectangle 678">
              <a:extLst>
                <a:ext uri="{FF2B5EF4-FFF2-40B4-BE49-F238E27FC236}">
                  <a16:creationId xmlns:a16="http://schemas.microsoft.com/office/drawing/2014/main" id="{ED5CB085-05D8-6682-1C70-A2920C965663}"/>
                </a:ext>
              </a:extLst>
            </p:cNvPr>
            <p:cNvSpPr/>
            <p:nvPr/>
          </p:nvSpPr>
          <p:spPr>
            <a:xfrm>
              <a:off x="11592073" y="4734191"/>
              <a:ext cx="546285" cy="35702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680" name="Straight Arrow Connector 679">
              <a:extLst>
                <a:ext uri="{FF2B5EF4-FFF2-40B4-BE49-F238E27FC236}">
                  <a16:creationId xmlns:a16="http://schemas.microsoft.com/office/drawing/2014/main" id="{E4AF2BA3-6DD7-133B-810D-66E24E5E47A0}"/>
                </a:ext>
              </a:extLst>
            </p:cNvPr>
            <p:cNvCxnSpPr>
              <a:cxnSpLocks/>
              <a:endCxn id="678" idx="1"/>
            </p:cNvCxnSpPr>
            <p:nvPr/>
          </p:nvCxnSpPr>
          <p:spPr>
            <a:xfrm>
              <a:off x="10915917" y="5334276"/>
              <a:ext cx="676156" cy="3021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1" name="TextBox 680">
              <a:extLst>
                <a:ext uri="{FF2B5EF4-FFF2-40B4-BE49-F238E27FC236}">
                  <a16:creationId xmlns:a16="http://schemas.microsoft.com/office/drawing/2014/main" id="{8EB799C8-8326-6B03-3403-D5896B22035E}"/>
                </a:ext>
              </a:extLst>
            </p:cNvPr>
            <p:cNvSpPr txBox="1"/>
            <p:nvPr/>
          </p:nvSpPr>
          <p:spPr>
            <a:xfrm>
              <a:off x="11502063" y="5195468"/>
              <a:ext cx="747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2"/>
                  </a:solidFill>
                </a:rPr>
                <a:t>Dump</a:t>
              </a:r>
            </a:p>
          </p:txBody>
        </p:sp>
        <p:sp>
          <p:nvSpPr>
            <p:cNvPr id="682" name="TextBox 681">
              <a:extLst>
                <a:ext uri="{FF2B5EF4-FFF2-40B4-BE49-F238E27FC236}">
                  <a16:creationId xmlns:a16="http://schemas.microsoft.com/office/drawing/2014/main" id="{CD32501C-9791-99BE-901C-00A42A5E7F5A}"/>
                </a:ext>
              </a:extLst>
            </p:cNvPr>
            <p:cNvSpPr txBox="1"/>
            <p:nvPr/>
          </p:nvSpPr>
          <p:spPr>
            <a:xfrm>
              <a:off x="11450069" y="4769873"/>
              <a:ext cx="849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2"/>
                  </a:solidFill>
                </a:rPr>
                <a:t>Target</a:t>
              </a:r>
            </a:p>
          </p:txBody>
        </p: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5FF37C2A-A0EF-E1E0-2A95-AFCFF8BC08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6457" y="4908502"/>
              <a:ext cx="168767" cy="421676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Arrow Connector 683">
              <a:extLst>
                <a:ext uri="{FF2B5EF4-FFF2-40B4-BE49-F238E27FC236}">
                  <a16:creationId xmlns:a16="http://schemas.microsoft.com/office/drawing/2014/main" id="{5EC6C9C0-D964-5318-8F8D-31073F262D75}"/>
                </a:ext>
              </a:extLst>
            </p:cNvPr>
            <p:cNvCxnSpPr>
              <a:cxnSpLocks/>
              <a:endCxn id="679" idx="1"/>
            </p:cNvCxnSpPr>
            <p:nvPr/>
          </p:nvCxnSpPr>
          <p:spPr>
            <a:xfrm>
              <a:off x="11229398" y="4912703"/>
              <a:ext cx="362675" cy="1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5" name="TextBox 684">
              <a:extLst>
                <a:ext uri="{FF2B5EF4-FFF2-40B4-BE49-F238E27FC236}">
                  <a16:creationId xmlns:a16="http://schemas.microsoft.com/office/drawing/2014/main" id="{F41FE6EF-C367-799F-70C0-186462FE0910}"/>
                </a:ext>
              </a:extLst>
            </p:cNvPr>
            <p:cNvSpPr txBox="1"/>
            <p:nvPr/>
          </p:nvSpPr>
          <p:spPr>
            <a:xfrm>
              <a:off x="1050161" y="5795008"/>
              <a:ext cx="50847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666666"/>
                  </a:solidFill>
                </a:rPr>
                <a:t>75 </a:t>
              </a:r>
              <a:r>
                <a:rPr lang="en-GB" sz="900" b="1" dirty="0" err="1">
                  <a:solidFill>
                    <a:srgbClr val="666666"/>
                  </a:solidFill>
                </a:rPr>
                <a:t>keV</a:t>
              </a:r>
              <a:endParaRPr lang="en-GB" sz="900" b="1" dirty="0">
                <a:solidFill>
                  <a:srgbClr val="666666"/>
                </a:solidFill>
              </a:endParaRPr>
            </a:p>
          </p:txBody>
        </p:sp>
        <p:sp>
          <p:nvSpPr>
            <p:cNvPr id="686" name="TextBox 685">
              <a:extLst>
                <a:ext uri="{FF2B5EF4-FFF2-40B4-BE49-F238E27FC236}">
                  <a16:creationId xmlns:a16="http://schemas.microsoft.com/office/drawing/2014/main" id="{84EAC0DB-2602-E248-92B6-1B2C467A493E}"/>
                </a:ext>
              </a:extLst>
            </p:cNvPr>
            <p:cNvSpPr txBox="1"/>
            <p:nvPr/>
          </p:nvSpPr>
          <p:spPr>
            <a:xfrm>
              <a:off x="2341087" y="5799781"/>
              <a:ext cx="5838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666666"/>
                  </a:solidFill>
                </a:rPr>
                <a:t>3.6 MeV</a:t>
              </a:r>
            </a:p>
          </p:txBody>
        </p:sp>
        <p:sp>
          <p:nvSpPr>
            <p:cNvPr id="687" name="TextBox 686">
              <a:extLst>
                <a:ext uri="{FF2B5EF4-FFF2-40B4-BE49-F238E27FC236}">
                  <a16:creationId xmlns:a16="http://schemas.microsoft.com/office/drawing/2014/main" id="{EEC07B5C-FDBA-E631-4332-CBA03B7EC92A}"/>
                </a:ext>
              </a:extLst>
            </p:cNvPr>
            <p:cNvSpPr txBox="1"/>
            <p:nvPr/>
          </p:nvSpPr>
          <p:spPr>
            <a:xfrm>
              <a:off x="3767355" y="5803323"/>
              <a:ext cx="5485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666666"/>
                  </a:solidFill>
                </a:rPr>
                <a:t>90 MeV</a:t>
              </a:r>
            </a:p>
          </p:txBody>
        </p:sp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8F8313B4-675E-CB43-AFE5-64B9D4295F0C}"/>
                </a:ext>
              </a:extLst>
            </p:cNvPr>
            <p:cNvSpPr txBox="1"/>
            <p:nvPr/>
          </p:nvSpPr>
          <p:spPr>
            <a:xfrm>
              <a:off x="5623891" y="5806865"/>
              <a:ext cx="6062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666666"/>
                  </a:solidFill>
                </a:rPr>
                <a:t>216 MeV</a:t>
              </a:r>
            </a:p>
          </p:txBody>
        </p:sp>
        <p:sp>
          <p:nvSpPr>
            <p:cNvPr id="689" name="TextBox 688">
              <a:extLst>
                <a:ext uri="{FF2B5EF4-FFF2-40B4-BE49-F238E27FC236}">
                  <a16:creationId xmlns:a16="http://schemas.microsoft.com/office/drawing/2014/main" id="{EFE91DFD-1833-9C13-55AE-FC55D09D6F87}"/>
                </a:ext>
              </a:extLst>
            </p:cNvPr>
            <p:cNvSpPr txBox="1"/>
            <p:nvPr/>
          </p:nvSpPr>
          <p:spPr>
            <a:xfrm>
              <a:off x="6970062" y="5810407"/>
              <a:ext cx="6062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666666"/>
                  </a:solidFill>
                </a:rPr>
                <a:t>571 MeV</a:t>
              </a:r>
            </a:p>
          </p:txBody>
        </p:sp>
        <p:cxnSp>
          <p:nvCxnSpPr>
            <p:cNvPr id="690" name="Straight Arrow Connector 689">
              <a:extLst>
                <a:ext uri="{FF2B5EF4-FFF2-40B4-BE49-F238E27FC236}">
                  <a16:creationId xmlns:a16="http://schemas.microsoft.com/office/drawing/2014/main" id="{61AC598B-417D-7484-397E-0CE80988A92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60398" y="5683277"/>
              <a:ext cx="288000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Arrow Connector 690">
              <a:extLst>
                <a:ext uri="{FF2B5EF4-FFF2-40B4-BE49-F238E27FC236}">
                  <a16:creationId xmlns:a16="http://schemas.microsoft.com/office/drawing/2014/main" id="{3477426E-BC2F-83AD-BACB-28B14385F9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82324" y="5685777"/>
              <a:ext cx="288000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Arrow Connector 691">
              <a:extLst>
                <a:ext uri="{FF2B5EF4-FFF2-40B4-BE49-F238E27FC236}">
                  <a16:creationId xmlns:a16="http://schemas.microsoft.com/office/drawing/2014/main" id="{A2853D31-F991-C5D0-B2D1-6F2E7609A1B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81272" y="5685777"/>
              <a:ext cx="288000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Arrow Connector 692">
              <a:extLst>
                <a:ext uri="{FF2B5EF4-FFF2-40B4-BE49-F238E27FC236}">
                  <a16:creationId xmlns:a16="http://schemas.microsoft.com/office/drawing/2014/main" id="{9FA60B31-B991-7482-8D92-94CFBDB1DA9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82726" y="5685777"/>
              <a:ext cx="288000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Arrow Connector 693">
              <a:extLst>
                <a:ext uri="{FF2B5EF4-FFF2-40B4-BE49-F238E27FC236}">
                  <a16:creationId xmlns:a16="http://schemas.microsoft.com/office/drawing/2014/main" id="{64AA011D-7EC1-4D89-0BD2-F71E9C82CC7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24319" y="5685777"/>
              <a:ext cx="288000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TextBox 694">
              <a:extLst>
                <a:ext uri="{FF2B5EF4-FFF2-40B4-BE49-F238E27FC236}">
                  <a16:creationId xmlns:a16="http://schemas.microsoft.com/office/drawing/2014/main" id="{6326DE92-DAAD-3C36-7B15-AF5232C402B8}"/>
                </a:ext>
              </a:extLst>
            </p:cNvPr>
            <p:cNvSpPr txBox="1"/>
            <p:nvPr/>
          </p:nvSpPr>
          <p:spPr>
            <a:xfrm>
              <a:off x="9927811" y="5785543"/>
              <a:ext cx="7296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666666"/>
                  </a:solidFill>
                </a:rPr>
                <a:t>2000 MeV</a:t>
              </a:r>
            </a:p>
          </p:txBody>
        </p:sp>
        <p:cxnSp>
          <p:nvCxnSpPr>
            <p:cNvPr id="696" name="Straight Arrow Connector 695">
              <a:extLst>
                <a:ext uri="{FF2B5EF4-FFF2-40B4-BE49-F238E27FC236}">
                  <a16:creationId xmlns:a16="http://schemas.microsoft.com/office/drawing/2014/main" id="{D51F3D79-EFD2-BD68-0C41-DF36C8F9C8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43784" y="5660913"/>
              <a:ext cx="288000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DC9D9-F613-49AC-0F72-F16BD50E502F}"/>
              </a:ext>
            </a:extLst>
          </p:cNvPr>
          <p:cNvGrpSpPr/>
          <p:nvPr/>
        </p:nvGrpSpPr>
        <p:grpSpPr>
          <a:xfrm>
            <a:off x="346237" y="2148590"/>
            <a:ext cx="11953131" cy="1194205"/>
            <a:chOff x="346237" y="3752949"/>
            <a:chExt cx="11953131" cy="1194205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4D4E06F5-C718-0A06-0D06-08D933BB5996}"/>
                </a:ext>
              </a:extLst>
            </p:cNvPr>
            <p:cNvGrpSpPr/>
            <p:nvPr/>
          </p:nvGrpSpPr>
          <p:grpSpPr>
            <a:xfrm>
              <a:off x="710471" y="4149019"/>
              <a:ext cx="10236362" cy="433099"/>
              <a:chOff x="337152" y="5720475"/>
              <a:chExt cx="10236362" cy="433099"/>
            </a:xfrm>
          </p:grpSpPr>
          <p:sp>
            <p:nvSpPr>
              <p:cNvPr id="432" name="Rounded Rectangle 431">
                <a:extLst>
                  <a:ext uri="{FF2B5EF4-FFF2-40B4-BE49-F238E27FC236}">
                    <a16:creationId xmlns:a16="http://schemas.microsoft.com/office/drawing/2014/main" id="{A63D8C67-F56B-4F3F-0122-229A47A60E2C}"/>
                  </a:ext>
                </a:extLst>
              </p:cNvPr>
              <p:cNvSpPr/>
              <p:nvPr/>
            </p:nvSpPr>
            <p:spPr>
              <a:xfrm>
                <a:off x="2330476" y="5721574"/>
                <a:ext cx="504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3" name="Rounded Rectangle 432">
                <a:extLst>
                  <a:ext uri="{FF2B5EF4-FFF2-40B4-BE49-F238E27FC236}">
                    <a16:creationId xmlns:a16="http://schemas.microsoft.com/office/drawing/2014/main" id="{5E0BDBA4-A346-0238-1599-46A1CBDBEEFC}"/>
                  </a:ext>
                </a:extLst>
              </p:cNvPr>
              <p:cNvSpPr/>
              <p:nvPr/>
            </p:nvSpPr>
            <p:spPr>
              <a:xfrm>
                <a:off x="299630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34" name="Rounded Rectangle 433">
                <a:extLst>
                  <a:ext uri="{FF2B5EF4-FFF2-40B4-BE49-F238E27FC236}">
                    <a16:creationId xmlns:a16="http://schemas.microsoft.com/office/drawing/2014/main" id="{A3F7C545-A09B-6458-7B51-2AED3F472286}"/>
                  </a:ext>
                </a:extLst>
              </p:cNvPr>
              <p:cNvSpPr/>
              <p:nvPr/>
            </p:nvSpPr>
            <p:spPr>
              <a:xfrm>
                <a:off x="3724714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5" name="Rounded Rectangle 434">
                <a:extLst>
                  <a:ext uri="{FF2B5EF4-FFF2-40B4-BE49-F238E27FC236}">
                    <a16:creationId xmlns:a16="http://schemas.microsoft.com/office/drawing/2014/main" id="{3528998C-B1CD-493A-F2AF-5B271508E7F4}"/>
                  </a:ext>
                </a:extLst>
              </p:cNvPr>
              <p:cNvSpPr/>
              <p:nvPr/>
            </p:nvSpPr>
            <p:spPr>
              <a:xfrm>
                <a:off x="3123762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6" name="Rounded Rectangle 435">
                <a:extLst>
                  <a:ext uri="{FF2B5EF4-FFF2-40B4-BE49-F238E27FC236}">
                    <a16:creationId xmlns:a16="http://schemas.microsoft.com/office/drawing/2014/main" id="{904CD18C-3772-4690-E79E-5B1FA9BE1743}"/>
                  </a:ext>
                </a:extLst>
              </p:cNvPr>
              <p:cNvSpPr/>
              <p:nvPr/>
            </p:nvSpPr>
            <p:spPr>
              <a:xfrm>
                <a:off x="3259536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7" name="Rounded Rectangle 436">
                <a:extLst>
                  <a:ext uri="{FF2B5EF4-FFF2-40B4-BE49-F238E27FC236}">
                    <a16:creationId xmlns:a16="http://schemas.microsoft.com/office/drawing/2014/main" id="{5085E214-479D-C0AE-B263-8465D7F5622F}"/>
                  </a:ext>
                </a:extLst>
              </p:cNvPr>
              <p:cNvSpPr/>
              <p:nvPr/>
            </p:nvSpPr>
            <p:spPr>
              <a:xfrm>
                <a:off x="338699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38" name="Rounded Rectangle 437">
                <a:extLst>
                  <a:ext uri="{FF2B5EF4-FFF2-40B4-BE49-F238E27FC236}">
                    <a16:creationId xmlns:a16="http://schemas.microsoft.com/office/drawing/2014/main" id="{FA3D51D5-D223-C43C-499D-52C08BEC69F2}"/>
                  </a:ext>
                </a:extLst>
              </p:cNvPr>
              <p:cNvSpPr/>
              <p:nvPr/>
            </p:nvSpPr>
            <p:spPr>
              <a:xfrm>
                <a:off x="351139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39" name="Rounded Rectangle 438">
                <a:extLst>
                  <a:ext uri="{FF2B5EF4-FFF2-40B4-BE49-F238E27FC236}">
                    <a16:creationId xmlns:a16="http://schemas.microsoft.com/office/drawing/2014/main" id="{45639C61-8351-9528-D41F-C61E1443E80D}"/>
                  </a:ext>
                </a:extLst>
              </p:cNvPr>
              <p:cNvSpPr/>
              <p:nvPr/>
            </p:nvSpPr>
            <p:spPr>
              <a:xfrm>
                <a:off x="3862922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0" name="Rounded Rectangle 439">
                <a:extLst>
                  <a:ext uri="{FF2B5EF4-FFF2-40B4-BE49-F238E27FC236}">
                    <a16:creationId xmlns:a16="http://schemas.microsoft.com/office/drawing/2014/main" id="{14A3E085-FBDF-11A8-C8D7-CE960FD458BE}"/>
                  </a:ext>
                </a:extLst>
              </p:cNvPr>
              <p:cNvSpPr/>
              <p:nvPr/>
            </p:nvSpPr>
            <p:spPr>
              <a:xfrm>
                <a:off x="4001260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1" name="Rounded Rectangle 440">
                <a:extLst>
                  <a:ext uri="{FF2B5EF4-FFF2-40B4-BE49-F238E27FC236}">
                    <a16:creationId xmlns:a16="http://schemas.microsoft.com/office/drawing/2014/main" id="{42A07C3A-B9CD-E951-D805-D0E070AE6B2D}"/>
                  </a:ext>
                </a:extLst>
              </p:cNvPr>
              <p:cNvSpPr/>
              <p:nvPr/>
            </p:nvSpPr>
            <p:spPr>
              <a:xfrm>
                <a:off x="4139598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2" name="Rounded Rectangle 441">
                <a:extLst>
                  <a:ext uri="{FF2B5EF4-FFF2-40B4-BE49-F238E27FC236}">
                    <a16:creationId xmlns:a16="http://schemas.microsoft.com/office/drawing/2014/main" id="{F0382691-783B-BA26-1621-AB96CAD41E84}"/>
                  </a:ext>
                </a:extLst>
              </p:cNvPr>
              <p:cNvSpPr/>
              <p:nvPr/>
            </p:nvSpPr>
            <p:spPr>
              <a:xfrm>
                <a:off x="4277806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3" name="Rounded Rectangle 442">
                <a:extLst>
                  <a:ext uri="{FF2B5EF4-FFF2-40B4-BE49-F238E27FC236}">
                    <a16:creationId xmlns:a16="http://schemas.microsoft.com/office/drawing/2014/main" id="{9A32EF20-1D2E-EC6D-9CFC-F907073E3A09}"/>
                  </a:ext>
                </a:extLst>
              </p:cNvPr>
              <p:cNvSpPr/>
              <p:nvPr/>
            </p:nvSpPr>
            <p:spPr>
              <a:xfrm>
                <a:off x="4416144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4" name="Rounded Rectangle 443">
                <a:extLst>
                  <a:ext uri="{FF2B5EF4-FFF2-40B4-BE49-F238E27FC236}">
                    <a16:creationId xmlns:a16="http://schemas.microsoft.com/office/drawing/2014/main" id="{CAE61CC4-46B3-BDC6-CFCB-FAD8C38245C1}"/>
                  </a:ext>
                </a:extLst>
              </p:cNvPr>
              <p:cNvSpPr/>
              <p:nvPr/>
            </p:nvSpPr>
            <p:spPr>
              <a:xfrm>
                <a:off x="4554482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5" name="Rounded Rectangle 444">
                <a:extLst>
                  <a:ext uri="{FF2B5EF4-FFF2-40B4-BE49-F238E27FC236}">
                    <a16:creationId xmlns:a16="http://schemas.microsoft.com/office/drawing/2014/main" id="{C697E43C-C230-6299-C166-BFD241ADAE56}"/>
                  </a:ext>
                </a:extLst>
              </p:cNvPr>
              <p:cNvSpPr/>
              <p:nvPr/>
            </p:nvSpPr>
            <p:spPr>
              <a:xfrm>
                <a:off x="4692690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6" name="Rounded Rectangle 445">
                <a:extLst>
                  <a:ext uri="{FF2B5EF4-FFF2-40B4-BE49-F238E27FC236}">
                    <a16:creationId xmlns:a16="http://schemas.microsoft.com/office/drawing/2014/main" id="{50145C01-06AB-227C-C4F6-920A2220A1C7}"/>
                  </a:ext>
                </a:extLst>
              </p:cNvPr>
              <p:cNvSpPr/>
              <p:nvPr/>
            </p:nvSpPr>
            <p:spPr>
              <a:xfrm>
                <a:off x="4831028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47" name="Rounded Rectangle 446">
                <a:extLst>
                  <a:ext uri="{FF2B5EF4-FFF2-40B4-BE49-F238E27FC236}">
                    <a16:creationId xmlns:a16="http://schemas.microsoft.com/office/drawing/2014/main" id="{93AC91B2-5EA4-798C-FD4A-051255978565}"/>
                  </a:ext>
                </a:extLst>
              </p:cNvPr>
              <p:cNvSpPr/>
              <p:nvPr/>
            </p:nvSpPr>
            <p:spPr>
              <a:xfrm>
                <a:off x="4969366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48" name="Rounded Rectangle 447">
                <a:extLst>
                  <a:ext uri="{FF2B5EF4-FFF2-40B4-BE49-F238E27FC236}">
                    <a16:creationId xmlns:a16="http://schemas.microsoft.com/office/drawing/2014/main" id="{055C421D-FF86-F482-61A6-2334F63C815B}"/>
                  </a:ext>
                </a:extLst>
              </p:cNvPr>
              <p:cNvSpPr/>
              <p:nvPr/>
            </p:nvSpPr>
            <p:spPr>
              <a:xfrm>
                <a:off x="5107574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9" name="Rounded Rectangle 448">
                <a:extLst>
                  <a:ext uri="{FF2B5EF4-FFF2-40B4-BE49-F238E27FC236}">
                    <a16:creationId xmlns:a16="http://schemas.microsoft.com/office/drawing/2014/main" id="{C52F5451-1256-4B37-69CE-2D8861D4C39F}"/>
                  </a:ext>
                </a:extLst>
              </p:cNvPr>
              <p:cNvSpPr/>
              <p:nvPr/>
            </p:nvSpPr>
            <p:spPr>
              <a:xfrm>
                <a:off x="5245912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21AAB899-E94B-999E-DA5F-000CC4541A81}"/>
                  </a:ext>
                </a:extLst>
              </p:cNvPr>
              <p:cNvSpPr/>
              <p:nvPr/>
            </p:nvSpPr>
            <p:spPr>
              <a:xfrm>
                <a:off x="5384250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51" name="Rounded Rectangle 450">
                <a:extLst>
                  <a:ext uri="{FF2B5EF4-FFF2-40B4-BE49-F238E27FC236}">
                    <a16:creationId xmlns:a16="http://schemas.microsoft.com/office/drawing/2014/main" id="{DA813824-DAF1-5002-346C-439EB0D751D2}"/>
                  </a:ext>
                </a:extLst>
              </p:cNvPr>
              <p:cNvSpPr/>
              <p:nvPr/>
            </p:nvSpPr>
            <p:spPr>
              <a:xfrm>
                <a:off x="562723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2" name="Rounded Rectangle 451">
                <a:extLst>
                  <a:ext uri="{FF2B5EF4-FFF2-40B4-BE49-F238E27FC236}">
                    <a16:creationId xmlns:a16="http://schemas.microsoft.com/office/drawing/2014/main" id="{CB5BED3C-00EA-85F3-6143-CA6B0B263495}"/>
                  </a:ext>
                </a:extLst>
              </p:cNvPr>
              <p:cNvSpPr/>
              <p:nvPr/>
            </p:nvSpPr>
            <p:spPr>
              <a:xfrm>
                <a:off x="576557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31966F88-9BC7-621C-5BB1-D2402786FDA6}"/>
                  </a:ext>
                </a:extLst>
              </p:cNvPr>
              <p:cNvSpPr/>
              <p:nvPr/>
            </p:nvSpPr>
            <p:spPr>
              <a:xfrm>
                <a:off x="590391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4" name="Rounded Rectangle 453">
                <a:extLst>
                  <a:ext uri="{FF2B5EF4-FFF2-40B4-BE49-F238E27FC236}">
                    <a16:creationId xmlns:a16="http://schemas.microsoft.com/office/drawing/2014/main" id="{794866E7-EAF6-9086-BA10-F98570875997}"/>
                  </a:ext>
                </a:extLst>
              </p:cNvPr>
              <p:cNvSpPr/>
              <p:nvPr/>
            </p:nvSpPr>
            <p:spPr>
              <a:xfrm>
                <a:off x="604212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60CF2294-D975-AB2B-5E50-F2A261429A1F}"/>
                  </a:ext>
                </a:extLst>
              </p:cNvPr>
              <p:cNvSpPr/>
              <p:nvPr/>
            </p:nvSpPr>
            <p:spPr>
              <a:xfrm>
                <a:off x="618046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6" name="Rounded Rectangle 455">
                <a:extLst>
                  <a:ext uri="{FF2B5EF4-FFF2-40B4-BE49-F238E27FC236}">
                    <a16:creationId xmlns:a16="http://schemas.microsoft.com/office/drawing/2014/main" id="{D42500F9-1190-86B9-22C0-98BBEB420504}"/>
                  </a:ext>
                </a:extLst>
              </p:cNvPr>
              <p:cNvSpPr/>
              <p:nvPr/>
            </p:nvSpPr>
            <p:spPr>
              <a:xfrm>
                <a:off x="631879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7" name="Rounded Rectangle 456">
                <a:extLst>
                  <a:ext uri="{FF2B5EF4-FFF2-40B4-BE49-F238E27FC236}">
                    <a16:creationId xmlns:a16="http://schemas.microsoft.com/office/drawing/2014/main" id="{5C67ED75-787C-8F7A-1A65-27B83C676950}"/>
                  </a:ext>
                </a:extLst>
              </p:cNvPr>
              <p:cNvSpPr/>
              <p:nvPr/>
            </p:nvSpPr>
            <p:spPr>
              <a:xfrm>
                <a:off x="645700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58" name="Rounded Rectangle 457">
                <a:extLst>
                  <a:ext uri="{FF2B5EF4-FFF2-40B4-BE49-F238E27FC236}">
                    <a16:creationId xmlns:a16="http://schemas.microsoft.com/office/drawing/2014/main" id="{E75590F4-54E0-5D6D-34F1-0143DF3A2D2B}"/>
                  </a:ext>
                </a:extLst>
              </p:cNvPr>
              <p:cNvSpPr/>
              <p:nvPr/>
            </p:nvSpPr>
            <p:spPr>
              <a:xfrm>
                <a:off x="659534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9" name="Rounded Rectangle 458">
                <a:extLst>
                  <a:ext uri="{FF2B5EF4-FFF2-40B4-BE49-F238E27FC236}">
                    <a16:creationId xmlns:a16="http://schemas.microsoft.com/office/drawing/2014/main" id="{F43680E0-AAC1-B647-FE48-9600BE17C006}"/>
                  </a:ext>
                </a:extLst>
              </p:cNvPr>
              <p:cNvSpPr/>
              <p:nvPr/>
            </p:nvSpPr>
            <p:spPr>
              <a:xfrm>
                <a:off x="673368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0" name="Rounded Rectangle 459">
                <a:extLst>
                  <a:ext uri="{FF2B5EF4-FFF2-40B4-BE49-F238E27FC236}">
                    <a16:creationId xmlns:a16="http://schemas.microsoft.com/office/drawing/2014/main" id="{0D3F3039-6A5D-3A34-C2AF-C576B9A7386E}"/>
                  </a:ext>
                </a:extLst>
              </p:cNvPr>
              <p:cNvSpPr/>
              <p:nvPr/>
            </p:nvSpPr>
            <p:spPr>
              <a:xfrm>
                <a:off x="698221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61" name="Rounded Rectangle 460">
                <a:extLst>
                  <a:ext uri="{FF2B5EF4-FFF2-40B4-BE49-F238E27FC236}">
                    <a16:creationId xmlns:a16="http://schemas.microsoft.com/office/drawing/2014/main" id="{F09DF6A1-ACE0-1BE4-8544-5807218AE519}"/>
                  </a:ext>
                </a:extLst>
              </p:cNvPr>
              <p:cNvSpPr/>
              <p:nvPr/>
            </p:nvSpPr>
            <p:spPr>
              <a:xfrm>
                <a:off x="712055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62" name="Rounded Rectangle 461">
                <a:extLst>
                  <a:ext uri="{FF2B5EF4-FFF2-40B4-BE49-F238E27FC236}">
                    <a16:creationId xmlns:a16="http://schemas.microsoft.com/office/drawing/2014/main" id="{225ACFD7-0619-EEAB-BE11-57CC6DCFD225}"/>
                  </a:ext>
                </a:extLst>
              </p:cNvPr>
              <p:cNvSpPr/>
              <p:nvPr/>
            </p:nvSpPr>
            <p:spPr>
              <a:xfrm>
                <a:off x="725888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3" name="Rounded Rectangle 462">
                <a:extLst>
                  <a:ext uri="{FF2B5EF4-FFF2-40B4-BE49-F238E27FC236}">
                    <a16:creationId xmlns:a16="http://schemas.microsoft.com/office/drawing/2014/main" id="{71EAC932-FD45-BF61-68D7-F4670E9A4BDF}"/>
                  </a:ext>
                </a:extLst>
              </p:cNvPr>
              <p:cNvSpPr/>
              <p:nvPr/>
            </p:nvSpPr>
            <p:spPr>
              <a:xfrm>
                <a:off x="739709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4" name="Rounded Rectangle 463">
                <a:extLst>
                  <a:ext uri="{FF2B5EF4-FFF2-40B4-BE49-F238E27FC236}">
                    <a16:creationId xmlns:a16="http://schemas.microsoft.com/office/drawing/2014/main" id="{80E3D7E3-B151-D721-9382-91EB69622063}"/>
                  </a:ext>
                </a:extLst>
              </p:cNvPr>
              <p:cNvSpPr/>
              <p:nvPr/>
            </p:nvSpPr>
            <p:spPr>
              <a:xfrm>
                <a:off x="753543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5" name="Rounded Rectangle 464">
                <a:extLst>
                  <a:ext uri="{FF2B5EF4-FFF2-40B4-BE49-F238E27FC236}">
                    <a16:creationId xmlns:a16="http://schemas.microsoft.com/office/drawing/2014/main" id="{CC44BBB6-023A-FF81-B198-3B8338C3552F}"/>
                  </a:ext>
                </a:extLst>
              </p:cNvPr>
              <p:cNvSpPr/>
              <p:nvPr/>
            </p:nvSpPr>
            <p:spPr>
              <a:xfrm>
                <a:off x="767377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6" name="Rounded Rectangle 465">
                <a:extLst>
                  <a:ext uri="{FF2B5EF4-FFF2-40B4-BE49-F238E27FC236}">
                    <a16:creationId xmlns:a16="http://schemas.microsoft.com/office/drawing/2014/main" id="{1FB58D5E-9D69-5DF5-B3D5-C6C1303A4414}"/>
                  </a:ext>
                </a:extLst>
              </p:cNvPr>
              <p:cNvSpPr/>
              <p:nvPr/>
            </p:nvSpPr>
            <p:spPr>
              <a:xfrm>
                <a:off x="781198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7" name="Rounded Rectangle 466">
                <a:extLst>
                  <a:ext uri="{FF2B5EF4-FFF2-40B4-BE49-F238E27FC236}">
                    <a16:creationId xmlns:a16="http://schemas.microsoft.com/office/drawing/2014/main" id="{47B256A6-C85F-8B3B-8A50-F5B2B5597F21}"/>
                  </a:ext>
                </a:extLst>
              </p:cNvPr>
              <p:cNvSpPr/>
              <p:nvPr/>
            </p:nvSpPr>
            <p:spPr>
              <a:xfrm>
                <a:off x="795031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8" name="Rounded Rectangle 467">
                <a:extLst>
                  <a:ext uri="{FF2B5EF4-FFF2-40B4-BE49-F238E27FC236}">
                    <a16:creationId xmlns:a16="http://schemas.microsoft.com/office/drawing/2014/main" id="{D03A66CD-6351-F611-3924-0CE0E7154049}"/>
                  </a:ext>
                </a:extLst>
              </p:cNvPr>
              <p:cNvSpPr/>
              <p:nvPr/>
            </p:nvSpPr>
            <p:spPr>
              <a:xfrm>
                <a:off x="808865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9" name="Rounded Rectangle 468">
                <a:extLst>
                  <a:ext uri="{FF2B5EF4-FFF2-40B4-BE49-F238E27FC236}">
                    <a16:creationId xmlns:a16="http://schemas.microsoft.com/office/drawing/2014/main" id="{58CF8920-A7B4-FDB6-349F-B0CA1C257848}"/>
                  </a:ext>
                </a:extLst>
              </p:cNvPr>
              <p:cNvSpPr/>
              <p:nvPr/>
            </p:nvSpPr>
            <p:spPr>
              <a:xfrm>
                <a:off x="823515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0" name="Rounded Rectangle 469">
                <a:extLst>
                  <a:ext uri="{FF2B5EF4-FFF2-40B4-BE49-F238E27FC236}">
                    <a16:creationId xmlns:a16="http://schemas.microsoft.com/office/drawing/2014/main" id="{408C023D-F9A4-C4FB-B168-1972B4FE4B68}"/>
                  </a:ext>
                </a:extLst>
              </p:cNvPr>
              <p:cNvSpPr/>
              <p:nvPr/>
            </p:nvSpPr>
            <p:spPr>
              <a:xfrm>
                <a:off x="837349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1" name="Rounded Rectangle 470">
                <a:extLst>
                  <a:ext uri="{FF2B5EF4-FFF2-40B4-BE49-F238E27FC236}">
                    <a16:creationId xmlns:a16="http://schemas.microsoft.com/office/drawing/2014/main" id="{A84E0FE8-C531-FC35-AE3E-A8DEFBDD4D19}"/>
                  </a:ext>
                </a:extLst>
              </p:cNvPr>
              <p:cNvSpPr/>
              <p:nvPr/>
            </p:nvSpPr>
            <p:spPr>
              <a:xfrm>
                <a:off x="851183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2" name="Rounded Rectangle 471">
                <a:extLst>
                  <a:ext uri="{FF2B5EF4-FFF2-40B4-BE49-F238E27FC236}">
                    <a16:creationId xmlns:a16="http://schemas.microsoft.com/office/drawing/2014/main" id="{221F1431-9D74-3BA6-DEC1-88381A872DD2}"/>
                  </a:ext>
                </a:extLst>
              </p:cNvPr>
              <p:cNvSpPr/>
              <p:nvPr/>
            </p:nvSpPr>
            <p:spPr>
              <a:xfrm>
                <a:off x="865004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3" name="Rounded Rectangle 472">
                <a:extLst>
                  <a:ext uri="{FF2B5EF4-FFF2-40B4-BE49-F238E27FC236}">
                    <a16:creationId xmlns:a16="http://schemas.microsoft.com/office/drawing/2014/main" id="{5FE31BBF-1DE6-36EB-94AB-A206BE330EA3}"/>
                  </a:ext>
                </a:extLst>
              </p:cNvPr>
              <p:cNvSpPr/>
              <p:nvPr/>
            </p:nvSpPr>
            <p:spPr>
              <a:xfrm>
                <a:off x="878837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4" name="Rounded Rectangle 473">
                <a:extLst>
                  <a:ext uri="{FF2B5EF4-FFF2-40B4-BE49-F238E27FC236}">
                    <a16:creationId xmlns:a16="http://schemas.microsoft.com/office/drawing/2014/main" id="{A88DA191-E2DD-26AF-2BF6-E9A6627BF145}"/>
                  </a:ext>
                </a:extLst>
              </p:cNvPr>
              <p:cNvSpPr/>
              <p:nvPr/>
            </p:nvSpPr>
            <p:spPr>
              <a:xfrm>
                <a:off x="892671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5" name="Rounded Rectangle 474">
                <a:extLst>
                  <a:ext uri="{FF2B5EF4-FFF2-40B4-BE49-F238E27FC236}">
                    <a16:creationId xmlns:a16="http://schemas.microsoft.com/office/drawing/2014/main" id="{C8850890-BF89-5DE7-7780-05DC8273166B}"/>
                  </a:ext>
                </a:extLst>
              </p:cNvPr>
              <p:cNvSpPr/>
              <p:nvPr/>
            </p:nvSpPr>
            <p:spPr>
              <a:xfrm>
                <a:off x="906492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6" name="Rounded Rectangle 475">
                <a:extLst>
                  <a:ext uri="{FF2B5EF4-FFF2-40B4-BE49-F238E27FC236}">
                    <a16:creationId xmlns:a16="http://schemas.microsoft.com/office/drawing/2014/main" id="{2DE19E19-060E-BEC6-E4D0-1E7BC1719446}"/>
                  </a:ext>
                </a:extLst>
              </p:cNvPr>
              <p:cNvSpPr/>
              <p:nvPr/>
            </p:nvSpPr>
            <p:spPr>
              <a:xfrm>
                <a:off x="9203263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7" name="Rounded Rectangle 476">
                <a:extLst>
                  <a:ext uri="{FF2B5EF4-FFF2-40B4-BE49-F238E27FC236}">
                    <a16:creationId xmlns:a16="http://schemas.microsoft.com/office/drawing/2014/main" id="{89B695B1-02B9-2416-33CC-0D3D06362387}"/>
                  </a:ext>
                </a:extLst>
              </p:cNvPr>
              <p:cNvSpPr/>
              <p:nvPr/>
            </p:nvSpPr>
            <p:spPr>
              <a:xfrm>
                <a:off x="9341601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8" name="Rounded Rectangle 477">
                <a:extLst>
                  <a:ext uri="{FF2B5EF4-FFF2-40B4-BE49-F238E27FC236}">
                    <a16:creationId xmlns:a16="http://schemas.microsoft.com/office/drawing/2014/main" id="{C6B9F1A4-3EFE-04E4-B8F5-604159F9A052}"/>
                  </a:ext>
                </a:extLst>
              </p:cNvPr>
              <p:cNvSpPr/>
              <p:nvPr/>
            </p:nvSpPr>
            <p:spPr>
              <a:xfrm>
                <a:off x="9479939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9" name="Rounded Rectangle 478">
                <a:extLst>
                  <a:ext uri="{FF2B5EF4-FFF2-40B4-BE49-F238E27FC236}">
                    <a16:creationId xmlns:a16="http://schemas.microsoft.com/office/drawing/2014/main" id="{966ED56F-BE24-B613-1745-F797BF2E99CF}"/>
                  </a:ext>
                </a:extLst>
              </p:cNvPr>
              <p:cNvSpPr/>
              <p:nvPr/>
            </p:nvSpPr>
            <p:spPr>
              <a:xfrm>
                <a:off x="9618277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0" name="Rounded Rectangle 479">
                <a:extLst>
                  <a:ext uri="{FF2B5EF4-FFF2-40B4-BE49-F238E27FC236}">
                    <a16:creationId xmlns:a16="http://schemas.microsoft.com/office/drawing/2014/main" id="{6AC31515-DF39-EC6D-9979-B4D1CA2BF758}"/>
                  </a:ext>
                </a:extLst>
              </p:cNvPr>
              <p:cNvSpPr/>
              <p:nvPr/>
            </p:nvSpPr>
            <p:spPr>
              <a:xfrm>
                <a:off x="9756615" y="5721574"/>
                <a:ext cx="72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1" name="Rounded Rectangle 480">
                <a:extLst>
                  <a:ext uri="{FF2B5EF4-FFF2-40B4-BE49-F238E27FC236}">
                    <a16:creationId xmlns:a16="http://schemas.microsoft.com/office/drawing/2014/main" id="{CBE49BF4-7C57-D0F9-8D7F-46F742B9C25F}"/>
                  </a:ext>
                </a:extLst>
              </p:cNvPr>
              <p:cNvSpPr/>
              <p:nvPr/>
            </p:nvSpPr>
            <p:spPr>
              <a:xfrm>
                <a:off x="9982908" y="5721574"/>
                <a:ext cx="546285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C890731D-AA7C-64B4-AFF3-8D00FC3114D3}"/>
                  </a:ext>
                </a:extLst>
              </p:cNvPr>
              <p:cNvSpPr txBox="1"/>
              <p:nvPr/>
            </p:nvSpPr>
            <p:spPr>
              <a:xfrm>
                <a:off x="360211" y="5791178"/>
                <a:ext cx="4546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>
                    <a:solidFill>
                      <a:srgbClr val="666666"/>
                    </a:solidFill>
                  </a:rPr>
                  <a:t>ISrc</a:t>
                </a:r>
                <a:endParaRPr lang="en-GB" sz="1400" b="1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C90450D9-3FBA-F593-86D1-56C703D0B217}"/>
                  </a:ext>
                </a:extLst>
              </p:cNvPr>
              <p:cNvSpPr txBox="1"/>
              <p:nvPr/>
            </p:nvSpPr>
            <p:spPr>
              <a:xfrm>
                <a:off x="992775" y="5791178"/>
                <a:ext cx="529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>
                    <a:solidFill>
                      <a:srgbClr val="666666"/>
                    </a:solidFill>
                  </a:rPr>
                  <a:t>LEBT</a:t>
                </a:r>
                <a:endParaRPr lang="en-GB" sz="1400" b="1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4" name="TextBox 483">
                <a:extLst>
                  <a:ext uri="{FF2B5EF4-FFF2-40B4-BE49-F238E27FC236}">
                    <a16:creationId xmlns:a16="http://schemas.microsoft.com/office/drawing/2014/main" id="{6C6A0A95-88A3-C8F1-773A-CD970F203D21}"/>
                  </a:ext>
                </a:extLst>
              </p:cNvPr>
              <p:cNvSpPr txBox="1"/>
              <p:nvPr/>
            </p:nvSpPr>
            <p:spPr>
              <a:xfrm>
                <a:off x="1655866" y="5791178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>
                    <a:solidFill>
                      <a:srgbClr val="666666"/>
                    </a:solidFill>
                  </a:rPr>
                  <a:t>RFQ</a:t>
                </a:r>
                <a:endParaRPr lang="en-GB" sz="1400" b="1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5" name="Rounded Rectangle 484">
                <a:extLst>
                  <a:ext uri="{FF2B5EF4-FFF2-40B4-BE49-F238E27FC236}">
                    <a16:creationId xmlns:a16="http://schemas.microsoft.com/office/drawing/2014/main" id="{2C4C363B-450C-B9A9-766A-A151550608A2}"/>
                  </a:ext>
                </a:extLst>
              </p:cNvPr>
              <p:cNvSpPr/>
              <p:nvPr/>
            </p:nvSpPr>
            <p:spPr>
              <a:xfrm>
                <a:off x="1661125" y="5721574"/>
                <a:ext cx="504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6" name="Rounded Rectangle 485">
                <a:extLst>
                  <a:ext uri="{FF2B5EF4-FFF2-40B4-BE49-F238E27FC236}">
                    <a16:creationId xmlns:a16="http://schemas.microsoft.com/office/drawing/2014/main" id="{CE9A6CA9-3C34-3597-9690-8870DC00209F}"/>
                  </a:ext>
                </a:extLst>
              </p:cNvPr>
              <p:cNvSpPr/>
              <p:nvPr/>
            </p:nvSpPr>
            <p:spPr>
              <a:xfrm>
                <a:off x="1006503" y="5721574"/>
                <a:ext cx="504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7" name="Rounded Rectangle 486">
                <a:extLst>
                  <a:ext uri="{FF2B5EF4-FFF2-40B4-BE49-F238E27FC236}">
                    <a16:creationId xmlns:a16="http://schemas.microsoft.com/office/drawing/2014/main" id="{8FA63609-BD21-3E6E-1BD7-0654AD28EAEA}"/>
                  </a:ext>
                </a:extLst>
              </p:cNvPr>
              <p:cNvSpPr/>
              <p:nvPr/>
            </p:nvSpPr>
            <p:spPr>
              <a:xfrm>
                <a:off x="337152" y="5720475"/>
                <a:ext cx="504000" cy="432000"/>
              </a:xfrm>
              <a:prstGeom prst="roundRect">
                <a:avLst>
                  <a:gd name="adj" fmla="val 2549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483F703E-1432-DFE5-A704-8DDE9D210591}"/>
                  </a:ext>
                </a:extLst>
              </p:cNvPr>
              <p:cNvSpPr txBox="1"/>
              <p:nvPr/>
            </p:nvSpPr>
            <p:spPr>
              <a:xfrm>
                <a:off x="2229557" y="5789268"/>
                <a:ext cx="7277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>
                    <a:solidFill>
                      <a:srgbClr val="666666"/>
                    </a:solidFill>
                  </a:rPr>
                  <a:t>MEBT</a:t>
                </a:r>
                <a:endParaRPr lang="en-GB" sz="1400" b="1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67E7B60A-F012-CEE5-741B-BFB4FE9EE2B1}"/>
                  </a:ext>
                </a:extLst>
              </p:cNvPr>
              <p:cNvSpPr txBox="1"/>
              <p:nvPr/>
            </p:nvSpPr>
            <p:spPr>
              <a:xfrm>
                <a:off x="9938586" y="5774962"/>
                <a:ext cx="634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>
                    <a:solidFill>
                      <a:srgbClr val="666666"/>
                    </a:solidFill>
                  </a:rPr>
                  <a:t>HEBT</a:t>
                </a:r>
                <a:endParaRPr lang="en-GB" sz="1400" b="1" dirty="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490" name="Straight Arrow Connector 489">
                <a:extLst>
                  <a:ext uri="{FF2B5EF4-FFF2-40B4-BE49-F238E27FC236}">
                    <a16:creationId xmlns:a16="http://schemas.microsoft.com/office/drawing/2014/main" id="{18BFB732-5522-895C-C969-B131898BE00A}"/>
                  </a:ext>
                </a:extLst>
              </p:cNvPr>
              <p:cNvCxnSpPr>
                <a:cxnSpLocks/>
                <a:stCxn id="480" idx="3"/>
                <a:endCxn id="481" idx="1"/>
              </p:cNvCxnSpPr>
              <p:nvPr/>
            </p:nvCxnSpPr>
            <p:spPr>
              <a:xfrm>
                <a:off x="9828615" y="5937574"/>
                <a:ext cx="15429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Arrow Connector 490">
                <a:extLst>
                  <a:ext uri="{FF2B5EF4-FFF2-40B4-BE49-F238E27FC236}">
                    <a16:creationId xmlns:a16="http://schemas.microsoft.com/office/drawing/2014/main" id="{E315C0B7-3712-0D2A-7596-F711CCAB387F}"/>
                  </a:ext>
                </a:extLst>
              </p:cNvPr>
              <p:cNvCxnSpPr>
                <a:cxnSpLocks/>
                <a:stCxn id="459" idx="3"/>
                <a:endCxn id="460" idx="1"/>
              </p:cNvCxnSpPr>
              <p:nvPr/>
            </p:nvCxnSpPr>
            <p:spPr>
              <a:xfrm>
                <a:off x="6805683" y="5937574"/>
                <a:ext cx="176530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Arrow Connector 491">
                <a:extLst>
                  <a:ext uri="{FF2B5EF4-FFF2-40B4-BE49-F238E27FC236}">
                    <a16:creationId xmlns:a16="http://schemas.microsoft.com/office/drawing/2014/main" id="{5910B5D7-91D5-4E36-11DE-7FF47FA8C166}"/>
                  </a:ext>
                </a:extLst>
              </p:cNvPr>
              <p:cNvCxnSpPr>
                <a:cxnSpLocks/>
                <a:stCxn id="450" idx="3"/>
                <a:endCxn id="451" idx="1"/>
              </p:cNvCxnSpPr>
              <p:nvPr/>
            </p:nvCxnSpPr>
            <p:spPr>
              <a:xfrm>
                <a:off x="5456250" y="5937574"/>
                <a:ext cx="170989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Arrow Connector 492">
                <a:extLst>
                  <a:ext uri="{FF2B5EF4-FFF2-40B4-BE49-F238E27FC236}">
                    <a16:creationId xmlns:a16="http://schemas.microsoft.com/office/drawing/2014/main" id="{0830BEE0-2202-1C5A-1B77-464FE22B43D7}"/>
                  </a:ext>
                </a:extLst>
              </p:cNvPr>
              <p:cNvCxnSpPr>
                <a:cxnSpLocks/>
                <a:stCxn id="438" idx="3"/>
                <a:endCxn id="434" idx="1"/>
              </p:cNvCxnSpPr>
              <p:nvPr/>
            </p:nvCxnSpPr>
            <p:spPr>
              <a:xfrm>
                <a:off x="3583393" y="5937574"/>
                <a:ext cx="141321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Arrow Connector 493">
                <a:extLst>
                  <a:ext uri="{FF2B5EF4-FFF2-40B4-BE49-F238E27FC236}">
                    <a16:creationId xmlns:a16="http://schemas.microsoft.com/office/drawing/2014/main" id="{6BADEF38-91C4-FB9F-94C5-67A9C2165684}"/>
                  </a:ext>
                </a:extLst>
              </p:cNvPr>
              <p:cNvCxnSpPr>
                <a:cxnSpLocks/>
                <a:stCxn id="432" idx="3"/>
                <a:endCxn id="433" idx="1"/>
              </p:cNvCxnSpPr>
              <p:nvPr/>
            </p:nvCxnSpPr>
            <p:spPr>
              <a:xfrm>
                <a:off x="2834476" y="5937574"/>
                <a:ext cx="161825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Arrow Connector 494">
                <a:extLst>
                  <a:ext uri="{FF2B5EF4-FFF2-40B4-BE49-F238E27FC236}">
                    <a16:creationId xmlns:a16="http://schemas.microsoft.com/office/drawing/2014/main" id="{98BB6281-B5C6-327C-720E-0CE6E5122209}"/>
                  </a:ext>
                </a:extLst>
              </p:cNvPr>
              <p:cNvCxnSpPr>
                <a:cxnSpLocks/>
                <a:stCxn id="485" idx="3"/>
                <a:endCxn id="432" idx="1"/>
              </p:cNvCxnSpPr>
              <p:nvPr/>
            </p:nvCxnSpPr>
            <p:spPr>
              <a:xfrm>
                <a:off x="2165125" y="5937574"/>
                <a:ext cx="165351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Arrow Connector 495">
                <a:extLst>
                  <a:ext uri="{FF2B5EF4-FFF2-40B4-BE49-F238E27FC236}">
                    <a16:creationId xmlns:a16="http://schemas.microsoft.com/office/drawing/2014/main" id="{4ADB02F1-445D-C454-1526-B57109D195BC}"/>
                  </a:ext>
                </a:extLst>
              </p:cNvPr>
              <p:cNvCxnSpPr>
                <a:cxnSpLocks/>
                <a:stCxn id="486" idx="3"/>
                <a:endCxn id="485" idx="1"/>
              </p:cNvCxnSpPr>
              <p:nvPr/>
            </p:nvCxnSpPr>
            <p:spPr>
              <a:xfrm>
                <a:off x="1510503" y="5937574"/>
                <a:ext cx="15062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Arrow Connector 496">
                <a:extLst>
                  <a:ext uri="{FF2B5EF4-FFF2-40B4-BE49-F238E27FC236}">
                    <a16:creationId xmlns:a16="http://schemas.microsoft.com/office/drawing/2014/main" id="{2F75D9D2-0C33-78F0-0B1E-267038728C5D}"/>
                  </a:ext>
                </a:extLst>
              </p:cNvPr>
              <p:cNvCxnSpPr>
                <a:cxnSpLocks/>
                <a:stCxn id="487" idx="3"/>
                <a:endCxn id="486" idx="1"/>
              </p:cNvCxnSpPr>
              <p:nvPr/>
            </p:nvCxnSpPr>
            <p:spPr>
              <a:xfrm>
                <a:off x="841152" y="5936475"/>
                <a:ext cx="165351" cy="1099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46B0305-BA9F-DA33-3665-828E6C7E2714}"/>
                </a:ext>
              </a:extLst>
            </p:cNvPr>
            <p:cNvSpPr txBox="1"/>
            <p:nvPr/>
          </p:nvSpPr>
          <p:spPr>
            <a:xfrm rot="16200000">
              <a:off x="6037" y="4237972"/>
              <a:ext cx="936000" cy="2556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400" b="1">
                  <a:solidFill>
                    <a:srgbClr val="666666"/>
                  </a:solidFill>
                </a:defRPr>
              </a:lvl1pPr>
            </a:lstStyle>
            <a:p>
              <a:r>
                <a:rPr lang="en-GB" dirty="0"/>
                <a:t>BOD/BOT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DF00D81-1EEC-D659-31B3-A17D438D22C9}"/>
                </a:ext>
              </a:extLst>
            </p:cNvPr>
            <p:cNvSpPr txBox="1"/>
            <p:nvPr/>
          </p:nvSpPr>
          <p:spPr>
            <a:xfrm>
              <a:off x="6406917" y="4267772"/>
              <a:ext cx="396000" cy="21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66666"/>
                  </a:solidFill>
                </a:rPr>
                <a:t>MBL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B922951-F0CD-79B7-FFA2-C6E855545799}"/>
                </a:ext>
              </a:extLst>
            </p:cNvPr>
            <p:cNvSpPr txBox="1"/>
            <p:nvPr/>
          </p:nvSpPr>
          <p:spPr>
            <a:xfrm>
              <a:off x="4782276" y="4265762"/>
              <a:ext cx="360000" cy="21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66666"/>
                  </a:solidFill>
                </a:rPr>
                <a:t>SPK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56771DA5-F7D4-570B-06DC-E4643E09FAD1}"/>
                </a:ext>
              </a:extLst>
            </p:cNvPr>
            <p:cNvSpPr txBox="1"/>
            <p:nvPr/>
          </p:nvSpPr>
          <p:spPr>
            <a:xfrm>
              <a:off x="3486039" y="4267338"/>
              <a:ext cx="360000" cy="21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66666"/>
                  </a:solidFill>
                </a:rPr>
                <a:t>DTL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BACA17F-7E84-C2D1-E0A0-920523EEE859}"/>
                </a:ext>
              </a:extLst>
            </p:cNvPr>
            <p:cNvSpPr txBox="1"/>
            <p:nvPr/>
          </p:nvSpPr>
          <p:spPr>
            <a:xfrm>
              <a:off x="8600065" y="4267338"/>
              <a:ext cx="360000" cy="21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66666"/>
                  </a:solidFill>
                </a:rPr>
                <a:t>HBL</a:t>
              </a:r>
            </a:p>
          </p:txBody>
        </p:sp>
        <p:sp>
          <p:nvSpPr>
            <p:cNvPr id="671" name="Rounded Rectangle 670">
              <a:extLst>
                <a:ext uri="{FF2B5EF4-FFF2-40B4-BE49-F238E27FC236}">
                  <a16:creationId xmlns:a16="http://schemas.microsoft.com/office/drawing/2014/main" id="{CC3C3DB7-AA8B-FD41-9F66-45E737AFA773}"/>
                </a:ext>
              </a:extLst>
            </p:cNvPr>
            <p:cNvSpPr/>
            <p:nvPr/>
          </p:nvSpPr>
          <p:spPr>
            <a:xfrm>
              <a:off x="11592073" y="4176055"/>
              <a:ext cx="546285" cy="36000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72" name="Rounded Rectangle 671">
              <a:extLst>
                <a:ext uri="{FF2B5EF4-FFF2-40B4-BE49-F238E27FC236}">
                  <a16:creationId xmlns:a16="http://schemas.microsoft.com/office/drawing/2014/main" id="{B95A33BC-4EC5-3F55-CAF4-FC0F64C263B8}"/>
                </a:ext>
              </a:extLst>
            </p:cNvPr>
            <p:cNvSpPr/>
            <p:nvPr/>
          </p:nvSpPr>
          <p:spPr>
            <a:xfrm>
              <a:off x="11592073" y="3752949"/>
              <a:ext cx="546285" cy="35702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673" name="Straight Arrow Connector 672">
              <a:extLst>
                <a:ext uri="{FF2B5EF4-FFF2-40B4-BE49-F238E27FC236}">
                  <a16:creationId xmlns:a16="http://schemas.microsoft.com/office/drawing/2014/main" id="{D039FF7B-E48B-B03E-4D61-62942CE7E206}"/>
                </a:ext>
              </a:extLst>
            </p:cNvPr>
            <p:cNvCxnSpPr>
              <a:cxnSpLocks/>
              <a:endCxn id="671" idx="1"/>
            </p:cNvCxnSpPr>
            <p:nvPr/>
          </p:nvCxnSpPr>
          <p:spPr>
            <a:xfrm>
              <a:off x="10915917" y="4353034"/>
              <a:ext cx="676156" cy="3021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TextBox 673">
              <a:extLst>
                <a:ext uri="{FF2B5EF4-FFF2-40B4-BE49-F238E27FC236}">
                  <a16:creationId xmlns:a16="http://schemas.microsoft.com/office/drawing/2014/main" id="{8DE3ADC9-6512-CC98-5857-9ED6DB355844}"/>
                </a:ext>
              </a:extLst>
            </p:cNvPr>
            <p:cNvSpPr txBox="1"/>
            <p:nvPr/>
          </p:nvSpPr>
          <p:spPr>
            <a:xfrm>
              <a:off x="11502063" y="4214226"/>
              <a:ext cx="747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2"/>
                  </a:solidFill>
                </a:rPr>
                <a:t>Dump</a:t>
              </a:r>
            </a:p>
          </p:txBody>
        </p:sp>
        <p:sp>
          <p:nvSpPr>
            <p:cNvPr id="675" name="TextBox 674">
              <a:extLst>
                <a:ext uri="{FF2B5EF4-FFF2-40B4-BE49-F238E27FC236}">
                  <a16:creationId xmlns:a16="http://schemas.microsoft.com/office/drawing/2014/main" id="{49C3AAB2-0152-6815-E5BA-70BCC9C56B53}"/>
                </a:ext>
              </a:extLst>
            </p:cNvPr>
            <p:cNvSpPr txBox="1"/>
            <p:nvPr/>
          </p:nvSpPr>
          <p:spPr>
            <a:xfrm>
              <a:off x="11450069" y="3788631"/>
              <a:ext cx="849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2"/>
                  </a:solidFill>
                </a:rPr>
                <a:t>Target</a:t>
              </a:r>
            </a:p>
          </p:txBody>
        </p: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EBB1B581-7A34-10D6-A138-5DCF613E8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6457" y="3927260"/>
              <a:ext cx="168767" cy="421676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Arrow Connector 676">
              <a:extLst>
                <a:ext uri="{FF2B5EF4-FFF2-40B4-BE49-F238E27FC236}">
                  <a16:creationId xmlns:a16="http://schemas.microsoft.com/office/drawing/2014/main" id="{B5FD094A-58F7-9E94-CDFE-1249E4FF8BA2}"/>
                </a:ext>
              </a:extLst>
            </p:cNvPr>
            <p:cNvCxnSpPr>
              <a:cxnSpLocks/>
              <a:endCxn id="672" idx="1"/>
            </p:cNvCxnSpPr>
            <p:nvPr/>
          </p:nvCxnSpPr>
          <p:spPr>
            <a:xfrm>
              <a:off x="11229398" y="3931461"/>
              <a:ext cx="362675" cy="1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7" name="TextBox 696">
              <a:extLst>
                <a:ext uri="{FF2B5EF4-FFF2-40B4-BE49-F238E27FC236}">
                  <a16:creationId xmlns:a16="http://schemas.microsoft.com/office/drawing/2014/main" id="{1C36EB08-CCEC-FE7F-A9B2-ED729956B717}"/>
                </a:ext>
              </a:extLst>
            </p:cNvPr>
            <p:cNvSpPr txBox="1"/>
            <p:nvPr/>
          </p:nvSpPr>
          <p:spPr>
            <a:xfrm>
              <a:off x="9951125" y="4716322"/>
              <a:ext cx="6639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666666"/>
                  </a:solidFill>
                </a:rPr>
                <a:t>870 MeV</a:t>
              </a:r>
            </a:p>
          </p:txBody>
        </p:sp>
        <p:cxnSp>
          <p:nvCxnSpPr>
            <p:cNvPr id="698" name="Straight Arrow Connector 697">
              <a:extLst>
                <a:ext uri="{FF2B5EF4-FFF2-40B4-BE49-F238E27FC236}">
                  <a16:creationId xmlns:a16="http://schemas.microsoft.com/office/drawing/2014/main" id="{A63B7758-10E8-D120-CAB3-D1704E631B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8237" y="4572817"/>
              <a:ext cx="0" cy="180624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CA56EAF-D8E1-715D-C321-FC8F2D54A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BOD -&gt; 2 MW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9304B-FABE-549C-9857-22091286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ESS Status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97002-7427-3602-F87B-0FE1B4F0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C. Plostinar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48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0DA-4FB2-8135-F788-0EE8B0B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CF819-2771-797D-CCB4-16145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54D35-4978-EC9A-E575-48BE0BB40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Technical Baseline – ESS-5359878.9 – </a:t>
            </a:r>
            <a:r>
              <a:rPr lang="en-GB" b="1" dirty="0"/>
              <a:t>NCL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EBFA6-4951-3CC4-C881-AAE200D5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654174"/>
            <a:ext cx="10149952" cy="33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PACING" val="3"/>
  <p:tag name="OTLSHAPETHICKNESSTYPE" val="Thin"/>
  <p:tag name="OTLDURATIONFORMAT" val="wk"/>
  <p:tag name="OTLSTARTDATE" val="2025-02-24T00:00:00.0000000Z"/>
  <p:tag name="OTLENDDATE" val="2025-03-10T23:59:00.0000000Z"/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3-11T00:00:00.0000000Z"/>
  <p:tag name="OTLENDDATE" val="2025-05-19T23:59:00.0000000Z"/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6-30T23:59:00.0000000Z"/>
  <p:tag name="OTLENDDATE" val="2025-07-11T23:59:00.0000000Z"/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1-02T00:00:00.0000000Z"/>
  <p:tag name="OTLENDDATE" val="2025-01-10T23:59:00.0000000Z"/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4-17T00:00:00.0000000Z"/>
  <p:tag name="OTLENDDATE" val="2025-04-21T23:59:00.0000000Z"/>
  <p:tag name="OTLDURATIONFORMAT" val="day"/>
  <p:tag name="OTLSPACING" val="3"/>
  <p:tag name="OTLSHAPETHICKNESSTYPE" val="Thin"/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wk"/>
  <p:tag name="OTLSPACING" val="3"/>
  <p:tag name="OTLSHAPETHICKNESSTYPE" val="Thin"/>
  <p:tag name="OTLSTARTDATE" val="2025-02-11T00:00:00.0000000Z"/>
  <p:tag name="OTLENDDATE" val="2025-02-24T23:59:00.0000000Z"/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1-13T00:00:00.0000000Z"/>
  <p:tag name="OTLENDDATE" val="2025-01-13T23:59:00.0000000Z"/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wk"/>
  <p:tag name="OTLSPACING" val="3"/>
  <p:tag name="OTLSHAPETHICKNESSTYPE" val="Thin"/>
  <p:tag name="OTLSTARTDATE" val="2025-01-14T00:00:00.0000000Z"/>
  <p:tag name="OTLENDDATE" val="2025-02-10T23:59:00.0000000Z"/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ck"/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Below"/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SAR4 Approved"/>
  <p:tag name="OTLDATE" val="2025-02-24T23:59:00.0000000"/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SRR4 Approved"/>
  <p:tag name="OTLDATE" val="2025-03-10T23:59:00.0000000"/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ACC RBOT"/>
  <p:tag name="OTLPOSITIONONTASK" val="None"/>
  <p:tag name="OTLRELATEDTASKID" val="00000000-0000-0000-0000-000000000000"/>
  <p:tag name="OTLDATE" val="2025-07-11T23:59:00.0000000"/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QUICKPOSITION" val="Custom"/>
  <p:tag name="OTLTIMEBANDTHREEDEFFECTS" val="Gel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CALEFORMAT" val="MMM"/>
  <p:tag name="OTLTIMEBANDSHAPETYPE" val="EllipseTimeband"/>
  <p:tag name="OTLTIMEBANDSHAPEHEIGHT" val="30"/>
  <p:tag name="OTLTIMEBANDSHAPEPADDINGLEFT" val="13"/>
  <p:tag name="OTLTIMEBANDSCALETYPE" val="Months"/>
  <p:tag name="OTLTIMEBANDAUTODATERANGE" val="False"/>
  <p:tag name="OTLTIMEBANDENDDATE" val="2025-12-31T23:59:00.0000000"/>
  <p:tag name="OTLTIMEBANDSTARTDATE" val="2025-01-01T00:00:00.0000000"/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PACING" val="3"/>
  <p:tag name="OTLSHAPETHICKNESSTYPE" val="Thin"/>
  <p:tag name="OTLDURATIONFORMAT" val="wk"/>
  <p:tag name="OTLSTARTDATE" val="2025-02-24T00:00:00.0000000Z"/>
  <p:tag name="OTLENDDATE" val="2025-03-10T23:59:00.0000000Z"/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3-11T00:00:00.0000000Z"/>
  <p:tag name="OTLENDDATE" val="2025-05-19T23:59:00.0000000Z"/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4-17T00:00:00.0000000Z"/>
  <p:tag name="OTLENDDATE" val="2025-04-21T23:59:00.0000000Z"/>
  <p:tag name="OTLDURATIONFORMAT" val="day"/>
  <p:tag name="OTLSPACING" val="3"/>
  <p:tag name="OTLSHAPETHICKNESSTYPE" val="Thin"/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wk"/>
  <p:tag name="OTLSPACING" val="3"/>
  <p:tag name="OTLSHAPETHICKNESSTYPE" val="Thin"/>
  <p:tag name="OTLSTARTDATE" val="2025-02-11T00:00:00.0000000Z"/>
  <p:tag name="OTLENDDATE" val="2025-02-24T23:59:00.0000000Z"/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08T23:59:00.0000000Z"/>
  <p:tag name="OTLENDDATE" val="2025-09-19T23:59:00.0000000Z"/>
  <p:tag name="OTLDURATIONFORMAT" val="day"/>
  <p:tag name="OTLSPACING" val="3"/>
  <p:tag name="OTLSHAPETHICKNESSTYPE" val="Thin"/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22T23:59:00.0000000Z"/>
  <p:tag name="OTLENDDATE" val="2025-10-03T23:59:00.0000000Z"/>
  <p:tag name="OTLDURATIONFORMAT" val="day"/>
  <p:tag name="OTLSPACING" val="3"/>
  <p:tag name="OTLSHAPETHICKNESSTYPE" val="Thin"/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10-06T23:59:00.0000000Z"/>
  <p:tag name="OTLENDDATE" val="2025-10-10T23:59:00.0000000Z"/>
  <p:tag name="OTLDURATIONFORMAT" val="day"/>
  <p:tag name="OTLSPACING" val="3"/>
  <p:tag name="OTLSHAPETHICKNESSTYPE" val="Thin"/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10-13T23:59:00.0000000Z"/>
  <p:tag name="OTLENDDATE" val="2025-10-17T23:59:00.0000000Z"/>
  <p:tag name="OTLDURATIONFORMAT" val="day"/>
  <p:tag name="OTLSPACING" val="3"/>
  <p:tag name="OTLSHAPETHICKNESSTYPE" val="Thin"/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10-31T00:00:00.0000000Z"/>
  <p:tag name="OTLENDDATE" val="2025-12-31T23:59:00.0000000Z"/>
  <p:tag name="OTLDURATIONFORMAT" val="day"/>
  <p:tag name="OTLSPACING" val="3"/>
  <p:tag name="OTLSHAPETHICKNESSTYPE" val="Thin"/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7-21T00:00:00.0000000Z"/>
  <p:tag name="OTLENDDATE" val="2025-08-08T23:59:00.0000000Z"/>
  <p:tag name="OTLDURATIONFORMAT" val="day"/>
  <p:tag name="OTLSPACING" val="3"/>
  <p:tag name="OTLSHAPETHICKNESSTYPE" val="Thin"/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2-03T00:00:00.0000000Z"/>
  <p:tag name="OTLDURATIONFORMAT" val="day"/>
  <p:tag name="OTLSPACING" val="3"/>
  <p:tag name="OTLSHAPETHICKNESSTYPE" val="Thin"/>
  <p:tag name="OTLENDDATE" val="2025-07-04T23:59:00.0000000Z"/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02T00:00:00.0000000Z"/>
  <p:tag name="OTLENDDATE" val="2025-06-06T23:59:00.0000000Z"/>
  <p:tag name="OTLDURATIONFORMAT" val="day"/>
  <p:tag name="OTLSPACING" val="3"/>
  <p:tag name="OTLSHAPETHICKNESSTYPE" val="Thin"/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02T00:00:00.0000000Z"/>
  <p:tag name="OTLENDDATE" val="2025-06-13T23:59:00.0000000Z"/>
  <p:tag name="OTLDURATIONFORMAT" val="day"/>
  <p:tag name="OTLSPACING" val="3"/>
  <p:tag name="OTLSHAPETHICKNESSTYPE" val="Thin"/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QUICKPOSITION" val="Middle"/>
  <p:tag name="OTLTIMEBANDTHREEDEFFECTS" val="Gel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CALEFORMAT" val="MMM"/>
  <p:tag name="OTLTIMEBANDSHAPETYPE" val="EllipseTimeband"/>
  <p:tag name="OTLTIMEBANDSHAPEHEIGHT" val="30"/>
  <p:tag name="OTLTIMEBANDSHAPEPADDINGLEFT" val="13"/>
  <p:tag name="OTLTIMEBANDSCALETYPE" val="Years"/>
  <p:tag name="OTLTIMEBANDAUTODATERANGE" val="False"/>
  <p:tag name="OTLTIMEBANDSTARTDATE" val="2018-01-01T23:59:00.0000000"/>
  <p:tag name="OTLTIMEBANDENDDATE" val="2027-12-31T23:59:00.0000000"/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2-03T00:00:00.0000000Z"/>
  <p:tag name="OTLDURATIONFORMAT" val="day"/>
  <p:tag name="OTLSPACING" val="3"/>
  <p:tag name="OTLSHAPETHICKNESSTYPE" val="Thin"/>
  <p:tag name="OTLENDDATE" val="2025-09-19T23:59:00.0000000Z"/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6T00:00:00.0000000Z"/>
  <p:tag name="OTLENDDATE" val="2025-09-19T23:59:00.0000000Z"/>
  <p:tag name="OTLDURATIONFORMAT" val="day"/>
  <p:tag name="OTLSPACING" val="3"/>
  <p:tag name="OTLSHAPETHICKNESSTYPE" val="Thin"/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22T00:00:00.0000000Z"/>
  <p:tag name="OTLENDDATE" val="2025-09-26T23:59:00.0000000Z"/>
  <p:tag name="OTLDURATIONFORMAT" val="day"/>
  <p:tag name="OTLSPACING" val="3"/>
  <p:tag name="OTLSHAPETHICKNESSTYPE" val="Thin"/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2-03T00:00:00.0000000Z"/>
  <p:tag name="OTLDURATIONFORMAT" val="day"/>
  <p:tag name="OTLSPACING" val="3"/>
  <p:tag name="OTLSHAPETHICKNESSTYPE" val="Thin"/>
  <p:tag name="OTLENDDATE" val="2025-05-30T23:59:00.0000000Z"/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2-03T00:00:00.0000000Z"/>
  <p:tag name="OTLENDDATE" val="2025-12-26T23:59:00.0000000Z"/>
  <p:tag name="OTLDURATIONFORMAT" val="day"/>
  <p:tag name="OTLSPACING" val="3"/>
  <p:tag name="OTLSHAPETHICKNESSTYPE" val="Thin"/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ck"/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ck"/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Below"/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SAR4 Approved"/>
  <p:tag name="OTLDATE" val="2025-02-24T23:59:00.0000000"/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SRR4 Approved"/>
  <p:tag name="OTLDATE" val="2025-03-10T23:59:00.0000000"/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ACC RBOT"/>
  <p:tag name="OTLPOSITIONONTASK" val="None"/>
  <p:tag name="OTLRELATEDTASKID" val="00000000-0000-0000-0000-000000000000"/>
  <p:tag name="OTLDATE" val="2025-07-11T23:59:00.0000000"/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acility RBOT"/>
  <p:tag name="OTLDATE" val="2025-10-03T23:59:00.0000000"/>
  <p:tag name="OTLPOSITIONONTASK" val="None"/>
  <p:tag name="OTLRELATEDTASKID" val="00000000-0000-0000-0000-000000000000"/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THREEDEFFECTS" val="Gel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CALEFORMAT" val="MMM"/>
  <p:tag name="OTLTIMEBANDSCALETYPE" val="Years"/>
  <p:tag name="OTLTIMEBANDSHAPETYPE" val="EllipseTimeband"/>
  <p:tag name="OTLTIMEBANDSHAPEHEIGHT" val="30"/>
  <p:tag name="OTLTIMEBANDSHAPEPADDINGLEFT" val="13"/>
  <p:tag name="OTLTIMEBANDQUICKPOSITION" val="Custom"/>
  <p:tag name="OTLLEFTENDCAPSMARGINLEFT" val="39.5066666666667"/>
  <p:tag name="OTLTIMEBANDSTARTDATE" val="2023-11-01T23:59:00.0000000"/>
  <p:tag name="OTLTIMEBANDAUTODATERANGE" val="True"/>
  <p:tag name="OTLTIMEBANDDEPENABLED" val="True"/>
  <p:tag name="OTLTIMEBANDENDDATE" val="2028-02-25T23:59:00.0000000"/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9-08T23:59:00.0000000Z"/>
  <p:tag name="OTLENDDATE" val="2025-09-19T23:59:00.0000000Z"/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10-06T23:59:00.0000000Z"/>
  <p:tag name="OTLENDDATE" val="2025-10-31T23:59:00.0000000Z"/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ENDDATE" val="2026-01-30T23:59:00.0000000Z"/>
  <p:tag name="OTLSTARTDATE" val="2025-11-03T23:59:00.0000000Z"/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ENDDATE" val="2025-09-05T23:59:00.0000000Z"/>
  <p:tag name="OTLSTARTDATE" val="2025-01-02T23:59:00.0000000Z"/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06-01T00:00:00.0000000Z"/>
  <p:tag name="OTLENDDATE" val="2026-07-31T23:59:00.0000000Z"/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08-03T00:00:00.0000000Z"/>
  <p:tag name="OTLENDDATE" val="2026-11-27T23:59:00.0000000Z"/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7-05-03T00:00:00.0000000Z"/>
  <p:tag name="OTLENDDATE" val="2027-07-02T23:59:00.0000000Z"/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11-30T00:00:00.0000000Z"/>
  <p:tag name="OTLENDDATE" val="2027-01-29T23:59:00.0000000Z"/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7-02-01T00:00:00.0000000Z"/>
  <p:tag name="OTLENDDATE" val="2027-04-02T23:59:00.0000000Z"/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7-04-05T00:00:00.0000000Z"/>
  <p:tag name="OTLENDDATE" val="2027-04-30T23:59:00.0000000Z"/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7-07-05T00:00:00.0000000Z"/>
  <p:tag name="OTLENDDATE" val="2027-10-29T23:59:00.0000000Z"/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7-11-01T00:00:00.0000000Z"/>
  <p:tag name="OTLENDDATE" val="2027-12-03T23:59:00.0000000Z"/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7-12-06T00:00:00.0000000Z"/>
  <p:tag name="OTLENDDATE" val="2028-02-25T23:59:00.0000000Z"/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02-02T00:00:00.0000000Z"/>
  <p:tag name="OTLENDDATE" val="2026-05-29T23:59:00.0000000Z"/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9-22T23:59:00.0000000Z"/>
  <p:tag name="OTLENDDATE" val="2025-10-03T23:59:00.0000000Z"/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10-06T23:59:00.0000000Z"/>
  <p:tag name="OTLENDDATE" val="2025-10-10T23:59:00.0000000Z"/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10-13T23:59:00.0000000Z"/>
  <p:tag name="OTLENDDATE" val="2025-10-17T23:59:00.0000000Z"/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3-11T23:59:00.0000000Z"/>
  <p:tag name="OTLENDDATE" val="2025-05-19T23:59:00.0000000Z"/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ck"/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BOT"/>
  <p:tag name="OTLDATE" val="2025-10-31T23:59:00.0000000"/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EOC"/>
  <p:tag name="OTLDATE" val="2027-12-31T23:59:00.0000000"/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BOD"/>
  <p:tag name="OTLDATE" val="2025-03-17T23:59:00.0000000"/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acility RBOT "/>
  <p:tag name="OTLPOSITIONONTASK" val="None"/>
  <p:tag name="OTLRELATEDTASKID" val="00000000-0000-0000-0000-000000000000"/>
  <p:tag name="OTLDATE" val="2025-10-03T23:59:00.0000000"/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9bad7287-8eb8-4358-a1fc-846fcdc1c211"/>
  <p:tag name="OTLDEPDESTINATIONID" val="cb78027c-985a-47d7-ba42-159a3e801930"/>
  <p:tag name="OTLDEPENDENCYLAGUNIT" val="Undefined"/>
  <p:tag name="OTLDEPENDENCYLAGVALUE" val="0"/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cb78027c-985a-47d7-ba42-159a3e801930"/>
  <p:tag name="OTLDEPDESTINATIONID" val="9d00d17d-ba01-4423-ad4d-aa870b88eaf2"/>
  <p:tag name="OTLDEPENDENCYLAGUNIT" val="Undefined"/>
  <p:tag name="OTLDEPENDENCYLAGVALUE" val="0"/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9d00d17d-ba01-4423-ad4d-aa870b88eaf2"/>
  <p:tag name="OTLDEPDESTINATIONID" val="555c2ff2-613b-4a0c-902d-7f719ba22d8b"/>
  <p:tag name="OTLDEPENDENCYLAGUNIT" val="Undefined"/>
  <p:tag name="OTLDEPENDENCYLAGVALUE" val="0"/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555c2ff2-613b-4a0c-902d-7f719ba22d8b"/>
  <p:tag name="OTLDEPDESTINATIONID" val="61833fde-a869-49c9-bd0d-e79b6d84cbcd"/>
  <p:tag name="OTLDEPENDENCYLAGUNIT" val="Undefined"/>
  <p:tag name="OTLDEPENDENCYLAGVALUE" val="0"/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61833fde-a869-49c9-bd0d-e79b6d84cbcd"/>
  <p:tag name="OTLDEPDESTINATIONID" val="51bda425-403d-4e63-b2f0-3d63274d581a"/>
  <p:tag name="OTLDEPENDENCYLAGUNIT" val="Undefined"/>
  <p:tag name="OTLDEPENDENCYLAGVALUE" val="0"/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51bda425-403d-4e63-b2f0-3d63274d581a"/>
  <p:tag name="OTLDEPDESTINATIONID" val="c0ffcb90-0437-4ba8-ae16-b0bb7cebcd6a"/>
  <p:tag name="OTLDEPENDENCYLAGUNIT" val="Undefined"/>
  <p:tag name="OTLDEPENDENCYLAGVALUE" val="0"/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c0ffcb90-0437-4ba8-ae16-b0bb7cebcd6a"/>
  <p:tag name="OTLDEPDESTINATIONID" val="046c06b0-2a23-4874-a9b1-4bb212e2e433"/>
  <p:tag name="OTLDEPENDENCYLAGUNIT" val="Undefined"/>
  <p:tag name="OTLDEPENDENCYLAGVALUE" val="0"/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046c06b0-2a23-4874-a9b1-4bb212e2e433"/>
  <p:tag name="OTLDEPDESTINATIONID" val="63b2d372-0044-4b80-bf66-b966b9508087"/>
  <p:tag name="OTLDEPENDENCYLAGUNIT" val="Undefined"/>
  <p:tag name="OTLDEPENDENCYLAGVALUE" val="0"/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63b2d372-0044-4b80-bf66-b966b9508087"/>
  <p:tag name="OTLDEPDESTINATIONID" val="51df9a98-900f-4fb1-9166-b1587c14adef"/>
  <p:tag name="OTLDEPENDENCYLAGUNIT" val="Undefined"/>
  <p:tag name="OTLDEPENDENCYLAGVALUE" val="0"/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EPENDENCYKIND" val="FS"/>
  <p:tag name="OTLDEPSOURCEKIND" val="Side"/>
  <p:tag name="OTLDEPDESTINATIONKIND" val="Side"/>
  <p:tag name="OTLDEPSOURCEID" val="51df9a98-900f-4fb1-9166-b1587c14adef"/>
  <p:tag name="OTLDEPDESTINATIONID" val="671def39-c346-4584-84c7-0704c53ac2ea"/>
  <p:tag name="OTLDEPENDENCYLAGUNIT" val="Undefined"/>
  <p:tag name="OTLDEPENDENCYLAGVALUE" val="0"/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SRR1"/>
  <p:tag name="OTLDATEFORMATSTRING" val="d MMM, yyyy"/>
  <p:tag name="OTLDATE" val="2018-07-17T23:59:00.0000000Z"/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SRR2A"/>
  <p:tag name="OTLDATEFORMATSTRING" val="d MMM, yyyy"/>
  <p:tag name="OTLDATE" val="2021-09-07T23:59:00.0000000Z"/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SRR4"/>
  <p:tag name="OTLDATEFORMATSTRING" val="d MMM, yyyy"/>
  <p:tag name="OTLDATE" val="2025-02-24T23:59:00.0000000"/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SRR TS2"/>
  <p:tag name="OTLDATEFORMATSTRING" val="d MMM, yyyy"/>
  <p:tag name="OTLDATE" val="2019-08-29T23:59:00.0000000Z"/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SRR2B"/>
  <p:tag name="OTLDATEFORMATSTRING" val="d MMM, yyyy"/>
  <p:tag name="OTLDATE" val="2022-05-04T23:59:00.0000000Z"/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SRR3 "/>
  <p:tag name="OTLDATEFORMATSTRING" val="d MMM, yyyy"/>
  <p:tag name="OTLDATE" val="2023-03-22T23:59:00.0000000Z"/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, yy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rst Beam through DTL1"/>
  <p:tag name="OTLPOSITIONONTASK" val="None"/>
  <p:tag name="OTLRELATEDTASKID" val="00000000-0000-0000-0000-000000000000"/>
  <p:tag name="OTLDATE" val="2022-06-01T23:59:00.0000000Z"/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, yy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rst Beam through DTL4"/>
  <p:tag name="OTLPOSITIONONTASK" val="None"/>
  <p:tag name="OTLRELATEDTASKID" val="00000000-0000-0000-0000-000000000000"/>
  <p:tag name="OTLDATE" val="2023-04-20T23:59:00.0000000Z"/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, yy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rst Beam through the RFQ"/>
  <p:tag name="OTLPOSITIONONTASK" val="None"/>
  <p:tag name="OTLRELATEDTASKID" val="00000000-0000-0000-0000-000000000000"/>
  <p:tag name="OTLDATE" val="2021-11-26T23:59:00.0000000Z"/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, yy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rst Beam through the LEBT"/>
  <p:tag name="OTLPOSITIONONTASK" val="None"/>
  <p:tag name="OTLRELATEDTASKID" val="00000000-0000-0000-0000-000000000000"/>
  <p:tag name="OTLDATE" val="2018-09-19T23:59:00.0000000Z"/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, yy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SRR5"/>
  <p:tag name="OTLDATE" val="2025-09-22T23:59:00.0000000"/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, yy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ACC RBOT"/>
  <p:tag name="OTLPOSITIONONTASK" val="None"/>
  <p:tag name="OTLRELATEDTASKID" val="00000000-0000-0000-0000-000000000000"/>
  <p:tag name="OTLDATE" val="2025-07-11T23:59:00.0000000"/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, yy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OT"/>
  <p:tag name="OTLPOSITIONONTASK" val="None"/>
  <p:tag name="OTLRELATEDTASKID" val="00000000-0000-0000-0000-000000000000"/>
  <p:tag name="OTLMARKERSHAPE" val="OTL"/>
  <p:tag name="OTLDATE" val="2025-10-31T23:59:00.00000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, yy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 Facility RBOT"/>
  <p:tag name="OTLPOSITIONONTASK" val="None"/>
  <p:tag name="OTLRELATEDTASKID" val="00000000-0000-0000-0000-000000000000"/>
  <p:tag name="OTLDATE" val="2025-10-03T23:59:00.0000000"/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, yy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EOC"/>
  <p:tag name="OTLDATE" val="2027-12-31T23:59:00.0000000"/>
  <p:tag name="OTLPOSITIONONTASK" val="None"/>
  <p:tag name="OTLRELATEDTASKID" val="00000000-0000-0000-0000-000000000000"/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QUICKPOSITION" val="Custom"/>
  <p:tag name="OTLTIMEBANDTHREEDEFFECTS" val="Gel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CALEFORMAT" val="MMM"/>
  <p:tag name="OTLTIMEBANDSHAPETYPE" val="EllipseTimeband"/>
  <p:tag name="OTLTIMEBANDSHAPEHEIGHT" val="30"/>
  <p:tag name="OTLTIMEBANDSHAPEPADDINGLEFT" val="13"/>
  <p:tag name="OTLTIMEBANDSCALETYPE" val="Months"/>
  <p:tag name="OTLTIMEBANDAUTODATERANGE" val="False"/>
  <p:tag name="OTLTIMEBANDSTARTDATE" val="2024-12-01T00:00:00.0000000"/>
  <p:tag name="OTLTIMEBANDENDDATE" val="2025-07-31T23:59:00.0000000"/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1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3.xml><?xml version="1.0" encoding="utf-8"?>
<a:theme xmlns:a="http://schemas.openxmlformats.org/drawingml/2006/main" name="2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4.xml><?xml version="1.0" encoding="utf-8"?>
<a:theme xmlns:a="http://schemas.openxmlformats.org/drawingml/2006/main" name="3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5.xml><?xml version="1.0" encoding="utf-8"?>
<a:theme xmlns:a="http://schemas.openxmlformats.org/drawingml/2006/main" name="4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910344</TotalTime>
  <Words>1175</Words>
  <Application>Microsoft Macintosh PowerPoint</Application>
  <PresentationFormat>Widescreen</PresentationFormat>
  <Paragraphs>348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Poppins</vt:lpstr>
      <vt:lpstr>Quattrocento Sans</vt:lpstr>
      <vt:lpstr>Segoe UI</vt:lpstr>
      <vt:lpstr>Segoe UI Light</vt:lpstr>
      <vt:lpstr>Segoe UI Semibold</vt:lpstr>
      <vt:lpstr>Wingdings</vt:lpstr>
      <vt:lpstr>Office-tema</vt:lpstr>
      <vt:lpstr>1_Office-tema</vt:lpstr>
      <vt:lpstr>2_Office-tema</vt:lpstr>
      <vt:lpstr>3_Office-tema</vt:lpstr>
      <vt:lpstr>4_Office-tema</vt:lpstr>
      <vt:lpstr>Overview of Accelerator</vt:lpstr>
      <vt:lpstr>We’ve Built An Accelerator</vt:lpstr>
      <vt:lpstr>We’ve Built An Accelerator</vt:lpstr>
      <vt:lpstr>A Long Journey</vt:lpstr>
      <vt:lpstr>ESS Accelerator</vt:lpstr>
      <vt:lpstr>Machine Configuration</vt:lpstr>
      <vt:lpstr>Machine Configuration</vt:lpstr>
      <vt:lpstr>ESS Accelerator Baseline Scope</vt:lpstr>
      <vt:lpstr>Machine Configuration</vt:lpstr>
      <vt:lpstr>Machine Configuration</vt:lpstr>
      <vt:lpstr>Machine Configuration</vt:lpstr>
      <vt:lpstr>Machine Configuration</vt:lpstr>
      <vt:lpstr>Machine Configuration</vt:lpstr>
      <vt:lpstr>Machine Configuration</vt:lpstr>
      <vt:lpstr>Machine Configuration</vt:lpstr>
      <vt:lpstr>Machine Configuration</vt:lpstr>
      <vt:lpstr>Machine Configuration</vt:lpstr>
      <vt:lpstr>Machine Configuration</vt:lpstr>
      <vt:lpstr>Machine Configuration</vt:lpstr>
      <vt:lpstr>NCRs</vt:lpstr>
      <vt:lpstr>SSCI2S</vt:lpstr>
      <vt:lpstr>SSCI2S</vt:lpstr>
      <vt:lpstr>Essential CCRs</vt:lpstr>
      <vt:lpstr>Energisation Status</vt:lpstr>
      <vt:lpstr>Safety</vt:lpstr>
      <vt:lpstr>Roadmap to SRR4 - Reviews</vt:lpstr>
      <vt:lpstr>Top Critical Path to ACC RBOT</vt:lpstr>
      <vt:lpstr>Planning 2025 – Assuming Summer CM Installation</vt:lpstr>
      <vt:lpstr>Beyond BOT</vt:lpstr>
      <vt:lpstr>To BOD and Beyond!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Progress and Issues – Week 24</dc:title>
  <dc:creator>Ciprian Plostinar</dc:creator>
  <cp:lastModifiedBy>Ciprian Plostinar</cp:lastModifiedBy>
  <cp:revision>1385</cp:revision>
  <cp:lastPrinted>2023-03-15T12:32:37Z</cp:lastPrinted>
  <dcterms:created xsi:type="dcterms:W3CDTF">2022-06-19T12:09:35Z</dcterms:created>
  <dcterms:modified xsi:type="dcterms:W3CDTF">2025-02-04T08:45:51Z</dcterms:modified>
</cp:coreProperties>
</file>