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62" r:id="rId2"/>
    <p:sldId id="267" r:id="rId3"/>
    <p:sldId id="284" r:id="rId4"/>
    <p:sldId id="285" r:id="rId5"/>
    <p:sldId id="260" r:id="rId6"/>
    <p:sldId id="279" r:id="rId7"/>
    <p:sldId id="281" r:id="rId8"/>
    <p:sldId id="282" r:id="rId9"/>
    <p:sldId id="277" r:id="rId1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la Nanzell" initials="ON" lastIdx="3" clrIdx="0">
    <p:extLst>
      <p:ext uri="{19B8F6BF-5375-455C-9EA6-DF929625EA0E}">
        <p15:presenceInfo xmlns:p15="http://schemas.microsoft.com/office/powerpoint/2012/main" userId="7b8b8feab6a8227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CCCC"/>
    <a:srgbClr val="666666"/>
    <a:srgbClr val="FECC99"/>
    <a:srgbClr val="FEE6CC"/>
    <a:srgbClr val="CCDFDB"/>
    <a:srgbClr val="E5F0EC"/>
    <a:srgbClr val="D7E59A"/>
    <a:srgbClr val="EBF1CB"/>
    <a:srgbClr val="CDD5E0"/>
    <a:srgbClr val="E6EB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434" autoAdjust="0"/>
    <p:restoredTop sz="94681" autoAdjust="0"/>
  </p:normalViewPr>
  <p:slideViewPr>
    <p:cSldViewPr snapToGrid="0" snapToObjects="1">
      <p:cViewPr>
        <p:scale>
          <a:sx n="110" d="100"/>
          <a:sy n="110" d="100"/>
        </p:scale>
        <p:origin x="1064" y="4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216F17-FF12-814E-936A-620B3383A43B}" type="datetimeFigureOut">
              <a:rPr lang="sv-SE" smtClean="0"/>
              <a:t>2025-01-13</a:t>
            </a:fld>
            <a:endParaRPr/>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AE5A434-646A-2746-9BDC-885B2382B33E}" type="slidenum">
              <a:rPr lang="sv-SE" smtClean="0"/>
              <a:t>‹#›</a:t>
            </a:fld>
            <a:endParaRPr/>
          </a:p>
        </p:txBody>
      </p:sp>
    </p:spTree>
    <p:extLst>
      <p:ext uri="{BB962C8B-B14F-4D97-AF65-F5344CB8AC3E}">
        <p14:creationId xmlns:p14="http://schemas.microsoft.com/office/powerpoint/2010/main" val="22318227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First slide">
    <p:spTree>
      <p:nvGrpSpPr>
        <p:cNvPr id="1" name=""/>
        <p:cNvGrpSpPr/>
        <p:nvPr/>
      </p:nvGrpSpPr>
      <p:grpSpPr>
        <a:xfrm>
          <a:off x="0" y="0"/>
          <a:ext cx="0" cy="0"/>
          <a:chOff x="0" y="0"/>
          <a:chExt cx="0" cy="0"/>
        </a:xfrm>
      </p:grpSpPr>
      <p:sp>
        <p:nvSpPr>
          <p:cNvPr id="5" name="Rektangel 4">
            <a:extLst>
              <a:ext uri="{FF2B5EF4-FFF2-40B4-BE49-F238E27FC236}">
                <a16:creationId xmlns:a16="http://schemas.microsoft.com/office/drawing/2014/main" id="{5105BBA5-0B01-43EB-96EC-725AF28E5A8E}"/>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 name="Rektangel 5">
            <a:extLst>
              <a:ext uri="{FF2B5EF4-FFF2-40B4-BE49-F238E27FC236}">
                <a16:creationId xmlns:a16="http://schemas.microsoft.com/office/drawing/2014/main" id="{BB3141B3-566C-47FF-8C29-67289995D2FA}"/>
              </a:ext>
            </a:extLst>
          </p:cNvPr>
          <p:cNvSpPr/>
          <p:nvPr userDrawn="1"/>
        </p:nvSpPr>
        <p:spPr>
          <a:xfrm>
            <a:off x="0"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7" name="Bildobjekt 6">
            <a:extLst>
              <a:ext uri="{FF2B5EF4-FFF2-40B4-BE49-F238E27FC236}">
                <a16:creationId xmlns:a16="http://schemas.microsoft.com/office/drawing/2014/main" id="{B965145F-CDA4-4965-A7C5-ACBA59393460}"/>
              </a:ext>
            </a:extLst>
          </p:cNvPr>
          <p:cNvPicPr>
            <a:picLocks noChangeAspect="1"/>
          </p:cNvPicPr>
          <p:nvPr userDrawn="1"/>
        </p:nvPicPr>
        <p:blipFill>
          <a:blip r:embed="rId2"/>
          <a:stretch>
            <a:fillRect/>
          </a:stretch>
        </p:blipFill>
        <p:spPr>
          <a:xfrm>
            <a:off x="1703069" y="1048935"/>
            <a:ext cx="8872165" cy="4760129"/>
          </a:xfrm>
          <a:prstGeom prst="rect">
            <a:avLst/>
          </a:prstGeom>
        </p:spPr>
      </p:pic>
    </p:spTree>
    <p:extLst>
      <p:ext uri="{BB962C8B-B14F-4D97-AF65-F5344CB8AC3E}">
        <p14:creationId xmlns:p14="http://schemas.microsoft.com/office/powerpoint/2010/main" val="12874854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aph">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4" name="Platshållare för datum 3">
            <a:extLst>
              <a:ext uri="{FF2B5EF4-FFF2-40B4-BE49-F238E27FC236}">
                <a16:creationId xmlns:a16="http://schemas.microsoft.com/office/drawing/2014/main" id="{996A591D-7BEE-2A48-BD08-DCDF3D90DE3E}"/>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2025-01-13</a:t>
            </a:fld>
            <a:endParaRPr lang="sv-SE" dirty="0"/>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a:t>PRESENTATION TITLE / 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Bildobjekt 10">
            <a:extLst>
              <a:ext uri="{FF2B5EF4-FFF2-40B4-BE49-F238E27FC236}">
                <a16:creationId xmlns:a16="http://schemas.microsoft.com/office/drawing/2014/main" id="{6DD4ACE8-21C9-474B-A84B-6E399CB9FBD5}"/>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7" name="Platshållare för diagram 6">
            <a:extLst>
              <a:ext uri="{FF2B5EF4-FFF2-40B4-BE49-F238E27FC236}">
                <a16:creationId xmlns:a16="http://schemas.microsoft.com/office/drawing/2014/main" id="{FA784AEE-BB11-4271-AB33-DE0774105604}"/>
              </a:ext>
            </a:extLst>
          </p:cNvPr>
          <p:cNvSpPr>
            <a:spLocks noGrp="1"/>
          </p:cNvSpPr>
          <p:nvPr>
            <p:ph type="chart" sz="quarter" idx="15"/>
          </p:nvPr>
        </p:nvSpPr>
        <p:spPr>
          <a:xfrm>
            <a:off x="1103313" y="1657350"/>
            <a:ext cx="7767637" cy="4445000"/>
          </a:xfrm>
        </p:spPr>
        <p:txBody>
          <a:bodyPr/>
          <a:lstStyle>
            <a:lvl1pPr algn="ctr">
              <a:defRPr sz="800" cap="all" baseline="0"/>
            </a:lvl1pPr>
          </a:lstStyle>
          <a:p>
            <a:r>
              <a:rPr lang="en-GB"/>
              <a:t>Click icon to add chart</a:t>
            </a:r>
            <a:endParaRPr lang="sv-SE"/>
          </a:p>
        </p:txBody>
      </p:sp>
    </p:spTree>
    <p:extLst>
      <p:ext uri="{BB962C8B-B14F-4D97-AF65-F5344CB8AC3E}">
        <p14:creationId xmlns:p14="http://schemas.microsoft.com/office/powerpoint/2010/main" val="1317552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Bildobjekt 10">
            <a:extLst>
              <a:ext uri="{FF2B5EF4-FFF2-40B4-BE49-F238E27FC236}">
                <a16:creationId xmlns:a16="http://schemas.microsoft.com/office/drawing/2014/main" id="{6DD4ACE8-21C9-474B-A84B-6E399CB9FBD5}"/>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8" name="Platshållare för tabell 7">
            <a:extLst>
              <a:ext uri="{FF2B5EF4-FFF2-40B4-BE49-F238E27FC236}">
                <a16:creationId xmlns:a16="http://schemas.microsoft.com/office/drawing/2014/main" id="{489D1BD7-202A-4115-BE6C-1B053CFFDE1E}"/>
              </a:ext>
            </a:extLst>
          </p:cNvPr>
          <p:cNvSpPr>
            <a:spLocks noGrp="1"/>
          </p:cNvSpPr>
          <p:nvPr>
            <p:ph type="tbl" sz="quarter" idx="15"/>
          </p:nvPr>
        </p:nvSpPr>
        <p:spPr>
          <a:xfrm>
            <a:off x="1103313" y="1614488"/>
            <a:ext cx="9359900" cy="4406900"/>
          </a:xfrm>
        </p:spPr>
        <p:txBody>
          <a:bodyPr/>
          <a:lstStyle>
            <a:lvl1pPr algn="ctr">
              <a:defRPr sz="800" cap="all" baseline="0"/>
            </a:lvl1pPr>
          </a:lstStyle>
          <a:p>
            <a:r>
              <a:rPr lang="en-GB"/>
              <a:t>Click icon to add table</a:t>
            </a:r>
            <a:endParaRPr lang="sv-SE"/>
          </a:p>
        </p:txBody>
      </p:sp>
      <p:sp>
        <p:nvSpPr>
          <p:cNvPr id="12" name="Platshållare för datum 3">
            <a:extLst>
              <a:ext uri="{FF2B5EF4-FFF2-40B4-BE49-F238E27FC236}">
                <a16:creationId xmlns:a16="http://schemas.microsoft.com/office/drawing/2014/main" id="{EF177138-95E5-674B-B010-143A8CD1453A}"/>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2025-01-13</a:t>
            </a:fld>
            <a:endParaRPr lang="sv-SE" dirty="0"/>
          </a:p>
        </p:txBody>
      </p:sp>
    </p:spTree>
    <p:extLst>
      <p:ext uri="{BB962C8B-B14F-4D97-AF65-F5344CB8AC3E}">
        <p14:creationId xmlns:p14="http://schemas.microsoft.com/office/powerpoint/2010/main" val="4225189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BE7B1DDB-F4AA-4E8D-BD07-905FE45A5555}"/>
              </a:ext>
            </a:extLst>
          </p:cNvPr>
          <p:cNvSpPr/>
          <p:nvPr userDrawn="1"/>
        </p:nvSpPr>
        <p:spPr>
          <a:xfrm>
            <a:off x="0" y="388593"/>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Rubrik 1">
            <a:extLst>
              <a:ext uri="{FF2B5EF4-FFF2-40B4-BE49-F238E27FC236}">
                <a16:creationId xmlns:a16="http://schemas.microsoft.com/office/drawing/2014/main" id="{34780BC8-191C-6D4B-93F3-54A06FD4FE76}"/>
              </a:ext>
            </a:extLst>
          </p:cNvPr>
          <p:cNvSpPr>
            <a:spLocks noGrp="1"/>
          </p:cNvSpPr>
          <p:nvPr>
            <p:ph type="ctrTitle"/>
          </p:nvPr>
        </p:nvSpPr>
        <p:spPr>
          <a:xfrm>
            <a:off x="1930395" y="1153621"/>
            <a:ext cx="8640000" cy="2387600"/>
          </a:xfrm>
        </p:spPr>
        <p:txBody>
          <a:bodyPr anchor="b">
            <a:noAutofit/>
          </a:bodyPr>
          <a:lstStyle>
            <a:lvl1pPr algn="l">
              <a:lnSpc>
                <a:spcPct val="100000"/>
              </a:lnSpc>
              <a:defRPr sz="4200">
                <a:solidFill>
                  <a:schemeClr val="bg1"/>
                </a:solidFill>
                <a:latin typeface="Segoe UI Semibold" panose="020B0702040204020203" pitchFamily="34" charset="0"/>
                <a:cs typeface="Segoe UI Semibold" panose="020B0702040204020203" pitchFamily="34" charset="0"/>
              </a:defRPr>
            </a:lvl1pPr>
          </a:lstStyle>
          <a:p>
            <a:r>
              <a:rPr lang="en-GB"/>
              <a:t>Click to edit Master title style</a:t>
            </a:r>
            <a:endParaRPr lang="sv-SE" dirty="0"/>
          </a:p>
        </p:txBody>
      </p:sp>
      <p:sp>
        <p:nvSpPr>
          <p:cNvPr id="8" name="Rektangel 7">
            <a:extLst>
              <a:ext uri="{FF2B5EF4-FFF2-40B4-BE49-F238E27FC236}">
                <a16:creationId xmlns:a16="http://schemas.microsoft.com/office/drawing/2014/main" id="{EC66F586-F662-4573-A59B-7D4EDD05A153}"/>
              </a:ext>
            </a:extLst>
          </p:cNvPr>
          <p:cNvSpPr/>
          <p:nvPr userDrawn="1"/>
        </p:nvSpPr>
        <p:spPr>
          <a:xfrm>
            <a:off x="-2"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9" name="Bildobjekt 8">
            <a:extLst>
              <a:ext uri="{FF2B5EF4-FFF2-40B4-BE49-F238E27FC236}">
                <a16:creationId xmlns:a16="http://schemas.microsoft.com/office/drawing/2014/main" id="{3193CED5-E020-4279-918D-055F43A9188C}"/>
              </a:ext>
            </a:extLst>
          </p:cNvPr>
          <p:cNvPicPr>
            <a:picLocks noChangeAspect="1"/>
          </p:cNvPicPr>
          <p:nvPr userDrawn="1"/>
        </p:nvPicPr>
        <p:blipFill>
          <a:blip r:embed="rId2"/>
          <a:stretch>
            <a:fillRect/>
          </a:stretch>
        </p:blipFill>
        <p:spPr>
          <a:xfrm>
            <a:off x="10924611" y="417443"/>
            <a:ext cx="826395" cy="800100"/>
          </a:xfrm>
          <a:prstGeom prst="rect">
            <a:avLst/>
          </a:prstGeom>
        </p:spPr>
      </p:pic>
    </p:spTree>
    <p:extLst>
      <p:ext uri="{BB962C8B-B14F-4D97-AF65-F5344CB8AC3E}">
        <p14:creationId xmlns:p14="http://schemas.microsoft.com/office/powerpoint/2010/main" val="3949796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BE7B1DDB-F4AA-4E8D-BD07-905FE45A5555}"/>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Rubrik 1">
            <a:extLst>
              <a:ext uri="{FF2B5EF4-FFF2-40B4-BE49-F238E27FC236}">
                <a16:creationId xmlns:a16="http://schemas.microsoft.com/office/drawing/2014/main" id="{34780BC8-191C-6D4B-93F3-54A06FD4FE76}"/>
              </a:ext>
            </a:extLst>
          </p:cNvPr>
          <p:cNvSpPr>
            <a:spLocks noGrp="1"/>
          </p:cNvSpPr>
          <p:nvPr>
            <p:ph type="ctrTitle"/>
          </p:nvPr>
        </p:nvSpPr>
        <p:spPr>
          <a:xfrm>
            <a:off x="1930395" y="1153621"/>
            <a:ext cx="8640000" cy="2387600"/>
          </a:xfrm>
        </p:spPr>
        <p:txBody>
          <a:bodyPr anchor="b">
            <a:noAutofit/>
          </a:bodyPr>
          <a:lstStyle>
            <a:lvl1pPr algn="l">
              <a:lnSpc>
                <a:spcPct val="100000"/>
              </a:lnSpc>
              <a:defRPr sz="4200">
                <a:solidFill>
                  <a:schemeClr val="bg1"/>
                </a:solidFill>
                <a:latin typeface="Segoe UI Semibold" panose="020B0702040204020203" pitchFamily="34" charset="0"/>
                <a:cs typeface="Segoe UI Semibold" panose="020B0702040204020203" pitchFamily="34" charset="0"/>
              </a:defRPr>
            </a:lvl1pPr>
          </a:lstStyle>
          <a:p>
            <a:r>
              <a:rPr lang="en-GB"/>
              <a:t>Click to edit Master title style</a:t>
            </a:r>
            <a:endParaRPr lang="sv-SE" dirty="0"/>
          </a:p>
        </p:txBody>
      </p:sp>
      <p:sp>
        <p:nvSpPr>
          <p:cNvPr id="3" name="Underrubrik 2">
            <a:extLst>
              <a:ext uri="{FF2B5EF4-FFF2-40B4-BE49-F238E27FC236}">
                <a16:creationId xmlns:a16="http://schemas.microsoft.com/office/drawing/2014/main" id="{81DF3056-F3A8-2949-876C-528413E342C4}"/>
              </a:ext>
            </a:extLst>
          </p:cNvPr>
          <p:cNvSpPr>
            <a:spLocks noGrp="1"/>
          </p:cNvSpPr>
          <p:nvPr>
            <p:ph type="subTitle" idx="1"/>
          </p:nvPr>
        </p:nvSpPr>
        <p:spPr>
          <a:xfrm>
            <a:off x="1930395" y="3883393"/>
            <a:ext cx="8640000" cy="921363"/>
          </a:xfrm>
          <a:prstGeom prst="rect">
            <a:avLst/>
          </a:prstGeom>
        </p:spPr>
        <p:txBody>
          <a:bodyPr lIns="90000">
            <a:noAutofit/>
          </a:bodyPr>
          <a:lstStyle>
            <a:lvl1pPr marL="0" indent="0" algn="l">
              <a:lnSpc>
                <a:spcPct val="100000"/>
              </a:lnSpc>
              <a:spcBef>
                <a:spcPts val="0"/>
              </a:spcBef>
              <a:buNone/>
              <a:defRPr sz="2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sv-SE" dirty="0"/>
          </a:p>
        </p:txBody>
      </p:sp>
      <p:sp>
        <p:nvSpPr>
          <p:cNvPr id="8" name="Rektangel 7">
            <a:extLst>
              <a:ext uri="{FF2B5EF4-FFF2-40B4-BE49-F238E27FC236}">
                <a16:creationId xmlns:a16="http://schemas.microsoft.com/office/drawing/2014/main" id="{EC66F586-F662-4573-A59B-7D4EDD05A153}"/>
              </a:ext>
            </a:extLst>
          </p:cNvPr>
          <p:cNvSpPr/>
          <p:nvPr userDrawn="1"/>
        </p:nvSpPr>
        <p:spPr>
          <a:xfrm>
            <a:off x="-2"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9" name="Bildobjekt 8">
            <a:extLst>
              <a:ext uri="{FF2B5EF4-FFF2-40B4-BE49-F238E27FC236}">
                <a16:creationId xmlns:a16="http://schemas.microsoft.com/office/drawing/2014/main" id="{3193CED5-E020-4279-918D-055F43A9188C}"/>
              </a:ext>
            </a:extLst>
          </p:cNvPr>
          <p:cNvPicPr>
            <a:picLocks noChangeAspect="1"/>
          </p:cNvPicPr>
          <p:nvPr userDrawn="1"/>
        </p:nvPicPr>
        <p:blipFill>
          <a:blip r:embed="rId2"/>
          <a:stretch>
            <a:fillRect/>
          </a:stretch>
        </p:blipFill>
        <p:spPr>
          <a:xfrm>
            <a:off x="10924611" y="417443"/>
            <a:ext cx="826395" cy="800100"/>
          </a:xfrm>
          <a:prstGeom prst="rect">
            <a:avLst/>
          </a:prstGeom>
        </p:spPr>
      </p:pic>
      <p:sp>
        <p:nvSpPr>
          <p:cNvPr id="15" name="Platshållare för text 14">
            <a:extLst>
              <a:ext uri="{FF2B5EF4-FFF2-40B4-BE49-F238E27FC236}">
                <a16:creationId xmlns:a16="http://schemas.microsoft.com/office/drawing/2014/main" id="{EA5DA2EE-60AD-41D0-96B0-DDF02E0AE545}"/>
              </a:ext>
            </a:extLst>
          </p:cNvPr>
          <p:cNvSpPr>
            <a:spLocks noGrp="1"/>
          </p:cNvSpPr>
          <p:nvPr>
            <p:ph type="body" sz="quarter" idx="10" hasCustomPrompt="1"/>
          </p:nvPr>
        </p:nvSpPr>
        <p:spPr>
          <a:xfrm>
            <a:off x="1930395" y="5605695"/>
            <a:ext cx="6290892" cy="459883"/>
          </a:xfrm>
          <a:prstGeom prst="rect">
            <a:avLst/>
          </a:prstGeom>
        </p:spPr>
        <p:txBody>
          <a:bodyPr lIns="90000" tIns="18000" bIns="36000" anchor="b" anchorCtr="0">
            <a:noAutofit/>
          </a:bodyPr>
          <a:lstStyle>
            <a:lvl1pPr marL="0" indent="0">
              <a:lnSpc>
                <a:spcPct val="100000"/>
              </a:lnSpc>
              <a:spcBef>
                <a:spcPts val="0"/>
              </a:spcBef>
              <a:buFontTx/>
              <a:buNone/>
              <a:defRPr sz="1200" b="1" strike="noStrike" cap="all" spc="120" baseline="0">
                <a:solidFill>
                  <a:schemeClr val="bg1"/>
                </a:solidFill>
              </a:defRPr>
            </a:lvl1pPr>
          </a:lstStyle>
          <a:p>
            <a:pPr lvl="0"/>
            <a:r>
              <a:rPr lang="sv-SE"/>
              <a:t>presented by &lt;name nameson&gt;</a:t>
            </a:r>
          </a:p>
        </p:txBody>
      </p:sp>
      <p:sp>
        <p:nvSpPr>
          <p:cNvPr id="11" name="Platshållare för datum 3">
            <a:extLst>
              <a:ext uri="{FF2B5EF4-FFF2-40B4-BE49-F238E27FC236}">
                <a16:creationId xmlns:a16="http://schemas.microsoft.com/office/drawing/2014/main" id="{1D09AD65-1FD9-4184-BEE4-83A5D1103417}"/>
              </a:ext>
            </a:extLst>
          </p:cNvPr>
          <p:cNvSpPr>
            <a:spLocks noGrp="1"/>
          </p:cNvSpPr>
          <p:nvPr>
            <p:ph type="dt" sz="half" idx="12"/>
          </p:nvPr>
        </p:nvSpPr>
        <p:spPr>
          <a:xfrm>
            <a:off x="1930395" y="6117873"/>
            <a:ext cx="3215183" cy="459883"/>
          </a:xfrm>
        </p:spPr>
        <p:txBody>
          <a:bodyPr tIns="18000" bIns="18000" anchor="t" anchorCtr="0"/>
          <a:lstStyle>
            <a:lvl1pPr>
              <a:defRPr sz="1200" b="1">
                <a:solidFill>
                  <a:schemeClr val="bg1"/>
                </a:solidFill>
              </a:defRPr>
            </a:lvl1pPr>
          </a:lstStyle>
          <a:p>
            <a:r>
              <a:rPr lang="sv-SE" dirty="0"/>
              <a:t>2020-01-27</a:t>
            </a:r>
          </a:p>
        </p:txBody>
      </p:sp>
    </p:spTree>
    <p:extLst>
      <p:ext uri="{BB962C8B-B14F-4D97-AF65-F5344CB8AC3E}">
        <p14:creationId xmlns:p14="http://schemas.microsoft.com/office/powerpoint/2010/main" val="1401384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9BCCEAFE-E21B-43CF-80C4-FF01C3F9D479}"/>
              </a:ext>
            </a:extLst>
          </p:cNvPr>
          <p:cNvSpPr/>
          <p:nvPr userDrawn="1"/>
        </p:nvSpPr>
        <p:spPr>
          <a:xfrm>
            <a:off x="0" y="16274"/>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solidFill>
                  <a:schemeClr val="bg1"/>
                </a:solidFill>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lvl1pPr>
              <a:defRPr>
                <a:solidFill>
                  <a:schemeClr val="bg1"/>
                </a:solidFill>
              </a:defRPr>
            </a:lvl1pPr>
          </a:lstStyle>
          <a:p>
            <a:r>
              <a:rPr lang="sv-SE" dirty="0"/>
              <a:t>PRESENTATION </a:t>
            </a:r>
            <a:r>
              <a:rPr lang="sv-SE" dirty="0" err="1"/>
              <a:t>TITLe</a:t>
            </a:r>
            <a:r>
              <a:rPr lang="sv-SE" dirty="0"/>
              <a:t>/ 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lvl1pPr>
              <a:defRPr>
                <a:solidFill>
                  <a:schemeClr val="bg1"/>
                </a:solidFill>
              </a:defRPr>
            </a:lvl1pPr>
          </a:lstStyle>
          <a:p>
            <a:fld id="{F7283078-D760-1647-8B80-66BA8B52336D}" type="slidenum">
              <a:rPr lang="sv-SE" smtClean="0"/>
              <a:pPr/>
              <a:t>‹#›</a:t>
            </a:fld>
            <a:endParaRPr lang="sv-SE"/>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2" name="Bildobjekt 11">
            <a:extLst>
              <a:ext uri="{FF2B5EF4-FFF2-40B4-BE49-F238E27FC236}">
                <a16:creationId xmlns:a16="http://schemas.microsoft.com/office/drawing/2014/main" id="{6426DF26-09C3-4DAE-B43E-0C11D6A63538}"/>
              </a:ext>
            </a:extLst>
          </p:cNvPr>
          <p:cNvPicPr>
            <a:picLocks noChangeAspect="1"/>
          </p:cNvPicPr>
          <p:nvPr userDrawn="1"/>
        </p:nvPicPr>
        <p:blipFill>
          <a:blip r:embed="rId2"/>
          <a:stretch>
            <a:fillRect/>
          </a:stretch>
        </p:blipFill>
        <p:spPr>
          <a:xfrm>
            <a:off x="10924611" y="417443"/>
            <a:ext cx="826395" cy="800100"/>
          </a:xfrm>
          <a:prstGeom prst="rect">
            <a:avLst/>
          </a:prstGeom>
        </p:spPr>
      </p:pic>
      <p:sp>
        <p:nvSpPr>
          <p:cNvPr id="11" name="Platshållare för text 10">
            <a:extLst>
              <a:ext uri="{FF2B5EF4-FFF2-40B4-BE49-F238E27FC236}">
                <a16:creationId xmlns:a16="http://schemas.microsoft.com/office/drawing/2014/main" id="{5C48DF05-1B09-4DA6-AC56-07304871CCD2}"/>
              </a:ext>
            </a:extLst>
          </p:cNvPr>
          <p:cNvSpPr>
            <a:spLocks noGrp="1"/>
          </p:cNvSpPr>
          <p:nvPr>
            <p:ph type="body" sz="quarter" idx="13"/>
          </p:nvPr>
        </p:nvSpPr>
        <p:spPr>
          <a:xfrm>
            <a:off x="1195647" y="1640719"/>
            <a:ext cx="10042073" cy="4375520"/>
          </a:xfrm>
        </p:spPr>
        <p:txBody>
          <a:bodyPr>
            <a:noAutofit/>
          </a:bodyPr>
          <a:lstStyle>
            <a:lvl1pPr marL="457200" indent="-457200">
              <a:buClr>
                <a:schemeClr val="bg1"/>
              </a:buClr>
              <a:buFont typeface="+mj-lt"/>
              <a:buAutoNum type="arabicPeriod"/>
              <a:defRPr>
                <a:solidFill>
                  <a:schemeClr val="bg1"/>
                </a:solidFill>
              </a:defRPr>
            </a:lvl1pPr>
            <a:lvl2pPr marL="82550" indent="0">
              <a:buNone/>
              <a:defRPr/>
            </a:lvl2pPr>
          </a:lstStyle>
          <a:p>
            <a:pPr lvl="0"/>
            <a:r>
              <a:rPr lang="en-GB"/>
              <a:t>Click to edit Master text styles</a:t>
            </a:r>
          </a:p>
        </p:txBody>
      </p:sp>
      <p:sp>
        <p:nvSpPr>
          <p:cNvPr id="14" name="Platshållare för datum 3">
            <a:extLst>
              <a:ext uri="{FF2B5EF4-FFF2-40B4-BE49-F238E27FC236}">
                <a16:creationId xmlns:a16="http://schemas.microsoft.com/office/drawing/2014/main" id="{04D3287D-3E21-D845-8766-C307E6765306}"/>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2025-01-13</a:t>
            </a:fld>
            <a:endParaRPr lang="sv-SE" dirty="0"/>
          </a:p>
        </p:txBody>
      </p:sp>
    </p:spTree>
    <p:extLst>
      <p:ext uri="{BB962C8B-B14F-4D97-AF65-F5344CB8AC3E}">
        <p14:creationId xmlns:p14="http://schemas.microsoft.com/office/powerpoint/2010/main" val="153988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ter/breaker slide">
    <p:spTree>
      <p:nvGrpSpPr>
        <p:cNvPr id="1" name=""/>
        <p:cNvGrpSpPr/>
        <p:nvPr/>
      </p:nvGrpSpPr>
      <p:grpSpPr>
        <a:xfrm>
          <a:off x="0" y="0"/>
          <a:ext cx="0" cy="0"/>
          <a:chOff x="0" y="0"/>
          <a:chExt cx="0" cy="0"/>
        </a:xfrm>
      </p:grpSpPr>
      <p:sp>
        <p:nvSpPr>
          <p:cNvPr id="6" name="Rektangel 5">
            <a:extLst>
              <a:ext uri="{FF2B5EF4-FFF2-40B4-BE49-F238E27FC236}">
                <a16:creationId xmlns:a16="http://schemas.microsoft.com/office/drawing/2014/main" id="{250D024A-8F85-4618-9506-0F493B263A92}"/>
              </a:ext>
            </a:extLst>
          </p:cNvPr>
          <p:cNvSpPr/>
          <p:nvPr userDrawn="1"/>
        </p:nvSpPr>
        <p:spPr>
          <a:xfrm>
            <a:off x="0" y="0"/>
            <a:ext cx="647771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ktangel 7">
            <a:extLst>
              <a:ext uri="{FF2B5EF4-FFF2-40B4-BE49-F238E27FC236}">
                <a16:creationId xmlns:a16="http://schemas.microsoft.com/office/drawing/2014/main" id="{628E18C2-A66E-436E-89DA-1C5D481CB4B4}"/>
              </a:ext>
            </a:extLst>
          </p:cNvPr>
          <p:cNvSpPr/>
          <p:nvPr userDrawn="1"/>
        </p:nvSpPr>
        <p:spPr>
          <a:xfrm>
            <a:off x="0" y="447675"/>
            <a:ext cx="292101" cy="64103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latshållare för bild 12">
            <a:extLst>
              <a:ext uri="{FF2B5EF4-FFF2-40B4-BE49-F238E27FC236}">
                <a16:creationId xmlns:a16="http://schemas.microsoft.com/office/drawing/2014/main" id="{4FD00856-A3E1-48A7-B9CD-D7B89BD6A06C}"/>
              </a:ext>
            </a:extLst>
          </p:cNvPr>
          <p:cNvSpPr>
            <a:spLocks noGrp="1"/>
          </p:cNvSpPr>
          <p:nvPr>
            <p:ph type="pic" sz="quarter" idx="12" hasCustomPrompt="1"/>
          </p:nvPr>
        </p:nvSpPr>
        <p:spPr>
          <a:xfrm>
            <a:off x="6477712" y="0"/>
            <a:ext cx="5714288" cy="6858000"/>
          </a:xfrm>
          <a:solidFill>
            <a:srgbClr val="ECECEC"/>
          </a:solidFill>
        </p:spPr>
        <p:txBody>
          <a:bodyPr>
            <a:normAutofit/>
          </a:bodyPr>
          <a:lstStyle>
            <a:lvl1pPr algn="ctr">
              <a:defRPr sz="800"/>
            </a:lvl1pPr>
          </a:lstStyle>
          <a:p>
            <a:r>
              <a:rPr lang="sv-SE"/>
              <a:t>INSERT IMAGE</a:t>
            </a:r>
          </a:p>
        </p:txBody>
      </p:sp>
      <p:sp>
        <p:nvSpPr>
          <p:cNvPr id="9" name="Platshållare för text 8">
            <a:extLst>
              <a:ext uri="{FF2B5EF4-FFF2-40B4-BE49-F238E27FC236}">
                <a16:creationId xmlns:a16="http://schemas.microsoft.com/office/drawing/2014/main" id="{A8D8C0FE-DA05-418D-9F18-A5A81125AD3F}"/>
              </a:ext>
            </a:extLst>
          </p:cNvPr>
          <p:cNvSpPr>
            <a:spLocks noGrp="1"/>
          </p:cNvSpPr>
          <p:nvPr>
            <p:ph type="body" sz="quarter" idx="11"/>
          </p:nvPr>
        </p:nvSpPr>
        <p:spPr>
          <a:xfrm>
            <a:off x="10924611" y="417443"/>
            <a:ext cx="828000" cy="799200"/>
          </a:xfrm>
          <a:blipFill>
            <a:blip r:embed="rId2"/>
            <a:stretch>
              <a:fillRect/>
            </a:stretch>
          </a:blipFill>
        </p:spPr>
        <p:txBody>
          <a:bodyPr>
            <a:normAutofit/>
          </a:bodyPr>
          <a:lstStyle>
            <a:lvl1pPr marL="0" indent="0">
              <a:buFontTx/>
              <a:buNone/>
              <a:defRPr sz="100">
                <a:noFill/>
              </a:defRPr>
            </a:lvl1pPr>
          </a:lstStyle>
          <a:p>
            <a:pPr lvl="0"/>
            <a:r>
              <a:rPr lang="en-GB"/>
              <a:t>Click to edit Master text styles</a:t>
            </a:r>
          </a:p>
        </p:txBody>
      </p:sp>
      <p:sp>
        <p:nvSpPr>
          <p:cNvPr id="7" name="Platshållare för text 6">
            <a:extLst>
              <a:ext uri="{FF2B5EF4-FFF2-40B4-BE49-F238E27FC236}">
                <a16:creationId xmlns:a16="http://schemas.microsoft.com/office/drawing/2014/main" id="{1848DA8D-03CE-4CA5-A851-F6ABAE67A9B0}"/>
              </a:ext>
            </a:extLst>
          </p:cNvPr>
          <p:cNvSpPr>
            <a:spLocks noGrp="1"/>
          </p:cNvSpPr>
          <p:nvPr>
            <p:ph type="body" sz="quarter" idx="10"/>
          </p:nvPr>
        </p:nvSpPr>
        <p:spPr>
          <a:xfrm>
            <a:off x="0" y="447675"/>
            <a:ext cx="292100" cy="6410325"/>
          </a:xfrm>
          <a:solidFill>
            <a:schemeClr val="bg1"/>
          </a:solidFill>
        </p:spPr>
        <p:txBody>
          <a:bodyPr>
            <a:normAutofit/>
          </a:bodyPr>
          <a:lstStyle>
            <a:lvl1pPr marL="0" indent="0">
              <a:buFontTx/>
              <a:buNone/>
              <a:defRPr sz="100">
                <a:noFill/>
              </a:defRPr>
            </a:lvl1pPr>
          </a:lstStyle>
          <a:p>
            <a:pPr lvl="0"/>
            <a:r>
              <a:rPr lang="en-GB"/>
              <a:t>Click to edit Master text styles</a:t>
            </a:r>
          </a:p>
        </p:txBody>
      </p:sp>
      <p:sp>
        <p:nvSpPr>
          <p:cNvPr id="3" name="Platshållare för text 2">
            <a:extLst>
              <a:ext uri="{FF2B5EF4-FFF2-40B4-BE49-F238E27FC236}">
                <a16:creationId xmlns:a16="http://schemas.microsoft.com/office/drawing/2014/main" id="{F55DE042-7DE8-4583-986C-40823753078B}"/>
              </a:ext>
            </a:extLst>
          </p:cNvPr>
          <p:cNvSpPr>
            <a:spLocks noGrp="1"/>
          </p:cNvSpPr>
          <p:nvPr>
            <p:ph type="body" sz="quarter" idx="13" hasCustomPrompt="1"/>
          </p:nvPr>
        </p:nvSpPr>
        <p:spPr>
          <a:xfrm>
            <a:off x="1230491" y="1051132"/>
            <a:ext cx="4255909" cy="829149"/>
          </a:xfrm>
        </p:spPr>
        <p:txBody>
          <a:bodyPr rIns="18000" anchor="b" anchorCtr="0"/>
          <a:lstStyle>
            <a:lvl1pPr marL="0" indent="0">
              <a:buFontTx/>
              <a:buNone/>
              <a:defRPr sz="4800">
                <a:solidFill>
                  <a:schemeClr val="bg1"/>
                </a:solidFill>
                <a:latin typeface="+mn-lt"/>
              </a:defRPr>
            </a:lvl1pPr>
            <a:lvl2pPr marL="82550" indent="0">
              <a:buNone/>
              <a:defRPr/>
            </a:lvl2pPr>
          </a:lstStyle>
          <a:p>
            <a:pPr lvl="0"/>
            <a:r>
              <a:rPr lang="sv-SE"/>
              <a:t># (chapter)</a:t>
            </a:r>
          </a:p>
        </p:txBody>
      </p:sp>
      <p:sp>
        <p:nvSpPr>
          <p:cNvPr id="11" name="Platshållare för text 2">
            <a:extLst>
              <a:ext uri="{FF2B5EF4-FFF2-40B4-BE49-F238E27FC236}">
                <a16:creationId xmlns:a16="http://schemas.microsoft.com/office/drawing/2014/main" id="{1DC53C5B-9DC3-4646-B6B3-DD59404D44D0}"/>
              </a:ext>
            </a:extLst>
          </p:cNvPr>
          <p:cNvSpPr>
            <a:spLocks noGrp="1"/>
          </p:cNvSpPr>
          <p:nvPr>
            <p:ph type="body" sz="quarter" idx="14" hasCustomPrompt="1"/>
          </p:nvPr>
        </p:nvSpPr>
        <p:spPr>
          <a:xfrm>
            <a:off x="1230491" y="2169209"/>
            <a:ext cx="4255909" cy="2462613"/>
          </a:xfrm>
        </p:spPr>
        <p:txBody>
          <a:bodyPr rIns="18000" anchor="t" anchorCtr="0"/>
          <a:lstStyle>
            <a:lvl1pPr marL="0" indent="0">
              <a:spcBef>
                <a:spcPts val="0"/>
              </a:spcBef>
              <a:buFontTx/>
              <a:buNone/>
              <a:defRPr sz="4200">
                <a:solidFill>
                  <a:schemeClr val="bg1"/>
                </a:solidFill>
                <a:latin typeface="Segoe UI Semibold" panose="020B0702040204020203" pitchFamily="34" charset="0"/>
                <a:cs typeface="Segoe UI Semibold" panose="020B0702040204020203" pitchFamily="34" charset="0"/>
              </a:defRPr>
            </a:lvl1pPr>
            <a:lvl2pPr marL="82550" indent="0">
              <a:buNone/>
              <a:defRPr/>
            </a:lvl2pPr>
          </a:lstStyle>
          <a:p>
            <a:pPr lvl="0"/>
            <a:r>
              <a:rPr lang="sv-SE"/>
              <a:t>Headline</a:t>
            </a:r>
          </a:p>
        </p:txBody>
      </p:sp>
    </p:spTree>
    <p:extLst>
      <p:ext uri="{BB962C8B-B14F-4D97-AF65-F5344CB8AC3E}">
        <p14:creationId xmlns:p14="http://schemas.microsoft.com/office/powerpoint/2010/main" val="3254649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e column">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0" name="Rektangel 9">
            <a:extLst>
              <a:ext uri="{FF2B5EF4-FFF2-40B4-BE49-F238E27FC236}">
                <a16:creationId xmlns:a16="http://schemas.microsoft.com/office/drawing/2014/main" id="{A5E954D6-E4D2-47AD-A504-7408EC606D35}"/>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1" name="Bildobjekt 10">
            <a:extLst>
              <a:ext uri="{FF2B5EF4-FFF2-40B4-BE49-F238E27FC236}">
                <a16:creationId xmlns:a16="http://schemas.microsoft.com/office/drawing/2014/main" id="{6DD4ACE8-21C9-474B-A84B-6E399CB9FBD5}"/>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2" name="Platshållare för innehåll 2">
            <a:extLst>
              <a:ext uri="{FF2B5EF4-FFF2-40B4-BE49-F238E27FC236}">
                <a16:creationId xmlns:a16="http://schemas.microsoft.com/office/drawing/2014/main" id="{5917406D-4BE3-3B4C-BCFF-41B4F0FAB441}"/>
              </a:ext>
            </a:extLst>
          </p:cNvPr>
          <p:cNvSpPr>
            <a:spLocks noGrp="1"/>
          </p:cNvSpPr>
          <p:nvPr>
            <p:ph idx="1"/>
          </p:nvPr>
        </p:nvSpPr>
        <p:spPr>
          <a:xfrm>
            <a:off x="1094400" y="1562400"/>
            <a:ext cx="9365782" cy="4768062"/>
          </a:xfrm>
        </p:spPr>
        <p:txBody>
          <a:bodyPr lIns="0" rIns="18000"/>
          <a:lstStyle>
            <a:lvl1pPr>
              <a:lnSpc>
                <a:spcPct val="100000"/>
              </a:lnSpc>
              <a:defRPr/>
            </a:lvl1pPr>
            <a:lvl2pPr>
              <a:lnSpc>
                <a:spcPct val="100000"/>
              </a:lnSpc>
              <a:defRPr/>
            </a:lvl2pPr>
            <a:lvl3pPr>
              <a:lnSpc>
                <a:spcPct val="100000"/>
              </a:lnSpc>
              <a:defRPr/>
            </a:lvl3pPr>
            <a:lvl4pPr>
              <a:lnSpc>
                <a:spcPct val="100000"/>
              </a:lnSpc>
              <a:defRPr/>
            </a:lvl4pPr>
            <a:lvl5pPr>
              <a:lnSpc>
                <a:spcPct val="100000"/>
              </a:lnSpc>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a:p>
        </p:txBody>
      </p:sp>
      <p:sp>
        <p:nvSpPr>
          <p:cNvPr id="13" name="Platshållare för datum 3">
            <a:extLst>
              <a:ext uri="{FF2B5EF4-FFF2-40B4-BE49-F238E27FC236}">
                <a16:creationId xmlns:a16="http://schemas.microsoft.com/office/drawing/2014/main" id="{3E8E36C4-8565-B94E-A90D-FF5DD7F86A6D}"/>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2025-01-13</a:t>
            </a:fld>
            <a:endParaRPr lang="sv-SE" dirty="0"/>
          </a:p>
        </p:txBody>
      </p:sp>
    </p:spTree>
    <p:extLst>
      <p:ext uri="{BB962C8B-B14F-4D97-AF65-F5344CB8AC3E}">
        <p14:creationId xmlns:p14="http://schemas.microsoft.com/office/powerpoint/2010/main" val="1280082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in 2 columns">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9" name="Platshållare för innehåll 2">
            <a:extLst>
              <a:ext uri="{FF2B5EF4-FFF2-40B4-BE49-F238E27FC236}">
                <a16:creationId xmlns:a16="http://schemas.microsoft.com/office/drawing/2014/main" id="{590CF35B-F516-4A5B-A8AB-7A0A283629E9}"/>
              </a:ext>
            </a:extLst>
          </p:cNvPr>
          <p:cNvSpPr>
            <a:spLocks noGrp="1"/>
          </p:cNvSpPr>
          <p:nvPr>
            <p:ph idx="1"/>
          </p:nvPr>
        </p:nvSpPr>
        <p:spPr>
          <a:xfrm>
            <a:off x="1094400" y="1562400"/>
            <a:ext cx="4993785" cy="4768062"/>
          </a:xfrm>
        </p:spPr>
        <p:txBody>
          <a:bodyPr lIns="0" rIns="18000"/>
          <a:lstStyle>
            <a:lvl1pPr>
              <a:lnSpc>
                <a:spcPct val="100000"/>
              </a:lnSpc>
              <a:defRPr/>
            </a:lvl1pPr>
            <a:lvl2pPr marL="358775" indent="-215900">
              <a:lnSpc>
                <a:spcPct val="100000"/>
              </a:lnSpc>
              <a:tabLst/>
              <a:defRPr/>
            </a:lvl2pPr>
            <a:lvl3pPr marL="449263" indent="-196850">
              <a:lnSpc>
                <a:spcPct val="100000"/>
              </a:lnSpc>
              <a:tabLst/>
              <a:defRPr/>
            </a:lvl3pPr>
            <a:lvl4pPr marL="541338" indent="-180000">
              <a:lnSpc>
                <a:spcPct val="100000"/>
              </a:lnSpc>
              <a:tabLst/>
              <a:defRPr/>
            </a:lvl4pPr>
            <a:lvl5pPr marL="630000" indent="-162000">
              <a:lnSpc>
                <a:spcPct val="100000"/>
              </a:lnSpc>
              <a:tabLst/>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dirty="0"/>
          </a:p>
        </p:txBody>
      </p:sp>
      <p:sp>
        <p:nvSpPr>
          <p:cNvPr id="12" name="Platshållare för innehåll 2">
            <a:extLst>
              <a:ext uri="{FF2B5EF4-FFF2-40B4-BE49-F238E27FC236}">
                <a16:creationId xmlns:a16="http://schemas.microsoft.com/office/drawing/2014/main" id="{BA21051E-3C35-41FB-8E6B-797DB8F26971}"/>
              </a:ext>
            </a:extLst>
          </p:cNvPr>
          <p:cNvSpPr>
            <a:spLocks noGrp="1"/>
          </p:cNvSpPr>
          <p:nvPr>
            <p:ph idx="13"/>
          </p:nvPr>
        </p:nvSpPr>
        <p:spPr>
          <a:xfrm>
            <a:off x="6373692" y="1562400"/>
            <a:ext cx="4993785"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40000" indent="-180000">
              <a:lnSpc>
                <a:spcPct val="100000"/>
              </a:lnSpc>
              <a:tabLst/>
              <a:defRPr/>
            </a:lvl4pPr>
            <a:lvl5pPr marL="628650" indent="-162000">
              <a:lnSpc>
                <a:spcPct val="100000"/>
              </a:lnSpc>
              <a:tabLst/>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5" name="Rektangel 14">
            <a:extLst>
              <a:ext uri="{FF2B5EF4-FFF2-40B4-BE49-F238E27FC236}">
                <a16:creationId xmlns:a16="http://schemas.microsoft.com/office/drawing/2014/main" id="{87E2C692-2C39-4CA8-AA87-45E0F36B6A0E}"/>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6" name="Bildobjekt 15">
            <a:extLst>
              <a:ext uri="{FF2B5EF4-FFF2-40B4-BE49-F238E27FC236}">
                <a16:creationId xmlns:a16="http://schemas.microsoft.com/office/drawing/2014/main" id="{E327627C-4BB8-4965-8107-0E7E741F8302}"/>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1" name="Platshållare för datum 3">
            <a:extLst>
              <a:ext uri="{FF2B5EF4-FFF2-40B4-BE49-F238E27FC236}">
                <a16:creationId xmlns:a16="http://schemas.microsoft.com/office/drawing/2014/main" id="{154C1432-4F85-1F42-8016-9B83B89CC804}"/>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2025-01-13</a:t>
            </a:fld>
            <a:endParaRPr lang="sv-SE" dirty="0"/>
          </a:p>
        </p:txBody>
      </p:sp>
    </p:spTree>
    <p:extLst>
      <p:ext uri="{BB962C8B-B14F-4D97-AF65-F5344CB8AC3E}">
        <p14:creationId xmlns:p14="http://schemas.microsoft.com/office/powerpoint/2010/main" val="21351087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in 3 columns">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TITLE/FOOTER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9" name="Platshållare för innehåll 2">
            <a:extLst>
              <a:ext uri="{FF2B5EF4-FFF2-40B4-BE49-F238E27FC236}">
                <a16:creationId xmlns:a16="http://schemas.microsoft.com/office/drawing/2014/main" id="{590CF35B-F516-4A5B-A8AB-7A0A283629E9}"/>
              </a:ext>
            </a:extLst>
          </p:cNvPr>
          <p:cNvSpPr>
            <a:spLocks noGrp="1"/>
          </p:cNvSpPr>
          <p:nvPr>
            <p:ph idx="1"/>
          </p:nvPr>
        </p:nvSpPr>
        <p:spPr>
          <a:xfrm>
            <a:off x="1094400" y="1562400"/>
            <a:ext cx="3255409" cy="4768062"/>
          </a:xfrm>
        </p:spPr>
        <p:txBody>
          <a:bodyPr lIns="0" rIns="18000"/>
          <a:lstStyle>
            <a:lvl1pPr>
              <a:lnSpc>
                <a:spcPct val="100000"/>
              </a:lnSpc>
              <a:defRPr/>
            </a:lvl1pPr>
            <a:lvl2pPr marL="360000" indent="-216000">
              <a:lnSpc>
                <a:spcPct val="100000"/>
              </a:lnSpc>
              <a:tabLst/>
              <a:defRPr/>
            </a:lvl2pPr>
            <a:lvl3pPr marL="449263" indent="-196850">
              <a:lnSpc>
                <a:spcPct val="100000"/>
              </a:lnSpc>
              <a:tabLst/>
              <a:defRPr/>
            </a:lvl3pPr>
            <a:lvl4pPr marL="541338" indent="-180975">
              <a:lnSpc>
                <a:spcPct val="100000"/>
              </a:lnSpc>
              <a:tabLst/>
              <a:defRPr/>
            </a:lvl4pPr>
            <a:lvl5pPr marL="630000" indent="-162000">
              <a:lnSpc>
                <a:spcPct val="100000"/>
              </a:lnSpc>
              <a:tabLst/>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5" name="Rektangel 14">
            <a:extLst>
              <a:ext uri="{FF2B5EF4-FFF2-40B4-BE49-F238E27FC236}">
                <a16:creationId xmlns:a16="http://schemas.microsoft.com/office/drawing/2014/main" id="{87E2C692-2C39-4CA8-AA87-45E0F36B6A0E}"/>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6" name="Bildobjekt 15">
            <a:extLst>
              <a:ext uri="{FF2B5EF4-FFF2-40B4-BE49-F238E27FC236}">
                <a16:creationId xmlns:a16="http://schemas.microsoft.com/office/drawing/2014/main" id="{E327627C-4BB8-4965-8107-0E7E741F8302}"/>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3" name="Platshållare för innehåll 2">
            <a:extLst>
              <a:ext uri="{FF2B5EF4-FFF2-40B4-BE49-F238E27FC236}">
                <a16:creationId xmlns:a16="http://schemas.microsoft.com/office/drawing/2014/main" id="{B2D0E559-A900-41F3-93C5-387A7764A152}"/>
              </a:ext>
            </a:extLst>
          </p:cNvPr>
          <p:cNvSpPr>
            <a:spLocks noGrp="1"/>
          </p:cNvSpPr>
          <p:nvPr>
            <p:ph idx="15"/>
          </p:nvPr>
        </p:nvSpPr>
        <p:spPr>
          <a:xfrm>
            <a:off x="4605297" y="1562400"/>
            <a:ext cx="3255409"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39750" indent="-196850">
              <a:lnSpc>
                <a:spcPct val="100000"/>
              </a:lnSpc>
              <a:tabLst/>
              <a:defRPr/>
            </a:lvl4pPr>
            <a:lvl5pPr marL="630000" indent="-162000">
              <a:lnSpc>
                <a:spcPct val="100000"/>
              </a:lnSpc>
              <a:tabLst/>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dirty="0"/>
          </a:p>
        </p:txBody>
      </p:sp>
      <p:sp>
        <p:nvSpPr>
          <p:cNvPr id="17" name="Platshållare för innehåll 2">
            <a:extLst>
              <a:ext uri="{FF2B5EF4-FFF2-40B4-BE49-F238E27FC236}">
                <a16:creationId xmlns:a16="http://schemas.microsoft.com/office/drawing/2014/main" id="{E4E99B3B-ADB3-4D1A-9A7F-AA1B8528E6C7}"/>
              </a:ext>
            </a:extLst>
          </p:cNvPr>
          <p:cNvSpPr>
            <a:spLocks noGrp="1"/>
          </p:cNvSpPr>
          <p:nvPr>
            <p:ph idx="16"/>
          </p:nvPr>
        </p:nvSpPr>
        <p:spPr>
          <a:xfrm>
            <a:off x="8116194" y="1562400"/>
            <a:ext cx="3255409"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40000" indent="-180000">
              <a:lnSpc>
                <a:spcPct val="100000"/>
              </a:lnSpc>
              <a:tabLst/>
              <a:defRPr/>
            </a:lvl4pPr>
            <a:lvl5pPr marL="630000" indent="-162000">
              <a:lnSpc>
                <a:spcPct val="100000"/>
              </a:lnSpc>
              <a:tabLst/>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dirty="0"/>
          </a:p>
        </p:txBody>
      </p:sp>
      <p:sp>
        <p:nvSpPr>
          <p:cNvPr id="12" name="Platshållare för datum 3">
            <a:extLst>
              <a:ext uri="{FF2B5EF4-FFF2-40B4-BE49-F238E27FC236}">
                <a16:creationId xmlns:a16="http://schemas.microsoft.com/office/drawing/2014/main" id="{F91A8E7B-C629-D343-8A83-7EB0ADF6087A}"/>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2025-01-13</a:t>
            </a:fld>
            <a:endParaRPr lang="sv-SE" dirty="0"/>
          </a:p>
        </p:txBody>
      </p:sp>
    </p:spTree>
    <p:extLst>
      <p:ext uri="{BB962C8B-B14F-4D97-AF65-F5344CB8AC3E}">
        <p14:creationId xmlns:p14="http://schemas.microsoft.com/office/powerpoint/2010/main" val="26676667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 image">
    <p:spTree>
      <p:nvGrpSpPr>
        <p:cNvPr id="1" name=""/>
        <p:cNvGrpSpPr/>
        <p:nvPr/>
      </p:nvGrpSpPr>
      <p:grpSpPr>
        <a:xfrm>
          <a:off x="0" y="0"/>
          <a:ext cx="0" cy="0"/>
          <a:chOff x="0" y="0"/>
          <a:chExt cx="0" cy="0"/>
        </a:xfrm>
      </p:grpSpPr>
      <p:sp>
        <p:nvSpPr>
          <p:cNvPr id="7" name="Platshållare för bild 6">
            <a:extLst>
              <a:ext uri="{FF2B5EF4-FFF2-40B4-BE49-F238E27FC236}">
                <a16:creationId xmlns:a16="http://schemas.microsoft.com/office/drawing/2014/main" id="{16B191E2-1C71-4B4C-B562-DD793673C24E}"/>
              </a:ext>
            </a:extLst>
          </p:cNvPr>
          <p:cNvSpPr>
            <a:spLocks noGrp="1"/>
          </p:cNvSpPr>
          <p:nvPr>
            <p:ph type="pic" sz="quarter" idx="15" hasCustomPrompt="1"/>
          </p:nvPr>
        </p:nvSpPr>
        <p:spPr>
          <a:xfrm>
            <a:off x="6373813" y="1562100"/>
            <a:ext cx="4994275" cy="4768850"/>
          </a:xfrm>
          <a:solidFill>
            <a:schemeClr val="bg1">
              <a:lumMod val="85000"/>
            </a:schemeClr>
          </a:solidFill>
        </p:spPr>
        <p:txBody>
          <a:bodyPr>
            <a:normAutofit/>
          </a:bodyPr>
          <a:lstStyle>
            <a:lvl1pPr marL="0" indent="0" algn="ctr">
              <a:buFontTx/>
              <a:buNone/>
              <a:defRPr sz="800">
                <a:solidFill>
                  <a:srgbClr val="666666"/>
                </a:solidFill>
              </a:defRPr>
            </a:lvl1pPr>
          </a:lstStyle>
          <a:p>
            <a:r>
              <a:rPr lang="sv-SE"/>
              <a:t>INSERT IMAGE</a:t>
            </a:r>
          </a:p>
        </p:txBody>
      </p:sp>
      <p:sp>
        <p:nvSpPr>
          <p:cNvPr id="2" name="Rubrik 1">
            <a:extLst>
              <a:ext uri="{FF2B5EF4-FFF2-40B4-BE49-F238E27FC236}">
                <a16:creationId xmlns:a16="http://schemas.microsoft.com/office/drawing/2014/main" id="{74C1ADE6-C058-9C40-B135-034EB97B437C}"/>
              </a:ext>
            </a:extLst>
          </p:cNvPr>
          <p:cNvSpPr>
            <a:spLocks noGrp="1"/>
          </p:cNvSpPr>
          <p:nvPr>
            <p:ph type="title" hasCustomPrompt="1"/>
          </p:nvPr>
        </p:nvSpPr>
        <p:spPr>
          <a:xfrm>
            <a:off x="1103709" y="265373"/>
            <a:ext cx="9360000" cy="657339"/>
          </a:xfrm>
        </p:spPr>
        <p:txBody>
          <a:bodyPr lIns="90000" bIns="18000"/>
          <a:lstStyle>
            <a:lvl1pPr>
              <a:defRPr/>
            </a:lvl1pPr>
          </a:lstStyle>
          <a:p>
            <a:r>
              <a:rPr lang="sv-SE"/>
              <a:t>Headline</a:t>
            </a:r>
          </a:p>
        </p:txBody>
      </p:sp>
      <p:sp>
        <p:nvSpPr>
          <p:cNvPr id="5" name="Platshållare för sidfot 4">
            <a:extLst>
              <a:ext uri="{FF2B5EF4-FFF2-40B4-BE49-F238E27FC236}">
                <a16:creationId xmlns:a16="http://schemas.microsoft.com/office/drawing/2014/main" id="{3A0D4D5C-5B1B-1441-A13B-8613512E59E2}"/>
              </a:ext>
            </a:extLst>
          </p:cNvPr>
          <p:cNvSpPr>
            <a:spLocks noGrp="1"/>
          </p:cNvSpPr>
          <p:nvPr>
            <p:ph type="ftr" sz="quarter" idx="11"/>
          </p:nvPr>
        </p:nvSpPr>
        <p:spPr>
          <a:xfrm>
            <a:off x="2053244" y="6475270"/>
            <a:ext cx="4320448" cy="365125"/>
          </a:xfrm>
        </p:spPr>
        <p:txBody>
          <a:bodyPr/>
          <a:lstStyle/>
          <a:p>
            <a:r>
              <a:rPr lang="sv-SE" dirty="0"/>
              <a:t>PRESENTATION TITL  FOOTER</a:t>
            </a:r>
          </a:p>
        </p:txBody>
      </p:sp>
      <p:sp>
        <p:nvSpPr>
          <p:cNvPr id="6" name="Platshållare för bildnummer 5">
            <a:extLst>
              <a:ext uri="{FF2B5EF4-FFF2-40B4-BE49-F238E27FC236}">
                <a16:creationId xmlns:a16="http://schemas.microsoft.com/office/drawing/2014/main" id="{184FAE50-4669-D540-A55E-354FF0C59458}"/>
              </a:ext>
            </a:extLst>
          </p:cNvPr>
          <p:cNvSpPr>
            <a:spLocks noGrp="1"/>
          </p:cNvSpPr>
          <p:nvPr>
            <p:ph type="sldNum" sz="quarter" idx="12"/>
          </p:nvPr>
        </p:nvSpPr>
        <p:spPr>
          <a:xfrm>
            <a:off x="8735292" y="6475270"/>
            <a:ext cx="2743200" cy="365125"/>
          </a:xfrm>
        </p:spPr>
        <p:txBody>
          <a:bodyPr/>
          <a:lstStyle/>
          <a:p>
            <a:fld id="{F7283078-D760-1647-8B80-66BA8B52336D}" type="slidenum">
              <a:rPr lang="sv-SE" smtClean="0"/>
              <a:t>‹#›</a:t>
            </a:fld>
            <a:endParaRPr lang="sv-SE"/>
          </a:p>
        </p:txBody>
      </p:sp>
      <p:sp>
        <p:nvSpPr>
          <p:cNvPr id="9" name="Platshållare för innehåll 2">
            <a:extLst>
              <a:ext uri="{FF2B5EF4-FFF2-40B4-BE49-F238E27FC236}">
                <a16:creationId xmlns:a16="http://schemas.microsoft.com/office/drawing/2014/main" id="{590CF35B-F516-4A5B-A8AB-7A0A283629E9}"/>
              </a:ext>
            </a:extLst>
          </p:cNvPr>
          <p:cNvSpPr>
            <a:spLocks noGrp="1"/>
          </p:cNvSpPr>
          <p:nvPr>
            <p:ph idx="1"/>
          </p:nvPr>
        </p:nvSpPr>
        <p:spPr>
          <a:xfrm>
            <a:off x="1094400" y="1562400"/>
            <a:ext cx="4993785" cy="4768062"/>
          </a:xfrm>
        </p:spPr>
        <p:txBody>
          <a:bodyPr lIns="0" rIns="18000"/>
          <a:lstStyle>
            <a:lvl1pPr>
              <a:lnSpc>
                <a:spcPct val="100000"/>
              </a:lnSpc>
              <a:defRPr/>
            </a:lvl1pPr>
            <a:lvl2pPr marL="360000" indent="-216000">
              <a:lnSpc>
                <a:spcPct val="100000"/>
              </a:lnSpc>
              <a:tabLst/>
              <a:defRPr/>
            </a:lvl2pPr>
            <a:lvl3pPr marL="450000" indent="-198000">
              <a:lnSpc>
                <a:spcPct val="100000"/>
              </a:lnSpc>
              <a:tabLst/>
              <a:defRPr/>
            </a:lvl3pPr>
            <a:lvl4pPr marL="540000" indent="-180000">
              <a:lnSpc>
                <a:spcPct val="100000"/>
              </a:lnSpc>
              <a:tabLst/>
              <a:defRPr/>
            </a:lvl4pPr>
            <a:lvl5pPr marL="630000" indent="-162000">
              <a:lnSpc>
                <a:spcPct val="100000"/>
              </a:lnSpc>
              <a:tabLst/>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v-SE" dirty="0"/>
          </a:p>
        </p:txBody>
      </p:sp>
      <p:sp>
        <p:nvSpPr>
          <p:cNvPr id="14" name="Platshållare för text 13">
            <a:extLst>
              <a:ext uri="{FF2B5EF4-FFF2-40B4-BE49-F238E27FC236}">
                <a16:creationId xmlns:a16="http://schemas.microsoft.com/office/drawing/2014/main" id="{DD16215C-7D16-4D0F-BA5D-E02EED6FB2D9}"/>
              </a:ext>
            </a:extLst>
          </p:cNvPr>
          <p:cNvSpPr>
            <a:spLocks noGrp="1"/>
          </p:cNvSpPr>
          <p:nvPr>
            <p:ph type="body" sz="quarter" idx="14" hasCustomPrompt="1"/>
          </p:nvPr>
        </p:nvSpPr>
        <p:spPr>
          <a:xfrm>
            <a:off x="1103709" y="931026"/>
            <a:ext cx="9360000" cy="507076"/>
          </a:xfrm>
        </p:spPr>
        <p:txBody>
          <a:bodyPr lIns="90000" tIns="18000">
            <a:noAutofit/>
          </a:bodyPr>
          <a:lstStyle>
            <a:lvl1pPr marL="0" indent="0">
              <a:spcBef>
                <a:spcPts val="0"/>
              </a:spcBef>
              <a:buFontTx/>
              <a:buNone/>
              <a:defRPr sz="2200">
                <a:solidFill>
                  <a:schemeClr val="accent1"/>
                </a:solidFill>
              </a:defRPr>
            </a:lvl1pPr>
            <a:lvl2pPr marL="82550" indent="0">
              <a:buNone/>
              <a:defRPr/>
            </a:lvl2pPr>
          </a:lstStyle>
          <a:p>
            <a:pPr lvl="0"/>
            <a:r>
              <a:rPr lang="sv-SE"/>
              <a:t>Sub-headline</a:t>
            </a:r>
          </a:p>
        </p:txBody>
      </p:sp>
      <p:sp>
        <p:nvSpPr>
          <p:cNvPr id="11" name="Rektangel 10">
            <a:extLst>
              <a:ext uri="{FF2B5EF4-FFF2-40B4-BE49-F238E27FC236}">
                <a16:creationId xmlns:a16="http://schemas.microsoft.com/office/drawing/2014/main" id="{BC4F3A85-66E6-412A-97CD-99D922EFBEE2}"/>
              </a:ext>
            </a:extLst>
          </p:cNvPr>
          <p:cNvSpPr/>
          <p:nvPr userDrawn="1"/>
        </p:nvSpPr>
        <p:spPr>
          <a:xfrm>
            <a:off x="0" y="447675"/>
            <a:ext cx="292101" cy="6410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pic>
        <p:nvPicPr>
          <p:cNvPr id="13" name="Bildobjekt 12">
            <a:extLst>
              <a:ext uri="{FF2B5EF4-FFF2-40B4-BE49-F238E27FC236}">
                <a16:creationId xmlns:a16="http://schemas.microsoft.com/office/drawing/2014/main" id="{506E76ED-0FF0-4A03-8EB9-06B57B12EC11}"/>
              </a:ext>
            </a:extLst>
          </p:cNvPr>
          <p:cNvPicPr>
            <a:picLocks noChangeAspect="1"/>
          </p:cNvPicPr>
          <p:nvPr userDrawn="1"/>
        </p:nvPicPr>
        <p:blipFill>
          <a:blip r:embed="rId2"/>
          <a:srcRect/>
          <a:stretch/>
        </p:blipFill>
        <p:spPr>
          <a:xfrm>
            <a:off x="10924611" y="417443"/>
            <a:ext cx="826394" cy="800100"/>
          </a:xfrm>
          <a:prstGeom prst="rect">
            <a:avLst/>
          </a:prstGeom>
        </p:spPr>
      </p:pic>
      <p:sp>
        <p:nvSpPr>
          <p:cNvPr id="12" name="Platshållare för datum 3">
            <a:extLst>
              <a:ext uri="{FF2B5EF4-FFF2-40B4-BE49-F238E27FC236}">
                <a16:creationId xmlns:a16="http://schemas.microsoft.com/office/drawing/2014/main" id="{5D496E45-863B-704B-B14F-5E0F58578D86}"/>
              </a:ext>
            </a:extLst>
          </p:cNvPr>
          <p:cNvSpPr>
            <a:spLocks noGrp="1"/>
          </p:cNvSpPr>
          <p:nvPr>
            <p:ph type="dt" sz="half" idx="10"/>
          </p:nvPr>
        </p:nvSpPr>
        <p:spPr>
          <a:xfrm>
            <a:off x="1195647" y="6475270"/>
            <a:ext cx="832658" cy="365125"/>
          </a:xfrm>
        </p:spPr>
        <p:txBody>
          <a:bodyPr/>
          <a:lstStyle/>
          <a:p>
            <a:fld id="{18896B66-0B3A-474C-9C9C-E4F07B1F5DAD}" type="datetime1">
              <a:rPr lang="sv-SE" smtClean="0"/>
              <a:t>2025-01-13</a:t>
            </a:fld>
            <a:endParaRPr lang="sv-SE" dirty="0"/>
          </a:p>
        </p:txBody>
      </p:sp>
    </p:spTree>
    <p:extLst>
      <p:ext uri="{BB962C8B-B14F-4D97-AF65-F5344CB8AC3E}">
        <p14:creationId xmlns:p14="http://schemas.microsoft.com/office/powerpoint/2010/main" val="1066558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age. Full width">
    <p:spTree>
      <p:nvGrpSpPr>
        <p:cNvPr id="1" name=""/>
        <p:cNvGrpSpPr/>
        <p:nvPr/>
      </p:nvGrpSpPr>
      <p:grpSpPr>
        <a:xfrm>
          <a:off x="0" y="0"/>
          <a:ext cx="0" cy="0"/>
          <a:chOff x="0" y="0"/>
          <a:chExt cx="0" cy="0"/>
        </a:xfrm>
      </p:grpSpPr>
      <p:sp>
        <p:nvSpPr>
          <p:cNvPr id="13" name="Platshållare för bild 12">
            <a:extLst>
              <a:ext uri="{FF2B5EF4-FFF2-40B4-BE49-F238E27FC236}">
                <a16:creationId xmlns:a16="http://schemas.microsoft.com/office/drawing/2014/main" id="{4FD00856-A3E1-48A7-B9CD-D7B89BD6A06C}"/>
              </a:ext>
            </a:extLst>
          </p:cNvPr>
          <p:cNvSpPr>
            <a:spLocks noGrp="1"/>
          </p:cNvSpPr>
          <p:nvPr>
            <p:ph type="pic" sz="quarter" idx="12" hasCustomPrompt="1"/>
          </p:nvPr>
        </p:nvSpPr>
        <p:spPr>
          <a:xfrm>
            <a:off x="0" y="0"/>
            <a:ext cx="12192000" cy="6858000"/>
          </a:xfrm>
          <a:solidFill>
            <a:schemeClr val="bg1">
              <a:lumMod val="85000"/>
            </a:schemeClr>
          </a:solidFill>
        </p:spPr>
        <p:txBody>
          <a:bodyPr>
            <a:normAutofit/>
          </a:bodyPr>
          <a:lstStyle>
            <a:lvl1pPr algn="ctr">
              <a:defRPr sz="800"/>
            </a:lvl1pPr>
          </a:lstStyle>
          <a:p>
            <a:r>
              <a:rPr lang="sv-SE" dirty="0"/>
              <a:t>INSERT IMAGE</a:t>
            </a:r>
          </a:p>
        </p:txBody>
      </p:sp>
      <p:sp>
        <p:nvSpPr>
          <p:cNvPr id="9" name="Platshållare för text 8">
            <a:extLst>
              <a:ext uri="{FF2B5EF4-FFF2-40B4-BE49-F238E27FC236}">
                <a16:creationId xmlns:a16="http://schemas.microsoft.com/office/drawing/2014/main" id="{A8D8C0FE-DA05-418D-9F18-A5A81125AD3F}"/>
              </a:ext>
            </a:extLst>
          </p:cNvPr>
          <p:cNvSpPr>
            <a:spLocks noGrp="1"/>
          </p:cNvSpPr>
          <p:nvPr>
            <p:ph type="body" sz="quarter" idx="11"/>
          </p:nvPr>
        </p:nvSpPr>
        <p:spPr>
          <a:xfrm>
            <a:off x="10924611" y="417443"/>
            <a:ext cx="828000" cy="799200"/>
          </a:xfrm>
          <a:blipFill>
            <a:blip r:embed="rId2"/>
            <a:stretch>
              <a:fillRect/>
            </a:stretch>
          </a:blipFill>
        </p:spPr>
        <p:txBody>
          <a:bodyPr>
            <a:normAutofit/>
          </a:bodyPr>
          <a:lstStyle>
            <a:lvl1pPr marL="0" indent="0">
              <a:buFontTx/>
              <a:buNone/>
              <a:defRPr sz="100">
                <a:noFill/>
              </a:defRPr>
            </a:lvl1pPr>
          </a:lstStyle>
          <a:p>
            <a:pPr lvl="0"/>
            <a:r>
              <a:rPr lang="en-GB"/>
              <a:t>Click to edit Master text styles</a:t>
            </a:r>
          </a:p>
        </p:txBody>
      </p:sp>
      <p:sp>
        <p:nvSpPr>
          <p:cNvPr id="7" name="Platshållare för text 6">
            <a:extLst>
              <a:ext uri="{FF2B5EF4-FFF2-40B4-BE49-F238E27FC236}">
                <a16:creationId xmlns:a16="http://schemas.microsoft.com/office/drawing/2014/main" id="{1848DA8D-03CE-4CA5-A851-F6ABAE67A9B0}"/>
              </a:ext>
            </a:extLst>
          </p:cNvPr>
          <p:cNvSpPr>
            <a:spLocks noGrp="1"/>
          </p:cNvSpPr>
          <p:nvPr>
            <p:ph type="body" sz="quarter" idx="10"/>
          </p:nvPr>
        </p:nvSpPr>
        <p:spPr>
          <a:xfrm>
            <a:off x="0" y="447675"/>
            <a:ext cx="292100" cy="6410325"/>
          </a:xfrm>
          <a:solidFill>
            <a:schemeClr val="bg1"/>
          </a:solidFill>
        </p:spPr>
        <p:txBody>
          <a:bodyPr>
            <a:normAutofit/>
          </a:bodyPr>
          <a:lstStyle>
            <a:lvl1pPr marL="0" indent="0">
              <a:buFontTx/>
              <a:buNone/>
              <a:defRPr sz="100">
                <a:noFill/>
              </a:defRPr>
            </a:lvl1pPr>
          </a:lstStyle>
          <a:p>
            <a:pPr lvl="0"/>
            <a:r>
              <a:rPr lang="en-GB"/>
              <a:t>Click to edit Master text styles</a:t>
            </a:r>
          </a:p>
        </p:txBody>
      </p:sp>
      <p:sp>
        <p:nvSpPr>
          <p:cNvPr id="5" name="Rubrik 1">
            <a:extLst>
              <a:ext uri="{FF2B5EF4-FFF2-40B4-BE49-F238E27FC236}">
                <a16:creationId xmlns:a16="http://schemas.microsoft.com/office/drawing/2014/main" id="{8F5BB748-C0D0-CB4F-BA93-7488E4BA7050}"/>
              </a:ext>
            </a:extLst>
          </p:cNvPr>
          <p:cNvSpPr>
            <a:spLocks noGrp="1"/>
          </p:cNvSpPr>
          <p:nvPr>
            <p:ph type="title" hasCustomPrompt="1"/>
          </p:nvPr>
        </p:nvSpPr>
        <p:spPr>
          <a:xfrm>
            <a:off x="1103709" y="265373"/>
            <a:ext cx="9360000" cy="657339"/>
          </a:xfrm>
        </p:spPr>
        <p:txBody>
          <a:bodyPr lIns="90000" bIns="18000"/>
          <a:lstStyle>
            <a:lvl1pPr>
              <a:defRPr>
                <a:solidFill>
                  <a:schemeClr val="bg1"/>
                </a:solidFill>
              </a:defRPr>
            </a:lvl1pPr>
          </a:lstStyle>
          <a:p>
            <a:r>
              <a:rPr lang="sv-SE" dirty="0"/>
              <a:t>Image </a:t>
            </a:r>
            <a:r>
              <a:rPr lang="sv-SE" dirty="0" err="1"/>
              <a:t>title</a:t>
            </a:r>
            <a:endParaRPr lang="sv-SE" dirty="0"/>
          </a:p>
        </p:txBody>
      </p:sp>
    </p:spTree>
    <p:extLst>
      <p:ext uri="{BB962C8B-B14F-4D97-AF65-F5344CB8AC3E}">
        <p14:creationId xmlns:p14="http://schemas.microsoft.com/office/powerpoint/2010/main" val="532865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1532B06-EA3A-AA45-A1FA-C8E1873FD090}"/>
              </a:ext>
            </a:extLst>
          </p:cNvPr>
          <p:cNvSpPr>
            <a:spLocks noGrp="1"/>
          </p:cNvSpPr>
          <p:nvPr>
            <p:ph type="title"/>
          </p:nvPr>
        </p:nvSpPr>
        <p:spPr>
          <a:xfrm>
            <a:off x="1103709" y="281999"/>
            <a:ext cx="9478393" cy="657340"/>
          </a:xfrm>
          <a:prstGeom prst="rect">
            <a:avLst/>
          </a:prstGeom>
        </p:spPr>
        <p:txBody>
          <a:bodyPr vert="horz" lIns="90000" tIns="45720" rIns="91440" bIns="45720" rtlCol="0" anchor="t" anchorCtr="0">
            <a:noAutofit/>
          </a:bodyPr>
          <a:lstStyle/>
          <a:p>
            <a:r>
              <a:rPr lang="sv-SE"/>
              <a:t>Klicka här för att ändra mall för rubrikformat</a:t>
            </a:r>
          </a:p>
        </p:txBody>
      </p:sp>
      <p:sp>
        <p:nvSpPr>
          <p:cNvPr id="4" name="Platshållare för datum 3">
            <a:extLst>
              <a:ext uri="{FF2B5EF4-FFF2-40B4-BE49-F238E27FC236}">
                <a16:creationId xmlns:a16="http://schemas.microsoft.com/office/drawing/2014/main" id="{66E4D6F2-5CFB-9D4E-AED8-120937FE2576}"/>
              </a:ext>
            </a:extLst>
          </p:cNvPr>
          <p:cNvSpPr>
            <a:spLocks noGrp="1"/>
          </p:cNvSpPr>
          <p:nvPr>
            <p:ph type="dt" sz="half" idx="2"/>
          </p:nvPr>
        </p:nvSpPr>
        <p:spPr>
          <a:xfrm>
            <a:off x="1195647" y="6483583"/>
            <a:ext cx="832658" cy="365125"/>
          </a:xfrm>
          <a:prstGeom prst="rect">
            <a:avLst/>
          </a:prstGeom>
        </p:spPr>
        <p:txBody>
          <a:bodyPr vert="horz" lIns="91440" tIns="45720" rIns="91440" bIns="45720" rtlCol="0" anchor="ctr"/>
          <a:lstStyle>
            <a:lvl1pPr algn="l">
              <a:defRPr sz="800" spc="80" baseline="0">
                <a:solidFill>
                  <a:srgbClr val="CCCCCC"/>
                </a:solidFill>
              </a:defRPr>
            </a:lvl1pPr>
          </a:lstStyle>
          <a:p>
            <a:fld id="{926FFDD8-E9D5-414B-9D01-E73C6B8A8FCA}" type="datetime1">
              <a:rPr lang="sv-SE" smtClean="0"/>
              <a:t>2025-01-13</a:t>
            </a:fld>
            <a:endParaRPr lang="sv-SE"/>
          </a:p>
        </p:txBody>
      </p:sp>
      <p:sp>
        <p:nvSpPr>
          <p:cNvPr id="5" name="Platshållare för sidfot 4">
            <a:extLst>
              <a:ext uri="{FF2B5EF4-FFF2-40B4-BE49-F238E27FC236}">
                <a16:creationId xmlns:a16="http://schemas.microsoft.com/office/drawing/2014/main" id="{515FD9D7-4C35-3343-B008-A413FF500A93}"/>
              </a:ext>
            </a:extLst>
          </p:cNvPr>
          <p:cNvSpPr>
            <a:spLocks noGrp="1"/>
          </p:cNvSpPr>
          <p:nvPr>
            <p:ph type="ftr" sz="quarter" idx="3"/>
          </p:nvPr>
        </p:nvSpPr>
        <p:spPr>
          <a:xfrm>
            <a:off x="2053244" y="6483583"/>
            <a:ext cx="4114800" cy="365125"/>
          </a:xfrm>
          <a:prstGeom prst="rect">
            <a:avLst/>
          </a:prstGeom>
        </p:spPr>
        <p:txBody>
          <a:bodyPr vert="horz" lIns="91440" tIns="45720" rIns="91440" bIns="45720" rtlCol="0" anchor="ctr"/>
          <a:lstStyle>
            <a:lvl1pPr algn="l">
              <a:defRPr sz="800" cap="all" spc="80" baseline="0">
                <a:solidFill>
                  <a:srgbClr val="CCCCCC"/>
                </a:solidFill>
              </a:defRPr>
            </a:lvl1pPr>
          </a:lstStyle>
          <a:p>
            <a:r>
              <a:rPr lang="sv-SE"/>
              <a:t>PRESENTATION TITLE / FOOTER</a:t>
            </a:r>
          </a:p>
        </p:txBody>
      </p:sp>
      <p:sp>
        <p:nvSpPr>
          <p:cNvPr id="6" name="Platshållare för bildnummer 5">
            <a:extLst>
              <a:ext uri="{FF2B5EF4-FFF2-40B4-BE49-F238E27FC236}">
                <a16:creationId xmlns:a16="http://schemas.microsoft.com/office/drawing/2014/main" id="{AF6B396D-270A-E047-8DAD-6D51B53CAD64}"/>
              </a:ext>
            </a:extLst>
          </p:cNvPr>
          <p:cNvSpPr>
            <a:spLocks noGrp="1"/>
          </p:cNvSpPr>
          <p:nvPr>
            <p:ph type="sldNum" sz="quarter" idx="4"/>
          </p:nvPr>
        </p:nvSpPr>
        <p:spPr>
          <a:xfrm>
            <a:off x="8735292" y="6483583"/>
            <a:ext cx="2743200" cy="365125"/>
          </a:xfrm>
          <a:prstGeom prst="rect">
            <a:avLst/>
          </a:prstGeom>
        </p:spPr>
        <p:txBody>
          <a:bodyPr vert="horz" lIns="91440" tIns="45720" rIns="91440" bIns="45720" rtlCol="0" anchor="ctr"/>
          <a:lstStyle>
            <a:lvl1pPr algn="r">
              <a:defRPr sz="800" b="1">
                <a:solidFill>
                  <a:schemeClr val="accent1"/>
                </a:solidFill>
              </a:defRPr>
            </a:lvl1pPr>
          </a:lstStyle>
          <a:p>
            <a:fld id="{F7283078-D760-1647-8B80-66BA8B52336D}" type="slidenum">
              <a:rPr lang="sv-SE" smtClean="0"/>
              <a:pPr/>
              <a:t>‹#›</a:t>
            </a:fld>
            <a:endParaRPr lang="sv-SE"/>
          </a:p>
        </p:txBody>
      </p:sp>
      <p:sp>
        <p:nvSpPr>
          <p:cNvPr id="11" name="Platshållare för text 2">
            <a:extLst>
              <a:ext uri="{FF2B5EF4-FFF2-40B4-BE49-F238E27FC236}">
                <a16:creationId xmlns:a16="http://schemas.microsoft.com/office/drawing/2014/main" id="{CD0A89FF-22DC-4B6A-B9ED-60B2F32ED89E}"/>
              </a:ext>
            </a:extLst>
          </p:cNvPr>
          <p:cNvSpPr>
            <a:spLocks noGrp="1"/>
          </p:cNvSpPr>
          <p:nvPr>
            <p:ph type="body" idx="1"/>
          </p:nvPr>
        </p:nvSpPr>
        <p:spPr>
          <a:xfrm>
            <a:off x="1095894" y="1561865"/>
            <a:ext cx="9561022" cy="4565397"/>
          </a:xfrm>
          <a:prstGeom prst="rect">
            <a:avLst/>
          </a:prstGeom>
        </p:spPr>
        <p:txBody>
          <a:bodyPr vert="horz" lIns="0" tIns="45720" rIns="91440" bIns="4572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825848757"/>
      </p:ext>
    </p:extLst>
  </p:cSld>
  <p:clrMap bg1="lt1" tx1="dk1" bg2="lt2" tx2="dk2" accent1="accent1" accent2="accent2" accent3="accent3" accent4="accent4" accent5="accent5" accent6="accent6" hlink="hlink" folHlink="folHlink"/>
  <p:sldLayoutIdLst>
    <p:sldLayoutId id="2147483655" r:id="rId1"/>
    <p:sldLayoutId id="2147483649" r:id="rId2"/>
    <p:sldLayoutId id="2147483665" r:id="rId3"/>
    <p:sldLayoutId id="2147483667" r:id="rId4"/>
    <p:sldLayoutId id="2147483669" r:id="rId5"/>
    <p:sldLayoutId id="2147483650" r:id="rId6"/>
    <p:sldLayoutId id="2147483668" r:id="rId7"/>
    <p:sldLayoutId id="2147483662" r:id="rId8"/>
    <p:sldLayoutId id="2147483664" r:id="rId9"/>
    <p:sldLayoutId id="2147483663" r:id="rId10"/>
    <p:sldLayoutId id="2147483666" r:id="rId11"/>
    <p:sldLayoutId id="2147483670"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lnSpc>
          <a:spcPct val="90000"/>
        </a:lnSpc>
        <a:spcBef>
          <a:spcPct val="0"/>
        </a:spcBef>
        <a:buNone/>
        <a:defRPr sz="4200" kern="1200">
          <a:solidFill>
            <a:srgbClr val="666666"/>
          </a:solidFill>
          <a:latin typeface="+mj-lt"/>
          <a:ea typeface="+mj-ea"/>
          <a:cs typeface="+mj-cs"/>
        </a:defRPr>
      </a:lvl1pPr>
    </p:titleStyle>
    <p:bodyStyle>
      <a:lvl1pPr marL="101600" indent="-101600" algn="l" defTabSz="914400" rtl="0" eaLnBrk="1" latinLnBrk="0" hangingPunct="1">
        <a:lnSpc>
          <a:spcPct val="100000"/>
        </a:lnSpc>
        <a:spcBef>
          <a:spcPts val="1000"/>
        </a:spcBef>
        <a:buClr>
          <a:srgbClr val="666666"/>
        </a:buClr>
        <a:buFont typeface="Segoe UI" panose="020B0502040204020203" pitchFamily="34" charset="0"/>
        <a:buChar char=" "/>
        <a:defRPr sz="2000" kern="1200">
          <a:solidFill>
            <a:srgbClr val="666666"/>
          </a:solidFill>
          <a:latin typeface="+mn-lt"/>
          <a:ea typeface="+mn-ea"/>
          <a:cs typeface="+mn-cs"/>
        </a:defRPr>
      </a:lvl1pPr>
      <a:lvl2pPr marL="315913" indent="-233363" algn="l" defTabSz="914400" rtl="0" eaLnBrk="1" latinLnBrk="0" hangingPunct="1">
        <a:lnSpc>
          <a:spcPct val="100000"/>
        </a:lnSpc>
        <a:spcBef>
          <a:spcPts val="1000"/>
        </a:spcBef>
        <a:buClr>
          <a:srgbClr val="666666"/>
        </a:buClr>
        <a:buFont typeface="Wingdings" panose="05000000000000000000" pitchFamily="2" charset="2"/>
        <a:buChar char=""/>
        <a:defRPr sz="2000" kern="1200">
          <a:solidFill>
            <a:srgbClr val="666666"/>
          </a:solidFill>
          <a:latin typeface="+mn-lt"/>
          <a:ea typeface="+mn-ea"/>
          <a:cs typeface="+mn-cs"/>
        </a:defRPr>
      </a:lvl2pPr>
      <a:lvl3pPr marL="582613" indent="-250825" algn="l" defTabSz="914400" rtl="0" eaLnBrk="1" latinLnBrk="0" hangingPunct="1">
        <a:lnSpc>
          <a:spcPct val="100000"/>
        </a:lnSpc>
        <a:spcBef>
          <a:spcPts val="1000"/>
        </a:spcBef>
        <a:buClr>
          <a:srgbClr val="666666"/>
        </a:buClr>
        <a:buFont typeface="Arial" panose="020B0604020202020204" pitchFamily="34" charset="0"/>
        <a:buChar char="−"/>
        <a:defRPr sz="1800" kern="1200">
          <a:solidFill>
            <a:srgbClr val="666666"/>
          </a:solidFill>
          <a:latin typeface="+mn-lt"/>
          <a:ea typeface="+mn-ea"/>
          <a:cs typeface="+mn-cs"/>
        </a:defRPr>
      </a:lvl3pPr>
      <a:lvl4pPr marL="839788" indent="-233363" algn="l" defTabSz="914400" rtl="0" eaLnBrk="1" latinLnBrk="0" hangingPunct="1">
        <a:lnSpc>
          <a:spcPct val="100000"/>
        </a:lnSpc>
        <a:spcBef>
          <a:spcPts val="1000"/>
        </a:spcBef>
        <a:buClr>
          <a:srgbClr val="666666"/>
        </a:buClr>
        <a:buFont typeface="Arial" panose="020B0604020202020204" pitchFamily="34" charset="0"/>
        <a:buChar char="−"/>
        <a:defRPr sz="1600" kern="1200">
          <a:solidFill>
            <a:srgbClr val="666666"/>
          </a:solidFill>
          <a:latin typeface="+mn-lt"/>
          <a:ea typeface="+mn-ea"/>
          <a:cs typeface="+mn-cs"/>
        </a:defRPr>
      </a:lvl4pPr>
      <a:lvl5pPr marL="1055688" indent="-200025" algn="l" defTabSz="914400" rtl="0" eaLnBrk="1" latinLnBrk="0" hangingPunct="1">
        <a:lnSpc>
          <a:spcPct val="100000"/>
        </a:lnSpc>
        <a:spcBef>
          <a:spcPts val="1000"/>
        </a:spcBef>
        <a:buClr>
          <a:srgbClr val="666666"/>
        </a:buClr>
        <a:buFont typeface="Arial" panose="020B0604020202020204" pitchFamily="34" charset="0"/>
        <a:buChar char="−"/>
        <a:defRPr sz="1400" kern="1200">
          <a:solidFill>
            <a:srgbClr val="6666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https://chess.esss.lu.se/enovia/link/21308.51166.16896.51609/valid"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s://chess.esss.lu.se/enovia/link/ESS-1162328/21308.51166.50453.25693/valid"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https://chess.esss.lu.se/enovia/link/ESS-5337280/21308.51166.33904.37223/valid"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2677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145CF3-C12C-4347-8E68-43E7983404D2}"/>
              </a:ext>
            </a:extLst>
          </p:cNvPr>
          <p:cNvSpPr>
            <a:spLocks noGrp="1"/>
          </p:cNvSpPr>
          <p:nvPr>
            <p:ph type="ctrTitle"/>
          </p:nvPr>
        </p:nvSpPr>
        <p:spPr/>
        <p:txBody>
          <a:bodyPr/>
          <a:lstStyle/>
          <a:p>
            <a:r>
              <a:rPr lang="en-GB" dirty="0"/>
              <a:t>Maintenance &amp; Periodic Inspection</a:t>
            </a:r>
          </a:p>
        </p:txBody>
      </p:sp>
      <p:sp>
        <p:nvSpPr>
          <p:cNvPr id="3" name="Underrubrik 2">
            <a:extLst>
              <a:ext uri="{FF2B5EF4-FFF2-40B4-BE49-F238E27FC236}">
                <a16:creationId xmlns:a16="http://schemas.microsoft.com/office/drawing/2014/main" id="{9D51EF2D-F832-4781-89C3-3F5E4843BF42}"/>
              </a:ext>
            </a:extLst>
          </p:cNvPr>
          <p:cNvSpPr>
            <a:spLocks noGrp="1"/>
          </p:cNvSpPr>
          <p:nvPr>
            <p:ph type="subTitle" idx="1"/>
          </p:nvPr>
        </p:nvSpPr>
        <p:spPr/>
        <p:txBody>
          <a:bodyPr/>
          <a:lstStyle/>
          <a:p>
            <a:r>
              <a:rPr lang="en-GB" dirty="0"/>
              <a:t>SAR 4</a:t>
            </a:r>
          </a:p>
        </p:txBody>
      </p:sp>
      <p:sp>
        <p:nvSpPr>
          <p:cNvPr id="4" name="Platshållare för text 3">
            <a:extLst>
              <a:ext uri="{FF2B5EF4-FFF2-40B4-BE49-F238E27FC236}">
                <a16:creationId xmlns:a16="http://schemas.microsoft.com/office/drawing/2014/main" id="{D26DA0E2-82BB-493E-9B68-2D93A245C5B3}"/>
              </a:ext>
            </a:extLst>
          </p:cNvPr>
          <p:cNvSpPr>
            <a:spLocks noGrp="1"/>
          </p:cNvSpPr>
          <p:nvPr>
            <p:ph type="body" sz="quarter" idx="10"/>
          </p:nvPr>
        </p:nvSpPr>
        <p:spPr/>
        <p:txBody>
          <a:bodyPr/>
          <a:lstStyle/>
          <a:p>
            <a:r>
              <a:rPr lang="en-GB" dirty="0"/>
              <a:t>PRESENTED BY ola nanzell</a:t>
            </a:r>
          </a:p>
        </p:txBody>
      </p:sp>
      <p:sp>
        <p:nvSpPr>
          <p:cNvPr id="5" name="Platshållare för datum 4">
            <a:extLst>
              <a:ext uri="{FF2B5EF4-FFF2-40B4-BE49-F238E27FC236}">
                <a16:creationId xmlns:a16="http://schemas.microsoft.com/office/drawing/2014/main" id="{30E777A6-9513-43F3-BB24-ED0539ADDD88}"/>
              </a:ext>
            </a:extLst>
          </p:cNvPr>
          <p:cNvSpPr>
            <a:spLocks noGrp="1"/>
          </p:cNvSpPr>
          <p:nvPr>
            <p:ph type="dt" sz="half" idx="12"/>
          </p:nvPr>
        </p:nvSpPr>
        <p:spPr>
          <a:xfrm>
            <a:off x="1930395" y="6117873"/>
            <a:ext cx="3215183" cy="459883"/>
          </a:xfrm>
        </p:spPr>
        <p:txBody>
          <a:bodyPr/>
          <a:lstStyle/>
          <a:p>
            <a:r>
              <a:rPr lang="en-GB" dirty="0"/>
              <a:t>2025-02-04</a:t>
            </a:r>
          </a:p>
        </p:txBody>
      </p:sp>
    </p:spTree>
    <p:extLst>
      <p:ext uri="{BB962C8B-B14F-4D97-AF65-F5344CB8AC3E}">
        <p14:creationId xmlns:p14="http://schemas.microsoft.com/office/powerpoint/2010/main" val="2141996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B2207-DEB8-D096-1E5E-17D8A5B3F384}"/>
              </a:ext>
            </a:extLst>
          </p:cNvPr>
          <p:cNvSpPr>
            <a:spLocks noGrp="1"/>
          </p:cNvSpPr>
          <p:nvPr>
            <p:ph type="title"/>
          </p:nvPr>
        </p:nvSpPr>
        <p:spPr/>
        <p:txBody>
          <a:bodyPr/>
          <a:lstStyle/>
          <a:p>
            <a:r>
              <a:rPr lang="en-US" dirty="0"/>
              <a:t>Introduction</a:t>
            </a:r>
          </a:p>
        </p:txBody>
      </p:sp>
      <p:sp>
        <p:nvSpPr>
          <p:cNvPr id="3" name="Footer Placeholder 2">
            <a:extLst>
              <a:ext uri="{FF2B5EF4-FFF2-40B4-BE49-F238E27FC236}">
                <a16:creationId xmlns:a16="http://schemas.microsoft.com/office/drawing/2014/main" id="{049766B7-9409-1BA0-A513-2DB1CC52F1AC}"/>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11438626-B253-FEEA-E639-819C3C15F1A5}"/>
              </a:ext>
            </a:extLst>
          </p:cNvPr>
          <p:cNvSpPr>
            <a:spLocks noGrp="1"/>
          </p:cNvSpPr>
          <p:nvPr>
            <p:ph type="sldNum" sz="quarter" idx="12"/>
          </p:nvPr>
        </p:nvSpPr>
        <p:spPr/>
        <p:txBody>
          <a:bodyPr/>
          <a:lstStyle/>
          <a:p>
            <a:fld id="{F7283078-D760-1647-8B80-66BA8B52336D}" type="slidenum">
              <a:rPr lang="sv-SE" smtClean="0"/>
              <a:t>3</a:t>
            </a:fld>
            <a:endParaRPr lang="sv-SE"/>
          </a:p>
        </p:txBody>
      </p:sp>
      <p:sp>
        <p:nvSpPr>
          <p:cNvPr id="5" name="Content Placeholder 4">
            <a:extLst>
              <a:ext uri="{FF2B5EF4-FFF2-40B4-BE49-F238E27FC236}">
                <a16:creationId xmlns:a16="http://schemas.microsoft.com/office/drawing/2014/main" id="{45896A92-1077-7D73-4BD5-B7A49B1BF141}"/>
              </a:ext>
            </a:extLst>
          </p:cNvPr>
          <p:cNvSpPr>
            <a:spLocks noGrp="1"/>
          </p:cNvSpPr>
          <p:nvPr>
            <p:ph idx="1"/>
          </p:nvPr>
        </p:nvSpPr>
        <p:spPr>
          <a:xfrm>
            <a:off x="1094400" y="1562400"/>
            <a:ext cx="9369309" cy="4768062"/>
          </a:xfrm>
        </p:spPr>
        <p:txBody>
          <a:bodyPr>
            <a:normAutofit/>
          </a:bodyPr>
          <a:lstStyle/>
          <a:p>
            <a:r>
              <a:rPr lang="en-US" dirty="0"/>
              <a:t>The Asset and Maintenance Management (AMM) function is a centralized team who is system owner of EAM, managing the overall maintenance framework (through WoW Develop and Maintain Facility), and provide centralized support to set up periodic inspection &amp; maintenance plans based on input from system owners.</a:t>
            </a:r>
          </a:p>
          <a:p>
            <a:r>
              <a:rPr lang="en-US" dirty="0"/>
              <a:t>This presentation aims to cover how ESS will implement the maintenance framework for SAR4 and SAR5</a:t>
            </a:r>
          </a:p>
        </p:txBody>
      </p:sp>
      <p:sp>
        <p:nvSpPr>
          <p:cNvPr id="7" name="Text Placeholder 6">
            <a:extLst>
              <a:ext uri="{FF2B5EF4-FFF2-40B4-BE49-F238E27FC236}">
                <a16:creationId xmlns:a16="http://schemas.microsoft.com/office/drawing/2014/main" id="{F7177126-A77A-3EAB-561B-04F652FDD94E}"/>
              </a:ext>
            </a:extLst>
          </p:cNvPr>
          <p:cNvSpPr>
            <a:spLocks noGrp="1"/>
          </p:cNvSpPr>
          <p:nvPr>
            <p:ph type="body" sz="quarter" idx="14"/>
          </p:nvPr>
        </p:nvSpPr>
        <p:spPr/>
        <p:txBody>
          <a:bodyPr/>
          <a:lstStyle/>
          <a:p>
            <a:endParaRPr lang="en-US"/>
          </a:p>
        </p:txBody>
      </p:sp>
      <p:sp>
        <p:nvSpPr>
          <p:cNvPr id="8" name="Date Placeholder 7">
            <a:extLst>
              <a:ext uri="{FF2B5EF4-FFF2-40B4-BE49-F238E27FC236}">
                <a16:creationId xmlns:a16="http://schemas.microsoft.com/office/drawing/2014/main" id="{106E6E93-2115-9D80-A24A-8A19C32DD890}"/>
              </a:ext>
            </a:extLst>
          </p:cNvPr>
          <p:cNvSpPr>
            <a:spLocks noGrp="1"/>
          </p:cNvSpPr>
          <p:nvPr>
            <p:ph type="dt" sz="half" idx="10"/>
          </p:nvPr>
        </p:nvSpPr>
        <p:spPr/>
        <p:txBody>
          <a:bodyPr/>
          <a:lstStyle/>
          <a:p>
            <a:fld id="{18896B66-0B3A-474C-9C9C-E4F07B1F5DAD}" type="datetime1">
              <a:rPr lang="sv-SE" smtClean="0"/>
              <a:t>2025-01-27</a:t>
            </a:fld>
            <a:endParaRPr lang="sv-SE" dirty="0"/>
          </a:p>
        </p:txBody>
      </p:sp>
    </p:spTree>
    <p:extLst>
      <p:ext uri="{BB962C8B-B14F-4D97-AF65-F5344CB8AC3E}">
        <p14:creationId xmlns:p14="http://schemas.microsoft.com/office/powerpoint/2010/main" val="42002616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A66A4-923B-92F3-3C50-01EF657DD4B6}"/>
              </a:ext>
            </a:extLst>
          </p:cNvPr>
          <p:cNvSpPr>
            <a:spLocks noGrp="1"/>
          </p:cNvSpPr>
          <p:nvPr>
            <p:ph type="title"/>
          </p:nvPr>
        </p:nvSpPr>
        <p:spPr/>
        <p:txBody>
          <a:bodyPr/>
          <a:lstStyle/>
          <a:p>
            <a:r>
              <a:rPr lang="en-US" sz="3600" dirty="0"/>
              <a:t>Periodic inspection and maintenance</a:t>
            </a:r>
          </a:p>
        </p:txBody>
      </p:sp>
      <p:sp>
        <p:nvSpPr>
          <p:cNvPr id="3" name="Footer Placeholder 2">
            <a:extLst>
              <a:ext uri="{FF2B5EF4-FFF2-40B4-BE49-F238E27FC236}">
                <a16:creationId xmlns:a16="http://schemas.microsoft.com/office/drawing/2014/main" id="{3D418733-4D8D-2DC0-81BB-0E55EBEDA2A3}"/>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74B1B9A8-C94A-6B2B-4C7F-C26BC141D865}"/>
              </a:ext>
            </a:extLst>
          </p:cNvPr>
          <p:cNvSpPr>
            <a:spLocks noGrp="1"/>
          </p:cNvSpPr>
          <p:nvPr>
            <p:ph type="sldNum" sz="quarter" idx="12"/>
          </p:nvPr>
        </p:nvSpPr>
        <p:spPr/>
        <p:txBody>
          <a:bodyPr/>
          <a:lstStyle/>
          <a:p>
            <a:fld id="{F7283078-D760-1647-8B80-66BA8B52336D}" type="slidenum">
              <a:rPr lang="sv-SE" smtClean="0"/>
              <a:t>4</a:t>
            </a:fld>
            <a:endParaRPr lang="sv-SE"/>
          </a:p>
        </p:txBody>
      </p:sp>
      <p:sp>
        <p:nvSpPr>
          <p:cNvPr id="7" name="Text Placeholder 6">
            <a:extLst>
              <a:ext uri="{FF2B5EF4-FFF2-40B4-BE49-F238E27FC236}">
                <a16:creationId xmlns:a16="http://schemas.microsoft.com/office/drawing/2014/main" id="{D24E6C74-47FC-788B-B643-6F406E2ABAC9}"/>
              </a:ext>
            </a:extLst>
          </p:cNvPr>
          <p:cNvSpPr>
            <a:spLocks noGrp="1"/>
          </p:cNvSpPr>
          <p:nvPr>
            <p:ph type="body" sz="quarter" idx="14"/>
          </p:nvPr>
        </p:nvSpPr>
        <p:spPr/>
        <p:txBody>
          <a:bodyPr/>
          <a:lstStyle/>
          <a:p>
            <a:r>
              <a:rPr lang="en-US" dirty="0"/>
              <a:t>As defined in ESS Maintenance Handbook (ESS-1162328)</a:t>
            </a:r>
          </a:p>
        </p:txBody>
      </p:sp>
      <p:sp>
        <p:nvSpPr>
          <p:cNvPr id="8" name="Date Placeholder 7">
            <a:extLst>
              <a:ext uri="{FF2B5EF4-FFF2-40B4-BE49-F238E27FC236}">
                <a16:creationId xmlns:a16="http://schemas.microsoft.com/office/drawing/2014/main" id="{8882EF97-846D-7E14-1454-51A6EAB35D11}"/>
              </a:ext>
            </a:extLst>
          </p:cNvPr>
          <p:cNvSpPr>
            <a:spLocks noGrp="1"/>
          </p:cNvSpPr>
          <p:nvPr>
            <p:ph type="dt" sz="half" idx="10"/>
          </p:nvPr>
        </p:nvSpPr>
        <p:spPr/>
        <p:txBody>
          <a:bodyPr/>
          <a:lstStyle/>
          <a:p>
            <a:fld id="{18896B66-0B3A-474C-9C9C-E4F07B1F5DAD}" type="datetime1">
              <a:rPr lang="sv-SE" smtClean="0"/>
              <a:t>2025-01-27</a:t>
            </a:fld>
            <a:endParaRPr lang="sv-SE" dirty="0"/>
          </a:p>
        </p:txBody>
      </p:sp>
      <p:sp>
        <p:nvSpPr>
          <p:cNvPr id="9" name="Content Placeholder 4">
            <a:extLst>
              <a:ext uri="{FF2B5EF4-FFF2-40B4-BE49-F238E27FC236}">
                <a16:creationId xmlns:a16="http://schemas.microsoft.com/office/drawing/2014/main" id="{2915DF89-5A7E-C283-E4AD-4C931066BCFD}"/>
              </a:ext>
            </a:extLst>
          </p:cNvPr>
          <p:cNvSpPr>
            <a:spLocks noGrp="1"/>
          </p:cNvSpPr>
          <p:nvPr>
            <p:ph idx="1"/>
          </p:nvPr>
        </p:nvSpPr>
        <p:spPr>
          <a:xfrm>
            <a:off x="1094400" y="1562400"/>
            <a:ext cx="9369309" cy="4768062"/>
          </a:xfrm>
        </p:spPr>
        <p:txBody>
          <a:bodyPr>
            <a:normAutofit fontScale="92500" lnSpcReduction="20000"/>
          </a:bodyPr>
          <a:lstStyle/>
          <a:p>
            <a:r>
              <a:rPr lang="en-US" dirty="0"/>
              <a:t>ESS has an established maintenance program created and managed by the respective system owners with support and coordination by the Asset and Maintenance Management function in accordance with the “ESS Maintenance Handbook”, this document. The maintenance program consists of several deliverables that together enables the Work Coordination and Planning function to execute the program.</a:t>
            </a:r>
          </a:p>
          <a:p>
            <a:r>
              <a:rPr lang="en-US" dirty="0"/>
              <a:t>Deliverables that are required:</a:t>
            </a:r>
          </a:p>
          <a:p>
            <a:pPr lvl="1"/>
            <a:r>
              <a:rPr lang="en-US" dirty="0"/>
              <a:t>A maintenance schedule in the ESS maintenance management tool</a:t>
            </a:r>
          </a:p>
          <a:p>
            <a:pPr lvl="2"/>
            <a:r>
              <a:rPr lang="en-US" dirty="0"/>
              <a:t>This plan shall incorporate time (calendar time or run time) between planned maintenance activities</a:t>
            </a:r>
          </a:p>
          <a:p>
            <a:pPr lvl="2"/>
            <a:r>
              <a:rPr lang="en-US" dirty="0"/>
              <a:t>Classification of the equipment in scope of the plan, including criticality class and 	SSCI2S</a:t>
            </a:r>
          </a:p>
          <a:p>
            <a:pPr lvl="1"/>
            <a:r>
              <a:rPr lang="en-US" dirty="0"/>
              <a:t>A maintenance manual</a:t>
            </a:r>
          </a:p>
          <a:p>
            <a:pPr lvl="2"/>
            <a:r>
              <a:rPr lang="en-US" dirty="0"/>
              <a:t>If none is delivered from the vendor or In-Kind partner the template for </a:t>
            </a:r>
            <a:r>
              <a:rPr lang="en-US" dirty="0">
                <a:hlinkClick r:id="rId2"/>
              </a:rPr>
              <a:t>Maintenance Manual </a:t>
            </a:r>
            <a:r>
              <a:rPr lang="en-US" dirty="0"/>
              <a:t>shall be used. This template acts as a guide of what to include. Any areas in the template that is not applicable to a system shall be removed.</a:t>
            </a:r>
          </a:p>
          <a:p>
            <a:pPr lvl="1"/>
            <a:r>
              <a:rPr lang="en-US" dirty="0"/>
              <a:t>A risk assessment</a:t>
            </a:r>
          </a:p>
          <a:p>
            <a:pPr lvl="1"/>
            <a:r>
              <a:rPr lang="en-US" dirty="0"/>
              <a:t>Any required permits to perform the work</a:t>
            </a:r>
          </a:p>
        </p:txBody>
      </p:sp>
    </p:spTree>
    <p:extLst>
      <p:ext uri="{BB962C8B-B14F-4D97-AF65-F5344CB8AC3E}">
        <p14:creationId xmlns:p14="http://schemas.microsoft.com/office/powerpoint/2010/main" val="10443112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56BFE-A386-AB25-F6CE-9A39B5167B71}"/>
              </a:ext>
            </a:extLst>
          </p:cNvPr>
          <p:cNvSpPr>
            <a:spLocks noGrp="1"/>
          </p:cNvSpPr>
          <p:nvPr>
            <p:ph type="title"/>
          </p:nvPr>
        </p:nvSpPr>
        <p:spPr/>
        <p:txBody>
          <a:bodyPr>
            <a:normAutofit fontScale="90000"/>
          </a:bodyPr>
          <a:lstStyle/>
          <a:p>
            <a:r>
              <a:rPr lang="en-US" dirty="0"/>
              <a:t>Pragmatic approach to periodic inspection and maintenance</a:t>
            </a:r>
          </a:p>
        </p:txBody>
      </p:sp>
      <p:sp>
        <p:nvSpPr>
          <p:cNvPr id="3" name="Footer Placeholder 2">
            <a:extLst>
              <a:ext uri="{FF2B5EF4-FFF2-40B4-BE49-F238E27FC236}">
                <a16:creationId xmlns:a16="http://schemas.microsoft.com/office/drawing/2014/main" id="{CEF68741-3594-8109-8672-9858C8DA2E73}"/>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8F80B8A8-DF6D-2D48-DDCD-6F5B8BCC2697}"/>
              </a:ext>
            </a:extLst>
          </p:cNvPr>
          <p:cNvSpPr>
            <a:spLocks noGrp="1"/>
          </p:cNvSpPr>
          <p:nvPr>
            <p:ph type="sldNum" sz="quarter" idx="12"/>
          </p:nvPr>
        </p:nvSpPr>
        <p:spPr/>
        <p:txBody>
          <a:bodyPr/>
          <a:lstStyle/>
          <a:p>
            <a:fld id="{F7283078-D760-1647-8B80-66BA8B52336D}" type="slidenum">
              <a:rPr lang="sv-SE" smtClean="0"/>
              <a:t>5</a:t>
            </a:fld>
            <a:endParaRPr lang="sv-SE"/>
          </a:p>
        </p:txBody>
      </p:sp>
      <p:sp>
        <p:nvSpPr>
          <p:cNvPr id="5" name="Content Placeholder 4">
            <a:extLst>
              <a:ext uri="{FF2B5EF4-FFF2-40B4-BE49-F238E27FC236}">
                <a16:creationId xmlns:a16="http://schemas.microsoft.com/office/drawing/2014/main" id="{FADF9B70-397D-E995-6F27-D7BB1C11BBED}"/>
              </a:ext>
            </a:extLst>
          </p:cNvPr>
          <p:cNvSpPr>
            <a:spLocks noGrp="1"/>
          </p:cNvSpPr>
          <p:nvPr>
            <p:ph idx="1"/>
          </p:nvPr>
        </p:nvSpPr>
        <p:spPr>
          <a:xfrm>
            <a:off x="1094400" y="1562400"/>
            <a:ext cx="9369309" cy="3559929"/>
          </a:xfrm>
        </p:spPr>
        <p:txBody>
          <a:bodyPr>
            <a:normAutofit lnSpcReduction="10000"/>
          </a:bodyPr>
          <a:lstStyle/>
          <a:p>
            <a:r>
              <a:rPr lang="en-US" sz="2400" dirty="0"/>
              <a:t>Long term (gradual approach), each system must have a minimum of periodic inspection/maintenance documentation and possibility to track and follow up required maintenance activities (as defined in </a:t>
            </a:r>
            <a:r>
              <a:rPr lang="en-US" sz="2400" dirty="0">
                <a:hlinkClick r:id="rId2"/>
              </a:rPr>
              <a:t>ESS Maintenance Handbook</a:t>
            </a:r>
            <a:r>
              <a:rPr lang="en-US" sz="2400" dirty="0"/>
              <a:t>)</a:t>
            </a:r>
          </a:p>
          <a:p>
            <a:r>
              <a:rPr lang="en-US" sz="2400" dirty="0"/>
              <a:t>Pragmatic approach</a:t>
            </a:r>
          </a:p>
          <a:p>
            <a:pPr marL="600075" lvl="1" indent="-457200">
              <a:buFont typeface="+mj-lt"/>
              <a:buAutoNum type="arabicPeriod"/>
            </a:pPr>
            <a:r>
              <a:rPr lang="en-US" sz="2000" dirty="0"/>
              <a:t>SSCI2S, ATEX &amp; ODH (documents, plans, records)</a:t>
            </a:r>
          </a:p>
          <a:p>
            <a:pPr marL="600075" lvl="1" indent="-457200">
              <a:buFont typeface="+mj-lt"/>
              <a:buAutoNum type="arabicPeriod"/>
            </a:pPr>
            <a:r>
              <a:rPr lang="en-US" sz="2000" dirty="0"/>
              <a:t>SSCs (pressurized directive, electrical safety) (1&amp;2 can be validated in EAM)</a:t>
            </a:r>
          </a:p>
          <a:p>
            <a:pPr marL="600075" lvl="1" indent="-457200">
              <a:buFont typeface="+mj-lt"/>
              <a:buAutoNum type="arabicPeriod"/>
            </a:pPr>
            <a:r>
              <a:rPr lang="en-US" sz="2000" dirty="0"/>
              <a:t>Criticality class A items (operational critical)</a:t>
            </a:r>
          </a:p>
          <a:p>
            <a:pPr marL="600075" lvl="1" indent="-457200">
              <a:buFont typeface="+mj-lt"/>
              <a:buAutoNum type="arabicPeriod"/>
            </a:pPr>
            <a:r>
              <a:rPr lang="en-US" sz="2000" dirty="0"/>
              <a:t>Criticality class B items (important for operation)</a:t>
            </a:r>
          </a:p>
        </p:txBody>
      </p:sp>
      <p:sp>
        <p:nvSpPr>
          <p:cNvPr id="8" name="Date Placeholder 7">
            <a:extLst>
              <a:ext uri="{FF2B5EF4-FFF2-40B4-BE49-F238E27FC236}">
                <a16:creationId xmlns:a16="http://schemas.microsoft.com/office/drawing/2014/main" id="{3CF50460-5E46-7D8F-F9BF-7849F3DA8772}"/>
              </a:ext>
            </a:extLst>
          </p:cNvPr>
          <p:cNvSpPr>
            <a:spLocks noGrp="1"/>
          </p:cNvSpPr>
          <p:nvPr>
            <p:ph type="dt" sz="half" idx="10"/>
          </p:nvPr>
        </p:nvSpPr>
        <p:spPr/>
        <p:txBody>
          <a:bodyPr/>
          <a:lstStyle/>
          <a:p>
            <a:fld id="{18896B66-0B3A-474C-9C9C-E4F07B1F5DAD}" type="datetime1">
              <a:rPr lang="sv-SE" smtClean="0"/>
              <a:t>2025-01-13</a:t>
            </a:fld>
            <a:endParaRPr lang="sv-SE" dirty="0"/>
          </a:p>
        </p:txBody>
      </p:sp>
      <p:sp>
        <p:nvSpPr>
          <p:cNvPr id="9" name="Rounded Rectangle 8">
            <a:extLst>
              <a:ext uri="{FF2B5EF4-FFF2-40B4-BE49-F238E27FC236}">
                <a16:creationId xmlns:a16="http://schemas.microsoft.com/office/drawing/2014/main" id="{2A6C1B4C-B22C-D752-0F77-DB34334410B3}"/>
              </a:ext>
            </a:extLst>
          </p:cNvPr>
          <p:cNvSpPr/>
          <p:nvPr/>
        </p:nvSpPr>
        <p:spPr>
          <a:xfrm>
            <a:off x="1195647" y="6115304"/>
            <a:ext cx="1710113" cy="26416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2024</a:t>
            </a:r>
          </a:p>
        </p:txBody>
      </p:sp>
      <p:sp>
        <p:nvSpPr>
          <p:cNvPr id="10" name="Rounded Rectangle 9">
            <a:extLst>
              <a:ext uri="{FF2B5EF4-FFF2-40B4-BE49-F238E27FC236}">
                <a16:creationId xmlns:a16="http://schemas.microsoft.com/office/drawing/2014/main" id="{D44D9D5F-2BBC-A98E-11CA-598F6F92DBB9}"/>
              </a:ext>
            </a:extLst>
          </p:cNvPr>
          <p:cNvSpPr/>
          <p:nvPr/>
        </p:nvSpPr>
        <p:spPr>
          <a:xfrm>
            <a:off x="2905760" y="6115304"/>
            <a:ext cx="1710113" cy="26416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2025</a:t>
            </a:r>
          </a:p>
        </p:txBody>
      </p:sp>
      <p:sp>
        <p:nvSpPr>
          <p:cNvPr id="11" name="Rounded Rectangle 10">
            <a:extLst>
              <a:ext uri="{FF2B5EF4-FFF2-40B4-BE49-F238E27FC236}">
                <a16:creationId xmlns:a16="http://schemas.microsoft.com/office/drawing/2014/main" id="{9828FA6D-A8B8-BF51-BAAB-C23797778C9C}"/>
              </a:ext>
            </a:extLst>
          </p:cNvPr>
          <p:cNvSpPr/>
          <p:nvPr/>
        </p:nvSpPr>
        <p:spPr>
          <a:xfrm>
            <a:off x="4615873" y="6115304"/>
            <a:ext cx="1710113" cy="26416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2026</a:t>
            </a:r>
          </a:p>
        </p:txBody>
      </p:sp>
      <p:sp>
        <p:nvSpPr>
          <p:cNvPr id="12" name="Rounded Rectangle 11">
            <a:extLst>
              <a:ext uri="{FF2B5EF4-FFF2-40B4-BE49-F238E27FC236}">
                <a16:creationId xmlns:a16="http://schemas.microsoft.com/office/drawing/2014/main" id="{DE9D24F6-47B3-F81D-8428-B4C6203E0184}"/>
              </a:ext>
            </a:extLst>
          </p:cNvPr>
          <p:cNvSpPr/>
          <p:nvPr/>
        </p:nvSpPr>
        <p:spPr>
          <a:xfrm>
            <a:off x="6325986" y="6115304"/>
            <a:ext cx="1710113" cy="26416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2027</a:t>
            </a:r>
          </a:p>
        </p:txBody>
      </p:sp>
      <p:sp>
        <p:nvSpPr>
          <p:cNvPr id="13" name="Rounded Rectangle 12">
            <a:extLst>
              <a:ext uri="{FF2B5EF4-FFF2-40B4-BE49-F238E27FC236}">
                <a16:creationId xmlns:a16="http://schemas.microsoft.com/office/drawing/2014/main" id="{E70565CD-537D-16DA-8245-1DF2BE70B8A7}"/>
              </a:ext>
            </a:extLst>
          </p:cNvPr>
          <p:cNvSpPr/>
          <p:nvPr/>
        </p:nvSpPr>
        <p:spPr>
          <a:xfrm>
            <a:off x="8036099" y="6115304"/>
            <a:ext cx="1710113" cy="26416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2028</a:t>
            </a:r>
          </a:p>
        </p:txBody>
      </p:sp>
      <p:sp>
        <p:nvSpPr>
          <p:cNvPr id="14" name="Rounded Rectangle 13">
            <a:extLst>
              <a:ext uri="{FF2B5EF4-FFF2-40B4-BE49-F238E27FC236}">
                <a16:creationId xmlns:a16="http://schemas.microsoft.com/office/drawing/2014/main" id="{6F13CA7A-E84D-42F8-8385-1EE62DF87EA0}"/>
              </a:ext>
            </a:extLst>
          </p:cNvPr>
          <p:cNvSpPr/>
          <p:nvPr/>
        </p:nvSpPr>
        <p:spPr>
          <a:xfrm flipH="1">
            <a:off x="9786852" y="6115304"/>
            <a:ext cx="271548" cy="26416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ounded Rectangle 15">
            <a:extLst>
              <a:ext uri="{FF2B5EF4-FFF2-40B4-BE49-F238E27FC236}">
                <a16:creationId xmlns:a16="http://schemas.microsoft.com/office/drawing/2014/main" id="{D914CB3D-ED05-1E8F-0366-1A238D5B58DB}"/>
              </a:ext>
            </a:extLst>
          </p:cNvPr>
          <p:cNvSpPr/>
          <p:nvPr/>
        </p:nvSpPr>
        <p:spPr>
          <a:xfrm flipH="1">
            <a:off x="10096374" y="6127704"/>
            <a:ext cx="271548" cy="26416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ounded Rectangle 16">
            <a:extLst>
              <a:ext uri="{FF2B5EF4-FFF2-40B4-BE49-F238E27FC236}">
                <a16:creationId xmlns:a16="http://schemas.microsoft.com/office/drawing/2014/main" id="{1079D0FB-2B75-C51D-BB7B-B3646968A72F}"/>
              </a:ext>
            </a:extLst>
          </p:cNvPr>
          <p:cNvSpPr/>
          <p:nvPr/>
        </p:nvSpPr>
        <p:spPr>
          <a:xfrm flipH="1">
            <a:off x="10405896" y="6127704"/>
            <a:ext cx="271548" cy="26416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ounded Rectangle 17">
            <a:extLst>
              <a:ext uri="{FF2B5EF4-FFF2-40B4-BE49-F238E27FC236}">
                <a16:creationId xmlns:a16="http://schemas.microsoft.com/office/drawing/2014/main" id="{D3B86DBE-F291-A874-BB23-2DB5DE0F9451}"/>
              </a:ext>
            </a:extLst>
          </p:cNvPr>
          <p:cNvSpPr/>
          <p:nvPr/>
        </p:nvSpPr>
        <p:spPr>
          <a:xfrm flipH="1">
            <a:off x="10715418" y="6127704"/>
            <a:ext cx="271548" cy="264160"/>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Down Arrow 18">
            <a:extLst>
              <a:ext uri="{FF2B5EF4-FFF2-40B4-BE49-F238E27FC236}">
                <a16:creationId xmlns:a16="http://schemas.microsoft.com/office/drawing/2014/main" id="{9F98B2BB-6BE5-0303-D99C-8745CDE7B7AB}"/>
              </a:ext>
            </a:extLst>
          </p:cNvPr>
          <p:cNvSpPr/>
          <p:nvPr/>
        </p:nvSpPr>
        <p:spPr>
          <a:xfrm>
            <a:off x="3212176" y="5632104"/>
            <a:ext cx="365760" cy="47752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1</a:t>
            </a:r>
          </a:p>
        </p:txBody>
      </p:sp>
      <p:sp>
        <p:nvSpPr>
          <p:cNvPr id="20" name="Down Arrow 19">
            <a:extLst>
              <a:ext uri="{FF2B5EF4-FFF2-40B4-BE49-F238E27FC236}">
                <a16:creationId xmlns:a16="http://schemas.microsoft.com/office/drawing/2014/main" id="{22695D36-9F79-3DB2-8F9C-106A3CDA52FD}"/>
              </a:ext>
            </a:extLst>
          </p:cNvPr>
          <p:cNvSpPr/>
          <p:nvPr/>
        </p:nvSpPr>
        <p:spPr>
          <a:xfrm>
            <a:off x="4309683" y="5625323"/>
            <a:ext cx="365760" cy="47752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2</a:t>
            </a:r>
          </a:p>
        </p:txBody>
      </p:sp>
      <p:sp>
        <p:nvSpPr>
          <p:cNvPr id="21" name="Down Arrow 20">
            <a:extLst>
              <a:ext uri="{FF2B5EF4-FFF2-40B4-BE49-F238E27FC236}">
                <a16:creationId xmlns:a16="http://schemas.microsoft.com/office/drawing/2014/main" id="{AE1E3EC2-1DB8-983C-CAC6-CD03D700B8E5}"/>
              </a:ext>
            </a:extLst>
          </p:cNvPr>
          <p:cNvSpPr/>
          <p:nvPr/>
        </p:nvSpPr>
        <p:spPr>
          <a:xfrm rot="16200000">
            <a:off x="5835360" y="5023565"/>
            <a:ext cx="365760" cy="177255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3</a:t>
            </a:r>
          </a:p>
        </p:txBody>
      </p:sp>
      <p:sp>
        <p:nvSpPr>
          <p:cNvPr id="22" name="Down Arrow 21">
            <a:extLst>
              <a:ext uri="{FF2B5EF4-FFF2-40B4-BE49-F238E27FC236}">
                <a16:creationId xmlns:a16="http://schemas.microsoft.com/office/drawing/2014/main" id="{27F68646-AE30-2EBE-740C-3AA5726F529F}"/>
              </a:ext>
            </a:extLst>
          </p:cNvPr>
          <p:cNvSpPr/>
          <p:nvPr/>
        </p:nvSpPr>
        <p:spPr>
          <a:xfrm rot="16200000">
            <a:off x="8673619" y="3523125"/>
            <a:ext cx="365760" cy="4260935"/>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4</a:t>
            </a:r>
          </a:p>
        </p:txBody>
      </p:sp>
      <p:sp>
        <p:nvSpPr>
          <p:cNvPr id="6" name="TextBox 5"/>
          <p:cNvSpPr txBox="1"/>
          <p:nvPr/>
        </p:nvSpPr>
        <p:spPr>
          <a:xfrm>
            <a:off x="2818616" y="5214030"/>
            <a:ext cx="1152880" cy="338554"/>
          </a:xfrm>
          <a:prstGeom prst="rect">
            <a:avLst/>
          </a:prstGeom>
          <a:noFill/>
        </p:spPr>
        <p:txBody>
          <a:bodyPr wrap="none" rtlCol="0">
            <a:spAutoFit/>
          </a:bodyPr>
          <a:lstStyle/>
          <a:p>
            <a:r>
              <a:rPr lang="sv-SE" sz="1600" dirty="0">
                <a:solidFill>
                  <a:srgbClr val="666666"/>
                </a:solidFill>
              </a:rPr>
              <a:t>SAR/SRR 4</a:t>
            </a:r>
          </a:p>
        </p:txBody>
      </p:sp>
      <p:sp>
        <p:nvSpPr>
          <p:cNvPr id="23" name="TextBox 22"/>
          <p:cNvSpPr txBox="1"/>
          <p:nvPr/>
        </p:nvSpPr>
        <p:spPr>
          <a:xfrm>
            <a:off x="3983687" y="5214214"/>
            <a:ext cx="1152880" cy="338554"/>
          </a:xfrm>
          <a:prstGeom prst="rect">
            <a:avLst/>
          </a:prstGeom>
          <a:noFill/>
        </p:spPr>
        <p:txBody>
          <a:bodyPr wrap="none" rtlCol="0">
            <a:spAutoFit/>
          </a:bodyPr>
          <a:lstStyle/>
          <a:p>
            <a:r>
              <a:rPr lang="sv-SE" sz="1600" dirty="0">
                <a:solidFill>
                  <a:srgbClr val="666666"/>
                </a:solidFill>
              </a:rPr>
              <a:t>SAR/SRR 5</a:t>
            </a:r>
          </a:p>
        </p:txBody>
      </p:sp>
      <p:sp>
        <p:nvSpPr>
          <p:cNvPr id="24" name="TextBox 23"/>
          <p:cNvSpPr txBox="1"/>
          <p:nvPr/>
        </p:nvSpPr>
        <p:spPr>
          <a:xfrm>
            <a:off x="5585421" y="5214214"/>
            <a:ext cx="4327531" cy="338554"/>
          </a:xfrm>
          <a:prstGeom prst="rect">
            <a:avLst/>
          </a:prstGeom>
          <a:noFill/>
        </p:spPr>
        <p:txBody>
          <a:bodyPr wrap="none" rtlCol="0">
            <a:spAutoFit/>
          </a:bodyPr>
          <a:lstStyle/>
          <a:p>
            <a:r>
              <a:rPr lang="en-US" sz="1600" dirty="0">
                <a:solidFill>
                  <a:srgbClr val="666666"/>
                </a:solidFill>
              </a:rPr>
              <a:t>3,4 – As we experience/learn from operations</a:t>
            </a:r>
          </a:p>
        </p:txBody>
      </p:sp>
    </p:spTree>
    <p:extLst>
      <p:ext uri="{BB962C8B-B14F-4D97-AF65-F5344CB8AC3E}">
        <p14:creationId xmlns:p14="http://schemas.microsoft.com/office/powerpoint/2010/main" val="2910612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B2207-DEB8-D096-1E5E-17D8A5B3F384}"/>
              </a:ext>
            </a:extLst>
          </p:cNvPr>
          <p:cNvSpPr>
            <a:spLocks noGrp="1"/>
          </p:cNvSpPr>
          <p:nvPr>
            <p:ph type="title"/>
          </p:nvPr>
        </p:nvSpPr>
        <p:spPr/>
        <p:txBody>
          <a:bodyPr/>
          <a:lstStyle/>
          <a:p>
            <a:r>
              <a:rPr lang="en-US" dirty="0"/>
              <a:t>Status and Plan Forward</a:t>
            </a:r>
          </a:p>
        </p:txBody>
      </p:sp>
      <p:sp>
        <p:nvSpPr>
          <p:cNvPr id="3" name="Footer Placeholder 2">
            <a:extLst>
              <a:ext uri="{FF2B5EF4-FFF2-40B4-BE49-F238E27FC236}">
                <a16:creationId xmlns:a16="http://schemas.microsoft.com/office/drawing/2014/main" id="{049766B7-9409-1BA0-A513-2DB1CC52F1AC}"/>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11438626-B253-FEEA-E639-819C3C15F1A5}"/>
              </a:ext>
            </a:extLst>
          </p:cNvPr>
          <p:cNvSpPr>
            <a:spLocks noGrp="1"/>
          </p:cNvSpPr>
          <p:nvPr>
            <p:ph type="sldNum" sz="quarter" idx="12"/>
          </p:nvPr>
        </p:nvSpPr>
        <p:spPr/>
        <p:txBody>
          <a:bodyPr/>
          <a:lstStyle/>
          <a:p>
            <a:fld id="{F7283078-D760-1647-8B80-66BA8B52336D}" type="slidenum">
              <a:rPr lang="sv-SE" smtClean="0"/>
              <a:t>6</a:t>
            </a:fld>
            <a:endParaRPr lang="sv-SE"/>
          </a:p>
        </p:txBody>
      </p:sp>
      <p:sp>
        <p:nvSpPr>
          <p:cNvPr id="5" name="Content Placeholder 4">
            <a:extLst>
              <a:ext uri="{FF2B5EF4-FFF2-40B4-BE49-F238E27FC236}">
                <a16:creationId xmlns:a16="http://schemas.microsoft.com/office/drawing/2014/main" id="{45896A92-1077-7D73-4BD5-B7A49B1BF141}"/>
              </a:ext>
            </a:extLst>
          </p:cNvPr>
          <p:cNvSpPr>
            <a:spLocks noGrp="1"/>
          </p:cNvSpPr>
          <p:nvPr>
            <p:ph idx="1"/>
          </p:nvPr>
        </p:nvSpPr>
        <p:spPr>
          <a:xfrm>
            <a:off x="1094400" y="1562400"/>
            <a:ext cx="9369309" cy="4768062"/>
          </a:xfrm>
        </p:spPr>
        <p:txBody>
          <a:bodyPr>
            <a:normAutofit/>
          </a:bodyPr>
          <a:lstStyle/>
          <a:p>
            <a:r>
              <a:rPr lang="en-US" dirty="0"/>
              <a:t>ESS has a lot of documentation that potentially covers periodic testing, inspection and maintenance. We need to (were applicable):</a:t>
            </a:r>
          </a:p>
          <a:p>
            <a:pPr lvl="1"/>
            <a:r>
              <a:rPr lang="en-US" dirty="0"/>
              <a:t>Connect documents to structures</a:t>
            </a:r>
          </a:p>
          <a:p>
            <a:pPr lvl="1"/>
            <a:r>
              <a:rPr lang="en-US" dirty="0"/>
              <a:t>Update with new information based on changes in how we work, re-designs or lessons learned from operating the system</a:t>
            </a:r>
          </a:p>
          <a:p>
            <a:pPr lvl="1"/>
            <a:r>
              <a:rPr lang="en-US" dirty="0"/>
              <a:t>Write maintenance manuals</a:t>
            </a:r>
          </a:p>
          <a:p>
            <a:pPr lvl="1"/>
            <a:r>
              <a:rPr lang="en-US" dirty="0"/>
              <a:t>Create preventive maintenance schedules that can be verified in alignment with </a:t>
            </a:r>
            <a:r>
              <a:rPr lang="en-US" dirty="0">
                <a:hlinkClick r:id="rId2"/>
              </a:rPr>
              <a:t>OLC SSCI2S Periodic Maintenance Rules</a:t>
            </a:r>
            <a:r>
              <a:rPr lang="en-US" dirty="0"/>
              <a:t> in EAM</a:t>
            </a:r>
          </a:p>
          <a:p>
            <a:r>
              <a:rPr lang="en-US" dirty="0"/>
              <a:t>This should be possible to verify through EAM by SAR5</a:t>
            </a:r>
          </a:p>
          <a:p>
            <a:r>
              <a:rPr lang="en-US" dirty="0"/>
              <a:t>Until then, each system owner is responsible to point out necessary plans and reports for periodic inspections and maintenance</a:t>
            </a:r>
          </a:p>
          <a:p>
            <a:endParaRPr lang="en-US" dirty="0"/>
          </a:p>
          <a:p>
            <a:pPr lvl="2"/>
            <a:endParaRPr lang="en-US" dirty="0"/>
          </a:p>
        </p:txBody>
      </p:sp>
      <p:sp>
        <p:nvSpPr>
          <p:cNvPr id="7" name="Text Placeholder 6">
            <a:extLst>
              <a:ext uri="{FF2B5EF4-FFF2-40B4-BE49-F238E27FC236}">
                <a16:creationId xmlns:a16="http://schemas.microsoft.com/office/drawing/2014/main" id="{F7177126-A77A-3EAB-561B-04F652FDD94E}"/>
              </a:ext>
            </a:extLst>
          </p:cNvPr>
          <p:cNvSpPr>
            <a:spLocks noGrp="1"/>
          </p:cNvSpPr>
          <p:nvPr>
            <p:ph type="body" sz="quarter" idx="14"/>
          </p:nvPr>
        </p:nvSpPr>
        <p:spPr/>
        <p:txBody>
          <a:bodyPr/>
          <a:lstStyle/>
          <a:p>
            <a:r>
              <a:rPr lang="en-US" dirty="0"/>
              <a:t>Towards SAR5</a:t>
            </a:r>
          </a:p>
        </p:txBody>
      </p:sp>
      <p:sp>
        <p:nvSpPr>
          <p:cNvPr id="8" name="Date Placeholder 7">
            <a:extLst>
              <a:ext uri="{FF2B5EF4-FFF2-40B4-BE49-F238E27FC236}">
                <a16:creationId xmlns:a16="http://schemas.microsoft.com/office/drawing/2014/main" id="{106E6E93-2115-9D80-A24A-8A19C32DD890}"/>
              </a:ext>
            </a:extLst>
          </p:cNvPr>
          <p:cNvSpPr>
            <a:spLocks noGrp="1"/>
          </p:cNvSpPr>
          <p:nvPr>
            <p:ph type="dt" sz="half" idx="10"/>
          </p:nvPr>
        </p:nvSpPr>
        <p:spPr/>
        <p:txBody>
          <a:bodyPr/>
          <a:lstStyle/>
          <a:p>
            <a:fld id="{18896B66-0B3A-474C-9C9C-E4F07B1F5DAD}" type="datetime1">
              <a:rPr lang="sv-SE" smtClean="0"/>
              <a:t>2025-01-13</a:t>
            </a:fld>
            <a:endParaRPr lang="sv-SE" dirty="0"/>
          </a:p>
        </p:txBody>
      </p:sp>
    </p:spTree>
    <p:extLst>
      <p:ext uri="{BB962C8B-B14F-4D97-AF65-F5344CB8AC3E}">
        <p14:creationId xmlns:p14="http://schemas.microsoft.com/office/powerpoint/2010/main" val="38416933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21A50-5501-ACC2-BA86-648F377B760B}"/>
              </a:ext>
            </a:extLst>
          </p:cNvPr>
          <p:cNvSpPr>
            <a:spLocks noGrp="1"/>
          </p:cNvSpPr>
          <p:nvPr>
            <p:ph type="title"/>
          </p:nvPr>
        </p:nvSpPr>
        <p:spPr/>
        <p:txBody>
          <a:bodyPr/>
          <a:lstStyle/>
          <a:p>
            <a:r>
              <a:rPr lang="en-US" dirty="0"/>
              <a:t>Electrical Maintenance &amp; Inspections</a:t>
            </a:r>
          </a:p>
        </p:txBody>
      </p:sp>
      <p:sp>
        <p:nvSpPr>
          <p:cNvPr id="3" name="Footer Placeholder 2">
            <a:extLst>
              <a:ext uri="{FF2B5EF4-FFF2-40B4-BE49-F238E27FC236}">
                <a16:creationId xmlns:a16="http://schemas.microsoft.com/office/drawing/2014/main" id="{B18818CC-194B-8B44-D3A3-48815B80DC10}"/>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CBB0F3A0-36ED-EA45-1D36-02643715BCC0}"/>
              </a:ext>
            </a:extLst>
          </p:cNvPr>
          <p:cNvSpPr>
            <a:spLocks noGrp="1"/>
          </p:cNvSpPr>
          <p:nvPr>
            <p:ph type="sldNum" sz="quarter" idx="12"/>
          </p:nvPr>
        </p:nvSpPr>
        <p:spPr/>
        <p:txBody>
          <a:bodyPr/>
          <a:lstStyle/>
          <a:p>
            <a:fld id="{F7283078-D760-1647-8B80-66BA8B52336D}" type="slidenum">
              <a:rPr lang="sv-SE" smtClean="0"/>
              <a:t>7</a:t>
            </a:fld>
            <a:endParaRPr lang="sv-SE"/>
          </a:p>
        </p:txBody>
      </p:sp>
      <p:sp>
        <p:nvSpPr>
          <p:cNvPr id="5" name="Content Placeholder 4">
            <a:extLst>
              <a:ext uri="{FF2B5EF4-FFF2-40B4-BE49-F238E27FC236}">
                <a16:creationId xmlns:a16="http://schemas.microsoft.com/office/drawing/2014/main" id="{75C6557A-DAB5-330C-F978-5CAF73EF0BE1}"/>
              </a:ext>
            </a:extLst>
          </p:cNvPr>
          <p:cNvSpPr>
            <a:spLocks noGrp="1"/>
          </p:cNvSpPr>
          <p:nvPr>
            <p:ph idx="1"/>
          </p:nvPr>
        </p:nvSpPr>
        <p:spPr>
          <a:xfrm>
            <a:off x="1094400" y="1562400"/>
            <a:ext cx="9360000" cy="4768062"/>
          </a:xfrm>
        </p:spPr>
        <p:txBody>
          <a:bodyPr/>
          <a:lstStyle/>
          <a:p>
            <a:r>
              <a:rPr lang="en-US" dirty="0"/>
              <a:t>Quality has developed a guide for maintenance that shall be considered for electrical installations</a:t>
            </a:r>
          </a:p>
          <a:p>
            <a:r>
              <a:rPr lang="en-US" dirty="0"/>
              <a:t>Many maintenance manuals that has been developed by the project teams cover these checks, albeit with different terminology </a:t>
            </a:r>
          </a:p>
          <a:p>
            <a:r>
              <a:rPr lang="en-US" dirty="0"/>
              <a:t>A draft project plan has been developed and will be implemented in alignment with the time axle on slide 5 (by SAR5)</a:t>
            </a:r>
          </a:p>
        </p:txBody>
      </p:sp>
      <p:sp>
        <p:nvSpPr>
          <p:cNvPr id="7" name="Text Placeholder 6">
            <a:extLst>
              <a:ext uri="{FF2B5EF4-FFF2-40B4-BE49-F238E27FC236}">
                <a16:creationId xmlns:a16="http://schemas.microsoft.com/office/drawing/2014/main" id="{11E48993-DBF5-73BB-0757-A6E12857D8A7}"/>
              </a:ext>
            </a:extLst>
          </p:cNvPr>
          <p:cNvSpPr>
            <a:spLocks noGrp="1"/>
          </p:cNvSpPr>
          <p:nvPr>
            <p:ph type="body" sz="quarter" idx="14"/>
          </p:nvPr>
        </p:nvSpPr>
        <p:spPr/>
        <p:txBody>
          <a:bodyPr/>
          <a:lstStyle/>
          <a:p>
            <a:r>
              <a:rPr lang="en-US" dirty="0"/>
              <a:t>Status &amp; way forward</a:t>
            </a:r>
          </a:p>
        </p:txBody>
      </p:sp>
      <p:sp>
        <p:nvSpPr>
          <p:cNvPr id="8" name="Date Placeholder 7">
            <a:extLst>
              <a:ext uri="{FF2B5EF4-FFF2-40B4-BE49-F238E27FC236}">
                <a16:creationId xmlns:a16="http://schemas.microsoft.com/office/drawing/2014/main" id="{AA455A4B-BF3D-7102-56AF-C7966A101931}"/>
              </a:ext>
            </a:extLst>
          </p:cNvPr>
          <p:cNvSpPr>
            <a:spLocks noGrp="1"/>
          </p:cNvSpPr>
          <p:nvPr>
            <p:ph type="dt" sz="half" idx="10"/>
          </p:nvPr>
        </p:nvSpPr>
        <p:spPr/>
        <p:txBody>
          <a:bodyPr/>
          <a:lstStyle/>
          <a:p>
            <a:fld id="{18896B66-0B3A-474C-9C9C-E4F07B1F5DAD}" type="datetime1">
              <a:rPr lang="sv-SE" smtClean="0"/>
              <a:t>2025-01-16</a:t>
            </a:fld>
            <a:endParaRPr lang="sv-SE" dirty="0"/>
          </a:p>
        </p:txBody>
      </p:sp>
    </p:spTree>
    <p:extLst>
      <p:ext uri="{BB962C8B-B14F-4D97-AF65-F5344CB8AC3E}">
        <p14:creationId xmlns:p14="http://schemas.microsoft.com/office/powerpoint/2010/main" val="3132891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CEADF-846D-E241-6451-541E1705343D}"/>
              </a:ext>
            </a:extLst>
          </p:cNvPr>
          <p:cNvSpPr>
            <a:spLocks noGrp="1"/>
          </p:cNvSpPr>
          <p:nvPr>
            <p:ph type="title"/>
          </p:nvPr>
        </p:nvSpPr>
        <p:spPr/>
        <p:txBody>
          <a:bodyPr/>
          <a:lstStyle/>
          <a:p>
            <a:r>
              <a:rPr lang="en-US" dirty="0"/>
              <a:t>Pressurized Systems</a:t>
            </a:r>
          </a:p>
        </p:txBody>
      </p:sp>
      <p:sp>
        <p:nvSpPr>
          <p:cNvPr id="3" name="Footer Placeholder 2">
            <a:extLst>
              <a:ext uri="{FF2B5EF4-FFF2-40B4-BE49-F238E27FC236}">
                <a16:creationId xmlns:a16="http://schemas.microsoft.com/office/drawing/2014/main" id="{0998815D-D027-F5E2-D51A-7F3399361211}"/>
              </a:ext>
            </a:extLst>
          </p:cNvPr>
          <p:cNvSpPr>
            <a:spLocks noGrp="1"/>
          </p:cNvSpPr>
          <p:nvPr>
            <p:ph type="ftr" sz="quarter" idx="11"/>
          </p:nvPr>
        </p:nvSpPr>
        <p:spPr/>
        <p:txBody>
          <a:bodyPr/>
          <a:lstStyle/>
          <a:p>
            <a:r>
              <a:rPr lang="sv-SE"/>
              <a:t>PRESENTATION TITLE/FOOTER</a:t>
            </a:r>
            <a:endParaRPr lang="sv-SE" dirty="0"/>
          </a:p>
        </p:txBody>
      </p:sp>
      <p:sp>
        <p:nvSpPr>
          <p:cNvPr id="4" name="Slide Number Placeholder 3">
            <a:extLst>
              <a:ext uri="{FF2B5EF4-FFF2-40B4-BE49-F238E27FC236}">
                <a16:creationId xmlns:a16="http://schemas.microsoft.com/office/drawing/2014/main" id="{6DCA0D61-9F44-71F9-4E6A-78D2C9D13F6F}"/>
              </a:ext>
            </a:extLst>
          </p:cNvPr>
          <p:cNvSpPr>
            <a:spLocks noGrp="1"/>
          </p:cNvSpPr>
          <p:nvPr>
            <p:ph type="sldNum" sz="quarter" idx="12"/>
          </p:nvPr>
        </p:nvSpPr>
        <p:spPr/>
        <p:txBody>
          <a:bodyPr/>
          <a:lstStyle/>
          <a:p>
            <a:fld id="{F7283078-D760-1647-8B80-66BA8B52336D}" type="slidenum">
              <a:rPr lang="sv-SE" smtClean="0"/>
              <a:t>8</a:t>
            </a:fld>
            <a:endParaRPr lang="sv-SE"/>
          </a:p>
        </p:txBody>
      </p:sp>
      <p:sp>
        <p:nvSpPr>
          <p:cNvPr id="5" name="Content Placeholder 4">
            <a:extLst>
              <a:ext uri="{FF2B5EF4-FFF2-40B4-BE49-F238E27FC236}">
                <a16:creationId xmlns:a16="http://schemas.microsoft.com/office/drawing/2014/main" id="{40455144-0825-B7CC-40FB-A0C316DCC563}"/>
              </a:ext>
            </a:extLst>
          </p:cNvPr>
          <p:cNvSpPr>
            <a:spLocks noGrp="1"/>
          </p:cNvSpPr>
          <p:nvPr>
            <p:ph idx="1"/>
          </p:nvPr>
        </p:nvSpPr>
        <p:spPr>
          <a:xfrm>
            <a:off x="1094400" y="1562400"/>
            <a:ext cx="9360000" cy="1837993"/>
          </a:xfrm>
        </p:spPr>
        <p:txBody>
          <a:bodyPr/>
          <a:lstStyle/>
          <a:p>
            <a:r>
              <a:rPr lang="en-US" dirty="0"/>
              <a:t>Systems have been identified and have maintenance plans in documents that needs to be checked and potentially updated</a:t>
            </a:r>
          </a:p>
          <a:p>
            <a:r>
              <a:rPr lang="en-US" dirty="0"/>
              <a:t>Maintenance schedules needs to be created in EAM</a:t>
            </a:r>
          </a:p>
          <a:p>
            <a:r>
              <a:rPr lang="en-US" dirty="0"/>
              <a:t>Third party inspection plans needs to be created in EAM (done by SAR5)</a:t>
            </a:r>
          </a:p>
        </p:txBody>
      </p:sp>
      <p:sp>
        <p:nvSpPr>
          <p:cNvPr id="7" name="Text Placeholder 6">
            <a:extLst>
              <a:ext uri="{FF2B5EF4-FFF2-40B4-BE49-F238E27FC236}">
                <a16:creationId xmlns:a16="http://schemas.microsoft.com/office/drawing/2014/main" id="{266B1C19-20C2-F51A-9369-D0CAD2D4C782}"/>
              </a:ext>
            </a:extLst>
          </p:cNvPr>
          <p:cNvSpPr>
            <a:spLocks noGrp="1"/>
          </p:cNvSpPr>
          <p:nvPr>
            <p:ph type="body" sz="quarter" idx="14"/>
          </p:nvPr>
        </p:nvSpPr>
        <p:spPr/>
        <p:txBody>
          <a:bodyPr/>
          <a:lstStyle/>
          <a:p>
            <a:r>
              <a:rPr lang="en-US" dirty="0"/>
              <a:t>Status &amp; way forward</a:t>
            </a:r>
          </a:p>
        </p:txBody>
      </p:sp>
      <p:sp>
        <p:nvSpPr>
          <p:cNvPr id="8" name="Date Placeholder 7">
            <a:extLst>
              <a:ext uri="{FF2B5EF4-FFF2-40B4-BE49-F238E27FC236}">
                <a16:creationId xmlns:a16="http://schemas.microsoft.com/office/drawing/2014/main" id="{1C02B289-841B-7684-F448-567384A44FE4}"/>
              </a:ext>
            </a:extLst>
          </p:cNvPr>
          <p:cNvSpPr>
            <a:spLocks noGrp="1"/>
          </p:cNvSpPr>
          <p:nvPr>
            <p:ph type="dt" sz="half" idx="10"/>
          </p:nvPr>
        </p:nvSpPr>
        <p:spPr/>
        <p:txBody>
          <a:bodyPr/>
          <a:lstStyle/>
          <a:p>
            <a:fld id="{18896B66-0B3A-474C-9C9C-E4F07B1F5DAD}" type="datetime1">
              <a:rPr lang="sv-SE" smtClean="0"/>
              <a:t>2025-01-27</a:t>
            </a:fld>
            <a:endParaRPr lang="sv-SE" dirty="0"/>
          </a:p>
        </p:txBody>
      </p:sp>
      <p:pic>
        <p:nvPicPr>
          <p:cNvPr id="9" name="Picture 8">
            <a:extLst>
              <a:ext uri="{FF2B5EF4-FFF2-40B4-BE49-F238E27FC236}">
                <a16:creationId xmlns:a16="http://schemas.microsoft.com/office/drawing/2014/main" id="{4897092B-D78B-429B-BD02-23F608D7239B}"/>
              </a:ext>
            </a:extLst>
          </p:cNvPr>
          <p:cNvPicPr>
            <a:picLocks noChangeAspect="1"/>
          </p:cNvPicPr>
          <p:nvPr/>
        </p:nvPicPr>
        <p:blipFill>
          <a:blip r:embed="rId2"/>
          <a:stretch>
            <a:fillRect/>
          </a:stretch>
        </p:blipFill>
        <p:spPr>
          <a:xfrm>
            <a:off x="4521877" y="3269265"/>
            <a:ext cx="7185215" cy="2709752"/>
          </a:xfrm>
          <a:prstGeom prst="rect">
            <a:avLst/>
          </a:prstGeom>
        </p:spPr>
      </p:pic>
      <p:sp>
        <p:nvSpPr>
          <p:cNvPr id="12" name="TextBox 11">
            <a:extLst>
              <a:ext uri="{FF2B5EF4-FFF2-40B4-BE49-F238E27FC236}">
                <a16:creationId xmlns:a16="http://schemas.microsoft.com/office/drawing/2014/main" id="{1738DCB1-680F-4F93-5B10-AD05439932C6}"/>
              </a:ext>
            </a:extLst>
          </p:cNvPr>
          <p:cNvSpPr txBox="1"/>
          <p:nvPr/>
        </p:nvSpPr>
        <p:spPr>
          <a:xfrm>
            <a:off x="678339" y="3235995"/>
            <a:ext cx="3521153" cy="2554545"/>
          </a:xfrm>
          <a:prstGeom prst="rect">
            <a:avLst/>
          </a:prstGeom>
          <a:noFill/>
        </p:spPr>
        <p:txBody>
          <a:bodyPr wrap="square">
            <a:spAutoFit/>
          </a:bodyPr>
          <a:lstStyle/>
          <a:p>
            <a:pPr lvl="1"/>
            <a:r>
              <a:rPr lang="en-US" sz="2000" dirty="0">
                <a:solidFill>
                  <a:srgbClr val="666666"/>
                </a:solidFill>
              </a:rPr>
              <a:t>All third party inspections has been performed that are required this year, and we have the documentation for this (both in CHESS and with the accredited body) but it’s not tracked in EAM</a:t>
            </a:r>
          </a:p>
        </p:txBody>
      </p:sp>
    </p:spTree>
    <p:extLst>
      <p:ext uri="{BB962C8B-B14F-4D97-AF65-F5344CB8AC3E}">
        <p14:creationId xmlns:p14="http://schemas.microsoft.com/office/powerpoint/2010/main" val="21353177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145CF3-C12C-4347-8E68-43E7983404D2}"/>
              </a:ext>
            </a:extLst>
          </p:cNvPr>
          <p:cNvSpPr>
            <a:spLocks noGrp="1"/>
          </p:cNvSpPr>
          <p:nvPr>
            <p:ph type="ctrTitle"/>
          </p:nvPr>
        </p:nvSpPr>
        <p:spPr/>
        <p:txBody>
          <a:bodyPr/>
          <a:lstStyle/>
          <a:p>
            <a:r>
              <a:rPr lang="en-GB" dirty="0"/>
              <a:t>Finish presentation</a:t>
            </a:r>
          </a:p>
        </p:txBody>
      </p:sp>
    </p:spTree>
    <p:extLst>
      <p:ext uri="{BB962C8B-B14F-4D97-AF65-F5344CB8AC3E}">
        <p14:creationId xmlns:p14="http://schemas.microsoft.com/office/powerpoint/2010/main" val="1209966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tema">
  <a:themeElements>
    <a:clrScheme name="ESS 1">
      <a:dk1>
        <a:srgbClr val="000000"/>
      </a:dk1>
      <a:lt1>
        <a:srgbClr val="FFFFFF"/>
      </a:lt1>
      <a:dk2>
        <a:srgbClr val="000000"/>
      </a:dk2>
      <a:lt2>
        <a:srgbClr val="FFFFFF"/>
      </a:lt2>
      <a:accent1>
        <a:srgbClr val="0099DC"/>
      </a:accent1>
      <a:accent2>
        <a:srgbClr val="003366"/>
      </a:accent2>
      <a:accent3>
        <a:srgbClr val="99BE00"/>
      </a:accent3>
      <a:accent4>
        <a:srgbClr val="006646"/>
      </a:accent4>
      <a:accent5>
        <a:srgbClr val="FF7D00"/>
      </a:accent5>
      <a:accent6>
        <a:srgbClr val="821482"/>
      </a:accent6>
      <a:hlink>
        <a:srgbClr val="0099DC"/>
      </a:hlink>
      <a:folHlink>
        <a:srgbClr val="0099DC"/>
      </a:folHlink>
    </a:clrScheme>
    <a:fontScheme name="ESS">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l">
          <a:defRPr smtClean="0">
            <a:solidFill>
              <a:srgbClr val="666666"/>
            </a:solidFill>
          </a:defRPr>
        </a:defPPr>
      </a:lstStyle>
    </a:txDef>
  </a:objectDefaults>
  <a:extraClrSchemeLst/>
  <a:extLst>
    <a:ext uri="{05A4C25C-085E-4340-85A3-A5531E510DB2}">
      <thm15:themeFamily xmlns:thm15="http://schemas.microsoft.com/office/thememl/2012/main" name="PowerPoint master template" id="{C8107737-09AD-644F-885B-5308ACD9EF2F}" vid="{C55A5891-76FF-1A4E-A312-EA1E3E053D9E}"/>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Office-tema</Template>
  <TotalTime>25742</TotalTime>
  <Words>662</Words>
  <Application>Microsoft Macintosh PowerPoint</Application>
  <PresentationFormat>Widescreen</PresentationFormat>
  <Paragraphs>76</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Segoe UI</vt:lpstr>
      <vt:lpstr>Segoe UI Light</vt:lpstr>
      <vt:lpstr>Segoe UI Semibold</vt:lpstr>
      <vt:lpstr>Wingdings</vt:lpstr>
      <vt:lpstr>Office-tema</vt:lpstr>
      <vt:lpstr>PowerPoint Presentation</vt:lpstr>
      <vt:lpstr>Maintenance &amp; Periodic Inspection</vt:lpstr>
      <vt:lpstr>Introduction</vt:lpstr>
      <vt:lpstr>Periodic inspection and maintenance</vt:lpstr>
      <vt:lpstr>Pragmatic approach to periodic inspection and maintenance</vt:lpstr>
      <vt:lpstr>Status and Plan Forward</vt:lpstr>
      <vt:lpstr>Electrical Maintenance &amp; Inspections</vt:lpstr>
      <vt:lpstr>Pressurized Systems</vt:lpstr>
      <vt:lpstr>Finish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Ola Nanzell</dc:creator>
  <cp:lastModifiedBy>Ola Nanzell</cp:lastModifiedBy>
  <cp:revision>47</cp:revision>
  <cp:lastPrinted>2019-03-08T10:27:30Z</cp:lastPrinted>
  <dcterms:created xsi:type="dcterms:W3CDTF">2025-01-13T11:40:31Z</dcterms:created>
  <dcterms:modified xsi:type="dcterms:W3CDTF">2025-01-31T08:43:13Z</dcterms:modified>
</cp:coreProperties>
</file>