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67" r:id="rId2"/>
    <p:sldId id="278" r:id="rId3"/>
    <p:sldId id="291" r:id="rId4"/>
    <p:sldId id="287" r:id="rId5"/>
    <p:sldId id="288" r:id="rId6"/>
    <p:sldId id="290" r:id="rId7"/>
    <p:sldId id="284" r:id="rId8"/>
    <p:sldId id="289" r:id="rId9"/>
    <p:sldId id="1450" r:id="rId10"/>
    <p:sldId id="1451" r:id="rId11"/>
    <p:sldId id="1453" r:id="rId12"/>
    <p:sldId id="286" r:id="rId13"/>
    <p:sldId id="282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069C3CA-14D2-7917-8827-8171A1CB42DA}" name="Yngve Levinsen" initials="" userId="S::Yngve.Levinsen@ess.eu::8d09013f-3a14-40a1-bd91-68712d05c20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66"/>
    <a:srgbClr val="CCCCCC"/>
    <a:srgbClr val="FECC99"/>
    <a:srgbClr val="FEE6CC"/>
    <a:srgbClr val="CCDFDB"/>
    <a:srgbClr val="E5F0EC"/>
    <a:srgbClr val="D7E59A"/>
    <a:srgbClr val="EBF1CB"/>
    <a:srgbClr val="CDD5E0"/>
    <a:srgbClr val="E6E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3984DB-3B9C-0441-9B14-7061066D355D}" v="22" dt="2025-02-03T12:47:02.1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27" autoAdjust="0"/>
    <p:restoredTop sz="94681" autoAdjust="0"/>
  </p:normalViewPr>
  <p:slideViewPr>
    <p:cSldViewPr snapToGrid="0" snapToObjects="1">
      <p:cViewPr varScale="1">
        <p:scale>
          <a:sx n="124" d="100"/>
          <a:sy n="124" d="100"/>
        </p:scale>
        <p:origin x="7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ngve Levinsen" userId="8d09013f-3a14-40a1-bd91-68712d05c208" providerId="ADAL" clId="{213984DB-3B9C-0441-9B14-7061066D355D}"/>
    <pc:docChg chg="undo custSel addSld delSld modSld sldOrd">
      <pc:chgData name="Yngve Levinsen" userId="8d09013f-3a14-40a1-bd91-68712d05c208" providerId="ADAL" clId="{213984DB-3B9C-0441-9B14-7061066D355D}" dt="2025-02-03T12:48:02.875" v="3865" actId="20577"/>
      <pc:docMkLst>
        <pc:docMk/>
      </pc:docMkLst>
      <pc:sldChg chg="modSp del mod">
        <pc:chgData name="Yngve Levinsen" userId="8d09013f-3a14-40a1-bd91-68712d05c208" providerId="ADAL" clId="{213984DB-3B9C-0441-9B14-7061066D355D}" dt="2025-02-03T05:55:30.589" v="2551" actId="2696"/>
        <pc:sldMkLst>
          <pc:docMk/>
          <pc:sldMk cId="4110029403" sldId="263"/>
        </pc:sldMkLst>
        <pc:spChg chg="mod">
          <ac:chgData name="Yngve Levinsen" userId="8d09013f-3a14-40a1-bd91-68712d05c208" providerId="ADAL" clId="{213984DB-3B9C-0441-9B14-7061066D355D}" dt="2025-02-03T05:54:27.243" v="2536" actId="21"/>
          <ac:spMkLst>
            <pc:docMk/>
            <pc:sldMk cId="4110029403" sldId="263"/>
            <ac:spMk id="6" creationId="{E529D181-CC48-5E16-69B5-BE5495D98E09}"/>
          </ac:spMkLst>
        </pc:spChg>
      </pc:sldChg>
      <pc:sldChg chg="addSp delSp modSp mod">
        <pc:chgData name="Yngve Levinsen" userId="8d09013f-3a14-40a1-bd91-68712d05c208" providerId="ADAL" clId="{213984DB-3B9C-0441-9B14-7061066D355D}" dt="2025-02-02T20:30:18.682" v="2218" actId="14100"/>
        <pc:sldMkLst>
          <pc:docMk/>
          <pc:sldMk cId="2081372825" sldId="278"/>
        </pc:sldMkLst>
        <pc:spChg chg="add del mod">
          <ac:chgData name="Yngve Levinsen" userId="8d09013f-3a14-40a1-bd91-68712d05c208" providerId="ADAL" clId="{213984DB-3B9C-0441-9B14-7061066D355D}" dt="2025-02-02T20:30:18.682" v="2218" actId="14100"/>
          <ac:spMkLst>
            <pc:docMk/>
            <pc:sldMk cId="2081372825" sldId="278"/>
            <ac:spMk id="4" creationId="{CBDB0B14-6B1A-378A-B1F0-DF9FF4F5B2A2}"/>
          </ac:spMkLst>
        </pc:spChg>
        <pc:spChg chg="add del mod">
          <ac:chgData name="Yngve Levinsen" userId="8d09013f-3a14-40a1-bd91-68712d05c208" providerId="ADAL" clId="{213984DB-3B9C-0441-9B14-7061066D355D}" dt="2025-02-02T20:30:16.929" v="2216" actId="21"/>
          <ac:spMkLst>
            <pc:docMk/>
            <pc:sldMk cId="2081372825" sldId="278"/>
            <ac:spMk id="6" creationId="{4F46D41A-34FD-88A6-FC62-4EAB7ED9BDD9}"/>
          </ac:spMkLst>
        </pc:spChg>
      </pc:sldChg>
      <pc:sldChg chg="modSp add mod">
        <pc:chgData name="Yngve Levinsen" userId="8d09013f-3a14-40a1-bd91-68712d05c208" providerId="ADAL" clId="{213984DB-3B9C-0441-9B14-7061066D355D}" dt="2025-02-03T12:48:02.875" v="3865" actId="20577"/>
        <pc:sldMkLst>
          <pc:docMk/>
          <pc:sldMk cId="1433872171" sldId="282"/>
        </pc:sldMkLst>
        <pc:spChg chg="mod">
          <ac:chgData name="Yngve Levinsen" userId="8d09013f-3a14-40a1-bd91-68712d05c208" providerId="ADAL" clId="{213984DB-3B9C-0441-9B14-7061066D355D}" dt="2025-02-03T12:48:02.875" v="3865" actId="20577"/>
          <ac:spMkLst>
            <pc:docMk/>
            <pc:sldMk cId="1433872171" sldId="282"/>
            <ac:spMk id="4" creationId="{B1764C4C-7B3D-B93C-7415-418D1F4D919E}"/>
          </ac:spMkLst>
        </pc:spChg>
      </pc:sldChg>
      <pc:sldChg chg="modSp del mod">
        <pc:chgData name="Yngve Levinsen" userId="8d09013f-3a14-40a1-bd91-68712d05c208" providerId="ADAL" clId="{213984DB-3B9C-0441-9B14-7061066D355D}" dt="2025-02-03T05:55:40.089" v="2553" actId="2696"/>
        <pc:sldMkLst>
          <pc:docMk/>
          <pc:sldMk cId="1882052915" sldId="283"/>
        </pc:sldMkLst>
        <pc:spChg chg="mod">
          <ac:chgData name="Yngve Levinsen" userId="8d09013f-3a14-40a1-bd91-68712d05c208" providerId="ADAL" clId="{213984DB-3B9C-0441-9B14-7061066D355D}" dt="2025-02-03T05:55:35.969" v="2552" actId="21"/>
          <ac:spMkLst>
            <pc:docMk/>
            <pc:sldMk cId="1882052915" sldId="283"/>
            <ac:spMk id="4" creationId="{149D8E5C-65E3-9C45-F3C0-28E770D0A63D}"/>
          </ac:spMkLst>
        </pc:spChg>
      </pc:sldChg>
      <pc:sldChg chg="delSp modSp mod modCm">
        <pc:chgData name="Yngve Levinsen" userId="8d09013f-3a14-40a1-bd91-68712d05c208" providerId="ADAL" clId="{213984DB-3B9C-0441-9B14-7061066D355D}" dt="2025-02-03T12:42:44.011" v="3821" actId="20577"/>
        <pc:sldMkLst>
          <pc:docMk/>
          <pc:sldMk cId="4238814866" sldId="284"/>
        </pc:sldMkLst>
        <pc:spChg chg="del">
          <ac:chgData name="Yngve Levinsen" userId="8d09013f-3a14-40a1-bd91-68712d05c208" providerId="ADAL" clId="{213984DB-3B9C-0441-9B14-7061066D355D}" dt="2025-02-03T12:20:05.322" v="3792" actId="478"/>
          <ac:spMkLst>
            <pc:docMk/>
            <pc:sldMk cId="4238814866" sldId="284"/>
            <ac:spMk id="3" creationId="{8545ABF9-0F8D-F924-7D92-8E668705489B}"/>
          </ac:spMkLst>
        </pc:spChg>
        <pc:spChg chg="mod">
          <ac:chgData name="Yngve Levinsen" userId="8d09013f-3a14-40a1-bd91-68712d05c208" providerId="ADAL" clId="{213984DB-3B9C-0441-9B14-7061066D355D}" dt="2025-02-02T20:43:33.526" v="2259" actId="20577"/>
          <ac:spMkLst>
            <pc:docMk/>
            <pc:sldMk cId="4238814866" sldId="284"/>
            <ac:spMk id="5" creationId="{54FDF497-11BB-5EA8-85C7-B8173F03B69C}"/>
          </ac:spMkLst>
        </pc:spChg>
        <pc:spChg chg="mod">
          <ac:chgData name="Yngve Levinsen" userId="8d09013f-3a14-40a1-bd91-68712d05c208" providerId="ADAL" clId="{213984DB-3B9C-0441-9B14-7061066D355D}" dt="2025-02-03T12:42:44.011" v="3821" actId="20577"/>
          <ac:spMkLst>
            <pc:docMk/>
            <pc:sldMk cId="4238814866" sldId="284"/>
            <ac:spMk id="6" creationId="{7E73C012-4F29-D161-88DB-486F7AF3B03B}"/>
          </ac:spMkLst>
        </pc:spChg>
        <pc:picChg chg="mod">
          <ac:chgData name="Yngve Levinsen" userId="8d09013f-3a14-40a1-bd91-68712d05c208" providerId="ADAL" clId="{213984DB-3B9C-0441-9B14-7061066D355D}" dt="2025-02-02T14:12:39.524" v="1515" actId="14100"/>
          <ac:picMkLst>
            <pc:docMk/>
            <pc:sldMk cId="4238814866" sldId="284"/>
            <ac:picMk id="8" creationId="{6A49C1CB-CC98-AE20-54DC-EA7FC201A46C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Yngve Levinsen" userId="8d09013f-3a14-40a1-bd91-68712d05c208" providerId="ADAL" clId="{213984DB-3B9C-0441-9B14-7061066D355D}" dt="2025-02-03T12:42:18.336" v="3796"/>
              <pc2:cmMkLst xmlns:pc2="http://schemas.microsoft.com/office/powerpoint/2019/9/main/command">
                <pc:docMk/>
                <pc:sldMk cId="4238814866" sldId="284"/>
                <pc2:cmMk id="{1E30B729-1FB0-DA4B-9356-DF01F1481FBB}"/>
              </pc2:cmMkLst>
            </pc226:cmChg>
          </p:ext>
        </pc:extLst>
      </pc:sldChg>
      <pc:sldChg chg="add del">
        <pc:chgData name="Yngve Levinsen" userId="8d09013f-3a14-40a1-bd91-68712d05c208" providerId="ADAL" clId="{213984DB-3B9C-0441-9B14-7061066D355D}" dt="2025-02-03T06:35:57.755" v="3553" actId="2696"/>
        <pc:sldMkLst>
          <pc:docMk/>
          <pc:sldMk cId="2771651938" sldId="285"/>
        </pc:sldMkLst>
      </pc:sldChg>
      <pc:sldChg chg="del">
        <pc:chgData name="Yngve Levinsen" userId="8d09013f-3a14-40a1-bd91-68712d05c208" providerId="ADAL" clId="{213984DB-3B9C-0441-9B14-7061066D355D}" dt="2025-02-03T05:57:22.782" v="2598" actId="2696"/>
        <pc:sldMkLst>
          <pc:docMk/>
          <pc:sldMk cId="4103410057" sldId="285"/>
        </pc:sldMkLst>
      </pc:sldChg>
      <pc:sldChg chg="modSp mod">
        <pc:chgData name="Yngve Levinsen" userId="8d09013f-3a14-40a1-bd91-68712d05c208" providerId="ADAL" clId="{213984DB-3B9C-0441-9B14-7061066D355D}" dt="2025-02-03T12:42:01.867" v="3794"/>
        <pc:sldMkLst>
          <pc:docMk/>
          <pc:sldMk cId="461884742" sldId="286"/>
        </pc:sldMkLst>
        <pc:spChg chg="mod">
          <ac:chgData name="Yngve Levinsen" userId="8d09013f-3a14-40a1-bd91-68712d05c208" providerId="ADAL" clId="{213984DB-3B9C-0441-9B14-7061066D355D}" dt="2025-02-03T06:37:22.027" v="3640" actId="20577"/>
          <ac:spMkLst>
            <pc:docMk/>
            <pc:sldMk cId="461884742" sldId="286"/>
            <ac:spMk id="3" creationId="{3FBBFA0A-2335-880D-6C53-C03A44B972B5}"/>
          </ac:spMkLst>
        </pc:spChg>
        <pc:spChg chg="mod">
          <ac:chgData name="Yngve Levinsen" userId="8d09013f-3a14-40a1-bd91-68712d05c208" providerId="ADAL" clId="{213984DB-3B9C-0441-9B14-7061066D355D}" dt="2025-02-03T12:42:01.867" v="3794"/>
          <ac:spMkLst>
            <pc:docMk/>
            <pc:sldMk cId="461884742" sldId="286"/>
            <ac:spMk id="4" creationId="{9DC9117F-EB6B-CC1C-A2AE-BA5358736CE7}"/>
          </ac:spMkLst>
        </pc:spChg>
      </pc:sldChg>
      <pc:sldChg chg="modSp mod ord">
        <pc:chgData name="Yngve Levinsen" userId="8d09013f-3a14-40a1-bd91-68712d05c208" providerId="ADAL" clId="{213984DB-3B9C-0441-9B14-7061066D355D}" dt="2025-02-03T06:35:38.705" v="3552" actId="20577"/>
        <pc:sldMkLst>
          <pc:docMk/>
          <pc:sldMk cId="352810029" sldId="287"/>
        </pc:sldMkLst>
        <pc:spChg chg="mod">
          <ac:chgData name="Yngve Levinsen" userId="8d09013f-3a14-40a1-bd91-68712d05c208" providerId="ADAL" clId="{213984DB-3B9C-0441-9B14-7061066D355D}" dt="2025-02-02T14:30:13.924" v="1850" actId="20577"/>
          <ac:spMkLst>
            <pc:docMk/>
            <pc:sldMk cId="352810029" sldId="287"/>
            <ac:spMk id="3" creationId="{93F0D4E7-19E2-D838-74BF-3DDD9C344877}"/>
          </ac:spMkLst>
        </pc:spChg>
        <pc:spChg chg="mod">
          <ac:chgData name="Yngve Levinsen" userId="8d09013f-3a14-40a1-bd91-68712d05c208" providerId="ADAL" clId="{213984DB-3B9C-0441-9B14-7061066D355D}" dt="2025-02-03T06:35:38.705" v="3552" actId="20577"/>
          <ac:spMkLst>
            <pc:docMk/>
            <pc:sldMk cId="352810029" sldId="287"/>
            <ac:spMk id="4" creationId="{A87BD392-3188-FCDF-8214-7CEF5B66474E}"/>
          </ac:spMkLst>
        </pc:spChg>
      </pc:sldChg>
      <pc:sldChg chg="addSp modSp mod modCm">
        <pc:chgData name="Yngve Levinsen" userId="8d09013f-3a14-40a1-bd91-68712d05c208" providerId="ADAL" clId="{213984DB-3B9C-0441-9B14-7061066D355D}" dt="2025-02-02T14:31:11.669" v="1861" actId="20577"/>
        <pc:sldMkLst>
          <pc:docMk/>
          <pc:sldMk cId="1743174168" sldId="288"/>
        </pc:sldMkLst>
        <pc:spChg chg="mod">
          <ac:chgData name="Yngve Levinsen" userId="8d09013f-3a14-40a1-bd91-68712d05c208" providerId="ADAL" clId="{213984DB-3B9C-0441-9B14-7061066D355D}" dt="2025-02-02T14:31:11.669" v="1861" actId="20577"/>
          <ac:spMkLst>
            <pc:docMk/>
            <pc:sldMk cId="1743174168" sldId="288"/>
            <ac:spMk id="4" creationId="{07F0C4EF-5343-5E56-6D3C-73BFC63A8673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Yngve Levinsen" userId="8d09013f-3a14-40a1-bd91-68712d05c208" providerId="ADAL" clId="{213984DB-3B9C-0441-9B14-7061066D355D}" dt="2025-02-02T14:19:10.103" v="1725" actId="20577"/>
              <pc2:cmMkLst xmlns:pc2="http://schemas.microsoft.com/office/powerpoint/2019/9/main/command">
                <pc:docMk/>
                <pc:sldMk cId="1743174168" sldId="288"/>
                <pc2:cmMk id="{2AF50CE4-B10E-1446-A8F4-EDBCBA360DBC}"/>
              </pc2:cmMkLst>
            </pc226:cmChg>
          </p:ext>
        </pc:extLst>
      </pc:sldChg>
      <pc:sldChg chg="addSp delSp modSp mod">
        <pc:chgData name="Yngve Levinsen" userId="8d09013f-3a14-40a1-bd91-68712d05c208" providerId="ADAL" clId="{213984DB-3B9C-0441-9B14-7061066D355D}" dt="2025-02-03T12:12:19.989" v="3762" actId="20577"/>
        <pc:sldMkLst>
          <pc:docMk/>
          <pc:sldMk cId="1773602121" sldId="289"/>
        </pc:sldMkLst>
        <pc:spChg chg="del">
          <ac:chgData name="Yngve Levinsen" userId="8d09013f-3a14-40a1-bd91-68712d05c208" providerId="ADAL" clId="{213984DB-3B9C-0441-9B14-7061066D355D}" dt="2025-02-03T10:58:06.982" v="3713" actId="478"/>
          <ac:spMkLst>
            <pc:docMk/>
            <pc:sldMk cId="1773602121" sldId="289"/>
            <ac:spMk id="3" creationId="{63507C45-4D5C-D0FE-EB93-7CBCA4529877}"/>
          </ac:spMkLst>
        </pc:spChg>
        <pc:spChg chg="mod">
          <ac:chgData name="Yngve Levinsen" userId="8d09013f-3a14-40a1-bd91-68712d05c208" providerId="ADAL" clId="{213984DB-3B9C-0441-9B14-7061066D355D}" dt="2025-02-03T05:56:03.663" v="2560" actId="1076"/>
          <ac:spMkLst>
            <pc:docMk/>
            <pc:sldMk cId="1773602121" sldId="289"/>
            <ac:spMk id="4" creationId="{0D7E662B-6844-76B5-0D52-D0E8DD64CAFB}"/>
          </ac:spMkLst>
        </pc:spChg>
        <pc:spChg chg="add mod">
          <ac:chgData name="Yngve Levinsen" userId="8d09013f-3a14-40a1-bd91-68712d05c208" providerId="ADAL" clId="{213984DB-3B9C-0441-9B14-7061066D355D}" dt="2025-02-03T12:12:19.989" v="3762" actId="20577"/>
          <ac:spMkLst>
            <pc:docMk/>
            <pc:sldMk cId="1773602121" sldId="289"/>
            <ac:spMk id="6" creationId="{0485C9B8-9736-7CBD-6FC3-168D4FC46EEC}"/>
          </ac:spMkLst>
        </pc:spChg>
        <pc:spChg chg="mod">
          <ac:chgData name="Yngve Levinsen" userId="8d09013f-3a14-40a1-bd91-68712d05c208" providerId="ADAL" clId="{213984DB-3B9C-0441-9B14-7061066D355D}" dt="2025-02-03T12:11:47.517" v="3742" actId="1076"/>
          <ac:spMkLst>
            <pc:docMk/>
            <pc:sldMk cId="1773602121" sldId="289"/>
            <ac:spMk id="7" creationId="{6E80B29B-C456-E308-1CFE-58F367B1F77C}"/>
          </ac:spMkLst>
        </pc:spChg>
        <pc:spChg chg="mod">
          <ac:chgData name="Yngve Levinsen" userId="8d09013f-3a14-40a1-bd91-68712d05c208" providerId="ADAL" clId="{213984DB-3B9C-0441-9B14-7061066D355D}" dt="2025-02-03T12:12:06.910" v="3760" actId="14100"/>
          <ac:spMkLst>
            <pc:docMk/>
            <pc:sldMk cId="1773602121" sldId="289"/>
            <ac:spMk id="8" creationId="{2712E21C-22D5-4525-A207-2EE601745498}"/>
          </ac:spMkLst>
        </pc:spChg>
        <pc:spChg chg="add mod">
          <ac:chgData name="Yngve Levinsen" userId="8d09013f-3a14-40a1-bd91-68712d05c208" providerId="ADAL" clId="{213984DB-3B9C-0441-9B14-7061066D355D}" dt="2025-02-03T05:57:03.534" v="2597" actId="14100"/>
          <ac:spMkLst>
            <pc:docMk/>
            <pc:sldMk cId="1773602121" sldId="289"/>
            <ac:spMk id="10" creationId="{20DEBBB0-B597-9D61-9764-EB08570AA09E}"/>
          </ac:spMkLst>
        </pc:spChg>
      </pc:sldChg>
      <pc:sldChg chg="addSp delSp modSp new mod">
        <pc:chgData name="Yngve Levinsen" userId="8d09013f-3a14-40a1-bd91-68712d05c208" providerId="ADAL" clId="{213984DB-3B9C-0441-9B14-7061066D355D}" dt="2025-02-02T20:35:25.355" v="2226" actId="1076"/>
        <pc:sldMkLst>
          <pc:docMk/>
          <pc:sldMk cId="1343074164" sldId="290"/>
        </pc:sldMkLst>
        <pc:spChg chg="mod">
          <ac:chgData name="Yngve Levinsen" userId="8d09013f-3a14-40a1-bd91-68712d05c208" providerId="ADAL" clId="{213984DB-3B9C-0441-9B14-7061066D355D}" dt="2025-02-01T15:59:23.316" v="251" actId="20577"/>
          <ac:spMkLst>
            <pc:docMk/>
            <pc:sldMk cId="1343074164" sldId="290"/>
            <ac:spMk id="2" creationId="{17136636-2F5F-7DA5-1BA1-F51852C9E1A3}"/>
          </ac:spMkLst>
        </pc:spChg>
        <pc:spChg chg="add del mod">
          <ac:chgData name="Yngve Levinsen" userId="8d09013f-3a14-40a1-bd91-68712d05c208" providerId="ADAL" clId="{213984DB-3B9C-0441-9B14-7061066D355D}" dt="2025-02-01T16:18:37.255" v="596" actId="20577"/>
          <ac:spMkLst>
            <pc:docMk/>
            <pc:sldMk cId="1343074164" sldId="290"/>
            <ac:spMk id="4" creationId="{D4AF3AA0-3A00-5AD2-0201-8C0CCB3AF3C4}"/>
          </ac:spMkLst>
        </pc:spChg>
        <pc:picChg chg="add del mod">
          <ac:chgData name="Yngve Levinsen" userId="8d09013f-3a14-40a1-bd91-68712d05c208" providerId="ADAL" clId="{213984DB-3B9C-0441-9B14-7061066D355D}" dt="2025-02-02T20:35:09.992" v="2221" actId="478"/>
          <ac:picMkLst>
            <pc:docMk/>
            <pc:sldMk cId="1343074164" sldId="290"/>
            <ac:picMk id="7" creationId="{65DC9929-5C35-8E51-C785-E8C1C3CD05FC}"/>
          </ac:picMkLst>
        </pc:picChg>
        <pc:picChg chg="add mod">
          <ac:chgData name="Yngve Levinsen" userId="8d09013f-3a14-40a1-bd91-68712d05c208" providerId="ADAL" clId="{213984DB-3B9C-0441-9B14-7061066D355D}" dt="2025-02-02T20:35:25.355" v="2226" actId="1076"/>
          <ac:picMkLst>
            <pc:docMk/>
            <pc:sldMk cId="1343074164" sldId="290"/>
            <ac:picMk id="8" creationId="{FC7856A0-26F0-0F87-8851-5EDF3A3E1A95}"/>
          </ac:picMkLst>
        </pc:picChg>
      </pc:sldChg>
      <pc:sldChg chg="modSp new mod">
        <pc:chgData name="Yngve Levinsen" userId="8d09013f-3a14-40a1-bd91-68712d05c208" providerId="ADAL" clId="{213984DB-3B9C-0441-9B14-7061066D355D}" dt="2025-02-02T20:30:35.090" v="2220" actId="1076"/>
        <pc:sldMkLst>
          <pc:docMk/>
          <pc:sldMk cId="413799710" sldId="291"/>
        </pc:sldMkLst>
        <pc:spChg chg="mod">
          <ac:chgData name="Yngve Levinsen" userId="8d09013f-3a14-40a1-bd91-68712d05c208" providerId="ADAL" clId="{213984DB-3B9C-0441-9B14-7061066D355D}" dt="2025-02-02T13:39:48.145" v="687" actId="20577"/>
          <ac:spMkLst>
            <pc:docMk/>
            <pc:sldMk cId="413799710" sldId="291"/>
            <ac:spMk id="2" creationId="{C432C735-E7C8-F97B-E888-8EB2F3629C46}"/>
          </ac:spMkLst>
        </pc:spChg>
        <pc:spChg chg="mod">
          <ac:chgData name="Yngve Levinsen" userId="8d09013f-3a14-40a1-bd91-68712d05c208" providerId="ADAL" clId="{213984DB-3B9C-0441-9B14-7061066D355D}" dt="2025-02-02T20:30:35.090" v="2220" actId="1076"/>
          <ac:spMkLst>
            <pc:docMk/>
            <pc:sldMk cId="413799710" sldId="291"/>
            <ac:spMk id="4" creationId="{208EDEEC-99DD-F70C-21E0-6D6E48DF8FA5}"/>
          </ac:spMkLst>
        </pc:spChg>
      </pc:sldChg>
      <pc:sldChg chg="new del">
        <pc:chgData name="Yngve Levinsen" userId="8d09013f-3a14-40a1-bd91-68712d05c208" providerId="ADAL" clId="{213984DB-3B9C-0441-9B14-7061066D355D}" dt="2025-02-02T14:17:45.581" v="1517" actId="2696"/>
        <pc:sldMkLst>
          <pc:docMk/>
          <pc:sldMk cId="2760927485" sldId="292"/>
        </pc:sldMkLst>
      </pc:sldChg>
      <pc:sldChg chg="modSp new del mod">
        <pc:chgData name="Yngve Levinsen" userId="8d09013f-3a14-40a1-bd91-68712d05c208" providerId="ADAL" clId="{213984DB-3B9C-0441-9B14-7061066D355D}" dt="2025-02-03T06:25:23.617" v="2902" actId="2696"/>
        <pc:sldMkLst>
          <pc:docMk/>
          <pc:sldMk cId="2805045567" sldId="292"/>
        </pc:sldMkLst>
        <pc:spChg chg="mod">
          <ac:chgData name="Yngve Levinsen" userId="8d09013f-3a14-40a1-bd91-68712d05c208" providerId="ADAL" clId="{213984DB-3B9C-0441-9B14-7061066D355D}" dt="2025-02-03T05:58:13.944" v="2624" actId="20577"/>
          <ac:spMkLst>
            <pc:docMk/>
            <pc:sldMk cId="2805045567" sldId="292"/>
            <ac:spMk id="2" creationId="{8ED3F247-88EF-860C-C0B1-54D324884A80}"/>
          </ac:spMkLst>
        </pc:spChg>
      </pc:sldChg>
      <pc:sldChg chg="addSp delSp modSp add mod">
        <pc:chgData name="Yngve Levinsen" userId="8d09013f-3a14-40a1-bd91-68712d05c208" providerId="ADAL" clId="{213984DB-3B9C-0441-9B14-7061066D355D}" dt="2025-02-03T06:52:06.941" v="3712" actId="1076"/>
        <pc:sldMkLst>
          <pc:docMk/>
          <pc:sldMk cId="2372529522" sldId="1450"/>
        </pc:sldMkLst>
        <pc:spChg chg="mod">
          <ac:chgData name="Yngve Levinsen" userId="8d09013f-3a14-40a1-bd91-68712d05c208" providerId="ADAL" clId="{213984DB-3B9C-0441-9B14-7061066D355D}" dt="2025-02-03T06:27:33.779" v="2936" actId="20577"/>
          <ac:spMkLst>
            <pc:docMk/>
            <pc:sldMk cId="2372529522" sldId="1450"/>
            <ac:spMk id="2" creationId="{00000000-0000-0000-0000-000000000000}"/>
          </ac:spMkLst>
        </pc:spChg>
        <pc:spChg chg="mod">
          <ac:chgData name="Yngve Levinsen" userId="8d09013f-3a14-40a1-bd91-68712d05c208" providerId="ADAL" clId="{213984DB-3B9C-0441-9B14-7061066D355D}" dt="2025-02-03T06:27:18.467" v="2934" actId="14100"/>
          <ac:spMkLst>
            <pc:docMk/>
            <pc:sldMk cId="2372529522" sldId="1450"/>
            <ac:spMk id="6" creationId="{00000000-0000-0000-0000-000000000000}"/>
          </ac:spMkLst>
        </pc:spChg>
        <pc:spChg chg="mod">
          <ac:chgData name="Yngve Levinsen" userId="8d09013f-3a14-40a1-bd91-68712d05c208" providerId="ADAL" clId="{213984DB-3B9C-0441-9B14-7061066D355D}" dt="2025-02-03T06:20:30.704" v="2721" actId="20577"/>
          <ac:spMkLst>
            <pc:docMk/>
            <pc:sldMk cId="2372529522" sldId="1450"/>
            <ac:spMk id="7" creationId="{84E1A4E8-E65B-BC31-4AB8-F80D0BEE22D0}"/>
          </ac:spMkLst>
        </pc:spChg>
        <pc:spChg chg="mod">
          <ac:chgData name="Yngve Levinsen" userId="8d09013f-3a14-40a1-bd91-68712d05c208" providerId="ADAL" clId="{213984DB-3B9C-0441-9B14-7061066D355D}" dt="2025-02-03T06:20:27.512" v="2712" actId="20577"/>
          <ac:spMkLst>
            <pc:docMk/>
            <pc:sldMk cId="2372529522" sldId="1450"/>
            <ac:spMk id="8" creationId="{68659C0B-5770-F195-3AEF-E8F3C8B0B938}"/>
          </ac:spMkLst>
        </pc:spChg>
        <pc:spChg chg="mod">
          <ac:chgData name="Yngve Levinsen" userId="8d09013f-3a14-40a1-bd91-68712d05c208" providerId="ADAL" clId="{213984DB-3B9C-0441-9B14-7061066D355D}" dt="2025-02-03T06:20:24.504" v="2703" actId="20577"/>
          <ac:spMkLst>
            <pc:docMk/>
            <pc:sldMk cId="2372529522" sldId="1450"/>
            <ac:spMk id="13" creationId="{FBFC9B15-9E52-A855-BD06-0E19F06EA8B6}"/>
          </ac:spMkLst>
        </pc:spChg>
        <pc:spChg chg="add mod">
          <ac:chgData name="Yngve Levinsen" userId="8d09013f-3a14-40a1-bd91-68712d05c208" providerId="ADAL" clId="{213984DB-3B9C-0441-9B14-7061066D355D}" dt="2025-02-03T06:24:41.509" v="2894" actId="1076"/>
          <ac:spMkLst>
            <pc:docMk/>
            <pc:sldMk cId="2372529522" sldId="1450"/>
            <ac:spMk id="15" creationId="{44F7577E-C542-CA88-7588-5C9B7A4C1A0C}"/>
          </ac:spMkLst>
        </pc:spChg>
        <pc:spChg chg="add mod">
          <ac:chgData name="Yngve Levinsen" userId="8d09013f-3a14-40a1-bd91-68712d05c208" providerId="ADAL" clId="{213984DB-3B9C-0441-9B14-7061066D355D}" dt="2025-02-03T06:51:57.106" v="3711" actId="1076"/>
          <ac:spMkLst>
            <pc:docMk/>
            <pc:sldMk cId="2372529522" sldId="1450"/>
            <ac:spMk id="16" creationId="{673D0F97-DD28-6859-9A2B-45500DBDDE9B}"/>
          </ac:spMkLst>
        </pc:spChg>
        <pc:spChg chg="mod">
          <ac:chgData name="Yngve Levinsen" userId="8d09013f-3a14-40a1-bd91-68712d05c208" providerId="ADAL" clId="{213984DB-3B9C-0441-9B14-7061066D355D}" dt="2025-02-03T06:20:14.075" v="2685" actId="20577"/>
          <ac:spMkLst>
            <pc:docMk/>
            <pc:sldMk cId="2372529522" sldId="1450"/>
            <ac:spMk id="17" creationId="{00000000-0000-0000-0000-000000000000}"/>
          </ac:spMkLst>
        </pc:spChg>
        <pc:spChg chg="mod">
          <ac:chgData name="Yngve Levinsen" userId="8d09013f-3a14-40a1-bd91-68712d05c208" providerId="ADAL" clId="{213984DB-3B9C-0441-9B14-7061066D355D}" dt="2025-02-03T06:20:19.258" v="2694" actId="20577"/>
          <ac:spMkLst>
            <pc:docMk/>
            <pc:sldMk cId="2372529522" sldId="1450"/>
            <ac:spMk id="18" creationId="{00000000-0000-0000-0000-000000000000}"/>
          </ac:spMkLst>
        </pc:spChg>
        <pc:spChg chg="del mod">
          <ac:chgData name="Yngve Levinsen" userId="8d09013f-3a14-40a1-bd91-68712d05c208" providerId="ADAL" clId="{213984DB-3B9C-0441-9B14-7061066D355D}" dt="2025-02-03T06:20:43.469" v="2724" actId="478"/>
          <ac:spMkLst>
            <pc:docMk/>
            <pc:sldMk cId="2372529522" sldId="1450"/>
            <ac:spMk id="20" creationId="{00000000-0000-0000-0000-000000000000}"/>
          </ac:spMkLst>
        </pc:spChg>
        <pc:spChg chg="mod">
          <ac:chgData name="Yngve Levinsen" userId="8d09013f-3a14-40a1-bd91-68712d05c208" providerId="ADAL" clId="{213984DB-3B9C-0441-9B14-7061066D355D}" dt="2025-02-03T06:26:44.352" v="2914" actId="20577"/>
          <ac:spMkLst>
            <pc:docMk/>
            <pc:sldMk cId="2372529522" sldId="1450"/>
            <ac:spMk id="21" creationId="{00000000-0000-0000-0000-000000000000}"/>
          </ac:spMkLst>
        </pc:spChg>
        <pc:spChg chg="mod">
          <ac:chgData name="Yngve Levinsen" userId="8d09013f-3a14-40a1-bd91-68712d05c208" providerId="ADAL" clId="{213984DB-3B9C-0441-9B14-7061066D355D}" dt="2025-02-03T06:52:06.941" v="3712" actId="1076"/>
          <ac:spMkLst>
            <pc:docMk/>
            <pc:sldMk cId="2372529522" sldId="1450"/>
            <ac:spMk id="24" creationId="{211DE412-498D-837B-70D5-D631E104460E}"/>
          </ac:spMkLst>
        </pc:spChg>
        <pc:spChg chg="del">
          <ac:chgData name="Yngve Levinsen" userId="8d09013f-3a14-40a1-bd91-68712d05c208" providerId="ADAL" clId="{213984DB-3B9C-0441-9B14-7061066D355D}" dt="2025-02-03T06:19:06.725" v="2666" actId="478"/>
          <ac:spMkLst>
            <pc:docMk/>
            <pc:sldMk cId="2372529522" sldId="1450"/>
            <ac:spMk id="26" creationId="{50C5C19D-EFA7-48E3-B249-E19899D581A6}"/>
          </ac:spMkLst>
        </pc:spChg>
        <pc:cxnChg chg="del">
          <ac:chgData name="Yngve Levinsen" userId="8d09013f-3a14-40a1-bd91-68712d05c208" providerId="ADAL" clId="{213984DB-3B9C-0441-9B14-7061066D355D}" dt="2025-02-03T06:20:47.602" v="2725" actId="478"/>
          <ac:cxnSpMkLst>
            <pc:docMk/>
            <pc:sldMk cId="2372529522" sldId="1450"/>
            <ac:cxnSpMk id="14" creationId="{00000000-0000-0000-0000-000000000000}"/>
          </ac:cxnSpMkLst>
        </pc:cxnChg>
      </pc:sldChg>
      <pc:sldChg chg="addSp delSp modSp new mod">
        <pc:chgData name="Yngve Levinsen" userId="8d09013f-3a14-40a1-bd91-68712d05c208" providerId="ADAL" clId="{213984DB-3B9C-0441-9B14-7061066D355D}" dt="2025-02-03T12:14:45.714" v="3791" actId="14100"/>
        <pc:sldMkLst>
          <pc:docMk/>
          <pc:sldMk cId="691239267" sldId="1451"/>
        </pc:sldMkLst>
        <pc:spChg chg="mod">
          <ac:chgData name="Yngve Levinsen" userId="8d09013f-3a14-40a1-bd91-68712d05c208" providerId="ADAL" clId="{213984DB-3B9C-0441-9B14-7061066D355D}" dt="2025-02-03T11:03:46.300" v="3723" actId="20577"/>
          <ac:spMkLst>
            <pc:docMk/>
            <pc:sldMk cId="691239267" sldId="1451"/>
            <ac:spMk id="2" creationId="{ED06EFE9-4BB3-975E-ACEC-FCEA56F12E3D}"/>
          </ac:spMkLst>
        </pc:spChg>
        <pc:spChg chg="del">
          <ac:chgData name="Yngve Levinsen" userId="8d09013f-3a14-40a1-bd91-68712d05c208" providerId="ADAL" clId="{213984DB-3B9C-0441-9B14-7061066D355D}" dt="2025-02-03T06:28:55.248" v="3015" actId="478"/>
          <ac:spMkLst>
            <pc:docMk/>
            <pc:sldMk cId="691239267" sldId="1451"/>
            <ac:spMk id="3" creationId="{140B0C16-8D48-250B-102E-D3323B25A5DB}"/>
          </ac:spMkLst>
        </pc:spChg>
        <pc:spChg chg="mod">
          <ac:chgData name="Yngve Levinsen" userId="8d09013f-3a14-40a1-bd91-68712d05c208" providerId="ADAL" clId="{213984DB-3B9C-0441-9B14-7061066D355D}" dt="2025-02-03T12:14:45.714" v="3791" actId="14100"/>
          <ac:spMkLst>
            <pc:docMk/>
            <pc:sldMk cId="691239267" sldId="1451"/>
            <ac:spMk id="4" creationId="{F43D496B-D448-126A-11AD-EA0CFA220EB1}"/>
          </ac:spMkLst>
        </pc:spChg>
        <pc:spChg chg="add mod">
          <ac:chgData name="Yngve Levinsen" userId="8d09013f-3a14-40a1-bd91-68712d05c208" providerId="ADAL" clId="{213984DB-3B9C-0441-9B14-7061066D355D}" dt="2025-02-03T06:33:19.271" v="3306" actId="20577"/>
          <ac:spMkLst>
            <pc:docMk/>
            <pc:sldMk cId="691239267" sldId="1451"/>
            <ac:spMk id="6" creationId="{B3EFA843-3C40-C7A1-22D8-9208D3F00A8D}"/>
          </ac:spMkLst>
        </pc:spChg>
      </pc:sldChg>
      <pc:sldChg chg="modSp new del mod">
        <pc:chgData name="Yngve Levinsen" userId="8d09013f-3a14-40a1-bd91-68712d05c208" providerId="ADAL" clId="{213984DB-3B9C-0441-9B14-7061066D355D}" dt="2025-02-03T12:14:40.232" v="3790" actId="2696"/>
        <pc:sldMkLst>
          <pc:docMk/>
          <pc:sldMk cId="1182099821" sldId="1452"/>
        </pc:sldMkLst>
        <pc:spChg chg="mod">
          <ac:chgData name="Yngve Levinsen" userId="8d09013f-3a14-40a1-bd91-68712d05c208" providerId="ADAL" clId="{213984DB-3B9C-0441-9B14-7061066D355D}" dt="2025-02-03T12:13:54.023" v="3776" actId="20577"/>
          <ac:spMkLst>
            <pc:docMk/>
            <pc:sldMk cId="1182099821" sldId="1452"/>
            <ac:spMk id="2" creationId="{E7DC18D5-E6F8-0267-5CFA-DF3E0B909ABD}"/>
          </ac:spMkLst>
        </pc:spChg>
      </pc:sldChg>
      <pc:sldChg chg="addSp delSp modSp add mod">
        <pc:chgData name="Yngve Levinsen" userId="8d09013f-3a14-40a1-bd91-68712d05c208" providerId="ADAL" clId="{213984DB-3B9C-0441-9B14-7061066D355D}" dt="2025-02-03T12:14:32.901" v="3789" actId="478"/>
        <pc:sldMkLst>
          <pc:docMk/>
          <pc:sldMk cId="274855162" sldId="1453"/>
        </pc:sldMkLst>
        <pc:spChg chg="mod">
          <ac:chgData name="Yngve Levinsen" userId="8d09013f-3a14-40a1-bd91-68712d05c208" providerId="ADAL" clId="{213984DB-3B9C-0441-9B14-7061066D355D}" dt="2025-02-03T12:14:22.020" v="3784" actId="20577"/>
          <ac:spMkLst>
            <pc:docMk/>
            <pc:sldMk cId="274855162" sldId="1453"/>
            <ac:spMk id="2" creationId="{B33F7F67-574A-9E8A-4A6E-42F73EBCA252}"/>
          </ac:spMkLst>
        </pc:spChg>
        <pc:spChg chg="del">
          <ac:chgData name="Yngve Levinsen" userId="8d09013f-3a14-40a1-bd91-68712d05c208" providerId="ADAL" clId="{213984DB-3B9C-0441-9B14-7061066D355D}" dt="2025-02-03T12:14:24.545" v="3785" actId="478"/>
          <ac:spMkLst>
            <pc:docMk/>
            <pc:sldMk cId="274855162" sldId="1453"/>
            <ac:spMk id="3" creationId="{84DB30CB-10CF-AD7E-BD87-DEA1CA06156B}"/>
          </ac:spMkLst>
        </pc:spChg>
        <pc:spChg chg="del">
          <ac:chgData name="Yngve Levinsen" userId="8d09013f-3a14-40a1-bd91-68712d05c208" providerId="ADAL" clId="{213984DB-3B9C-0441-9B14-7061066D355D}" dt="2025-02-03T12:14:28.653" v="3787" actId="478"/>
          <ac:spMkLst>
            <pc:docMk/>
            <pc:sldMk cId="274855162" sldId="1453"/>
            <ac:spMk id="4" creationId="{1E07BC5F-C41C-C156-0089-7D3AFB533796}"/>
          </ac:spMkLst>
        </pc:spChg>
        <pc:spChg chg="del">
          <ac:chgData name="Yngve Levinsen" userId="8d09013f-3a14-40a1-bd91-68712d05c208" providerId="ADAL" clId="{213984DB-3B9C-0441-9B14-7061066D355D}" dt="2025-02-03T12:14:32.901" v="3789" actId="478"/>
          <ac:spMkLst>
            <pc:docMk/>
            <pc:sldMk cId="274855162" sldId="1453"/>
            <ac:spMk id="5" creationId="{79DB7B61-3865-9726-0B28-1B7AD464BCD7}"/>
          </ac:spMkLst>
        </pc:spChg>
        <pc:spChg chg="add del mod">
          <ac:chgData name="Yngve Levinsen" userId="8d09013f-3a14-40a1-bd91-68712d05c208" providerId="ADAL" clId="{213984DB-3B9C-0441-9B14-7061066D355D}" dt="2025-02-03T12:14:26.567" v="3786" actId="478"/>
          <ac:spMkLst>
            <pc:docMk/>
            <pc:sldMk cId="274855162" sldId="1453"/>
            <ac:spMk id="7" creationId="{A97F68C9-5609-703E-DEEA-D7F460F808F5}"/>
          </ac:spMkLst>
        </pc:spChg>
        <pc:spChg chg="add del mod">
          <ac:chgData name="Yngve Levinsen" userId="8d09013f-3a14-40a1-bd91-68712d05c208" providerId="ADAL" clId="{213984DB-3B9C-0441-9B14-7061066D355D}" dt="2025-02-03T12:14:30.838" v="3788" actId="478"/>
          <ac:spMkLst>
            <pc:docMk/>
            <pc:sldMk cId="274855162" sldId="1453"/>
            <ac:spMk id="9" creationId="{C59E8DDE-3635-A3C3-91D0-9D55F1FA973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16F17-FF12-814E-936A-620B3383A43B}" type="datetimeFigureOut">
              <a:rPr lang="sv-SE" smtClean="0"/>
              <a:t>2025-02-03</a:t>
            </a:fld>
            <a:endParaRPr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5A434-646A-2746-9BDC-885B2382B33E}" type="slidenum">
              <a:rPr lang="sv-SE"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1822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E" dirty="0"/>
              <a:t>- This is the fourth week, and the last planned week before we start BoD</a:t>
            </a:r>
          </a:p>
          <a:p>
            <a:r>
              <a:rPr lang="en-SE" dirty="0"/>
              <a:t>- Peo developed this extensive programme, we’ve come a long way since last year</a:t>
            </a:r>
          </a:p>
          <a:p>
            <a:r>
              <a:rPr lang="en-SE" dirty="0"/>
              <a:t>- Programme is to teach how to operate, but also improve how we teach -&gt; evaluation forms</a:t>
            </a:r>
          </a:p>
          <a:p>
            <a:r>
              <a:rPr lang="en-SE" dirty="0"/>
              <a:t>- Some of the Big Picture content will come this week (e.g. MPS/PSS, cryo ops)</a:t>
            </a:r>
          </a:p>
          <a:p>
            <a:r>
              <a:rPr lang="en-SE" dirty="0"/>
              <a:t>- Target, NSS will be postponed to after BoD- This week is what we call the “admin week”</a:t>
            </a:r>
          </a:p>
          <a:p>
            <a:r>
              <a:rPr lang="en-SE" dirty="0"/>
              <a:t>- Thanks a lot to Arek and Benjamin for organising, together with great support from Kata!</a:t>
            </a:r>
          </a:p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5719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105BBA5-0B01-43EB-96EC-725AF28E5A8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BB3141B3-566C-47FF-8C29-67289995D2FA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965145F-CDA4-4965-A7C5-ACBA593934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3069" y="1048935"/>
            <a:ext cx="8872165" cy="476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8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A591D-7BEE-2A48-BD08-DCDF3D90D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r>
              <a:rPr lang="sv-SE"/>
              <a:t>2025-02-04</a:t>
            </a:r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FA784AEE-BB11-4271-AB33-DE077410560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1103313" y="1657350"/>
            <a:ext cx="7767637" cy="44450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GB"/>
              <a:t>Click icon to add chart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755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8" name="Platshållare för tabell 7">
            <a:extLst>
              <a:ext uri="{FF2B5EF4-FFF2-40B4-BE49-F238E27FC236}">
                <a16:creationId xmlns:a16="http://schemas.microsoft.com/office/drawing/2014/main" id="{489D1BD7-202A-4115-BE6C-1B053CFFDE1E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1103313" y="1614488"/>
            <a:ext cx="9359900" cy="44069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GB"/>
              <a:t>Click icon to add table</a:t>
            </a:r>
            <a:endParaRPr lang="sv-SE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EF177138-95E5-674B-B010-143A8CD1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r>
              <a:rPr lang="sv-SE"/>
              <a:t>2025-02-04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518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0" y="388593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79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-2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1DF3056-F3A8-2949-876C-528413E34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0395" y="3883393"/>
            <a:ext cx="8640000" cy="921363"/>
          </a:xfrm>
          <a:prstGeom prst="rect">
            <a:avLst/>
          </a:prstGeom>
        </p:spPr>
        <p:txBody>
          <a:bodyPr lIns="9000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EA5DA2EE-60AD-41D0-96B0-DDF02E0AE5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30395" y="5605695"/>
            <a:ext cx="6290892" cy="459883"/>
          </a:xfrm>
          <a:prstGeom prst="rect">
            <a:avLst/>
          </a:prstGeom>
        </p:spPr>
        <p:txBody>
          <a:bodyPr lIns="90000" tIns="18000" bIns="3600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 strike="noStrike" cap="all" spc="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presented by &lt;name nameson&gt;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E429DE-35D4-F144-9881-2C3DD8AB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30395" y="6096663"/>
            <a:ext cx="1241068" cy="365125"/>
          </a:xfrm>
        </p:spPr>
        <p:txBody>
          <a:bodyPr/>
          <a:lstStyle>
            <a:lvl1pPr>
              <a:defRPr sz="1200"/>
            </a:lvl1pPr>
          </a:lstStyle>
          <a:p>
            <a:r>
              <a:rPr lang="sv-SE"/>
              <a:t>2025-02-04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138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9BCCEAFE-E21B-43CF-80C4-FF01C3F9D479}"/>
              </a:ext>
            </a:extLst>
          </p:cNvPr>
          <p:cNvSpPr/>
          <p:nvPr userDrawn="1"/>
        </p:nvSpPr>
        <p:spPr>
          <a:xfrm>
            <a:off x="0" y="16274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426DF26-09C3-4DAE-B43E-0C11D6A635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5C48DF05-1B09-4DA6-AC56-07304871CC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5647" y="1640719"/>
            <a:ext cx="10042073" cy="4375520"/>
          </a:xfrm>
        </p:spPr>
        <p:txBody>
          <a:bodyPr>
            <a:noAutofit/>
          </a:bodyPr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Platshållare för datum 3">
            <a:extLst>
              <a:ext uri="{FF2B5EF4-FFF2-40B4-BE49-F238E27FC236}">
                <a16:creationId xmlns:a16="http://schemas.microsoft.com/office/drawing/2014/main" id="{04D3287D-3E21-D845-8766-C307E6765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r>
              <a:rPr lang="sv-SE"/>
              <a:t>2025-02-04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988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br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50D024A-8F85-4618-9506-0F493B263A92}"/>
              </a:ext>
            </a:extLst>
          </p:cNvPr>
          <p:cNvSpPr/>
          <p:nvPr userDrawn="1"/>
        </p:nvSpPr>
        <p:spPr>
          <a:xfrm>
            <a:off x="0" y="0"/>
            <a:ext cx="647771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628E18C2-A66E-436E-89DA-1C5D481CB4B4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477712" y="0"/>
            <a:ext cx="5714288" cy="6858000"/>
          </a:xfrm>
          <a:solidFill>
            <a:srgbClr val="ECECEC"/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55DE042-7DE8-4583-986C-4082375307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0491" y="1051132"/>
            <a:ext cx="4255909" cy="829149"/>
          </a:xfrm>
        </p:spPr>
        <p:txBody>
          <a:bodyPr rIns="18000" anchor="b" anchorCtr="0"/>
          <a:lstStyle>
            <a:lvl1pPr marL="0" indent="0">
              <a:buFontTx/>
              <a:buNone/>
              <a:defRPr sz="4800">
                <a:solidFill>
                  <a:schemeClr val="bg1"/>
                </a:solidFill>
                <a:latin typeface="+mn-lt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# (chapter)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1DC53C5B-9DC3-4646-B6B3-DD59404D44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0491" y="2169209"/>
            <a:ext cx="4255909" cy="2462613"/>
          </a:xfrm>
        </p:spPr>
        <p:txBody>
          <a:bodyPr rIns="18000" anchor="t" anchorCtr="0"/>
          <a:lstStyle>
            <a:lvl1pPr marL="0" indent="0">
              <a:spcBef>
                <a:spcPts val="0"/>
              </a:spcBef>
              <a:buFontTx/>
              <a:buNone/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25464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5917406D-4BE3-3B4C-BCFF-41B4F0FA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365782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/>
          </a:p>
        </p:txBody>
      </p:sp>
      <p:sp>
        <p:nvSpPr>
          <p:cNvPr id="13" name="Platshållare för datum 3">
            <a:extLst>
              <a:ext uri="{FF2B5EF4-FFF2-40B4-BE49-F238E27FC236}">
                <a16:creationId xmlns:a16="http://schemas.microsoft.com/office/drawing/2014/main" id="{3E8E36C4-8565-B94E-A90D-FF5DD7F8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r>
              <a:rPr lang="sv-SE"/>
              <a:t>2025-02-04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008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58775" indent="-2159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BA21051E-3C35-41FB-8E6B-797DB8F2697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73692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2865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154C1432-4F85-1F42-8016-9B83B89C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r>
              <a:rPr lang="sv-SE"/>
              <a:t>2025-02-04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510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975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B2D0E559-A900-41F3-93C5-387A7764A15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605297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39750" indent="-19685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7" name="Platshållare för innehåll 2">
            <a:extLst>
              <a:ext uri="{FF2B5EF4-FFF2-40B4-BE49-F238E27FC236}">
                <a16:creationId xmlns:a16="http://schemas.microsoft.com/office/drawing/2014/main" id="{E4E99B3B-ADB3-4D1A-9A7F-AA1B8528E6C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116194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F91A8E7B-C629-D343-8A83-7EB0ADF6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r>
              <a:rPr lang="sv-SE"/>
              <a:t>2025-02-04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766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6B191E2-1C71-4B4C-B562-DD793673C24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73813" y="1562100"/>
            <a:ext cx="4994275" cy="47688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 sz="800">
                <a:solidFill>
                  <a:srgbClr val="666666"/>
                </a:solidFill>
              </a:defRPr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BC4F3A85-66E6-412A-97CD-99D922EFBEE2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506E76ED-0FF0-4A03-8EB9-06B57B12EC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5D496E45-863B-704B-B14F-5E0F58578D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r>
              <a:rPr lang="sv-SE"/>
              <a:t>2025-02-04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655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.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 dirty="0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8F5BB748-C0D0-CB4F-BA93-7488E4BA7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Image </a:t>
            </a:r>
            <a:r>
              <a:rPr lang="sv-SE" dirty="0" err="1"/>
              <a:t>title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86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1532B06-EA3A-AA45-A1FA-C8E1873FD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81999"/>
            <a:ext cx="9478393" cy="657340"/>
          </a:xfrm>
          <a:prstGeom prst="rect">
            <a:avLst/>
          </a:prstGeom>
        </p:spPr>
        <p:txBody>
          <a:bodyPr vert="horz" lIns="90000" tIns="45720" rIns="91440" bIns="45720" rtlCol="0" anchor="t" anchorCtr="0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E4D6F2-5CFB-9D4E-AED8-120937FE2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5647" y="6483583"/>
            <a:ext cx="832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80" baseline="0">
                <a:solidFill>
                  <a:srgbClr val="CCCCCC"/>
                </a:solidFill>
              </a:defRPr>
            </a:lvl1pPr>
          </a:lstStyle>
          <a:p>
            <a:r>
              <a:rPr lang="sv-SE"/>
              <a:t>2025-02-04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15FD9D7-4C35-3343-B008-A413FF500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3244" y="648358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80" baseline="0">
                <a:solidFill>
                  <a:srgbClr val="CCCCCC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6B396D-270A-E047-8DAD-6D51B53CAD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5292" y="64835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accent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CD0A89FF-22DC-4B6A-B9ED-60B2F32ED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5894" y="1561865"/>
            <a:ext cx="9561022" cy="4565397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2584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65" r:id="rId3"/>
    <p:sldLayoutId id="2147483667" r:id="rId4"/>
    <p:sldLayoutId id="2147483669" r:id="rId5"/>
    <p:sldLayoutId id="2147483650" r:id="rId6"/>
    <p:sldLayoutId id="2147483668" r:id="rId7"/>
    <p:sldLayoutId id="2147483662" r:id="rId8"/>
    <p:sldLayoutId id="2147483664" r:id="rId9"/>
    <p:sldLayoutId id="2147483663" r:id="rId10"/>
    <p:sldLayoutId id="2147483666" r:id="rId11"/>
    <p:sldLayoutId id="214748367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rgbClr val="666666"/>
          </a:solidFill>
          <a:latin typeface="+mj-lt"/>
          <a:ea typeface="+mj-ea"/>
          <a:cs typeface="+mj-cs"/>
        </a:defRPr>
      </a:lvl1pPr>
    </p:titleStyle>
    <p:bodyStyle>
      <a:lvl1pPr marL="101600" indent="-101600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Segoe UI" panose="020B0502040204020203" pitchFamily="34" charset="0"/>
        <a:buChar char=" "/>
        <a:defRPr sz="2000" kern="1200">
          <a:solidFill>
            <a:srgbClr val="666666"/>
          </a:solidFill>
          <a:latin typeface="+mn-lt"/>
          <a:ea typeface="+mn-ea"/>
          <a:cs typeface="+mn-cs"/>
        </a:defRPr>
      </a:lvl1pPr>
      <a:lvl2pPr marL="315913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Wingdings" panose="05000000000000000000" pitchFamily="2" charset="2"/>
        <a:buChar char=""/>
        <a:defRPr sz="2000" kern="1200">
          <a:solidFill>
            <a:srgbClr val="666666"/>
          </a:solidFill>
          <a:latin typeface="+mn-lt"/>
          <a:ea typeface="+mn-ea"/>
          <a:cs typeface="+mn-cs"/>
        </a:defRPr>
      </a:lvl2pPr>
      <a:lvl3pPr marL="582613" indent="-2508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800" kern="1200">
          <a:solidFill>
            <a:srgbClr val="666666"/>
          </a:solidFill>
          <a:latin typeface="+mn-lt"/>
          <a:ea typeface="+mn-ea"/>
          <a:cs typeface="+mn-cs"/>
        </a:defRPr>
      </a:lvl3pPr>
      <a:lvl4pPr marL="839788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1055688" indent="-2000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4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ESS-5513661" TargetMode="External"/><Relationship Id="rId2" Type="http://schemas.openxmlformats.org/officeDocument/2006/relationships/hyperlink" Target="https://confluence.ess.eu/display/AO/2024+Beam+Commissioning+up+to+BeamDump+%3A%3A%3A+Pre-Start+Checklists" TargetMode="Externa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onfluence.esss.lu.se/x/jlAJH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Draft System Permit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D51EF2D-F832-4781-89C3-3F5E4843BF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SAR4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26DA0E2-82BB-493E-9B68-2D93A245C5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PRESENTED BY Yngve </a:t>
            </a:r>
            <a:r>
              <a:rPr lang="en-GB" dirty="0" err="1"/>
              <a:t>levinsen</a:t>
            </a:r>
            <a:endParaRPr lang="en-GB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0E777A6-9513-43F3-BB24-ED0539ADDD88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930395" y="6117873"/>
            <a:ext cx="3215183" cy="459883"/>
          </a:xfrm>
        </p:spPr>
        <p:txBody>
          <a:bodyPr/>
          <a:lstStyle/>
          <a:p>
            <a:r>
              <a:rPr lang="sv-SE" sz="1200" b="1">
                <a:solidFill>
                  <a:schemeClr val="bg1"/>
                </a:solidFill>
              </a:rPr>
              <a:t>2025-02-04</a:t>
            </a:r>
            <a:endParaRPr lang="en-GB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99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6EFE9-4BB3-975E-ACEC-FCEA56F12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The operator tools - summary</a:t>
            </a:r>
          </a:p>
        </p:txBody>
      </p:sp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F43D496B-D448-126A-11AD-EA0CFA220EB1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1103313" y="2352782"/>
            <a:ext cx="9359900" cy="3668606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S&amp;R functionality improvements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SDS in testing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RF Orchestration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Sequencer tool in testing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Fault Reporting Tool not in the state we would have preferred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SE" sz="3200" dirty="0"/>
          </a:p>
          <a:p>
            <a:pPr lvl="1">
              <a:buFont typeface="Arial" panose="020B0604020202020204" pitchFamily="34" charset="0"/>
              <a:buChar char="•"/>
            </a:pPr>
            <a:endParaRPr lang="en-SE" sz="32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551465-9DD3-08E1-E474-41CB4A49F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2025-02-04</a:t>
            </a:r>
            <a:endParaRPr lang="sv-SE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B3EFA843-3C40-C7A1-22D8-9208D3F00A8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03709" y="931026"/>
            <a:ext cx="9360000" cy="507076"/>
          </a:xfrm>
        </p:spPr>
        <p:txBody>
          <a:bodyPr/>
          <a:lstStyle/>
          <a:p>
            <a:r>
              <a:rPr lang="en-SE" dirty="0"/>
              <a:t>SRR-67</a:t>
            </a:r>
          </a:p>
        </p:txBody>
      </p:sp>
    </p:spTree>
    <p:extLst>
      <p:ext uri="{BB962C8B-B14F-4D97-AF65-F5344CB8AC3E}">
        <p14:creationId xmlns:p14="http://schemas.microsoft.com/office/powerpoint/2010/main" val="691239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1F71F5-8BAC-74F8-6900-959C425B25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3F7F67-574A-9E8A-4A6E-42F73EBCA2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274855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9ECF2-8123-05AF-9016-867459D6C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References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BBFA0A-2335-880D-6C53-C03A44B972B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I</a:t>
            </a:r>
            <a:r>
              <a:rPr lang="en-SE" dirty="0"/>
              <a:t>n no particular order..</a:t>
            </a:r>
          </a:p>
        </p:txBody>
      </p:sp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9DC9117F-EB6B-CC1C-A2AE-BA5358736CE7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708918" y="1614488"/>
            <a:ext cx="11147460" cy="44069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ESS-0357253</a:t>
            </a:r>
            <a:r>
              <a:rPr lang="en-SE" dirty="0"/>
              <a:t> – Operational Limits and Conditions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ESS-5359877 – Technical Excecution Baseline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ESS-2070708 – ESS Procedure for System Permit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ESS-0372700 – System permit template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ESS-3682300</a:t>
            </a:r>
            <a:r>
              <a:rPr lang="en-SE" dirty="0"/>
              <a:t> – System Permit (the actual decision/active permit)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 ESS-5597859 - SSCI2S List for SAR4 and SRR4</a:t>
            </a:r>
            <a:endParaRPr lang="en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ESS-5513661 – MCR pre-start checklist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ESS-3821403</a:t>
            </a:r>
            <a:r>
              <a:rPr lang="en-SE" dirty="0"/>
              <a:t> – Rules for Software Updates in Systems Supporting Accelerator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ESS-5115994 – ESS Procedure for Training and Certifying MCR Shift Leaders and Operators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ESS-5505521 – ESS Main Control Room Operators Training Programme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ESS-5584795 - Global Masking of ICBLMs and </a:t>
            </a:r>
            <a:r>
              <a:rPr lang="en-GB" dirty="0" err="1"/>
              <a:t>nBLMs</a:t>
            </a:r>
            <a:r>
              <a:rPr lang="en-GB" dirty="0"/>
              <a:t> from FBIS during Beam on Dump (BOD) Commissioning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SE" dirty="0"/>
          </a:p>
          <a:p>
            <a:pPr lvl="1">
              <a:buFont typeface="Arial" panose="020B0604020202020204" pitchFamily="34" charset="0"/>
              <a:buChar char="•"/>
            </a:pPr>
            <a:endParaRPr lang="en-SE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96E53E-FD3B-BEC4-EBC0-3460A6CCC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2025-02-04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61884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6886D-402D-0013-38C8-F933C3E7D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Lesson’s learned summary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434D69-F4C1-131F-3D2C-95FA83BC51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ESS-5590900</a:t>
            </a:r>
            <a:endParaRPr lang="en-S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764C4C-7B3D-B93C-7415-418D1F4D9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Consider clarifying scope of the system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Find a simpler way to list relevant systems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Consider sectionizing sign-off of the system permit.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Some systems were missed from system permit last time.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Clearer CIDL &amp; SSCI2S relevance. CIDL release not linked to (all) commissioning stages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Allow time between finishing system tests and releasing CIDL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System permit is very much focused around OLC; other safety aspects are not well captured. Administrative measures were not included. WRSF needs to be captured for INP.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Too much focus </a:t>
            </a:r>
            <a:r>
              <a:rPr lang="en-GB"/>
              <a:t>on documentation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/>
              <a:t>Lack </a:t>
            </a:r>
            <a:r>
              <a:rPr lang="en-GB" dirty="0"/>
              <a:t>of verified baseline uncovered issues still to be closed.</a:t>
            </a:r>
          </a:p>
          <a:p>
            <a:pPr>
              <a:buFont typeface="Wingdings" pitchFamily="2" charset="2"/>
              <a:buChar char="Ø"/>
            </a:pP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D5104D-AF07-EC81-7025-68DC7E7B5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/>
              <a:t>2025-01-28</a:t>
            </a:r>
          </a:p>
        </p:txBody>
      </p:sp>
    </p:spTree>
    <p:extLst>
      <p:ext uri="{BB962C8B-B14F-4D97-AF65-F5344CB8AC3E}">
        <p14:creationId xmlns:p14="http://schemas.microsoft.com/office/powerpoint/2010/main" val="1433872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A8394-C6DD-3BB2-2AE9-F1F9BD307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Content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B0B14-6B1A-378A-B1F0-DF9FF4F5B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Draft scope definition of system permit for BOD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Overall status of operational readiness, including startup checklists.</a:t>
            </a:r>
          </a:p>
          <a:p>
            <a:endParaRPr lang="en-SE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7FD291-9DC9-E5BF-9319-4C1E68D69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2025-02-04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1372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2C735-E7C8-F97B-E888-8EB2F3629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What is the system permit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DE6522-0275-D8D8-CF09-448FD369222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8EDEEC-99DD-F70C-21E0-6D6E48DF8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SE" dirty="0"/>
              <a:t>System permit marks start of an operational campaign (with radiological risks)</a:t>
            </a:r>
          </a:p>
          <a:p>
            <a:endParaRPr lang="en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Declaration that systems are ready for the planned campaign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SE" dirty="0"/>
              <a:t>In particular SSCI2S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Facility configuration baseline readiness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The full review progress is completed, pre-start recommendations are addressed.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Systems operations and monitoring is now coordinated through MCR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Listing manuals &amp; instructions, outstanding issues, tests, any missing systems, …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ESS-3682300 – currently rev 10 released Dec. 6</a:t>
            </a:r>
            <a:r>
              <a:rPr lang="en-GB" baseline="30000" dirty="0"/>
              <a:t>th</a:t>
            </a:r>
            <a:r>
              <a:rPr lang="en-GB" dirty="0"/>
              <a:t>, for RF commissioning of SCL</a:t>
            </a:r>
            <a:endParaRPr lang="en-SE" dirty="0"/>
          </a:p>
          <a:p>
            <a:pPr marL="0" indent="0">
              <a:buNone/>
            </a:pPr>
            <a:endParaRPr lang="en-SE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E83CC1-F121-070C-88E1-6B1548D96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2025-02-04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3799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90FF1-DA20-FCFC-4650-F0B91AE7C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Operational Limits and Conditions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F0D4E7-19E2-D838-74BF-3DDD9C3448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ESS-0357253 rev. 14</a:t>
            </a:r>
            <a:endParaRPr lang="en-S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7BD392-3188-FCDF-8214-7CEF5B664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SE" b="1" dirty="0"/>
              <a:t>Revision 14 </a:t>
            </a:r>
            <a:r>
              <a:rPr lang="en-SE" dirty="0"/>
              <a:t>valid for SCL License (Revision 17 current/INP submission).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Need to carefully review revisions of references, not all are (immediately) compatible in recent revision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Some additional documents will have two released versions while SCL license is 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From Ops side before SRR4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SE" dirty="0"/>
              <a:t>Updating old version of Handbook with “appropriate reference correction”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SE" dirty="0"/>
              <a:t>Updating procedures (flow-charts) for MCR staff in emergencies (SRR-79)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5340F0-639D-8C18-4D84-50DBE3306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2025-02-04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810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8EB82-7E94-D2DE-60CF-074E34BAB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The Systems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4AD13B-B710-E4C6-B085-FDCD912916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F0C4EF-5343-5E56-6D3C-73BFC63A8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All systems with a relevant SSCI2S for SCL commissioning (as per SCL license)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All systems included in current SCL RF commissioning permit (</a:t>
            </a:r>
            <a:r>
              <a:rPr lang="en-GB" dirty="0"/>
              <a:t>ESS-3682300 rev 10)</a:t>
            </a:r>
            <a:endParaRPr lang="en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Additionally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SE" dirty="0"/>
              <a:t>Magnet systems and Power Supplies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SE" dirty="0"/>
              <a:t>Machine Protection System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SE" dirty="0"/>
              <a:t>Beam Diagnostics devices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SE" b="1" dirty="0"/>
              <a:t>Tuning Beam Dump</a:t>
            </a:r>
            <a:endParaRPr lang="en-SE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BC096D-249C-99CB-77A6-FAC13B97D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2025-02-04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43174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36636-2F5F-7DA5-1BA1-F51852C9E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Template changes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AF3AA0-3A00-5AD2-0201-8C0CCB3AF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Instead of listing FBS nodes we will add a CIDL reference for each system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A reference is needed which captures any SSCI2S for a system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Pre-start checklist should be completed together with CR Ops before signing system permit for most systems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SE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81E275-AFD7-E84A-A7A1-CAC316769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2025-02-04</a:t>
            </a:r>
            <a:endParaRPr lang="sv-SE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C7856A0-26F0-0F87-8851-5EDF3A3E1A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1610" y="2916819"/>
            <a:ext cx="6483092" cy="3822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074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A49C1CB-CC98-AE20-54DC-EA7FC201A4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3920" y="3885381"/>
            <a:ext cx="7677061" cy="29039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A22A3C3-E2C5-31D3-7D5B-90C2CEE7C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What SSCI2S are there?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E3832-9587-B093-4535-185D141B8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7</a:t>
            </a:fld>
            <a:endParaRPr lang="sv-S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FDF497-11BB-5EA8-85C7-B8173F03B69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SE" dirty="0"/>
              <a:t>See also Joakim’s presentation..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73C012-4F29-D161-88DB-486F7AF3B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465" y="1562399"/>
            <a:ext cx="11311847" cy="4129483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Explicitly in the OLC rev 14 directly, we have the table below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Then you crawl SSC classification reports, RSFs 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And we now have </a:t>
            </a:r>
            <a:r>
              <a:rPr lang="en-GB" dirty="0"/>
              <a:t>ESS-5597859 with just under 400 SSC listed</a:t>
            </a:r>
            <a:br>
              <a:rPr lang="en-GB" dirty="0"/>
            </a:br>
            <a:r>
              <a:rPr lang="en-GB" dirty="0"/>
              <a:t>(Thanks </a:t>
            </a:r>
            <a:r>
              <a:rPr lang="en-GB" dirty="0" err="1"/>
              <a:t>Ruji</a:t>
            </a:r>
            <a:r>
              <a:rPr lang="en-GB" dirty="0"/>
              <a:t>, Peter, Benjamin and others!)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SCL license SSCI2S as baseline -&gt; CCR -&gt; 2-stage safety review (if needed) -&gt; </a:t>
            </a:r>
            <a:r>
              <a:rPr lang="en-GB" b="1" dirty="0"/>
              <a:t>What we rely 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CCR identified to need</a:t>
            </a:r>
            <a:br>
              <a:rPr lang="en-GB" dirty="0"/>
            </a:br>
            <a:r>
              <a:rPr lang="en-GB" dirty="0"/>
              <a:t>2-stage review so far: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ESS-5584795 – </a:t>
            </a:r>
            <a:br>
              <a:rPr lang="en-GB" dirty="0"/>
            </a:br>
            <a:r>
              <a:rPr lang="en-GB" dirty="0"/>
              <a:t> Masking of BLMs</a:t>
            </a:r>
            <a:endParaRPr lang="en-SE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8D8609-E6E8-D146-53B9-427893907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2025-02-03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38814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9ED81-67AC-C8CA-B90A-83B9FBB60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Pre-start checks status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7E662B-6844-76B5-0D52-D0E8DD64C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532" y="2336766"/>
            <a:ext cx="2625545" cy="1866600"/>
          </a:xfrm>
        </p:spPr>
        <p:txBody>
          <a:bodyPr/>
          <a:lstStyle/>
          <a:p>
            <a:pPr marL="0" indent="0">
              <a:buNone/>
            </a:pPr>
            <a:r>
              <a:rPr lang="en-SE" dirty="0"/>
              <a:t>Had meetings: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Cryo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Vacuum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RF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B9E15D-7521-47BD-C918-609DC4D8C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2025-02-04</a:t>
            </a:r>
            <a:endParaRPr lang="sv-SE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6E80B29B-C456-E308-1CFE-58F367B1F77C}"/>
              </a:ext>
            </a:extLst>
          </p:cNvPr>
          <p:cNvSpPr txBox="1">
            <a:spLocks/>
          </p:cNvSpPr>
          <p:nvPr/>
        </p:nvSpPr>
        <p:spPr>
          <a:xfrm>
            <a:off x="8857183" y="3046835"/>
            <a:ext cx="2874927" cy="2597427"/>
          </a:xfrm>
          <a:prstGeom prst="rect">
            <a:avLst/>
          </a:prstGeom>
        </p:spPr>
        <p:txBody>
          <a:bodyPr vert="horz" lIns="0" tIns="45720" rIns="18000" bIns="45720" rtlCol="0">
            <a:noAutofit/>
          </a:bodyPr>
          <a:lstStyle>
            <a:lvl1pPr marL="101600" indent="-101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Segoe UI" panose="020B0502040204020203" pitchFamily="34" charset="0"/>
              <a:buChar char=" 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1pPr>
            <a:lvl2pPr marL="315913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Char char="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582613" indent="-2508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839788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055688" indent="-2000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550" lvl="1" indent="0">
              <a:buFont typeface="Wingdings" panose="05000000000000000000" pitchFamily="2" charset="2"/>
              <a:buNone/>
            </a:pPr>
            <a:r>
              <a:rPr lang="en-SE" dirty="0"/>
              <a:t>Others?</a:t>
            </a:r>
          </a:p>
          <a:p>
            <a:pPr lvl="1"/>
            <a:r>
              <a:rPr lang="en-SE" dirty="0"/>
              <a:t>Other BI?</a:t>
            </a:r>
          </a:p>
          <a:p>
            <a:pPr lvl="1"/>
            <a:r>
              <a:rPr lang="en-SE" dirty="0"/>
              <a:t>IOM (CWS, HVAC, …)?</a:t>
            </a:r>
          </a:p>
          <a:p>
            <a:pPr lvl="1"/>
            <a:r>
              <a:rPr lang="en-SE" dirty="0"/>
              <a:t>Timing?</a:t>
            </a:r>
          </a:p>
          <a:p>
            <a:pPr lvl="1"/>
            <a:r>
              <a:rPr lang="en-SE" dirty="0"/>
              <a:t>Tuning Beam Dump?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2712E21C-22D5-4525-A207-2EE601745498}"/>
              </a:ext>
            </a:extLst>
          </p:cNvPr>
          <p:cNvSpPr txBox="1">
            <a:spLocks/>
          </p:cNvSpPr>
          <p:nvPr/>
        </p:nvSpPr>
        <p:spPr>
          <a:xfrm>
            <a:off x="4607956" y="2746414"/>
            <a:ext cx="3389518" cy="3658271"/>
          </a:xfrm>
          <a:prstGeom prst="rect">
            <a:avLst/>
          </a:prstGeom>
        </p:spPr>
        <p:txBody>
          <a:bodyPr vert="horz" lIns="0" tIns="45720" rIns="18000" bIns="45720" rtlCol="0">
            <a:noAutofit/>
          </a:bodyPr>
          <a:lstStyle>
            <a:lvl1pPr marL="101600" indent="-101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Segoe UI" panose="020B0502040204020203" pitchFamily="34" charset="0"/>
              <a:buChar char=" 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1pPr>
            <a:lvl2pPr marL="315913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Wingdings" panose="05000000000000000000" pitchFamily="2" charset="2"/>
              <a:buChar char="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582613" indent="-2508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8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839788" indent="-233363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6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1055688" indent="-20002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666666"/>
              </a:buClr>
              <a:buFont typeface="Arial" panose="020B0604020202020204" pitchFamily="34" charset="0"/>
              <a:buChar char="−"/>
              <a:defRPr sz="14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550" lvl="1" indent="0">
              <a:buFont typeface="Wingdings" panose="05000000000000000000" pitchFamily="2" charset="2"/>
              <a:buNone/>
            </a:pPr>
            <a:r>
              <a:rPr lang="en-SE" dirty="0"/>
              <a:t>To be scheduled:</a:t>
            </a:r>
          </a:p>
          <a:p>
            <a:pPr lvl="1"/>
            <a:r>
              <a:rPr lang="en-SE" dirty="0"/>
              <a:t>SRF</a:t>
            </a:r>
          </a:p>
          <a:p>
            <a:pPr lvl="1"/>
            <a:r>
              <a:rPr lang="en-SE" dirty="0"/>
              <a:t>Skids</a:t>
            </a:r>
          </a:p>
          <a:p>
            <a:pPr lvl="1"/>
            <a:r>
              <a:rPr lang="en-SE" dirty="0"/>
              <a:t>NCL cavities</a:t>
            </a:r>
          </a:p>
          <a:p>
            <a:pPr lvl="1"/>
            <a:r>
              <a:rPr lang="en-SE" dirty="0"/>
              <a:t>NCL I</a:t>
            </a:r>
            <a:r>
              <a:rPr lang="en-GB" dirty="0" err="1"/>
              <a:t>Src</a:t>
            </a:r>
            <a:r>
              <a:rPr lang="en-GB" dirty="0"/>
              <a:t>/iris</a:t>
            </a:r>
            <a:endParaRPr lang="en-SE" dirty="0"/>
          </a:p>
          <a:p>
            <a:pPr lvl="1"/>
            <a:r>
              <a:rPr lang="en-SE" dirty="0"/>
              <a:t>BI (BCM/BPM/FC)</a:t>
            </a:r>
          </a:p>
          <a:p>
            <a:pPr lvl="1"/>
            <a:r>
              <a:rPr lang="en-SE" dirty="0"/>
              <a:t>Magnets &amp; power supplies</a:t>
            </a:r>
          </a:p>
          <a:p>
            <a:pPr lvl="1"/>
            <a:r>
              <a:rPr lang="en-SE" dirty="0"/>
              <a:t>Power systems &amp; RFPS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85C9B8-9736-7CBD-6FC3-168D4FC46EEC}"/>
              </a:ext>
            </a:extLst>
          </p:cNvPr>
          <p:cNvSpPr txBox="1"/>
          <p:nvPr/>
        </p:nvSpPr>
        <p:spPr>
          <a:xfrm>
            <a:off x="562632" y="4575550"/>
            <a:ext cx="33895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SE" dirty="0">
                <a:solidFill>
                  <a:srgbClr val="666666"/>
                </a:solidFill>
              </a:rPr>
              <a:t>For status&amp;findings we refer to </a:t>
            </a:r>
          </a:p>
          <a:p>
            <a:pPr algn="l"/>
            <a:r>
              <a:rPr lang="en-SE" dirty="0">
                <a:solidFill>
                  <a:srgbClr val="666666"/>
                </a:solidFill>
              </a:rPr>
              <a:t>system owners presentations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DEBBB0-B597-9D61-9764-EB08570AA09E}"/>
              </a:ext>
            </a:extLst>
          </p:cNvPr>
          <p:cNvSpPr txBox="1"/>
          <p:nvPr/>
        </p:nvSpPr>
        <p:spPr>
          <a:xfrm>
            <a:off x="2734853" y="1446416"/>
            <a:ext cx="659408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SE" dirty="0">
                <a:solidFill>
                  <a:srgbClr val="666666"/>
                </a:solidFill>
              </a:rPr>
              <a:t>See OPS </a:t>
            </a:r>
            <a:r>
              <a:rPr lang="en-SE" dirty="0">
                <a:hlinkClick r:id="rId2"/>
              </a:rPr>
              <a:t>Confluence page </a:t>
            </a:r>
            <a:r>
              <a:rPr lang="en-SE" dirty="0">
                <a:solidFill>
                  <a:srgbClr val="666666"/>
                </a:solidFill>
              </a:rPr>
              <a:t>for scheduling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SE" dirty="0">
                <a:solidFill>
                  <a:srgbClr val="666666"/>
                </a:solidFill>
              </a:rPr>
              <a:t>Checklist available in </a:t>
            </a:r>
            <a:r>
              <a:rPr lang="en-GB" dirty="0">
                <a:hlinkClick r:id="rId3"/>
              </a:rPr>
              <a:t>ESS-5513661</a:t>
            </a:r>
            <a:r>
              <a:rPr lang="en-GB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666666"/>
                </a:solidFill>
              </a:rPr>
              <a:t>~1 hour meeting with sys rep, CR Ops rep, optionally ICS rep</a:t>
            </a:r>
          </a:p>
          <a:p>
            <a:endParaRPr lang="en-SE" dirty="0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60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entagon 24">
            <a:extLst>
              <a:ext uri="{FF2B5EF4-FFF2-40B4-BE49-F238E27FC236}">
                <a16:creationId xmlns:a16="http://schemas.microsoft.com/office/drawing/2014/main" id="{9814235B-19D5-1D16-8E45-F288A09DE2EB}"/>
              </a:ext>
            </a:extLst>
          </p:cNvPr>
          <p:cNvSpPr/>
          <p:nvPr/>
        </p:nvSpPr>
        <p:spPr>
          <a:xfrm>
            <a:off x="3855011" y="2880349"/>
            <a:ext cx="1476655" cy="732476"/>
          </a:xfrm>
          <a:prstGeom prst="homePlate">
            <a:avLst>
              <a:gd name="adj" fmla="val 26593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b="1" dirty="0"/>
              <a:t>W21</a:t>
            </a:r>
          </a:p>
          <a:p>
            <a:pPr algn="ctr"/>
            <a:r>
              <a:rPr lang="en-SE" dirty="0"/>
              <a:t>ACC HW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MCR Training Program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EA52B-1562-2E43-B5DA-575B9958D2B2}" type="datetime1">
              <a:rPr lang="sv-SE" smtClean="0"/>
              <a:t>2025-02-03</a:t>
            </a:fld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9</a:t>
            </a:fld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Modules, in progress</a:t>
            </a:r>
          </a:p>
        </p:txBody>
      </p: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5331666" y="2400300"/>
            <a:ext cx="0" cy="1819261"/>
          </a:xfrm>
          <a:prstGeom prst="line">
            <a:avLst/>
          </a:prstGeom>
          <a:ln w="444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rot="19324178">
            <a:off x="844807" y="2182222"/>
            <a:ext cx="1306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solidFill>
                  <a:srgbClr val="666666"/>
                </a:solidFill>
              </a:rPr>
              <a:t>Completed</a:t>
            </a:r>
          </a:p>
        </p:txBody>
      </p:sp>
      <p:sp>
        <p:nvSpPr>
          <p:cNvPr id="18" name="TextBox 17"/>
          <p:cNvSpPr txBox="1"/>
          <p:nvPr/>
        </p:nvSpPr>
        <p:spPr>
          <a:xfrm rot="19324178">
            <a:off x="3032871" y="2016608"/>
            <a:ext cx="1734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666666"/>
                </a:solidFill>
              </a:rPr>
              <a:t>Completed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88539" y="3780646"/>
            <a:ext cx="15584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666666"/>
                </a:solidFill>
              </a:rPr>
              <a:t>&gt;BOD 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666666"/>
                </a:solidFill>
              </a:rPr>
              <a:t>&lt; INP/SAR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563904" y="2286000"/>
            <a:ext cx="1178918" cy="19335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TBD</a:t>
            </a:r>
          </a:p>
          <a:p>
            <a:pPr algn="ctr"/>
            <a:r>
              <a:rPr lang="en-US" dirty="0"/>
              <a:t>Start-up</a:t>
            </a:r>
          </a:p>
        </p:txBody>
      </p:sp>
      <p:sp>
        <p:nvSpPr>
          <p:cNvPr id="6" name="Rectangle 5"/>
          <p:cNvSpPr/>
          <p:nvPr/>
        </p:nvSpPr>
        <p:spPr>
          <a:xfrm>
            <a:off x="1103709" y="4831081"/>
            <a:ext cx="3961451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chemeClr val="accent1"/>
                </a:solidFill>
              </a:rPr>
              <a:t>THE TRAINING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>
                <a:solidFill>
                  <a:srgbClr val="666666"/>
                </a:solidFill>
              </a:rPr>
              <a:t>Systematic approach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>
                <a:solidFill>
                  <a:srgbClr val="666666"/>
                </a:solidFill>
              </a:rPr>
              <a:t>Experience based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>
                <a:solidFill>
                  <a:srgbClr val="666666"/>
                </a:solidFill>
              </a:rPr>
              <a:t>Teach to learn, learn to teach</a:t>
            </a:r>
          </a:p>
        </p:txBody>
      </p:sp>
      <p:sp>
        <p:nvSpPr>
          <p:cNvPr id="10" name="Pentagon 9">
            <a:extLst>
              <a:ext uri="{FF2B5EF4-FFF2-40B4-BE49-F238E27FC236}">
                <a16:creationId xmlns:a16="http://schemas.microsoft.com/office/drawing/2014/main" id="{41532DDE-638B-7CB4-CDED-0A9A558C186A}"/>
              </a:ext>
            </a:extLst>
          </p:cNvPr>
          <p:cNvSpPr/>
          <p:nvPr/>
        </p:nvSpPr>
        <p:spPr>
          <a:xfrm>
            <a:off x="783461" y="2882279"/>
            <a:ext cx="1649503" cy="732476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b="1" dirty="0"/>
              <a:t>W17</a:t>
            </a:r>
          </a:p>
          <a:p>
            <a:pPr algn="ctr"/>
            <a:r>
              <a:rPr lang="en-SE" dirty="0"/>
              <a:t>Big picture</a:t>
            </a:r>
          </a:p>
        </p:txBody>
      </p:sp>
      <p:sp>
        <p:nvSpPr>
          <p:cNvPr id="23" name="Pentagon 22">
            <a:extLst>
              <a:ext uri="{FF2B5EF4-FFF2-40B4-BE49-F238E27FC236}">
                <a16:creationId xmlns:a16="http://schemas.microsoft.com/office/drawing/2014/main" id="{45248F8C-C7B8-EF70-D03C-CA6FCFF72505}"/>
              </a:ext>
            </a:extLst>
          </p:cNvPr>
          <p:cNvSpPr/>
          <p:nvPr/>
        </p:nvSpPr>
        <p:spPr>
          <a:xfrm>
            <a:off x="2722072" y="2882279"/>
            <a:ext cx="1442423" cy="732476"/>
          </a:xfrm>
          <a:prstGeom prst="homePlate">
            <a:avLst>
              <a:gd name="adj" fmla="val 26593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b="1" dirty="0"/>
              <a:t>W20</a:t>
            </a:r>
          </a:p>
          <a:p>
            <a:pPr algn="ctr"/>
            <a:r>
              <a:rPr lang="en-SE" dirty="0"/>
              <a:t>ACC HW</a:t>
            </a:r>
          </a:p>
        </p:txBody>
      </p:sp>
      <p:sp>
        <p:nvSpPr>
          <p:cNvPr id="28" name="Pentagon 27">
            <a:extLst>
              <a:ext uri="{FF2B5EF4-FFF2-40B4-BE49-F238E27FC236}">
                <a16:creationId xmlns:a16="http://schemas.microsoft.com/office/drawing/2014/main" id="{C0264B4E-B3BE-6B4C-9715-4895F14DF96D}"/>
              </a:ext>
            </a:extLst>
          </p:cNvPr>
          <p:cNvSpPr/>
          <p:nvPr/>
        </p:nvSpPr>
        <p:spPr>
          <a:xfrm>
            <a:off x="6568896" y="2887908"/>
            <a:ext cx="1476655" cy="732476"/>
          </a:xfrm>
          <a:prstGeom prst="homePlate">
            <a:avLst>
              <a:gd name="adj" fmla="val 26593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b="1" dirty="0"/>
              <a:t>TBD</a:t>
            </a:r>
          </a:p>
          <a:p>
            <a:pPr algn="ctr"/>
            <a:r>
              <a:rPr lang="en-SE" dirty="0"/>
              <a:t>NSS HW</a:t>
            </a:r>
          </a:p>
        </p:txBody>
      </p:sp>
      <p:sp>
        <p:nvSpPr>
          <p:cNvPr id="29" name="Pentagon 28">
            <a:extLst>
              <a:ext uri="{FF2B5EF4-FFF2-40B4-BE49-F238E27FC236}">
                <a16:creationId xmlns:a16="http://schemas.microsoft.com/office/drawing/2014/main" id="{CF04A36D-6E15-FA59-A579-CAC29EAEA078}"/>
              </a:ext>
            </a:extLst>
          </p:cNvPr>
          <p:cNvSpPr/>
          <p:nvPr/>
        </p:nvSpPr>
        <p:spPr>
          <a:xfrm>
            <a:off x="5393093" y="2889838"/>
            <a:ext cx="1442423" cy="732476"/>
          </a:xfrm>
          <a:prstGeom prst="homePlate">
            <a:avLst>
              <a:gd name="adj" fmla="val 26593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b="1" dirty="0"/>
              <a:t>TBD</a:t>
            </a:r>
          </a:p>
          <a:p>
            <a:pPr algn="ctr"/>
            <a:r>
              <a:rPr lang="en-SE" dirty="0"/>
              <a:t>TD HW</a:t>
            </a:r>
          </a:p>
        </p:txBody>
      </p:sp>
      <p:sp>
        <p:nvSpPr>
          <p:cNvPr id="30" name="Pentagon 29">
            <a:extLst>
              <a:ext uri="{FF2B5EF4-FFF2-40B4-BE49-F238E27FC236}">
                <a16:creationId xmlns:a16="http://schemas.microsoft.com/office/drawing/2014/main" id="{4E32CA2A-0C6C-AC02-B5AC-FA9858BA9AB8}"/>
              </a:ext>
            </a:extLst>
          </p:cNvPr>
          <p:cNvSpPr/>
          <p:nvPr/>
        </p:nvSpPr>
        <p:spPr>
          <a:xfrm>
            <a:off x="9282781" y="2880349"/>
            <a:ext cx="1476655" cy="732476"/>
          </a:xfrm>
          <a:prstGeom prst="homePlate">
            <a:avLst>
              <a:gd name="adj" fmla="val 26593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b="1" dirty="0"/>
              <a:t>W35</a:t>
            </a:r>
          </a:p>
          <a:p>
            <a:pPr algn="ctr"/>
            <a:r>
              <a:rPr lang="en-SE" dirty="0"/>
              <a:t>Admin</a:t>
            </a:r>
          </a:p>
        </p:txBody>
      </p:sp>
      <p:sp>
        <p:nvSpPr>
          <p:cNvPr id="31" name="Pentagon 30">
            <a:extLst>
              <a:ext uri="{FF2B5EF4-FFF2-40B4-BE49-F238E27FC236}">
                <a16:creationId xmlns:a16="http://schemas.microsoft.com/office/drawing/2014/main" id="{335D2CD6-5D27-14F7-9A55-394794E64023}"/>
              </a:ext>
            </a:extLst>
          </p:cNvPr>
          <p:cNvSpPr/>
          <p:nvPr/>
        </p:nvSpPr>
        <p:spPr>
          <a:xfrm>
            <a:off x="8106978" y="2882279"/>
            <a:ext cx="1442423" cy="732476"/>
          </a:xfrm>
          <a:prstGeom prst="homePlate">
            <a:avLst>
              <a:gd name="adj" fmla="val 26593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b="1" dirty="0"/>
              <a:t>TBD/W35</a:t>
            </a:r>
          </a:p>
          <a:p>
            <a:pPr algn="ctr"/>
            <a:r>
              <a:rPr lang="en-SE" dirty="0"/>
              <a:t>Big Picture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934B8E9-FDAD-2DEE-AA11-88FF8F407124}"/>
              </a:ext>
            </a:extLst>
          </p:cNvPr>
          <p:cNvCxnSpPr>
            <a:cxnSpLocks/>
          </p:cNvCxnSpPr>
          <p:nvPr/>
        </p:nvCxnSpPr>
        <p:spPr>
          <a:xfrm>
            <a:off x="8045551" y="2400300"/>
            <a:ext cx="0" cy="1819261"/>
          </a:xfrm>
          <a:prstGeom prst="line">
            <a:avLst/>
          </a:prstGeom>
          <a:ln w="444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4E1A4E8-E65B-BC31-4AB8-F80D0BEE22D0}"/>
              </a:ext>
            </a:extLst>
          </p:cNvPr>
          <p:cNvSpPr txBox="1"/>
          <p:nvPr/>
        </p:nvSpPr>
        <p:spPr>
          <a:xfrm rot="19324178">
            <a:off x="9249675" y="1890168"/>
            <a:ext cx="1655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666666"/>
                </a:solidFill>
              </a:rPr>
              <a:t>Completed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659C0B-5770-F195-3AEF-E8F3C8B0B938}"/>
              </a:ext>
            </a:extLst>
          </p:cNvPr>
          <p:cNvSpPr txBox="1"/>
          <p:nvPr/>
        </p:nvSpPr>
        <p:spPr>
          <a:xfrm rot="19324178">
            <a:off x="8172646" y="2016476"/>
            <a:ext cx="1416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666666"/>
                </a:solidFill>
              </a:rPr>
              <a:t>Completed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2C47EE-7340-778C-2813-4A02CACD87D7}"/>
              </a:ext>
            </a:extLst>
          </p:cNvPr>
          <p:cNvSpPr txBox="1"/>
          <p:nvPr/>
        </p:nvSpPr>
        <p:spPr>
          <a:xfrm rot="19324178">
            <a:off x="5709672" y="1847097"/>
            <a:ext cx="1734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666666"/>
                </a:solidFill>
              </a:rPr>
              <a:t>After </a:t>
            </a:r>
            <a:r>
              <a:rPr lang="en-US" dirty="0" err="1">
                <a:solidFill>
                  <a:srgbClr val="666666"/>
                </a:solidFill>
              </a:rPr>
              <a:t>BoD</a:t>
            </a:r>
            <a:endParaRPr lang="en-US" dirty="0">
              <a:solidFill>
                <a:srgbClr val="666666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83C3996-1E6C-7C81-59E8-8B0B99E02A2A}"/>
              </a:ext>
            </a:extLst>
          </p:cNvPr>
          <p:cNvSpPr txBox="1"/>
          <p:nvPr/>
        </p:nvSpPr>
        <p:spPr>
          <a:xfrm rot="19324178">
            <a:off x="6738603" y="1890168"/>
            <a:ext cx="1734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666666"/>
                </a:solidFill>
              </a:rPr>
              <a:t>After </a:t>
            </a:r>
            <a:r>
              <a:rPr lang="en-US" dirty="0" err="1">
                <a:solidFill>
                  <a:srgbClr val="666666"/>
                </a:solidFill>
              </a:rPr>
              <a:t>BoD</a:t>
            </a:r>
            <a:endParaRPr lang="en-US" dirty="0">
              <a:solidFill>
                <a:srgbClr val="666666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BFC9B15-9E52-A855-BD06-0E19F06EA8B6}"/>
              </a:ext>
            </a:extLst>
          </p:cNvPr>
          <p:cNvSpPr txBox="1"/>
          <p:nvPr/>
        </p:nvSpPr>
        <p:spPr>
          <a:xfrm rot="19324178">
            <a:off x="4178701" y="1999494"/>
            <a:ext cx="1734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666666"/>
                </a:solidFill>
              </a:rPr>
              <a:t>Completed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11DE412-498D-837B-70D5-D631E104460E}"/>
              </a:ext>
            </a:extLst>
          </p:cNvPr>
          <p:cNvSpPr txBox="1"/>
          <p:nvPr/>
        </p:nvSpPr>
        <p:spPr>
          <a:xfrm>
            <a:off x="9484017" y="5880289"/>
            <a:ext cx="1959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dirty="0">
                <a:solidFill>
                  <a:srgbClr val="666666"/>
                </a:solidFill>
                <a:hlinkClick r:id="rId3"/>
              </a:rPr>
              <a:t>Confluence page</a:t>
            </a:r>
            <a:r>
              <a:rPr lang="en-GB" dirty="0">
                <a:solidFill>
                  <a:srgbClr val="666666"/>
                </a:solidFill>
              </a:rPr>
              <a:t> </a:t>
            </a:r>
            <a:endParaRPr lang="en-SE" dirty="0">
              <a:solidFill>
                <a:srgbClr val="66666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4F7577E-C542-CA88-7588-5C9B7A4C1A0C}"/>
              </a:ext>
            </a:extLst>
          </p:cNvPr>
          <p:cNvSpPr txBox="1"/>
          <p:nvPr/>
        </p:nvSpPr>
        <p:spPr>
          <a:xfrm>
            <a:off x="7470961" y="4529277"/>
            <a:ext cx="45490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666666"/>
                </a:solidFill>
              </a:rPr>
              <a:t>ESS-5115994 – Training &amp; Cert. Procedure</a:t>
            </a:r>
          </a:p>
          <a:p>
            <a:r>
              <a:rPr lang="en-GB" dirty="0">
                <a:solidFill>
                  <a:srgbClr val="666666"/>
                </a:solidFill>
              </a:rPr>
              <a:t>ESS-5505521 – Training programme details</a:t>
            </a:r>
            <a:endParaRPr lang="en-SE" dirty="0">
              <a:solidFill>
                <a:srgbClr val="666666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73D0F97-DD28-6859-9A2B-45500DBDDE9B}"/>
              </a:ext>
            </a:extLst>
          </p:cNvPr>
          <p:cNvSpPr txBox="1"/>
          <p:nvPr/>
        </p:nvSpPr>
        <p:spPr>
          <a:xfrm>
            <a:off x="4638776" y="5403929"/>
            <a:ext cx="48633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SE" dirty="0">
                <a:solidFill>
                  <a:srgbClr val="666666"/>
                </a:solidFill>
              </a:rPr>
              <a:t>SSM-2500 considered fully implemented for what we need for SRR4  </a:t>
            </a:r>
          </a:p>
          <a:p>
            <a:pPr algn="l"/>
            <a:r>
              <a:rPr lang="en-SE" dirty="0">
                <a:solidFill>
                  <a:srgbClr val="666666"/>
                </a:solidFill>
              </a:rPr>
              <a:t>- Should add one seminar on TBD operations</a:t>
            </a:r>
          </a:p>
        </p:txBody>
      </p:sp>
    </p:spTree>
    <p:extLst>
      <p:ext uri="{BB962C8B-B14F-4D97-AF65-F5344CB8AC3E}">
        <p14:creationId xmlns:p14="http://schemas.microsoft.com/office/powerpoint/2010/main" val="2372529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ES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99DC"/>
      </a:accent1>
      <a:accent2>
        <a:srgbClr val="003366"/>
      </a:accent2>
      <a:accent3>
        <a:srgbClr val="99BE00"/>
      </a:accent3>
      <a:accent4>
        <a:srgbClr val="006646"/>
      </a:accent4>
      <a:accent5>
        <a:srgbClr val="FF7D00"/>
      </a:accent5>
      <a:accent6>
        <a:srgbClr val="821482"/>
      </a:accent6>
      <a:hlink>
        <a:srgbClr val="0099DC"/>
      </a:hlink>
      <a:folHlink>
        <a:srgbClr val="0099DC"/>
      </a:folHlink>
    </a:clrScheme>
    <a:fontScheme name="ESS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>
            <a:solidFill>
              <a:srgbClr val="66666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5" id="{C8E05FD6-4408-40A1-AAFA-F1913A6B3D38}" vid="{2ACFAA60-6D1B-4172-9AA5-52CCB5CBBC4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4030</TotalTime>
  <Words>929</Words>
  <Application>Microsoft Macintosh PowerPoint</Application>
  <PresentationFormat>Widescreen</PresentationFormat>
  <Paragraphs>159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Segoe UI</vt:lpstr>
      <vt:lpstr>Segoe UI Light</vt:lpstr>
      <vt:lpstr>Segoe UI Semibold</vt:lpstr>
      <vt:lpstr>Wingdings</vt:lpstr>
      <vt:lpstr>Office-tema</vt:lpstr>
      <vt:lpstr>Draft System Permit</vt:lpstr>
      <vt:lpstr>Content</vt:lpstr>
      <vt:lpstr>What is the system permit</vt:lpstr>
      <vt:lpstr>Operational Limits and Conditions</vt:lpstr>
      <vt:lpstr>The Systems</vt:lpstr>
      <vt:lpstr>Template changes</vt:lpstr>
      <vt:lpstr>What SSCI2S are there?</vt:lpstr>
      <vt:lpstr>Pre-start checks status</vt:lpstr>
      <vt:lpstr>MCR Training Program</vt:lpstr>
      <vt:lpstr>The operator tools - summary</vt:lpstr>
      <vt:lpstr>The end</vt:lpstr>
      <vt:lpstr>References</vt:lpstr>
      <vt:lpstr>Lesson’s learned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Yngve Levinsen</dc:creator>
  <cp:lastModifiedBy>Yngve Levinsen</cp:lastModifiedBy>
  <cp:revision>1</cp:revision>
  <cp:lastPrinted>2019-03-08T10:27:30Z</cp:lastPrinted>
  <dcterms:created xsi:type="dcterms:W3CDTF">2025-01-31T16:25:23Z</dcterms:created>
  <dcterms:modified xsi:type="dcterms:W3CDTF">2025-02-03T12:48:06Z</dcterms:modified>
</cp:coreProperties>
</file>