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sldIdLst>
    <p:sldId id="262" r:id="rId2"/>
    <p:sldId id="267" r:id="rId3"/>
    <p:sldId id="272" r:id="rId4"/>
    <p:sldId id="273" r:id="rId5"/>
    <p:sldId id="274" r:id="rId6"/>
    <p:sldId id="275" r:id="rId7"/>
    <p:sldId id="276" r:id="rId8"/>
    <p:sldId id="277" r:id="rId9"/>
    <p:sldId id="283" r:id="rId10"/>
    <p:sldId id="284" r:id="rId11"/>
    <p:sldId id="269" r:id="rId12"/>
    <p:sldId id="270" r:id="rId13"/>
    <p:sldId id="278" r:id="rId14"/>
    <p:sldId id="279" r:id="rId15"/>
    <p:sldId id="280" r:id="rId16"/>
    <p:sldId id="281" r:id="rId17"/>
    <p:sldId id="282" r:id="rId18"/>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3C9FF"/>
    <a:srgbClr val="FF2B2B"/>
    <a:srgbClr val="FFABAB"/>
    <a:srgbClr val="0365C7"/>
    <a:srgbClr val="CCCCCC"/>
    <a:srgbClr val="666666"/>
    <a:srgbClr val="FECC99"/>
    <a:srgbClr val="FEE6CC"/>
    <a:srgbClr val="CCDFDB"/>
    <a:srgbClr val="E5F0E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708" autoAdjust="0"/>
    <p:restoredTop sz="94681" autoAdjust="0"/>
  </p:normalViewPr>
  <p:slideViewPr>
    <p:cSldViewPr snapToGrid="0" snapToObjects="1">
      <p:cViewPr varScale="1">
        <p:scale>
          <a:sx n="127" d="100"/>
          <a:sy n="127" d="100"/>
        </p:scale>
        <p:origin x="1008"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216F17-FF12-814E-936A-620B3383A43B}" type="datetimeFigureOut">
              <a:rPr lang="sv-SE" smtClean="0"/>
              <a:t>2025-02-03</a:t>
            </a:fld>
            <a:endParaRPr/>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E5A434-646A-2746-9BDC-885B2382B33E}" type="slidenum">
              <a:rPr lang="sv-SE" smtClean="0"/>
              <a:t>‹#›</a:t>
            </a:fld>
            <a:endParaRPr/>
          </a:p>
        </p:txBody>
      </p:sp>
    </p:spTree>
    <p:extLst>
      <p:ext uri="{BB962C8B-B14F-4D97-AF65-F5344CB8AC3E}">
        <p14:creationId xmlns:p14="http://schemas.microsoft.com/office/powerpoint/2010/main" val="22318227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First slide">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5105BBA5-0B01-43EB-96EC-725AF28E5A8E}"/>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6" name="Rektangel 5">
            <a:extLst>
              <a:ext uri="{FF2B5EF4-FFF2-40B4-BE49-F238E27FC236}">
                <a16:creationId xmlns:a16="http://schemas.microsoft.com/office/drawing/2014/main" id="{BB3141B3-566C-47FF-8C29-67289995D2FA}"/>
              </a:ext>
            </a:extLst>
          </p:cNvPr>
          <p:cNvSpPr/>
          <p:nvPr userDrawn="1"/>
        </p:nvSpPr>
        <p:spPr>
          <a:xfrm>
            <a:off x="0" y="447675"/>
            <a:ext cx="292101" cy="6410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7" name="Bildobjekt 6">
            <a:extLst>
              <a:ext uri="{FF2B5EF4-FFF2-40B4-BE49-F238E27FC236}">
                <a16:creationId xmlns:a16="http://schemas.microsoft.com/office/drawing/2014/main" id="{B965145F-CDA4-4965-A7C5-ACBA59393460}"/>
              </a:ext>
            </a:extLst>
          </p:cNvPr>
          <p:cNvPicPr>
            <a:picLocks noChangeAspect="1"/>
          </p:cNvPicPr>
          <p:nvPr userDrawn="1"/>
        </p:nvPicPr>
        <p:blipFill>
          <a:blip r:embed="rId2"/>
          <a:stretch>
            <a:fillRect/>
          </a:stretch>
        </p:blipFill>
        <p:spPr>
          <a:xfrm>
            <a:off x="1703069" y="1048935"/>
            <a:ext cx="8872165" cy="4760129"/>
          </a:xfrm>
          <a:prstGeom prst="rect">
            <a:avLst/>
          </a:prstGeom>
        </p:spPr>
      </p:pic>
    </p:spTree>
    <p:extLst>
      <p:ext uri="{BB962C8B-B14F-4D97-AF65-F5344CB8AC3E}">
        <p14:creationId xmlns:p14="http://schemas.microsoft.com/office/powerpoint/2010/main" val="1287485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raph">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4C1ADE6-C058-9C40-B135-034EB97B437C}"/>
              </a:ext>
            </a:extLst>
          </p:cNvPr>
          <p:cNvSpPr>
            <a:spLocks noGrp="1"/>
          </p:cNvSpPr>
          <p:nvPr>
            <p:ph type="title" hasCustomPrompt="1"/>
          </p:nvPr>
        </p:nvSpPr>
        <p:spPr>
          <a:xfrm>
            <a:off x="1103709" y="265373"/>
            <a:ext cx="9360000" cy="657339"/>
          </a:xfrm>
        </p:spPr>
        <p:txBody>
          <a:bodyPr lIns="90000" bIns="18000"/>
          <a:lstStyle>
            <a:lvl1pPr>
              <a:defRPr/>
            </a:lvl1pPr>
          </a:lstStyle>
          <a:p>
            <a:r>
              <a:rPr lang="sv-SE"/>
              <a:t>Headline</a:t>
            </a:r>
          </a:p>
        </p:txBody>
      </p:sp>
      <p:sp>
        <p:nvSpPr>
          <p:cNvPr id="4" name="Platshållare för datum 3">
            <a:extLst>
              <a:ext uri="{FF2B5EF4-FFF2-40B4-BE49-F238E27FC236}">
                <a16:creationId xmlns:a16="http://schemas.microsoft.com/office/drawing/2014/main" id="{996A591D-7BEE-2A48-BD08-DCDF3D90DE3E}"/>
              </a:ext>
            </a:extLst>
          </p:cNvPr>
          <p:cNvSpPr>
            <a:spLocks noGrp="1"/>
          </p:cNvSpPr>
          <p:nvPr>
            <p:ph type="dt" sz="half" idx="10"/>
          </p:nvPr>
        </p:nvSpPr>
        <p:spPr>
          <a:xfrm>
            <a:off x="1195647" y="6475270"/>
            <a:ext cx="832658" cy="365125"/>
          </a:xfrm>
        </p:spPr>
        <p:txBody>
          <a:bodyPr/>
          <a:lstStyle/>
          <a:p>
            <a:r>
              <a:rPr lang="sv-SE"/>
              <a:t>2025-02-04</a:t>
            </a:r>
            <a:endParaRPr lang="sv-SE" dirty="0"/>
          </a:p>
        </p:txBody>
      </p:sp>
      <p:sp>
        <p:nvSpPr>
          <p:cNvPr id="5" name="Platshållare för sidfot 4">
            <a:extLst>
              <a:ext uri="{FF2B5EF4-FFF2-40B4-BE49-F238E27FC236}">
                <a16:creationId xmlns:a16="http://schemas.microsoft.com/office/drawing/2014/main" id="{3A0D4D5C-5B1B-1441-A13B-8613512E59E2}"/>
              </a:ext>
            </a:extLst>
          </p:cNvPr>
          <p:cNvSpPr>
            <a:spLocks noGrp="1"/>
          </p:cNvSpPr>
          <p:nvPr>
            <p:ph type="ftr" sz="quarter" idx="11"/>
          </p:nvPr>
        </p:nvSpPr>
        <p:spPr>
          <a:xfrm>
            <a:off x="2053244" y="6475270"/>
            <a:ext cx="4320448" cy="365125"/>
          </a:xfrm>
        </p:spPr>
        <p:txBody>
          <a:bodyPr/>
          <a:lstStyle/>
          <a:p>
            <a:r>
              <a:rPr lang="sv-SE"/>
              <a:t>C.Maiano - SCL</a:t>
            </a:r>
          </a:p>
        </p:txBody>
      </p:sp>
      <p:sp>
        <p:nvSpPr>
          <p:cNvPr id="6" name="Platshållare för bildnummer 5">
            <a:extLst>
              <a:ext uri="{FF2B5EF4-FFF2-40B4-BE49-F238E27FC236}">
                <a16:creationId xmlns:a16="http://schemas.microsoft.com/office/drawing/2014/main" id="{184FAE50-4669-D540-A55E-354FF0C59458}"/>
              </a:ext>
            </a:extLst>
          </p:cNvPr>
          <p:cNvSpPr>
            <a:spLocks noGrp="1"/>
          </p:cNvSpPr>
          <p:nvPr>
            <p:ph type="sldNum" sz="quarter" idx="12"/>
          </p:nvPr>
        </p:nvSpPr>
        <p:spPr>
          <a:xfrm>
            <a:off x="8735292" y="6475270"/>
            <a:ext cx="2743200" cy="365125"/>
          </a:xfrm>
        </p:spPr>
        <p:txBody>
          <a:bodyPr/>
          <a:lstStyle/>
          <a:p>
            <a:fld id="{F7283078-D760-1647-8B80-66BA8B52336D}" type="slidenum">
              <a:rPr lang="sv-SE" smtClean="0"/>
              <a:t>‹#›</a:t>
            </a:fld>
            <a:endParaRPr lang="sv-SE"/>
          </a:p>
        </p:txBody>
      </p:sp>
      <p:sp>
        <p:nvSpPr>
          <p:cNvPr id="14" name="Platshållare för text 13">
            <a:extLst>
              <a:ext uri="{FF2B5EF4-FFF2-40B4-BE49-F238E27FC236}">
                <a16:creationId xmlns:a16="http://schemas.microsoft.com/office/drawing/2014/main" id="{DD16215C-7D16-4D0F-BA5D-E02EED6FB2D9}"/>
              </a:ext>
            </a:extLst>
          </p:cNvPr>
          <p:cNvSpPr>
            <a:spLocks noGrp="1"/>
          </p:cNvSpPr>
          <p:nvPr>
            <p:ph type="body" sz="quarter" idx="14" hasCustomPrompt="1"/>
          </p:nvPr>
        </p:nvSpPr>
        <p:spPr>
          <a:xfrm>
            <a:off x="1103709" y="931026"/>
            <a:ext cx="9360000" cy="507076"/>
          </a:xfrm>
        </p:spPr>
        <p:txBody>
          <a:bodyPr lIns="90000" tIns="18000">
            <a:noAutofit/>
          </a:bodyPr>
          <a:lstStyle>
            <a:lvl1pPr marL="0" indent="0">
              <a:spcBef>
                <a:spcPts val="0"/>
              </a:spcBef>
              <a:buFontTx/>
              <a:buNone/>
              <a:defRPr sz="2200">
                <a:solidFill>
                  <a:schemeClr val="accent1"/>
                </a:solidFill>
              </a:defRPr>
            </a:lvl1pPr>
            <a:lvl2pPr marL="82550" indent="0">
              <a:buNone/>
              <a:defRPr/>
            </a:lvl2pPr>
          </a:lstStyle>
          <a:p>
            <a:pPr lvl="0"/>
            <a:r>
              <a:rPr lang="sv-SE"/>
              <a:t>Sub-headline</a:t>
            </a:r>
          </a:p>
        </p:txBody>
      </p:sp>
      <p:sp>
        <p:nvSpPr>
          <p:cNvPr id="10" name="Rektangel 9">
            <a:extLst>
              <a:ext uri="{FF2B5EF4-FFF2-40B4-BE49-F238E27FC236}">
                <a16:creationId xmlns:a16="http://schemas.microsoft.com/office/drawing/2014/main" id="{A5E954D6-E4D2-47AD-A504-7408EC606D35}"/>
              </a:ext>
            </a:extLst>
          </p:cNvPr>
          <p:cNvSpPr/>
          <p:nvPr userDrawn="1"/>
        </p:nvSpPr>
        <p:spPr>
          <a:xfrm>
            <a:off x="0" y="447675"/>
            <a:ext cx="292101" cy="641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1" name="Bildobjekt 10">
            <a:extLst>
              <a:ext uri="{FF2B5EF4-FFF2-40B4-BE49-F238E27FC236}">
                <a16:creationId xmlns:a16="http://schemas.microsoft.com/office/drawing/2014/main" id="{6DD4ACE8-21C9-474B-A84B-6E399CB9FBD5}"/>
              </a:ext>
            </a:extLst>
          </p:cNvPr>
          <p:cNvPicPr>
            <a:picLocks noChangeAspect="1"/>
          </p:cNvPicPr>
          <p:nvPr userDrawn="1"/>
        </p:nvPicPr>
        <p:blipFill>
          <a:blip r:embed="rId2"/>
          <a:srcRect/>
          <a:stretch/>
        </p:blipFill>
        <p:spPr>
          <a:xfrm>
            <a:off x="10924611" y="417443"/>
            <a:ext cx="826394" cy="800100"/>
          </a:xfrm>
          <a:prstGeom prst="rect">
            <a:avLst/>
          </a:prstGeom>
        </p:spPr>
      </p:pic>
      <p:sp>
        <p:nvSpPr>
          <p:cNvPr id="7" name="Platshållare för diagram 6">
            <a:extLst>
              <a:ext uri="{FF2B5EF4-FFF2-40B4-BE49-F238E27FC236}">
                <a16:creationId xmlns:a16="http://schemas.microsoft.com/office/drawing/2014/main" id="{FA784AEE-BB11-4271-AB33-DE0774105604}"/>
              </a:ext>
            </a:extLst>
          </p:cNvPr>
          <p:cNvSpPr>
            <a:spLocks noGrp="1"/>
          </p:cNvSpPr>
          <p:nvPr>
            <p:ph type="chart" sz="quarter" idx="15"/>
          </p:nvPr>
        </p:nvSpPr>
        <p:spPr>
          <a:xfrm>
            <a:off x="1103313" y="1657350"/>
            <a:ext cx="7767637" cy="4445000"/>
          </a:xfrm>
        </p:spPr>
        <p:txBody>
          <a:bodyPr/>
          <a:lstStyle>
            <a:lvl1pPr algn="ctr">
              <a:defRPr sz="800" cap="all" baseline="0"/>
            </a:lvl1pPr>
          </a:lstStyle>
          <a:p>
            <a:r>
              <a:rPr lang="en-GB"/>
              <a:t>Click icon to add chart</a:t>
            </a:r>
            <a:endParaRPr lang="sv-SE"/>
          </a:p>
        </p:txBody>
      </p:sp>
    </p:spTree>
    <p:extLst>
      <p:ext uri="{BB962C8B-B14F-4D97-AF65-F5344CB8AC3E}">
        <p14:creationId xmlns:p14="http://schemas.microsoft.com/office/powerpoint/2010/main" val="1317552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4C1ADE6-C058-9C40-B135-034EB97B437C}"/>
              </a:ext>
            </a:extLst>
          </p:cNvPr>
          <p:cNvSpPr>
            <a:spLocks noGrp="1"/>
          </p:cNvSpPr>
          <p:nvPr>
            <p:ph type="title" hasCustomPrompt="1"/>
          </p:nvPr>
        </p:nvSpPr>
        <p:spPr>
          <a:xfrm>
            <a:off x="1103709" y="265373"/>
            <a:ext cx="9360000" cy="657339"/>
          </a:xfrm>
        </p:spPr>
        <p:txBody>
          <a:bodyPr lIns="90000" bIns="18000"/>
          <a:lstStyle>
            <a:lvl1pPr>
              <a:defRPr/>
            </a:lvl1pPr>
          </a:lstStyle>
          <a:p>
            <a:r>
              <a:rPr lang="sv-SE"/>
              <a:t>Headline</a:t>
            </a:r>
          </a:p>
        </p:txBody>
      </p:sp>
      <p:sp>
        <p:nvSpPr>
          <p:cNvPr id="5" name="Platshållare för sidfot 4">
            <a:extLst>
              <a:ext uri="{FF2B5EF4-FFF2-40B4-BE49-F238E27FC236}">
                <a16:creationId xmlns:a16="http://schemas.microsoft.com/office/drawing/2014/main" id="{3A0D4D5C-5B1B-1441-A13B-8613512E59E2}"/>
              </a:ext>
            </a:extLst>
          </p:cNvPr>
          <p:cNvSpPr>
            <a:spLocks noGrp="1"/>
          </p:cNvSpPr>
          <p:nvPr>
            <p:ph type="ftr" sz="quarter" idx="11"/>
          </p:nvPr>
        </p:nvSpPr>
        <p:spPr>
          <a:xfrm>
            <a:off x="2053244" y="6475270"/>
            <a:ext cx="4320448" cy="365125"/>
          </a:xfrm>
        </p:spPr>
        <p:txBody>
          <a:bodyPr/>
          <a:lstStyle/>
          <a:p>
            <a:r>
              <a:rPr lang="sv-SE"/>
              <a:t>C.Maiano - SCL</a:t>
            </a:r>
            <a:endParaRPr lang="sv-SE" dirty="0"/>
          </a:p>
        </p:txBody>
      </p:sp>
      <p:sp>
        <p:nvSpPr>
          <p:cNvPr id="6" name="Platshållare för bildnummer 5">
            <a:extLst>
              <a:ext uri="{FF2B5EF4-FFF2-40B4-BE49-F238E27FC236}">
                <a16:creationId xmlns:a16="http://schemas.microsoft.com/office/drawing/2014/main" id="{184FAE50-4669-D540-A55E-354FF0C59458}"/>
              </a:ext>
            </a:extLst>
          </p:cNvPr>
          <p:cNvSpPr>
            <a:spLocks noGrp="1"/>
          </p:cNvSpPr>
          <p:nvPr>
            <p:ph type="sldNum" sz="quarter" idx="12"/>
          </p:nvPr>
        </p:nvSpPr>
        <p:spPr>
          <a:xfrm>
            <a:off x="8735292" y="6475270"/>
            <a:ext cx="2743200" cy="365125"/>
          </a:xfrm>
        </p:spPr>
        <p:txBody>
          <a:bodyPr/>
          <a:lstStyle/>
          <a:p>
            <a:fld id="{F7283078-D760-1647-8B80-66BA8B52336D}" type="slidenum">
              <a:rPr lang="sv-SE" smtClean="0"/>
              <a:t>‹#›</a:t>
            </a:fld>
            <a:endParaRPr lang="sv-SE"/>
          </a:p>
        </p:txBody>
      </p:sp>
      <p:sp>
        <p:nvSpPr>
          <p:cNvPr id="14" name="Platshållare för text 13">
            <a:extLst>
              <a:ext uri="{FF2B5EF4-FFF2-40B4-BE49-F238E27FC236}">
                <a16:creationId xmlns:a16="http://schemas.microsoft.com/office/drawing/2014/main" id="{DD16215C-7D16-4D0F-BA5D-E02EED6FB2D9}"/>
              </a:ext>
            </a:extLst>
          </p:cNvPr>
          <p:cNvSpPr>
            <a:spLocks noGrp="1"/>
          </p:cNvSpPr>
          <p:nvPr>
            <p:ph type="body" sz="quarter" idx="14" hasCustomPrompt="1"/>
          </p:nvPr>
        </p:nvSpPr>
        <p:spPr>
          <a:xfrm>
            <a:off x="1103709" y="931026"/>
            <a:ext cx="9360000" cy="507076"/>
          </a:xfrm>
        </p:spPr>
        <p:txBody>
          <a:bodyPr lIns="90000" tIns="18000">
            <a:noAutofit/>
          </a:bodyPr>
          <a:lstStyle>
            <a:lvl1pPr marL="0" indent="0">
              <a:spcBef>
                <a:spcPts val="0"/>
              </a:spcBef>
              <a:buFontTx/>
              <a:buNone/>
              <a:defRPr sz="2200">
                <a:solidFill>
                  <a:schemeClr val="accent1"/>
                </a:solidFill>
              </a:defRPr>
            </a:lvl1pPr>
            <a:lvl2pPr marL="82550" indent="0">
              <a:buNone/>
              <a:defRPr/>
            </a:lvl2pPr>
          </a:lstStyle>
          <a:p>
            <a:pPr lvl="0"/>
            <a:r>
              <a:rPr lang="sv-SE"/>
              <a:t>Sub-headline</a:t>
            </a:r>
          </a:p>
        </p:txBody>
      </p:sp>
      <p:sp>
        <p:nvSpPr>
          <p:cNvPr id="10" name="Rektangel 9">
            <a:extLst>
              <a:ext uri="{FF2B5EF4-FFF2-40B4-BE49-F238E27FC236}">
                <a16:creationId xmlns:a16="http://schemas.microsoft.com/office/drawing/2014/main" id="{A5E954D6-E4D2-47AD-A504-7408EC606D35}"/>
              </a:ext>
            </a:extLst>
          </p:cNvPr>
          <p:cNvSpPr/>
          <p:nvPr userDrawn="1"/>
        </p:nvSpPr>
        <p:spPr>
          <a:xfrm>
            <a:off x="0" y="447675"/>
            <a:ext cx="292101" cy="641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1" name="Bildobjekt 10">
            <a:extLst>
              <a:ext uri="{FF2B5EF4-FFF2-40B4-BE49-F238E27FC236}">
                <a16:creationId xmlns:a16="http://schemas.microsoft.com/office/drawing/2014/main" id="{6DD4ACE8-21C9-474B-A84B-6E399CB9FBD5}"/>
              </a:ext>
            </a:extLst>
          </p:cNvPr>
          <p:cNvPicPr>
            <a:picLocks noChangeAspect="1"/>
          </p:cNvPicPr>
          <p:nvPr userDrawn="1"/>
        </p:nvPicPr>
        <p:blipFill>
          <a:blip r:embed="rId2"/>
          <a:srcRect/>
          <a:stretch/>
        </p:blipFill>
        <p:spPr>
          <a:xfrm>
            <a:off x="10924611" y="417443"/>
            <a:ext cx="826394" cy="800100"/>
          </a:xfrm>
          <a:prstGeom prst="rect">
            <a:avLst/>
          </a:prstGeom>
        </p:spPr>
      </p:pic>
      <p:sp>
        <p:nvSpPr>
          <p:cNvPr id="8" name="Platshållare för tabell 7">
            <a:extLst>
              <a:ext uri="{FF2B5EF4-FFF2-40B4-BE49-F238E27FC236}">
                <a16:creationId xmlns:a16="http://schemas.microsoft.com/office/drawing/2014/main" id="{489D1BD7-202A-4115-BE6C-1B053CFFDE1E}"/>
              </a:ext>
            </a:extLst>
          </p:cNvPr>
          <p:cNvSpPr>
            <a:spLocks noGrp="1"/>
          </p:cNvSpPr>
          <p:nvPr>
            <p:ph type="tbl" sz="quarter" idx="15"/>
          </p:nvPr>
        </p:nvSpPr>
        <p:spPr>
          <a:xfrm>
            <a:off x="1103313" y="1614488"/>
            <a:ext cx="9359900" cy="4406900"/>
          </a:xfrm>
        </p:spPr>
        <p:txBody>
          <a:bodyPr/>
          <a:lstStyle>
            <a:lvl1pPr algn="ctr">
              <a:defRPr sz="800" cap="all" baseline="0"/>
            </a:lvl1pPr>
          </a:lstStyle>
          <a:p>
            <a:r>
              <a:rPr lang="en-GB"/>
              <a:t>Click icon to add table</a:t>
            </a:r>
            <a:endParaRPr lang="sv-SE"/>
          </a:p>
        </p:txBody>
      </p:sp>
      <p:sp>
        <p:nvSpPr>
          <p:cNvPr id="12" name="Platshållare för datum 3">
            <a:extLst>
              <a:ext uri="{FF2B5EF4-FFF2-40B4-BE49-F238E27FC236}">
                <a16:creationId xmlns:a16="http://schemas.microsoft.com/office/drawing/2014/main" id="{EF177138-95E5-674B-B010-143A8CD1453A}"/>
              </a:ext>
            </a:extLst>
          </p:cNvPr>
          <p:cNvSpPr>
            <a:spLocks noGrp="1"/>
          </p:cNvSpPr>
          <p:nvPr>
            <p:ph type="dt" sz="half" idx="10"/>
          </p:nvPr>
        </p:nvSpPr>
        <p:spPr>
          <a:xfrm>
            <a:off x="1195647" y="6475270"/>
            <a:ext cx="832658" cy="365125"/>
          </a:xfrm>
        </p:spPr>
        <p:txBody>
          <a:bodyPr/>
          <a:lstStyle/>
          <a:p>
            <a:r>
              <a:rPr lang="sv-SE"/>
              <a:t>2025-02-04</a:t>
            </a:r>
            <a:endParaRPr lang="sv-SE" dirty="0"/>
          </a:p>
        </p:txBody>
      </p:sp>
    </p:spTree>
    <p:extLst>
      <p:ext uri="{BB962C8B-B14F-4D97-AF65-F5344CB8AC3E}">
        <p14:creationId xmlns:p14="http://schemas.microsoft.com/office/powerpoint/2010/main" val="4225189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BE7B1DDB-F4AA-4E8D-BD07-905FE45A5555}"/>
              </a:ext>
            </a:extLst>
          </p:cNvPr>
          <p:cNvSpPr/>
          <p:nvPr userDrawn="1"/>
        </p:nvSpPr>
        <p:spPr>
          <a:xfrm>
            <a:off x="0" y="388593"/>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Rubrik 1">
            <a:extLst>
              <a:ext uri="{FF2B5EF4-FFF2-40B4-BE49-F238E27FC236}">
                <a16:creationId xmlns:a16="http://schemas.microsoft.com/office/drawing/2014/main" id="{34780BC8-191C-6D4B-93F3-54A06FD4FE76}"/>
              </a:ext>
            </a:extLst>
          </p:cNvPr>
          <p:cNvSpPr>
            <a:spLocks noGrp="1"/>
          </p:cNvSpPr>
          <p:nvPr>
            <p:ph type="ctrTitle"/>
          </p:nvPr>
        </p:nvSpPr>
        <p:spPr>
          <a:xfrm>
            <a:off x="1930395" y="1153621"/>
            <a:ext cx="8640000" cy="2387600"/>
          </a:xfrm>
        </p:spPr>
        <p:txBody>
          <a:bodyPr anchor="b">
            <a:noAutofit/>
          </a:bodyPr>
          <a:lstStyle>
            <a:lvl1pPr algn="l">
              <a:lnSpc>
                <a:spcPct val="100000"/>
              </a:lnSpc>
              <a:defRPr sz="4200">
                <a:solidFill>
                  <a:schemeClr val="bg1"/>
                </a:solidFill>
                <a:latin typeface="Segoe UI Semibold" panose="020B0702040204020203" pitchFamily="34" charset="0"/>
                <a:cs typeface="Segoe UI Semibold" panose="020B0702040204020203" pitchFamily="34" charset="0"/>
              </a:defRPr>
            </a:lvl1pPr>
          </a:lstStyle>
          <a:p>
            <a:r>
              <a:rPr lang="en-GB"/>
              <a:t>Click to edit Master title style</a:t>
            </a:r>
            <a:endParaRPr lang="sv-SE" dirty="0"/>
          </a:p>
        </p:txBody>
      </p:sp>
      <p:sp>
        <p:nvSpPr>
          <p:cNvPr id="8" name="Rektangel 7">
            <a:extLst>
              <a:ext uri="{FF2B5EF4-FFF2-40B4-BE49-F238E27FC236}">
                <a16:creationId xmlns:a16="http://schemas.microsoft.com/office/drawing/2014/main" id="{EC66F586-F662-4573-A59B-7D4EDD05A153}"/>
              </a:ext>
            </a:extLst>
          </p:cNvPr>
          <p:cNvSpPr/>
          <p:nvPr userDrawn="1"/>
        </p:nvSpPr>
        <p:spPr>
          <a:xfrm>
            <a:off x="-2" y="447675"/>
            <a:ext cx="292101" cy="6410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9" name="Bildobjekt 8">
            <a:extLst>
              <a:ext uri="{FF2B5EF4-FFF2-40B4-BE49-F238E27FC236}">
                <a16:creationId xmlns:a16="http://schemas.microsoft.com/office/drawing/2014/main" id="{3193CED5-E020-4279-918D-055F43A9188C}"/>
              </a:ext>
            </a:extLst>
          </p:cNvPr>
          <p:cNvPicPr>
            <a:picLocks noChangeAspect="1"/>
          </p:cNvPicPr>
          <p:nvPr userDrawn="1"/>
        </p:nvPicPr>
        <p:blipFill>
          <a:blip r:embed="rId2"/>
          <a:stretch>
            <a:fillRect/>
          </a:stretch>
        </p:blipFill>
        <p:spPr>
          <a:xfrm>
            <a:off x="10924611" y="417443"/>
            <a:ext cx="826395" cy="800100"/>
          </a:xfrm>
          <a:prstGeom prst="rect">
            <a:avLst/>
          </a:prstGeom>
        </p:spPr>
      </p:pic>
    </p:spTree>
    <p:extLst>
      <p:ext uri="{BB962C8B-B14F-4D97-AF65-F5344CB8AC3E}">
        <p14:creationId xmlns:p14="http://schemas.microsoft.com/office/powerpoint/2010/main" val="3949796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BE7B1DDB-F4AA-4E8D-BD07-905FE45A5555}"/>
              </a:ext>
            </a:extLst>
          </p:cNvPr>
          <p:cNvSpPr/>
          <p:nvPr userDrawn="1"/>
        </p:nvSpPr>
        <p:spPr>
          <a:xfrm>
            <a:off x="-2"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Rubrik 1">
            <a:extLst>
              <a:ext uri="{FF2B5EF4-FFF2-40B4-BE49-F238E27FC236}">
                <a16:creationId xmlns:a16="http://schemas.microsoft.com/office/drawing/2014/main" id="{34780BC8-191C-6D4B-93F3-54A06FD4FE76}"/>
              </a:ext>
            </a:extLst>
          </p:cNvPr>
          <p:cNvSpPr>
            <a:spLocks noGrp="1"/>
          </p:cNvSpPr>
          <p:nvPr>
            <p:ph type="ctrTitle"/>
          </p:nvPr>
        </p:nvSpPr>
        <p:spPr>
          <a:xfrm>
            <a:off x="1930395" y="1153621"/>
            <a:ext cx="8640000" cy="2387600"/>
          </a:xfrm>
        </p:spPr>
        <p:txBody>
          <a:bodyPr anchor="b">
            <a:noAutofit/>
          </a:bodyPr>
          <a:lstStyle>
            <a:lvl1pPr algn="l">
              <a:lnSpc>
                <a:spcPct val="100000"/>
              </a:lnSpc>
              <a:defRPr sz="4200">
                <a:solidFill>
                  <a:schemeClr val="bg1"/>
                </a:solidFill>
                <a:latin typeface="Segoe UI Semibold" panose="020B0702040204020203" pitchFamily="34" charset="0"/>
                <a:cs typeface="Segoe UI Semibold" panose="020B0702040204020203" pitchFamily="34" charset="0"/>
              </a:defRPr>
            </a:lvl1pPr>
          </a:lstStyle>
          <a:p>
            <a:r>
              <a:rPr lang="en-GB"/>
              <a:t>Click to edit Master title style</a:t>
            </a:r>
            <a:endParaRPr lang="sv-SE" dirty="0"/>
          </a:p>
        </p:txBody>
      </p:sp>
      <p:sp>
        <p:nvSpPr>
          <p:cNvPr id="3" name="Underrubrik 2">
            <a:extLst>
              <a:ext uri="{FF2B5EF4-FFF2-40B4-BE49-F238E27FC236}">
                <a16:creationId xmlns:a16="http://schemas.microsoft.com/office/drawing/2014/main" id="{81DF3056-F3A8-2949-876C-528413E342C4}"/>
              </a:ext>
            </a:extLst>
          </p:cNvPr>
          <p:cNvSpPr>
            <a:spLocks noGrp="1"/>
          </p:cNvSpPr>
          <p:nvPr>
            <p:ph type="subTitle" idx="1"/>
          </p:nvPr>
        </p:nvSpPr>
        <p:spPr>
          <a:xfrm>
            <a:off x="1930395" y="3883393"/>
            <a:ext cx="8640000" cy="921363"/>
          </a:xfrm>
          <a:prstGeom prst="rect">
            <a:avLst/>
          </a:prstGeom>
        </p:spPr>
        <p:txBody>
          <a:bodyPr lIns="90000">
            <a:noAutofit/>
          </a:bodyPr>
          <a:lstStyle>
            <a:lvl1pPr marL="0" indent="0" algn="l">
              <a:lnSpc>
                <a:spcPct val="100000"/>
              </a:lnSpc>
              <a:spcBef>
                <a:spcPts val="0"/>
              </a:spcBef>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sv-SE" dirty="0"/>
          </a:p>
        </p:txBody>
      </p:sp>
      <p:sp>
        <p:nvSpPr>
          <p:cNvPr id="8" name="Rektangel 7">
            <a:extLst>
              <a:ext uri="{FF2B5EF4-FFF2-40B4-BE49-F238E27FC236}">
                <a16:creationId xmlns:a16="http://schemas.microsoft.com/office/drawing/2014/main" id="{EC66F586-F662-4573-A59B-7D4EDD05A153}"/>
              </a:ext>
            </a:extLst>
          </p:cNvPr>
          <p:cNvSpPr/>
          <p:nvPr userDrawn="1"/>
        </p:nvSpPr>
        <p:spPr>
          <a:xfrm>
            <a:off x="-2" y="447675"/>
            <a:ext cx="292101" cy="6410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9" name="Bildobjekt 8">
            <a:extLst>
              <a:ext uri="{FF2B5EF4-FFF2-40B4-BE49-F238E27FC236}">
                <a16:creationId xmlns:a16="http://schemas.microsoft.com/office/drawing/2014/main" id="{3193CED5-E020-4279-918D-055F43A9188C}"/>
              </a:ext>
            </a:extLst>
          </p:cNvPr>
          <p:cNvPicPr>
            <a:picLocks noChangeAspect="1"/>
          </p:cNvPicPr>
          <p:nvPr userDrawn="1"/>
        </p:nvPicPr>
        <p:blipFill>
          <a:blip r:embed="rId2"/>
          <a:stretch>
            <a:fillRect/>
          </a:stretch>
        </p:blipFill>
        <p:spPr>
          <a:xfrm>
            <a:off x="10924611" y="417443"/>
            <a:ext cx="826395" cy="800100"/>
          </a:xfrm>
          <a:prstGeom prst="rect">
            <a:avLst/>
          </a:prstGeom>
        </p:spPr>
      </p:pic>
      <p:sp>
        <p:nvSpPr>
          <p:cNvPr id="15" name="Platshållare för text 14">
            <a:extLst>
              <a:ext uri="{FF2B5EF4-FFF2-40B4-BE49-F238E27FC236}">
                <a16:creationId xmlns:a16="http://schemas.microsoft.com/office/drawing/2014/main" id="{EA5DA2EE-60AD-41D0-96B0-DDF02E0AE545}"/>
              </a:ext>
            </a:extLst>
          </p:cNvPr>
          <p:cNvSpPr>
            <a:spLocks noGrp="1"/>
          </p:cNvSpPr>
          <p:nvPr>
            <p:ph type="body" sz="quarter" idx="10" hasCustomPrompt="1"/>
          </p:nvPr>
        </p:nvSpPr>
        <p:spPr>
          <a:xfrm>
            <a:off x="1930395" y="5605695"/>
            <a:ext cx="6290892" cy="459883"/>
          </a:xfrm>
          <a:prstGeom prst="rect">
            <a:avLst/>
          </a:prstGeom>
        </p:spPr>
        <p:txBody>
          <a:bodyPr lIns="90000" tIns="18000" bIns="36000" anchor="b" anchorCtr="0">
            <a:noAutofit/>
          </a:bodyPr>
          <a:lstStyle>
            <a:lvl1pPr marL="0" indent="0">
              <a:lnSpc>
                <a:spcPct val="100000"/>
              </a:lnSpc>
              <a:spcBef>
                <a:spcPts val="0"/>
              </a:spcBef>
              <a:buFontTx/>
              <a:buNone/>
              <a:defRPr sz="1200" b="1" strike="noStrike" cap="all" spc="120" baseline="0">
                <a:solidFill>
                  <a:schemeClr val="bg1"/>
                </a:solidFill>
              </a:defRPr>
            </a:lvl1pPr>
          </a:lstStyle>
          <a:p>
            <a:pPr lvl="0"/>
            <a:r>
              <a:rPr lang="sv-SE"/>
              <a:t>presented by &lt;name nameson&gt;</a:t>
            </a:r>
          </a:p>
        </p:txBody>
      </p:sp>
      <p:sp>
        <p:nvSpPr>
          <p:cNvPr id="10" name="Platshållare för datum 3">
            <a:extLst>
              <a:ext uri="{FF2B5EF4-FFF2-40B4-BE49-F238E27FC236}">
                <a16:creationId xmlns:a16="http://schemas.microsoft.com/office/drawing/2014/main" id="{5CE429DE-35D4-F144-9881-2C3DD8ABB666}"/>
              </a:ext>
            </a:extLst>
          </p:cNvPr>
          <p:cNvSpPr>
            <a:spLocks noGrp="1"/>
          </p:cNvSpPr>
          <p:nvPr>
            <p:ph type="dt" sz="half" idx="10"/>
          </p:nvPr>
        </p:nvSpPr>
        <p:spPr>
          <a:xfrm>
            <a:off x="1930395" y="6096663"/>
            <a:ext cx="1241068" cy="365125"/>
          </a:xfrm>
        </p:spPr>
        <p:txBody>
          <a:bodyPr/>
          <a:lstStyle>
            <a:lvl1pPr>
              <a:defRPr sz="1200"/>
            </a:lvl1pPr>
          </a:lstStyle>
          <a:p>
            <a:r>
              <a:rPr lang="sv-SE"/>
              <a:t>2025-02-04</a:t>
            </a:r>
            <a:endParaRPr lang="sv-SE" dirty="0"/>
          </a:p>
        </p:txBody>
      </p:sp>
    </p:spTree>
    <p:extLst>
      <p:ext uri="{BB962C8B-B14F-4D97-AF65-F5344CB8AC3E}">
        <p14:creationId xmlns:p14="http://schemas.microsoft.com/office/powerpoint/2010/main" val="1401384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9BCCEAFE-E21B-43CF-80C4-FF01C3F9D479}"/>
              </a:ext>
            </a:extLst>
          </p:cNvPr>
          <p:cNvSpPr/>
          <p:nvPr userDrawn="1"/>
        </p:nvSpPr>
        <p:spPr>
          <a:xfrm>
            <a:off x="0" y="16274"/>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Rubrik 1">
            <a:extLst>
              <a:ext uri="{FF2B5EF4-FFF2-40B4-BE49-F238E27FC236}">
                <a16:creationId xmlns:a16="http://schemas.microsoft.com/office/drawing/2014/main" id="{74C1ADE6-C058-9C40-B135-034EB97B437C}"/>
              </a:ext>
            </a:extLst>
          </p:cNvPr>
          <p:cNvSpPr>
            <a:spLocks noGrp="1"/>
          </p:cNvSpPr>
          <p:nvPr>
            <p:ph type="title" hasCustomPrompt="1"/>
          </p:nvPr>
        </p:nvSpPr>
        <p:spPr>
          <a:xfrm>
            <a:off x="1103709" y="265373"/>
            <a:ext cx="9360000" cy="657339"/>
          </a:xfrm>
        </p:spPr>
        <p:txBody>
          <a:bodyPr lIns="90000" bIns="18000"/>
          <a:lstStyle>
            <a:lvl1pPr>
              <a:defRPr>
                <a:solidFill>
                  <a:schemeClr val="bg1"/>
                </a:solidFill>
              </a:defRPr>
            </a:lvl1pPr>
          </a:lstStyle>
          <a:p>
            <a:r>
              <a:rPr lang="sv-SE"/>
              <a:t>Headline</a:t>
            </a:r>
          </a:p>
        </p:txBody>
      </p:sp>
      <p:sp>
        <p:nvSpPr>
          <p:cNvPr id="5" name="Platshållare för sidfot 4">
            <a:extLst>
              <a:ext uri="{FF2B5EF4-FFF2-40B4-BE49-F238E27FC236}">
                <a16:creationId xmlns:a16="http://schemas.microsoft.com/office/drawing/2014/main" id="{3A0D4D5C-5B1B-1441-A13B-8613512E59E2}"/>
              </a:ext>
            </a:extLst>
          </p:cNvPr>
          <p:cNvSpPr>
            <a:spLocks noGrp="1"/>
          </p:cNvSpPr>
          <p:nvPr>
            <p:ph type="ftr" sz="quarter" idx="11"/>
          </p:nvPr>
        </p:nvSpPr>
        <p:spPr>
          <a:xfrm>
            <a:off x="2053244" y="6475270"/>
            <a:ext cx="4320448" cy="365125"/>
          </a:xfrm>
        </p:spPr>
        <p:txBody>
          <a:bodyPr/>
          <a:lstStyle>
            <a:lvl1pPr>
              <a:defRPr>
                <a:solidFill>
                  <a:schemeClr val="bg1"/>
                </a:solidFill>
              </a:defRPr>
            </a:lvl1pPr>
          </a:lstStyle>
          <a:p>
            <a:r>
              <a:rPr lang="sv-SE"/>
              <a:t>C.Maiano - SCL</a:t>
            </a:r>
            <a:endParaRPr lang="sv-SE" dirty="0"/>
          </a:p>
        </p:txBody>
      </p:sp>
      <p:sp>
        <p:nvSpPr>
          <p:cNvPr id="6" name="Platshållare för bildnummer 5">
            <a:extLst>
              <a:ext uri="{FF2B5EF4-FFF2-40B4-BE49-F238E27FC236}">
                <a16:creationId xmlns:a16="http://schemas.microsoft.com/office/drawing/2014/main" id="{184FAE50-4669-D540-A55E-354FF0C59458}"/>
              </a:ext>
            </a:extLst>
          </p:cNvPr>
          <p:cNvSpPr>
            <a:spLocks noGrp="1"/>
          </p:cNvSpPr>
          <p:nvPr>
            <p:ph type="sldNum" sz="quarter" idx="12"/>
          </p:nvPr>
        </p:nvSpPr>
        <p:spPr>
          <a:xfrm>
            <a:off x="8735292" y="6475270"/>
            <a:ext cx="2743200" cy="365125"/>
          </a:xfrm>
        </p:spPr>
        <p:txBody>
          <a:bodyPr/>
          <a:lstStyle>
            <a:lvl1pPr>
              <a:defRPr>
                <a:solidFill>
                  <a:schemeClr val="bg1"/>
                </a:solidFill>
              </a:defRPr>
            </a:lvl1pPr>
          </a:lstStyle>
          <a:p>
            <a:fld id="{F7283078-D760-1647-8B80-66BA8B52336D}" type="slidenum">
              <a:rPr lang="sv-SE" smtClean="0"/>
              <a:pPr/>
              <a:t>‹#›</a:t>
            </a:fld>
            <a:endParaRPr lang="sv-SE"/>
          </a:p>
        </p:txBody>
      </p:sp>
      <p:sp>
        <p:nvSpPr>
          <p:cNvPr id="10" name="Rektangel 9">
            <a:extLst>
              <a:ext uri="{FF2B5EF4-FFF2-40B4-BE49-F238E27FC236}">
                <a16:creationId xmlns:a16="http://schemas.microsoft.com/office/drawing/2014/main" id="{A5E954D6-E4D2-47AD-A504-7408EC606D35}"/>
              </a:ext>
            </a:extLst>
          </p:cNvPr>
          <p:cNvSpPr/>
          <p:nvPr userDrawn="1"/>
        </p:nvSpPr>
        <p:spPr>
          <a:xfrm>
            <a:off x="0" y="447675"/>
            <a:ext cx="292101" cy="6410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2" name="Bildobjekt 11">
            <a:extLst>
              <a:ext uri="{FF2B5EF4-FFF2-40B4-BE49-F238E27FC236}">
                <a16:creationId xmlns:a16="http://schemas.microsoft.com/office/drawing/2014/main" id="{6426DF26-09C3-4DAE-B43E-0C11D6A63538}"/>
              </a:ext>
            </a:extLst>
          </p:cNvPr>
          <p:cNvPicPr>
            <a:picLocks noChangeAspect="1"/>
          </p:cNvPicPr>
          <p:nvPr userDrawn="1"/>
        </p:nvPicPr>
        <p:blipFill>
          <a:blip r:embed="rId2"/>
          <a:stretch>
            <a:fillRect/>
          </a:stretch>
        </p:blipFill>
        <p:spPr>
          <a:xfrm>
            <a:off x="10924611" y="417443"/>
            <a:ext cx="826395" cy="800100"/>
          </a:xfrm>
          <a:prstGeom prst="rect">
            <a:avLst/>
          </a:prstGeom>
        </p:spPr>
      </p:pic>
      <p:sp>
        <p:nvSpPr>
          <p:cNvPr id="11" name="Platshållare för text 10">
            <a:extLst>
              <a:ext uri="{FF2B5EF4-FFF2-40B4-BE49-F238E27FC236}">
                <a16:creationId xmlns:a16="http://schemas.microsoft.com/office/drawing/2014/main" id="{5C48DF05-1B09-4DA6-AC56-07304871CCD2}"/>
              </a:ext>
            </a:extLst>
          </p:cNvPr>
          <p:cNvSpPr>
            <a:spLocks noGrp="1"/>
          </p:cNvSpPr>
          <p:nvPr>
            <p:ph type="body" sz="quarter" idx="13"/>
          </p:nvPr>
        </p:nvSpPr>
        <p:spPr>
          <a:xfrm>
            <a:off x="1195647" y="1640719"/>
            <a:ext cx="10042073" cy="4375520"/>
          </a:xfrm>
        </p:spPr>
        <p:txBody>
          <a:bodyPr>
            <a:noAutofit/>
          </a:bodyPr>
          <a:lstStyle>
            <a:lvl1pPr marL="457200" indent="-457200">
              <a:buClr>
                <a:schemeClr val="bg1"/>
              </a:buClr>
              <a:buFont typeface="+mj-lt"/>
              <a:buAutoNum type="arabicPeriod"/>
              <a:defRPr>
                <a:solidFill>
                  <a:schemeClr val="bg1"/>
                </a:solidFill>
              </a:defRPr>
            </a:lvl1pPr>
            <a:lvl2pPr marL="82550" indent="0">
              <a:buNone/>
              <a:defRPr/>
            </a:lvl2pPr>
          </a:lstStyle>
          <a:p>
            <a:pPr lvl="0"/>
            <a:r>
              <a:rPr lang="en-GB"/>
              <a:t>Click to edit Master text styles</a:t>
            </a:r>
          </a:p>
        </p:txBody>
      </p:sp>
      <p:sp>
        <p:nvSpPr>
          <p:cNvPr id="14" name="Platshållare för datum 3">
            <a:extLst>
              <a:ext uri="{FF2B5EF4-FFF2-40B4-BE49-F238E27FC236}">
                <a16:creationId xmlns:a16="http://schemas.microsoft.com/office/drawing/2014/main" id="{04D3287D-3E21-D845-8766-C307E6765306}"/>
              </a:ext>
            </a:extLst>
          </p:cNvPr>
          <p:cNvSpPr>
            <a:spLocks noGrp="1"/>
          </p:cNvSpPr>
          <p:nvPr>
            <p:ph type="dt" sz="half" idx="10"/>
          </p:nvPr>
        </p:nvSpPr>
        <p:spPr>
          <a:xfrm>
            <a:off x="1195647" y="6475270"/>
            <a:ext cx="832658" cy="365125"/>
          </a:xfrm>
        </p:spPr>
        <p:txBody>
          <a:bodyPr/>
          <a:lstStyle/>
          <a:p>
            <a:r>
              <a:rPr lang="sv-SE"/>
              <a:t>2025-02-04</a:t>
            </a:r>
            <a:endParaRPr lang="sv-SE" dirty="0"/>
          </a:p>
        </p:txBody>
      </p:sp>
    </p:spTree>
    <p:extLst>
      <p:ext uri="{BB962C8B-B14F-4D97-AF65-F5344CB8AC3E}">
        <p14:creationId xmlns:p14="http://schemas.microsoft.com/office/powerpoint/2010/main" val="153988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ter/breaker slide">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250D024A-8F85-4618-9506-0F493B263A92}"/>
              </a:ext>
            </a:extLst>
          </p:cNvPr>
          <p:cNvSpPr/>
          <p:nvPr userDrawn="1"/>
        </p:nvSpPr>
        <p:spPr>
          <a:xfrm>
            <a:off x="0" y="0"/>
            <a:ext cx="647771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ktangel 7">
            <a:extLst>
              <a:ext uri="{FF2B5EF4-FFF2-40B4-BE49-F238E27FC236}">
                <a16:creationId xmlns:a16="http://schemas.microsoft.com/office/drawing/2014/main" id="{628E18C2-A66E-436E-89DA-1C5D481CB4B4}"/>
              </a:ext>
            </a:extLst>
          </p:cNvPr>
          <p:cNvSpPr/>
          <p:nvPr userDrawn="1"/>
        </p:nvSpPr>
        <p:spPr>
          <a:xfrm>
            <a:off x="0" y="447675"/>
            <a:ext cx="292101" cy="6410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Platshållare för bild 12">
            <a:extLst>
              <a:ext uri="{FF2B5EF4-FFF2-40B4-BE49-F238E27FC236}">
                <a16:creationId xmlns:a16="http://schemas.microsoft.com/office/drawing/2014/main" id="{4FD00856-A3E1-48A7-B9CD-D7B89BD6A06C}"/>
              </a:ext>
            </a:extLst>
          </p:cNvPr>
          <p:cNvSpPr>
            <a:spLocks noGrp="1"/>
          </p:cNvSpPr>
          <p:nvPr>
            <p:ph type="pic" sz="quarter" idx="12" hasCustomPrompt="1"/>
          </p:nvPr>
        </p:nvSpPr>
        <p:spPr>
          <a:xfrm>
            <a:off x="6477712" y="0"/>
            <a:ext cx="5714288" cy="6858000"/>
          </a:xfrm>
          <a:solidFill>
            <a:srgbClr val="ECECEC"/>
          </a:solidFill>
        </p:spPr>
        <p:txBody>
          <a:bodyPr>
            <a:normAutofit/>
          </a:bodyPr>
          <a:lstStyle>
            <a:lvl1pPr algn="ctr">
              <a:defRPr sz="800"/>
            </a:lvl1pPr>
          </a:lstStyle>
          <a:p>
            <a:r>
              <a:rPr lang="sv-SE"/>
              <a:t>INSERT IMAGE</a:t>
            </a:r>
          </a:p>
        </p:txBody>
      </p:sp>
      <p:sp>
        <p:nvSpPr>
          <p:cNvPr id="9" name="Platshållare för text 8">
            <a:extLst>
              <a:ext uri="{FF2B5EF4-FFF2-40B4-BE49-F238E27FC236}">
                <a16:creationId xmlns:a16="http://schemas.microsoft.com/office/drawing/2014/main" id="{A8D8C0FE-DA05-418D-9F18-A5A81125AD3F}"/>
              </a:ext>
            </a:extLst>
          </p:cNvPr>
          <p:cNvSpPr>
            <a:spLocks noGrp="1"/>
          </p:cNvSpPr>
          <p:nvPr>
            <p:ph type="body" sz="quarter" idx="11"/>
          </p:nvPr>
        </p:nvSpPr>
        <p:spPr>
          <a:xfrm>
            <a:off x="10924611" y="417443"/>
            <a:ext cx="828000" cy="799200"/>
          </a:xfrm>
          <a:blipFill>
            <a:blip r:embed="rId2"/>
            <a:stretch>
              <a:fillRect/>
            </a:stretch>
          </a:blipFill>
        </p:spPr>
        <p:txBody>
          <a:bodyPr>
            <a:normAutofit/>
          </a:bodyPr>
          <a:lstStyle>
            <a:lvl1pPr marL="0" indent="0">
              <a:buFontTx/>
              <a:buNone/>
              <a:defRPr sz="100">
                <a:noFill/>
              </a:defRPr>
            </a:lvl1pPr>
          </a:lstStyle>
          <a:p>
            <a:pPr lvl="0"/>
            <a:r>
              <a:rPr lang="en-GB"/>
              <a:t>Click to edit Master text styles</a:t>
            </a:r>
          </a:p>
        </p:txBody>
      </p:sp>
      <p:sp>
        <p:nvSpPr>
          <p:cNvPr id="7" name="Platshållare för text 6">
            <a:extLst>
              <a:ext uri="{FF2B5EF4-FFF2-40B4-BE49-F238E27FC236}">
                <a16:creationId xmlns:a16="http://schemas.microsoft.com/office/drawing/2014/main" id="{1848DA8D-03CE-4CA5-A851-F6ABAE67A9B0}"/>
              </a:ext>
            </a:extLst>
          </p:cNvPr>
          <p:cNvSpPr>
            <a:spLocks noGrp="1"/>
          </p:cNvSpPr>
          <p:nvPr>
            <p:ph type="body" sz="quarter" idx="10"/>
          </p:nvPr>
        </p:nvSpPr>
        <p:spPr>
          <a:xfrm>
            <a:off x="0" y="447675"/>
            <a:ext cx="292100" cy="6410325"/>
          </a:xfrm>
          <a:solidFill>
            <a:schemeClr val="bg1"/>
          </a:solidFill>
        </p:spPr>
        <p:txBody>
          <a:bodyPr>
            <a:normAutofit/>
          </a:bodyPr>
          <a:lstStyle>
            <a:lvl1pPr marL="0" indent="0">
              <a:buFontTx/>
              <a:buNone/>
              <a:defRPr sz="100">
                <a:noFill/>
              </a:defRPr>
            </a:lvl1pPr>
          </a:lstStyle>
          <a:p>
            <a:pPr lvl="0"/>
            <a:r>
              <a:rPr lang="en-GB"/>
              <a:t>Click to edit Master text styles</a:t>
            </a:r>
          </a:p>
        </p:txBody>
      </p:sp>
      <p:sp>
        <p:nvSpPr>
          <p:cNvPr id="3" name="Platshållare för text 2">
            <a:extLst>
              <a:ext uri="{FF2B5EF4-FFF2-40B4-BE49-F238E27FC236}">
                <a16:creationId xmlns:a16="http://schemas.microsoft.com/office/drawing/2014/main" id="{F55DE042-7DE8-4583-986C-40823753078B}"/>
              </a:ext>
            </a:extLst>
          </p:cNvPr>
          <p:cNvSpPr>
            <a:spLocks noGrp="1"/>
          </p:cNvSpPr>
          <p:nvPr>
            <p:ph type="body" sz="quarter" idx="13" hasCustomPrompt="1"/>
          </p:nvPr>
        </p:nvSpPr>
        <p:spPr>
          <a:xfrm>
            <a:off x="1230491" y="1051132"/>
            <a:ext cx="4255909" cy="829149"/>
          </a:xfrm>
        </p:spPr>
        <p:txBody>
          <a:bodyPr rIns="18000" anchor="b" anchorCtr="0"/>
          <a:lstStyle>
            <a:lvl1pPr marL="0" indent="0">
              <a:buFontTx/>
              <a:buNone/>
              <a:defRPr sz="4800">
                <a:solidFill>
                  <a:schemeClr val="bg1"/>
                </a:solidFill>
                <a:latin typeface="+mn-lt"/>
              </a:defRPr>
            </a:lvl1pPr>
            <a:lvl2pPr marL="82550" indent="0">
              <a:buNone/>
              <a:defRPr/>
            </a:lvl2pPr>
          </a:lstStyle>
          <a:p>
            <a:pPr lvl="0"/>
            <a:r>
              <a:rPr lang="sv-SE"/>
              <a:t># (chapter)</a:t>
            </a:r>
          </a:p>
        </p:txBody>
      </p:sp>
      <p:sp>
        <p:nvSpPr>
          <p:cNvPr id="11" name="Platshållare för text 2">
            <a:extLst>
              <a:ext uri="{FF2B5EF4-FFF2-40B4-BE49-F238E27FC236}">
                <a16:creationId xmlns:a16="http://schemas.microsoft.com/office/drawing/2014/main" id="{1DC53C5B-9DC3-4646-B6B3-DD59404D44D0}"/>
              </a:ext>
            </a:extLst>
          </p:cNvPr>
          <p:cNvSpPr>
            <a:spLocks noGrp="1"/>
          </p:cNvSpPr>
          <p:nvPr>
            <p:ph type="body" sz="quarter" idx="14" hasCustomPrompt="1"/>
          </p:nvPr>
        </p:nvSpPr>
        <p:spPr>
          <a:xfrm>
            <a:off x="1230491" y="2169209"/>
            <a:ext cx="4255909" cy="2462613"/>
          </a:xfrm>
        </p:spPr>
        <p:txBody>
          <a:bodyPr rIns="18000" anchor="t" anchorCtr="0"/>
          <a:lstStyle>
            <a:lvl1pPr marL="0" indent="0">
              <a:spcBef>
                <a:spcPts val="0"/>
              </a:spcBef>
              <a:buFontTx/>
              <a:buNone/>
              <a:defRPr sz="4200">
                <a:solidFill>
                  <a:schemeClr val="bg1"/>
                </a:solidFill>
                <a:latin typeface="Segoe UI Semibold" panose="020B0702040204020203" pitchFamily="34" charset="0"/>
                <a:cs typeface="Segoe UI Semibold" panose="020B0702040204020203" pitchFamily="34" charset="0"/>
              </a:defRPr>
            </a:lvl1pPr>
            <a:lvl2pPr marL="82550" indent="0">
              <a:buNone/>
              <a:defRPr/>
            </a:lvl2pPr>
          </a:lstStyle>
          <a:p>
            <a:pPr lvl="0"/>
            <a:r>
              <a:rPr lang="sv-SE"/>
              <a:t>Headline</a:t>
            </a:r>
          </a:p>
        </p:txBody>
      </p:sp>
    </p:spTree>
    <p:extLst>
      <p:ext uri="{BB962C8B-B14F-4D97-AF65-F5344CB8AC3E}">
        <p14:creationId xmlns:p14="http://schemas.microsoft.com/office/powerpoint/2010/main" val="3254649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e column">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4C1ADE6-C058-9C40-B135-034EB97B437C}"/>
              </a:ext>
            </a:extLst>
          </p:cNvPr>
          <p:cNvSpPr>
            <a:spLocks noGrp="1"/>
          </p:cNvSpPr>
          <p:nvPr>
            <p:ph type="title" hasCustomPrompt="1"/>
          </p:nvPr>
        </p:nvSpPr>
        <p:spPr>
          <a:xfrm>
            <a:off x="1103709" y="265373"/>
            <a:ext cx="9360000" cy="657339"/>
          </a:xfrm>
        </p:spPr>
        <p:txBody>
          <a:bodyPr lIns="90000" bIns="18000"/>
          <a:lstStyle>
            <a:lvl1pPr>
              <a:defRPr/>
            </a:lvl1pPr>
          </a:lstStyle>
          <a:p>
            <a:r>
              <a:rPr lang="sv-SE"/>
              <a:t>Headline</a:t>
            </a:r>
          </a:p>
        </p:txBody>
      </p:sp>
      <p:sp>
        <p:nvSpPr>
          <p:cNvPr id="5" name="Platshållare för sidfot 4">
            <a:extLst>
              <a:ext uri="{FF2B5EF4-FFF2-40B4-BE49-F238E27FC236}">
                <a16:creationId xmlns:a16="http://schemas.microsoft.com/office/drawing/2014/main" id="{3A0D4D5C-5B1B-1441-A13B-8613512E59E2}"/>
              </a:ext>
            </a:extLst>
          </p:cNvPr>
          <p:cNvSpPr>
            <a:spLocks noGrp="1"/>
          </p:cNvSpPr>
          <p:nvPr>
            <p:ph type="ftr" sz="quarter" idx="11"/>
          </p:nvPr>
        </p:nvSpPr>
        <p:spPr>
          <a:xfrm>
            <a:off x="2053244" y="6475270"/>
            <a:ext cx="4320448" cy="365125"/>
          </a:xfrm>
        </p:spPr>
        <p:txBody>
          <a:bodyPr/>
          <a:lstStyle/>
          <a:p>
            <a:r>
              <a:rPr lang="sv-SE"/>
              <a:t>C.Maiano - SCL</a:t>
            </a:r>
            <a:endParaRPr lang="sv-SE" dirty="0"/>
          </a:p>
        </p:txBody>
      </p:sp>
      <p:sp>
        <p:nvSpPr>
          <p:cNvPr id="6" name="Platshållare för bildnummer 5">
            <a:extLst>
              <a:ext uri="{FF2B5EF4-FFF2-40B4-BE49-F238E27FC236}">
                <a16:creationId xmlns:a16="http://schemas.microsoft.com/office/drawing/2014/main" id="{184FAE50-4669-D540-A55E-354FF0C59458}"/>
              </a:ext>
            </a:extLst>
          </p:cNvPr>
          <p:cNvSpPr>
            <a:spLocks noGrp="1"/>
          </p:cNvSpPr>
          <p:nvPr>
            <p:ph type="sldNum" sz="quarter" idx="12"/>
          </p:nvPr>
        </p:nvSpPr>
        <p:spPr>
          <a:xfrm>
            <a:off x="8735292" y="6475270"/>
            <a:ext cx="2743200" cy="365125"/>
          </a:xfrm>
        </p:spPr>
        <p:txBody>
          <a:bodyPr/>
          <a:lstStyle/>
          <a:p>
            <a:fld id="{F7283078-D760-1647-8B80-66BA8B52336D}" type="slidenum">
              <a:rPr lang="sv-SE" smtClean="0"/>
              <a:t>‹#›</a:t>
            </a:fld>
            <a:endParaRPr lang="sv-SE" dirty="0"/>
          </a:p>
        </p:txBody>
      </p:sp>
      <p:sp>
        <p:nvSpPr>
          <p:cNvPr id="14" name="Platshållare för text 13">
            <a:extLst>
              <a:ext uri="{FF2B5EF4-FFF2-40B4-BE49-F238E27FC236}">
                <a16:creationId xmlns:a16="http://schemas.microsoft.com/office/drawing/2014/main" id="{DD16215C-7D16-4D0F-BA5D-E02EED6FB2D9}"/>
              </a:ext>
            </a:extLst>
          </p:cNvPr>
          <p:cNvSpPr>
            <a:spLocks noGrp="1"/>
          </p:cNvSpPr>
          <p:nvPr>
            <p:ph type="body" sz="quarter" idx="14" hasCustomPrompt="1"/>
          </p:nvPr>
        </p:nvSpPr>
        <p:spPr>
          <a:xfrm>
            <a:off x="1103709" y="931026"/>
            <a:ext cx="9360000" cy="507076"/>
          </a:xfrm>
        </p:spPr>
        <p:txBody>
          <a:bodyPr lIns="90000" tIns="18000">
            <a:noAutofit/>
          </a:bodyPr>
          <a:lstStyle>
            <a:lvl1pPr marL="0" indent="0">
              <a:spcBef>
                <a:spcPts val="0"/>
              </a:spcBef>
              <a:buFontTx/>
              <a:buNone/>
              <a:defRPr sz="2200">
                <a:solidFill>
                  <a:schemeClr val="accent1"/>
                </a:solidFill>
              </a:defRPr>
            </a:lvl1pPr>
            <a:lvl2pPr marL="82550" indent="0">
              <a:buNone/>
              <a:defRPr/>
            </a:lvl2pPr>
          </a:lstStyle>
          <a:p>
            <a:pPr lvl="0"/>
            <a:r>
              <a:rPr lang="sv-SE"/>
              <a:t>Sub-headline</a:t>
            </a:r>
          </a:p>
        </p:txBody>
      </p:sp>
      <p:sp>
        <p:nvSpPr>
          <p:cNvPr id="10" name="Rektangel 9">
            <a:extLst>
              <a:ext uri="{FF2B5EF4-FFF2-40B4-BE49-F238E27FC236}">
                <a16:creationId xmlns:a16="http://schemas.microsoft.com/office/drawing/2014/main" id="{A5E954D6-E4D2-47AD-A504-7408EC606D35}"/>
              </a:ext>
            </a:extLst>
          </p:cNvPr>
          <p:cNvSpPr/>
          <p:nvPr userDrawn="1"/>
        </p:nvSpPr>
        <p:spPr>
          <a:xfrm>
            <a:off x="0" y="447675"/>
            <a:ext cx="292101" cy="641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1" name="Bildobjekt 10">
            <a:extLst>
              <a:ext uri="{FF2B5EF4-FFF2-40B4-BE49-F238E27FC236}">
                <a16:creationId xmlns:a16="http://schemas.microsoft.com/office/drawing/2014/main" id="{6DD4ACE8-21C9-474B-A84B-6E399CB9FBD5}"/>
              </a:ext>
            </a:extLst>
          </p:cNvPr>
          <p:cNvPicPr>
            <a:picLocks noChangeAspect="1"/>
          </p:cNvPicPr>
          <p:nvPr userDrawn="1"/>
        </p:nvPicPr>
        <p:blipFill>
          <a:blip r:embed="rId2"/>
          <a:srcRect/>
          <a:stretch/>
        </p:blipFill>
        <p:spPr>
          <a:xfrm>
            <a:off x="10924611" y="417443"/>
            <a:ext cx="826394" cy="800100"/>
          </a:xfrm>
          <a:prstGeom prst="rect">
            <a:avLst/>
          </a:prstGeom>
        </p:spPr>
      </p:pic>
      <p:sp>
        <p:nvSpPr>
          <p:cNvPr id="12" name="Platshållare för innehåll 2">
            <a:extLst>
              <a:ext uri="{FF2B5EF4-FFF2-40B4-BE49-F238E27FC236}">
                <a16:creationId xmlns:a16="http://schemas.microsoft.com/office/drawing/2014/main" id="{5917406D-4BE3-3B4C-BCFF-41B4F0FAB441}"/>
              </a:ext>
            </a:extLst>
          </p:cNvPr>
          <p:cNvSpPr>
            <a:spLocks noGrp="1"/>
          </p:cNvSpPr>
          <p:nvPr>
            <p:ph idx="1"/>
          </p:nvPr>
        </p:nvSpPr>
        <p:spPr>
          <a:xfrm>
            <a:off x="1094400" y="1562400"/>
            <a:ext cx="9365782" cy="4768062"/>
          </a:xfrm>
        </p:spPr>
        <p:txBody>
          <a:bodyPr lIns="0" rIns="18000"/>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sv-SE"/>
          </a:p>
        </p:txBody>
      </p:sp>
      <p:sp>
        <p:nvSpPr>
          <p:cNvPr id="13" name="Platshållare för datum 3">
            <a:extLst>
              <a:ext uri="{FF2B5EF4-FFF2-40B4-BE49-F238E27FC236}">
                <a16:creationId xmlns:a16="http://schemas.microsoft.com/office/drawing/2014/main" id="{3E8E36C4-8565-B94E-A90D-FF5DD7F86A6D}"/>
              </a:ext>
            </a:extLst>
          </p:cNvPr>
          <p:cNvSpPr>
            <a:spLocks noGrp="1"/>
          </p:cNvSpPr>
          <p:nvPr>
            <p:ph type="dt" sz="half" idx="10"/>
          </p:nvPr>
        </p:nvSpPr>
        <p:spPr>
          <a:xfrm>
            <a:off x="1195647" y="6475270"/>
            <a:ext cx="832658" cy="365125"/>
          </a:xfrm>
        </p:spPr>
        <p:txBody>
          <a:bodyPr/>
          <a:lstStyle/>
          <a:p>
            <a:r>
              <a:rPr lang="sv-SE"/>
              <a:t>2025-02-04</a:t>
            </a:r>
            <a:endParaRPr lang="sv-SE" dirty="0"/>
          </a:p>
        </p:txBody>
      </p:sp>
    </p:spTree>
    <p:extLst>
      <p:ext uri="{BB962C8B-B14F-4D97-AF65-F5344CB8AC3E}">
        <p14:creationId xmlns:p14="http://schemas.microsoft.com/office/powerpoint/2010/main" val="1280082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in 2 columns">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4C1ADE6-C058-9C40-B135-034EB97B437C}"/>
              </a:ext>
            </a:extLst>
          </p:cNvPr>
          <p:cNvSpPr>
            <a:spLocks noGrp="1"/>
          </p:cNvSpPr>
          <p:nvPr>
            <p:ph type="title" hasCustomPrompt="1"/>
          </p:nvPr>
        </p:nvSpPr>
        <p:spPr>
          <a:xfrm>
            <a:off x="1103709" y="265373"/>
            <a:ext cx="9360000" cy="657339"/>
          </a:xfrm>
        </p:spPr>
        <p:txBody>
          <a:bodyPr lIns="90000" bIns="18000"/>
          <a:lstStyle>
            <a:lvl1pPr>
              <a:defRPr/>
            </a:lvl1pPr>
          </a:lstStyle>
          <a:p>
            <a:r>
              <a:rPr lang="sv-SE"/>
              <a:t>Headline</a:t>
            </a:r>
          </a:p>
        </p:txBody>
      </p:sp>
      <p:sp>
        <p:nvSpPr>
          <p:cNvPr id="5" name="Platshållare för sidfot 4">
            <a:extLst>
              <a:ext uri="{FF2B5EF4-FFF2-40B4-BE49-F238E27FC236}">
                <a16:creationId xmlns:a16="http://schemas.microsoft.com/office/drawing/2014/main" id="{3A0D4D5C-5B1B-1441-A13B-8613512E59E2}"/>
              </a:ext>
            </a:extLst>
          </p:cNvPr>
          <p:cNvSpPr>
            <a:spLocks noGrp="1"/>
          </p:cNvSpPr>
          <p:nvPr>
            <p:ph type="ftr" sz="quarter" idx="11"/>
          </p:nvPr>
        </p:nvSpPr>
        <p:spPr>
          <a:xfrm>
            <a:off x="2053244" y="6475270"/>
            <a:ext cx="4320448" cy="365125"/>
          </a:xfrm>
        </p:spPr>
        <p:txBody>
          <a:bodyPr/>
          <a:lstStyle/>
          <a:p>
            <a:r>
              <a:rPr lang="sv-SE"/>
              <a:t>C.Maiano - SCL</a:t>
            </a:r>
            <a:endParaRPr lang="sv-SE" dirty="0"/>
          </a:p>
        </p:txBody>
      </p:sp>
      <p:sp>
        <p:nvSpPr>
          <p:cNvPr id="6" name="Platshållare för bildnummer 5">
            <a:extLst>
              <a:ext uri="{FF2B5EF4-FFF2-40B4-BE49-F238E27FC236}">
                <a16:creationId xmlns:a16="http://schemas.microsoft.com/office/drawing/2014/main" id="{184FAE50-4669-D540-A55E-354FF0C59458}"/>
              </a:ext>
            </a:extLst>
          </p:cNvPr>
          <p:cNvSpPr>
            <a:spLocks noGrp="1"/>
          </p:cNvSpPr>
          <p:nvPr>
            <p:ph type="sldNum" sz="quarter" idx="12"/>
          </p:nvPr>
        </p:nvSpPr>
        <p:spPr>
          <a:xfrm>
            <a:off x="8735292" y="6475270"/>
            <a:ext cx="2743200" cy="365125"/>
          </a:xfrm>
        </p:spPr>
        <p:txBody>
          <a:bodyPr/>
          <a:lstStyle/>
          <a:p>
            <a:fld id="{F7283078-D760-1647-8B80-66BA8B52336D}" type="slidenum">
              <a:rPr lang="sv-SE" smtClean="0"/>
              <a:t>‹#›</a:t>
            </a:fld>
            <a:endParaRPr lang="sv-SE"/>
          </a:p>
        </p:txBody>
      </p:sp>
      <p:sp>
        <p:nvSpPr>
          <p:cNvPr id="9" name="Platshållare för innehåll 2">
            <a:extLst>
              <a:ext uri="{FF2B5EF4-FFF2-40B4-BE49-F238E27FC236}">
                <a16:creationId xmlns:a16="http://schemas.microsoft.com/office/drawing/2014/main" id="{590CF35B-F516-4A5B-A8AB-7A0A283629E9}"/>
              </a:ext>
            </a:extLst>
          </p:cNvPr>
          <p:cNvSpPr>
            <a:spLocks noGrp="1"/>
          </p:cNvSpPr>
          <p:nvPr>
            <p:ph idx="1"/>
          </p:nvPr>
        </p:nvSpPr>
        <p:spPr>
          <a:xfrm>
            <a:off x="1094400" y="1562400"/>
            <a:ext cx="4993785" cy="4768062"/>
          </a:xfrm>
        </p:spPr>
        <p:txBody>
          <a:bodyPr lIns="0" rIns="18000"/>
          <a:lstStyle>
            <a:lvl1pPr>
              <a:lnSpc>
                <a:spcPct val="100000"/>
              </a:lnSpc>
              <a:defRPr/>
            </a:lvl1pPr>
            <a:lvl2pPr marL="358775" indent="-215900">
              <a:lnSpc>
                <a:spcPct val="100000"/>
              </a:lnSpc>
              <a:tabLst/>
              <a:defRPr/>
            </a:lvl2pPr>
            <a:lvl3pPr marL="449263" indent="-196850">
              <a:lnSpc>
                <a:spcPct val="100000"/>
              </a:lnSpc>
              <a:tabLst/>
              <a:defRPr/>
            </a:lvl3pPr>
            <a:lvl4pPr marL="541338" indent="-180000">
              <a:lnSpc>
                <a:spcPct val="100000"/>
              </a:lnSpc>
              <a:tabLst/>
              <a:defRPr/>
            </a:lvl4pPr>
            <a:lvl5pPr marL="630000" indent="-162000">
              <a:lnSpc>
                <a:spcPct val="100000"/>
              </a:lnSpc>
              <a:tabLs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sv-SE" dirty="0"/>
          </a:p>
        </p:txBody>
      </p:sp>
      <p:sp>
        <p:nvSpPr>
          <p:cNvPr id="12" name="Platshållare för innehåll 2">
            <a:extLst>
              <a:ext uri="{FF2B5EF4-FFF2-40B4-BE49-F238E27FC236}">
                <a16:creationId xmlns:a16="http://schemas.microsoft.com/office/drawing/2014/main" id="{BA21051E-3C35-41FB-8E6B-797DB8F26971}"/>
              </a:ext>
            </a:extLst>
          </p:cNvPr>
          <p:cNvSpPr>
            <a:spLocks noGrp="1"/>
          </p:cNvSpPr>
          <p:nvPr>
            <p:ph idx="13"/>
          </p:nvPr>
        </p:nvSpPr>
        <p:spPr>
          <a:xfrm>
            <a:off x="6373692" y="1562400"/>
            <a:ext cx="4993785" cy="4768062"/>
          </a:xfrm>
        </p:spPr>
        <p:txBody>
          <a:bodyPr lIns="0" rIns="18000"/>
          <a:lstStyle>
            <a:lvl1pPr>
              <a:lnSpc>
                <a:spcPct val="100000"/>
              </a:lnSpc>
              <a:defRPr/>
            </a:lvl1pPr>
            <a:lvl2pPr marL="360000" indent="-216000">
              <a:lnSpc>
                <a:spcPct val="100000"/>
              </a:lnSpc>
              <a:tabLst/>
              <a:defRPr/>
            </a:lvl2pPr>
            <a:lvl3pPr marL="450000" indent="-198000">
              <a:lnSpc>
                <a:spcPct val="100000"/>
              </a:lnSpc>
              <a:tabLst/>
              <a:defRPr/>
            </a:lvl3pPr>
            <a:lvl4pPr marL="540000" indent="-180000">
              <a:lnSpc>
                <a:spcPct val="100000"/>
              </a:lnSpc>
              <a:tabLst/>
              <a:defRPr/>
            </a:lvl4pPr>
            <a:lvl5pPr marL="628650" indent="-162000">
              <a:lnSpc>
                <a:spcPct val="100000"/>
              </a:lnSpc>
              <a:tabLs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sv-SE" dirty="0"/>
          </a:p>
        </p:txBody>
      </p:sp>
      <p:sp>
        <p:nvSpPr>
          <p:cNvPr id="14" name="Platshållare för text 13">
            <a:extLst>
              <a:ext uri="{FF2B5EF4-FFF2-40B4-BE49-F238E27FC236}">
                <a16:creationId xmlns:a16="http://schemas.microsoft.com/office/drawing/2014/main" id="{DD16215C-7D16-4D0F-BA5D-E02EED6FB2D9}"/>
              </a:ext>
            </a:extLst>
          </p:cNvPr>
          <p:cNvSpPr>
            <a:spLocks noGrp="1"/>
          </p:cNvSpPr>
          <p:nvPr>
            <p:ph type="body" sz="quarter" idx="14" hasCustomPrompt="1"/>
          </p:nvPr>
        </p:nvSpPr>
        <p:spPr>
          <a:xfrm>
            <a:off x="1103709" y="931026"/>
            <a:ext cx="9360000" cy="507076"/>
          </a:xfrm>
        </p:spPr>
        <p:txBody>
          <a:bodyPr lIns="90000" tIns="18000">
            <a:noAutofit/>
          </a:bodyPr>
          <a:lstStyle>
            <a:lvl1pPr marL="0" indent="0">
              <a:spcBef>
                <a:spcPts val="0"/>
              </a:spcBef>
              <a:buFontTx/>
              <a:buNone/>
              <a:defRPr sz="2200">
                <a:solidFill>
                  <a:schemeClr val="accent1"/>
                </a:solidFill>
              </a:defRPr>
            </a:lvl1pPr>
            <a:lvl2pPr marL="82550" indent="0">
              <a:buNone/>
              <a:defRPr/>
            </a:lvl2pPr>
          </a:lstStyle>
          <a:p>
            <a:pPr lvl="0"/>
            <a:r>
              <a:rPr lang="sv-SE"/>
              <a:t>Sub-headline</a:t>
            </a:r>
          </a:p>
        </p:txBody>
      </p:sp>
      <p:sp>
        <p:nvSpPr>
          <p:cNvPr id="15" name="Rektangel 14">
            <a:extLst>
              <a:ext uri="{FF2B5EF4-FFF2-40B4-BE49-F238E27FC236}">
                <a16:creationId xmlns:a16="http://schemas.microsoft.com/office/drawing/2014/main" id="{87E2C692-2C39-4CA8-AA87-45E0F36B6A0E}"/>
              </a:ext>
            </a:extLst>
          </p:cNvPr>
          <p:cNvSpPr/>
          <p:nvPr userDrawn="1"/>
        </p:nvSpPr>
        <p:spPr>
          <a:xfrm>
            <a:off x="0" y="447675"/>
            <a:ext cx="292101" cy="641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6" name="Bildobjekt 15">
            <a:extLst>
              <a:ext uri="{FF2B5EF4-FFF2-40B4-BE49-F238E27FC236}">
                <a16:creationId xmlns:a16="http://schemas.microsoft.com/office/drawing/2014/main" id="{E327627C-4BB8-4965-8107-0E7E741F8302}"/>
              </a:ext>
            </a:extLst>
          </p:cNvPr>
          <p:cNvPicPr>
            <a:picLocks noChangeAspect="1"/>
          </p:cNvPicPr>
          <p:nvPr userDrawn="1"/>
        </p:nvPicPr>
        <p:blipFill>
          <a:blip r:embed="rId2"/>
          <a:srcRect/>
          <a:stretch/>
        </p:blipFill>
        <p:spPr>
          <a:xfrm>
            <a:off x="10924611" y="417443"/>
            <a:ext cx="826394" cy="800100"/>
          </a:xfrm>
          <a:prstGeom prst="rect">
            <a:avLst/>
          </a:prstGeom>
        </p:spPr>
      </p:pic>
      <p:sp>
        <p:nvSpPr>
          <p:cNvPr id="11" name="Platshållare för datum 3">
            <a:extLst>
              <a:ext uri="{FF2B5EF4-FFF2-40B4-BE49-F238E27FC236}">
                <a16:creationId xmlns:a16="http://schemas.microsoft.com/office/drawing/2014/main" id="{154C1432-4F85-1F42-8016-9B83B89CC804}"/>
              </a:ext>
            </a:extLst>
          </p:cNvPr>
          <p:cNvSpPr>
            <a:spLocks noGrp="1"/>
          </p:cNvSpPr>
          <p:nvPr>
            <p:ph type="dt" sz="half" idx="10"/>
          </p:nvPr>
        </p:nvSpPr>
        <p:spPr>
          <a:xfrm>
            <a:off x="1195647" y="6475270"/>
            <a:ext cx="832658" cy="365125"/>
          </a:xfrm>
        </p:spPr>
        <p:txBody>
          <a:bodyPr/>
          <a:lstStyle/>
          <a:p>
            <a:r>
              <a:rPr lang="sv-SE"/>
              <a:t>2025-02-04</a:t>
            </a:r>
            <a:endParaRPr lang="sv-SE" dirty="0"/>
          </a:p>
        </p:txBody>
      </p:sp>
    </p:spTree>
    <p:extLst>
      <p:ext uri="{BB962C8B-B14F-4D97-AF65-F5344CB8AC3E}">
        <p14:creationId xmlns:p14="http://schemas.microsoft.com/office/powerpoint/2010/main" val="2135108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in 3 columns">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4C1ADE6-C058-9C40-B135-034EB97B437C}"/>
              </a:ext>
            </a:extLst>
          </p:cNvPr>
          <p:cNvSpPr>
            <a:spLocks noGrp="1"/>
          </p:cNvSpPr>
          <p:nvPr>
            <p:ph type="title" hasCustomPrompt="1"/>
          </p:nvPr>
        </p:nvSpPr>
        <p:spPr>
          <a:xfrm>
            <a:off x="1103709" y="265373"/>
            <a:ext cx="9360000" cy="657339"/>
          </a:xfrm>
        </p:spPr>
        <p:txBody>
          <a:bodyPr lIns="90000" bIns="18000"/>
          <a:lstStyle>
            <a:lvl1pPr>
              <a:defRPr/>
            </a:lvl1pPr>
          </a:lstStyle>
          <a:p>
            <a:r>
              <a:rPr lang="sv-SE"/>
              <a:t>Headline</a:t>
            </a:r>
          </a:p>
        </p:txBody>
      </p:sp>
      <p:sp>
        <p:nvSpPr>
          <p:cNvPr id="5" name="Platshållare för sidfot 4">
            <a:extLst>
              <a:ext uri="{FF2B5EF4-FFF2-40B4-BE49-F238E27FC236}">
                <a16:creationId xmlns:a16="http://schemas.microsoft.com/office/drawing/2014/main" id="{3A0D4D5C-5B1B-1441-A13B-8613512E59E2}"/>
              </a:ext>
            </a:extLst>
          </p:cNvPr>
          <p:cNvSpPr>
            <a:spLocks noGrp="1"/>
          </p:cNvSpPr>
          <p:nvPr>
            <p:ph type="ftr" sz="quarter" idx="11"/>
          </p:nvPr>
        </p:nvSpPr>
        <p:spPr>
          <a:xfrm>
            <a:off x="2053244" y="6475270"/>
            <a:ext cx="4320448" cy="365125"/>
          </a:xfrm>
        </p:spPr>
        <p:txBody>
          <a:bodyPr/>
          <a:lstStyle/>
          <a:p>
            <a:r>
              <a:rPr lang="sv-SE"/>
              <a:t>C.Maiano - SCL</a:t>
            </a:r>
            <a:endParaRPr lang="sv-SE" dirty="0"/>
          </a:p>
        </p:txBody>
      </p:sp>
      <p:sp>
        <p:nvSpPr>
          <p:cNvPr id="6" name="Platshållare för bildnummer 5">
            <a:extLst>
              <a:ext uri="{FF2B5EF4-FFF2-40B4-BE49-F238E27FC236}">
                <a16:creationId xmlns:a16="http://schemas.microsoft.com/office/drawing/2014/main" id="{184FAE50-4669-D540-A55E-354FF0C59458}"/>
              </a:ext>
            </a:extLst>
          </p:cNvPr>
          <p:cNvSpPr>
            <a:spLocks noGrp="1"/>
          </p:cNvSpPr>
          <p:nvPr>
            <p:ph type="sldNum" sz="quarter" idx="12"/>
          </p:nvPr>
        </p:nvSpPr>
        <p:spPr>
          <a:xfrm>
            <a:off x="8735292" y="6475270"/>
            <a:ext cx="2743200" cy="365125"/>
          </a:xfrm>
        </p:spPr>
        <p:txBody>
          <a:bodyPr/>
          <a:lstStyle/>
          <a:p>
            <a:fld id="{F7283078-D760-1647-8B80-66BA8B52336D}" type="slidenum">
              <a:rPr lang="sv-SE" smtClean="0"/>
              <a:t>‹#›</a:t>
            </a:fld>
            <a:endParaRPr lang="sv-SE"/>
          </a:p>
        </p:txBody>
      </p:sp>
      <p:sp>
        <p:nvSpPr>
          <p:cNvPr id="9" name="Platshållare för innehåll 2">
            <a:extLst>
              <a:ext uri="{FF2B5EF4-FFF2-40B4-BE49-F238E27FC236}">
                <a16:creationId xmlns:a16="http://schemas.microsoft.com/office/drawing/2014/main" id="{590CF35B-F516-4A5B-A8AB-7A0A283629E9}"/>
              </a:ext>
            </a:extLst>
          </p:cNvPr>
          <p:cNvSpPr>
            <a:spLocks noGrp="1"/>
          </p:cNvSpPr>
          <p:nvPr>
            <p:ph idx="1"/>
          </p:nvPr>
        </p:nvSpPr>
        <p:spPr>
          <a:xfrm>
            <a:off x="1094400" y="1562400"/>
            <a:ext cx="3255409" cy="4768062"/>
          </a:xfrm>
        </p:spPr>
        <p:txBody>
          <a:bodyPr lIns="0" rIns="18000"/>
          <a:lstStyle>
            <a:lvl1pPr>
              <a:lnSpc>
                <a:spcPct val="100000"/>
              </a:lnSpc>
              <a:defRPr/>
            </a:lvl1pPr>
            <a:lvl2pPr marL="360000" indent="-216000">
              <a:lnSpc>
                <a:spcPct val="100000"/>
              </a:lnSpc>
              <a:tabLst/>
              <a:defRPr/>
            </a:lvl2pPr>
            <a:lvl3pPr marL="449263" indent="-196850">
              <a:lnSpc>
                <a:spcPct val="100000"/>
              </a:lnSpc>
              <a:tabLst/>
              <a:defRPr/>
            </a:lvl3pPr>
            <a:lvl4pPr marL="541338" indent="-180975">
              <a:lnSpc>
                <a:spcPct val="100000"/>
              </a:lnSpc>
              <a:tabLst/>
              <a:defRPr/>
            </a:lvl4pPr>
            <a:lvl5pPr marL="630000" indent="-162000">
              <a:lnSpc>
                <a:spcPct val="100000"/>
              </a:lnSpc>
              <a:tabLs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sv-SE" dirty="0"/>
          </a:p>
        </p:txBody>
      </p:sp>
      <p:sp>
        <p:nvSpPr>
          <p:cNvPr id="14" name="Platshållare för text 13">
            <a:extLst>
              <a:ext uri="{FF2B5EF4-FFF2-40B4-BE49-F238E27FC236}">
                <a16:creationId xmlns:a16="http://schemas.microsoft.com/office/drawing/2014/main" id="{DD16215C-7D16-4D0F-BA5D-E02EED6FB2D9}"/>
              </a:ext>
            </a:extLst>
          </p:cNvPr>
          <p:cNvSpPr>
            <a:spLocks noGrp="1"/>
          </p:cNvSpPr>
          <p:nvPr>
            <p:ph type="body" sz="quarter" idx="14" hasCustomPrompt="1"/>
          </p:nvPr>
        </p:nvSpPr>
        <p:spPr>
          <a:xfrm>
            <a:off x="1103709" y="931026"/>
            <a:ext cx="9360000" cy="507076"/>
          </a:xfrm>
        </p:spPr>
        <p:txBody>
          <a:bodyPr lIns="90000" tIns="18000">
            <a:noAutofit/>
          </a:bodyPr>
          <a:lstStyle>
            <a:lvl1pPr marL="0" indent="0">
              <a:spcBef>
                <a:spcPts val="0"/>
              </a:spcBef>
              <a:buFontTx/>
              <a:buNone/>
              <a:defRPr sz="2200">
                <a:solidFill>
                  <a:schemeClr val="accent1"/>
                </a:solidFill>
              </a:defRPr>
            </a:lvl1pPr>
            <a:lvl2pPr marL="82550" indent="0">
              <a:buNone/>
              <a:defRPr/>
            </a:lvl2pPr>
          </a:lstStyle>
          <a:p>
            <a:pPr lvl="0"/>
            <a:r>
              <a:rPr lang="sv-SE"/>
              <a:t>Sub-headline</a:t>
            </a:r>
          </a:p>
        </p:txBody>
      </p:sp>
      <p:sp>
        <p:nvSpPr>
          <p:cNvPr id="15" name="Rektangel 14">
            <a:extLst>
              <a:ext uri="{FF2B5EF4-FFF2-40B4-BE49-F238E27FC236}">
                <a16:creationId xmlns:a16="http://schemas.microsoft.com/office/drawing/2014/main" id="{87E2C692-2C39-4CA8-AA87-45E0F36B6A0E}"/>
              </a:ext>
            </a:extLst>
          </p:cNvPr>
          <p:cNvSpPr/>
          <p:nvPr userDrawn="1"/>
        </p:nvSpPr>
        <p:spPr>
          <a:xfrm>
            <a:off x="0" y="447675"/>
            <a:ext cx="292101" cy="641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6" name="Bildobjekt 15">
            <a:extLst>
              <a:ext uri="{FF2B5EF4-FFF2-40B4-BE49-F238E27FC236}">
                <a16:creationId xmlns:a16="http://schemas.microsoft.com/office/drawing/2014/main" id="{E327627C-4BB8-4965-8107-0E7E741F8302}"/>
              </a:ext>
            </a:extLst>
          </p:cNvPr>
          <p:cNvPicPr>
            <a:picLocks noChangeAspect="1"/>
          </p:cNvPicPr>
          <p:nvPr userDrawn="1"/>
        </p:nvPicPr>
        <p:blipFill>
          <a:blip r:embed="rId2"/>
          <a:srcRect/>
          <a:stretch/>
        </p:blipFill>
        <p:spPr>
          <a:xfrm>
            <a:off x="10924611" y="417443"/>
            <a:ext cx="826394" cy="800100"/>
          </a:xfrm>
          <a:prstGeom prst="rect">
            <a:avLst/>
          </a:prstGeom>
        </p:spPr>
      </p:pic>
      <p:sp>
        <p:nvSpPr>
          <p:cNvPr id="13" name="Platshållare för innehåll 2">
            <a:extLst>
              <a:ext uri="{FF2B5EF4-FFF2-40B4-BE49-F238E27FC236}">
                <a16:creationId xmlns:a16="http://schemas.microsoft.com/office/drawing/2014/main" id="{B2D0E559-A900-41F3-93C5-387A7764A152}"/>
              </a:ext>
            </a:extLst>
          </p:cNvPr>
          <p:cNvSpPr>
            <a:spLocks noGrp="1"/>
          </p:cNvSpPr>
          <p:nvPr>
            <p:ph idx="15"/>
          </p:nvPr>
        </p:nvSpPr>
        <p:spPr>
          <a:xfrm>
            <a:off x="4605297" y="1562400"/>
            <a:ext cx="3255409" cy="4768062"/>
          </a:xfrm>
        </p:spPr>
        <p:txBody>
          <a:bodyPr lIns="0" rIns="18000"/>
          <a:lstStyle>
            <a:lvl1pPr>
              <a:lnSpc>
                <a:spcPct val="100000"/>
              </a:lnSpc>
              <a:defRPr/>
            </a:lvl1pPr>
            <a:lvl2pPr marL="360000" indent="-216000">
              <a:lnSpc>
                <a:spcPct val="100000"/>
              </a:lnSpc>
              <a:tabLst/>
              <a:defRPr/>
            </a:lvl2pPr>
            <a:lvl3pPr marL="450000" indent="-198000">
              <a:lnSpc>
                <a:spcPct val="100000"/>
              </a:lnSpc>
              <a:tabLst/>
              <a:defRPr/>
            </a:lvl3pPr>
            <a:lvl4pPr marL="539750" indent="-196850">
              <a:lnSpc>
                <a:spcPct val="100000"/>
              </a:lnSpc>
              <a:tabLst/>
              <a:defRPr/>
            </a:lvl4pPr>
            <a:lvl5pPr marL="630000" indent="-162000">
              <a:lnSpc>
                <a:spcPct val="100000"/>
              </a:lnSpc>
              <a:tabLs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sv-SE" dirty="0"/>
          </a:p>
        </p:txBody>
      </p:sp>
      <p:sp>
        <p:nvSpPr>
          <p:cNvPr id="17" name="Platshållare för innehåll 2">
            <a:extLst>
              <a:ext uri="{FF2B5EF4-FFF2-40B4-BE49-F238E27FC236}">
                <a16:creationId xmlns:a16="http://schemas.microsoft.com/office/drawing/2014/main" id="{E4E99B3B-ADB3-4D1A-9A7F-AA1B8528E6C7}"/>
              </a:ext>
            </a:extLst>
          </p:cNvPr>
          <p:cNvSpPr>
            <a:spLocks noGrp="1"/>
          </p:cNvSpPr>
          <p:nvPr>
            <p:ph idx="16"/>
          </p:nvPr>
        </p:nvSpPr>
        <p:spPr>
          <a:xfrm>
            <a:off x="8116194" y="1562400"/>
            <a:ext cx="3255409" cy="4768062"/>
          </a:xfrm>
        </p:spPr>
        <p:txBody>
          <a:bodyPr lIns="0" rIns="18000"/>
          <a:lstStyle>
            <a:lvl1pPr>
              <a:lnSpc>
                <a:spcPct val="100000"/>
              </a:lnSpc>
              <a:defRPr/>
            </a:lvl1pPr>
            <a:lvl2pPr marL="360000" indent="-216000">
              <a:lnSpc>
                <a:spcPct val="100000"/>
              </a:lnSpc>
              <a:tabLst/>
              <a:defRPr/>
            </a:lvl2pPr>
            <a:lvl3pPr marL="450000" indent="-198000">
              <a:lnSpc>
                <a:spcPct val="100000"/>
              </a:lnSpc>
              <a:tabLst/>
              <a:defRPr/>
            </a:lvl3pPr>
            <a:lvl4pPr marL="540000" indent="-180000">
              <a:lnSpc>
                <a:spcPct val="100000"/>
              </a:lnSpc>
              <a:tabLst/>
              <a:defRPr/>
            </a:lvl4pPr>
            <a:lvl5pPr marL="630000" indent="-162000">
              <a:lnSpc>
                <a:spcPct val="100000"/>
              </a:lnSpc>
              <a:tabLs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sv-SE" dirty="0"/>
          </a:p>
        </p:txBody>
      </p:sp>
      <p:sp>
        <p:nvSpPr>
          <p:cNvPr id="12" name="Platshållare för datum 3">
            <a:extLst>
              <a:ext uri="{FF2B5EF4-FFF2-40B4-BE49-F238E27FC236}">
                <a16:creationId xmlns:a16="http://schemas.microsoft.com/office/drawing/2014/main" id="{F91A8E7B-C629-D343-8A83-7EB0ADF6087A}"/>
              </a:ext>
            </a:extLst>
          </p:cNvPr>
          <p:cNvSpPr>
            <a:spLocks noGrp="1"/>
          </p:cNvSpPr>
          <p:nvPr>
            <p:ph type="dt" sz="half" idx="10"/>
          </p:nvPr>
        </p:nvSpPr>
        <p:spPr>
          <a:xfrm>
            <a:off x="1195647" y="6475270"/>
            <a:ext cx="832658" cy="365125"/>
          </a:xfrm>
        </p:spPr>
        <p:txBody>
          <a:bodyPr/>
          <a:lstStyle/>
          <a:p>
            <a:r>
              <a:rPr lang="sv-SE"/>
              <a:t>2025-02-04</a:t>
            </a:r>
            <a:endParaRPr lang="sv-SE" dirty="0"/>
          </a:p>
        </p:txBody>
      </p:sp>
    </p:spTree>
    <p:extLst>
      <p:ext uri="{BB962C8B-B14F-4D97-AF65-F5344CB8AC3E}">
        <p14:creationId xmlns:p14="http://schemas.microsoft.com/office/powerpoint/2010/main" val="2667666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 image">
    <p:spTree>
      <p:nvGrpSpPr>
        <p:cNvPr id="1" name=""/>
        <p:cNvGrpSpPr/>
        <p:nvPr/>
      </p:nvGrpSpPr>
      <p:grpSpPr>
        <a:xfrm>
          <a:off x="0" y="0"/>
          <a:ext cx="0" cy="0"/>
          <a:chOff x="0" y="0"/>
          <a:chExt cx="0" cy="0"/>
        </a:xfrm>
      </p:grpSpPr>
      <p:sp>
        <p:nvSpPr>
          <p:cNvPr id="7" name="Platshållare för bild 6">
            <a:extLst>
              <a:ext uri="{FF2B5EF4-FFF2-40B4-BE49-F238E27FC236}">
                <a16:creationId xmlns:a16="http://schemas.microsoft.com/office/drawing/2014/main" id="{16B191E2-1C71-4B4C-B562-DD793673C24E}"/>
              </a:ext>
            </a:extLst>
          </p:cNvPr>
          <p:cNvSpPr>
            <a:spLocks noGrp="1"/>
          </p:cNvSpPr>
          <p:nvPr>
            <p:ph type="pic" sz="quarter" idx="15" hasCustomPrompt="1"/>
          </p:nvPr>
        </p:nvSpPr>
        <p:spPr>
          <a:xfrm>
            <a:off x="6373813" y="1562100"/>
            <a:ext cx="4994275" cy="4768850"/>
          </a:xfrm>
          <a:solidFill>
            <a:schemeClr val="bg1">
              <a:lumMod val="85000"/>
            </a:schemeClr>
          </a:solidFill>
        </p:spPr>
        <p:txBody>
          <a:bodyPr>
            <a:normAutofit/>
          </a:bodyPr>
          <a:lstStyle>
            <a:lvl1pPr marL="0" indent="0" algn="ctr">
              <a:buFontTx/>
              <a:buNone/>
              <a:defRPr sz="800">
                <a:solidFill>
                  <a:srgbClr val="666666"/>
                </a:solidFill>
              </a:defRPr>
            </a:lvl1pPr>
          </a:lstStyle>
          <a:p>
            <a:r>
              <a:rPr lang="sv-SE"/>
              <a:t>INSERT IMAGE</a:t>
            </a:r>
          </a:p>
        </p:txBody>
      </p:sp>
      <p:sp>
        <p:nvSpPr>
          <p:cNvPr id="2" name="Rubrik 1">
            <a:extLst>
              <a:ext uri="{FF2B5EF4-FFF2-40B4-BE49-F238E27FC236}">
                <a16:creationId xmlns:a16="http://schemas.microsoft.com/office/drawing/2014/main" id="{74C1ADE6-C058-9C40-B135-034EB97B437C}"/>
              </a:ext>
            </a:extLst>
          </p:cNvPr>
          <p:cNvSpPr>
            <a:spLocks noGrp="1"/>
          </p:cNvSpPr>
          <p:nvPr>
            <p:ph type="title" hasCustomPrompt="1"/>
          </p:nvPr>
        </p:nvSpPr>
        <p:spPr>
          <a:xfrm>
            <a:off x="1103709" y="265373"/>
            <a:ext cx="9360000" cy="657339"/>
          </a:xfrm>
        </p:spPr>
        <p:txBody>
          <a:bodyPr lIns="90000" bIns="18000"/>
          <a:lstStyle>
            <a:lvl1pPr>
              <a:defRPr/>
            </a:lvl1pPr>
          </a:lstStyle>
          <a:p>
            <a:r>
              <a:rPr lang="sv-SE"/>
              <a:t>Headline</a:t>
            </a:r>
          </a:p>
        </p:txBody>
      </p:sp>
      <p:sp>
        <p:nvSpPr>
          <p:cNvPr id="5" name="Platshållare för sidfot 4">
            <a:extLst>
              <a:ext uri="{FF2B5EF4-FFF2-40B4-BE49-F238E27FC236}">
                <a16:creationId xmlns:a16="http://schemas.microsoft.com/office/drawing/2014/main" id="{3A0D4D5C-5B1B-1441-A13B-8613512E59E2}"/>
              </a:ext>
            </a:extLst>
          </p:cNvPr>
          <p:cNvSpPr>
            <a:spLocks noGrp="1"/>
          </p:cNvSpPr>
          <p:nvPr>
            <p:ph type="ftr" sz="quarter" idx="11"/>
          </p:nvPr>
        </p:nvSpPr>
        <p:spPr>
          <a:xfrm>
            <a:off x="2053244" y="6475270"/>
            <a:ext cx="4320448" cy="365125"/>
          </a:xfrm>
        </p:spPr>
        <p:txBody>
          <a:bodyPr/>
          <a:lstStyle/>
          <a:p>
            <a:r>
              <a:rPr lang="sv-SE"/>
              <a:t>C.Maiano - SCL</a:t>
            </a:r>
            <a:endParaRPr lang="sv-SE" dirty="0"/>
          </a:p>
        </p:txBody>
      </p:sp>
      <p:sp>
        <p:nvSpPr>
          <p:cNvPr id="6" name="Platshållare för bildnummer 5">
            <a:extLst>
              <a:ext uri="{FF2B5EF4-FFF2-40B4-BE49-F238E27FC236}">
                <a16:creationId xmlns:a16="http://schemas.microsoft.com/office/drawing/2014/main" id="{184FAE50-4669-D540-A55E-354FF0C59458}"/>
              </a:ext>
            </a:extLst>
          </p:cNvPr>
          <p:cNvSpPr>
            <a:spLocks noGrp="1"/>
          </p:cNvSpPr>
          <p:nvPr>
            <p:ph type="sldNum" sz="quarter" idx="12"/>
          </p:nvPr>
        </p:nvSpPr>
        <p:spPr>
          <a:xfrm>
            <a:off x="8735292" y="6475270"/>
            <a:ext cx="2743200" cy="365125"/>
          </a:xfrm>
        </p:spPr>
        <p:txBody>
          <a:bodyPr/>
          <a:lstStyle/>
          <a:p>
            <a:fld id="{F7283078-D760-1647-8B80-66BA8B52336D}" type="slidenum">
              <a:rPr lang="sv-SE" smtClean="0"/>
              <a:t>‹#›</a:t>
            </a:fld>
            <a:endParaRPr lang="sv-SE"/>
          </a:p>
        </p:txBody>
      </p:sp>
      <p:sp>
        <p:nvSpPr>
          <p:cNvPr id="9" name="Platshållare för innehåll 2">
            <a:extLst>
              <a:ext uri="{FF2B5EF4-FFF2-40B4-BE49-F238E27FC236}">
                <a16:creationId xmlns:a16="http://schemas.microsoft.com/office/drawing/2014/main" id="{590CF35B-F516-4A5B-A8AB-7A0A283629E9}"/>
              </a:ext>
            </a:extLst>
          </p:cNvPr>
          <p:cNvSpPr>
            <a:spLocks noGrp="1"/>
          </p:cNvSpPr>
          <p:nvPr>
            <p:ph idx="1"/>
          </p:nvPr>
        </p:nvSpPr>
        <p:spPr>
          <a:xfrm>
            <a:off x="1094400" y="1562400"/>
            <a:ext cx="4993785" cy="4768062"/>
          </a:xfrm>
        </p:spPr>
        <p:txBody>
          <a:bodyPr lIns="0" rIns="18000"/>
          <a:lstStyle>
            <a:lvl1pPr>
              <a:lnSpc>
                <a:spcPct val="100000"/>
              </a:lnSpc>
              <a:defRPr/>
            </a:lvl1pPr>
            <a:lvl2pPr marL="360000" indent="-216000">
              <a:lnSpc>
                <a:spcPct val="100000"/>
              </a:lnSpc>
              <a:tabLst/>
              <a:defRPr/>
            </a:lvl2pPr>
            <a:lvl3pPr marL="450000" indent="-198000">
              <a:lnSpc>
                <a:spcPct val="100000"/>
              </a:lnSpc>
              <a:tabLst/>
              <a:defRPr/>
            </a:lvl3pPr>
            <a:lvl4pPr marL="540000" indent="-180000">
              <a:lnSpc>
                <a:spcPct val="100000"/>
              </a:lnSpc>
              <a:tabLst/>
              <a:defRPr/>
            </a:lvl4pPr>
            <a:lvl5pPr marL="630000" indent="-162000">
              <a:lnSpc>
                <a:spcPct val="100000"/>
              </a:lnSpc>
              <a:tabLs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sv-SE" dirty="0"/>
          </a:p>
        </p:txBody>
      </p:sp>
      <p:sp>
        <p:nvSpPr>
          <p:cNvPr id="14" name="Platshållare för text 13">
            <a:extLst>
              <a:ext uri="{FF2B5EF4-FFF2-40B4-BE49-F238E27FC236}">
                <a16:creationId xmlns:a16="http://schemas.microsoft.com/office/drawing/2014/main" id="{DD16215C-7D16-4D0F-BA5D-E02EED6FB2D9}"/>
              </a:ext>
            </a:extLst>
          </p:cNvPr>
          <p:cNvSpPr>
            <a:spLocks noGrp="1"/>
          </p:cNvSpPr>
          <p:nvPr>
            <p:ph type="body" sz="quarter" idx="14" hasCustomPrompt="1"/>
          </p:nvPr>
        </p:nvSpPr>
        <p:spPr>
          <a:xfrm>
            <a:off x="1103709" y="931026"/>
            <a:ext cx="9360000" cy="507076"/>
          </a:xfrm>
        </p:spPr>
        <p:txBody>
          <a:bodyPr lIns="90000" tIns="18000">
            <a:noAutofit/>
          </a:bodyPr>
          <a:lstStyle>
            <a:lvl1pPr marL="0" indent="0">
              <a:spcBef>
                <a:spcPts val="0"/>
              </a:spcBef>
              <a:buFontTx/>
              <a:buNone/>
              <a:defRPr sz="2200">
                <a:solidFill>
                  <a:schemeClr val="accent1"/>
                </a:solidFill>
              </a:defRPr>
            </a:lvl1pPr>
            <a:lvl2pPr marL="82550" indent="0">
              <a:buNone/>
              <a:defRPr/>
            </a:lvl2pPr>
          </a:lstStyle>
          <a:p>
            <a:pPr lvl="0"/>
            <a:r>
              <a:rPr lang="sv-SE"/>
              <a:t>Sub-headline</a:t>
            </a:r>
          </a:p>
        </p:txBody>
      </p:sp>
      <p:sp>
        <p:nvSpPr>
          <p:cNvPr id="11" name="Rektangel 10">
            <a:extLst>
              <a:ext uri="{FF2B5EF4-FFF2-40B4-BE49-F238E27FC236}">
                <a16:creationId xmlns:a16="http://schemas.microsoft.com/office/drawing/2014/main" id="{BC4F3A85-66E6-412A-97CD-99D922EFBEE2}"/>
              </a:ext>
            </a:extLst>
          </p:cNvPr>
          <p:cNvSpPr/>
          <p:nvPr userDrawn="1"/>
        </p:nvSpPr>
        <p:spPr>
          <a:xfrm>
            <a:off x="0" y="447675"/>
            <a:ext cx="292101" cy="641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3" name="Bildobjekt 12">
            <a:extLst>
              <a:ext uri="{FF2B5EF4-FFF2-40B4-BE49-F238E27FC236}">
                <a16:creationId xmlns:a16="http://schemas.microsoft.com/office/drawing/2014/main" id="{506E76ED-0FF0-4A03-8EB9-06B57B12EC11}"/>
              </a:ext>
            </a:extLst>
          </p:cNvPr>
          <p:cNvPicPr>
            <a:picLocks noChangeAspect="1"/>
          </p:cNvPicPr>
          <p:nvPr userDrawn="1"/>
        </p:nvPicPr>
        <p:blipFill>
          <a:blip r:embed="rId2"/>
          <a:srcRect/>
          <a:stretch/>
        </p:blipFill>
        <p:spPr>
          <a:xfrm>
            <a:off x="10924611" y="417443"/>
            <a:ext cx="826394" cy="800100"/>
          </a:xfrm>
          <a:prstGeom prst="rect">
            <a:avLst/>
          </a:prstGeom>
        </p:spPr>
      </p:pic>
      <p:sp>
        <p:nvSpPr>
          <p:cNvPr id="12" name="Platshållare för datum 3">
            <a:extLst>
              <a:ext uri="{FF2B5EF4-FFF2-40B4-BE49-F238E27FC236}">
                <a16:creationId xmlns:a16="http://schemas.microsoft.com/office/drawing/2014/main" id="{5D496E45-863B-704B-B14F-5E0F58578D86}"/>
              </a:ext>
            </a:extLst>
          </p:cNvPr>
          <p:cNvSpPr>
            <a:spLocks noGrp="1"/>
          </p:cNvSpPr>
          <p:nvPr>
            <p:ph type="dt" sz="half" idx="10"/>
          </p:nvPr>
        </p:nvSpPr>
        <p:spPr>
          <a:xfrm>
            <a:off x="1195647" y="6475270"/>
            <a:ext cx="832658" cy="365125"/>
          </a:xfrm>
        </p:spPr>
        <p:txBody>
          <a:bodyPr/>
          <a:lstStyle/>
          <a:p>
            <a:r>
              <a:rPr lang="sv-SE"/>
              <a:t>2025-02-04</a:t>
            </a:r>
            <a:endParaRPr lang="sv-SE" dirty="0"/>
          </a:p>
        </p:txBody>
      </p:sp>
    </p:spTree>
    <p:extLst>
      <p:ext uri="{BB962C8B-B14F-4D97-AF65-F5344CB8AC3E}">
        <p14:creationId xmlns:p14="http://schemas.microsoft.com/office/powerpoint/2010/main" val="1066558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 Full width">
    <p:spTree>
      <p:nvGrpSpPr>
        <p:cNvPr id="1" name=""/>
        <p:cNvGrpSpPr/>
        <p:nvPr/>
      </p:nvGrpSpPr>
      <p:grpSpPr>
        <a:xfrm>
          <a:off x="0" y="0"/>
          <a:ext cx="0" cy="0"/>
          <a:chOff x="0" y="0"/>
          <a:chExt cx="0" cy="0"/>
        </a:xfrm>
      </p:grpSpPr>
      <p:sp>
        <p:nvSpPr>
          <p:cNvPr id="13" name="Platshållare för bild 12">
            <a:extLst>
              <a:ext uri="{FF2B5EF4-FFF2-40B4-BE49-F238E27FC236}">
                <a16:creationId xmlns:a16="http://schemas.microsoft.com/office/drawing/2014/main" id="{4FD00856-A3E1-48A7-B9CD-D7B89BD6A06C}"/>
              </a:ext>
            </a:extLst>
          </p:cNvPr>
          <p:cNvSpPr>
            <a:spLocks noGrp="1"/>
          </p:cNvSpPr>
          <p:nvPr>
            <p:ph type="pic" sz="quarter" idx="12" hasCustomPrompt="1"/>
          </p:nvPr>
        </p:nvSpPr>
        <p:spPr>
          <a:xfrm>
            <a:off x="0" y="0"/>
            <a:ext cx="12192000" cy="6858000"/>
          </a:xfrm>
          <a:solidFill>
            <a:schemeClr val="bg1">
              <a:lumMod val="85000"/>
            </a:schemeClr>
          </a:solidFill>
        </p:spPr>
        <p:txBody>
          <a:bodyPr>
            <a:normAutofit/>
          </a:bodyPr>
          <a:lstStyle>
            <a:lvl1pPr algn="ctr">
              <a:defRPr sz="800"/>
            </a:lvl1pPr>
          </a:lstStyle>
          <a:p>
            <a:r>
              <a:rPr lang="sv-SE" dirty="0"/>
              <a:t>INSERT IMAGE</a:t>
            </a:r>
          </a:p>
        </p:txBody>
      </p:sp>
      <p:sp>
        <p:nvSpPr>
          <p:cNvPr id="9" name="Platshållare för text 8">
            <a:extLst>
              <a:ext uri="{FF2B5EF4-FFF2-40B4-BE49-F238E27FC236}">
                <a16:creationId xmlns:a16="http://schemas.microsoft.com/office/drawing/2014/main" id="{A8D8C0FE-DA05-418D-9F18-A5A81125AD3F}"/>
              </a:ext>
            </a:extLst>
          </p:cNvPr>
          <p:cNvSpPr>
            <a:spLocks noGrp="1"/>
          </p:cNvSpPr>
          <p:nvPr>
            <p:ph type="body" sz="quarter" idx="11"/>
          </p:nvPr>
        </p:nvSpPr>
        <p:spPr>
          <a:xfrm>
            <a:off x="10924611" y="417443"/>
            <a:ext cx="828000" cy="799200"/>
          </a:xfrm>
          <a:blipFill>
            <a:blip r:embed="rId2"/>
            <a:stretch>
              <a:fillRect/>
            </a:stretch>
          </a:blipFill>
        </p:spPr>
        <p:txBody>
          <a:bodyPr>
            <a:normAutofit/>
          </a:bodyPr>
          <a:lstStyle>
            <a:lvl1pPr marL="0" indent="0">
              <a:buFontTx/>
              <a:buNone/>
              <a:defRPr sz="100">
                <a:noFill/>
              </a:defRPr>
            </a:lvl1pPr>
          </a:lstStyle>
          <a:p>
            <a:pPr lvl="0"/>
            <a:r>
              <a:rPr lang="en-GB"/>
              <a:t>Click to edit Master text styles</a:t>
            </a:r>
          </a:p>
        </p:txBody>
      </p:sp>
      <p:sp>
        <p:nvSpPr>
          <p:cNvPr id="7" name="Platshållare för text 6">
            <a:extLst>
              <a:ext uri="{FF2B5EF4-FFF2-40B4-BE49-F238E27FC236}">
                <a16:creationId xmlns:a16="http://schemas.microsoft.com/office/drawing/2014/main" id="{1848DA8D-03CE-4CA5-A851-F6ABAE67A9B0}"/>
              </a:ext>
            </a:extLst>
          </p:cNvPr>
          <p:cNvSpPr>
            <a:spLocks noGrp="1"/>
          </p:cNvSpPr>
          <p:nvPr>
            <p:ph type="body" sz="quarter" idx="10"/>
          </p:nvPr>
        </p:nvSpPr>
        <p:spPr>
          <a:xfrm>
            <a:off x="0" y="447675"/>
            <a:ext cx="292100" cy="6410325"/>
          </a:xfrm>
          <a:solidFill>
            <a:schemeClr val="bg1"/>
          </a:solidFill>
        </p:spPr>
        <p:txBody>
          <a:bodyPr>
            <a:normAutofit/>
          </a:bodyPr>
          <a:lstStyle>
            <a:lvl1pPr marL="0" indent="0">
              <a:buFontTx/>
              <a:buNone/>
              <a:defRPr sz="100">
                <a:noFill/>
              </a:defRPr>
            </a:lvl1pPr>
          </a:lstStyle>
          <a:p>
            <a:pPr lvl="0"/>
            <a:r>
              <a:rPr lang="en-GB"/>
              <a:t>Click to edit Master text styles</a:t>
            </a:r>
          </a:p>
        </p:txBody>
      </p:sp>
      <p:sp>
        <p:nvSpPr>
          <p:cNvPr id="5" name="Rubrik 1">
            <a:extLst>
              <a:ext uri="{FF2B5EF4-FFF2-40B4-BE49-F238E27FC236}">
                <a16:creationId xmlns:a16="http://schemas.microsoft.com/office/drawing/2014/main" id="{8F5BB748-C0D0-CB4F-BA93-7488E4BA7050}"/>
              </a:ext>
            </a:extLst>
          </p:cNvPr>
          <p:cNvSpPr>
            <a:spLocks noGrp="1"/>
          </p:cNvSpPr>
          <p:nvPr>
            <p:ph type="title" hasCustomPrompt="1"/>
          </p:nvPr>
        </p:nvSpPr>
        <p:spPr>
          <a:xfrm>
            <a:off x="1103709" y="265373"/>
            <a:ext cx="9360000" cy="657339"/>
          </a:xfrm>
        </p:spPr>
        <p:txBody>
          <a:bodyPr lIns="90000" bIns="18000"/>
          <a:lstStyle>
            <a:lvl1pPr>
              <a:defRPr>
                <a:solidFill>
                  <a:schemeClr val="bg1"/>
                </a:solidFill>
              </a:defRPr>
            </a:lvl1pPr>
          </a:lstStyle>
          <a:p>
            <a:r>
              <a:rPr lang="sv-SE" dirty="0"/>
              <a:t>Image </a:t>
            </a:r>
            <a:r>
              <a:rPr lang="sv-SE" dirty="0" err="1"/>
              <a:t>title</a:t>
            </a:r>
            <a:endParaRPr lang="sv-SE" dirty="0"/>
          </a:p>
        </p:txBody>
      </p:sp>
    </p:spTree>
    <p:extLst>
      <p:ext uri="{BB962C8B-B14F-4D97-AF65-F5344CB8AC3E}">
        <p14:creationId xmlns:p14="http://schemas.microsoft.com/office/powerpoint/2010/main" val="532865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81532B06-EA3A-AA45-A1FA-C8E1873FD090}"/>
              </a:ext>
            </a:extLst>
          </p:cNvPr>
          <p:cNvSpPr>
            <a:spLocks noGrp="1"/>
          </p:cNvSpPr>
          <p:nvPr>
            <p:ph type="title"/>
          </p:nvPr>
        </p:nvSpPr>
        <p:spPr>
          <a:xfrm>
            <a:off x="1103709" y="281999"/>
            <a:ext cx="9478393" cy="657340"/>
          </a:xfrm>
          <a:prstGeom prst="rect">
            <a:avLst/>
          </a:prstGeom>
        </p:spPr>
        <p:txBody>
          <a:bodyPr vert="horz" lIns="90000" tIns="45720" rIns="91440" bIns="45720" rtlCol="0" anchor="t" anchorCtr="0">
            <a:noAutofit/>
          </a:bodyPr>
          <a:lstStyle/>
          <a:p>
            <a:r>
              <a:rPr lang="sv-SE"/>
              <a:t>Klicka här för att ändra mall för rubrikformat</a:t>
            </a:r>
          </a:p>
        </p:txBody>
      </p:sp>
      <p:sp>
        <p:nvSpPr>
          <p:cNvPr id="4" name="Platshållare för datum 3">
            <a:extLst>
              <a:ext uri="{FF2B5EF4-FFF2-40B4-BE49-F238E27FC236}">
                <a16:creationId xmlns:a16="http://schemas.microsoft.com/office/drawing/2014/main" id="{66E4D6F2-5CFB-9D4E-AED8-120937FE2576}"/>
              </a:ext>
            </a:extLst>
          </p:cNvPr>
          <p:cNvSpPr>
            <a:spLocks noGrp="1"/>
          </p:cNvSpPr>
          <p:nvPr>
            <p:ph type="dt" sz="half" idx="2"/>
          </p:nvPr>
        </p:nvSpPr>
        <p:spPr>
          <a:xfrm>
            <a:off x="1195647" y="6483583"/>
            <a:ext cx="832658" cy="365125"/>
          </a:xfrm>
          <a:prstGeom prst="rect">
            <a:avLst/>
          </a:prstGeom>
        </p:spPr>
        <p:txBody>
          <a:bodyPr vert="horz" lIns="91440" tIns="45720" rIns="91440" bIns="45720" rtlCol="0" anchor="ctr"/>
          <a:lstStyle>
            <a:lvl1pPr algn="l">
              <a:defRPr sz="800" spc="80" baseline="0">
                <a:solidFill>
                  <a:srgbClr val="CCCCCC"/>
                </a:solidFill>
              </a:defRPr>
            </a:lvl1pPr>
          </a:lstStyle>
          <a:p>
            <a:r>
              <a:rPr lang="sv-SE"/>
              <a:t>2025-02-04</a:t>
            </a:r>
          </a:p>
        </p:txBody>
      </p:sp>
      <p:sp>
        <p:nvSpPr>
          <p:cNvPr id="5" name="Platshållare för sidfot 4">
            <a:extLst>
              <a:ext uri="{FF2B5EF4-FFF2-40B4-BE49-F238E27FC236}">
                <a16:creationId xmlns:a16="http://schemas.microsoft.com/office/drawing/2014/main" id="{515FD9D7-4C35-3343-B008-A413FF500A93}"/>
              </a:ext>
            </a:extLst>
          </p:cNvPr>
          <p:cNvSpPr>
            <a:spLocks noGrp="1"/>
          </p:cNvSpPr>
          <p:nvPr>
            <p:ph type="ftr" sz="quarter" idx="3"/>
          </p:nvPr>
        </p:nvSpPr>
        <p:spPr>
          <a:xfrm>
            <a:off x="2053244" y="6483583"/>
            <a:ext cx="4114800" cy="365125"/>
          </a:xfrm>
          <a:prstGeom prst="rect">
            <a:avLst/>
          </a:prstGeom>
        </p:spPr>
        <p:txBody>
          <a:bodyPr vert="horz" lIns="91440" tIns="45720" rIns="91440" bIns="45720" rtlCol="0" anchor="ctr"/>
          <a:lstStyle>
            <a:lvl1pPr algn="l">
              <a:defRPr sz="800" cap="all" spc="80" baseline="0">
                <a:solidFill>
                  <a:srgbClr val="CCCCCC"/>
                </a:solidFill>
              </a:defRPr>
            </a:lvl1pPr>
          </a:lstStyle>
          <a:p>
            <a:r>
              <a:rPr lang="sv-SE"/>
              <a:t>C.Maiano - SCL</a:t>
            </a:r>
          </a:p>
        </p:txBody>
      </p:sp>
      <p:sp>
        <p:nvSpPr>
          <p:cNvPr id="6" name="Platshållare för bildnummer 5">
            <a:extLst>
              <a:ext uri="{FF2B5EF4-FFF2-40B4-BE49-F238E27FC236}">
                <a16:creationId xmlns:a16="http://schemas.microsoft.com/office/drawing/2014/main" id="{AF6B396D-270A-E047-8DAD-6D51B53CAD64}"/>
              </a:ext>
            </a:extLst>
          </p:cNvPr>
          <p:cNvSpPr>
            <a:spLocks noGrp="1"/>
          </p:cNvSpPr>
          <p:nvPr>
            <p:ph type="sldNum" sz="quarter" idx="4"/>
          </p:nvPr>
        </p:nvSpPr>
        <p:spPr>
          <a:xfrm>
            <a:off x="8735292" y="6483583"/>
            <a:ext cx="2743200" cy="365125"/>
          </a:xfrm>
          <a:prstGeom prst="rect">
            <a:avLst/>
          </a:prstGeom>
        </p:spPr>
        <p:txBody>
          <a:bodyPr vert="horz" lIns="91440" tIns="45720" rIns="91440" bIns="45720" rtlCol="0" anchor="ctr"/>
          <a:lstStyle>
            <a:lvl1pPr algn="r">
              <a:defRPr sz="800" b="1">
                <a:solidFill>
                  <a:schemeClr val="accent1"/>
                </a:solidFill>
              </a:defRPr>
            </a:lvl1pPr>
          </a:lstStyle>
          <a:p>
            <a:fld id="{F7283078-D760-1647-8B80-66BA8B52336D}" type="slidenum">
              <a:rPr lang="sv-SE" smtClean="0"/>
              <a:pPr/>
              <a:t>‹#›</a:t>
            </a:fld>
            <a:endParaRPr lang="sv-SE"/>
          </a:p>
        </p:txBody>
      </p:sp>
      <p:sp>
        <p:nvSpPr>
          <p:cNvPr id="11" name="Platshållare för text 2">
            <a:extLst>
              <a:ext uri="{FF2B5EF4-FFF2-40B4-BE49-F238E27FC236}">
                <a16:creationId xmlns:a16="http://schemas.microsoft.com/office/drawing/2014/main" id="{CD0A89FF-22DC-4B6A-B9ED-60B2F32ED89E}"/>
              </a:ext>
            </a:extLst>
          </p:cNvPr>
          <p:cNvSpPr>
            <a:spLocks noGrp="1"/>
          </p:cNvSpPr>
          <p:nvPr>
            <p:ph type="body" idx="1"/>
          </p:nvPr>
        </p:nvSpPr>
        <p:spPr>
          <a:xfrm>
            <a:off x="1095894" y="1561865"/>
            <a:ext cx="9561022" cy="4565397"/>
          </a:xfrm>
          <a:prstGeom prst="rect">
            <a:avLst/>
          </a:prstGeom>
        </p:spPr>
        <p:txBody>
          <a:bodyPr vert="horz" lIns="0" tIns="45720" rIns="91440" bIns="45720" rtlCol="0">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825848757"/>
      </p:ext>
    </p:extLst>
  </p:cSld>
  <p:clrMap bg1="lt1" tx1="dk1" bg2="lt2" tx2="dk2" accent1="accent1" accent2="accent2" accent3="accent3" accent4="accent4" accent5="accent5" accent6="accent6" hlink="hlink" folHlink="folHlink"/>
  <p:sldLayoutIdLst>
    <p:sldLayoutId id="2147483655" r:id="rId1"/>
    <p:sldLayoutId id="2147483649" r:id="rId2"/>
    <p:sldLayoutId id="2147483665" r:id="rId3"/>
    <p:sldLayoutId id="2147483667" r:id="rId4"/>
    <p:sldLayoutId id="2147483669" r:id="rId5"/>
    <p:sldLayoutId id="2147483650" r:id="rId6"/>
    <p:sldLayoutId id="2147483668" r:id="rId7"/>
    <p:sldLayoutId id="2147483662" r:id="rId8"/>
    <p:sldLayoutId id="2147483664" r:id="rId9"/>
    <p:sldLayoutId id="2147483663" r:id="rId10"/>
    <p:sldLayoutId id="2147483666" r:id="rId11"/>
    <p:sldLayoutId id="2147483670"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lnSpc>
          <a:spcPct val="90000"/>
        </a:lnSpc>
        <a:spcBef>
          <a:spcPct val="0"/>
        </a:spcBef>
        <a:buNone/>
        <a:defRPr sz="4200" kern="1200">
          <a:solidFill>
            <a:srgbClr val="666666"/>
          </a:solidFill>
          <a:latin typeface="+mj-lt"/>
          <a:ea typeface="+mj-ea"/>
          <a:cs typeface="+mj-cs"/>
        </a:defRPr>
      </a:lvl1pPr>
    </p:titleStyle>
    <p:bodyStyle>
      <a:lvl1pPr marL="101600" indent="-101600" algn="l" defTabSz="914400" rtl="0" eaLnBrk="1" latinLnBrk="0" hangingPunct="1">
        <a:lnSpc>
          <a:spcPct val="100000"/>
        </a:lnSpc>
        <a:spcBef>
          <a:spcPts val="1000"/>
        </a:spcBef>
        <a:buClr>
          <a:srgbClr val="666666"/>
        </a:buClr>
        <a:buFont typeface="Segoe UI" panose="020B0502040204020203" pitchFamily="34" charset="0"/>
        <a:buChar char=" "/>
        <a:defRPr sz="2000" kern="1200">
          <a:solidFill>
            <a:srgbClr val="666666"/>
          </a:solidFill>
          <a:latin typeface="+mn-lt"/>
          <a:ea typeface="+mn-ea"/>
          <a:cs typeface="+mn-cs"/>
        </a:defRPr>
      </a:lvl1pPr>
      <a:lvl2pPr marL="315913" indent="-233363" algn="l" defTabSz="914400" rtl="0" eaLnBrk="1" latinLnBrk="0" hangingPunct="1">
        <a:lnSpc>
          <a:spcPct val="100000"/>
        </a:lnSpc>
        <a:spcBef>
          <a:spcPts val="1000"/>
        </a:spcBef>
        <a:buClr>
          <a:srgbClr val="666666"/>
        </a:buClr>
        <a:buFont typeface="Wingdings" panose="05000000000000000000" pitchFamily="2" charset="2"/>
        <a:buChar char=""/>
        <a:defRPr sz="2000" kern="1200">
          <a:solidFill>
            <a:srgbClr val="666666"/>
          </a:solidFill>
          <a:latin typeface="+mn-lt"/>
          <a:ea typeface="+mn-ea"/>
          <a:cs typeface="+mn-cs"/>
        </a:defRPr>
      </a:lvl2pPr>
      <a:lvl3pPr marL="582613" indent="-250825" algn="l" defTabSz="914400" rtl="0" eaLnBrk="1" latinLnBrk="0" hangingPunct="1">
        <a:lnSpc>
          <a:spcPct val="100000"/>
        </a:lnSpc>
        <a:spcBef>
          <a:spcPts val="1000"/>
        </a:spcBef>
        <a:buClr>
          <a:srgbClr val="666666"/>
        </a:buClr>
        <a:buFont typeface="Arial" panose="020B0604020202020204" pitchFamily="34" charset="0"/>
        <a:buChar char="−"/>
        <a:defRPr sz="1800" kern="1200">
          <a:solidFill>
            <a:srgbClr val="666666"/>
          </a:solidFill>
          <a:latin typeface="+mn-lt"/>
          <a:ea typeface="+mn-ea"/>
          <a:cs typeface="+mn-cs"/>
        </a:defRPr>
      </a:lvl3pPr>
      <a:lvl4pPr marL="839788" indent="-233363" algn="l" defTabSz="914400" rtl="0" eaLnBrk="1" latinLnBrk="0" hangingPunct="1">
        <a:lnSpc>
          <a:spcPct val="100000"/>
        </a:lnSpc>
        <a:spcBef>
          <a:spcPts val="1000"/>
        </a:spcBef>
        <a:buClr>
          <a:srgbClr val="666666"/>
        </a:buClr>
        <a:buFont typeface="Arial" panose="020B0604020202020204" pitchFamily="34" charset="0"/>
        <a:buChar char="−"/>
        <a:defRPr sz="1600" kern="1200">
          <a:solidFill>
            <a:srgbClr val="666666"/>
          </a:solidFill>
          <a:latin typeface="+mn-lt"/>
          <a:ea typeface="+mn-ea"/>
          <a:cs typeface="+mn-cs"/>
        </a:defRPr>
      </a:lvl4pPr>
      <a:lvl5pPr marL="1055688" indent="-200025" algn="l" defTabSz="914400" rtl="0" eaLnBrk="1" latinLnBrk="0" hangingPunct="1">
        <a:lnSpc>
          <a:spcPct val="100000"/>
        </a:lnSpc>
        <a:spcBef>
          <a:spcPts val="1000"/>
        </a:spcBef>
        <a:buClr>
          <a:srgbClr val="666666"/>
        </a:buClr>
        <a:buFont typeface="Arial" panose="020B0604020202020204" pitchFamily="34" charset="0"/>
        <a:buChar char="−"/>
        <a:defRPr sz="1400" kern="1200">
          <a:solidFill>
            <a:srgbClr val="6666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5.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2677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6957A-16E6-0647-4E77-01CF8538B991}"/>
              </a:ext>
            </a:extLst>
          </p:cNvPr>
          <p:cNvSpPr>
            <a:spLocks noGrp="1"/>
          </p:cNvSpPr>
          <p:nvPr>
            <p:ph type="title"/>
          </p:nvPr>
        </p:nvSpPr>
        <p:spPr/>
        <p:txBody>
          <a:bodyPr/>
          <a:lstStyle/>
          <a:p>
            <a:r>
              <a:rPr lang="en-SE" dirty="0"/>
              <a:t>Exending to live installation tracking</a:t>
            </a:r>
          </a:p>
        </p:txBody>
      </p:sp>
      <p:sp>
        <p:nvSpPr>
          <p:cNvPr id="3" name="Footer Placeholder 2">
            <a:extLst>
              <a:ext uri="{FF2B5EF4-FFF2-40B4-BE49-F238E27FC236}">
                <a16:creationId xmlns:a16="http://schemas.microsoft.com/office/drawing/2014/main" id="{659EDEB6-92D9-1239-4BC5-75DC6FCAEA58}"/>
              </a:ext>
            </a:extLst>
          </p:cNvPr>
          <p:cNvSpPr>
            <a:spLocks noGrp="1"/>
          </p:cNvSpPr>
          <p:nvPr>
            <p:ph type="ftr" sz="quarter" idx="11"/>
          </p:nvPr>
        </p:nvSpPr>
        <p:spPr/>
        <p:txBody>
          <a:bodyPr/>
          <a:lstStyle/>
          <a:p>
            <a:r>
              <a:rPr lang="sv-SE"/>
              <a:t>C.Maiano - SCL</a:t>
            </a:r>
            <a:endParaRPr lang="sv-SE" dirty="0"/>
          </a:p>
        </p:txBody>
      </p:sp>
      <p:sp>
        <p:nvSpPr>
          <p:cNvPr id="4" name="Slide Number Placeholder 3">
            <a:extLst>
              <a:ext uri="{FF2B5EF4-FFF2-40B4-BE49-F238E27FC236}">
                <a16:creationId xmlns:a16="http://schemas.microsoft.com/office/drawing/2014/main" id="{CC2566D2-ED5D-1E3F-BED3-B738D1D53438}"/>
              </a:ext>
            </a:extLst>
          </p:cNvPr>
          <p:cNvSpPr>
            <a:spLocks noGrp="1"/>
          </p:cNvSpPr>
          <p:nvPr>
            <p:ph type="sldNum" sz="quarter" idx="12"/>
          </p:nvPr>
        </p:nvSpPr>
        <p:spPr/>
        <p:txBody>
          <a:bodyPr/>
          <a:lstStyle/>
          <a:p>
            <a:fld id="{F7283078-D760-1647-8B80-66BA8B52336D}" type="slidenum">
              <a:rPr lang="sv-SE" smtClean="0"/>
              <a:t>10</a:t>
            </a:fld>
            <a:endParaRPr lang="sv-SE" dirty="0"/>
          </a:p>
        </p:txBody>
      </p:sp>
      <p:sp>
        <p:nvSpPr>
          <p:cNvPr id="5" name="Text Placeholder 4">
            <a:extLst>
              <a:ext uri="{FF2B5EF4-FFF2-40B4-BE49-F238E27FC236}">
                <a16:creationId xmlns:a16="http://schemas.microsoft.com/office/drawing/2014/main" id="{7A7F000C-0860-1952-BE5E-1F39345B27B3}"/>
              </a:ext>
            </a:extLst>
          </p:cNvPr>
          <p:cNvSpPr>
            <a:spLocks noGrp="1"/>
          </p:cNvSpPr>
          <p:nvPr>
            <p:ph type="body" sz="quarter" idx="14"/>
          </p:nvPr>
        </p:nvSpPr>
        <p:spPr/>
        <p:txBody>
          <a:bodyPr/>
          <a:lstStyle/>
          <a:p>
            <a:r>
              <a:rPr lang="en-SE" dirty="0"/>
              <a:t>Dashboard of installation tasks: cm-dashboard.cslab.esss.lu.se</a:t>
            </a:r>
          </a:p>
        </p:txBody>
      </p:sp>
      <p:sp>
        <p:nvSpPr>
          <p:cNvPr id="7" name="Date Placeholder 6">
            <a:extLst>
              <a:ext uri="{FF2B5EF4-FFF2-40B4-BE49-F238E27FC236}">
                <a16:creationId xmlns:a16="http://schemas.microsoft.com/office/drawing/2014/main" id="{74A51558-1E4F-9818-2D20-72C15E01F596}"/>
              </a:ext>
            </a:extLst>
          </p:cNvPr>
          <p:cNvSpPr>
            <a:spLocks noGrp="1"/>
          </p:cNvSpPr>
          <p:nvPr>
            <p:ph type="dt" sz="half" idx="10"/>
          </p:nvPr>
        </p:nvSpPr>
        <p:spPr/>
        <p:txBody>
          <a:bodyPr/>
          <a:lstStyle/>
          <a:p>
            <a:r>
              <a:rPr lang="sv-SE"/>
              <a:t>2025-02-04</a:t>
            </a:r>
            <a:endParaRPr lang="sv-SE" dirty="0"/>
          </a:p>
        </p:txBody>
      </p:sp>
      <p:pic>
        <p:nvPicPr>
          <p:cNvPr id="8" name="Picture 7">
            <a:extLst>
              <a:ext uri="{FF2B5EF4-FFF2-40B4-BE49-F238E27FC236}">
                <a16:creationId xmlns:a16="http://schemas.microsoft.com/office/drawing/2014/main" id="{A0FF50EA-4C2B-EBAA-6A3A-3781D568AC4A}"/>
              </a:ext>
            </a:extLst>
          </p:cNvPr>
          <p:cNvPicPr>
            <a:picLocks noChangeAspect="1"/>
          </p:cNvPicPr>
          <p:nvPr/>
        </p:nvPicPr>
        <p:blipFill>
          <a:blip r:embed="rId2"/>
          <a:stretch>
            <a:fillRect/>
          </a:stretch>
        </p:blipFill>
        <p:spPr>
          <a:xfrm>
            <a:off x="287075" y="1479492"/>
            <a:ext cx="9449778" cy="5378508"/>
          </a:xfrm>
          <a:prstGeom prst="rect">
            <a:avLst/>
          </a:prstGeom>
          <a:ln>
            <a:noFill/>
          </a:ln>
          <a:effectLst>
            <a:outerShdw blurRad="292100" dist="139700" dir="2700000" algn="tl" rotWithShape="0">
              <a:srgbClr val="333333">
                <a:alpha val="65000"/>
              </a:srgbClr>
            </a:outerShdw>
          </a:effectLst>
        </p:spPr>
      </p:pic>
      <p:sp>
        <p:nvSpPr>
          <p:cNvPr id="9" name="TextBox 8">
            <a:extLst>
              <a:ext uri="{FF2B5EF4-FFF2-40B4-BE49-F238E27FC236}">
                <a16:creationId xmlns:a16="http://schemas.microsoft.com/office/drawing/2014/main" id="{935FBD43-C9C2-8846-8245-439B208C37D3}"/>
              </a:ext>
            </a:extLst>
          </p:cNvPr>
          <p:cNvSpPr txBox="1"/>
          <p:nvPr/>
        </p:nvSpPr>
        <p:spPr>
          <a:xfrm>
            <a:off x="2723103" y="1994882"/>
            <a:ext cx="885179" cy="369332"/>
          </a:xfrm>
          <a:prstGeom prst="rect">
            <a:avLst/>
          </a:prstGeom>
          <a:noFill/>
        </p:spPr>
        <p:txBody>
          <a:bodyPr wrap="none" rtlCol="0">
            <a:spAutoFit/>
          </a:bodyPr>
          <a:lstStyle/>
          <a:p>
            <a:pPr algn="l"/>
            <a:r>
              <a:rPr lang="en-SE" dirty="0">
                <a:solidFill>
                  <a:srgbClr val="FF0000"/>
                </a:solidFill>
              </a:rPr>
              <a:t>13 SPK</a:t>
            </a:r>
          </a:p>
        </p:txBody>
      </p:sp>
      <p:sp>
        <p:nvSpPr>
          <p:cNvPr id="10" name="TextBox 9">
            <a:extLst>
              <a:ext uri="{FF2B5EF4-FFF2-40B4-BE49-F238E27FC236}">
                <a16:creationId xmlns:a16="http://schemas.microsoft.com/office/drawing/2014/main" id="{06F9721B-0F6B-D760-9787-23FFCB690472}"/>
              </a:ext>
            </a:extLst>
          </p:cNvPr>
          <p:cNvSpPr txBox="1"/>
          <p:nvPr/>
        </p:nvSpPr>
        <p:spPr>
          <a:xfrm>
            <a:off x="4814835" y="1994882"/>
            <a:ext cx="821059" cy="369332"/>
          </a:xfrm>
          <a:prstGeom prst="rect">
            <a:avLst/>
          </a:prstGeom>
          <a:noFill/>
        </p:spPr>
        <p:txBody>
          <a:bodyPr wrap="none" rtlCol="0">
            <a:spAutoFit/>
          </a:bodyPr>
          <a:lstStyle/>
          <a:p>
            <a:pPr algn="l"/>
            <a:r>
              <a:rPr lang="en-SE" dirty="0">
                <a:solidFill>
                  <a:srgbClr val="FF0000"/>
                </a:solidFill>
              </a:rPr>
              <a:t>9 MBL</a:t>
            </a:r>
          </a:p>
        </p:txBody>
      </p:sp>
      <p:sp>
        <p:nvSpPr>
          <p:cNvPr id="11" name="TextBox 10">
            <a:extLst>
              <a:ext uri="{FF2B5EF4-FFF2-40B4-BE49-F238E27FC236}">
                <a16:creationId xmlns:a16="http://schemas.microsoft.com/office/drawing/2014/main" id="{941CB1EF-CF6F-1709-E994-D42F427FE27B}"/>
              </a:ext>
            </a:extLst>
          </p:cNvPr>
          <p:cNvSpPr txBox="1"/>
          <p:nvPr/>
        </p:nvSpPr>
        <p:spPr>
          <a:xfrm>
            <a:off x="7660193" y="1994882"/>
            <a:ext cx="777777" cy="369332"/>
          </a:xfrm>
          <a:prstGeom prst="rect">
            <a:avLst/>
          </a:prstGeom>
          <a:noFill/>
        </p:spPr>
        <p:txBody>
          <a:bodyPr wrap="none" rtlCol="0">
            <a:spAutoFit/>
          </a:bodyPr>
          <a:lstStyle/>
          <a:p>
            <a:pPr algn="l"/>
            <a:r>
              <a:rPr lang="en-SE" dirty="0">
                <a:solidFill>
                  <a:srgbClr val="FF0000"/>
                </a:solidFill>
              </a:rPr>
              <a:t>5 HBL</a:t>
            </a:r>
          </a:p>
        </p:txBody>
      </p:sp>
      <p:grpSp>
        <p:nvGrpSpPr>
          <p:cNvPr id="21" name="Group 20">
            <a:extLst>
              <a:ext uri="{FF2B5EF4-FFF2-40B4-BE49-F238E27FC236}">
                <a16:creationId xmlns:a16="http://schemas.microsoft.com/office/drawing/2014/main" id="{3A0BAA3A-BD93-96D4-98C5-52ED2A1CC4B9}"/>
              </a:ext>
            </a:extLst>
          </p:cNvPr>
          <p:cNvGrpSpPr/>
          <p:nvPr/>
        </p:nvGrpSpPr>
        <p:grpSpPr>
          <a:xfrm>
            <a:off x="9897625" y="2052518"/>
            <a:ext cx="2065407" cy="1255682"/>
            <a:chOff x="9535886" y="2052518"/>
            <a:chExt cx="2065407" cy="1255682"/>
          </a:xfrm>
        </p:grpSpPr>
        <p:sp>
          <p:nvSpPr>
            <p:cNvPr id="12" name="Rectangle 11">
              <a:extLst>
                <a:ext uri="{FF2B5EF4-FFF2-40B4-BE49-F238E27FC236}">
                  <a16:creationId xmlns:a16="http://schemas.microsoft.com/office/drawing/2014/main" id="{755C22F5-0E0E-C714-02C6-F8ED5265DFA8}"/>
                </a:ext>
              </a:extLst>
            </p:cNvPr>
            <p:cNvSpPr/>
            <p:nvPr/>
          </p:nvSpPr>
          <p:spPr>
            <a:xfrm>
              <a:off x="9535886" y="2110154"/>
              <a:ext cx="255600" cy="254060"/>
            </a:xfrm>
            <a:prstGeom prst="rect">
              <a:avLst/>
            </a:prstGeom>
            <a:solidFill>
              <a:srgbClr val="0365C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3" name="Rectangle 12">
              <a:extLst>
                <a:ext uri="{FF2B5EF4-FFF2-40B4-BE49-F238E27FC236}">
                  <a16:creationId xmlns:a16="http://schemas.microsoft.com/office/drawing/2014/main" id="{D4F7ADAC-DFEC-CF83-A9AF-1E28E08CD186}"/>
                </a:ext>
              </a:extLst>
            </p:cNvPr>
            <p:cNvSpPr/>
            <p:nvPr/>
          </p:nvSpPr>
          <p:spPr>
            <a:xfrm>
              <a:off x="9535886" y="2405604"/>
              <a:ext cx="255600" cy="254060"/>
            </a:xfrm>
            <a:prstGeom prst="rect">
              <a:avLst/>
            </a:prstGeom>
            <a:solidFill>
              <a:srgbClr val="83C9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4" name="Rectangle 13">
              <a:extLst>
                <a:ext uri="{FF2B5EF4-FFF2-40B4-BE49-F238E27FC236}">
                  <a16:creationId xmlns:a16="http://schemas.microsoft.com/office/drawing/2014/main" id="{A4E80E55-0B41-3522-213F-BF830CB8107B}"/>
                </a:ext>
              </a:extLst>
            </p:cNvPr>
            <p:cNvSpPr/>
            <p:nvPr/>
          </p:nvSpPr>
          <p:spPr>
            <a:xfrm>
              <a:off x="9535886" y="2701054"/>
              <a:ext cx="255600" cy="254060"/>
            </a:xfrm>
            <a:prstGeom prst="rect">
              <a:avLst/>
            </a:prstGeom>
            <a:solidFill>
              <a:srgbClr val="FF2B2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5" name="Rectangle 14">
              <a:extLst>
                <a:ext uri="{FF2B5EF4-FFF2-40B4-BE49-F238E27FC236}">
                  <a16:creationId xmlns:a16="http://schemas.microsoft.com/office/drawing/2014/main" id="{2604C1B7-A42C-AE70-0084-043907453625}"/>
                </a:ext>
              </a:extLst>
            </p:cNvPr>
            <p:cNvSpPr/>
            <p:nvPr/>
          </p:nvSpPr>
          <p:spPr>
            <a:xfrm>
              <a:off x="9535886" y="2994876"/>
              <a:ext cx="255600" cy="254060"/>
            </a:xfrm>
            <a:prstGeom prst="rect">
              <a:avLst/>
            </a:prstGeom>
            <a:solidFill>
              <a:srgbClr val="FFABA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6" name="TextBox 15">
              <a:extLst>
                <a:ext uri="{FF2B5EF4-FFF2-40B4-BE49-F238E27FC236}">
                  <a16:creationId xmlns:a16="http://schemas.microsoft.com/office/drawing/2014/main" id="{62D86A9A-B9F8-8B50-9C58-7B6E3585BBBE}"/>
                </a:ext>
              </a:extLst>
            </p:cNvPr>
            <p:cNvSpPr txBox="1"/>
            <p:nvPr/>
          </p:nvSpPr>
          <p:spPr>
            <a:xfrm>
              <a:off x="9819440" y="2052518"/>
              <a:ext cx="1133708" cy="369332"/>
            </a:xfrm>
            <a:prstGeom prst="rect">
              <a:avLst/>
            </a:prstGeom>
            <a:noFill/>
          </p:spPr>
          <p:txBody>
            <a:bodyPr wrap="none" rtlCol="0">
              <a:spAutoFit/>
            </a:bodyPr>
            <a:lstStyle/>
            <a:p>
              <a:pPr algn="l"/>
              <a:r>
                <a:rPr lang="en-SE" dirty="0">
                  <a:solidFill>
                    <a:srgbClr val="666666"/>
                  </a:solidFill>
                </a:rPr>
                <a:t>Cryo task</a:t>
              </a:r>
            </a:p>
          </p:txBody>
        </p:sp>
        <p:sp>
          <p:nvSpPr>
            <p:cNvPr id="17" name="TextBox 16">
              <a:extLst>
                <a:ext uri="{FF2B5EF4-FFF2-40B4-BE49-F238E27FC236}">
                  <a16:creationId xmlns:a16="http://schemas.microsoft.com/office/drawing/2014/main" id="{10ABF58D-6945-26FA-6CB2-5E41F94C5177}"/>
                </a:ext>
              </a:extLst>
            </p:cNvPr>
            <p:cNvSpPr txBox="1"/>
            <p:nvPr/>
          </p:nvSpPr>
          <p:spPr>
            <a:xfrm>
              <a:off x="9791486" y="2347968"/>
              <a:ext cx="906017" cy="369332"/>
            </a:xfrm>
            <a:prstGeom prst="rect">
              <a:avLst/>
            </a:prstGeom>
            <a:noFill/>
          </p:spPr>
          <p:txBody>
            <a:bodyPr wrap="none" rtlCol="0">
              <a:spAutoFit/>
            </a:bodyPr>
            <a:lstStyle/>
            <a:p>
              <a:pPr algn="l"/>
              <a:r>
                <a:rPr lang="en-SE" dirty="0">
                  <a:solidFill>
                    <a:srgbClr val="666666"/>
                  </a:solidFill>
                </a:rPr>
                <a:t>RF task</a:t>
              </a:r>
            </a:p>
          </p:txBody>
        </p:sp>
        <p:sp>
          <p:nvSpPr>
            <p:cNvPr id="18" name="TextBox 17">
              <a:extLst>
                <a:ext uri="{FF2B5EF4-FFF2-40B4-BE49-F238E27FC236}">
                  <a16:creationId xmlns:a16="http://schemas.microsoft.com/office/drawing/2014/main" id="{FF21F413-ED8E-737C-7B82-E33F5587EF01}"/>
                </a:ext>
              </a:extLst>
            </p:cNvPr>
            <p:cNvSpPr txBox="1"/>
            <p:nvPr/>
          </p:nvSpPr>
          <p:spPr>
            <a:xfrm>
              <a:off x="9791486" y="2643418"/>
              <a:ext cx="1464953" cy="369332"/>
            </a:xfrm>
            <a:prstGeom prst="rect">
              <a:avLst/>
            </a:prstGeom>
            <a:noFill/>
          </p:spPr>
          <p:txBody>
            <a:bodyPr wrap="none" rtlCol="0">
              <a:spAutoFit/>
            </a:bodyPr>
            <a:lstStyle/>
            <a:p>
              <a:pPr algn="l"/>
              <a:r>
                <a:rPr lang="en-SE" dirty="0">
                  <a:solidFill>
                    <a:srgbClr val="666666"/>
                  </a:solidFill>
                </a:rPr>
                <a:t>Vacuum task</a:t>
              </a:r>
            </a:p>
          </p:txBody>
        </p:sp>
        <p:sp>
          <p:nvSpPr>
            <p:cNvPr id="19" name="TextBox 18">
              <a:extLst>
                <a:ext uri="{FF2B5EF4-FFF2-40B4-BE49-F238E27FC236}">
                  <a16:creationId xmlns:a16="http://schemas.microsoft.com/office/drawing/2014/main" id="{A0385EED-AB21-3610-18D3-2C82BE7EBFF4}"/>
                </a:ext>
              </a:extLst>
            </p:cNvPr>
            <p:cNvSpPr txBox="1"/>
            <p:nvPr/>
          </p:nvSpPr>
          <p:spPr>
            <a:xfrm>
              <a:off x="9797594" y="2938868"/>
              <a:ext cx="1803699" cy="369332"/>
            </a:xfrm>
            <a:prstGeom prst="rect">
              <a:avLst/>
            </a:prstGeom>
            <a:noFill/>
          </p:spPr>
          <p:txBody>
            <a:bodyPr wrap="none" rtlCol="0">
              <a:spAutoFit/>
            </a:bodyPr>
            <a:lstStyle/>
            <a:p>
              <a:pPr algn="l"/>
              <a:r>
                <a:rPr lang="en-SE" dirty="0">
                  <a:solidFill>
                    <a:srgbClr val="666666"/>
                  </a:solidFill>
                </a:rPr>
                <a:t>Mechanical task</a:t>
              </a:r>
            </a:p>
          </p:txBody>
        </p:sp>
      </p:grpSp>
      <p:sp>
        <p:nvSpPr>
          <p:cNvPr id="20" name="TextBox 19">
            <a:extLst>
              <a:ext uri="{FF2B5EF4-FFF2-40B4-BE49-F238E27FC236}">
                <a16:creationId xmlns:a16="http://schemas.microsoft.com/office/drawing/2014/main" id="{3FFDBF12-A025-C1C4-6E28-5B77B630E908}"/>
              </a:ext>
            </a:extLst>
          </p:cNvPr>
          <p:cNvSpPr txBox="1"/>
          <p:nvPr/>
        </p:nvSpPr>
        <p:spPr>
          <a:xfrm>
            <a:off x="9722051" y="4515621"/>
            <a:ext cx="2483372" cy="2031325"/>
          </a:xfrm>
          <a:prstGeom prst="rect">
            <a:avLst/>
          </a:prstGeom>
          <a:noFill/>
        </p:spPr>
        <p:txBody>
          <a:bodyPr wrap="none" rtlCol="0">
            <a:spAutoFit/>
          </a:bodyPr>
          <a:lstStyle/>
          <a:p>
            <a:pPr algn="l"/>
            <a:r>
              <a:rPr lang="en-SE" dirty="0">
                <a:solidFill>
                  <a:srgbClr val="666666"/>
                </a:solidFill>
              </a:rPr>
              <a:t>Task completion</a:t>
            </a:r>
          </a:p>
          <a:p>
            <a:pPr algn="l"/>
            <a:endParaRPr lang="en-SE" dirty="0">
              <a:solidFill>
                <a:srgbClr val="666666"/>
              </a:solidFill>
            </a:endParaRPr>
          </a:p>
          <a:p>
            <a:pPr algn="l"/>
            <a:r>
              <a:rPr lang="en-SE" dirty="0">
                <a:solidFill>
                  <a:srgbClr val="666666"/>
                </a:solidFill>
              </a:rPr>
              <a:t>Connection to infra</a:t>
            </a:r>
          </a:p>
          <a:p>
            <a:pPr algn="l"/>
            <a:r>
              <a:rPr lang="en-SE" dirty="0">
                <a:solidFill>
                  <a:srgbClr val="666666"/>
                </a:solidFill>
              </a:rPr>
              <a:t>Cabling</a:t>
            </a:r>
          </a:p>
          <a:p>
            <a:pPr algn="l"/>
            <a:endParaRPr lang="en-SE" dirty="0">
              <a:solidFill>
                <a:srgbClr val="666666"/>
              </a:solidFill>
            </a:endParaRPr>
          </a:p>
          <a:p>
            <a:pPr algn="l"/>
            <a:r>
              <a:rPr lang="en-SE" dirty="0">
                <a:solidFill>
                  <a:srgbClr val="666666"/>
                </a:solidFill>
              </a:rPr>
              <a:t>Instrument calibration</a:t>
            </a:r>
          </a:p>
          <a:p>
            <a:pPr algn="l"/>
            <a:r>
              <a:rPr lang="en-SE" dirty="0">
                <a:solidFill>
                  <a:srgbClr val="666666"/>
                </a:solidFill>
              </a:rPr>
              <a:t>Test status</a:t>
            </a:r>
          </a:p>
        </p:txBody>
      </p:sp>
    </p:spTree>
    <p:extLst>
      <p:ext uri="{BB962C8B-B14F-4D97-AF65-F5344CB8AC3E}">
        <p14:creationId xmlns:p14="http://schemas.microsoft.com/office/powerpoint/2010/main" val="1449148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A1ACC-1474-1948-F94C-55F6C3880533}"/>
              </a:ext>
            </a:extLst>
          </p:cNvPr>
          <p:cNvSpPr>
            <a:spLocks noGrp="1"/>
          </p:cNvSpPr>
          <p:nvPr>
            <p:ph type="title"/>
          </p:nvPr>
        </p:nvSpPr>
        <p:spPr/>
        <p:txBody>
          <a:bodyPr/>
          <a:lstStyle/>
          <a:p>
            <a:r>
              <a:rPr lang="en-GB" dirty="0"/>
              <a:t>4. Know issues deemed OK to proceed</a:t>
            </a:r>
            <a:br>
              <a:rPr lang="en-GB" dirty="0"/>
            </a:br>
            <a:endParaRPr lang="en-SE" dirty="0"/>
          </a:p>
        </p:txBody>
      </p:sp>
      <p:sp>
        <p:nvSpPr>
          <p:cNvPr id="3" name="Footer Placeholder 2">
            <a:extLst>
              <a:ext uri="{FF2B5EF4-FFF2-40B4-BE49-F238E27FC236}">
                <a16:creationId xmlns:a16="http://schemas.microsoft.com/office/drawing/2014/main" id="{7B209E18-0A49-948E-2FF4-3D061FDF8034}"/>
              </a:ext>
            </a:extLst>
          </p:cNvPr>
          <p:cNvSpPr>
            <a:spLocks noGrp="1"/>
          </p:cNvSpPr>
          <p:nvPr>
            <p:ph type="ftr" sz="quarter" idx="11"/>
          </p:nvPr>
        </p:nvSpPr>
        <p:spPr/>
        <p:txBody>
          <a:bodyPr/>
          <a:lstStyle/>
          <a:p>
            <a:r>
              <a:rPr lang="sv-SE"/>
              <a:t>C.Maiano - SCL</a:t>
            </a:r>
            <a:endParaRPr lang="sv-SE" dirty="0"/>
          </a:p>
        </p:txBody>
      </p:sp>
      <p:sp>
        <p:nvSpPr>
          <p:cNvPr id="4" name="Slide Number Placeholder 3">
            <a:extLst>
              <a:ext uri="{FF2B5EF4-FFF2-40B4-BE49-F238E27FC236}">
                <a16:creationId xmlns:a16="http://schemas.microsoft.com/office/drawing/2014/main" id="{929E64F3-DBB5-D44C-A007-A35ED6859AC9}"/>
              </a:ext>
            </a:extLst>
          </p:cNvPr>
          <p:cNvSpPr>
            <a:spLocks noGrp="1"/>
          </p:cNvSpPr>
          <p:nvPr>
            <p:ph type="sldNum" sz="quarter" idx="12"/>
          </p:nvPr>
        </p:nvSpPr>
        <p:spPr/>
        <p:txBody>
          <a:bodyPr/>
          <a:lstStyle/>
          <a:p>
            <a:fld id="{F7283078-D760-1647-8B80-66BA8B52336D}" type="slidenum">
              <a:rPr lang="sv-SE" smtClean="0"/>
              <a:t>11</a:t>
            </a:fld>
            <a:endParaRPr lang="sv-SE" dirty="0"/>
          </a:p>
        </p:txBody>
      </p:sp>
      <p:sp>
        <p:nvSpPr>
          <p:cNvPr id="5" name="Text Placeholder 4">
            <a:extLst>
              <a:ext uri="{FF2B5EF4-FFF2-40B4-BE49-F238E27FC236}">
                <a16:creationId xmlns:a16="http://schemas.microsoft.com/office/drawing/2014/main" id="{B3CE15DD-ECEB-05F9-3E7E-BF7B622E14A5}"/>
              </a:ext>
            </a:extLst>
          </p:cNvPr>
          <p:cNvSpPr>
            <a:spLocks noGrp="1"/>
          </p:cNvSpPr>
          <p:nvPr>
            <p:ph type="body" sz="quarter" idx="14"/>
          </p:nvPr>
        </p:nvSpPr>
        <p:spPr/>
        <p:txBody>
          <a:bodyPr/>
          <a:lstStyle/>
          <a:p>
            <a:endParaRPr lang="en-SE"/>
          </a:p>
        </p:txBody>
      </p:sp>
      <p:sp>
        <p:nvSpPr>
          <p:cNvPr id="6" name="Content Placeholder 5">
            <a:extLst>
              <a:ext uri="{FF2B5EF4-FFF2-40B4-BE49-F238E27FC236}">
                <a16:creationId xmlns:a16="http://schemas.microsoft.com/office/drawing/2014/main" id="{6907E210-FE92-343E-C3D7-A57CD9D8BC6F}"/>
              </a:ext>
            </a:extLst>
          </p:cNvPr>
          <p:cNvSpPr>
            <a:spLocks noGrp="1"/>
          </p:cNvSpPr>
          <p:nvPr>
            <p:ph idx="1"/>
          </p:nvPr>
        </p:nvSpPr>
        <p:spPr/>
        <p:txBody>
          <a:bodyPr anchor="ctr"/>
          <a:lstStyle/>
          <a:p>
            <a:pPr algn="ctr"/>
            <a:r>
              <a:rPr lang="en-SE" dirty="0"/>
              <a:t>NONE</a:t>
            </a:r>
          </a:p>
        </p:txBody>
      </p:sp>
      <p:sp>
        <p:nvSpPr>
          <p:cNvPr id="7" name="Date Placeholder 6">
            <a:extLst>
              <a:ext uri="{FF2B5EF4-FFF2-40B4-BE49-F238E27FC236}">
                <a16:creationId xmlns:a16="http://schemas.microsoft.com/office/drawing/2014/main" id="{6A55C2FC-E931-FEDC-11E2-20FF01B1267E}"/>
              </a:ext>
            </a:extLst>
          </p:cNvPr>
          <p:cNvSpPr>
            <a:spLocks noGrp="1"/>
          </p:cNvSpPr>
          <p:nvPr>
            <p:ph type="dt" sz="half" idx="10"/>
          </p:nvPr>
        </p:nvSpPr>
        <p:spPr/>
        <p:txBody>
          <a:bodyPr/>
          <a:lstStyle/>
          <a:p>
            <a:r>
              <a:rPr lang="sv-SE"/>
              <a:t>2025-02-04</a:t>
            </a:r>
            <a:endParaRPr lang="sv-SE" dirty="0"/>
          </a:p>
        </p:txBody>
      </p:sp>
    </p:spTree>
    <p:extLst>
      <p:ext uri="{BB962C8B-B14F-4D97-AF65-F5344CB8AC3E}">
        <p14:creationId xmlns:p14="http://schemas.microsoft.com/office/powerpoint/2010/main" val="860584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2E162-46A0-CEDB-E2DD-D25B077163FD}"/>
              </a:ext>
            </a:extLst>
          </p:cNvPr>
          <p:cNvSpPr>
            <a:spLocks noGrp="1"/>
          </p:cNvSpPr>
          <p:nvPr>
            <p:ph type="title"/>
          </p:nvPr>
        </p:nvSpPr>
        <p:spPr/>
        <p:txBody>
          <a:bodyPr/>
          <a:lstStyle/>
          <a:p>
            <a:r>
              <a:rPr lang="en-SE" dirty="0"/>
              <a:t>5. O</a:t>
            </a:r>
            <a:r>
              <a:rPr lang="en-GB" dirty="0"/>
              <a:t>pen CCRs or NCRs</a:t>
            </a:r>
            <a:br>
              <a:rPr lang="en-GB" dirty="0"/>
            </a:br>
            <a:endParaRPr lang="en-SE" dirty="0"/>
          </a:p>
        </p:txBody>
      </p:sp>
      <p:sp>
        <p:nvSpPr>
          <p:cNvPr id="3" name="Footer Placeholder 2">
            <a:extLst>
              <a:ext uri="{FF2B5EF4-FFF2-40B4-BE49-F238E27FC236}">
                <a16:creationId xmlns:a16="http://schemas.microsoft.com/office/drawing/2014/main" id="{21FE8F04-7CAC-8426-F693-7732F6FA1010}"/>
              </a:ext>
            </a:extLst>
          </p:cNvPr>
          <p:cNvSpPr>
            <a:spLocks noGrp="1"/>
          </p:cNvSpPr>
          <p:nvPr>
            <p:ph type="ftr" sz="quarter" idx="11"/>
          </p:nvPr>
        </p:nvSpPr>
        <p:spPr/>
        <p:txBody>
          <a:bodyPr/>
          <a:lstStyle/>
          <a:p>
            <a:r>
              <a:rPr lang="sv-SE"/>
              <a:t>C.Maiano - SCL</a:t>
            </a:r>
            <a:endParaRPr lang="sv-SE" dirty="0"/>
          </a:p>
        </p:txBody>
      </p:sp>
      <p:sp>
        <p:nvSpPr>
          <p:cNvPr id="4" name="Slide Number Placeholder 3">
            <a:extLst>
              <a:ext uri="{FF2B5EF4-FFF2-40B4-BE49-F238E27FC236}">
                <a16:creationId xmlns:a16="http://schemas.microsoft.com/office/drawing/2014/main" id="{99D1FDA7-AA81-118B-E589-AE781BD826DD}"/>
              </a:ext>
            </a:extLst>
          </p:cNvPr>
          <p:cNvSpPr>
            <a:spLocks noGrp="1"/>
          </p:cNvSpPr>
          <p:nvPr>
            <p:ph type="sldNum" sz="quarter" idx="12"/>
          </p:nvPr>
        </p:nvSpPr>
        <p:spPr/>
        <p:txBody>
          <a:bodyPr/>
          <a:lstStyle/>
          <a:p>
            <a:fld id="{F7283078-D760-1647-8B80-66BA8B52336D}" type="slidenum">
              <a:rPr lang="sv-SE" smtClean="0"/>
              <a:t>12</a:t>
            </a:fld>
            <a:endParaRPr lang="sv-SE" dirty="0"/>
          </a:p>
        </p:txBody>
      </p:sp>
      <p:sp>
        <p:nvSpPr>
          <p:cNvPr id="5" name="Text Placeholder 4">
            <a:extLst>
              <a:ext uri="{FF2B5EF4-FFF2-40B4-BE49-F238E27FC236}">
                <a16:creationId xmlns:a16="http://schemas.microsoft.com/office/drawing/2014/main" id="{52E6AE8D-FAF9-B2E1-E134-A49575E81CF3}"/>
              </a:ext>
            </a:extLst>
          </p:cNvPr>
          <p:cNvSpPr>
            <a:spLocks noGrp="1"/>
          </p:cNvSpPr>
          <p:nvPr>
            <p:ph type="body" sz="quarter" idx="14"/>
          </p:nvPr>
        </p:nvSpPr>
        <p:spPr/>
        <p:txBody>
          <a:bodyPr/>
          <a:lstStyle/>
          <a:p>
            <a:endParaRPr lang="en-SE"/>
          </a:p>
        </p:txBody>
      </p:sp>
      <p:graphicFrame>
        <p:nvGraphicFramePr>
          <p:cNvPr id="8" name="Content Placeholder 7">
            <a:extLst>
              <a:ext uri="{FF2B5EF4-FFF2-40B4-BE49-F238E27FC236}">
                <a16:creationId xmlns:a16="http://schemas.microsoft.com/office/drawing/2014/main" id="{6248AA9F-F3D5-ACF4-EB4A-DFD5F11CD021}"/>
              </a:ext>
            </a:extLst>
          </p:cNvPr>
          <p:cNvGraphicFramePr>
            <a:graphicFrameLocks noGrp="1"/>
          </p:cNvGraphicFramePr>
          <p:nvPr>
            <p:ph idx="1"/>
            <p:extLst>
              <p:ext uri="{D42A27DB-BD31-4B8C-83A1-F6EECF244321}">
                <p14:modId xmlns:p14="http://schemas.microsoft.com/office/powerpoint/2010/main" val="844173625"/>
              </p:ext>
            </p:extLst>
          </p:nvPr>
        </p:nvGraphicFramePr>
        <p:xfrm>
          <a:off x="1103709" y="1776270"/>
          <a:ext cx="9360000" cy="2708910"/>
        </p:xfrm>
        <a:graphic>
          <a:graphicData uri="http://schemas.openxmlformats.org/drawingml/2006/table">
            <a:tbl>
              <a:tblPr>
                <a:tableStyleId>{5C22544A-7EE6-4342-B048-85BDC9FD1C3A}</a:tableStyleId>
              </a:tblPr>
              <a:tblGrid>
                <a:gridCol w="1076783">
                  <a:extLst>
                    <a:ext uri="{9D8B030D-6E8A-4147-A177-3AD203B41FA5}">
                      <a16:colId xmlns:a16="http://schemas.microsoft.com/office/drawing/2014/main" val="3946759743"/>
                    </a:ext>
                  </a:extLst>
                </a:gridCol>
                <a:gridCol w="2903974">
                  <a:extLst>
                    <a:ext uri="{9D8B030D-6E8A-4147-A177-3AD203B41FA5}">
                      <a16:colId xmlns:a16="http://schemas.microsoft.com/office/drawing/2014/main" val="2353155815"/>
                    </a:ext>
                  </a:extLst>
                </a:gridCol>
                <a:gridCol w="3506875">
                  <a:extLst>
                    <a:ext uri="{9D8B030D-6E8A-4147-A177-3AD203B41FA5}">
                      <a16:colId xmlns:a16="http://schemas.microsoft.com/office/drawing/2014/main" val="3675062689"/>
                    </a:ext>
                  </a:extLst>
                </a:gridCol>
                <a:gridCol w="1872368">
                  <a:extLst>
                    <a:ext uri="{9D8B030D-6E8A-4147-A177-3AD203B41FA5}">
                      <a16:colId xmlns:a16="http://schemas.microsoft.com/office/drawing/2014/main" val="656518490"/>
                    </a:ext>
                  </a:extLst>
                </a:gridCol>
              </a:tblGrid>
              <a:tr h="190500">
                <a:tc>
                  <a:txBody>
                    <a:bodyPr/>
                    <a:lstStyle/>
                    <a:p>
                      <a:pPr algn="l" fontAlgn="b"/>
                      <a:r>
                        <a:rPr lang="en-GB" sz="1100" u="none" strike="noStrike">
                          <a:effectLst/>
                        </a:rPr>
                        <a:t>Nonconformity</a:t>
                      </a:r>
                      <a:endParaRPr lang="en-GB" sz="11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100" u="none" strike="noStrike" dirty="0">
                          <a:effectLst/>
                        </a:rPr>
                        <a:t>Description</a:t>
                      </a:r>
                      <a:endParaRPr lang="en-GB"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GB"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GB" sz="11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721364604"/>
                  </a:ext>
                </a:extLst>
              </a:tr>
              <a:tr h="203200">
                <a:tc>
                  <a:txBody>
                    <a:bodyPr/>
                    <a:lstStyle/>
                    <a:p>
                      <a:pPr algn="l" fontAlgn="b"/>
                      <a:r>
                        <a:rPr lang="en-SE" sz="1100" u="none" strike="noStrike">
                          <a:effectLst/>
                        </a:rPr>
                        <a:t>10428</a:t>
                      </a:r>
                      <a:endParaRPr lang="en-SE"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100" u="none" strike="noStrike">
                          <a:effectLst/>
                        </a:rPr>
                        <a:t>Alignment defect on CM44</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100" b="0" i="0" u="none" strike="noStrike" dirty="0">
                          <a:solidFill>
                            <a:srgbClr val="000000"/>
                          </a:solidFill>
                          <a:effectLst/>
                          <a:latin typeface="Calibri" panose="020F0502020204030204" pitchFamily="34" charset="0"/>
                        </a:rPr>
                        <a:t>To be registered as permanent NCR</a:t>
                      </a:r>
                    </a:p>
                  </a:txBody>
                  <a:tcPr marL="9525" marR="9525" marT="9525" marB="0" anchor="b"/>
                </a:tc>
                <a:tc>
                  <a:txBody>
                    <a:bodyPr/>
                    <a:lstStyle/>
                    <a:p>
                      <a:pPr algn="l" fontAlgn="b"/>
                      <a:r>
                        <a:rPr lang="en-GB" sz="1100" b="0" i="0" u="none" strike="noStrike" dirty="0">
                          <a:solidFill>
                            <a:srgbClr val="000000"/>
                          </a:solidFill>
                          <a:effectLst/>
                          <a:latin typeface="Calibri" panose="020F0502020204030204" pitchFamily="34" charset="0"/>
                        </a:rPr>
                        <a:t>Minor</a:t>
                      </a:r>
                    </a:p>
                  </a:txBody>
                  <a:tcPr marL="9525" marR="9525" marT="9525" marB="0" anchor="b"/>
                </a:tc>
                <a:extLst>
                  <a:ext uri="{0D108BD9-81ED-4DB2-BD59-A6C34878D82A}">
                    <a16:rowId xmlns:a16="http://schemas.microsoft.com/office/drawing/2014/main" val="2301202886"/>
                  </a:ext>
                </a:extLst>
              </a:tr>
              <a:tr h="203200">
                <a:tc>
                  <a:txBody>
                    <a:bodyPr/>
                    <a:lstStyle/>
                    <a:p>
                      <a:pPr algn="l" fontAlgn="b"/>
                      <a:r>
                        <a:rPr lang="en-SE" sz="1100" u="none" strike="noStrike">
                          <a:effectLst/>
                        </a:rPr>
                        <a:t>10427</a:t>
                      </a:r>
                      <a:endParaRPr lang="en-SE"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100" u="none" strike="noStrike">
                          <a:effectLst/>
                        </a:rPr>
                        <a:t>Inadequate cleanliness of cavity H001</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1100" b="0" i="0" u="none" strike="noStrike" dirty="0">
                          <a:solidFill>
                            <a:srgbClr val="000000"/>
                          </a:solidFill>
                          <a:effectLst/>
                          <a:latin typeface="Calibri" panose="020F0502020204030204" pitchFamily="34" charset="0"/>
                        </a:rPr>
                        <a:t>To be registered as permanent NCR</a:t>
                      </a:r>
                    </a:p>
                  </a:txBody>
                  <a:tcPr marL="9525" marR="9525" marT="9525" marB="0" anchor="b"/>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1100" b="0" i="0" u="none" strike="noStrike" dirty="0">
                          <a:solidFill>
                            <a:srgbClr val="000000"/>
                          </a:solidFill>
                          <a:effectLst/>
                          <a:latin typeface="Calibri" panose="020F0502020204030204" pitchFamily="34" charset="0"/>
                        </a:rPr>
                        <a:t>Minor</a:t>
                      </a:r>
                    </a:p>
                  </a:txBody>
                  <a:tcPr marL="9525" marR="9525" marT="9525" marB="0" anchor="b"/>
                </a:tc>
                <a:extLst>
                  <a:ext uri="{0D108BD9-81ED-4DB2-BD59-A6C34878D82A}">
                    <a16:rowId xmlns:a16="http://schemas.microsoft.com/office/drawing/2014/main" val="4259764118"/>
                  </a:ext>
                </a:extLst>
              </a:tr>
              <a:tr h="203200">
                <a:tc>
                  <a:txBody>
                    <a:bodyPr/>
                    <a:lstStyle/>
                    <a:p>
                      <a:pPr algn="l" fontAlgn="b"/>
                      <a:r>
                        <a:rPr lang="en-SE" sz="1100" u="none" strike="noStrike">
                          <a:effectLst/>
                        </a:rPr>
                        <a:t>10415</a:t>
                      </a:r>
                      <a:endParaRPr lang="en-SE"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100" u="none" strike="noStrike">
                          <a:effectLst/>
                        </a:rPr>
                        <a:t>Weld imperfections in VLP line in CM06</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1100" b="0" i="0" u="none" strike="noStrike" dirty="0">
                          <a:solidFill>
                            <a:srgbClr val="000000"/>
                          </a:solidFill>
                          <a:effectLst/>
                          <a:latin typeface="Calibri" panose="020F0502020204030204" pitchFamily="34" charset="0"/>
                        </a:rPr>
                        <a:t>To be registered as permanent NCR</a:t>
                      </a:r>
                    </a:p>
                  </a:txBody>
                  <a:tcPr marL="9525" marR="9525" marT="9525" marB="0" anchor="b"/>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1100" b="0" i="0" u="none" strike="noStrike" dirty="0">
                          <a:solidFill>
                            <a:srgbClr val="000000"/>
                          </a:solidFill>
                          <a:effectLst/>
                          <a:latin typeface="Calibri" panose="020F0502020204030204" pitchFamily="34" charset="0"/>
                        </a:rPr>
                        <a:t>Minor</a:t>
                      </a:r>
                    </a:p>
                  </a:txBody>
                  <a:tcPr marL="9525" marR="9525" marT="9525" marB="0" anchor="b"/>
                </a:tc>
                <a:extLst>
                  <a:ext uri="{0D108BD9-81ED-4DB2-BD59-A6C34878D82A}">
                    <a16:rowId xmlns:a16="http://schemas.microsoft.com/office/drawing/2014/main" val="928201014"/>
                  </a:ext>
                </a:extLst>
              </a:tr>
              <a:tr h="203200">
                <a:tc>
                  <a:txBody>
                    <a:bodyPr/>
                    <a:lstStyle/>
                    <a:p>
                      <a:pPr algn="l" fontAlgn="b"/>
                      <a:r>
                        <a:rPr lang="en-SE" sz="1100" u="none" strike="noStrike">
                          <a:effectLst/>
                        </a:rPr>
                        <a:t>10181</a:t>
                      </a:r>
                      <a:endParaRPr lang="en-SE"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100" u="none" strike="noStrike">
                          <a:effectLst/>
                        </a:rPr>
                        <a:t>Weld NCR on HB CRM CM31</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1100" b="0" i="0" u="none" strike="noStrike" dirty="0">
                          <a:solidFill>
                            <a:srgbClr val="000000"/>
                          </a:solidFill>
                          <a:effectLst/>
                          <a:latin typeface="Calibri" panose="020F0502020204030204" pitchFamily="34" charset="0"/>
                        </a:rPr>
                        <a:t>To be registered as permanent NCR</a:t>
                      </a:r>
                    </a:p>
                  </a:txBody>
                  <a:tcPr marL="9525" marR="9525" marT="9525" marB="0" anchor="b"/>
                </a:tc>
                <a:tc>
                  <a:txBody>
                    <a:bodyPr/>
                    <a:lstStyle/>
                    <a:p>
                      <a:pPr algn="l" fontAlgn="b"/>
                      <a:r>
                        <a:rPr lang="en-GB" sz="1100" b="0" i="0" u="none" strike="noStrike" dirty="0">
                          <a:solidFill>
                            <a:srgbClr val="000000"/>
                          </a:solidFill>
                          <a:effectLst/>
                          <a:latin typeface="Calibri" panose="020F0502020204030204" pitchFamily="34" charset="0"/>
                        </a:rPr>
                        <a:t>Major? Inconsistency -&gt; Minor</a:t>
                      </a:r>
                    </a:p>
                  </a:txBody>
                  <a:tcPr marL="9525" marR="9525" marT="9525" marB="0" anchor="b"/>
                </a:tc>
                <a:extLst>
                  <a:ext uri="{0D108BD9-81ED-4DB2-BD59-A6C34878D82A}">
                    <a16:rowId xmlns:a16="http://schemas.microsoft.com/office/drawing/2014/main" val="4070507065"/>
                  </a:ext>
                </a:extLst>
              </a:tr>
              <a:tr h="203200">
                <a:tc>
                  <a:txBody>
                    <a:bodyPr/>
                    <a:lstStyle/>
                    <a:p>
                      <a:pPr algn="l" fontAlgn="b"/>
                      <a:r>
                        <a:rPr lang="en-SE" sz="1100" u="none" strike="noStrike" dirty="0">
                          <a:effectLst/>
                        </a:rPr>
                        <a:t>10180</a:t>
                      </a:r>
                      <a:endParaRPr lang="en-SE"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GB" sz="1100" u="none" strike="noStrike">
                          <a:effectLst/>
                        </a:rPr>
                        <a:t>Weld NCR on HB CRM CM32</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1100" b="0" i="0" u="none" strike="noStrike" dirty="0">
                          <a:solidFill>
                            <a:srgbClr val="000000"/>
                          </a:solidFill>
                          <a:effectLst/>
                          <a:latin typeface="Calibri" panose="020F0502020204030204" pitchFamily="34" charset="0"/>
                        </a:rPr>
                        <a:t>To be registered as permanent NCR</a:t>
                      </a:r>
                    </a:p>
                  </a:txBody>
                  <a:tcPr marL="9525" marR="9525" marT="9525" marB="0" anchor="b"/>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1100" b="0" i="0" u="none" strike="noStrike" dirty="0">
                          <a:solidFill>
                            <a:srgbClr val="000000"/>
                          </a:solidFill>
                          <a:effectLst/>
                          <a:latin typeface="Calibri" panose="020F0502020204030204" pitchFamily="34" charset="0"/>
                        </a:rPr>
                        <a:t>Major? Inconsistency -&gt; Minor</a:t>
                      </a:r>
                    </a:p>
                  </a:txBody>
                  <a:tcPr marL="9525" marR="9525" marT="9525" marB="0" anchor="b"/>
                </a:tc>
                <a:extLst>
                  <a:ext uri="{0D108BD9-81ED-4DB2-BD59-A6C34878D82A}">
                    <a16:rowId xmlns:a16="http://schemas.microsoft.com/office/drawing/2014/main" val="4193713149"/>
                  </a:ext>
                </a:extLst>
              </a:tr>
              <a:tr h="203200">
                <a:tc>
                  <a:txBody>
                    <a:bodyPr/>
                    <a:lstStyle/>
                    <a:p>
                      <a:pPr algn="l" fontAlgn="b"/>
                      <a:r>
                        <a:rPr lang="en-SE" sz="1100" u="none" strike="noStrike">
                          <a:effectLst/>
                        </a:rPr>
                        <a:t>10179</a:t>
                      </a:r>
                      <a:endParaRPr lang="en-SE"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100" u="none" strike="noStrike">
                          <a:effectLst/>
                        </a:rPr>
                        <a:t>Weld NCR on HB CRM CM033</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1100" b="0" i="0" u="none" strike="noStrike" dirty="0">
                          <a:solidFill>
                            <a:srgbClr val="000000"/>
                          </a:solidFill>
                          <a:effectLst/>
                          <a:latin typeface="Calibri" panose="020F0502020204030204" pitchFamily="34" charset="0"/>
                        </a:rPr>
                        <a:t>To be registered as permanent NCR</a:t>
                      </a:r>
                    </a:p>
                  </a:txBody>
                  <a:tcPr marL="9525" marR="9525" marT="9525" marB="0" anchor="b"/>
                </a:tc>
                <a:tc>
                  <a:txBody>
                    <a:bodyPr/>
                    <a:lstStyle/>
                    <a:p>
                      <a:pPr algn="l" fontAlgn="b"/>
                      <a:r>
                        <a:rPr lang="en-GB" sz="1100" b="0" i="0" u="none" strike="noStrike" dirty="0">
                          <a:solidFill>
                            <a:srgbClr val="000000"/>
                          </a:solidFill>
                          <a:effectLst/>
                          <a:latin typeface="Calibri" panose="020F0502020204030204" pitchFamily="34" charset="0"/>
                        </a:rPr>
                        <a:t>Minor</a:t>
                      </a:r>
                    </a:p>
                  </a:txBody>
                  <a:tcPr marL="9525" marR="9525" marT="9525" marB="0" anchor="b"/>
                </a:tc>
                <a:extLst>
                  <a:ext uri="{0D108BD9-81ED-4DB2-BD59-A6C34878D82A}">
                    <a16:rowId xmlns:a16="http://schemas.microsoft.com/office/drawing/2014/main" val="4158053462"/>
                  </a:ext>
                </a:extLst>
              </a:tr>
              <a:tr h="203200">
                <a:tc>
                  <a:txBody>
                    <a:bodyPr/>
                    <a:lstStyle/>
                    <a:p>
                      <a:pPr algn="l" fontAlgn="b"/>
                      <a:r>
                        <a:rPr lang="en-SE" sz="1100" u="none" strike="noStrike">
                          <a:effectLst/>
                        </a:rPr>
                        <a:t>10175</a:t>
                      </a:r>
                      <a:endParaRPr lang="en-SE"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100" u="none" strike="noStrike">
                          <a:effectLst/>
                        </a:rPr>
                        <a:t>Leaky component on cavity assembly</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100" b="0" i="0" u="none" strike="noStrike" dirty="0">
                          <a:solidFill>
                            <a:srgbClr val="000000"/>
                          </a:solidFill>
                          <a:effectLst/>
                          <a:latin typeface="Calibri" panose="020F0502020204030204" pitchFamily="34" charset="0"/>
                        </a:rPr>
                        <a:t>Cavity repaired by supplier, to close</a:t>
                      </a:r>
                    </a:p>
                  </a:txBody>
                  <a:tcPr marL="9525" marR="9525" marT="9525" marB="0" anchor="b"/>
                </a:tc>
                <a:tc>
                  <a:txBody>
                    <a:bodyPr/>
                    <a:lstStyle/>
                    <a:p>
                      <a:pPr algn="l" fontAlgn="b"/>
                      <a:r>
                        <a:rPr lang="en-GB" sz="1100" b="0" i="0" u="none" strike="noStrike" dirty="0">
                          <a:solidFill>
                            <a:srgbClr val="000000"/>
                          </a:solidFill>
                          <a:effectLst/>
                          <a:latin typeface="Calibri" panose="020F0502020204030204" pitchFamily="34" charset="0"/>
                        </a:rPr>
                        <a:t>Major</a:t>
                      </a:r>
                    </a:p>
                  </a:txBody>
                  <a:tcPr marL="9525" marR="9525" marT="9525" marB="0" anchor="b"/>
                </a:tc>
                <a:extLst>
                  <a:ext uri="{0D108BD9-81ED-4DB2-BD59-A6C34878D82A}">
                    <a16:rowId xmlns:a16="http://schemas.microsoft.com/office/drawing/2014/main" val="1762093473"/>
                  </a:ext>
                </a:extLst>
              </a:tr>
              <a:tr h="203200">
                <a:tc>
                  <a:txBody>
                    <a:bodyPr/>
                    <a:lstStyle/>
                    <a:p>
                      <a:pPr algn="l" fontAlgn="b"/>
                      <a:r>
                        <a:rPr lang="en-SE" sz="1100" u="none" strike="noStrike">
                          <a:effectLst/>
                        </a:rPr>
                        <a:t>10174</a:t>
                      </a:r>
                      <a:endParaRPr lang="en-SE"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100" u="none" strike="noStrike">
                          <a:effectLst/>
                        </a:rPr>
                        <a:t>One cavity in CM does not reach ESS specifications</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100" b="0" i="0" u="none" strike="noStrike" dirty="0">
                          <a:solidFill>
                            <a:srgbClr val="000000"/>
                          </a:solidFill>
                          <a:effectLst/>
                          <a:latin typeface="Calibri" panose="020F0502020204030204" pitchFamily="34" charset="0"/>
                        </a:rPr>
                        <a:t>Raised by CEA during test at CEA. SAT test at TS2 achieved performance, to close</a:t>
                      </a:r>
                    </a:p>
                  </a:txBody>
                  <a:tcPr marL="9525" marR="9525" marT="9525" marB="0" anchor="b"/>
                </a:tc>
                <a:tc>
                  <a:txBody>
                    <a:bodyPr/>
                    <a:lstStyle/>
                    <a:p>
                      <a:pPr algn="l" fontAlgn="b"/>
                      <a:r>
                        <a:rPr lang="en-GB" sz="1100" b="0" i="0" u="none" strike="noStrike" dirty="0">
                          <a:solidFill>
                            <a:srgbClr val="000000"/>
                          </a:solidFill>
                          <a:effectLst/>
                          <a:latin typeface="Calibri" panose="020F0502020204030204" pitchFamily="34" charset="0"/>
                        </a:rPr>
                        <a:t>Major</a:t>
                      </a:r>
                    </a:p>
                  </a:txBody>
                  <a:tcPr marL="9525" marR="9525" marT="9525" marB="0" anchor="b"/>
                </a:tc>
                <a:extLst>
                  <a:ext uri="{0D108BD9-81ED-4DB2-BD59-A6C34878D82A}">
                    <a16:rowId xmlns:a16="http://schemas.microsoft.com/office/drawing/2014/main" val="1767525938"/>
                  </a:ext>
                </a:extLst>
              </a:tr>
              <a:tr h="203200">
                <a:tc>
                  <a:txBody>
                    <a:bodyPr/>
                    <a:lstStyle/>
                    <a:p>
                      <a:pPr algn="l" fontAlgn="b"/>
                      <a:r>
                        <a:rPr lang="en-SE" sz="1100" u="none" strike="noStrike">
                          <a:effectLst/>
                        </a:rPr>
                        <a:t>10167</a:t>
                      </a:r>
                      <a:endParaRPr lang="en-SE"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100" u="none" strike="noStrike">
                          <a:effectLst/>
                        </a:rPr>
                        <a:t>Incorrect material on bolts and accessories</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100" b="0" i="0" u="none" strike="noStrike" dirty="0">
                          <a:solidFill>
                            <a:srgbClr val="000000"/>
                          </a:solidFill>
                          <a:effectLst/>
                          <a:latin typeface="Calibri" panose="020F0502020204030204" pitchFamily="34" charset="0"/>
                        </a:rPr>
                        <a:t>All fasteners exchanged at ESS with proper grade material, to close</a:t>
                      </a:r>
                    </a:p>
                  </a:txBody>
                  <a:tcPr marL="9525" marR="9525" marT="9525" marB="0" anchor="b"/>
                </a:tc>
                <a:tc>
                  <a:txBody>
                    <a:bodyPr/>
                    <a:lstStyle/>
                    <a:p>
                      <a:pPr algn="l" fontAlgn="b"/>
                      <a:r>
                        <a:rPr lang="en-GB" sz="1100" b="0" i="0" u="none" strike="noStrike" dirty="0">
                          <a:solidFill>
                            <a:srgbClr val="000000"/>
                          </a:solidFill>
                          <a:effectLst/>
                          <a:latin typeface="Calibri" panose="020F0502020204030204" pitchFamily="34" charset="0"/>
                        </a:rPr>
                        <a:t>Minor</a:t>
                      </a:r>
                    </a:p>
                  </a:txBody>
                  <a:tcPr marL="9525" marR="9525" marT="9525" marB="0" anchor="b"/>
                </a:tc>
                <a:extLst>
                  <a:ext uri="{0D108BD9-81ED-4DB2-BD59-A6C34878D82A}">
                    <a16:rowId xmlns:a16="http://schemas.microsoft.com/office/drawing/2014/main" val="269944634"/>
                  </a:ext>
                </a:extLst>
              </a:tr>
              <a:tr h="203200">
                <a:tc>
                  <a:txBody>
                    <a:bodyPr/>
                    <a:lstStyle/>
                    <a:p>
                      <a:pPr algn="l" fontAlgn="b"/>
                      <a:r>
                        <a:rPr lang="en-SE" sz="1100" u="none" strike="noStrike">
                          <a:effectLst/>
                        </a:rPr>
                        <a:t>10157</a:t>
                      </a:r>
                      <a:endParaRPr lang="en-SE"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100" u="none" strike="noStrike">
                          <a:effectLst/>
                        </a:rPr>
                        <a:t>Weld NCR on MB CRM CM07</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100" b="0" i="0" u="none" strike="noStrike" dirty="0">
                          <a:solidFill>
                            <a:srgbClr val="000000"/>
                          </a:solidFill>
                          <a:effectLst/>
                          <a:latin typeface="Calibri" panose="020F0502020204030204" pitchFamily="34" charset="0"/>
                        </a:rPr>
                        <a:t>To be registered as permanent NCR</a:t>
                      </a:r>
                    </a:p>
                  </a:txBody>
                  <a:tcPr marL="9525" marR="9525" marT="9525" marB="0" anchor="b"/>
                </a:tc>
                <a:tc>
                  <a:txBody>
                    <a:bodyPr/>
                    <a:lstStyle/>
                    <a:p>
                      <a:pPr algn="l" fontAlgn="b"/>
                      <a:r>
                        <a:rPr lang="en-GB" sz="1100" b="0" i="0" u="none" strike="noStrike" dirty="0">
                          <a:solidFill>
                            <a:srgbClr val="000000"/>
                          </a:solidFill>
                          <a:effectLst/>
                          <a:latin typeface="Calibri" panose="020F0502020204030204" pitchFamily="34" charset="0"/>
                        </a:rPr>
                        <a:t>Minor</a:t>
                      </a:r>
                    </a:p>
                  </a:txBody>
                  <a:tcPr marL="9525" marR="9525" marT="9525" marB="0" anchor="b"/>
                </a:tc>
                <a:extLst>
                  <a:ext uri="{0D108BD9-81ED-4DB2-BD59-A6C34878D82A}">
                    <a16:rowId xmlns:a16="http://schemas.microsoft.com/office/drawing/2014/main" val="269904196"/>
                  </a:ext>
                </a:extLst>
              </a:tr>
              <a:tr h="203200">
                <a:tc>
                  <a:txBody>
                    <a:bodyPr/>
                    <a:lstStyle/>
                    <a:p>
                      <a:pPr algn="l" fontAlgn="b"/>
                      <a:r>
                        <a:rPr lang="en-SE" sz="1100" u="none" strike="noStrike">
                          <a:effectLst/>
                        </a:rPr>
                        <a:t>10136</a:t>
                      </a:r>
                      <a:endParaRPr lang="en-SE"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100" u="none" strike="noStrike" dirty="0">
                          <a:effectLst/>
                        </a:rPr>
                        <a:t>Welding defects in CM's diphasic line</a:t>
                      </a:r>
                      <a:endParaRPr lang="en-GB" sz="1100" b="0" i="0" u="none" strike="noStrike" dirty="0">
                        <a:solidFill>
                          <a:srgbClr val="000000"/>
                        </a:solidFill>
                        <a:effectLst/>
                        <a:latin typeface="Calibri" panose="020F0502020204030204" pitchFamily="34" charset="0"/>
                      </a:endParaRPr>
                    </a:p>
                  </a:txBody>
                  <a:tcPr marL="9525" marR="9525" marT="9525" marB="0" anchor="b"/>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1100" b="0" i="0" u="none" strike="noStrike" dirty="0">
                          <a:solidFill>
                            <a:srgbClr val="000000"/>
                          </a:solidFill>
                          <a:effectLst/>
                          <a:latin typeface="Calibri" panose="020F0502020204030204" pitchFamily="34" charset="0"/>
                        </a:rPr>
                        <a:t>To be registered as permanent NCR</a:t>
                      </a:r>
                    </a:p>
                  </a:txBody>
                  <a:tcPr marL="9525" marR="9525" marT="9525" marB="0" anchor="b"/>
                </a:tc>
                <a:tc>
                  <a:txBody>
                    <a:bodyPr/>
                    <a:lstStyle/>
                    <a:p>
                      <a:pPr algn="l" fontAlgn="b"/>
                      <a:r>
                        <a:rPr lang="en-GB" sz="1100" b="0" i="0" u="none" strike="noStrike" dirty="0">
                          <a:solidFill>
                            <a:srgbClr val="000000"/>
                          </a:solidFill>
                          <a:effectLst/>
                          <a:latin typeface="Calibri" panose="020F0502020204030204" pitchFamily="34" charset="0"/>
                        </a:rPr>
                        <a:t>Minor</a:t>
                      </a:r>
                    </a:p>
                  </a:txBody>
                  <a:tcPr marL="9525" marR="9525" marT="9525" marB="0" anchor="b"/>
                </a:tc>
                <a:extLst>
                  <a:ext uri="{0D108BD9-81ED-4DB2-BD59-A6C34878D82A}">
                    <a16:rowId xmlns:a16="http://schemas.microsoft.com/office/drawing/2014/main" val="3309719899"/>
                  </a:ext>
                </a:extLst>
              </a:tr>
            </a:tbl>
          </a:graphicData>
        </a:graphic>
      </p:graphicFrame>
      <p:sp>
        <p:nvSpPr>
          <p:cNvPr id="7" name="Date Placeholder 6">
            <a:extLst>
              <a:ext uri="{FF2B5EF4-FFF2-40B4-BE49-F238E27FC236}">
                <a16:creationId xmlns:a16="http://schemas.microsoft.com/office/drawing/2014/main" id="{E2CB13D7-F821-EAB1-3DD8-5F14B0CB0FB6}"/>
              </a:ext>
            </a:extLst>
          </p:cNvPr>
          <p:cNvSpPr>
            <a:spLocks noGrp="1"/>
          </p:cNvSpPr>
          <p:nvPr>
            <p:ph type="dt" sz="half" idx="10"/>
          </p:nvPr>
        </p:nvSpPr>
        <p:spPr/>
        <p:txBody>
          <a:bodyPr/>
          <a:lstStyle/>
          <a:p>
            <a:r>
              <a:rPr lang="sv-SE"/>
              <a:t>2025-02-04</a:t>
            </a:r>
            <a:endParaRPr lang="sv-SE" dirty="0"/>
          </a:p>
        </p:txBody>
      </p:sp>
      <p:sp>
        <p:nvSpPr>
          <p:cNvPr id="9" name="TextBox 8">
            <a:extLst>
              <a:ext uri="{FF2B5EF4-FFF2-40B4-BE49-F238E27FC236}">
                <a16:creationId xmlns:a16="http://schemas.microsoft.com/office/drawing/2014/main" id="{DD6820BF-A810-B52E-5B5D-99FAB4B97E5D}"/>
              </a:ext>
            </a:extLst>
          </p:cNvPr>
          <p:cNvSpPr txBox="1"/>
          <p:nvPr/>
        </p:nvSpPr>
        <p:spPr>
          <a:xfrm>
            <a:off x="1195647" y="4933741"/>
            <a:ext cx="9286004" cy="369332"/>
          </a:xfrm>
          <a:prstGeom prst="rect">
            <a:avLst/>
          </a:prstGeom>
          <a:noFill/>
        </p:spPr>
        <p:txBody>
          <a:bodyPr wrap="none" rtlCol="0">
            <a:spAutoFit/>
          </a:bodyPr>
          <a:lstStyle/>
          <a:p>
            <a:pPr algn="l"/>
            <a:r>
              <a:rPr lang="en-SE" dirty="0">
                <a:solidFill>
                  <a:srgbClr val="666666"/>
                </a:solidFill>
              </a:rPr>
              <a:t>Usually all information is provided in the NCR, as the request to make it a permanent NCR.</a:t>
            </a:r>
          </a:p>
        </p:txBody>
      </p:sp>
    </p:spTree>
    <p:extLst>
      <p:ext uri="{BB962C8B-B14F-4D97-AF65-F5344CB8AC3E}">
        <p14:creationId xmlns:p14="http://schemas.microsoft.com/office/powerpoint/2010/main" val="2183255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2D50D1-F2B3-5ABC-6EFE-14BFDC157652}"/>
              </a:ext>
            </a:extLst>
          </p:cNvPr>
          <p:cNvSpPr>
            <a:spLocks noGrp="1"/>
          </p:cNvSpPr>
          <p:nvPr>
            <p:ph type="title"/>
          </p:nvPr>
        </p:nvSpPr>
        <p:spPr/>
        <p:txBody>
          <a:bodyPr/>
          <a:lstStyle/>
          <a:p>
            <a:r>
              <a:rPr lang="en-GB" dirty="0"/>
              <a:t>6. SSCI2S function</a:t>
            </a:r>
            <a:endParaRPr lang="en-SE" dirty="0"/>
          </a:p>
        </p:txBody>
      </p:sp>
      <p:sp>
        <p:nvSpPr>
          <p:cNvPr id="3" name="Footer Placeholder 2">
            <a:extLst>
              <a:ext uri="{FF2B5EF4-FFF2-40B4-BE49-F238E27FC236}">
                <a16:creationId xmlns:a16="http://schemas.microsoft.com/office/drawing/2014/main" id="{F4717F04-05A3-0DF7-E44E-644A270935C3}"/>
              </a:ext>
            </a:extLst>
          </p:cNvPr>
          <p:cNvSpPr>
            <a:spLocks noGrp="1"/>
          </p:cNvSpPr>
          <p:nvPr>
            <p:ph type="ftr" sz="quarter" idx="11"/>
          </p:nvPr>
        </p:nvSpPr>
        <p:spPr/>
        <p:txBody>
          <a:bodyPr/>
          <a:lstStyle/>
          <a:p>
            <a:r>
              <a:rPr lang="sv-SE"/>
              <a:t>C.Maiano - SCL</a:t>
            </a:r>
            <a:endParaRPr lang="sv-SE" dirty="0"/>
          </a:p>
        </p:txBody>
      </p:sp>
      <p:sp>
        <p:nvSpPr>
          <p:cNvPr id="4" name="Slide Number Placeholder 3">
            <a:extLst>
              <a:ext uri="{FF2B5EF4-FFF2-40B4-BE49-F238E27FC236}">
                <a16:creationId xmlns:a16="http://schemas.microsoft.com/office/drawing/2014/main" id="{6F135955-C45A-9E23-DBC0-36E8BF8A8830}"/>
              </a:ext>
            </a:extLst>
          </p:cNvPr>
          <p:cNvSpPr>
            <a:spLocks noGrp="1"/>
          </p:cNvSpPr>
          <p:nvPr>
            <p:ph type="sldNum" sz="quarter" idx="12"/>
          </p:nvPr>
        </p:nvSpPr>
        <p:spPr/>
        <p:txBody>
          <a:bodyPr/>
          <a:lstStyle/>
          <a:p>
            <a:fld id="{F7283078-D760-1647-8B80-66BA8B52336D}" type="slidenum">
              <a:rPr lang="sv-SE" smtClean="0"/>
              <a:t>13</a:t>
            </a:fld>
            <a:endParaRPr lang="sv-SE" dirty="0"/>
          </a:p>
        </p:txBody>
      </p:sp>
      <p:sp>
        <p:nvSpPr>
          <p:cNvPr id="5" name="Text Placeholder 4">
            <a:extLst>
              <a:ext uri="{FF2B5EF4-FFF2-40B4-BE49-F238E27FC236}">
                <a16:creationId xmlns:a16="http://schemas.microsoft.com/office/drawing/2014/main" id="{8077D959-74BB-6CC6-D6C3-1829EDFCBA1E}"/>
              </a:ext>
            </a:extLst>
          </p:cNvPr>
          <p:cNvSpPr>
            <a:spLocks noGrp="1"/>
          </p:cNvSpPr>
          <p:nvPr>
            <p:ph type="body" sz="quarter" idx="14"/>
          </p:nvPr>
        </p:nvSpPr>
        <p:spPr/>
        <p:txBody>
          <a:bodyPr/>
          <a:lstStyle/>
          <a:p>
            <a:endParaRPr lang="en-SE"/>
          </a:p>
        </p:txBody>
      </p:sp>
      <p:sp>
        <p:nvSpPr>
          <p:cNvPr id="6" name="Content Placeholder 5">
            <a:extLst>
              <a:ext uri="{FF2B5EF4-FFF2-40B4-BE49-F238E27FC236}">
                <a16:creationId xmlns:a16="http://schemas.microsoft.com/office/drawing/2014/main" id="{AA795EEF-38E9-9B3F-CAC6-FA1E8288006D}"/>
              </a:ext>
            </a:extLst>
          </p:cNvPr>
          <p:cNvSpPr>
            <a:spLocks noGrp="1"/>
          </p:cNvSpPr>
          <p:nvPr>
            <p:ph idx="1"/>
          </p:nvPr>
        </p:nvSpPr>
        <p:spPr/>
        <p:txBody>
          <a:bodyPr anchor="ctr"/>
          <a:lstStyle/>
          <a:p>
            <a:pPr algn="ctr"/>
            <a:r>
              <a:rPr lang="en-SE" dirty="0"/>
              <a:t>NONE</a:t>
            </a:r>
          </a:p>
        </p:txBody>
      </p:sp>
      <p:sp>
        <p:nvSpPr>
          <p:cNvPr id="7" name="Date Placeholder 6">
            <a:extLst>
              <a:ext uri="{FF2B5EF4-FFF2-40B4-BE49-F238E27FC236}">
                <a16:creationId xmlns:a16="http://schemas.microsoft.com/office/drawing/2014/main" id="{58BC9FD7-FAE1-A258-BFA9-CD96601AF116}"/>
              </a:ext>
            </a:extLst>
          </p:cNvPr>
          <p:cNvSpPr>
            <a:spLocks noGrp="1"/>
          </p:cNvSpPr>
          <p:nvPr>
            <p:ph type="dt" sz="half" idx="10"/>
          </p:nvPr>
        </p:nvSpPr>
        <p:spPr/>
        <p:txBody>
          <a:bodyPr/>
          <a:lstStyle/>
          <a:p>
            <a:r>
              <a:rPr lang="sv-SE"/>
              <a:t>2025-02-04</a:t>
            </a:r>
            <a:endParaRPr lang="sv-SE" dirty="0"/>
          </a:p>
        </p:txBody>
      </p:sp>
    </p:spTree>
    <p:extLst>
      <p:ext uri="{BB962C8B-B14F-4D97-AF65-F5344CB8AC3E}">
        <p14:creationId xmlns:p14="http://schemas.microsoft.com/office/powerpoint/2010/main" val="2713015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6D5637-F23D-9ECF-2BEE-11B03BD73020}"/>
              </a:ext>
            </a:extLst>
          </p:cNvPr>
          <p:cNvSpPr>
            <a:spLocks noGrp="1"/>
          </p:cNvSpPr>
          <p:nvPr>
            <p:ph type="title"/>
          </p:nvPr>
        </p:nvSpPr>
        <p:spPr/>
        <p:txBody>
          <a:bodyPr/>
          <a:lstStyle/>
          <a:p>
            <a:r>
              <a:rPr lang="en-GB" dirty="0"/>
              <a:t>7. Applicable codes and compliance</a:t>
            </a:r>
            <a:br>
              <a:rPr lang="en-GB" dirty="0"/>
            </a:br>
            <a:endParaRPr lang="en-SE" dirty="0"/>
          </a:p>
        </p:txBody>
      </p:sp>
      <p:sp>
        <p:nvSpPr>
          <p:cNvPr id="3" name="Footer Placeholder 2">
            <a:extLst>
              <a:ext uri="{FF2B5EF4-FFF2-40B4-BE49-F238E27FC236}">
                <a16:creationId xmlns:a16="http://schemas.microsoft.com/office/drawing/2014/main" id="{FA1850FC-2A50-4C99-A0C4-51996CCF7DCC}"/>
              </a:ext>
            </a:extLst>
          </p:cNvPr>
          <p:cNvSpPr>
            <a:spLocks noGrp="1"/>
          </p:cNvSpPr>
          <p:nvPr>
            <p:ph type="ftr" sz="quarter" idx="11"/>
          </p:nvPr>
        </p:nvSpPr>
        <p:spPr/>
        <p:txBody>
          <a:bodyPr/>
          <a:lstStyle/>
          <a:p>
            <a:r>
              <a:rPr lang="sv-SE"/>
              <a:t>C.Maiano - SCL</a:t>
            </a:r>
            <a:endParaRPr lang="sv-SE" dirty="0"/>
          </a:p>
        </p:txBody>
      </p:sp>
      <p:sp>
        <p:nvSpPr>
          <p:cNvPr id="4" name="Slide Number Placeholder 3">
            <a:extLst>
              <a:ext uri="{FF2B5EF4-FFF2-40B4-BE49-F238E27FC236}">
                <a16:creationId xmlns:a16="http://schemas.microsoft.com/office/drawing/2014/main" id="{B57A8406-55F6-82D7-65A6-6A905FDEA1DF}"/>
              </a:ext>
            </a:extLst>
          </p:cNvPr>
          <p:cNvSpPr>
            <a:spLocks noGrp="1"/>
          </p:cNvSpPr>
          <p:nvPr>
            <p:ph type="sldNum" sz="quarter" idx="12"/>
          </p:nvPr>
        </p:nvSpPr>
        <p:spPr/>
        <p:txBody>
          <a:bodyPr/>
          <a:lstStyle/>
          <a:p>
            <a:fld id="{F7283078-D760-1647-8B80-66BA8B52336D}" type="slidenum">
              <a:rPr lang="sv-SE" smtClean="0"/>
              <a:t>14</a:t>
            </a:fld>
            <a:endParaRPr lang="sv-SE" dirty="0"/>
          </a:p>
        </p:txBody>
      </p:sp>
      <p:sp>
        <p:nvSpPr>
          <p:cNvPr id="5" name="Text Placeholder 4">
            <a:extLst>
              <a:ext uri="{FF2B5EF4-FFF2-40B4-BE49-F238E27FC236}">
                <a16:creationId xmlns:a16="http://schemas.microsoft.com/office/drawing/2014/main" id="{664C519A-8DC0-0972-F907-C3884E3E1486}"/>
              </a:ext>
            </a:extLst>
          </p:cNvPr>
          <p:cNvSpPr>
            <a:spLocks noGrp="1"/>
          </p:cNvSpPr>
          <p:nvPr>
            <p:ph type="body" sz="quarter" idx="14"/>
          </p:nvPr>
        </p:nvSpPr>
        <p:spPr/>
        <p:txBody>
          <a:bodyPr/>
          <a:lstStyle/>
          <a:p>
            <a:endParaRPr lang="en-SE" dirty="0"/>
          </a:p>
        </p:txBody>
      </p:sp>
      <p:sp>
        <p:nvSpPr>
          <p:cNvPr id="6" name="Content Placeholder 5">
            <a:extLst>
              <a:ext uri="{FF2B5EF4-FFF2-40B4-BE49-F238E27FC236}">
                <a16:creationId xmlns:a16="http://schemas.microsoft.com/office/drawing/2014/main" id="{41AF3BA7-69ED-4236-9AA7-80C2FC84F205}"/>
              </a:ext>
            </a:extLst>
          </p:cNvPr>
          <p:cNvSpPr>
            <a:spLocks noGrp="1"/>
          </p:cNvSpPr>
          <p:nvPr>
            <p:ph idx="1"/>
          </p:nvPr>
        </p:nvSpPr>
        <p:spPr>
          <a:xfrm>
            <a:off x="4210260" y="3883696"/>
            <a:ext cx="6249922" cy="2446765"/>
          </a:xfrm>
        </p:spPr>
        <p:txBody>
          <a:bodyPr/>
          <a:lstStyle/>
          <a:p>
            <a:r>
              <a:rPr lang="en-SE" dirty="0"/>
              <a:t>IK delivery according to the pre-study performed in 2015, i.e. PED/SEP.</a:t>
            </a:r>
          </a:p>
          <a:p>
            <a:r>
              <a:rPr lang="en-SE" dirty="0"/>
              <a:t>Fabrication following CODAP.</a:t>
            </a:r>
          </a:p>
          <a:p>
            <a:r>
              <a:rPr lang="en-SE" dirty="0"/>
              <a:t>Integration in the full interconnected system -&gt; Philipp</a:t>
            </a:r>
          </a:p>
        </p:txBody>
      </p:sp>
      <p:sp>
        <p:nvSpPr>
          <p:cNvPr id="7" name="Date Placeholder 6">
            <a:extLst>
              <a:ext uri="{FF2B5EF4-FFF2-40B4-BE49-F238E27FC236}">
                <a16:creationId xmlns:a16="http://schemas.microsoft.com/office/drawing/2014/main" id="{EB884E63-F038-CF81-48C2-EB46F88D8141}"/>
              </a:ext>
            </a:extLst>
          </p:cNvPr>
          <p:cNvSpPr>
            <a:spLocks noGrp="1"/>
          </p:cNvSpPr>
          <p:nvPr>
            <p:ph type="dt" sz="half" idx="10"/>
          </p:nvPr>
        </p:nvSpPr>
        <p:spPr/>
        <p:txBody>
          <a:bodyPr/>
          <a:lstStyle/>
          <a:p>
            <a:r>
              <a:rPr lang="sv-SE"/>
              <a:t>2025-02-04</a:t>
            </a:r>
            <a:endParaRPr lang="sv-SE" dirty="0"/>
          </a:p>
        </p:txBody>
      </p:sp>
      <p:pic>
        <p:nvPicPr>
          <p:cNvPr id="8" name="Picture 7">
            <a:extLst>
              <a:ext uri="{FF2B5EF4-FFF2-40B4-BE49-F238E27FC236}">
                <a16:creationId xmlns:a16="http://schemas.microsoft.com/office/drawing/2014/main" id="{52CFF9F0-51CE-6976-12E9-4D3C57C5D57C}"/>
              </a:ext>
            </a:extLst>
          </p:cNvPr>
          <p:cNvPicPr>
            <a:picLocks noChangeAspect="1"/>
          </p:cNvPicPr>
          <p:nvPr/>
        </p:nvPicPr>
        <p:blipFill>
          <a:blip r:embed="rId2"/>
          <a:stretch>
            <a:fillRect/>
          </a:stretch>
        </p:blipFill>
        <p:spPr>
          <a:xfrm>
            <a:off x="531238" y="1562400"/>
            <a:ext cx="3491286" cy="498595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9">
            <a:extLst>
              <a:ext uri="{FF2B5EF4-FFF2-40B4-BE49-F238E27FC236}">
                <a16:creationId xmlns:a16="http://schemas.microsoft.com/office/drawing/2014/main" id="{E8C231D3-73A5-2510-0D15-B1CA1F1EBA5F}"/>
              </a:ext>
            </a:extLst>
          </p:cNvPr>
          <p:cNvPicPr>
            <a:picLocks noChangeAspect="1"/>
          </p:cNvPicPr>
          <p:nvPr/>
        </p:nvPicPr>
        <p:blipFill>
          <a:blip r:embed="rId3"/>
          <a:stretch>
            <a:fillRect/>
          </a:stretch>
        </p:blipFill>
        <p:spPr>
          <a:xfrm>
            <a:off x="4210260" y="1517899"/>
            <a:ext cx="6662964" cy="2220988"/>
          </a:xfrm>
          <a:prstGeom prst="rect">
            <a:avLst/>
          </a:prstGeom>
        </p:spPr>
      </p:pic>
      <p:cxnSp>
        <p:nvCxnSpPr>
          <p:cNvPr id="12" name="Straight Connector 11">
            <a:extLst>
              <a:ext uri="{FF2B5EF4-FFF2-40B4-BE49-F238E27FC236}">
                <a16:creationId xmlns:a16="http://schemas.microsoft.com/office/drawing/2014/main" id="{2F52787E-0459-6AF5-1BFD-4BF6F6A44EC0}"/>
              </a:ext>
            </a:extLst>
          </p:cNvPr>
          <p:cNvCxnSpPr/>
          <p:nvPr/>
        </p:nvCxnSpPr>
        <p:spPr>
          <a:xfrm>
            <a:off x="7395587" y="2944167"/>
            <a:ext cx="306812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90A651A-E071-8FD5-A65F-0086DAB2062A}"/>
              </a:ext>
            </a:extLst>
          </p:cNvPr>
          <p:cNvCxnSpPr>
            <a:cxnSpLocks/>
          </p:cNvCxnSpPr>
          <p:nvPr/>
        </p:nvCxnSpPr>
        <p:spPr>
          <a:xfrm>
            <a:off x="4402853" y="3136760"/>
            <a:ext cx="97301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7878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6C03F-2ADF-FDC1-ABCE-1EDCEC240554}"/>
              </a:ext>
            </a:extLst>
          </p:cNvPr>
          <p:cNvSpPr>
            <a:spLocks noGrp="1"/>
          </p:cNvSpPr>
          <p:nvPr>
            <p:ph type="title"/>
          </p:nvPr>
        </p:nvSpPr>
        <p:spPr/>
        <p:txBody>
          <a:bodyPr/>
          <a:lstStyle/>
          <a:p>
            <a:r>
              <a:rPr lang="en-GB" dirty="0"/>
              <a:t>8. Tests needed with beam</a:t>
            </a:r>
            <a:endParaRPr lang="en-SE" dirty="0"/>
          </a:p>
        </p:txBody>
      </p:sp>
      <p:sp>
        <p:nvSpPr>
          <p:cNvPr id="3" name="Footer Placeholder 2">
            <a:extLst>
              <a:ext uri="{FF2B5EF4-FFF2-40B4-BE49-F238E27FC236}">
                <a16:creationId xmlns:a16="http://schemas.microsoft.com/office/drawing/2014/main" id="{F3B649BB-EC22-1331-1E37-FB269D1C4F1D}"/>
              </a:ext>
            </a:extLst>
          </p:cNvPr>
          <p:cNvSpPr>
            <a:spLocks noGrp="1"/>
          </p:cNvSpPr>
          <p:nvPr>
            <p:ph type="ftr" sz="quarter" idx="11"/>
          </p:nvPr>
        </p:nvSpPr>
        <p:spPr/>
        <p:txBody>
          <a:bodyPr/>
          <a:lstStyle/>
          <a:p>
            <a:r>
              <a:rPr lang="sv-SE"/>
              <a:t>C.Maiano - SCL</a:t>
            </a:r>
            <a:endParaRPr lang="sv-SE" dirty="0"/>
          </a:p>
        </p:txBody>
      </p:sp>
      <p:sp>
        <p:nvSpPr>
          <p:cNvPr id="4" name="Slide Number Placeholder 3">
            <a:extLst>
              <a:ext uri="{FF2B5EF4-FFF2-40B4-BE49-F238E27FC236}">
                <a16:creationId xmlns:a16="http://schemas.microsoft.com/office/drawing/2014/main" id="{1174B1FC-DDDF-1DD9-F1E2-955DDB2AD516}"/>
              </a:ext>
            </a:extLst>
          </p:cNvPr>
          <p:cNvSpPr>
            <a:spLocks noGrp="1"/>
          </p:cNvSpPr>
          <p:nvPr>
            <p:ph type="sldNum" sz="quarter" idx="12"/>
          </p:nvPr>
        </p:nvSpPr>
        <p:spPr/>
        <p:txBody>
          <a:bodyPr/>
          <a:lstStyle/>
          <a:p>
            <a:fld id="{F7283078-D760-1647-8B80-66BA8B52336D}" type="slidenum">
              <a:rPr lang="sv-SE" smtClean="0"/>
              <a:t>15</a:t>
            </a:fld>
            <a:endParaRPr lang="sv-SE" dirty="0"/>
          </a:p>
        </p:txBody>
      </p:sp>
      <p:sp>
        <p:nvSpPr>
          <p:cNvPr id="5" name="Text Placeholder 4">
            <a:extLst>
              <a:ext uri="{FF2B5EF4-FFF2-40B4-BE49-F238E27FC236}">
                <a16:creationId xmlns:a16="http://schemas.microsoft.com/office/drawing/2014/main" id="{CAC3750B-4BF8-1E8A-FAEA-51BE98210FB1}"/>
              </a:ext>
            </a:extLst>
          </p:cNvPr>
          <p:cNvSpPr>
            <a:spLocks noGrp="1"/>
          </p:cNvSpPr>
          <p:nvPr>
            <p:ph type="body" sz="quarter" idx="14"/>
          </p:nvPr>
        </p:nvSpPr>
        <p:spPr/>
        <p:txBody>
          <a:bodyPr/>
          <a:lstStyle/>
          <a:p>
            <a:endParaRPr lang="en-SE"/>
          </a:p>
        </p:txBody>
      </p:sp>
      <p:sp>
        <p:nvSpPr>
          <p:cNvPr id="6" name="Content Placeholder 5">
            <a:extLst>
              <a:ext uri="{FF2B5EF4-FFF2-40B4-BE49-F238E27FC236}">
                <a16:creationId xmlns:a16="http://schemas.microsoft.com/office/drawing/2014/main" id="{9110E911-4926-5939-8A04-2B3CC5D6A3C9}"/>
              </a:ext>
            </a:extLst>
          </p:cNvPr>
          <p:cNvSpPr>
            <a:spLocks noGrp="1"/>
          </p:cNvSpPr>
          <p:nvPr>
            <p:ph idx="1"/>
          </p:nvPr>
        </p:nvSpPr>
        <p:spPr/>
        <p:txBody>
          <a:bodyPr anchor="ctr"/>
          <a:lstStyle/>
          <a:p>
            <a:r>
              <a:rPr lang="en-SE" dirty="0"/>
              <a:t>Cavities are the devices responsible for beam acceleration…</a:t>
            </a:r>
          </a:p>
        </p:txBody>
      </p:sp>
      <p:sp>
        <p:nvSpPr>
          <p:cNvPr id="7" name="Date Placeholder 6">
            <a:extLst>
              <a:ext uri="{FF2B5EF4-FFF2-40B4-BE49-F238E27FC236}">
                <a16:creationId xmlns:a16="http://schemas.microsoft.com/office/drawing/2014/main" id="{4356729C-8AEC-BDF2-8BEB-E75A65F1A4EB}"/>
              </a:ext>
            </a:extLst>
          </p:cNvPr>
          <p:cNvSpPr>
            <a:spLocks noGrp="1"/>
          </p:cNvSpPr>
          <p:nvPr>
            <p:ph type="dt" sz="half" idx="10"/>
          </p:nvPr>
        </p:nvSpPr>
        <p:spPr/>
        <p:txBody>
          <a:bodyPr/>
          <a:lstStyle/>
          <a:p>
            <a:r>
              <a:rPr lang="sv-SE"/>
              <a:t>2025-02-04</a:t>
            </a:r>
            <a:endParaRPr lang="sv-SE" dirty="0"/>
          </a:p>
        </p:txBody>
      </p:sp>
    </p:spTree>
    <p:extLst>
      <p:ext uri="{BB962C8B-B14F-4D97-AF65-F5344CB8AC3E}">
        <p14:creationId xmlns:p14="http://schemas.microsoft.com/office/powerpoint/2010/main" val="3844837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A3853-A503-F63B-7289-C721393054BB}"/>
              </a:ext>
            </a:extLst>
          </p:cNvPr>
          <p:cNvSpPr>
            <a:spLocks noGrp="1"/>
          </p:cNvSpPr>
          <p:nvPr>
            <p:ph type="title"/>
          </p:nvPr>
        </p:nvSpPr>
        <p:spPr/>
        <p:txBody>
          <a:bodyPr/>
          <a:lstStyle/>
          <a:p>
            <a:r>
              <a:rPr lang="en-GB" dirty="0"/>
              <a:t>9. Start up checklist? Any issues found?</a:t>
            </a:r>
            <a:br>
              <a:rPr lang="en-GB" dirty="0"/>
            </a:br>
            <a:endParaRPr lang="en-SE" dirty="0"/>
          </a:p>
        </p:txBody>
      </p:sp>
      <p:sp>
        <p:nvSpPr>
          <p:cNvPr id="3" name="Footer Placeholder 2">
            <a:extLst>
              <a:ext uri="{FF2B5EF4-FFF2-40B4-BE49-F238E27FC236}">
                <a16:creationId xmlns:a16="http://schemas.microsoft.com/office/drawing/2014/main" id="{4354AA3A-9A06-3F11-FBB7-3B40C6FD4B03}"/>
              </a:ext>
            </a:extLst>
          </p:cNvPr>
          <p:cNvSpPr>
            <a:spLocks noGrp="1"/>
          </p:cNvSpPr>
          <p:nvPr>
            <p:ph type="ftr" sz="quarter" idx="11"/>
          </p:nvPr>
        </p:nvSpPr>
        <p:spPr/>
        <p:txBody>
          <a:bodyPr/>
          <a:lstStyle/>
          <a:p>
            <a:r>
              <a:rPr lang="sv-SE"/>
              <a:t>C.Maiano - SCL</a:t>
            </a:r>
            <a:endParaRPr lang="sv-SE" dirty="0"/>
          </a:p>
        </p:txBody>
      </p:sp>
      <p:sp>
        <p:nvSpPr>
          <p:cNvPr id="4" name="Slide Number Placeholder 3">
            <a:extLst>
              <a:ext uri="{FF2B5EF4-FFF2-40B4-BE49-F238E27FC236}">
                <a16:creationId xmlns:a16="http://schemas.microsoft.com/office/drawing/2014/main" id="{53D55E64-2998-46B2-39C3-311E41A7D6B7}"/>
              </a:ext>
            </a:extLst>
          </p:cNvPr>
          <p:cNvSpPr>
            <a:spLocks noGrp="1"/>
          </p:cNvSpPr>
          <p:nvPr>
            <p:ph type="sldNum" sz="quarter" idx="12"/>
          </p:nvPr>
        </p:nvSpPr>
        <p:spPr/>
        <p:txBody>
          <a:bodyPr/>
          <a:lstStyle/>
          <a:p>
            <a:fld id="{F7283078-D760-1647-8B80-66BA8B52336D}" type="slidenum">
              <a:rPr lang="sv-SE" smtClean="0"/>
              <a:t>16</a:t>
            </a:fld>
            <a:endParaRPr lang="sv-SE" dirty="0"/>
          </a:p>
        </p:txBody>
      </p:sp>
      <p:sp>
        <p:nvSpPr>
          <p:cNvPr id="5" name="Text Placeholder 4">
            <a:extLst>
              <a:ext uri="{FF2B5EF4-FFF2-40B4-BE49-F238E27FC236}">
                <a16:creationId xmlns:a16="http://schemas.microsoft.com/office/drawing/2014/main" id="{EDD686C9-6D49-28BA-9214-171C130E65A0}"/>
              </a:ext>
            </a:extLst>
          </p:cNvPr>
          <p:cNvSpPr>
            <a:spLocks noGrp="1"/>
          </p:cNvSpPr>
          <p:nvPr>
            <p:ph type="body" sz="quarter" idx="14"/>
          </p:nvPr>
        </p:nvSpPr>
        <p:spPr/>
        <p:txBody>
          <a:bodyPr/>
          <a:lstStyle/>
          <a:p>
            <a:endParaRPr lang="en-SE"/>
          </a:p>
        </p:txBody>
      </p:sp>
      <p:sp>
        <p:nvSpPr>
          <p:cNvPr id="6" name="Content Placeholder 5">
            <a:extLst>
              <a:ext uri="{FF2B5EF4-FFF2-40B4-BE49-F238E27FC236}">
                <a16:creationId xmlns:a16="http://schemas.microsoft.com/office/drawing/2014/main" id="{AFF69F68-046F-FC61-6C02-80669A77366E}"/>
              </a:ext>
            </a:extLst>
          </p:cNvPr>
          <p:cNvSpPr>
            <a:spLocks noGrp="1"/>
          </p:cNvSpPr>
          <p:nvPr>
            <p:ph idx="1"/>
          </p:nvPr>
        </p:nvSpPr>
        <p:spPr/>
        <p:txBody>
          <a:bodyPr/>
          <a:lstStyle/>
          <a:p>
            <a:r>
              <a:rPr lang="en-SE" dirty="0"/>
              <a:t>Any phase of the CM workflow starts with checklists</a:t>
            </a:r>
          </a:p>
          <a:p>
            <a:pPr lvl="1"/>
            <a:r>
              <a:rPr lang="en-SE" dirty="0"/>
              <a:t>Receiving inspection checklists</a:t>
            </a:r>
          </a:p>
          <a:p>
            <a:pPr lvl="1"/>
            <a:r>
              <a:rPr lang="en-SE" dirty="0"/>
              <a:t>Testing checklists on several subcomponent (sensors/valves/heaters/tuners/…)</a:t>
            </a:r>
          </a:p>
          <a:p>
            <a:pPr lvl="1"/>
            <a:r>
              <a:rPr lang="en-SE" dirty="0"/>
              <a:t>Checklist for protection functions (interlocks) before RF excitation for coupler or cavity conditioning</a:t>
            </a:r>
          </a:p>
          <a:p>
            <a:endParaRPr lang="en-SE" dirty="0"/>
          </a:p>
          <a:p>
            <a:r>
              <a:rPr lang="en-SE" dirty="0"/>
              <a:t>All are routinely performed and documented in the SAT and installation folders. Key documents are exposed in the CIDLs.</a:t>
            </a:r>
          </a:p>
          <a:p>
            <a:endParaRPr lang="en-SE" dirty="0"/>
          </a:p>
          <a:p>
            <a:r>
              <a:rPr lang="en-SE" dirty="0"/>
              <a:t>Issues may be found and resolved, as in any vertical integration activity…</a:t>
            </a:r>
          </a:p>
        </p:txBody>
      </p:sp>
      <p:sp>
        <p:nvSpPr>
          <p:cNvPr id="7" name="Date Placeholder 6">
            <a:extLst>
              <a:ext uri="{FF2B5EF4-FFF2-40B4-BE49-F238E27FC236}">
                <a16:creationId xmlns:a16="http://schemas.microsoft.com/office/drawing/2014/main" id="{E4900AF5-074F-42F8-D9E6-3A3E8F16D666}"/>
              </a:ext>
            </a:extLst>
          </p:cNvPr>
          <p:cNvSpPr>
            <a:spLocks noGrp="1"/>
          </p:cNvSpPr>
          <p:nvPr>
            <p:ph type="dt" sz="half" idx="10"/>
          </p:nvPr>
        </p:nvSpPr>
        <p:spPr/>
        <p:txBody>
          <a:bodyPr/>
          <a:lstStyle/>
          <a:p>
            <a:r>
              <a:rPr lang="sv-SE"/>
              <a:t>2025-02-04</a:t>
            </a:r>
            <a:endParaRPr lang="sv-SE" dirty="0"/>
          </a:p>
        </p:txBody>
      </p:sp>
    </p:spTree>
    <p:extLst>
      <p:ext uri="{BB962C8B-B14F-4D97-AF65-F5344CB8AC3E}">
        <p14:creationId xmlns:p14="http://schemas.microsoft.com/office/powerpoint/2010/main" val="4196783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09E5E-EEFE-7688-8F43-2116C8782B76}"/>
              </a:ext>
            </a:extLst>
          </p:cNvPr>
          <p:cNvSpPr>
            <a:spLocks noGrp="1"/>
          </p:cNvSpPr>
          <p:nvPr>
            <p:ph type="title"/>
          </p:nvPr>
        </p:nvSpPr>
        <p:spPr/>
        <p:txBody>
          <a:bodyPr/>
          <a:lstStyle/>
          <a:p>
            <a:r>
              <a:rPr lang="en-SE" dirty="0"/>
              <a:t>11. Issues from reviews?</a:t>
            </a:r>
          </a:p>
        </p:txBody>
      </p:sp>
      <p:sp>
        <p:nvSpPr>
          <p:cNvPr id="3" name="Footer Placeholder 2">
            <a:extLst>
              <a:ext uri="{FF2B5EF4-FFF2-40B4-BE49-F238E27FC236}">
                <a16:creationId xmlns:a16="http://schemas.microsoft.com/office/drawing/2014/main" id="{968AA119-6D27-3A02-6151-35931666DCF9}"/>
              </a:ext>
            </a:extLst>
          </p:cNvPr>
          <p:cNvSpPr>
            <a:spLocks noGrp="1"/>
          </p:cNvSpPr>
          <p:nvPr>
            <p:ph type="ftr" sz="quarter" idx="11"/>
          </p:nvPr>
        </p:nvSpPr>
        <p:spPr/>
        <p:txBody>
          <a:bodyPr/>
          <a:lstStyle/>
          <a:p>
            <a:r>
              <a:rPr lang="sv-SE"/>
              <a:t>C.Maiano - SCL</a:t>
            </a:r>
            <a:endParaRPr lang="sv-SE" dirty="0"/>
          </a:p>
        </p:txBody>
      </p:sp>
      <p:sp>
        <p:nvSpPr>
          <p:cNvPr id="4" name="Slide Number Placeholder 3">
            <a:extLst>
              <a:ext uri="{FF2B5EF4-FFF2-40B4-BE49-F238E27FC236}">
                <a16:creationId xmlns:a16="http://schemas.microsoft.com/office/drawing/2014/main" id="{48A10A1E-133C-8242-C7C0-4D7DD3295FFC}"/>
              </a:ext>
            </a:extLst>
          </p:cNvPr>
          <p:cNvSpPr>
            <a:spLocks noGrp="1"/>
          </p:cNvSpPr>
          <p:nvPr>
            <p:ph type="sldNum" sz="quarter" idx="12"/>
          </p:nvPr>
        </p:nvSpPr>
        <p:spPr/>
        <p:txBody>
          <a:bodyPr/>
          <a:lstStyle/>
          <a:p>
            <a:fld id="{F7283078-D760-1647-8B80-66BA8B52336D}" type="slidenum">
              <a:rPr lang="sv-SE" smtClean="0"/>
              <a:t>17</a:t>
            </a:fld>
            <a:endParaRPr lang="sv-SE" dirty="0"/>
          </a:p>
        </p:txBody>
      </p:sp>
      <p:sp>
        <p:nvSpPr>
          <p:cNvPr id="5" name="Text Placeholder 4">
            <a:extLst>
              <a:ext uri="{FF2B5EF4-FFF2-40B4-BE49-F238E27FC236}">
                <a16:creationId xmlns:a16="http://schemas.microsoft.com/office/drawing/2014/main" id="{7BF8E175-3970-4021-8550-1798F26C940B}"/>
              </a:ext>
            </a:extLst>
          </p:cNvPr>
          <p:cNvSpPr>
            <a:spLocks noGrp="1"/>
          </p:cNvSpPr>
          <p:nvPr>
            <p:ph type="body" sz="quarter" idx="14"/>
          </p:nvPr>
        </p:nvSpPr>
        <p:spPr/>
        <p:txBody>
          <a:bodyPr/>
          <a:lstStyle/>
          <a:p>
            <a:r>
              <a:rPr lang="en-SE" dirty="0"/>
              <a:t>Not only TRR</a:t>
            </a:r>
          </a:p>
        </p:txBody>
      </p:sp>
      <p:sp>
        <p:nvSpPr>
          <p:cNvPr id="6" name="Content Placeholder 5">
            <a:extLst>
              <a:ext uri="{FF2B5EF4-FFF2-40B4-BE49-F238E27FC236}">
                <a16:creationId xmlns:a16="http://schemas.microsoft.com/office/drawing/2014/main" id="{CCEBDDDD-F2A1-C955-0C20-16890A61AE5A}"/>
              </a:ext>
            </a:extLst>
          </p:cNvPr>
          <p:cNvSpPr>
            <a:spLocks noGrp="1"/>
          </p:cNvSpPr>
          <p:nvPr>
            <p:ph idx="1"/>
          </p:nvPr>
        </p:nvSpPr>
        <p:spPr/>
        <p:txBody>
          <a:bodyPr/>
          <a:lstStyle/>
          <a:p>
            <a:r>
              <a:rPr lang="en-SE" dirty="0"/>
              <a:t>None</a:t>
            </a:r>
          </a:p>
          <a:p>
            <a:endParaRPr lang="en-SE" dirty="0"/>
          </a:p>
          <a:p>
            <a:r>
              <a:rPr lang="en-SE" dirty="0"/>
              <a:t>TS2 Cryomodule TRR</a:t>
            </a:r>
          </a:p>
          <a:p>
            <a:r>
              <a:rPr lang="en-SE" dirty="0"/>
              <a:t>TRR For the Warm Coupler Conditioning</a:t>
            </a:r>
          </a:p>
        </p:txBody>
      </p:sp>
      <p:sp>
        <p:nvSpPr>
          <p:cNvPr id="7" name="Date Placeholder 6">
            <a:extLst>
              <a:ext uri="{FF2B5EF4-FFF2-40B4-BE49-F238E27FC236}">
                <a16:creationId xmlns:a16="http://schemas.microsoft.com/office/drawing/2014/main" id="{F56CBA01-4372-5BBE-650B-A84ACC05685B}"/>
              </a:ext>
            </a:extLst>
          </p:cNvPr>
          <p:cNvSpPr>
            <a:spLocks noGrp="1"/>
          </p:cNvSpPr>
          <p:nvPr>
            <p:ph type="dt" sz="half" idx="10"/>
          </p:nvPr>
        </p:nvSpPr>
        <p:spPr/>
        <p:txBody>
          <a:bodyPr/>
          <a:lstStyle/>
          <a:p>
            <a:r>
              <a:rPr lang="sv-SE"/>
              <a:t>2025-02-04</a:t>
            </a:r>
            <a:endParaRPr lang="sv-SE" dirty="0"/>
          </a:p>
        </p:txBody>
      </p:sp>
    </p:spTree>
    <p:extLst>
      <p:ext uri="{BB962C8B-B14F-4D97-AF65-F5344CB8AC3E}">
        <p14:creationId xmlns:p14="http://schemas.microsoft.com/office/powerpoint/2010/main" val="2952481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3145CF3-C12C-4347-8E68-43E7983404D2}"/>
              </a:ext>
            </a:extLst>
          </p:cNvPr>
          <p:cNvSpPr>
            <a:spLocks noGrp="1"/>
          </p:cNvSpPr>
          <p:nvPr>
            <p:ph type="ctrTitle"/>
          </p:nvPr>
        </p:nvSpPr>
        <p:spPr/>
        <p:txBody>
          <a:bodyPr/>
          <a:lstStyle/>
          <a:p>
            <a:r>
              <a:rPr lang="en-GB" dirty="0"/>
              <a:t>SCL Components:</a:t>
            </a:r>
            <a:br>
              <a:rPr lang="en-GB" dirty="0"/>
            </a:br>
            <a:r>
              <a:rPr lang="en-GB" dirty="0"/>
              <a:t>Cavities and Cryomodules</a:t>
            </a:r>
          </a:p>
        </p:txBody>
      </p:sp>
      <p:sp>
        <p:nvSpPr>
          <p:cNvPr id="3" name="Underrubrik 2">
            <a:extLst>
              <a:ext uri="{FF2B5EF4-FFF2-40B4-BE49-F238E27FC236}">
                <a16:creationId xmlns:a16="http://schemas.microsoft.com/office/drawing/2014/main" id="{9D51EF2D-F832-4781-89C3-3F5E4843BF42}"/>
              </a:ext>
            </a:extLst>
          </p:cNvPr>
          <p:cNvSpPr>
            <a:spLocks noGrp="1"/>
          </p:cNvSpPr>
          <p:nvPr>
            <p:ph type="subTitle" idx="1"/>
          </p:nvPr>
        </p:nvSpPr>
        <p:spPr/>
        <p:txBody>
          <a:bodyPr/>
          <a:lstStyle/>
          <a:p>
            <a:r>
              <a:rPr lang="en-GB" dirty="0"/>
              <a:t>SAR-4</a:t>
            </a:r>
          </a:p>
        </p:txBody>
      </p:sp>
      <p:sp>
        <p:nvSpPr>
          <p:cNvPr id="4" name="Platshållare för text 3">
            <a:extLst>
              <a:ext uri="{FF2B5EF4-FFF2-40B4-BE49-F238E27FC236}">
                <a16:creationId xmlns:a16="http://schemas.microsoft.com/office/drawing/2014/main" id="{D26DA0E2-82BB-493E-9B68-2D93A245C5B3}"/>
              </a:ext>
            </a:extLst>
          </p:cNvPr>
          <p:cNvSpPr>
            <a:spLocks noGrp="1"/>
          </p:cNvSpPr>
          <p:nvPr>
            <p:ph type="body" sz="quarter" idx="10"/>
          </p:nvPr>
        </p:nvSpPr>
        <p:spPr/>
        <p:txBody>
          <a:bodyPr/>
          <a:lstStyle/>
          <a:p>
            <a:r>
              <a:rPr lang="en-GB" dirty="0"/>
              <a:t>PRESENTED BY Cecilia MAIANO</a:t>
            </a:r>
          </a:p>
        </p:txBody>
      </p:sp>
      <p:sp>
        <p:nvSpPr>
          <p:cNvPr id="5" name="Platshållare för datum 4">
            <a:extLst>
              <a:ext uri="{FF2B5EF4-FFF2-40B4-BE49-F238E27FC236}">
                <a16:creationId xmlns:a16="http://schemas.microsoft.com/office/drawing/2014/main" id="{30E777A6-9513-43F3-BB24-ED0539ADDD88}"/>
              </a:ext>
            </a:extLst>
          </p:cNvPr>
          <p:cNvSpPr>
            <a:spLocks noGrp="1"/>
          </p:cNvSpPr>
          <p:nvPr>
            <p:ph type="dt" sz="half" idx="11"/>
          </p:nvPr>
        </p:nvSpPr>
        <p:spPr>
          <a:xfrm>
            <a:off x="1930395" y="6117873"/>
            <a:ext cx="3215183" cy="459883"/>
          </a:xfrm>
        </p:spPr>
        <p:txBody>
          <a:bodyPr/>
          <a:lstStyle/>
          <a:p>
            <a:r>
              <a:rPr lang="sv-SE" sz="1200" b="1">
                <a:solidFill>
                  <a:schemeClr val="bg1"/>
                </a:solidFill>
              </a:rPr>
              <a:t>2025-02-04</a:t>
            </a:r>
            <a:endParaRPr lang="en-GB" sz="1200" b="1" dirty="0">
              <a:solidFill>
                <a:schemeClr val="bg1"/>
              </a:solidFill>
            </a:endParaRPr>
          </a:p>
        </p:txBody>
      </p:sp>
    </p:spTree>
    <p:extLst>
      <p:ext uri="{BB962C8B-B14F-4D97-AF65-F5344CB8AC3E}">
        <p14:creationId xmlns:p14="http://schemas.microsoft.com/office/powerpoint/2010/main" val="2141996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AAE3E9-51B1-8E27-4EC8-E45C4F819B64}"/>
              </a:ext>
            </a:extLst>
          </p:cNvPr>
          <p:cNvSpPr>
            <a:spLocks noGrp="1"/>
          </p:cNvSpPr>
          <p:nvPr>
            <p:ph type="title"/>
          </p:nvPr>
        </p:nvSpPr>
        <p:spPr/>
        <p:txBody>
          <a:bodyPr/>
          <a:lstStyle/>
          <a:p>
            <a:r>
              <a:rPr lang="en-GB" dirty="0"/>
              <a:t>1. Brief Scope description</a:t>
            </a:r>
            <a:br>
              <a:rPr lang="en-GB" dirty="0"/>
            </a:br>
            <a:endParaRPr lang="en-SE" dirty="0"/>
          </a:p>
        </p:txBody>
      </p:sp>
      <p:sp>
        <p:nvSpPr>
          <p:cNvPr id="3" name="Footer Placeholder 2">
            <a:extLst>
              <a:ext uri="{FF2B5EF4-FFF2-40B4-BE49-F238E27FC236}">
                <a16:creationId xmlns:a16="http://schemas.microsoft.com/office/drawing/2014/main" id="{AA3DDA0B-19EA-8AD8-D9CC-244F2FE01D25}"/>
              </a:ext>
            </a:extLst>
          </p:cNvPr>
          <p:cNvSpPr>
            <a:spLocks noGrp="1"/>
          </p:cNvSpPr>
          <p:nvPr>
            <p:ph type="ftr" sz="quarter" idx="11"/>
          </p:nvPr>
        </p:nvSpPr>
        <p:spPr/>
        <p:txBody>
          <a:bodyPr/>
          <a:lstStyle/>
          <a:p>
            <a:r>
              <a:rPr lang="sv-SE"/>
              <a:t>C.Maiano - SCL</a:t>
            </a:r>
            <a:endParaRPr lang="sv-SE" dirty="0"/>
          </a:p>
        </p:txBody>
      </p:sp>
      <p:sp>
        <p:nvSpPr>
          <p:cNvPr id="4" name="Slide Number Placeholder 3">
            <a:extLst>
              <a:ext uri="{FF2B5EF4-FFF2-40B4-BE49-F238E27FC236}">
                <a16:creationId xmlns:a16="http://schemas.microsoft.com/office/drawing/2014/main" id="{3BD4F920-712E-5BCA-2A4F-759A6BB47937}"/>
              </a:ext>
            </a:extLst>
          </p:cNvPr>
          <p:cNvSpPr>
            <a:spLocks noGrp="1"/>
          </p:cNvSpPr>
          <p:nvPr>
            <p:ph type="sldNum" sz="quarter" idx="12"/>
          </p:nvPr>
        </p:nvSpPr>
        <p:spPr/>
        <p:txBody>
          <a:bodyPr/>
          <a:lstStyle/>
          <a:p>
            <a:fld id="{F7283078-D760-1647-8B80-66BA8B52336D}" type="slidenum">
              <a:rPr lang="sv-SE" smtClean="0"/>
              <a:t>3</a:t>
            </a:fld>
            <a:endParaRPr lang="sv-SE" dirty="0"/>
          </a:p>
        </p:txBody>
      </p:sp>
      <p:sp>
        <p:nvSpPr>
          <p:cNvPr id="5" name="Text Placeholder 4">
            <a:extLst>
              <a:ext uri="{FF2B5EF4-FFF2-40B4-BE49-F238E27FC236}">
                <a16:creationId xmlns:a16="http://schemas.microsoft.com/office/drawing/2014/main" id="{F8BFEB93-DED4-D919-8B43-ABB279E3364F}"/>
              </a:ext>
            </a:extLst>
          </p:cNvPr>
          <p:cNvSpPr>
            <a:spLocks noGrp="1"/>
          </p:cNvSpPr>
          <p:nvPr>
            <p:ph type="body" sz="quarter" idx="14"/>
          </p:nvPr>
        </p:nvSpPr>
        <p:spPr/>
        <p:txBody>
          <a:bodyPr/>
          <a:lstStyle/>
          <a:p>
            <a:r>
              <a:rPr lang="en-SE" dirty="0"/>
              <a:t>In short</a:t>
            </a:r>
          </a:p>
        </p:txBody>
      </p:sp>
      <p:sp>
        <p:nvSpPr>
          <p:cNvPr id="6" name="Content Placeholder 5">
            <a:extLst>
              <a:ext uri="{FF2B5EF4-FFF2-40B4-BE49-F238E27FC236}">
                <a16:creationId xmlns:a16="http://schemas.microsoft.com/office/drawing/2014/main" id="{8188E999-91BF-20EE-1F36-49E5D4756403}"/>
              </a:ext>
            </a:extLst>
          </p:cNvPr>
          <p:cNvSpPr>
            <a:spLocks noGrp="1"/>
          </p:cNvSpPr>
          <p:nvPr>
            <p:ph idx="1"/>
          </p:nvPr>
        </p:nvSpPr>
        <p:spPr/>
        <p:txBody>
          <a:bodyPr/>
          <a:lstStyle/>
          <a:p>
            <a:pPr marL="0" indent="0">
              <a:buNone/>
            </a:pPr>
            <a:r>
              <a:rPr lang="en-SE" dirty="0"/>
              <a:t>As simple as:</a:t>
            </a:r>
          </a:p>
          <a:p>
            <a:pPr marL="0" indent="0">
              <a:buNone/>
            </a:pPr>
            <a:r>
              <a:rPr lang="en-SE" dirty="0"/>
              <a:t>‘</a:t>
            </a:r>
            <a:r>
              <a:rPr lang="en-SE" i="1" dirty="0"/>
              <a:t>’Bring to operation cryomodules of SPK and ELL types with cavities capable of sustaining the RF fields as required by the nominal machine beam physics design, driven by an RF pulse allowing the acceleration of 2.85 ms beams at 14 Hz, and within the heat load budget allowed by the cryogenic system</a:t>
            </a:r>
            <a:r>
              <a:rPr lang="en-SE" dirty="0"/>
              <a:t>’’</a:t>
            </a:r>
          </a:p>
          <a:p>
            <a:pPr marL="0" indent="0">
              <a:buNone/>
            </a:pPr>
            <a:r>
              <a:rPr lang="en-SE" dirty="0"/>
              <a:t>This includes the whole workflow </a:t>
            </a:r>
          </a:p>
          <a:p>
            <a:pPr lvl="1"/>
            <a:r>
              <a:rPr lang="en-SE" dirty="0"/>
              <a:t>component reception from the InKind contributors</a:t>
            </a:r>
          </a:p>
          <a:p>
            <a:pPr lvl="1"/>
            <a:r>
              <a:rPr lang="en-SE" dirty="0"/>
              <a:t>SAT activities</a:t>
            </a:r>
          </a:p>
          <a:p>
            <a:pPr lvl="1"/>
            <a:r>
              <a:rPr lang="en-SE" dirty="0"/>
              <a:t>Installation in the Linac</a:t>
            </a:r>
          </a:p>
          <a:p>
            <a:pPr lvl="1"/>
            <a:r>
              <a:rPr lang="en-SE" dirty="0"/>
              <a:t>Technical commissioning</a:t>
            </a:r>
          </a:p>
          <a:p>
            <a:pPr lvl="1"/>
            <a:r>
              <a:rPr lang="en-SE" dirty="0"/>
              <a:t>Handover with a clear envelope for the operational parameters and limits</a:t>
            </a:r>
          </a:p>
          <a:p>
            <a:pPr lvl="1"/>
            <a:r>
              <a:rPr lang="en-SE" dirty="0"/>
              <a:t>Maintenance during operation of the facility.</a:t>
            </a:r>
          </a:p>
          <a:p>
            <a:pPr marL="0" indent="0">
              <a:buNone/>
            </a:pPr>
            <a:endParaRPr lang="en-SE" dirty="0"/>
          </a:p>
        </p:txBody>
      </p:sp>
      <p:sp>
        <p:nvSpPr>
          <p:cNvPr id="7" name="Date Placeholder 6">
            <a:extLst>
              <a:ext uri="{FF2B5EF4-FFF2-40B4-BE49-F238E27FC236}">
                <a16:creationId xmlns:a16="http://schemas.microsoft.com/office/drawing/2014/main" id="{C432C3C4-A28E-E39A-273C-8EC84E62AD14}"/>
              </a:ext>
            </a:extLst>
          </p:cNvPr>
          <p:cNvSpPr>
            <a:spLocks noGrp="1"/>
          </p:cNvSpPr>
          <p:nvPr>
            <p:ph type="dt" sz="half" idx="10"/>
          </p:nvPr>
        </p:nvSpPr>
        <p:spPr/>
        <p:txBody>
          <a:bodyPr/>
          <a:lstStyle/>
          <a:p>
            <a:r>
              <a:rPr lang="sv-SE"/>
              <a:t>2025-02-04</a:t>
            </a:r>
            <a:endParaRPr lang="sv-SE" dirty="0"/>
          </a:p>
        </p:txBody>
      </p:sp>
    </p:spTree>
    <p:extLst>
      <p:ext uri="{BB962C8B-B14F-4D97-AF65-F5344CB8AC3E}">
        <p14:creationId xmlns:p14="http://schemas.microsoft.com/office/powerpoint/2010/main" val="4244182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243B9-95C0-952E-FFF3-A6A9F76083D7}"/>
              </a:ext>
            </a:extLst>
          </p:cNvPr>
          <p:cNvSpPr>
            <a:spLocks noGrp="1"/>
          </p:cNvSpPr>
          <p:nvPr>
            <p:ph type="title"/>
          </p:nvPr>
        </p:nvSpPr>
        <p:spPr/>
        <p:txBody>
          <a:bodyPr/>
          <a:lstStyle/>
          <a:p>
            <a:r>
              <a:rPr lang="en-SE" dirty="0"/>
              <a:t>2. Brief Status of Systems (1/2)</a:t>
            </a:r>
          </a:p>
        </p:txBody>
      </p:sp>
      <p:sp>
        <p:nvSpPr>
          <p:cNvPr id="3" name="Footer Placeholder 2">
            <a:extLst>
              <a:ext uri="{FF2B5EF4-FFF2-40B4-BE49-F238E27FC236}">
                <a16:creationId xmlns:a16="http://schemas.microsoft.com/office/drawing/2014/main" id="{71F7F283-9DB8-578B-A904-DB835DC77AE7}"/>
              </a:ext>
            </a:extLst>
          </p:cNvPr>
          <p:cNvSpPr>
            <a:spLocks noGrp="1"/>
          </p:cNvSpPr>
          <p:nvPr>
            <p:ph type="ftr" sz="quarter" idx="11"/>
          </p:nvPr>
        </p:nvSpPr>
        <p:spPr/>
        <p:txBody>
          <a:bodyPr/>
          <a:lstStyle/>
          <a:p>
            <a:r>
              <a:rPr lang="sv-SE"/>
              <a:t>C.Maiano - SCL</a:t>
            </a:r>
            <a:endParaRPr lang="sv-SE" dirty="0"/>
          </a:p>
        </p:txBody>
      </p:sp>
      <p:sp>
        <p:nvSpPr>
          <p:cNvPr id="4" name="Slide Number Placeholder 3">
            <a:extLst>
              <a:ext uri="{FF2B5EF4-FFF2-40B4-BE49-F238E27FC236}">
                <a16:creationId xmlns:a16="http://schemas.microsoft.com/office/drawing/2014/main" id="{0EFD7423-CE95-B1D6-3728-2C9B53FB91E5}"/>
              </a:ext>
            </a:extLst>
          </p:cNvPr>
          <p:cNvSpPr>
            <a:spLocks noGrp="1"/>
          </p:cNvSpPr>
          <p:nvPr>
            <p:ph type="sldNum" sz="quarter" idx="12"/>
          </p:nvPr>
        </p:nvSpPr>
        <p:spPr/>
        <p:txBody>
          <a:bodyPr/>
          <a:lstStyle/>
          <a:p>
            <a:fld id="{F7283078-D760-1647-8B80-66BA8B52336D}" type="slidenum">
              <a:rPr lang="sv-SE" smtClean="0"/>
              <a:t>4</a:t>
            </a:fld>
            <a:endParaRPr lang="sv-SE" dirty="0"/>
          </a:p>
        </p:txBody>
      </p:sp>
      <p:sp>
        <p:nvSpPr>
          <p:cNvPr id="5" name="Text Placeholder 4">
            <a:extLst>
              <a:ext uri="{FF2B5EF4-FFF2-40B4-BE49-F238E27FC236}">
                <a16:creationId xmlns:a16="http://schemas.microsoft.com/office/drawing/2014/main" id="{E4E69994-6FD2-677B-B777-95B5D1C0620B}"/>
              </a:ext>
            </a:extLst>
          </p:cNvPr>
          <p:cNvSpPr>
            <a:spLocks noGrp="1"/>
          </p:cNvSpPr>
          <p:nvPr>
            <p:ph type="body" sz="quarter" idx="14"/>
          </p:nvPr>
        </p:nvSpPr>
        <p:spPr/>
        <p:txBody>
          <a:bodyPr/>
          <a:lstStyle/>
          <a:p>
            <a:r>
              <a:rPr lang="en-SE" dirty="0"/>
              <a:t>Scope for BOD is fullfilled</a:t>
            </a:r>
          </a:p>
        </p:txBody>
      </p:sp>
      <p:sp>
        <p:nvSpPr>
          <p:cNvPr id="6" name="Content Placeholder 5">
            <a:extLst>
              <a:ext uri="{FF2B5EF4-FFF2-40B4-BE49-F238E27FC236}">
                <a16:creationId xmlns:a16="http://schemas.microsoft.com/office/drawing/2014/main" id="{E1F0C7DC-CEBE-B5F7-330B-74241F754317}"/>
              </a:ext>
            </a:extLst>
          </p:cNvPr>
          <p:cNvSpPr>
            <a:spLocks noGrp="1"/>
          </p:cNvSpPr>
          <p:nvPr>
            <p:ph idx="1"/>
          </p:nvPr>
        </p:nvSpPr>
        <p:spPr/>
        <p:txBody>
          <a:bodyPr/>
          <a:lstStyle/>
          <a:p>
            <a:pPr lvl="1"/>
            <a:r>
              <a:rPr lang="en-SE" dirty="0"/>
              <a:t>13 SPK Cryomodules (with 26 Double Spoke cavities)</a:t>
            </a:r>
          </a:p>
          <a:p>
            <a:pPr lvl="1"/>
            <a:r>
              <a:rPr lang="en-SE" dirty="0"/>
              <a:t>9 MBL Cryomodules (with 36 Medium Beta elliptical cavities)</a:t>
            </a:r>
          </a:p>
          <a:p>
            <a:pPr lvl="1"/>
            <a:r>
              <a:rPr lang="en-SE" dirty="0"/>
              <a:t>5 HBL Cryomodules (with 20 High Beta elliptical cavities)</a:t>
            </a:r>
          </a:p>
          <a:p>
            <a:pPr marL="0" indent="0">
              <a:buNone/>
            </a:pPr>
            <a:r>
              <a:rPr lang="en-SE" dirty="0"/>
              <a:t>	</a:t>
            </a:r>
            <a:r>
              <a:rPr lang="en-SE" b="1" dirty="0"/>
              <a:t>are presently installed in the ESS Linac</a:t>
            </a:r>
          </a:p>
          <a:p>
            <a:pPr lvl="1"/>
            <a:r>
              <a:rPr lang="en-SE" dirty="0"/>
              <a:t>Cryomodules have been successfully cooled, filled with L</a:t>
            </a:r>
            <a:r>
              <a:rPr lang="en-GB" dirty="0"/>
              <a:t>H</a:t>
            </a:r>
            <a:r>
              <a:rPr lang="en-SE" dirty="0"/>
              <a:t>e at 2K from ACCP</a:t>
            </a:r>
          </a:p>
          <a:p>
            <a:pPr lvl="1"/>
            <a:r>
              <a:rPr lang="en-SE" dirty="0"/>
              <a:t>Cryogenic operation within the nominal HL budget has been achieved</a:t>
            </a:r>
          </a:p>
          <a:p>
            <a:pPr lvl="1"/>
            <a:r>
              <a:rPr lang="en-SE" dirty="0"/>
              <a:t>All Cryomodules have passed SAT testing at FREIA (SPK) or TS2 (ELL)</a:t>
            </a:r>
          </a:p>
          <a:p>
            <a:pPr lvl="1"/>
            <a:r>
              <a:rPr lang="en-SE" dirty="0"/>
              <a:t>Warm Coupler Conditioning was performed on all cavities</a:t>
            </a:r>
          </a:p>
          <a:p>
            <a:pPr lvl="1"/>
            <a:r>
              <a:rPr lang="en-SE" dirty="0"/>
              <a:t>Cold Coupler Conditioning was performed on all* cavities</a:t>
            </a:r>
          </a:p>
          <a:p>
            <a:pPr lvl="2"/>
            <a:r>
              <a:rPr lang="en-SE" dirty="0"/>
              <a:t>* HBL-040 Module could not be cold conditioned yet due to the modulator failure</a:t>
            </a:r>
          </a:p>
          <a:p>
            <a:pPr lvl="1"/>
            <a:r>
              <a:rPr lang="en-SE" dirty="0"/>
              <a:t>Cavities are being tuned and brought to nominal performances (w/o beam)</a:t>
            </a:r>
          </a:p>
        </p:txBody>
      </p:sp>
      <p:sp>
        <p:nvSpPr>
          <p:cNvPr id="7" name="Date Placeholder 6">
            <a:extLst>
              <a:ext uri="{FF2B5EF4-FFF2-40B4-BE49-F238E27FC236}">
                <a16:creationId xmlns:a16="http://schemas.microsoft.com/office/drawing/2014/main" id="{E0FE368E-44D3-D185-EB7C-D0D5AC642F87}"/>
              </a:ext>
            </a:extLst>
          </p:cNvPr>
          <p:cNvSpPr>
            <a:spLocks noGrp="1"/>
          </p:cNvSpPr>
          <p:nvPr>
            <p:ph type="dt" sz="half" idx="10"/>
          </p:nvPr>
        </p:nvSpPr>
        <p:spPr/>
        <p:txBody>
          <a:bodyPr/>
          <a:lstStyle/>
          <a:p>
            <a:r>
              <a:rPr lang="sv-SE"/>
              <a:t>2025-02-04</a:t>
            </a:r>
            <a:endParaRPr lang="sv-SE" dirty="0"/>
          </a:p>
        </p:txBody>
      </p:sp>
    </p:spTree>
    <p:extLst>
      <p:ext uri="{BB962C8B-B14F-4D97-AF65-F5344CB8AC3E}">
        <p14:creationId xmlns:p14="http://schemas.microsoft.com/office/powerpoint/2010/main" val="1957352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D3805-B12D-652E-5618-D06CC4AE0A33}"/>
              </a:ext>
            </a:extLst>
          </p:cNvPr>
          <p:cNvSpPr>
            <a:spLocks noGrp="1"/>
          </p:cNvSpPr>
          <p:nvPr>
            <p:ph type="title"/>
          </p:nvPr>
        </p:nvSpPr>
        <p:spPr/>
        <p:txBody>
          <a:bodyPr/>
          <a:lstStyle/>
          <a:p>
            <a:r>
              <a:rPr lang="en-SE" dirty="0"/>
              <a:t>2. Brief Status of Systems (2/2)</a:t>
            </a:r>
          </a:p>
        </p:txBody>
      </p:sp>
      <p:sp>
        <p:nvSpPr>
          <p:cNvPr id="3" name="Footer Placeholder 2">
            <a:extLst>
              <a:ext uri="{FF2B5EF4-FFF2-40B4-BE49-F238E27FC236}">
                <a16:creationId xmlns:a16="http://schemas.microsoft.com/office/drawing/2014/main" id="{6EF74437-66F3-AE76-7B2D-8939B321965B}"/>
              </a:ext>
            </a:extLst>
          </p:cNvPr>
          <p:cNvSpPr>
            <a:spLocks noGrp="1"/>
          </p:cNvSpPr>
          <p:nvPr>
            <p:ph type="ftr" sz="quarter" idx="11"/>
          </p:nvPr>
        </p:nvSpPr>
        <p:spPr/>
        <p:txBody>
          <a:bodyPr/>
          <a:lstStyle/>
          <a:p>
            <a:r>
              <a:rPr lang="sv-SE"/>
              <a:t>C.Maiano - SCL</a:t>
            </a:r>
            <a:endParaRPr lang="sv-SE" dirty="0"/>
          </a:p>
        </p:txBody>
      </p:sp>
      <p:sp>
        <p:nvSpPr>
          <p:cNvPr id="4" name="Slide Number Placeholder 3">
            <a:extLst>
              <a:ext uri="{FF2B5EF4-FFF2-40B4-BE49-F238E27FC236}">
                <a16:creationId xmlns:a16="http://schemas.microsoft.com/office/drawing/2014/main" id="{ADC51C09-A586-152A-70D6-0DD60050D624}"/>
              </a:ext>
            </a:extLst>
          </p:cNvPr>
          <p:cNvSpPr>
            <a:spLocks noGrp="1"/>
          </p:cNvSpPr>
          <p:nvPr>
            <p:ph type="sldNum" sz="quarter" idx="12"/>
          </p:nvPr>
        </p:nvSpPr>
        <p:spPr/>
        <p:txBody>
          <a:bodyPr/>
          <a:lstStyle/>
          <a:p>
            <a:fld id="{F7283078-D760-1647-8B80-66BA8B52336D}" type="slidenum">
              <a:rPr lang="sv-SE" smtClean="0"/>
              <a:t>5</a:t>
            </a:fld>
            <a:endParaRPr lang="sv-SE" dirty="0"/>
          </a:p>
        </p:txBody>
      </p:sp>
      <p:sp>
        <p:nvSpPr>
          <p:cNvPr id="5" name="Text Placeholder 4">
            <a:extLst>
              <a:ext uri="{FF2B5EF4-FFF2-40B4-BE49-F238E27FC236}">
                <a16:creationId xmlns:a16="http://schemas.microsoft.com/office/drawing/2014/main" id="{11E5B6F5-5D5D-9B88-85ED-2643E3DCB435}"/>
              </a:ext>
            </a:extLst>
          </p:cNvPr>
          <p:cNvSpPr>
            <a:spLocks noGrp="1"/>
          </p:cNvSpPr>
          <p:nvPr>
            <p:ph type="body" sz="quarter" idx="14"/>
          </p:nvPr>
        </p:nvSpPr>
        <p:spPr/>
        <p:txBody>
          <a:bodyPr/>
          <a:lstStyle/>
          <a:p>
            <a:r>
              <a:rPr lang="en-SE" dirty="0"/>
              <a:t>MBL Systems being commissioned since January 16</a:t>
            </a:r>
          </a:p>
        </p:txBody>
      </p:sp>
      <p:sp>
        <p:nvSpPr>
          <p:cNvPr id="7" name="Date Placeholder 6">
            <a:extLst>
              <a:ext uri="{FF2B5EF4-FFF2-40B4-BE49-F238E27FC236}">
                <a16:creationId xmlns:a16="http://schemas.microsoft.com/office/drawing/2014/main" id="{972FFEE3-92F3-9BFC-6EB9-DC0AF0FE69E1}"/>
              </a:ext>
            </a:extLst>
          </p:cNvPr>
          <p:cNvSpPr>
            <a:spLocks noGrp="1"/>
          </p:cNvSpPr>
          <p:nvPr>
            <p:ph type="dt" sz="half" idx="10"/>
          </p:nvPr>
        </p:nvSpPr>
        <p:spPr/>
        <p:txBody>
          <a:bodyPr/>
          <a:lstStyle/>
          <a:p>
            <a:r>
              <a:rPr lang="sv-SE"/>
              <a:t>2025-02-04</a:t>
            </a:r>
            <a:endParaRPr lang="sv-SE" dirty="0"/>
          </a:p>
        </p:txBody>
      </p:sp>
      <p:pic>
        <p:nvPicPr>
          <p:cNvPr id="8" name="Picture 7">
            <a:extLst>
              <a:ext uri="{FF2B5EF4-FFF2-40B4-BE49-F238E27FC236}">
                <a16:creationId xmlns:a16="http://schemas.microsoft.com/office/drawing/2014/main" id="{7C1FBE4E-5AB5-F549-20C0-F6ABCFAB7CDE}"/>
              </a:ext>
            </a:extLst>
          </p:cNvPr>
          <p:cNvPicPr>
            <a:picLocks noChangeAspect="1"/>
          </p:cNvPicPr>
          <p:nvPr/>
        </p:nvPicPr>
        <p:blipFill>
          <a:blip r:embed="rId2"/>
          <a:stretch>
            <a:fillRect/>
          </a:stretch>
        </p:blipFill>
        <p:spPr>
          <a:xfrm>
            <a:off x="370489" y="1438102"/>
            <a:ext cx="8857594" cy="5263303"/>
          </a:xfrm>
          <a:prstGeom prst="rect">
            <a:avLst/>
          </a:prstGeom>
        </p:spPr>
      </p:pic>
      <p:sp>
        <p:nvSpPr>
          <p:cNvPr id="9" name="TextBox 8">
            <a:extLst>
              <a:ext uri="{FF2B5EF4-FFF2-40B4-BE49-F238E27FC236}">
                <a16:creationId xmlns:a16="http://schemas.microsoft.com/office/drawing/2014/main" id="{51E6C4AB-2D8B-B66A-E056-948B6E5810C3}"/>
              </a:ext>
            </a:extLst>
          </p:cNvPr>
          <p:cNvSpPr txBox="1"/>
          <p:nvPr/>
        </p:nvSpPr>
        <p:spPr>
          <a:xfrm>
            <a:off x="9253022" y="1235500"/>
            <a:ext cx="2794548" cy="5632311"/>
          </a:xfrm>
          <a:prstGeom prst="rect">
            <a:avLst/>
          </a:prstGeom>
          <a:noFill/>
        </p:spPr>
        <p:txBody>
          <a:bodyPr wrap="none" rtlCol="0">
            <a:spAutoFit/>
          </a:bodyPr>
          <a:lstStyle/>
          <a:p>
            <a:pPr algn="l"/>
            <a:r>
              <a:rPr lang="en-SE" dirty="0">
                <a:solidFill>
                  <a:srgbClr val="666666"/>
                </a:solidFill>
              </a:rPr>
              <a:t>As of January 30:</a:t>
            </a:r>
          </a:p>
          <a:p>
            <a:pPr algn="l"/>
            <a:endParaRPr lang="en-SE" dirty="0">
              <a:solidFill>
                <a:srgbClr val="666666"/>
              </a:solidFill>
            </a:endParaRPr>
          </a:p>
          <a:p>
            <a:pPr algn="l"/>
            <a:r>
              <a:rPr lang="en-SE" dirty="0">
                <a:solidFill>
                  <a:srgbClr val="666666"/>
                </a:solidFill>
              </a:rPr>
              <a:t>18 cavities tuned</a:t>
            </a:r>
          </a:p>
          <a:p>
            <a:pPr algn="l"/>
            <a:r>
              <a:rPr lang="en-SE" dirty="0">
                <a:solidFill>
                  <a:srgbClr val="666666"/>
                </a:solidFill>
              </a:rPr>
              <a:t>15 cavities conditioned</a:t>
            </a:r>
          </a:p>
          <a:p>
            <a:pPr algn="l"/>
            <a:r>
              <a:rPr lang="en-SE" dirty="0">
                <a:solidFill>
                  <a:srgbClr val="666666"/>
                </a:solidFill>
              </a:rPr>
              <a:t>(~4 CM equivalents)</a:t>
            </a:r>
          </a:p>
          <a:p>
            <a:pPr algn="l"/>
            <a:endParaRPr lang="en-SE" dirty="0">
              <a:solidFill>
                <a:srgbClr val="666666"/>
              </a:solidFill>
            </a:endParaRPr>
          </a:p>
          <a:p>
            <a:pPr algn="l"/>
            <a:r>
              <a:rPr lang="en-GB" dirty="0">
                <a:solidFill>
                  <a:srgbClr val="666666"/>
                </a:solidFill>
              </a:rPr>
              <a:t>D</a:t>
            </a:r>
            <a:r>
              <a:rPr lang="en-SE" dirty="0">
                <a:solidFill>
                  <a:srgbClr val="666666"/>
                </a:solidFill>
              </a:rPr>
              <a:t>aily progress, </a:t>
            </a:r>
          </a:p>
          <a:p>
            <a:pPr algn="l"/>
            <a:r>
              <a:rPr lang="en-SE" dirty="0">
                <a:solidFill>
                  <a:srgbClr val="666666"/>
                </a:solidFill>
              </a:rPr>
              <a:t>24/7 operation from MCR</a:t>
            </a:r>
          </a:p>
          <a:p>
            <a:pPr algn="l"/>
            <a:endParaRPr lang="en-SE" dirty="0">
              <a:solidFill>
                <a:srgbClr val="666666"/>
              </a:solidFill>
            </a:endParaRPr>
          </a:p>
          <a:p>
            <a:pPr algn="l"/>
            <a:r>
              <a:rPr lang="en-SE" dirty="0">
                <a:solidFill>
                  <a:srgbClr val="666666"/>
                </a:solidFill>
              </a:rPr>
              <a:t>Could be faster…</a:t>
            </a:r>
          </a:p>
          <a:p>
            <a:pPr algn="l"/>
            <a:endParaRPr lang="en-SE" dirty="0">
              <a:solidFill>
                <a:srgbClr val="666666"/>
              </a:solidFill>
            </a:endParaRPr>
          </a:p>
          <a:p>
            <a:pPr algn="l"/>
            <a:r>
              <a:rPr lang="en-SE" dirty="0">
                <a:solidFill>
                  <a:srgbClr val="666666"/>
                </a:solidFill>
              </a:rPr>
              <a:t>Maintenance Tuesdays</a:t>
            </a:r>
          </a:p>
          <a:p>
            <a:pPr algn="l"/>
            <a:r>
              <a:rPr lang="en-SE" dirty="0">
                <a:solidFill>
                  <a:srgbClr val="666666"/>
                </a:solidFill>
              </a:rPr>
              <a:t>W6-7 Maintenance</a:t>
            </a:r>
          </a:p>
          <a:p>
            <a:pPr algn="l"/>
            <a:endParaRPr lang="en-SE" dirty="0">
              <a:solidFill>
                <a:srgbClr val="666666"/>
              </a:solidFill>
            </a:endParaRPr>
          </a:p>
          <a:p>
            <a:pPr algn="l"/>
            <a:r>
              <a:rPr lang="en-SE" dirty="0">
                <a:solidFill>
                  <a:srgbClr val="666666"/>
                </a:solidFill>
              </a:rPr>
              <a:t>Ready CM used for:</a:t>
            </a:r>
          </a:p>
          <a:p>
            <a:pPr algn="l"/>
            <a:r>
              <a:rPr lang="en-SE" dirty="0">
                <a:solidFill>
                  <a:srgbClr val="666666"/>
                </a:solidFill>
              </a:rPr>
              <a:t>LLRF tuning</a:t>
            </a:r>
          </a:p>
          <a:p>
            <a:pPr algn="l"/>
            <a:r>
              <a:rPr lang="en-SE" dirty="0">
                <a:solidFill>
                  <a:srgbClr val="666666"/>
                </a:solidFill>
              </a:rPr>
              <a:t>Beam procedures prep.</a:t>
            </a:r>
          </a:p>
          <a:p>
            <a:pPr algn="l"/>
            <a:endParaRPr lang="en-SE" dirty="0">
              <a:solidFill>
                <a:srgbClr val="666666"/>
              </a:solidFill>
            </a:endParaRPr>
          </a:p>
          <a:p>
            <a:pPr algn="l"/>
            <a:r>
              <a:rPr lang="en-SE" dirty="0">
                <a:solidFill>
                  <a:srgbClr val="666666"/>
                </a:solidFill>
              </a:rPr>
              <a:t>All other soaking in RF </a:t>
            </a:r>
          </a:p>
          <a:p>
            <a:pPr algn="l"/>
            <a:r>
              <a:rPr lang="en-GB" dirty="0">
                <a:solidFill>
                  <a:srgbClr val="666666"/>
                </a:solidFill>
              </a:rPr>
              <a:t>b</a:t>
            </a:r>
            <a:r>
              <a:rPr lang="en-SE" dirty="0">
                <a:solidFill>
                  <a:srgbClr val="666666"/>
                </a:solidFill>
              </a:rPr>
              <a:t>ut detuned</a:t>
            </a:r>
          </a:p>
        </p:txBody>
      </p:sp>
    </p:spTree>
    <p:extLst>
      <p:ext uri="{BB962C8B-B14F-4D97-AF65-F5344CB8AC3E}">
        <p14:creationId xmlns:p14="http://schemas.microsoft.com/office/powerpoint/2010/main" val="2151149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3AB0C-C211-C074-68D9-ADD8D703BD3D}"/>
              </a:ext>
            </a:extLst>
          </p:cNvPr>
          <p:cNvSpPr>
            <a:spLocks noGrp="1"/>
          </p:cNvSpPr>
          <p:nvPr>
            <p:ph type="title"/>
          </p:nvPr>
        </p:nvSpPr>
        <p:spPr/>
        <p:txBody>
          <a:bodyPr/>
          <a:lstStyle/>
          <a:p>
            <a:r>
              <a:rPr lang="en-GB" dirty="0"/>
              <a:t>3. Status of documentation (1/3)</a:t>
            </a:r>
            <a:endParaRPr lang="en-SE" dirty="0"/>
          </a:p>
        </p:txBody>
      </p:sp>
      <p:sp>
        <p:nvSpPr>
          <p:cNvPr id="3" name="Footer Placeholder 2">
            <a:extLst>
              <a:ext uri="{FF2B5EF4-FFF2-40B4-BE49-F238E27FC236}">
                <a16:creationId xmlns:a16="http://schemas.microsoft.com/office/drawing/2014/main" id="{796E7B96-2E30-EB46-F4F8-469B200F68DD}"/>
              </a:ext>
            </a:extLst>
          </p:cNvPr>
          <p:cNvSpPr>
            <a:spLocks noGrp="1"/>
          </p:cNvSpPr>
          <p:nvPr>
            <p:ph type="ftr" sz="quarter" idx="11"/>
          </p:nvPr>
        </p:nvSpPr>
        <p:spPr/>
        <p:txBody>
          <a:bodyPr/>
          <a:lstStyle/>
          <a:p>
            <a:r>
              <a:rPr lang="sv-SE"/>
              <a:t>C.Maiano - SCL</a:t>
            </a:r>
            <a:endParaRPr lang="sv-SE" dirty="0"/>
          </a:p>
        </p:txBody>
      </p:sp>
      <p:sp>
        <p:nvSpPr>
          <p:cNvPr id="4" name="Slide Number Placeholder 3">
            <a:extLst>
              <a:ext uri="{FF2B5EF4-FFF2-40B4-BE49-F238E27FC236}">
                <a16:creationId xmlns:a16="http://schemas.microsoft.com/office/drawing/2014/main" id="{ED8A5A4D-E2C4-E2C4-A6CD-2F67669BC26C}"/>
              </a:ext>
            </a:extLst>
          </p:cNvPr>
          <p:cNvSpPr>
            <a:spLocks noGrp="1"/>
          </p:cNvSpPr>
          <p:nvPr>
            <p:ph type="sldNum" sz="quarter" idx="12"/>
          </p:nvPr>
        </p:nvSpPr>
        <p:spPr/>
        <p:txBody>
          <a:bodyPr/>
          <a:lstStyle/>
          <a:p>
            <a:fld id="{F7283078-D760-1647-8B80-66BA8B52336D}" type="slidenum">
              <a:rPr lang="sv-SE" smtClean="0"/>
              <a:t>6</a:t>
            </a:fld>
            <a:endParaRPr lang="sv-SE" dirty="0"/>
          </a:p>
        </p:txBody>
      </p:sp>
      <p:sp>
        <p:nvSpPr>
          <p:cNvPr id="5" name="Text Placeholder 4">
            <a:extLst>
              <a:ext uri="{FF2B5EF4-FFF2-40B4-BE49-F238E27FC236}">
                <a16:creationId xmlns:a16="http://schemas.microsoft.com/office/drawing/2014/main" id="{B24EDCEE-6C3E-1055-B633-85AD0B3FB6EF}"/>
              </a:ext>
            </a:extLst>
          </p:cNvPr>
          <p:cNvSpPr>
            <a:spLocks noGrp="1"/>
          </p:cNvSpPr>
          <p:nvPr>
            <p:ph type="body" sz="quarter" idx="14"/>
          </p:nvPr>
        </p:nvSpPr>
        <p:spPr/>
        <p:txBody>
          <a:bodyPr/>
          <a:lstStyle/>
          <a:p>
            <a:r>
              <a:rPr lang="en-SE" dirty="0"/>
              <a:t>A few key documents in the CIDL</a:t>
            </a:r>
          </a:p>
        </p:txBody>
      </p:sp>
      <p:sp>
        <p:nvSpPr>
          <p:cNvPr id="7" name="Date Placeholder 6">
            <a:extLst>
              <a:ext uri="{FF2B5EF4-FFF2-40B4-BE49-F238E27FC236}">
                <a16:creationId xmlns:a16="http://schemas.microsoft.com/office/drawing/2014/main" id="{97F38DBF-D73A-DB16-91ED-A74AC16F01A9}"/>
              </a:ext>
            </a:extLst>
          </p:cNvPr>
          <p:cNvSpPr>
            <a:spLocks noGrp="1"/>
          </p:cNvSpPr>
          <p:nvPr>
            <p:ph type="dt" sz="half" idx="10"/>
          </p:nvPr>
        </p:nvSpPr>
        <p:spPr/>
        <p:txBody>
          <a:bodyPr/>
          <a:lstStyle/>
          <a:p>
            <a:r>
              <a:rPr lang="sv-SE"/>
              <a:t>2025-02-04</a:t>
            </a:r>
            <a:endParaRPr lang="sv-SE" dirty="0"/>
          </a:p>
        </p:txBody>
      </p:sp>
      <p:pic>
        <p:nvPicPr>
          <p:cNvPr id="8" name="Picture 7">
            <a:extLst>
              <a:ext uri="{FF2B5EF4-FFF2-40B4-BE49-F238E27FC236}">
                <a16:creationId xmlns:a16="http://schemas.microsoft.com/office/drawing/2014/main" id="{9BCBD3F0-CFAA-1BC1-9312-92F68B86A62F}"/>
              </a:ext>
            </a:extLst>
          </p:cNvPr>
          <p:cNvPicPr>
            <a:picLocks noChangeAspect="1"/>
          </p:cNvPicPr>
          <p:nvPr/>
        </p:nvPicPr>
        <p:blipFill>
          <a:blip r:embed="rId2"/>
          <a:stretch>
            <a:fillRect/>
          </a:stretch>
        </p:blipFill>
        <p:spPr>
          <a:xfrm>
            <a:off x="1103709" y="2004744"/>
            <a:ext cx="10429365" cy="1436551"/>
          </a:xfrm>
          <a:prstGeom prst="rect">
            <a:avLst/>
          </a:prstGeom>
        </p:spPr>
      </p:pic>
      <p:pic>
        <p:nvPicPr>
          <p:cNvPr id="9" name="Picture 8">
            <a:extLst>
              <a:ext uri="{FF2B5EF4-FFF2-40B4-BE49-F238E27FC236}">
                <a16:creationId xmlns:a16="http://schemas.microsoft.com/office/drawing/2014/main" id="{8D1B66FD-7DE4-864F-AE58-BEAFCBDAA567}"/>
              </a:ext>
            </a:extLst>
          </p:cNvPr>
          <p:cNvPicPr>
            <a:picLocks noChangeAspect="1"/>
          </p:cNvPicPr>
          <p:nvPr/>
        </p:nvPicPr>
        <p:blipFill>
          <a:blip r:embed="rId3"/>
          <a:stretch>
            <a:fillRect/>
          </a:stretch>
        </p:blipFill>
        <p:spPr>
          <a:xfrm>
            <a:off x="1195647" y="4620261"/>
            <a:ext cx="10413347" cy="1855009"/>
          </a:xfrm>
          <a:prstGeom prst="rect">
            <a:avLst/>
          </a:prstGeom>
        </p:spPr>
      </p:pic>
      <p:sp>
        <p:nvSpPr>
          <p:cNvPr id="12" name="Content Placeholder 5">
            <a:extLst>
              <a:ext uri="{FF2B5EF4-FFF2-40B4-BE49-F238E27FC236}">
                <a16:creationId xmlns:a16="http://schemas.microsoft.com/office/drawing/2014/main" id="{F6C7CDDE-AEF9-2382-611A-DD916078D71A}"/>
              </a:ext>
            </a:extLst>
          </p:cNvPr>
          <p:cNvSpPr>
            <a:spLocks noGrp="1"/>
          </p:cNvSpPr>
          <p:nvPr>
            <p:ph idx="1"/>
          </p:nvPr>
        </p:nvSpPr>
        <p:spPr>
          <a:xfrm>
            <a:off x="1094400" y="1572910"/>
            <a:ext cx="9365782" cy="4768062"/>
          </a:xfrm>
        </p:spPr>
        <p:txBody>
          <a:bodyPr/>
          <a:lstStyle/>
          <a:p>
            <a:r>
              <a:rPr lang="en-SE" dirty="0"/>
              <a:t>ESS.ACC.A03.AXX.W01 (XX 02 to 14, i.e. SPK-010 to SPK-130)</a:t>
            </a:r>
          </a:p>
          <a:p>
            <a:endParaRPr lang="en-SE" dirty="0"/>
          </a:p>
          <a:p>
            <a:endParaRPr lang="en-SE" dirty="0"/>
          </a:p>
          <a:p>
            <a:endParaRPr lang="en-SE" dirty="0"/>
          </a:p>
          <a:p>
            <a:endParaRPr lang="en-SE" sz="1000" dirty="0"/>
          </a:p>
          <a:p>
            <a:r>
              <a:rPr lang="en-SE" dirty="0"/>
              <a:t>ESS.ACC.A04.AXX.W01.W01 (XX 02 to 10, i.e. MBL-010 to MBL-090)</a:t>
            </a:r>
          </a:p>
          <a:p>
            <a:r>
              <a:rPr lang="en-SE" dirty="0"/>
              <a:t>ESS.ACC.A05.AXX.W01.W01 (XX 02 to 06, i.e. HBL-010 to HBL-050)</a:t>
            </a:r>
          </a:p>
          <a:p>
            <a:endParaRPr lang="en-SE" dirty="0"/>
          </a:p>
        </p:txBody>
      </p:sp>
      <p:sp>
        <p:nvSpPr>
          <p:cNvPr id="13" name="TextBox 12">
            <a:extLst>
              <a:ext uri="{FF2B5EF4-FFF2-40B4-BE49-F238E27FC236}">
                <a16:creationId xmlns:a16="http://schemas.microsoft.com/office/drawing/2014/main" id="{7EF0D03C-801D-4D56-748D-9E0405F75FB5}"/>
              </a:ext>
            </a:extLst>
          </p:cNvPr>
          <p:cNvSpPr txBox="1"/>
          <p:nvPr/>
        </p:nvSpPr>
        <p:spPr>
          <a:xfrm>
            <a:off x="3258207" y="1156138"/>
            <a:ext cx="184731" cy="369332"/>
          </a:xfrm>
          <a:prstGeom prst="rect">
            <a:avLst/>
          </a:prstGeom>
          <a:noFill/>
        </p:spPr>
        <p:txBody>
          <a:bodyPr wrap="none" rtlCol="0">
            <a:spAutoFit/>
          </a:bodyPr>
          <a:lstStyle/>
          <a:p>
            <a:pPr algn="l"/>
            <a:endParaRPr lang="en-SE" dirty="0">
              <a:solidFill>
                <a:srgbClr val="666666"/>
              </a:solidFill>
            </a:endParaRPr>
          </a:p>
        </p:txBody>
      </p:sp>
    </p:spTree>
    <p:extLst>
      <p:ext uri="{BB962C8B-B14F-4D97-AF65-F5344CB8AC3E}">
        <p14:creationId xmlns:p14="http://schemas.microsoft.com/office/powerpoint/2010/main" val="1343732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E5FC0-53C7-EFCD-F366-876D962F2E9B}"/>
              </a:ext>
            </a:extLst>
          </p:cNvPr>
          <p:cNvSpPr>
            <a:spLocks noGrp="1"/>
          </p:cNvSpPr>
          <p:nvPr>
            <p:ph type="title"/>
          </p:nvPr>
        </p:nvSpPr>
        <p:spPr/>
        <p:txBody>
          <a:bodyPr/>
          <a:lstStyle/>
          <a:p>
            <a:r>
              <a:rPr lang="en-GB" dirty="0"/>
              <a:t>4. Status of documentation (2/3)</a:t>
            </a:r>
            <a:endParaRPr lang="en-SE" dirty="0"/>
          </a:p>
        </p:txBody>
      </p:sp>
      <p:sp>
        <p:nvSpPr>
          <p:cNvPr id="3" name="Footer Placeholder 2">
            <a:extLst>
              <a:ext uri="{FF2B5EF4-FFF2-40B4-BE49-F238E27FC236}">
                <a16:creationId xmlns:a16="http://schemas.microsoft.com/office/drawing/2014/main" id="{AB58D5C9-B1E2-85A0-53EB-447E1859944B}"/>
              </a:ext>
            </a:extLst>
          </p:cNvPr>
          <p:cNvSpPr>
            <a:spLocks noGrp="1"/>
          </p:cNvSpPr>
          <p:nvPr>
            <p:ph type="ftr" sz="quarter" idx="11"/>
          </p:nvPr>
        </p:nvSpPr>
        <p:spPr/>
        <p:txBody>
          <a:bodyPr/>
          <a:lstStyle/>
          <a:p>
            <a:r>
              <a:rPr lang="sv-SE"/>
              <a:t>C.Maiano - SCL</a:t>
            </a:r>
            <a:endParaRPr lang="sv-SE" dirty="0"/>
          </a:p>
        </p:txBody>
      </p:sp>
      <p:sp>
        <p:nvSpPr>
          <p:cNvPr id="4" name="Slide Number Placeholder 3">
            <a:extLst>
              <a:ext uri="{FF2B5EF4-FFF2-40B4-BE49-F238E27FC236}">
                <a16:creationId xmlns:a16="http://schemas.microsoft.com/office/drawing/2014/main" id="{8B77D9E6-E967-85C6-0C46-19B408700CB0}"/>
              </a:ext>
            </a:extLst>
          </p:cNvPr>
          <p:cNvSpPr>
            <a:spLocks noGrp="1"/>
          </p:cNvSpPr>
          <p:nvPr>
            <p:ph type="sldNum" sz="quarter" idx="12"/>
          </p:nvPr>
        </p:nvSpPr>
        <p:spPr/>
        <p:txBody>
          <a:bodyPr/>
          <a:lstStyle/>
          <a:p>
            <a:fld id="{F7283078-D760-1647-8B80-66BA8B52336D}" type="slidenum">
              <a:rPr lang="sv-SE" smtClean="0"/>
              <a:t>7</a:t>
            </a:fld>
            <a:endParaRPr lang="sv-SE" dirty="0"/>
          </a:p>
        </p:txBody>
      </p:sp>
      <p:sp>
        <p:nvSpPr>
          <p:cNvPr id="5" name="Text Placeholder 4">
            <a:extLst>
              <a:ext uri="{FF2B5EF4-FFF2-40B4-BE49-F238E27FC236}">
                <a16:creationId xmlns:a16="http://schemas.microsoft.com/office/drawing/2014/main" id="{46A26227-150C-6AF7-4815-AC9387BC382F}"/>
              </a:ext>
            </a:extLst>
          </p:cNvPr>
          <p:cNvSpPr>
            <a:spLocks noGrp="1"/>
          </p:cNvSpPr>
          <p:nvPr>
            <p:ph type="body" sz="quarter" idx="14"/>
          </p:nvPr>
        </p:nvSpPr>
        <p:spPr/>
        <p:txBody>
          <a:bodyPr/>
          <a:lstStyle/>
          <a:p>
            <a:r>
              <a:rPr lang="en-GB" dirty="0"/>
              <a:t>H</a:t>
            </a:r>
            <a:r>
              <a:rPr lang="en-SE" dirty="0"/>
              <a:t>uge documentation from IK, with TCM involvement</a:t>
            </a:r>
          </a:p>
        </p:txBody>
      </p:sp>
      <p:sp>
        <p:nvSpPr>
          <p:cNvPr id="7" name="Date Placeholder 6">
            <a:extLst>
              <a:ext uri="{FF2B5EF4-FFF2-40B4-BE49-F238E27FC236}">
                <a16:creationId xmlns:a16="http://schemas.microsoft.com/office/drawing/2014/main" id="{409D18FF-7A54-C5F7-C000-22E439A0FE0E}"/>
              </a:ext>
            </a:extLst>
          </p:cNvPr>
          <p:cNvSpPr>
            <a:spLocks noGrp="1"/>
          </p:cNvSpPr>
          <p:nvPr>
            <p:ph type="dt" sz="half" idx="10"/>
          </p:nvPr>
        </p:nvSpPr>
        <p:spPr/>
        <p:txBody>
          <a:bodyPr/>
          <a:lstStyle/>
          <a:p>
            <a:r>
              <a:rPr lang="sv-SE"/>
              <a:t>2025-02-04</a:t>
            </a:r>
            <a:endParaRPr lang="sv-SE" dirty="0"/>
          </a:p>
        </p:txBody>
      </p:sp>
      <p:pic>
        <p:nvPicPr>
          <p:cNvPr id="8" name="Picture 7">
            <a:extLst>
              <a:ext uri="{FF2B5EF4-FFF2-40B4-BE49-F238E27FC236}">
                <a16:creationId xmlns:a16="http://schemas.microsoft.com/office/drawing/2014/main" id="{E67EA10F-8C7D-3C47-263A-D9EF972B3D96}"/>
              </a:ext>
            </a:extLst>
          </p:cNvPr>
          <p:cNvPicPr>
            <a:picLocks noChangeAspect="1"/>
          </p:cNvPicPr>
          <p:nvPr/>
        </p:nvPicPr>
        <p:blipFill>
          <a:blip r:embed="rId2"/>
          <a:stretch>
            <a:fillRect/>
          </a:stretch>
        </p:blipFill>
        <p:spPr>
          <a:xfrm>
            <a:off x="278956" y="1405877"/>
            <a:ext cx="3548575" cy="506939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TextBox 8">
            <a:extLst>
              <a:ext uri="{FF2B5EF4-FFF2-40B4-BE49-F238E27FC236}">
                <a16:creationId xmlns:a16="http://schemas.microsoft.com/office/drawing/2014/main" id="{3DA611C0-A2EE-D0B8-EA5E-CA64716B52CD}"/>
              </a:ext>
            </a:extLst>
          </p:cNvPr>
          <p:cNvSpPr txBox="1"/>
          <p:nvPr/>
        </p:nvSpPr>
        <p:spPr>
          <a:xfrm>
            <a:off x="4129872" y="1405877"/>
            <a:ext cx="7651710" cy="369332"/>
          </a:xfrm>
          <a:prstGeom prst="rect">
            <a:avLst/>
          </a:prstGeom>
          <a:noFill/>
        </p:spPr>
        <p:txBody>
          <a:bodyPr wrap="none" rtlCol="0">
            <a:spAutoFit/>
          </a:bodyPr>
          <a:lstStyle/>
          <a:p>
            <a:pPr algn="l"/>
            <a:r>
              <a:rPr lang="en-SE" dirty="0">
                <a:solidFill>
                  <a:srgbClr val="666666"/>
                </a:solidFill>
              </a:rPr>
              <a:t>TA acceptance document acknowledge documentation transfer/per asset</a:t>
            </a:r>
          </a:p>
        </p:txBody>
      </p:sp>
      <p:pic>
        <p:nvPicPr>
          <p:cNvPr id="10" name="Picture 9">
            <a:extLst>
              <a:ext uri="{FF2B5EF4-FFF2-40B4-BE49-F238E27FC236}">
                <a16:creationId xmlns:a16="http://schemas.microsoft.com/office/drawing/2014/main" id="{73D3B27E-C0DC-B1E6-3C93-C1A8A76933BF}"/>
              </a:ext>
            </a:extLst>
          </p:cNvPr>
          <p:cNvPicPr>
            <a:picLocks noChangeAspect="1"/>
          </p:cNvPicPr>
          <p:nvPr/>
        </p:nvPicPr>
        <p:blipFill>
          <a:blip r:embed="rId3"/>
          <a:stretch>
            <a:fillRect/>
          </a:stretch>
        </p:blipFill>
        <p:spPr>
          <a:xfrm>
            <a:off x="4370195" y="2250060"/>
            <a:ext cx="2286000" cy="2222500"/>
          </a:xfrm>
          <a:prstGeom prst="rect">
            <a:avLst/>
          </a:prstGeom>
        </p:spPr>
      </p:pic>
      <p:pic>
        <p:nvPicPr>
          <p:cNvPr id="11" name="Picture 10">
            <a:extLst>
              <a:ext uri="{FF2B5EF4-FFF2-40B4-BE49-F238E27FC236}">
                <a16:creationId xmlns:a16="http://schemas.microsoft.com/office/drawing/2014/main" id="{C7320A2A-0087-C17B-CE15-90D7062AE5AB}"/>
              </a:ext>
            </a:extLst>
          </p:cNvPr>
          <p:cNvPicPr>
            <a:picLocks noChangeAspect="1"/>
          </p:cNvPicPr>
          <p:nvPr/>
        </p:nvPicPr>
        <p:blipFill>
          <a:blip r:embed="rId4"/>
          <a:stretch>
            <a:fillRect/>
          </a:stretch>
        </p:blipFill>
        <p:spPr>
          <a:xfrm>
            <a:off x="7069071" y="2250060"/>
            <a:ext cx="2590800" cy="1295400"/>
          </a:xfrm>
          <a:prstGeom prst="rect">
            <a:avLst/>
          </a:prstGeom>
        </p:spPr>
      </p:pic>
      <p:sp>
        <p:nvSpPr>
          <p:cNvPr id="12" name="TextBox 11">
            <a:extLst>
              <a:ext uri="{FF2B5EF4-FFF2-40B4-BE49-F238E27FC236}">
                <a16:creationId xmlns:a16="http://schemas.microsoft.com/office/drawing/2014/main" id="{31B72150-B1D7-537E-8679-383CD1D08276}"/>
              </a:ext>
            </a:extLst>
          </p:cNvPr>
          <p:cNvSpPr txBox="1"/>
          <p:nvPr/>
        </p:nvSpPr>
        <p:spPr>
          <a:xfrm>
            <a:off x="7069071" y="3587354"/>
            <a:ext cx="2069797" cy="369332"/>
          </a:xfrm>
          <a:prstGeom prst="rect">
            <a:avLst/>
          </a:prstGeom>
          <a:noFill/>
        </p:spPr>
        <p:txBody>
          <a:bodyPr wrap="none" rtlCol="0">
            <a:spAutoFit/>
          </a:bodyPr>
          <a:lstStyle/>
          <a:p>
            <a:pPr algn="l"/>
            <a:r>
              <a:rPr lang="en-SE" dirty="0">
                <a:solidFill>
                  <a:srgbClr val="666666"/>
                </a:solidFill>
              </a:rPr>
              <a:t>~ 40 CHESS nodes</a:t>
            </a:r>
          </a:p>
        </p:txBody>
      </p:sp>
      <p:sp>
        <p:nvSpPr>
          <p:cNvPr id="13" name="TextBox 12">
            <a:extLst>
              <a:ext uri="{FF2B5EF4-FFF2-40B4-BE49-F238E27FC236}">
                <a16:creationId xmlns:a16="http://schemas.microsoft.com/office/drawing/2014/main" id="{0771AD93-9437-0A0E-F52A-24288FE8DF1F}"/>
              </a:ext>
            </a:extLst>
          </p:cNvPr>
          <p:cNvSpPr txBox="1"/>
          <p:nvPr/>
        </p:nvSpPr>
        <p:spPr>
          <a:xfrm>
            <a:off x="4478296" y="4472560"/>
            <a:ext cx="2069797" cy="369332"/>
          </a:xfrm>
          <a:prstGeom prst="rect">
            <a:avLst/>
          </a:prstGeom>
          <a:noFill/>
        </p:spPr>
        <p:txBody>
          <a:bodyPr wrap="none" rtlCol="0">
            <a:spAutoFit/>
          </a:bodyPr>
          <a:lstStyle/>
          <a:p>
            <a:pPr algn="l"/>
            <a:r>
              <a:rPr lang="en-SE" dirty="0">
                <a:solidFill>
                  <a:srgbClr val="666666"/>
                </a:solidFill>
              </a:rPr>
              <a:t>~ 30 CHESS nodes</a:t>
            </a:r>
          </a:p>
        </p:txBody>
      </p:sp>
      <p:sp>
        <p:nvSpPr>
          <p:cNvPr id="14" name="TextBox 13">
            <a:extLst>
              <a:ext uri="{FF2B5EF4-FFF2-40B4-BE49-F238E27FC236}">
                <a16:creationId xmlns:a16="http://schemas.microsoft.com/office/drawing/2014/main" id="{179629EC-CE3C-68D2-8107-F936F5FE98F6}"/>
              </a:ext>
            </a:extLst>
          </p:cNvPr>
          <p:cNvSpPr txBox="1"/>
          <p:nvPr/>
        </p:nvSpPr>
        <p:spPr>
          <a:xfrm>
            <a:off x="4478295" y="5036171"/>
            <a:ext cx="7563674" cy="923330"/>
          </a:xfrm>
          <a:prstGeom prst="rect">
            <a:avLst/>
          </a:prstGeom>
          <a:noFill/>
        </p:spPr>
        <p:txBody>
          <a:bodyPr wrap="none" rtlCol="0">
            <a:spAutoFit/>
          </a:bodyPr>
          <a:lstStyle/>
          <a:p>
            <a:pPr algn="l"/>
            <a:r>
              <a:rPr lang="en-SE" dirty="0">
                <a:solidFill>
                  <a:srgbClr val="666666"/>
                </a:solidFill>
              </a:rPr>
              <a:t>Plus detailed documentation from sucontractors in restriced access areas</a:t>
            </a:r>
          </a:p>
          <a:p>
            <a:pPr algn="l"/>
            <a:endParaRPr lang="en-SE" dirty="0">
              <a:solidFill>
                <a:srgbClr val="666666"/>
              </a:solidFill>
            </a:endParaRPr>
          </a:p>
          <a:p>
            <a:pPr algn="l"/>
            <a:r>
              <a:rPr lang="en-SE" dirty="0">
                <a:solidFill>
                  <a:srgbClr val="666666"/>
                </a:solidFill>
              </a:rPr>
              <a:t>Plus design folders with drawings/CAD models for EPL/interfaces</a:t>
            </a:r>
          </a:p>
        </p:txBody>
      </p:sp>
    </p:spTree>
    <p:extLst>
      <p:ext uri="{BB962C8B-B14F-4D97-AF65-F5344CB8AC3E}">
        <p14:creationId xmlns:p14="http://schemas.microsoft.com/office/powerpoint/2010/main" val="17106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E5FC0-53C7-EFCD-F366-876D962F2E9B}"/>
              </a:ext>
            </a:extLst>
          </p:cNvPr>
          <p:cNvSpPr>
            <a:spLocks noGrp="1"/>
          </p:cNvSpPr>
          <p:nvPr>
            <p:ph type="title"/>
          </p:nvPr>
        </p:nvSpPr>
        <p:spPr/>
        <p:txBody>
          <a:bodyPr/>
          <a:lstStyle/>
          <a:p>
            <a:r>
              <a:rPr lang="en-GB" dirty="0"/>
              <a:t>4. Status of documentation (3/3)</a:t>
            </a:r>
            <a:endParaRPr lang="en-SE" dirty="0"/>
          </a:p>
        </p:txBody>
      </p:sp>
      <p:sp>
        <p:nvSpPr>
          <p:cNvPr id="3" name="Footer Placeholder 2">
            <a:extLst>
              <a:ext uri="{FF2B5EF4-FFF2-40B4-BE49-F238E27FC236}">
                <a16:creationId xmlns:a16="http://schemas.microsoft.com/office/drawing/2014/main" id="{AB58D5C9-B1E2-85A0-53EB-447E1859944B}"/>
              </a:ext>
            </a:extLst>
          </p:cNvPr>
          <p:cNvSpPr>
            <a:spLocks noGrp="1"/>
          </p:cNvSpPr>
          <p:nvPr>
            <p:ph type="ftr" sz="quarter" idx="11"/>
          </p:nvPr>
        </p:nvSpPr>
        <p:spPr/>
        <p:txBody>
          <a:bodyPr/>
          <a:lstStyle/>
          <a:p>
            <a:r>
              <a:rPr lang="sv-SE"/>
              <a:t>C.Maiano - SCL</a:t>
            </a:r>
            <a:endParaRPr lang="sv-SE" dirty="0"/>
          </a:p>
        </p:txBody>
      </p:sp>
      <p:sp>
        <p:nvSpPr>
          <p:cNvPr id="4" name="Slide Number Placeholder 3">
            <a:extLst>
              <a:ext uri="{FF2B5EF4-FFF2-40B4-BE49-F238E27FC236}">
                <a16:creationId xmlns:a16="http://schemas.microsoft.com/office/drawing/2014/main" id="{8B77D9E6-E967-85C6-0C46-19B408700CB0}"/>
              </a:ext>
            </a:extLst>
          </p:cNvPr>
          <p:cNvSpPr>
            <a:spLocks noGrp="1"/>
          </p:cNvSpPr>
          <p:nvPr>
            <p:ph type="sldNum" sz="quarter" idx="12"/>
          </p:nvPr>
        </p:nvSpPr>
        <p:spPr/>
        <p:txBody>
          <a:bodyPr/>
          <a:lstStyle/>
          <a:p>
            <a:fld id="{F7283078-D760-1647-8B80-66BA8B52336D}" type="slidenum">
              <a:rPr lang="sv-SE" smtClean="0"/>
              <a:t>8</a:t>
            </a:fld>
            <a:endParaRPr lang="sv-SE" dirty="0"/>
          </a:p>
        </p:txBody>
      </p:sp>
      <p:sp>
        <p:nvSpPr>
          <p:cNvPr id="5" name="Text Placeholder 4">
            <a:extLst>
              <a:ext uri="{FF2B5EF4-FFF2-40B4-BE49-F238E27FC236}">
                <a16:creationId xmlns:a16="http://schemas.microsoft.com/office/drawing/2014/main" id="{46A26227-150C-6AF7-4815-AC9387BC382F}"/>
              </a:ext>
            </a:extLst>
          </p:cNvPr>
          <p:cNvSpPr>
            <a:spLocks noGrp="1"/>
          </p:cNvSpPr>
          <p:nvPr>
            <p:ph type="body" sz="quarter" idx="14"/>
          </p:nvPr>
        </p:nvSpPr>
        <p:spPr/>
        <p:txBody>
          <a:bodyPr/>
          <a:lstStyle/>
          <a:p>
            <a:r>
              <a:rPr lang="en-GB" dirty="0"/>
              <a:t>H</a:t>
            </a:r>
            <a:r>
              <a:rPr lang="en-SE" dirty="0"/>
              <a:t>uge documentation SAT in CHESS, with TCM involvement</a:t>
            </a:r>
          </a:p>
        </p:txBody>
      </p:sp>
      <p:sp>
        <p:nvSpPr>
          <p:cNvPr id="7" name="Date Placeholder 6">
            <a:extLst>
              <a:ext uri="{FF2B5EF4-FFF2-40B4-BE49-F238E27FC236}">
                <a16:creationId xmlns:a16="http://schemas.microsoft.com/office/drawing/2014/main" id="{409D18FF-7A54-C5F7-C000-22E439A0FE0E}"/>
              </a:ext>
            </a:extLst>
          </p:cNvPr>
          <p:cNvSpPr>
            <a:spLocks noGrp="1"/>
          </p:cNvSpPr>
          <p:nvPr>
            <p:ph type="dt" sz="half" idx="10"/>
          </p:nvPr>
        </p:nvSpPr>
        <p:spPr/>
        <p:txBody>
          <a:bodyPr/>
          <a:lstStyle/>
          <a:p>
            <a:r>
              <a:rPr lang="sv-SE"/>
              <a:t>2025-02-04</a:t>
            </a:r>
            <a:endParaRPr lang="sv-SE" dirty="0"/>
          </a:p>
        </p:txBody>
      </p:sp>
      <p:pic>
        <p:nvPicPr>
          <p:cNvPr id="6" name="Picture 5">
            <a:extLst>
              <a:ext uri="{FF2B5EF4-FFF2-40B4-BE49-F238E27FC236}">
                <a16:creationId xmlns:a16="http://schemas.microsoft.com/office/drawing/2014/main" id="{B8CCA10C-E27C-1EB9-8399-87E7683D22D9}"/>
              </a:ext>
            </a:extLst>
          </p:cNvPr>
          <p:cNvPicPr>
            <a:picLocks noChangeAspect="1"/>
          </p:cNvPicPr>
          <p:nvPr/>
        </p:nvPicPr>
        <p:blipFill>
          <a:blip r:embed="rId2"/>
          <a:stretch>
            <a:fillRect/>
          </a:stretch>
        </p:blipFill>
        <p:spPr>
          <a:xfrm>
            <a:off x="390891" y="1728317"/>
            <a:ext cx="3742190" cy="5079442"/>
          </a:xfrm>
          <a:prstGeom prst="rect">
            <a:avLst/>
          </a:prstGeom>
          <a:ln>
            <a:noFill/>
          </a:ln>
          <a:effectLst>
            <a:outerShdw blurRad="292100" dist="139700" dir="2700000" algn="tl" rotWithShape="0">
              <a:srgbClr val="333333">
                <a:alpha val="65000"/>
              </a:srgbClr>
            </a:outerShdw>
          </a:effectLst>
        </p:spPr>
      </p:pic>
      <p:sp>
        <p:nvSpPr>
          <p:cNvPr id="8" name="TextBox 7">
            <a:extLst>
              <a:ext uri="{FF2B5EF4-FFF2-40B4-BE49-F238E27FC236}">
                <a16:creationId xmlns:a16="http://schemas.microsoft.com/office/drawing/2014/main" id="{EF209E5B-B447-F798-0458-F68F67ABE764}"/>
              </a:ext>
            </a:extLst>
          </p:cNvPr>
          <p:cNvSpPr txBox="1"/>
          <p:nvPr/>
        </p:nvSpPr>
        <p:spPr>
          <a:xfrm>
            <a:off x="4389644" y="1522818"/>
            <a:ext cx="2660857" cy="369332"/>
          </a:xfrm>
          <a:prstGeom prst="borderCallout1">
            <a:avLst>
              <a:gd name="adj1" fmla="val 18750"/>
              <a:gd name="adj2" fmla="val -8333"/>
              <a:gd name="adj3" fmla="val 338317"/>
              <a:gd name="adj4" fmla="val -77608"/>
            </a:avLst>
          </a:prstGeom>
          <a:noFill/>
          <a:ln>
            <a:solidFill>
              <a:srgbClr val="FF0000"/>
            </a:solidFill>
          </a:ln>
        </p:spPr>
        <p:txBody>
          <a:bodyPr wrap="none" rtlCol="0">
            <a:spAutoFit/>
          </a:bodyPr>
          <a:lstStyle/>
          <a:p>
            <a:pPr algn="l"/>
            <a:r>
              <a:rPr lang="en-SE" dirty="0">
                <a:solidFill>
                  <a:srgbClr val="666666"/>
                </a:solidFill>
              </a:rPr>
              <a:t>EAM Asset Identification</a:t>
            </a:r>
          </a:p>
        </p:txBody>
      </p:sp>
      <p:sp>
        <p:nvSpPr>
          <p:cNvPr id="9" name="TextBox 8">
            <a:extLst>
              <a:ext uri="{FF2B5EF4-FFF2-40B4-BE49-F238E27FC236}">
                <a16:creationId xmlns:a16="http://schemas.microsoft.com/office/drawing/2014/main" id="{D776C67C-072E-A22D-9452-97FDD4C06838}"/>
              </a:ext>
            </a:extLst>
          </p:cNvPr>
          <p:cNvSpPr txBox="1"/>
          <p:nvPr/>
        </p:nvSpPr>
        <p:spPr>
          <a:xfrm>
            <a:off x="1016741" y="1358985"/>
            <a:ext cx="2490490" cy="369332"/>
          </a:xfrm>
          <a:prstGeom prst="rect">
            <a:avLst/>
          </a:prstGeom>
          <a:noFill/>
        </p:spPr>
        <p:txBody>
          <a:bodyPr wrap="none" rtlCol="0">
            <a:spAutoFit/>
          </a:bodyPr>
          <a:lstStyle/>
          <a:p>
            <a:pPr algn="l"/>
            <a:r>
              <a:rPr lang="en-SE" dirty="0">
                <a:solidFill>
                  <a:srgbClr val="666666"/>
                </a:solidFill>
              </a:rPr>
              <a:t>SAT summary (in CIDL)</a:t>
            </a:r>
          </a:p>
        </p:txBody>
      </p:sp>
      <p:sp>
        <p:nvSpPr>
          <p:cNvPr id="12" name="TextBox 11">
            <a:extLst>
              <a:ext uri="{FF2B5EF4-FFF2-40B4-BE49-F238E27FC236}">
                <a16:creationId xmlns:a16="http://schemas.microsoft.com/office/drawing/2014/main" id="{CADC2F4B-B375-226E-FE92-267A6ABDDDCF}"/>
              </a:ext>
            </a:extLst>
          </p:cNvPr>
          <p:cNvSpPr txBox="1"/>
          <p:nvPr/>
        </p:nvSpPr>
        <p:spPr>
          <a:xfrm>
            <a:off x="4400497" y="2411034"/>
            <a:ext cx="1928926" cy="369332"/>
          </a:xfrm>
          <a:prstGeom prst="borderCallout1">
            <a:avLst>
              <a:gd name="adj1" fmla="val 18750"/>
              <a:gd name="adj2" fmla="val -8333"/>
              <a:gd name="adj3" fmla="val 196841"/>
              <a:gd name="adj4" fmla="val -108004"/>
            </a:avLst>
          </a:prstGeom>
          <a:noFill/>
          <a:ln>
            <a:solidFill>
              <a:srgbClr val="FF0000"/>
            </a:solidFill>
          </a:ln>
        </p:spPr>
        <p:txBody>
          <a:bodyPr wrap="none" rtlCol="0">
            <a:spAutoFit/>
          </a:bodyPr>
          <a:lstStyle/>
          <a:p>
            <a:pPr algn="l"/>
            <a:r>
              <a:rPr lang="en-SE" dirty="0">
                <a:solidFill>
                  <a:srgbClr val="666666"/>
                </a:solidFill>
              </a:rPr>
              <a:t>IK measurements</a:t>
            </a:r>
          </a:p>
        </p:txBody>
      </p:sp>
      <p:sp>
        <p:nvSpPr>
          <p:cNvPr id="13" name="TextBox 12">
            <a:extLst>
              <a:ext uri="{FF2B5EF4-FFF2-40B4-BE49-F238E27FC236}">
                <a16:creationId xmlns:a16="http://schemas.microsoft.com/office/drawing/2014/main" id="{C06A0927-DB51-C706-91E9-D0FB7EC36088}"/>
              </a:ext>
            </a:extLst>
          </p:cNvPr>
          <p:cNvSpPr txBox="1"/>
          <p:nvPr/>
        </p:nvSpPr>
        <p:spPr>
          <a:xfrm>
            <a:off x="4300280" y="3184028"/>
            <a:ext cx="2256387" cy="1477328"/>
          </a:xfrm>
          <a:prstGeom prst="borderCallout1">
            <a:avLst>
              <a:gd name="adj1" fmla="val 18750"/>
              <a:gd name="adj2" fmla="val -8333"/>
              <a:gd name="adj3" fmla="val 113494"/>
              <a:gd name="adj4" fmla="val -96328"/>
            </a:avLst>
          </a:prstGeom>
          <a:noFill/>
          <a:ln>
            <a:solidFill>
              <a:srgbClr val="FF0000"/>
            </a:solidFill>
          </a:ln>
        </p:spPr>
        <p:txBody>
          <a:bodyPr wrap="none" rtlCol="0">
            <a:spAutoFit/>
          </a:bodyPr>
          <a:lstStyle/>
          <a:p>
            <a:pPr algn="l"/>
            <a:r>
              <a:rPr lang="en-SE" dirty="0">
                <a:solidFill>
                  <a:srgbClr val="666666"/>
                </a:solidFill>
              </a:rPr>
              <a:t>Incoming checks:</a:t>
            </a:r>
          </a:p>
          <a:p>
            <a:pPr marL="285750" indent="-285750" algn="l">
              <a:buFont typeface="Arial" panose="020B0604020202020204" pitchFamily="34" charset="0"/>
              <a:buChar char="•"/>
            </a:pPr>
            <a:r>
              <a:rPr lang="en-SE" dirty="0">
                <a:solidFill>
                  <a:srgbClr val="666666"/>
                </a:solidFill>
              </a:rPr>
              <a:t>Iso Vacuum</a:t>
            </a:r>
          </a:p>
          <a:p>
            <a:pPr marL="285750" indent="-285750" algn="l">
              <a:buFont typeface="Arial" panose="020B0604020202020204" pitchFamily="34" charset="0"/>
              <a:buChar char="•"/>
            </a:pPr>
            <a:r>
              <a:rPr lang="en-SE" dirty="0">
                <a:solidFill>
                  <a:srgbClr val="666666"/>
                </a:solidFill>
              </a:rPr>
              <a:t>Cryopiping</a:t>
            </a:r>
          </a:p>
          <a:p>
            <a:pPr marL="285750" indent="-285750" algn="l">
              <a:buFont typeface="Arial" panose="020B0604020202020204" pitchFamily="34" charset="0"/>
              <a:buChar char="•"/>
            </a:pPr>
            <a:r>
              <a:rPr lang="en-SE" dirty="0">
                <a:solidFill>
                  <a:srgbClr val="666666"/>
                </a:solidFill>
              </a:rPr>
              <a:t>Beamline vacuum</a:t>
            </a:r>
          </a:p>
          <a:p>
            <a:pPr marL="285750" indent="-285750" algn="l">
              <a:buFont typeface="Arial" panose="020B0604020202020204" pitchFamily="34" charset="0"/>
              <a:buChar char="•"/>
            </a:pPr>
            <a:r>
              <a:rPr lang="en-SE" dirty="0">
                <a:solidFill>
                  <a:srgbClr val="666666"/>
                </a:solidFill>
              </a:rPr>
              <a:t>RF</a:t>
            </a:r>
          </a:p>
        </p:txBody>
      </p:sp>
      <p:pic>
        <p:nvPicPr>
          <p:cNvPr id="14" name="Picture 13">
            <a:extLst>
              <a:ext uri="{FF2B5EF4-FFF2-40B4-BE49-F238E27FC236}">
                <a16:creationId xmlns:a16="http://schemas.microsoft.com/office/drawing/2014/main" id="{1E70FBDC-1FE2-54EC-D86A-93C52889B043}"/>
              </a:ext>
            </a:extLst>
          </p:cNvPr>
          <p:cNvPicPr>
            <a:picLocks noChangeAspect="1"/>
          </p:cNvPicPr>
          <p:nvPr/>
        </p:nvPicPr>
        <p:blipFill>
          <a:blip r:embed="rId3"/>
          <a:stretch>
            <a:fillRect/>
          </a:stretch>
        </p:blipFill>
        <p:spPr>
          <a:xfrm>
            <a:off x="6714174" y="3266267"/>
            <a:ext cx="5468134" cy="3549029"/>
          </a:xfrm>
          <a:prstGeom prst="rect">
            <a:avLst/>
          </a:prstGeom>
        </p:spPr>
      </p:pic>
      <p:pic>
        <p:nvPicPr>
          <p:cNvPr id="17" name="Picture 16">
            <a:extLst>
              <a:ext uri="{FF2B5EF4-FFF2-40B4-BE49-F238E27FC236}">
                <a16:creationId xmlns:a16="http://schemas.microsoft.com/office/drawing/2014/main" id="{250E6143-427A-F359-5506-0DFC0C168513}"/>
              </a:ext>
            </a:extLst>
          </p:cNvPr>
          <p:cNvPicPr>
            <a:picLocks noChangeAspect="1"/>
          </p:cNvPicPr>
          <p:nvPr/>
        </p:nvPicPr>
        <p:blipFill>
          <a:blip r:embed="rId4"/>
          <a:stretch>
            <a:fillRect/>
          </a:stretch>
        </p:blipFill>
        <p:spPr>
          <a:xfrm>
            <a:off x="8728033" y="211336"/>
            <a:ext cx="1843534" cy="263136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6" name="TextBox 15">
            <a:extLst>
              <a:ext uri="{FF2B5EF4-FFF2-40B4-BE49-F238E27FC236}">
                <a16:creationId xmlns:a16="http://schemas.microsoft.com/office/drawing/2014/main" id="{4C5ED6A3-E8C8-73D6-ABE4-2C3EE8662C81}"/>
              </a:ext>
            </a:extLst>
          </p:cNvPr>
          <p:cNvSpPr txBox="1"/>
          <p:nvPr/>
        </p:nvSpPr>
        <p:spPr>
          <a:xfrm>
            <a:off x="6627663" y="2937193"/>
            <a:ext cx="4215257" cy="369332"/>
          </a:xfrm>
          <a:prstGeom prst="rect">
            <a:avLst/>
          </a:prstGeom>
          <a:noFill/>
        </p:spPr>
        <p:txBody>
          <a:bodyPr wrap="none" rtlCol="0">
            <a:spAutoFit/>
          </a:bodyPr>
          <a:lstStyle/>
          <a:p>
            <a:pPr algn="l"/>
            <a:r>
              <a:rPr lang="en-SE" dirty="0">
                <a:solidFill>
                  <a:srgbClr val="666666"/>
                </a:solidFill>
              </a:rPr>
              <a:t>In reality an index for ~ 30 TS2 reports</a:t>
            </a:r>
          </a:p>
        </p:txBody>
      </p:sp>
    </p:spTree>
    <p:extLst>
      <p:ext uri="{BB962C8B-B14F-4D97-AF65-F5344CB8AC3E}">
        <p14:creationId xmlns:p14="http://schemas.microsoft.com/office/powerpoint/2010/main" val="4057797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265A6-9FD7-71A4-CD54-A1E72AD7F53A}"/>
              </a:ext>
            </a:extLst>
          </p:cNvPr>
          <p:cNvSpPr>
            <a:spLocks noGrp="1"/>
          </p:cNvSpPr>
          <p:nvPr>
            <p:ph type="title"/>
          </p:nvPr>
        </p:nvSpPr>
        <p:spPr/>
        <p:txBody>
          <a:bodyPr/>
          <a:lstStyle/>
          <a:p>
            <a:r>
              <a:rPr lang="en-SE" dirty="0"/>
              <a:t>But more important than static CHESS…</a:t>
            </a:r>
          </a:p>
        </p:txBody>
      </p:sp>
      <p:sp>
        <p:nvSpPr>
          <p:cNvPr id="3" name="Footer Placeholder 2">
            <a:extLst>
              <a:ext uri="{FF2B5EF4-FFF2-40B4-BE49-F238E27FC236}">
                <a16:creationId xmlns:a16="http://schemas.microsoft.com/office/drawing/2014/main" id="{0A197004-6CF7-68D7-3E5B-ED9813EC11E2}"/>
              </a:ext>
            </a:extLst>
          </p:cNvPr>
          <p:cNvSpPr>
            <a:spLocks noGrp="1"/>
          </p:cNvSpPr>
          <p:nvPr>
            <p:ph type="ftr" sz="quarter" idx="11"/>
          </p:nvPr>
        </p:nvSpPr>
        <p:spPr/>
        <p:txBody>
          <a:bodyPr/>
          <a:lstStyle/>
          <a:p>
            <a:r>
              <a:rPr lang="sv-SE"/>
              <a:t>C.Maiano - SCL</a:t>
            </a:r>
            <a:endParaRPr lang="sv-SE" dirty="0"/>
          </a:p>
        </p:txBody>
      </p:sp>
      <p:sp>
        <p:nvSpPr>
          <p:cNvPr id="4" name="Slide Number Placeholder 3">
            <a:extLst>
              <a:ext uri="{FF2B5EF4-FFF2-40B4-BE49-F238E27FC236}">
                <a16:creationId xmlns:a16="http://schemas.microsoft.com/office/drawing/2014/main" id="{AFF79523-D34B-12A7-BB70-5169850892B1}"/>
              </a:ext>
            </a:extLst>
          </p:cNvPr>
          <p:cNvSpPr>
            <a:spLocks noGrp="1"/>
          </p:cNvSpPr>
          <p:nvPr>
            <p:ph type="sldNum" sz="quarter" idx="12"/>
          </p:nvPr>
        </p:nvSpPr>
        <p:spPr/>
        <p:txBody>
          <a:bodyPr/>
          <a:lstStyle/>
          <a:p>
            <a:fld id="{F7283078-D760-1647-8B80-66BA8B52336D}" type="slidenum">
              <a:rPr lang="sv-SE" smtClean="0"/>
              <a:t>9</a:t>
            </a:fld>
            <a:endParaRPr lang="sv-SE" dirty="0"/>
          </a:p>
        </p:txBody>
      </p:sp>
      <p:sp>
        <p:nvSpPr>
          <p:cNvPr id="5" name="Text Placeholder 4">
            <a:extLst>
              <a:ext uri="{FF2B5EF4-FFF2-40B4-BE49-F238E27FC236}">
                <a16:creationId xmlns:a16="http://schemas.microsoft.com/office/drawing/2014/main" id="{9AD22CA0-2CB1-5AAB-67EB-388A9866B38F}"/>
              </a:ext>
            </a:extLst>
          </p:cNvPr>
          <p:cNvSpPr>
            <a:spLocks noGrp="1"/>
          </p:cNvSpPr>
          <p:nvPr>
            <p:ph type="body" sz="quarter" idx="14"/>
          </p:nvPr>
        </p:nvSpPr>
        <p:spPr/>
        <p:txBody>
          <a:bodyPr/>
          <a:lstStyle/>
          <a:p>
            <a:r>
              <a:rPr lang="en-SE" dirty="0"/>
              <a:t>Data is “live” and used daily during T&amp;C: cm-database.cslab.esss.lu.se</a:t>
            </a:r>
          </a:p>
        </p:txBody>
      </p:sp>
      <p:sp>
        <p:nvSpPr>
          <p:cNvPr id="7" name="Date Placeholder 6">
            <a:extLst>
              <a:ext uri="{FF2B5EF4-FFF2-40B4-BE49-F238E27FC236}">
                <a16:creationId xmlns:a16="http://schemas.microsoft.com/office/drawing/2014/main" id="{307E9B18-4D95-E7DB-7F91-9BFF3C3E3E03}"/>
              </a:ext>
            </a:extLst>
          </p:cNvPr>
          <p:cNvSpPr>
            <a:spLocks noGrp="1"/>
          </p:cNvSpPr>
          <p:nvPr>
            <p:ph type="dt" sz="half" idx="10"/>
          </p:nvPr>
        </p:nvSpPr>
        <p:spPr/>
        <p:txBody>
          <a:bodyPr/>
          <a:lstStyle/>
          <a:p>
            <a:r>
              <a:rPr lang="sv-SE"/>
              <a:t>2025-02-04</a:t>
            </a:r>
            <a:endParaRPr lang="sv-SE" dirty="0"/>
          </a:p>
        </p:txBody>
      </p:sp>
      <p:pic>
        <p:nvPicPr>
          <p:cNvPr id="8" name="Picture 7">
            <a:extLst>
              <a:ext uri="{FF2B5EF4-FFF2-40B4-BE49-F238E27FC236}">
                <a16:creationId xmlns:a16="http://schemas.microsoft.com/office/drawing/2014/main" id="{B0927191-7601-C958-9D4B-6FCAC0EE4263}"/>
              </a:ext>
            </a:extLst>
          </p:cNvPr>
          <p:cNvPicPr>
            <a:picLocks noChangeAspect="1"/>
          </p:cNvPicPr>
          <p:nvPr/>
        </p:nvPicPr>
        <p:blipFill>
          <a:blip r:embed="rId2"/>
          <a:stretch>
            <a:fillRect/>
          </a:stretch>
        </p:blipFill>
        <p:spPr>
          <a:xfrm>
            <a:off x="0" y="1963306"/>
            <a:ext cx="7772400" cy="4744064"/>
          </a:xfrm>
          <a:prstGeom prst="rect">
            <a:avLst/>
          </a:prstGeom>
          <a:ln>
            <a:noFill/>
          </a:ln>
          <a:effectLst>
            <a:outerShdw blurRad="292100" dist="139700" dir="2700000" algn="tl" rotWithShape="0">
              <a:srgbClr val="333333">
                <a:alpha val="65000"/>
              </a:srgbClr>
            </a:outerShdw>
          </a:effectLst>
        </p:spPr>
      </p:pic>
      <p:pic>
        <p:nvPicPr>
          <p:cNvPr id="9" name="Picture 8">
            <a:extLst>
              <a:ext uri="{FF2B5EF4-FFF2-40B4-BE49-F238E27FC236}">
                <a16:creationId xmlns:a16="http://schemas.microsoft.com/office/drawing/2014/main" id="{DC90D2A7-D530-E295-FFA6-91B31A663659}"/>
              </a:ext>
            </a:extLst>
          </p:cNvPr>
          <p:cNvPicPr>
            <a:picLocks noChangeAspect="1"/>
          </p:cNvPicPr>
          <p:nvPr/>
        </p:nvPicPr>
        <p:blipFill>
          <a:blip r:embed="rId3"/>
          <a:stretch>
            <a:fillRect/>
          </a:stretch>
        </p:blipFill>
        <p:spPr>
          <a:xfrm>
            <a:off x="6408423" y="1447916"/>
            <a:ext cx="4865828" cy="3455822"/>
          </a:xfrm>
          <a:prstGeom prst="rect">
            <a:avLst/>
          </a:prstGeom>
          <a:ln>
            <a:noFill/>
          </a:ln>
          <a:effectLst>
            <a:outerShdw blurRad="292100" dist="139700" dir="2700000" algn="tl" rotWithShape="0">
              <a:srgbClr val="333333">
                <a:alpha val="65000"/>
              </a:srgbClr>
            </a:outerShdw>
          </a:effectLst>
        </p:spPr>
      </p:pic>
      <p:pic>
        <p:nvPicPr>
          <p:cNvPr id="10" name="Picture 9">
            <a:extLst>
              <a:ext uri="{FF2B5EF4-FFF2-40B4-BE49-F238E27FC236}">
                <a16:creationId xmlns:a16="http://schemas.microsoft.com/office/drawing/2014/main" id="{8DD4174A-957A-C9A2-636F-668AA91B9B47}"/>
              </a:ext>
            </a:extLst>
          </p:cNvPr>
          <p:cNvPicPr>
            <a:picLocks noChangeAspect="1"/>
          </p:cNvPicPr>
          <p:nvPr/>
        </p:nvPicPr>
        <p:blipFill>
          <a:blip r:embed="rId4"/>
          <a:stretch>
            <a:fillRect/>
          </a:stretch>
        </p:blipFill>
        <p:spPr>
          <a:xfrm>
            <a:off x="8199455" y="4583703"/>
            <a:ext cx="3806326" cy="2256692"/>
          </a:xfrm>
          <a:prstGeom prst="rect">
            <a:avLst/>
          </a:prstGeom>
          <a:ln>
            <a:noFill/>
          </a:ln>
          <a:effectLst>
            <a:outerShdw blurRad="292100" dist="139700" dir="2700000" algn="tl" rotWithShape="0">
              <a:srgbClr val="333333">
                <a:alpha val="65000"/>
              </a:srgbClr>
            </a:outerShdw>
          </a:effectLst>
        </p:spPr>
      </p:pic>
      <p:sp>
        <p:nvSpPr>
          <p:cNvPr id="11" name="TextBox 10">
            <a:extLst>
              <a:ext uri="{FF2B5EF4-FFF2-40B4-BE49-F238E27FC236}">
                <a16:creationId xmlns:a16="http://schemas.microsoft.com/office/drawing/2014/main" id="{10C28CCC-848F-1C53-9D08-E0249C1995D4}"/>
              </a:ext>
            </a:extLst>
          </p:cNvPr>
          <p:cNvSpPr txBox="1"/>
          <p:nvPr/>
        </p:nvSpPr>
        <p:spPr>
          <a:xfrm>
            <a:off x="470663" y="1460671"/>
            <a:ext cx="4312078" cy="369332"/>
          </a:xfrm>
          <a:prstGeom prst="rect">
            <a:avLst/>
          </a:prstGeom>
          <a:noFill/>
        </p:spPr>
        <p:txBody>
          <a:bodyPr wrap="none" rtlCol="0">
            <a:spAutoFit/>
          </a:bodyPr>
          <a:lstStyle/>
          <a:p>
            <a:pPr algn="l"/>
            <a:r>
              <a:rPr lang="en-SE" dirty="0">
                <a:solidFill>
                  <a:srgbClr val="666666"/>
                </a:solidFill>
              </a:rPr>
              <a:t>In an internal webserver (self-developed)</a:t>
            </a:r>
          </a:p>
        </p:txBody>
      </p:sp>
      <p:sp>
        <p:nvSpPr>
          <p:cNvPr id="6" name="TextBox 5">
            <a:extLst>
              <a:ext uri="{FF2B5EF4-FFF2-40B4-BE49-F238E27FC236}">
                <a16:creationId xmlns:a16="http://schemas.microsoft.com/office/drawing/2014/main" id="{22B36CCD-821B-FE72-2F67-D53134E1A22A}"/>
              </a:ext>
            </a:extLst>
          </p:cNvPr>
          <p:cNvSpPr txBox="1"/>
          <p:nvPr/>
        </p:nvSpPr>
        <p:spPr>
          <a:xfrm>
            <a:off x="5207402" y="5037041"/>
            <a:ext cx="2564998" cy="369332"/>
          </a:xfrm>
          <a:prstGeom prst="rect">
            <a:avLst/>
          </a:prstGeom>
          <a:noFill/>
        </p:spPr>
        <p:txBody>
          <a:bodyPr wrap="none" rtlCol="0">
            <a:spAutoFit/>
          </a:bodyPr>
          <a:lstStyle/>
          <a:p>
            <a:pPr algn="l"/>
            <a:r>
              <a:rPr lang="en-SE" dirty="0">
                <a:solidFill>
                  <a:srgbClr val="FF0000"/>
                </a:solidFill>
              </a:rPr>
              <a:t>“Technical stewardship”</a:t>
            </a:r>
          </a:p>
        </p:txBody>
      </p:sp>
    </p:spTree>
    <p:extLst>
      <p:ext uri="{BB962C8B-B14F-4D97-AF65-F5344CB8AC3E}">
        <p14:creationId xmlns:p14="http://schemas.microsoft.com/office/powerpoint/2010/main" val="3028258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tema">
  <a:themeElements>
    <a:clrScheme name="ESS 1">
      <a:dk1>
        <a:srgbClr val="000000"/>
      </a:dk1>
      <a:lt1>
        <a:srgbClr val="FFFFFF"/>
      </a:lt1>
      <a:dk2>
        <a:srgbClr val="000000"/>
      </a:dk2>
      <a:lt2>
        <a:srgbClr val="FFFFFF"/>
      </a:lt2>
      <a:accent1>
        <a:srgbClr val="0099DC"/>
      </a:accent1>
      <a:accent2>
        <a:srgbClr val="003366"/>
      </a:accent2>
      <a:accent3>
        <a:srgbClr val="99BE00"/>
      </a:accent3>
      <a:accent4>
        <a:srgbClr val="006646"/>
      </a:accent4>
      <a:accent5>
        <a:srgbClr val="FF7D00"/>
      </a:accent5>
      <a:accent6>
        <a:srgbClr val="821482"/>
      </a:accent6>
      <a:hlink>
        <a:srgbClr val="0099DC"/>
      </a:hlink>
      <a:folHlink>
        <a:srgbClr val="0099DC"/>
      </a:folHlink>
    </a:clrScheme>
    <a:fontScheme name="ESS">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mtClean="0">
            <a:solidFill>
              <a:srgbClr val="666666"/>
            </a:solidFill>
          </a:defRPr>
        </a:defPPr>
      </a:lstStyle>
    </a:txDef>
  </a:objectDefaults>
  <a:extraClrSchemeLst/>
  <a:extLst>
    <a:ext uri="{05A4C25C-085E-4340-85A3-A5531E510DB2}">
      <thm15:themeFamily xmlns:thm15="http://schemas.microsoft.com/office/thememl/2012/main" name="Presentation5" id="{C8E05FD6-4408-40A1-AAFA-F1913A6B3D38}" vid="{2ACFAA60-6D1B-4172-9AA5-52CCB5CBBC40}"/>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Office-tema</Template>
  <TotalTime>201</TotalTime>
  <Words>1086</Words>
  <Application>Microsoft Macintosh PowerPoint</Application>
  <PresentationFormat>Widescreen</PresentationFormat>
  <Paragraphs>216</Paragraphs>
  <Slides>17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Calibri</vt:lpstr>
      <vt:lpstr>Segoe UI</vt:lpstr>
      <vt:lpstr>Segoe UI Light</vt:lpstr>
      <vt:lpstr>Segoe UI Semibold</vt:lpstr>
      <vt:lpstr>Wingdings</vt:lpstr>
      <vt:lpstr>Office-tema</vt:lpstr>
      <vt:lpstr>PowerPoint Presentation</vt:lpstr>
      <vt:lpstr>SCL Components: Cavities and Cryomodules</vt:lpstr>
      <vt:lpstr>1. Brief Scope description </vt:lpstr>
      <vt:lpstr>2. Brief Status of Systems (1/2)</vt:lpstr>
      <vt:lpstr>2. Brief Status of Systems (2/2)</vt:lpstr>
      <vt:lpstr>3. Status of documentation (1/3)</vt:lpstr>
      <vt:lpstr>4. Status of documentation (2/3)</vt:lpstr>
      <vt:lpstr>4. Status of documentation (3/3)</vt:lpstr>
      <vt:lpstr>But more important than static CHESS…</vt:lpstr>
      <vt:lpstr>Exending to live installation tracking</vt:lpstr>
      <vt:lpstr>4. Know issues deemed OK to proceed </vt:lpstr>
      <vt:lpstr>5. Open CCRs or NCRs </vt:lpstr>
      <vt:lpstr>6. SSCI2S function</vt:lpstr>
      <vt:lpstr>7. Applicable codes and compliance </vt:lpstr>
      <vt:lpstr>8. Tests needed with beam</vt:lpstr>
      <vt:lpstr>9. Start up checklist? Any issues found? </vt:lpstr>
      <vt:lpstr>11. Issues from reviews?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Paolo Pierini</dc:creator>
  <cp:lastModifiedBy>Paolo Pierini</cp:lastModifiedBy>
  <cp:revision>6</cp:revision>
  <cp:lastPrinted>2019-03-08T10:27:30Z</cp:lastPrinted>
  <dcterms:created xsi:type="dcterms:W3CDTF">2025-01-30T20:10:59Z</dcterms:created>
  <dcterms:modified xsi:type="dcterms:W3CDTF">2025-02-03T20:58:20Z</dcterms:modified>
</cp:coreProperties>
</file>