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62" r:id="rId2"/>
    <p:sldId id="267" r:id="rId3"/>
    <p:sldId id="308" r:id="rId4"/>
    <p:sldId id="309" r:id="rId5"/>
    <p:sldId id="311" r:id="rId6"/>
    <p:sldId id="277" r:id="rId7"/>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CC"/>
    <a:srgbClr val="CCCCCC"/>
    <a:srgbClr val="666666"/>
    <a:srgbClr val="FECC99"/>
    <a:srgbClr val="FEE6CC"/>
    <a:srgbClr val="CCDFDB"/>
    <a:srgbClr val="E5F0EC"/>
    <a:srgbClr val="D7E59A"/>
    <a:srgbClr val="EBF1C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96" autoAdjust="0"/>
    <p:restoredTop sz="94681" autoAdjust="0"/>
  </p:normalViewPr>
  <p:slideViewPr>
    <p:cSldViewPr snapToGrid="0" snapToObjects="1">
      <p:cViewPr varScale="1">
        <p:scale>
          <a:sx n="165" d="100"/>
          <a:sy n="165" d="100"/>
        </p:scale>
        <p:origin x="780"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216F17-FF12-814E-936A-620B3383A43B}" type="datetimeFigureOut">
              <a:rPr lang="sv-SE" smtClean="0"/>
              <a:t>2025-02-04</a:t>
            </a:fld>
            <a:endParaRPr/>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E5A434-646A-2746-9BDC-885B2382B33E}" type="slidenum">
              <a:rPr lang="sv-SE" smtClean="0"/>
              <a:t>‹#›</a:t>
            </a:fld>
            <a:endParaRPr/>
          </a:p>
        </p:txBody>
      </p:sp>
    </p:spTree>
    <p:extLst>
      <p:ext uri="{BB962C8B-B14F-4D97-AF65-F5344CB8AC3E}">
        <p14:creationId xmlns:p14="http://schemas.microsoft.com/office/powerpoint/2010/main" val="22318227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First slide">
    <p:spTree>
      <p:nvGrpSpPr>
        <p:cNvPr id="1" name=""/>
        <p:cNvGrpSpPr/>
        <p:nvPr/>
      </p:nvGrpSpPr>
      <p:grpSpPr>
        <a:xfrm>
          <a:off x="0" y="0"/>
          <a:ext cx="0" cy="0"/>
          <a:chOff x="0" y="0"/>
          <a:chExt cx="0" cy="0"/>
        </a:xfrm>
      </p:grpSpPr>
      <p:sp>
        <p:nvSpPr>
          <p:cNvPr id="5" name="Rektangel 4">
            <a:extLst>
              <a:ext uri="{FF2B5EF4-FFF2-40B4-BE49-F238E27FC236}">
                <a16:creationId xmlns:a16="http://schemas.microsoft.com/office/drawing/2014/main" id="{5105BBA5-0B01-43EB-96EC-725AF28E5A8E}"/>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 name="Rektangel 5">
            <a:extLst>
              <a:ext uri="{FF2B5EF4-FFF2-40B4-BE49-F238E27FC236}">
                <a16:creationId xmlns:a16="http://schemas.microsoft.com/office/drawing/2014/main" id="{BB3141B3-566C-47FF-8C29-67289995D2FA}"/>
              </a:ext>
            </a:extLst>
          </p:cNvPr>
          <p:cNvSpPr/>
          <p:nvPr userDrawn="1"/>
        </p:nvSpPr>
        <p:spPr>
          <a:xfrm>
            <a:off x="0"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7" name="Bildobjekt 6">
            <a:extLst>
              <a:ext uri="{FF2B5EF4-FFF2-40B4-BE49-F238E27FC236}">
                <a16:creationId xmlns:a16="http://schemas.microsoft.com/office/drawing/2014/main" id="{B965145F-CDA4-4965-A7C5-ACBA59393460}"/>
              </a:ext>
            </a:extLst>
          </p:cNvPr>
          <p:cNvPicPr>
            <a:picLocks noChangeAspect="1"/>
          </p:cNvPicPr>
          <p:nvPr userDrawn="1"/>
        </p:nvPicPr>
        <p:blipFill>
          <a:blip r:embed="rId2"/>
          <a:stretch>
            <a:fillRect/>
          </a:stretch>
        </p:blipFill>
        <p:spPr>
          <a:xfrm>
            <a:off x="1703069" y="1048935"/>
            <a:ext cx="8872165" cy="4760129"/>
          </a:xfrm>
          <a:prstGeom prst="rect">
            <a:avLst/>
          </a:prstGeom>
        </p:spPr>
      </p:pic>
    </p:spTree>
    <p:extLst>
      <p:ext uri="{BB962C8B-B14F-4D97-AF65-F5344CB8AC3E}">
        <p14:creationId xmlns:p14="http://schemas.microsoft.com/office/powerpoint/2010/main" val="1287485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raph">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4" name="Platshållare för datum 3">
            <a:extLst>
              <a:ext uri="{FF2B5EF4-FFF2-40B4-BE49-F238E27FC236}">
                <a16:creationId xmlns:a16="http://schemas.microsoft.com/office/drawing/2014/main" id="{996A591D-7BEE-2A48-BD08-DCDF3D90DE3E}"/>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2025-02-04</a:t>
            </a:fld>
            <a:endParaRPr lang="sv-SE" dirty="0"/>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a:t>PRESENTATION TITLE / 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0" name="Rektangel 9">
            <a:extLst>
              <a:ext uri="{FF2B5EF4-FFF2-40B4-BE49-F238E27FC236}">
                <a16:creationId xmlns:a16="http://schemas.microsoft.com/office/drawing/2014/main" id="{A5E954D6-E4D2-47AD-A504-7408EC606D35}"/>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1" name="Bildobjekt 10">
            <a:extLst>
              <a:ext uri="{FF2B5EF4-FFF2-40B4-BE49-F238E27FC236}">
                <a16:creationId xmlns:a16="http://schemas.microsoft.com/office/drawing/2014/main" id="{6DD4ACE8-21C9-474B-A84B-6E399CB9FBD5}"/>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7" name="Platshållare för diagram 6">
            <a:extLst>
              <a:ext uri="{FF2B5EF4-FFF2-40B4-BE49-F238E27FC236}">
                <a16:creationId xmlns:a16="http://schemas.microsoft.com/office/drawing/2014/main" id="{FA784AEE-BB11-4271-AB33-DE0774105604}"/>
              </a:ext>
            </a:extLst>
          </p:cNvPr>
          <p:cNvSpPr>
            <a:spLocks noGrp="1"/>
          </p:cNvSpPr>
          <p:nvPr>
            <p:ph type="chart" sz="quarter" idx="15"/>
          </p:nvPr>
        </p:nvSpPr>
        <p:spPr>
          <a:xfrm>
            <a:off x="1103313" y="1657350"/>
            <a:ext cx="7767637" cy="4445000"/>
          </a:xfrm>
        </p:spPr>
        <p:txBody>
          <a:bodyPr/>
          <a:lstStyle>
            <a:lvl1pPr algn="ctr">
              <a:defRPr sz="800" cap="all" baseline="0"/>
            </a:lvl1pPr>
          </a:lstStyle>
          <a:p>
            <a:r>
              <a:rPr lang="en-US"/>
              <a:t>Click icon to add chart</a:t>
            </a:r>
            <a:endParaRPr lang="sv-SE"/>
          </a:p>
        </p:txBody>
      </p:sp>
    </p:spTree>
    <p:extLst>
      <p:ext uri="{BB962C8B-B14F-4D97-AF65-F5344CB8AC3E}">
        <p14:creationId xmlns:p14="http://schemas.microsoft.com/office/powerpoint/2010/main" val="1317552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dirty="0"/>
              <a:t>PRESENTATION TITLE/FOOTER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0" name="Rektangel 9">
            <a:extLst>
              <a:ext uri="{FF2B5EF4-FFF2-40B4-BE49-F238E27FC236}">
                <a16:creationId xmlns:a16="http://schemas.microsoft.com/office/drawing/2014/main" id="{A5E954D6-E4D2-47AD-A504-7408EC606D35}"/>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1" name="Bildobjekt 10">
            <a:extLst>
              <a:ext uri="{FF2B5EF4-FFF2-40B4-BE49-F238E27FC236}">
                <a16:creationId xmlns:a16="http://schemas.microsoft.com/office/drawing/2014/main" id="{6DD4ACE8-21C9-474B-A84B-6E399CB9FBD5}"/>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8" name="Platshållare för tabell 7">
            <a:extLst>
              <a:ext uri="{FF2B5EF4-FFF2-40B4-BE49-F238E27FC236}">
                <a16:creationId xmlns:a16="http://schemas.microsoft.com/office/drawing/2014/main" id="{489D1BD7-202A-4115-BE6C-1B053CFFDE1E}"/>
              </a:ext>
            </a:extLst>
          </p:cNvPr>
          <p:cNvSpPr>
            <a:spLocks noGrp="1"/>
          </p:cNvSpPr>
          <p:nvPr>
            <p:ph type="tbl" sz="quarter" idx="15"/>
          </p:nvPr>
        </p:nvSpPr>
        <p:spPr>
          <a:xfrm>
            <a:off x="1103313" y="1614488"/>
            <a:ext cx="9359900" cy="4406900"/>
          </a:xfrm>
        </p:spPr>
        <p:txBody>
          <a:bodyPr/>
          <a:lstStyle>
            <a:lvl1pPr algn="ctr">
              <a:defRPr sz="800" cap="all" baseline="0"/>
            </a:lvl1pPr>
          </a:lstStyle>
          <a:p>
            <a:r>
              <a:rPr lang="en-US"/>
              <a:t>Click icon to add table</a:t>
            </a:r>
            <a:endParaRPr lang="sv-SE"/>
          </a:p>
        </p:txBody>
      </p:sp>
      <p:sp>
        <p:nvSpPr>
          <p:cNvPr id="12" name="Platshållare för datum 3">
            <a:extLst>
              <a:ext uri="{FF2B5EF4-FFF2-40B4-BE49-F238E27FC236}">
                <a16:creationId xmlns:a16="http://schemas.microsoft.com/office/drawing/2014/main" id="{EF177138-95E5-674B-B010-143A8CD1453A}"/>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2025-02-04</a:t>
            </a:fld>
            <a:endParaRPr lang="sv-SE" dirty="0"/>
          </a:p>
        </p:txBody>
      </p:sp>
    </p:spTree>
    <p:extLst>
      <p:ext uri="{BB962C8B-B14F-4D97-AF65-F5344CB8AC3E}">
        <p14:creationId xmlns:p14="http://schemas.microsoft.com/office/powerpoint/2010/main" val="4225189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BE7B1DDB-F4AA-4E8D-BD07-905FE45A5555}"/>
              </a:ext>
            </a:extLst>
          </p:cNvPr>
          <p:cNvSpPr/>
          <p:nvPr userDrawn="1"/>
        </p:nvSpPr>
        <p:spPr>
          <a:xfrm>
            <a:off x="0" y="388593"/>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Rubrik 1">
            <a:extLst>
              <a:ext uri="{FF2B5EF4-FFF2-40B4-BE49-F238E27FC236}">
                <a16:creationId xmlns:a16="http://schemas.microsoft.com/office/drawing/2014/main" id="{34780BC8-191C-6D4B-93F3-54A06FD4FE76}"/>
              </a:ext>
            </a:extLst>
          </p:cNvPr>
          <p:cNvSpPr>
            <a:spLocks noGrp="1"/>
          </p:cNvSpPr>
          <p:nvPr>
            <p:ph type="ctrTitle"/>
          </p:nvPr>
        </p:nvSpPr>
        <p:spPr>
          <a:xfrm>
            <a:off x="1930395" y="1153621"/>
            <a:ext cx="8640000" cy="2387600"/>
          </a:xfrm>
        </p:spPr>
        <p:txBody>
          <a:bodyPr anchor="b">
            <a:noAutofit/>
          </a:bodyPr>
          <a:lstStyle>
            <a:lvl1pPr algn="l">
              <a:lnSpc>
                <a:spcPct val="100000"/>
              </a:lnSpc>
              <a:defRPr sz="4200">
                <a:solidFill>
                  <a:schemeClr val="bg1"/>
                </a:solidFill>
                <a:latin typeface="Segoe UI Semibold" panose="020B0702040204020203" pitchFamily="34" charset="0"/>
                <a:cs typeface="Segoe UI Semibold" panose="020B0702040204020203" pitchFamily="34" charset="0"/>
              </a:defRPr>
            </a:lvl1pPr>
          </a:lstStyle>
          <a:p>
            <a:r>
              <a:rPr lang="en-US"/>
              <a:t>Click to edit Master title style</a:t>
            </a:r>
            <a:endParaRPr lang="sv-SE" dirty="0"/>
          </a:p>
        </p:txBody>
      </p:sp>
      <p:sp>
        <p:nvSpPr>
          <p:cNvPr id="8" name="Rektangel 7">
            <a:extLst>
              <a:ext uri="{FF2B5EF4-FFF2-40B4-BE49-F238E27FC236}">
                <a16:creationId xmlns:a16="http://schemas.microsoft.com/office/drawing/2014/main" id="{EC66F586-F662-4573-A59B-7D4EDD05A153}"/>
              </a:ext>
            </a:extLst>
          </p:cNvPr>
          <p:cNvSpPr/>
          <p:nvPr userDrawn="1"/>
        </p:nvSpPr>
        <p:spPr>
          <a:xfrm>
            <a:off x="-2"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9" name="Bildobjekt 8">
            <a:extLst>
              <a:ext uri="{FF2B5EF4-FFF2-40B4-BE49-F238E27FC236}">
                <a16:creationId xmlns:a16="http://schemas.microsoft.com/office/drawing/2014/main" id="{3193CED5-E020-4279-918D-055F43A9188C}"/>
              </a:ext>
            </a:extLst>
          </p:cNvPr>
          <p:cNvPicPr>
            <a:picLocks noChangeAspect="1"/>
          </p:cNvPicPr>
          <p:nvPr userDrawn="1"/>
        </p:nvPicPr>
        <p:blipFill>
          <a:blip r:embed="rId2"/>
          <a:stretch>
            <a:fillRect/>
          </a:stretch>
        </p:blipFill>
        <p:spPr>
          <a:xfrm>
            <a:off x="10924611" y="417443"/>
            <a:ext cx="826395" cy="800100"/>
          </a:xfrm>
          <a:prstGeom prst="rect">
            <a:avLst/>
          </a:prstGeom>
        </p:spPr>
      </p:pic>
    </p:spTree>
    <p:extLst>
      <p:ext uri="{BB962C8B-B14F-4D97-AF65-F5344CB8AC3E}">
        <p14:creationId xmlns:p14="http://schemas.microsoft.com/office/powerpoint/2010/main" val="3949796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BE7B1DDB-F4AA-4E8D-BD07-905FE45A5555}"/>
              </a:ext>
            </a:extLst>
          </p:cNvPr>
          <p:cNvSpPr/>
          <p:nvPr userDrawn="1"/>
        </p:nvSpPr>
        <p:spPr>
          <a:xfrm>
            <a:off x="-2"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Rubrik 1">
            <a:extLst>
              <a:ext uri="{FF2B5EF4-FFF2-40B4-BE49-F238E27FC236}">
                <a16:creationId xmlns:a16="http://schemas.microsoft.com/office/drawing/2014/main" id="{34780BC8-191C-6D4B-93F3-54A06FD4FE76}"/>
              </a:ext>
            </a:extLst>
          </p:cNvPr>
          <p:cNvSpPr>
            <a:spLocks noGrp="1"/>
          </p:cNvSpPr>
          <p:nvPr>
            <p:ph type="ctrTitle"/>
          </p:nvPr>
        </p:nvSpPr>
        <p:spPr>
          <a:xfrm>
            <a:off x="1930395" y="1153621"/>
            <a:ext cx="8640000" cy="2387600"/>
          </a:xfrm>
        </p:spPr>
        <p:txBody>
          <a:bodyPr anchor="b">
            <a:noAutofit/>
          </a:bodyPr>
          <a:lstStyle>
            <a:lvl1pPr algn="l">
              <a:lnSpc>
                <a:spcPct val="100000"/>
              </a:lnSpc>
              <a:defRPr sz="4200">
                <a:solidFill>
                  <a:schemeClr val="bg1"/>
                </a:solidFill>
                <a:latin typeface="Segoe UI Semibold" panose="020B0702040204020203" pitchFamily="34" charset="0"/>
                <a:cs typeface="Segoe UI Semibold" panose="020B0702040204020203" pitchFamily="34" charset="0"/>
              </a:defRPr>
            </a:lvl1pPr>
          </a:lstStyle>
          <a:p>
            <a:r>
              <a:rPr lang="en-US"/>
              <a:t>Click to edit Master title style</a:t>
            </a:r>
            <a:endParaRPr lang="sv-SE" dirty="0"/>
          </a:p>
        </p:txBody>
      </p:sp>
      <p:sp>
        <p:nvSpPr>
          <p:cNvPr id="3" name="Underrubrik 2">
            <a:extLst>
              <a:ext uri="{FF2B5EF4-FFF2-40B4-BE49-F238E27FC236}">
                <a16:creationId xmlns:a16="http://schemas.microsoft.com/office/drawing/2014/main" id="{81DF3056-F3A8-2949-876C-528413E342C4}"/>
              </a:ext>
            </a:extLst>
          </p:cNvPr>
          <p:cNvSpPr>
            <a:spLocks noGrp="1"/>
          </p:cNvSpPr>
          <p:nvPr>
            <p:ph type="subTitle" idx="1"/>
          </p:nvPr>
        </p:nvSpPr>
        <p:spPr>
          <a:xfrm>
            <a:off x="1930395" y="3883393"/>
            <a:ext cx="8640000" cy="921363"/>
          </a:xfrm>
          <a:prstGeom prst="rect">
            <a:avLst/>
          </a:prstGeom>
        </p:spPr>
        <p:txBody>
          <a:bodyPr lIns="90000">
            <a:noAutofit/>
          </a:bodyPr>
          <a:lstStyle>
            <a:lvl1pPr marL="0" indent="0" algn="l">
              <a:lnSpc>
                <a:spcPct val="100000"/>
              </a:lnSpc>
              <a:spcBef>
                <a:spcPts val="0"/>
              </a:spcBef>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dirty="0"/>
          </a:p>
        </p:txBody>
      </p:sp>
      <p:sp>
        <p:nvSpPr>
          <p:cNvPr id="8" name="Rektangel 7">
            <a:extLst>
              <a:ext uri="{FF2B5EF4-FFF2-40B4-BE49-F238E27FC236}">
                <a16:creationId xmlns:a16="http://schemas.microsoft.com/office/drawing/2014/main" id="{EC66F586-F662-4573-A59B-7D4EDD05A153}"/>
              </a:ext>
            </a:extLst>
          </p:cNvPr>
          <p:cNvSpPr/>
          <p:nvPr userDrawn="1"/>
        </p:nvSpPr>
        <p:spPr>
          <a:xfrm>
            <a:off x="-2"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9" name="Bildobjekt 8">
            <a:extLst>
              <a:ext uri="{FF2B5EF4-FFF2-40B4-BE49-F238E27FC236}">
                <a16:creationId xmlns:a16="http://schemas.microsoft.com/office/drawing/2014/main" id="{3193CED5-E020-4279-918D-055F43A9188C}"/>
              </a:ext>
            </a:extLst>
          </p:cNvPr>
          <p:cNvPicPr>
            <a:picLocks noChangeAspect="1"/>
          </p:cNvPicPr>
          <p:nvPr userDrawn="1"/>
        </p:nvPicPr>
        <p:blipFill>
          <a:blip r:embed="rId2"/>
          <a:stretch>
            <a:fillRect/>
          </a:stretch>
        </p:blipFill>
        <p:spPr>
          <a:xfrm>
            <a:off x="10924611" y="417443"/>
            <a:ext cx="826395" cy="800100"/>
          </a:xfrm>
          <a:prstGeom prst="rect">
            <a:avLst/>
          </a:prstGeom>
        </p:spPr>
      </p:pic>
      <p:sp>
        <p:nvSpPr>
          <p:cNvPr id="15" name="Platshållare för text 14">
            <a:extLst>
              <a:ext uri="{FF2B5EF4-FFF2-40B4-BE49-F238E27FC236}">
                <a16:creationId xmlns:a16="http://schemas.microsoft.com/office/drawing/2014/main" id="{EA5DA2EE-60AD-41D0-96B0-DDF02E0AE545}"/>
              </a:ext>
            </a:extLst>
          </p:cNvPr>
          <p:cNvSpPr>
            <a:spLocks noGrp="1"/>
          </p:cNvSpPr>
          <p:nvPr>
            <p:ph type="body" sz="quarter" idx="10" hasCustomPrompt="1"/>
          </p:nvPr>
        </p:nvSpPr>
        <p:spPr>
          <a:xfrm>
            <a:off x="1930395" y="5605695"/>
            <a:ext cx="6290892" cy="459883"/>
          </a:xfrm>
          <a:prstGeom prst="rect">
            <a:avLst/>
          </a:prstGeom>
        </p:spPr>
        <p:txBody>
          <a:bodyPr lIns="90000" tIns="18000" bIns="36000" anchor="b" anchorCtr="0">
            <a:noAutofit/>
          </a:bodyPr>
          <a:lstStyle>
            <a:lvl1pPr marL="0" indent="0">
              <a:lnSpc>
                <a:spcPct val="100000"/>
              </a:lnSpc>
              <a:spcBef>
                <a:spcPts val="0"/>
              </a:spcBef>
              <a:buFontTx/>
              <a:buNone/>
              <a:defRPr sz="1200" b="1" strike="noStrike" cap="all" spc="120" baseline="0">
                <a:solidFill>
                  <a:schemeClr val="bg1"/>
                </a:solidFill>
              </a:defRPr>
            </a:lvl1pPr>
          </a:lstStyle>
          <a:p>
            <a:pPr lvl="0"/>
            <a:r>
              <a:rPr lang="sv-SE"/>
              <a:t>presented by &lt;name nameson&gt;</a:t>
            </a:r>
          </a:p>
        </p:txBody>
      </p:sp>
      <p:sp>
        <p:nvSpPr>
          <p:cNvPr id="10" name="Platshållare för datum 3">
            <a:extLst>
              <a:ext uri="{FF2B5EF4-FFF2-40B4-BE49-F238E27FC236}">
                <a16:creationId xmlns:a16="http://schemas.microsoft.com/office/drawing/2014/main" id="{5CE429DE-35D4-F144-9881-2C3DD8ABB666}"/>
              </a:ext>
            </a:extLst>
          </p:cNvPr>
          <p:cNvSpPr>
            <a:spLocks noGrp="1"/>
          </p:cNvSpPr>
          <p:nvPr>
            <p:ph type="dt" sz="half" idx="10"/>
          </p:nvPr>
        </p:nvSpPr>
        <p:spPr>
          <a:xfrm>
            <a:off x="1930395" y="6096663"/>
            <a:ext cx="1241068" cy="365125"/>
          </a:xfrm>
        </p:spPr>
        <p:txBody>
          <a:bodyPr/>
          <a:lstStyle>
            <a:lvl1pPr>
              <a:defRPr sz="1200"/>
            </a:lvl1pPr>
          </a:lstStyle>
          <a:p>
            <a:fld id="{18896B66-0B3A-474C-9C9C-E4F07B1F5DAD}" type="datetime1">
              <a:rPr lang="sv-SE" smtClean="0"/>
              <a:pPr/>
              <a:t>2025-02-04</a:t>
            </a:fld>
            <a:endParaRPr lang="sv-SE" dirty="0"/>
          </a:p>
        </p:txBody>
      </p:sp>
    </p:spTree>
    <p:extLst>
      <p:ext uri="{BB962C8B-B14F-4D97-AF65-F5344CB8AC3E}">
        <p14:creationId xmlns:p14="http://schemas.microsoft.com/office/powerpoint/2010/main" val="1401384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9BCCEAFE-E21B-43CF-80C4-FF01C3F9D479}"/>
              </a:ext>
            </a:extLst>
          </p:cNvPr>
          <p:cNvSpPr/>
          <p:nvPr userDrawn="1"/>
        </p:nvSpPr>
        <p:spPr>
          <a:xfrm>
            <a:off x="0" y="16274"/>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solidFill>
                  <a:schemeClr val="bg1"/>
                </a:solidFill>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lvl1pPr>
              <a:defRPr>
                <a:solidFill>
                  <a:schemeClr val="bg1"/>
                </a:solidFill>
              </a:defRPr>
            </a:lvl1pPr>
          </a:lstStyle>
          <a:p>
            <a:r>
              <a:rPr lang="sv-SE" dirty="0"/>
              <a:t>PRESENTATION </a:t>
            </a:r>
            <a:r>
              <a:rPr lang="sv-SE" dirty="0" err="1"/>
              <a:t>TITLe</a:t>
            </a:r>
            <a:r>
              <a:rPr lang="sv-SE" dirty="0"/>
              <a:t>/ 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lvl1pPr>
              <a:defRPr>
                <a:solidFill>
                  <a:schemeClr val="bg1"/>
                </a:solidFill>
              </a:defRPr>
            </a:lvl1pPr>
          </a:lstStyle>
          <a:p>
            <a:fld id="{F7283078-D760-1647-8B80-66BA8B52336D}" type="slidenum">
              <a:rPr lang="sv-SE" smtClean="0"/>
              <a:pPr/>
              <a:t>‹#›</a:t>
            </a:fld>
            <a:endParaRPr lang="sv-SE"/>
          </a:p>
        </p:txBody>
      </p:sp>
      <p:sp>
        <p:nvSpPr>
          <p:cNvPr id="10" name="Rektangel 9">
            <a:extLst>
              <a:ext uri="{FF2B5EF4-FFF2-40B4-BE49-F238E27FC236}">
                <a16:creationId xmlns:a16="http://schemas.microsoft.com/office/drawing/2014/main" id="{A5E954D6-E4D2-47AD-A504-7408EC606D35}"/>
              </a:ext>
            </a:extLst>
          </p:cNvPr>
          <p:cNvSpPr/>
          <p:nvPr userDrawn="1"/>
        </p:nvSpPr>
        <p:spPr>
          <a:xfrm>
            <a:off x="0"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2" name="Bildobjekt 11">
            <a:extLst>
              <a:ext uri="{FF2B5EF4-FFF2-40B4-BE49-F238E27FC236}">
                <a16:creationId xmlns:a16="http://schemas.microsoft.com/office/drawing/2014/main" id="{6426DF26-09C3-4DAE-B43E-0C11D6A63538}"/>
              </a:ext>
            </a:extLst>
          </p:cNvPr>
          <p:cNvPicPr>
            <a:picLocks noChangeAspect="1"/>
          </p:cNvPicPr>
          <p:nvPr userDrawn="1"/>
        </p:nvPicPr>
        <p:blipFill>
          <a:blip r:embed="rId2"/>
          <a:stretch>
            <a:fillRect/>
          </a:stretch>
        </p:blipFill>
        <p:spPr>
          <a:xfrm>
            <a:off x="10924611" y="417443"/>
            <a:ext cx="826395" cy="800100"/>
          </a:xfrm>
          <a:prstGeom prst="rect">
            <a:avLst/>
          </a:prstGeom>
        </p:spPr>
      </p:pic>
      <p:sp>
        <p:nvSpPr>
          <p:cNvPr id="11" name="Platshållare för text 10">
            <a:extLst>
              <a:ext uri="{FF2B5EF4-FFF2-40B4-BE49-F238E27FC236}">
                <a16:creationId xmlns:a16="http://schemas.microsoft.com/office/drawing/2014/main" id="{5C48DF05-1B09-4DA6-AC56-07304871CCD2}"/>
              </a:ext>
            </a:extLst>
          </p:cNvPr>
          <p:cNvSpPr>
            <a:spLocks noGrp="1"/>
          </p:cNvSpPr>
          <p:nvPr>
            <p:ph type="body" sz="quarter" idx="13"/>
          </p:nvPr>
        </p:nvSpPr>
        <p:spPr>
          <a:xfrm>
            <a:off x="1195647" y="1640719"/>
            <a:ext cx="10042073" cy="4375520"/>
          </a:xfrm>
        </p:spPr>
        <p:txBody>
          <a:bodyPr>
            <a:noAutofit/>
          </a:bodyPr>
          <a:lstStyle>
            <a:lvl1pPr marL="457200" indent="-457200">
              <a:buClr>
                <a:schemeClr val="bg1"/>
              </a:buClr>
              <a:buFont typeface="+mj-lt"/>
              <a:buAutoNum type="arabicPeriod"/>
              <a:defRPr>
                <a:solidFill>
                  <a:schemeClr val="bg1"/>
                </a:solidFill>
              </a:defRPr>
            </a:lvl1pPr>
            <a:lvl2pPr marL="82550" indent="0">
              <a:buNone/>
              <a:defRPr/>
            </a:lvl2pPr>
          </a:lstStyle>
          <a:p>
            <a:pPr lvl="0"/>
            <a:r>
              <a:rPr lang="en-US"/>
              <a:t>Edit Master text styles</a:t>
            </a:r>
          </a:p>
        </p:txBody>
      </p:sp>
      <p:sp>
        <p:nvSpPr>
          <p:cNvPr id="14" name="Platshållare för datum 3">
            <a:extLst>
              <a:ext uri="{FF2B5EF4-FFF2-40B4-BE49-F238E27FC236}">
                <a16:creationId xmlns:a16="http://schemas.microsoft.com/office/drawing/2014/main" id="{04D3287D-3E21-D845-8766-C307E6765306}"/>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2025-02-04</a:t>
            </a:fld>
            <a:endParaRPr lang="sv-SE" dirty="0"/>
          </a:p>
        </p:txBody>
      </p:sp>
    </p:spTree>
    <p:extLst>
      <p:ext uri="{BB962C8B-B14F-4D97-AF65-F5344CB8AC3E}">
        <p14:creationId xmlns:p14="http://schemas.microsoft.com/office/powerpoint/2010/main" val="153988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ter/breaker slide">
    <p:spTree>
      <p:nvGrpSpPr>
        <p:cNvPr id="1" name=""/>
        <p:cNvGrpSpPr/>
        <p:nvPr/>
      </p:nvGrpSpPr>
      <p:grpSpPr>
        <a:xfrm>
          <a:off x="0" y="0"/>
          <a:ext cx="0" cy="0"/>
          <a:chOff x="0" y="0"/>
          <a:chExt cx="0" cy="0"/>
        </a:xfrm>
      </p:grpSpPr>
      <p:sp>
        <p:nvSpPr>
          <p:cNvPr id="6" name="Rektangel 5">
            <a:extLst>
              <a:ext uri="{FF2B5EF4-FFF2-40B4-BE49-F238E27FC236}">
                <a16:creationId xmlns:a16="http://schemas.microsoft.com/office/drawing/2014/main" id="{250D024A-8F85-4618-9506-0F493B263A92}"/>
              </a:ext>
            </a:extLst>
          </p:cNvPr>
          <p:cNvSpPr/>
          <p:nvPr userDrawn="1"/>
        </p:nvSpPr>
        <p:spPr>
          <a:xfrm>
            <a:off x="0" y="0"/>
            <a:ext cx="647771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ktangel 7">
            <a:extLst>
              <a:ext uri="{FF2B5EF4-FFF2-40B4-BE49-F238E27FC236}">
                <a16:creationId xmlns:a16="http://schemas.microsoft.com/office/drawing/2014/main" id="{628E18C2-A66E-436E-89DA-1C5D481CB4B4}"/>
              </a:ext>
            </a:extLst>
          </p:cNvPr>
          <p:cNvSpPr/>
          <p:nvPr userDrawn="1"/>
        </p:nvSpPr>
        <p:spPr>
          <a:xfrm>
            <a:off x="0"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latshållare för bild 12">
            <a:extLst>
              <a:ext uri="{FF2B5EF4-FFF2-40B4-BE49-F238E27FC236}">
                <a16:creationId xmlns:a16="http://schemas.microsoft.com/office/drawing/2014/main" id="{4FD00856-A3E1-48A7-B9CD-D7B89BD6A06C}"/>
              </a:ext>
            </a:extLst>
          </p:cNvPr>
          <p:cNvSpPr>
            <a:spLocks noGrp="1"/>
          </p:cNvSpPr>
          <p:nvPr>
            <p:ph type="pic" sz="quarter" idx="12" hasCustomPrompt="1"/>
          </p:nvPr>
        </p:nvSpPr>
        <p:spPr>
          <a:xfrm>
            <a:off x="6477712" y="0"/>
            <a:ext cx="5714288" cy="6858000"/>
          </a:xfrm>
          <a:solidFill>
            <a:srgbClr val="ECECEC"/>
          </a:solidFill>
        </p:spPr>
        <p:txBody>
          <a:bodyPr>
            <a:normAutofit/>
          </a:bodyPr>
          <a:lstStyle>
            <a:lvl1pPr algn="ctr">
              <a:defRPr sz="800"/>
            </a:lvl1pPr>
          </a:lstStyle>
          <a:p>
            <a:r>
              <a:rPr lang="sv-SE"/>
              <a:t>INSERT IMAGE</a:t>
            </a:r>
          </a:p>
        </p:txBody>
      </p:sp>
      <p:sp>
        <p:nvSpPr>
          <p:cNvPr id="9" name="Platshållare för text 8">
            <a:extLst>
              <a:ext uri="{FF2B5EF4-FFF2-40B4-BE49-F238E27FC236}">
                <a16:creationId xmlns:a16="http://schemas.microsoft.com/office/drawing/2014/main" id="{A8D8C0FE-DA05-418D-9F18-A5A81125AD3F}"/>
              </a:ext>
            </a:extLst>
          </p:cNvPr>
          <p:cNvSpPr>
            <a:spLocks noGrp="1"/>
          </p:cNvSpPr>
          <p:nvPr>
            <p:ph type="body" sz="quarter" idx="11"/>
          </p:nvPr>
        </p:nvSpPr>
        <p:spPr>
          <a:xfrm>
            <a:off x="10924611" y="417443"/>
            <a:ext cx="828000" cy="799200"/>
          </a:xfrm>
          <a:blipFill>
            <a:blip r:embed="rId2"/>
            <a:stretch>
              <a:fillRect/>
            </a:stretch>
          </a:blipFill>
        </p:spPr>
        <p:txBody>
          <a:bodyPr>
            <a:normAutofit/>
          </a:bodyPr>
          <a:lstStyle>
            <a:lvl1pPr marL="0" indent="0">
              <a:buFontTx/>
              <a:buNone/>
              <a:defRPr sz="100">
                <a:noFill/>
              </a:defRPr>
            </a:lvl1pPr>
          </a:lstStyle>
          <a:p>
            <a:pPr lvl="0"/>
            <a:r>
              <a:rPr lang="en-US"/>
              <a:t>Edit Master text styles</a:t>
            </a:r>
          </a:p>
        </p:txBody>
      </p:sp>
      <p:sp>
        <p:nvSpPr>
          <p:cNvPr id="7" name="Platshållare för text 6">
            <a:extLst>
              <a:ext uri="{FF2B5EF4-FFF2-40B4-BE49-F238E27FC236}">
                <a16:creationId xmlns:a16="http://schemas.microsoft.com/office/drawing/2014/main" id="{1848DA8D-03CE-4CA5-A851-F6ABAE67A9B0}"/>
              </a:ext>
            </a:extLst>
          </p:cNvPr>
          <p:cNvSpPr>
            <a:spLocks noGrp="1"/>
          </p:cNvSpPr>
          <p:nvPr>
            <p:ph type="body" sz="quarter" idx="10"/>
          </p:nvPr>
        </p:nvSpPr>
        <p:spPr>
          <a:xfrm>
            <a:off x="0" y="447675"/>
            <a:ext cx="292100" cy="6410325"/>
          </a:xfrm>
          <a:solidFill>
            <a:schemeClr val="bg1"/>
          </a:solidFill>
        </p:spPr>
        <p:txBody>
          <a:bodyPr>
            <a:normAutofit/>
          </a:bodyPr>
          <a:lstStyle>
            <a:lvl1pPr marL="0" indent="0">
              <a:buFontTx/>
              <a:buNone/>
              <a:defRPr sz="100">
                <a:noFill/>
              </a:defRPr>
            </a:lvl1pPr>
          </a:lstStyle>
          <a:p>
            <a:pPr lvl="0"/>
            <a:r>
              <a:rPr lang="en-US"/>
              <a:t>Edit Master text styles</a:t>
            </a:r>
          </a:p>
        </p:txBody>
      </p:sp>
      <p:sp>
        <p:nvSpPr>
          <p:cNvPr id="3" name="Platshållare för text 2">
            <a:extLst>
              <a:ext uri="{FF2B5EF4-FFF2-40B4-BE49-F238E27FC236}">
                <a16:creationId xmlns:a16="http://schemas.microsoft.com/office/drawing/2014/main" id="{F55DE042-7DE8-4583-986C-40823753078B}"/>
              </a:ext>
            </a:extLst>
          </p:cNvPr>
          <p:cNvSpPr>
            <a:spLocks noGrp="1"/>
          </p:cNvSpPr>
          <p:nvPr>
            <p:ph type="body" sz="quarter" idx="13" hasCustomPrompt="1"/>
          </p:nvPr>
        </p:nvSpPr>
        <p:spPr>
          <a:xfrm>
            <a:off x="1230491" y="1051132"/>
            <a:ext cx="4255909" cy="829149"/>
          </a:xfrm>
        </p:spPr>
        <p:txBody>
          <a:bodyPr rIns="18000" anchor="b" anchorCtr="0"/>
          <a:lstStyle>
            <a:lvl1pPr marL="0" indent="0">
              <a:buFontTx/>
              <a:buNone/>
              <a:defRPr sz="4800">
                <a:solidFill>
                  <a:schemeClr val="bg1"/>
                </a:solidFill>
                <a:latin typeface="+mn-lt"/>
              </a:defRPr>
            </a:lvl1pPr>
            <a:lvl2pPr marL="82550" indent="0">
              <a:buNone/>
              <a:defRPr/>
            </a:lvl2pPr>
          </a:lstStyle>
          <a:p>
            <a:pPr lvl="0"/>
            <a:r>
              <a:rPr lang="sv-SE"/>
              <a:t># (chapter)</a:t>
            </a:r>
          </a:p>
        </p:txBody>
      </p:sp>
      <p:sp>
        <p:nvSpPr>
          <p:cNvPr id="11" name="Platshållare för text 2">
            <a:extLst>
              <a:ext uri="{FF2B5EF4-FFF2-40B4-BE49-F238E27FC236}">
                <a16:creationId xmlns:a16="http://schemas.microsoft.com/office/drawing/2014/main" id="{1DC53C5B-9DC3-4646-B6B3-DD59404D44D0}"/>
              </a:ext>
            </a:extLst>
          </p:cNvPr>
          <p:cNvSpPr>
            <a:spLocks noGrp="1"/>
          </p:cNvSpPr>
          <p:nvPr>
            <p:ph type="body" sz="quarter" idx="14" hasCustomPrompt="1"/>
          </p:nvPr>
        </p:nvSpPr>
        <p:spPr>
          <a:xfrm>
            <a:off x="1230491" y="2169209"/>
            <a:ext cx="4255909" cy="2462613"/>
          </a:xfrm>
        </p:spPr>
        <p:txBody>
          <a:bodyPr rIns="18000" anchor="t" anchorCtr="0"/>
          <a:lstStyle>
            <a:lvl1pPr marL="0" indent="0">
              <a:spcBef>
                <a:spcPts val="0"/>
              </a:spcBef>
              <a:buFontTx/>
              <a:buNone/>
              <a:defRPr sz="4200">
                <a:solidFill>
                  <a:schemeClr val="bg1"/>
                </a:solidFill>
                <a:latin typeface="Segoe UI Semibold" panose="020B0702040204020203" pitchFamily="34" charset="0"/>
                <a:cs typeface="Segoe UI Semibold" panose="020B0702040204020203" pitchFamily="34" charset="0"/>
              </a:defRPr>
            </a:lvl1pPr>
            <a:lvl2pPr marL="82550" indent="0">
              <a:buNone/>
              <a:defRPr/>
            </a:lvl2pPr>
          </a:lstStyle>
          <a:p>
            <a:pPr lvl="0"/>
            <a:r>
              <a:rPr lang="sv-SE"/>
              <a:t>Headline</a:t>
            </a:r>
          </a:p>
        </p:txBody>
      </p:sp>
    </p:spTree>
    <p:extLst>
      <p:ext uri="{BB962C8B-B14F-4D97-AF65-F5344CB8AC3E}">
        <p14:creationId xmlns:p14="http://schemas.microsoft.com/office/powerpoint/2010/main" val="3254649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e column">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dirty="0"/>
              <a:t>PRESENTATION TITLE/FOOTER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dirty="0"/>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0" name="Rektangel 9">
            <a:extLst>
              <a:ext uri="{FF2B5EF4-FFF2-40B4-BE49-F238E27FC236}">
                <a16:creationId xmlns:a16="http://schemas.microsoft.com/office/drawing/2014/main" id="{A5E954D6-E4D2-47AD-A504-7408EC606D35}"/>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1" name="Bildobjekt 10">
            <a:extLst>
              <a:ext uri="{FF2B5EF4-FFF2-40B4-BE49-F238E27FC236}">
                <a16:creationId xmlns:a16="http://schemas.microsoft.com/office/drawing/2014/main" id="{6DD4ACE8-21C9-474B-A84B-6E399CB9FBD5}"/>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12" name="Platshållare för innehåll 2">
            <a:extLst>
              <a:ext uri="{FF2B5EF4-FFF2-40B4-BE49-F238E27FC236}">
                <a16:creationId xmlns:a16="http://schemas.microsoft.com/office/drawing/2014/main" id="{5917406D-4BE3-3B4C-BCFF-41B4F0FAB441}"/>
              </a:ext>
            </a:extLst>
          </p:cNvPr>
          <p:cNvSpPr>
            <a:spLocks noGrp="1"/>
          </p:cNvSpPr>
          <p:nvPr>
            <p:ph idx="1"/>
          </p:nvPr>
        </p:nvSpPr>
        <p:spPr>
          <a:xfrm>
            <a:off x="1094400" y="1562400"/>
            <a:ext cx="9365782" cy="4768062"/>
          </a:xfrm>
        </p:spPr>
        <p:txBody>
          <a:bodyPr lIns="0" rIns="18000"/>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13" name="Platshållare för datum 3">
            <a:extLst>
              <a:ext uri="{FF2B5EF4-FFF2-40B4-BE49-F238E27FC236}">
                <a16:creationId xmlns:a16="http://schemas.microsoft.com/office/drawing/2014/main" id="{3E8E36C4-8565-B94E-A90D-FF5DD7F86A6D}"/>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2025-02-04</a:t>
            </a:fld>
            <a:endParaRPr lang="sv-SE" dirty="0"/>
          </a:p>
        </p:txBody>
      </p:sp>
    </p:spTree>
    <p:extLst>
      <p:ext uri="{BB962C8B-B14F-4D97-AF65-F5344CB8AC3E}">
        <p14:creationId xmlns:p14="http://schemas.microsoft.com/office/powerpoint/2010/main" val="1280082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in 2 columns">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dirty="0"/>
              <a:t>PRESENTATION TITLE/FOOTER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9" name="Platshållare för innehåll 2">
            <a:extLst>
              <a:ext uri="{FF2B5EF4-FFF2-40B4-BE49-F238E27FC236}">
                <a16:creationId xmlns:a16="http://schemas.microsoft.com/office/drawing/2014/main" id="{590CF35B-F516-4A5B-A8AB-7A0A283629E9}"/>
              </a:ext>
            </a:extLst>
          </p:cNvPr>
          <p:cNvSpPr>
            <a:spLocks noGrp="1"/>
          </p:cNvSpPr>
          <p:nvPr>
            <p:ph idx="1"/>
          </p:nvPr>
        </p:nvSpPr>
        <p:spPr>
          <a:xfrm>
            <a:off x="1094400" y="1562400"/>
            <a:ext cx="4993785" cy="4768062"/>
          </a:xfrm>
        </p:spPr>
        <p:txBody>
          <a:bodyPr lIns="0" rIns="18000"/>
          <a:lstStyle>
            <a:lvl1pPr>
              <a:lnSpc>
                <a:spcPct val="100000"/>
              </a:lnSpc>
              <a:defRPr/>
            </a:lvl1pPr>
            <a:lvl2pPr marL="358775" indent="-215900">
              <a:lnSpc>
                <a:spcPct val="100000"/>
              </a:lnSpc>
              <a:tabLst/>
              <a:defRPr/>
            </a:lvl2pPr>
            <a:lvl3pPr marL="449263" indent="-196850">
              <a:lnSpc>
                <a:spcPct val="100000"/>
              </a:lnSpc>
              <a:tabLst/>
              <a:defRPr/>
            </a:lvl3pPr>
            <a:lvl4pPr marL="541338" indent="-180000">
              <a:lnSpc>
                <a:spcPct val="100000"/>
              </a:lnSpc>
              <a:tabLst/>
              <a:defRPr/>
            </a:lvl4pPr>
            <a:lvl5pPr marL="630000" indent="-162000">
              <a:lnSpc>
                <a:spcPct val="100000"/>
              </a:lnSpc>
              <a:tabLs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12" name="Platshållare för innehåll 2">
            <a:extLst>
              <a:ext uri="{FF2B5EF4-FFF2-40B4-BE49-F238E27FC236}">
                <a16:creationId xmlns:a16="http://schemas.microsoft.com/office/drawing/2014/main" id="{BA21051E-3C35-41FB-8E6B-797DB8F26971}"/>
              </a:ext>
            </a:extLst>
          </p:cNvPr>
          <p:cNvSpPr>
            <a:spLocks noGrp="1"/>
          </p:cNvSpPr>
          <p:nvPr>
            <p:ph idx="13"/>
          </p:nvPr>
        </p:nvSpPr>
        <p:spPr>
          <a:xfrm>
            <a:off x="6373692" y="1562400"/>
            <a:ext cx="4993785" cy="4768062"/>
          </a:xfrm>
        </p:spPr>
        <p:txBody>
          <a:bodyPr lIns="0" rIns="18000"/>
          <a:lstStyle>
            <a:lvl1pPr>
              <a:lnSpc>
                <a:spcPct val="100000"/>
              </a:lnSpc>
              <a:defRPr/>
            </a:lvl1pPr>
            <a:lvl2pPr marL="360000" indent="-216000">
              <a:lnSpc>
                <a:spcPct val="100000"/>
              </a:lnSpc>
              <a:tabLst/>
              <a:defRPr/>
            </a:lvl2pPr>
            <a:lvl3pPr marL="450000" indent="-198000">
              <a:lnSpc>
                <a:spcPct val="100000"/>
              </a:lnSpc>
              <a:tabLst/>
              <a:defRPr/>
            </a:lvl3pPr>
            <a:lvl4pPr marL="540000" indent="-180000">
              <a:lnSpc>
                <a:spcPct val="100000"/>
              </a:lnSpc>
              <a:tabLst/>
              <a:defRPr/>
            </a:lvl4pPr>
            <a:lvl5pPr marL="628650" indent="-162000">
              <a:lnSpc>
                <a:spcPct val="100000"/>
              </a:lnSpc>
              <a:tabLs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5" name="Rektangel 14">
            <a:extLst>
              <a:ext uri="{FF2B5EF4-FFF2-40B4-BE49-F238E27FC236}">
                <a16:creationId xmlns:a16="http://schemas.microsoft.com/office/drawing/2014/main" id="{87E2C692-2C39-4CA8-AA87-45E0F36B6A0E}"/>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6" name="Bildobjekt 15">
            <a:extLst>
              <a:ext uri="{FF2B5EF4-FFF2-40B4-BE49-F238E27FC236}">
                <a16:creationId xmlns:a16="http://schemas.microsoft.com/office/drawing/2014/main" id="{E327627C-4BB8-4965-8107-0E7E741F8302}"/>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11" name="Platshållare för datum 3">
            <a:extLst>
              <a:ext uri="{FF2B5EF4-FFF2-40B4-BE49-F238E27FC236}">
                <a16:creationId xmlns:a16="http://schemas.microsoft.com/office/drawing/2014/main" id="{154C1432-4F85-1F42-8016-9B83B89CC804}"/>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2025-02-04</a:t>
            </a:fld>
            <a:endParaRPr lang="sv-SE" dirty="0"/>
          </a:p>
        </p:txBody>
      </p:sp>
    </p:spTree>
    <p:extLst>
      <p:ext uri="{BB962C8B-B14F-4D97-AF65-F5344CB8AC3E}">
        <p14:creationId xmlns:p14="http://schemas.microsoft.com/office/powerpoint/2010/main" val="2135108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in 3 columns">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dirty="0"/>
              <a:t>PRESENTATION TITLE/FOOTER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9" name="Platshållare för innehåll 2">
            <a:extLst>
              <a:ext uri="{FF2B5EF4-FFF2-40B4-BE49-F238E27FC236}">
                <a16:creationId xmlns:a16="http://schemas.microsoft.com/office/drawing/2014/main" id="{590CF35B-F516-4A5B-A8AB-7A0A283629E9}"/>
              </a:ext>
            </a:extLst>
          </p:cNvPr>
          <p:cNvSpPr>
            <a:spLocks noGrp="1"/>
          </p:cNvSpPr>
          <p:nvPr>
            <p:ph idx="1"/>
          </p:nvPr>
        </p:nvSpPr>
        <p:spPr>
          <a:xfrm>
            <a:off x="1094400" y="1562400"/>
            <a:ext cx="3255409" cy="4768062"/>
          </a:xfrm>
        </p:spPr>
        <p:txBody>
          <a:bodyPr lIns="0" rIns="18000"/>
          <a:lstStyle>
            <a:lvl1pPr>
              <a:lnSpc>
                <a:spcPct val="100000"/>
              </a:lnSpc>
              <a:defRPr/>
            </a:lvl1pPr>
            <a:lvl2pPr marL="360000" indent="-216000">
              <a:lnSpc>
                <a:spcPct val="100000"/>
              </a:lnSpc>
              <a:tabLst/>
              <a:defRPr/>
            </a:lvl2pPr>
            <a:lvl3pPr marL="449263" indent="-196850">
              <a:lnSpc>
                <a:spcPct val="100000"/>
              </a:lnSpc>
              <a:tabLst/>
              <a:defRPr/>
            </a:lvl3pPr>
            <a:lvl4pPr marL="541338" indent="-180975">
              <a:lnSpc>
                <a:spcPct val="100000"/>
              </a:lnSpc>
              <a:tabLst/>
              <a:defRPr/>
            </a:lvl4pPr>
            <a:lvl5pPr marL="630000" indent="-162000">
              <a:lnSpc>
                <a:spcPct val="100000"/>
              </a:lnSpc>
              <a:tabLs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5" name="Rektangel 14">
            <a:extLst>
              <a:ext uri="{FF2B5EF4-FFF2-40B4-BE49-F238E27FC236}">
                <a16:creationId xmlns:a16="http://schemas.microsoft.com/office/drawing/2014/main" id="{87E2C692-2C39-4CA8-AA87-45E0F36B6A0E}"/>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6" name="Bildobjekt 15">
            <a:extLst>
              <a:ext uri="{FF2B5EF4-FFF2-40B4-BE49-F238E27FC236}">
                <a16:creationId xmlns:a16="http://schemas.microsoft.com/office/drawing/2014/main" id="{E327627C-4BB8-4965-8107-0E7E741F8302}"/>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13" name="Platshållare för innehåll 2">
            <a:extLst>
              <a:ext uri="{FF2B5EF4-FFF2-40B4-BE49-F238E27FC236}">
                <a16:creationId xmlns:a16="http://schemas.microsoft.com/office/drawing/2014/main" id="{B2D0E559-A900-41F3-93C5-387A7764A152}"/>
              </a:ext>
            </a:extLst>
          </p:cNvPr>
          <p:cNvSpPr>
            <a:spLocks noGrp="1"/>
          </p:cNvSpPr>
          <p:nvPr>
            <p:ph idx="15"/>
          </p:nvPr>
        </p:nvSpPr>
        <p:spPr>
          <a:xfrm>
            <a:off x="4605297" y="1562400"/>
            <a:ext cx="3255409" cy="4768062"/>
          </a:xfrm>
        </p:spPr>
        <p:txBody>
          <a:bodyPr lIns="0" rIns="18000"/>
          <a:lstStyle>
            <a:lvl1pPr>
              <a:lnSpc>
                <a:spcPct val="100000"/>
              </a:lnSpc>
              <a:defRPr/>
            </a:lvl1pPr>
            <a:lvl2pPr marL="360000" indent="-216000">
              <a:lnSpc>
                <a:spcPct val="100000"/>
              </a:lnSpc>
              <a:tabLst/>
              <a:defRPr/>
            </a:lvl2pPr>
            <a:lvl3pPr marL="450000" indent="-198000">
              <a:lnSpc>
                <a:spcPct val="100000"/>
              </a:lnSpc>
              <a:tabLst/>
              <a:defRPr/>
            </a:lvl3pPr>
            <a:lvl4pPr marL="539750" indent="-196850">
              <a:lnSpc>
                <a:spcPct val="100000"/>
              </a:lnSpc>
              <a:tabLst/>
              <a:defRPr/>
            </a:lvl4pPr>
            <a:lvl5pPr marL="630000" indent="-162000">
              <a:lnSpc>
                <a:spcPct val="100000"/>
              </a:lnSpc>
              <a:tabLs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17" name="Platshållare för innehåll 2">
            <a:extLst>
              <a:ext uri="{FF2B5EF4-FFF2-40B4-BE49-F238E27FC236}">
                <a16:creationId xmlns:a16="http://schemas.microsoft.com/office/drawing/2014/main" id="{E4E99B3B-ADB3-4D1A-9A7F-AA1B8528E6C7}"/>
              </a:ext>
            </a:extLst>
          </p:cNvPr>
          <p:cNvSpPr>
            <a:spLocks noGrp="1"/>
          </p:cNvSpPr>
          <p:nvPr>
            <p:ph idx="16"/>
          </p:nvPr>
        </p:nvSpPr>
        <p:spPr>
          <a:xfrm>
            <a:off x="8116194" y="1562400"/>
            <a:ext cx="3255409" cy="4768062"/>
          </a:xfrm>
        </p:spPr>
        <p:txBody>
          <a:bodyPr lIns="0" rIns="18000"/>
          <a:lstStyle>
            <a:lvl1pPr>
              <a:lnSpc>
                <a:spcPct val="100000"/>
              </a:lnSpc>
              <a:defRPr/>
            </a:lvl1pPr>
            <a:lvl2pPr marL="360000" indent="-216000">
              <a:lnSpc>
                <a:spcPct val="100000"/>
              </a:lnSpc>
              <a:tabLst/>
              <a:defRPr/>
            </a:lvl2pPr>
            <a:lvl3pPr marL="450000" indent="-198000">
              <a:lnSpc>
                <a:spcPct val="100000"/>
              </a:lnSpc>
              <a:tabLst/>
              <a:defRPr/>
            </a:lvl3pPr>
            <a:lvl4pPr marL="540000" indent="-180000">
              <a:lnSpc>
                <a:spcPct val="100000"/>
              </a:lnSpc>
              <a:tabLst/>
              <a:defRPr/>
            </a:lvl4pPr>
            <a:lvl5pPr marL="630000" indent="-162000">
              <a:lnSpc>
                <a:spcPct val="100000"/>
              </a:lnSpc>
              <a:tabLs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12" name="Platshållare för datum 3">
            <a:extLst>
              <a:ext uri="{FF2B5EF4-FFF2-40B4-BE49-F238E27FC236}">
                <a16:creationId xmlns:a16="http://schemas.microsoft.com/office/drawing/2014/main" id="{F91A8E7B-C629-D343-8A83-7EB0ADF6087A}"/>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2025-02-04</a:t>
            </a:fld>
            <a:endParaRPr lang="sv-SE" dirty="0"/>
          </a:p>
        </p:txBody>
      </p:sp>
    </p:spTree>
    <p:extLst>
      <p:ext uri="{BB962C8B-B14F-4D97-AF65-F5344CB8AC3E}">
        <p14:creationId xmlns:p14="http://schemas.microsoft.com/office/powerpoint/2010/main" val="2667666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 image">
    <p:spTree>
      <p:nvGrpSpPr>
        <p:cNvPr id="1" name=""/>
        <p:cNvGrpSpPr/>
        <p:nvPr/>
      </p:nvGrpSpPr>
      <p:grpSpPr>
        <a:xfrm>
          <a:off x="0" y="0"/>
          <a:ext cx="0" cy="0"/>
          <a:chOff x="0" y="0"/>
          <a:chExt cx="0" cy="0"/>
        </a:xfrm>
      </p:grpSpPr>
      <p:sp>
        <p:nvSpPr>
          <p:cNvPr id="7" name="Platshållare för bild 6">
            <a:extLst>
              <a:ext uri="{FF2B5EF4-FFF2-40B4-BE49-F238E27FC236}">
                <a16:creationId xmlns:a16="http://schemas.microsoft.com/office/drawing/2014/main" id="{16B191E2-1C71-4B4C-B562-DD793673C24E}"/>
              </a:ext>
            </a:extLst>
          </p:cNvPr>
          <p:cNvSpPr>
            <a:spLocks noGrp="1"/>
          </p:cNvSpPr>
          <p:nvPr>
            <p:ph type="pic" sz="quarter" idx="15" hasCustomPrompt="1"/>
          </p:nvPr>
        </p:nvSpPr>
        <p:spPr>
          <a:xfrm>
            <a:off x="6373813" y="1562100"/>
            <a:ext cx="4994275" cy="4768850"/>
          </a:xfrm>
          <a:solidFill>
            <a:schemeClr val="bg1">
              <a:lumMod val="85000"/>
            </a:schemeClr>
          </a:solidFill>
        </p:spPr>
        <p:txBody>
          <a:bodyPr>
            <a:normAutofit/>
          </a:bodyPr>
          <a:lstStyle>
            <a:lvl1pPr marL="0" indent="0" algn="ctr">
              <a:buFontTx/>
              <a:buNone/>
              <a:defRPr sz="800">
                <a:solidFill>
                  <a:srgbClr val="666666"/>
                </a:solidFill>
              </a:defRPr>
            </a:lvl1pPr>
          </a:lstStyle>
          <a:p>
            <a:r>
              <a:rPr lang="sv-SE"/>
              <a:t>INSERT IMAGE</a:t>
            </a:r>
          </a:p>
        </p:txBody>
      </p:sp>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dirty="0"/>
              <a:t>PRESENTATION TITL  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9" name="Platshållare för innehåll 2">
            <a:extLst>
              <a:ext uri="{FF2B5EF4-FFF2-40B4-BE49-F238E27FC236}">
                <a16:creationId xmlns:a16="http://schemas.microsoft.com/office/drawing/2014/main" id="{590CF35B-F516-4A5B-A8AB-7A0A283629E9}"/>
              </a:ext>
            </a:extLst>
          </p:cNvPr>
          <p:cNvSpPr>
            <a:spLocks noGrp="1"/>
          </p:cNvSpPr>
          <p:nvPr>
            <p:ph idx="1"/>
          </p:nvPr>
        </p:nvSpPr>
        <p:spPr>
          <a:xfrm>
            <a:off x="1094400" y="1562400"/>
            <a:ext cx="4993785" cy="4768062"/>
          </a:xfrm>
        </p:spPr>
        <p:txBody>
          <a:bodyPr lIns="0" rIns="18000"/>
          <a:lstStyle>
            <a:lvl1pPr>
              <a:lnSpc>
                <a:spcPct val="100000"/>
              </a:lnSpc>
              <a:defRPr/>
            </a:lvl1pPr>
            <a:lvl2pPr marL="360000" indent="-216000">
              <a:lnSpc>
                <a:spcPct val="100000"/>
              </a:lnSpc>
              <a:tabLst/>
              <a:defRPr/>
            </a:lvl2pPr>
            <a:lvl3pPr marL="450000" indent="-198000">
              <a:lnSpc>
                <a:spcPct val="100000"/>
              </a:lnSpc>
              <a:tabLst/>
              <a:defRPr/>
            </a:lvl3pPr>
            <a:lvl4pPr marL="540000" indent="-180000">
              <a:lnSpc>
                <a:spcPct val="100000"/>
              </a:lnSpc>
              <a:tabLst/>
              <a:defRPr/>
            </a:lvl4pPr>
            <a:lvl5pPr marL="630000" indent="-162000">
              <a:lnSpc>
                <a:spcPct val="100000"/>
              </a:lnSpc>
              <a:tabLs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1" name="Rektangel 10">
            <a:extLst>
              <a:ext uri="{FF2B5EF4-FFF2-40B4-BE49-F238E27FC236}">
                <a16:creationId xmlns:a16="http://schemas.microsoft.com/office/drawing/2014/main" id="{BC4F3A85-66E6-412A-97CD-99D922EFBEE2}"/>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3" name="Bildobjekt 12">
            <a:extLst>
              <a:ext uri="{FF2B5EF4-FFF2-40B4-BE49-F238E27FC236}">
                <a16:creationId xmlns:a16="http://schemas.microsoft.com/office/drawing/2014/main" id="{506E76ED-0FF0-4A03-8EB9-06B57B12EC11}"/>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12" name="Platshållare för datum 3">
            <a:extLst>
              <a:ext uri="{FF2B5EF4-FFF2-40B4-BE49-F238E27FC236}">
                <a16:creationId xmlns:a16="http://schemas.microsoft.com/office/drawing/2014/main" id="{5D496E45-863B-704B-B14F-5E0F58578D86}"/>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2025-02-04</a:t>
            </a:fld>
            <a:endParaRPr lang="sv-SE" dirty="0"/>
          </a:p>
        </p:txBody>
      </p:sp>
    </p:spTree>
    <p:extLst>
      <p:ext uri="{BB962C8B-B14F-4D97-AF65-F5344CB8AC3E}">
        <p14:creationId xmlns:p14="http://schemas.microsoft.com/office/powerpoint/2010/main" val="1066558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age. Full width">
    <p:spTree>
      <p:nvGrpSpPr>
        <p:cNvPr id="1" name=""/>
        <p:cNvGrpSpPr/>
        <p:nvPr/>
      </p:nvGrpSpPr>
      <p:grpSpPr>
        <a:xfrm>
          <a:off x="0" y="0"/>
          <a:ext cx="0" cy="0"/>
          <a:chOff x="0" y="0"/>
          <a:chExt cx="0" cy="0"/>
        </a:xfrm>
      </p:grpSpPr>
      <p:sp>
        <p:nvSpPr>
          <p:cNvPr id="13" name="Platshållare för bild 12">
            <a:extLst>
              <a:ext uri="{FF2B5EF4-FFF2-40B4-BE49-F238E27FC236}">
                <a16:creationId xmlns:a16="http://schemas.microsoft.com/office/drawing/2014/main" id="{4FD00856-A3E1-48A7-B9CD-D7B89BD6A06C}"/>
              </a:ext>
            </a:extLst>
          </p:cNvPr>
          <p:cNvSpPr>
            <a:spLocks noGrp="1"/>
          </p:cNvSpPr>
          <p:nvPr>
            <p:ph type="pic" sz="quarter" idx="12" hasCustomPrompt="1"/>
          </p:nvPr>
        </p:nvSpPr>
        <p:spPr>
          <a:xfrm>
            <a:off x="0" y="0"/>
            <a:ext cx="12192000" cy="6858000"/>
          </a:xfrm>
          <a:solidFill>
            <a:schemeClr val="bg1">
              <a:lumMod val="85000"/>
            </a:schemeClr>
          </a:solidFill>
        </p:spPr>
        <p:txBody>
          <a:bodyPr>
            <a:normAutofit/>
          </a:bodyPr>
          <a:lstStyle>
            <a:lvl1pPr algn="ctr">
              <a:defRPr sz="800"/>
            </a:lvl1pPr>
          </a:lstStyle>
          <a:p>
            <a:r>
              <a:rPr lang="sv-SE" dirty="0"/>
              <a:t>INSERT IMAGE</a:t>
            </a:r>
          </a:p>
        </p:txBody>
      </p:sp>
      <p:sp>
        <p:nvSpPr>
          <p:cNvPr id="9" name="Platshållare för text 8">
            <a:extLst>
              <a:ext uri="{FF2B5EF4-FFF2-40B4-BE49-F238E27FC236}">
                <a16:creationId xmlns:a16="http://schemas.microsoft.com/office/drawing/2014/main" id="{A8D8C0FE-DA05-418D-9F18-A5A81125AD3F}"/>
              </a:ext>
            </a:extLst>
          </p:cNvPr>
          <p:cNvSpPr>
            <a:spLocks noGrp="1"/>
          </p:cNvSpPr>
          <p:nvPr>
            <p:ph type="body" sz="quarter" idx="11"/>
          </p:nvPr>
        </p:nvSpPr>
        <p:spPr>
          <a:xfrm>
            <a:off x="10924611" y="417443"/>
            <a:ext cx="828000" cy="799200"/>
          </a:xfrm>
          <a:blipFill>
            <a:blip r:embed="rId2"/>
            <a:stretch>
              <a:fillRect/>
            </a:stretch>
          </a:blipFill>
        </p:spPr>
        <p:txBody>
          <a:bodyPr>
            <a:normAutofit/>
          </a:bodyPr>
          <a:lstStyle>
            <a:lvl1pPr marL="0" indent="0">
              <a:buFontTx/>
              <a:buNone/>
              <a:defRPr sz="100">
                <a:noFill/>
              </a:defRPr>
            </a:lvl1pPr>
          </a:lstStyle>
          <a:p>
            <a:pPr lvl="0"/>
            <a:r>
              <a:rPr lang="en-US"/>
              <a:t>Edit Master text styles</a:t>
            </a:r>
          </a:p>
        </p:txBody>
      </p:sp>
      <p:sp>
        <p:nvSpPr>
          <p:cNvPr id="7" name="Platshållare för text 6">
            <a:extLst>
              <a:ext uri="{FF2B5EF4-FFF2-40B4-BE49-F238E27FC236}">
                <a16:creationId xmlns:a16="http://schemas.microsoft.com/office/drawing/2014/main" id="{1848DA8D-03CE-4CA5-A851-F6ABAE67A9B0}"/>
              </a:ext>
            </a:extLst>
          </p:cNvPr>
          <p:cNvSpPr>
            <a:spLocks noGrp="1"/>
          </p:cNvSpPr>
          <p:nvPr>
            <p:ph type="body" sz="quarter" idx="10"/>
          </p:nvPr>
        </p:nvSpPr>
        <p:spPr>
          <a:xfrm>
            <a:off x="0" y="447675"/>
            <a:ext cx="292100" cy="6410325"/>
          </a:xfrm>
          <a:solidFill>
            <a:schemeClr val="bg1"/>
          </a:solidFill>
        </p:spPr>
        <p:txBody>
          <a:bodyPr>
            <a:normAutofit/>
          </a:bodyPr>
          <a:lstStyle>
            <a:lvl1pPr marL="0" indent="0">
              <a:buFontTx/>
              <a:buNone/>
              <a:defRPr sz="100">
                <a:noFill/>
              </a:defRPr>
            </a:lvl1pPr>
          </a:lstStyle>
          <a:p>
            <a:pPr lvl="0"/>
            <a:r>
              <a:rPr lang="en-US"/>
              <a:t>Edit Master text styles</a:t>
            </a:r>
          </a:p>
        </p:txBody>
      </p:sp>
      <p:sp>
        <p:nvSpPr>
          <p:cNvPr id="5" name="Rubrik 1">
            <a:extLst>
              <a:ext uri="{FF2B5EF4-FFF2-40B4-BE49-F238E27FC236}">
                <a16:creationId xmlns:a16="http://schemas.microsoft.com/office/drawing/2014/main" id="{8F5BB748-C0D0-CB4F-BA93-7488E4BA7050}"/>
              </a:ext>
            </a:extLst>
          </p:cNvPr>
          <p:cNvSpPr>
            <a:spLocks noGrp="1"/>
          </p:cNvSpPr>
          <p:nvPr>
            <p:ph type="title" hasCustomPrompt="1"/>
          </p:nvPr>
        </p:nvSpPr>
        <p:spPr>
          <a:xfrm>
            <a:off x="1103709" y="265373"/>
            <a:ext cx="9360000" cy="657339"/>
          </a:xfrm>
        </p:spPr>
        <p:txBody>
          <a:bodyPr lIns="90000" bIns="18000"/>
          <a:lstStyle>
            <a:lvl1pPr>
              <a:defRPr>
                <a:solidFill>
                  <a:schemeClr val="bg1"/>
                </a:solidFill>
              </a:defRPr>
            </a:lvl1pPr>
          </a:lstStyle>
          <a:p>
            <a:r>
              <a:rPr lang="sv-SE" dirty="0"/>
              <a:t>Image </a:t>
            </a:r>
            <a:r>
              <a:rPr lang="sv-SE" dirty="0" err="1"/>
              <a:t>title</a:t>
            </a:r>
            <a:endParaRPr lang="sv-SE" dirty="0"/>
          </a:p>
        </p:txBody>
      </p:sp>
    </p:spTree>
    <p:extLst>
      <p:ext uri="{BB962C8B-B14F-4D97-AF65-F5344CB8AC3E}">
        <p14:creationId xmlns:p14="http://schemas.microsoft.com/office/powerpoint/2010/main" val="532865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81532B06-EA3A-AA45-A1FA-C8E1873FD090}"/>
              </a:ext>
            </a:extLst>
          </p:cNvPr>
          <p:cNvSpPr>
            <a:spLocks noGrp="1"/>
          </p:cNvSpPr>
          <p:nvPr>
            <p:ph type="title"/>
          </p:nvPr>
        </p:nvSpPr>
        <p:spPr>
          <a:xfrm>
            <a:off x="1103709" y="281999"/>
            <a:ext cx="9478393" cy="657340"/>
          </a:xfrm>
          <a:prstGeom prst="rect">
            <a:avLst/>
          </a:prstGeom>
        </p:spPr>
        <p:txBody>
          <a:bodyPr vert="horz" lIns="90000" tIns="45720" rIns="91440" bIns="45720" rtlCol="0" anchor="t" anchorCtr="0">
            <a:noAutofit/>
          </a:bodyPr>
          <a:lstStyle/>
          <a:p>
            <a:r>
              <a:rPr lang="sv-SE"/>
              <a:t>Klicka här för att ändra mall för rubrikformat</a:t>
            </a:r>
          </a:p>
        </p:txBody>
      </p:sp>
      <p:sp>
        <p:nvSpPr>
          <p:cNvPr id="4" name="Platshållare för datum 3">
            <a:extLst>
              <a:ext uri="{FF2B5EF4-FFF2-40B4-BE49-F238E27FC236}">
                <a16:creationId xmlns:a16="http://schemas.microsoft.com/office/drawing/2014/main" id="{66E4D6F2-5CFB-9D4E-AED8-120937FE2576}"/>
              </a:ext>
            </a:extLst>
          </p:cNvPr>
          <p:cNvSpPr>
            <a:spLocks noGrp="1"/>
          </p:cNvSpPr>
          <p:nvPr>
            <p:ph type="dt" sz="half" idx="2"/>
          </p:nvPr>
        </p:nvSpPr>
        <p:spPr>
          <a:xfrm>
            <a:off x="1195647" y="6483583"/>
            <a:ext cx="832658" cy="365125"/>
          </a:xfrm>
          <a:prstGeom prst="rect">
            <a:avLst/>
          </a:prstGeom>
        </p:spPr>
        <p:txBody>
          <a:bodyPr vert="horz" lIns="91440" tIns="45720" rIns="91440" bIns="45720" rtlCol="0" anchor="ctr"/>
          <a:lstStyle>
            <a:lvl1pPr algn="l">
              <a:defRPr sz="800" spc="80" baseline="0">
                <a:solidFill>
                  <a:srgbClr val="CCCCCC"/>
                </a:solidFill>
              </a:defRPr>
            </a:lvl1pPr>
          </a:lstStyle>
          <a:p>
            <a:fld id="{926FFDD8-E9D5-414B-9D01-E73C6B8A8FCA}" type="datetime1">
              <a:rPr lang="sv-SE" smtClean="0"/>
              <a:t>2025-02-04</a:t>
            </a:fld>
            <a:endParaRPr lang="sv-SE"/>
          </a:p>
        </p:txBody>
      </p:sp>
      <p:sp>
        <p:nvSpPr>
          <p:cNvPr id="5" name="Platshållare för sidfot 4">
            <a:extLst>
              <a:ext uri="{FF2B5EF4-FFF2-40B4-BE49-F238E27FC236}">
                <a16:creationId xmlns:a16="http://schemas.microsoft.com/office/drawing/2014/main" id="{515FD9D7-4C35-3343-B008-A413FF500A93}"/>
              </a:ext>
            </a:extLst>
          </p:cNvPr>
          <p:cNvSpPr>
            <a:spLocks noGrp="1"/>
          </p:cNvSpPr>
          <p:nvPr>
            <p:ph type="ftr" sz="quarter" idx="3"/>
          </p:nvPr>
        </p:nvSpPr>
        <p:spPr>
          <a:xfrm>
            <a:off x="2053244" y="6483583"/>
            <a:ext cx="4114800" cy="365125"/>
          </a:xfrm>
          <a:prstGeom prst="rect">
            <a:avLst/>
          </a:prstGeom>
        </p:spPr>
        <p:txBody>
          <a:bodyPr vert="horz" lIns="91440" tIns="45720" rIns="91440" bIns="45720" rtlCol="0" anchor="ctr"/>
          <a:lstStyle>
            <a:lvl1pPr algn="l">
              <a:defRPr sz="800" cap="all" spc="80" baseline="0">
                <a:solidFill>
                  <a:srgbClr val="CCCCCC"/>
                </a:solidFill>
              </a:defRPr>
            </a:lvl1pPr>
          </a:lstStyle>
          <a:p>
            <a:r>
              <a:rPr lang="sv-SE"/>
              <a:t>PRESENTATION TITLE / FOOTER</a:t>
            </a:r>
          </a:p>
        </p:txBody>
      </p:sp>
      <p:sp>
        <p:nvSpPr>
          <p:cNvPr id="6" name="Platshållare för bildnummer 5">
            <a:extLst>
              <a:ext uri="{FF2B5EF4-FFF2-40B4-BE49-F238E27FC236}">
                <a16:creationId xmlns:a16="http://schemas.microsoft.com/office/drawing/2014/main" id="{AF6B396D-270A-E047-8DAD-6D51B53CAD64}"/>
              </a:ext>
            </a:extLst>
          </p:cNvPr>
          <p:cNvSpPr>
            <a:spLocks noGrp="1"/>
          </p:cNvSpPr>
          <p:nvPr>
            <p:ph type="sldNum" sz="quarter" idx="4"/>
          </p:nvPr>
        </p:nvSpPr>
        <p:spPr>
          <a:xfrm>
            <a:off x="8735292" y="6483583"/>
            <a:ext cx="2743200" cy="365125"/>
          </a:xfrm>
          <a:prstGeom prst="rect">
            <a:avLst/>
          </a:prstGeom>
        </p:spPr>
        <p:txBody>
          <a:bodyPr vert="horz" lIns="91440" tIns="45720" rIns="91440" bIns="45720" rtlCol="0" anchor="ctr"/>
          <a:lstStyle>
            <a:lvl1pPr algn="r">
              <a:defRPr sz="800" b="1">
                <a:solidFill>
                  <a:schemeClr val="accent1"/>
                </a:solidFill>
              </a:defRPr>
            </a:lvl1pPr>
          </a:lstStyle>
          <a:p>
            <a:fld id="{F7283078-D760-1647-8B80-66BA8B52336D}" type="slidenum">
              <a:rPr lang="sv-SE" smtClean="0"/>
              <a:pPr/>
              <a:t>‹#›</a:t>
            </a:fld>
            <a:endParaRPr lang="sv-SE"/>
          </a:p>
        </p:txBody>
      </p:sp>
      <p:sp>
        <p:nvSpPr>
          <p:cNvPr id="11" name="Platshållare för text 2">
            <a:extLst>
              <a:ext uri="{FF2B5EF4-FFF2-40B4-BE49-F238E27FC236}">
                <a16:creationId xmlns:a16="http://schemas.microsoft.com/office/drawing/2014/main" id="{CD0A89FF-22DC-4B6A-B9ED-60B2F32ED89E}"/>
              </a:ext>
            </a:extLst>
          </p:cNvPr>
          <p:cNvSpPr>
            <a:spLocks noGrp="1"/>
          </p:cNvSpPr>
          <p:nvPr>
            <p:ph type="body" idx="1"/>
          </p:nvPr>
        </p:nvSpPr>
        <p:spPr>
          <a:xfrm>
            <a:off x="1095894" y="1561865"/>
            <a:ext cx="9561022" cy="4565397"/>
          </a:xfrm>
          <a:prstGeom prst="rect">
            <a:avLst/>
          </a:prstGeom>
        </p:spPr>
        <p:txBody>
          <a:bodyPr vert="horz" lIns="0" tIns="45720" rIns="91440" bIns="4572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825848757"/>
      </p:ext>
    </p:extLst>
  </p:cSld>
  <p:clrMap bg1="lt1" tx1="dk1" bg2="lt2" tx2="dk2" accent1="accent1" accent2="accent2" accent3="accent3" accent4="accent4" accent5="accent5" accent6="accent6" hlink="hlink" folHlink="folHlink"/>
  <p:sldLayoutIdLst>
    <p:sldLayoutId id="2147483655" r:id="rId1"/>
    <p:sldLayoutId id="2147483649" r:id="rId2"/>
    <p:sldLayoutId id="2147483665" r:id="rId3"/>
    <p:sldLayoutId id="2147483667" r:id="rId4"/>
    <p:sldLayoutId id="2147483669" r:id="rId5"/>
    <p:sldLayoutId id="2147483650" r:id="rId6"/>
    <p:sldLayoutId id="2147483668" r:id="rId7"/>
    <p:sldLayoutId id="2147483662" r:id="rId8"/>
    <p:sldLayoutId id="2147483664" r:id="rId9"/>
    <p:sldLayoutId id="2147483663" r:id="rId10"/>
    <p:sldLayoutId id="2147483666" r:id="rId11"/>
    <p:sldLayoutId id="2147483670"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lnSpc>
          <a:spcPct val="90000"/>
        </a:lnSpc>
        <a:spcBef>
          <a:spcPct val="0"/>
        </a:spcBef>
        <a:buNone/>
        <a:defRPr sz="4200" kern="1200">
          <a:solidFill>
            <a:srgbClr val="666666"/>
          </a:solidFill>
          <a:latin typeface="+mj-lt"/>
          <a:ea typeface="+mj-ea"/>
          <a:cs typeface="+mj-cs"/>
        </a:defRPr>
      </a:lvl1pPr>
    </p:titleStyle>
    <p:bodyStyle>
      <a:lvl1pPr marL="101600" indent="-101600" algn="l" defTabSz="914400" rtl="0" eaLnBrk="1" latinLnBrk="0" hangingPunct="1">
        <a:lnSpc>
          <a:spcPct val="100000"/>
        </a:lnSpc>
        <a:spcBef>
          <a:spcPts val="1000"/>
        </a:spcBef>
        <a:buClr>
          <a:srgbClr val="666666"/>
        </a:buClr>
        <a:buFont typeface="Segoe UI" panose="020B0502040204020203" pitchFamily="34" charset="0"/>
        <a:buChar char=" "/>
        <a:defRPr sz="2000" kern="1200">
          <a:solidFill>
            <a:srgbClr val="666666"/>
          </a:solidFill>
          <a:latin typeface="+mn-lt"/>
          <a:ea typeface="+mn-ea"/>
          <a:cs typeface="+mn-cs"/>
        </a:defRPr>
      </a:lvl1pPr>
      <a:lvl2pPr marL="315913" indent="-233363" algn="l" defTabSz="914400" rtl="0" eaLnBrk="1" latinLnBrk="0" hangingPunct="1">
        <a:lnSpc>
          <a:spcPct val="100000"/>
        </a:lnSpc>
        <a:spcBef>
          <a:spcPts val="1000"/>
        </a:spcBef>
        <a:buClr>
          <a:srgbClr val="666666"/>
        </a:buClr>
        <a:buFont typeface="Wingdings" panose="05000000000000000000" pitchFamily="2" charset="2"/>
        <a:buChar char=""/>
        <a:defRPr sz="2000" kern="1200">
          <a:solidFill>
            <a:srgbClr val="666666"/>
          </a:solidFill>
          <a:latin typeface="+mn-lt"/>
          <a:ea typeface="+mn-ea"/>
          <a:cs typeface="+mn-cs"/>
        </a:defRPr>
      </a:lvl2pPr>
      <a:lvl3pPr marL="582613" indent="-250825" algn="l" defTabSz="914400" rtl="0" eaLnBrk="1" latinLnBrk="0" hangingPunct="1">
        <a:lnSpc>
          <a:spcPct val="100000"/>
        </a:lnSpc>
        <a:spcBef>
          <a:spcPts val="1000"/>
        </a:spcBef>
        <a:buClr>
          <a:srgbClr val="666666"/>
        </a:buClr>
        <a:buFont typeface="Arial" panose="020B0604020202020204" pitchFamily="34" charset="0"/>
        <a:buChar char="−"/>
        <a:defRPr sz="1800" kern="1200">
          <a:solidFill>
            <a:srgbClr val="666666"/>
          </a:solidFill>
          <a:latin typeface="+mn-lt"/>
          <a:ea typeface="+mn-ea"/>
          <a:cs typeface="+mn-cs"/>
        </a:defRPr>
      </a:lvl3pPr>
      <a:lvl4pPr marL="839788" indent="-233363" algn="l" defTabSz="914400" rtl="0" eaLnBrk="1" latinLnBrk="0" hangingPunct="1">
        <a:lnSpc>
          <a:spcPct val="100000"/>
        </a:lnSpc>
        <a:spcBef>
          <a:spcPts val="1000"/>
        </a:spcBef>
        <a:buClr>
          <a:srgbClr val="666666"/>
        </a:buClr>
        <a:buFont typeface="Arial" panose="020B0604020202020204" pitchFamily="34" charset="0"/>
        <a:buChar char="−"/>
        <a:defRPr sz="1600" kern="1200">
          <a:solidFill>
            <a:srgbClr val="666666"/>
          </a:solidFill>
          <a:latin typeface="+mn-lt"/>
          <a:ea typeface="+mn-ea"/>
          <a:cs typeface="+mn-cs"/>
        </a:defRPr>
      </a:lvl4pPr>
      <a:lvl5pPr marL="1055688" indent="-200025" algn="l" defTabSz="914400" rtl="0" eaLnBrk="1" latinLnBrk="0" hangingPunct="1">
        <a:lnSpc>
          <a:spcPct val="100000"/>
        </a:lnSpc>
        <a:spcBef>
          <a:spcPts val="1000"/>
        </a:spcBef>
        <a:buClr>
          <a:srgbClr val="666666"/>
        </a:buClr>
        <a:buFont typeface="Arial" panose="020B0604020202020204" pitchFamily="34" charset="0"/>
        <a:buChar char="−"/>
        <a:defRPr sz="1400" kern="1200">
          <a:solidFill>
            <a:srgbClr val="66666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hyperlink" Target="https://chess.esss.lu.se/enovia/link/ESS-3485880.4/21308.51166.24348.53741"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02677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145CF3-C12C-4347-8E68-43E7983404D2}"/>
              </a:ext>
            </a:extLst>
          </p:cNvPr>
          <p:cNvSpPr>
            <a:spLocks noGrp="1"/>
          </p:cNvSpPr>
          <p:nvPr>
            <p:ph type="ctrTitle"/>
          </p:nvPr>
        </p:nvSpPr>
        <p:spPr/>
        <p:txBody>
          <a:bodyPr/>
          <a:lstStyle/>
          <a:p>
            <a:r>
              <a:rPr lang="en-GB" dirty="0"/>
              <a:t>SAR4</a:t>
            </a:r>
            <a:br>
              <a:rPr lang="en-GB" dirty="0"/>
            </a:br>
            <a:r>
              <a:rPr lang="en-GB" dirty="0"/>
              <a:t>Beam Instrumentation Status</a:t>
            </a:r>
          </a:p>
        </p:txBody>
      </p:sp>
      <p:sp>
        <p:nvSpPr>
          <p:cNvPr id="4" name="Platshållare för text 3">
            <a:extLst>
              <a:ext uri="{FF2B5EF4-FFF2-40B4-BE49-F238E27FC236}">
                <a16:creationId xmlns:a16="http://schemas.microsoft.com/office/drawing/2014/main" id="{D26DA0E2-82BB-493E-9B68-2D93A245C5B3}"/>
              </a:ext>
            </a:extLst>
          </p:cNvPr>
          <p:cNvSpPr>
            <a:spLocks noGrp="1"/>
          </p:cNvSpPr>
          <p:nvPr>
            <p:ph type="body" sz="quarter" idx="10"/>
          </p:nvPr>
        </p:nvSpPr>
        <p:spPr>
          <a:xfrm>
            <a:off x="1930395" y="5597044"/>
            <a:ext cx="6290892" cy="459883"/>
          </a:xfrm>
        </p:spPr>
        <p:txBody>
          <a:bodyPr/>
          <a:lstStyle/>
          <a:p>
            <a:r>
              <a:rPr lang="en-GB" dirty="0"/>
              <a:t>PRESENTED BY Johan Norin</a:t>
            </a:r>
          </a:p>
        </p:txBody>
      </p:sp>
      <p:sp>
        <p:nvSpPr>
          <p:cNvPr id="5" name="Platshållare för datum 4">
            <a:extLst>
              <a:ext uri="{FF2B5EF4-FFF2-40B4-BE49-F238E27FC236}">
                <a16:creationId xmlns:a16="http://schemas.microsoft.com/office/drawing/2014/main" id="{30E777A6-9513-43F3-BB24-ED0539ADDD88}"/>
              </a:ext>
            </a:extLst>
          </p:cNvPr>
          <p:cNvSpPr>
            <a:spLocks noGrp="1"/>
          </p:cNvSpPr>
          <p:nvPr>
            <p:ph type="dt" sz="half" idx="11"/>
          </p:nvPr>
        </p:nvSpPr>
        <p:spPr>
          <a:xfrm>
            <a:off x="1930395" y="6117873"/>
            <a:ext cx="3215183" cy="459883"/>
          </a:xfrm>
        </p:spPr>
        <p:txBody>
          <a:bodyPr/>
          <a:lstStyle/>
          <a:p>
            <a:fld id="{18896B66-0B3A-474C-9C9C-E4F07B1F5DAD}" type="datetime1">
              <a:rPr lang="sv-SE" sz="1200" b="1">
                <a:solidFill>
                  <a:schemeClr val="bg1"/>
                </a:solidFill>
              </a:rPr>
              <a:pPr/>
              <a:t>2025-02-04</a:t>
            </a:fld>
            <a:endParaRPr lang="en-GB" sz="1200" b="1" dirty="0">
              <a:solidFill>
                <a:schemeClr val="bg1"/>
              </a:solidFill>
            </a:endParaRPr>
          </a:p>
        </p:txBody>
      </p:sp>
    </p:spTree>
    <p:extLst>
      <p:ext uri="{BB962C8B-B14F-4D97-AF65-F5344CB8AC3E}">
        <p14:creationId xmlns:p14="http://schemas.microsoft.com/office/powerpoint/2010/main" val="2141996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sv-SE" dirty="0"/>
              <a:t>SAR4 </a:t>
            </a:r>
            <a:r>
              <a:rPr lang="sv-SE" dirty="0" err="1"/>
              <a:t>Beam</a:t>
            </a:r>
            <a:r>
              <a:rPr lang="sv-SE" dirty="0"/>
              <a:t> Instrumentation Status</a:t>
            </a:r>
          </a:p>
        </p:txBody>
      </p:sp>
      <p:sp>
        <p:nvSpPr>
          <p:cNvPr id="3" name="Footer Placeholder 2"/>
          <p:cNvSpPr>
            <a:spLocks noGrp="1"/>
          </p:cNvSpPr>
          <p:nvPr>
            <p:ph type="ftr" sz="quarter" idx="11"/>
          </p:nvPr>
        </p:nvSpPr>
        <p:spPr/>
        <p:txBody>
          <a:bodyPr/>
          <a:lstStyle/>
          <a:p>
            <a:r>
              <a:rPr lang="sv-SE"/>
              <a:t>PRESENTATION TITLE/FOOTER</a:t>
            </a:r>
            <a:endParaRPr lang="sv-SE" dirty="0"/>
          </a:p>
        </p:txBody>
      </p:sp>
      <p:sp>
        <p:nvSpPr>
          <p:cNvPr id="4" name="Slide Number Placeholder 3"/>
          <p:cNvSpPr>
            <a:spLocks noGrp="1"/>
          </p:cNvSpPr>
          <p:nvPr>
            <p:ph type="sldNum" sz="quarter" idx="12"/>
          </p:nvPr>
        </p:nvSpPr>
        <p:spPr/>
        <p:txBody>
          <a:bodyPr/>
          <a:lstStyle/>
          <a:p>
            <a:fld id="{F7283078-D760-1647-8B80-66BA8B52336D}" type="slidenum">
              <a:rPr lang="sv-SE" smtClean="0"/>
              <a:t>3</a:t>
            </a:fld>
            <a:endParaRPr lang="sv-SE"/>
          </a:p>
        </p:txBody>
      </p:sp>
      <p:sp>
        <p:nvSpPr>
          <p:cNvPr id="11" name="Text Placeholder 10"/>
          <p:cNvSpPr>
            <a:spLocks noGrp="1"/>
          </p:cNvSpPr>
          <p:nvPr>
            <p:ph type="body" sz="quarter" idx="14"/>
          </p:nvPr>
        </p:nvSpPr>
        <p:spPr/>
        <p:txBody>
          <a:bodyPr/>
          <a:lstStyle/>
          <a:p>
            <a:r>
              <a:rPr lang="en-US" dirty="0"/>
              <a:t>Scope description, Status, Open CCRs</a:t>
            </a:r>
          </a:p>
        </p:txBody>
      </p:sp>
      <p:sp>
        <p:nvSpPr>
          <p:cNvPr id="8" name="Date Placeholder 7"/>
          <p:cNvSpPr>
            <a:spLocks noGrp="1"/>
          </p:cNvSpPr>
          <p:nvPr>
            <p:ph type="dt" sz="half" idx="10"/>
          </p:nvPr>
        </p:nvSpPr>
        <p:spPr/>
        <p:txBody>
          <a:bodyPr/>
          <a:lstStyle/>
          <a:p>
            <a:fld id="{18896B66-0B3A-474C-9C9C-E4F07B1F5DAD}" type="datetime1">
              <a:rPr lang="sv-SE" smtClean="0"/>
              <a:t>2025-02-04</a:t>
            </a:fld>
            <a:endParaRPr lang="sv-SE" dirty="0"/>
          </a:p>
        </p:txBody>
      </p:sp>
      <p:graphicFrame>
        <p:nvGraphicFramePr>
          <p:cNvPr id="12" name="Table 11"/>
          <p:cNvGraphicFramePr>
            <a:graphicFrameLocks noGrp="1"/>
          </p:cNvGraphicFramePr>
          <p:nvPr>
            <p:extLst>
              <p:ext uri="{D42A27DB-BD31-4B8C-83A1-F6EECF244321}">
                <p14:modId xmlns:p14="http://schemas.microsoft.com/office/powerpoint/2010/main" val="3988912029"/>
              </p:ext>
            </p:extLst>
          </p:nvPr>
        </p:nvGraphicFramePr>
        <p:xfrm>
          <a:off x="795529" y="1367054"/>
          <a:ext cx="10799063" cy="5202541"/>
        </p:xfrm>
        <a:graphic>
          <a:graphicData uri="http://schemas.openxmlformats.org/drawingml/2006/table">
            <a:tbl>
              <a:tblPr firstRow="1" bandRow="1">
                <a:tableStyleId>{5C22544A-7EE6-4342-B048-85BDC9FD1C3A}</a:tableStyleId>
              </a:tblPr>
              <a:tblGrid>
                <a:gridCol w="1435343">
                  <a:extLst>
                    <a:ext uri="{9D8B030D-6E8A-4147-A177-3AD203B41FA5}">
                      <a16:colId xmlns:a16="http://schemas.microsoft.com/office/drawing/2014/main" val="308924540"/>
                    </a:ext>
                  </a:extLst>
                </a:gridCol>
                <a:gridCol w="1964134">
                  <a:extLst>
                    <a:ext uri="{9D8B030D-6E8A-4147-A177-3AD203B41FA5}">
                      <a16:colId xmlns:a16="http://schemas.microsoft.com/office/drawing/2014/main" val="1998848968"/>
                    </a:ext>
                  </a:extLst>
                </a:gridCol>
                <a:gridCol w="3248210">
                  <a:extLst>
                    <a:ext uri="{9D8B030D-6E8A-4147-A177-3AD203B41FA5}">
                      <a16:colId xmlns:a16="http://schemas.microsoft.com/office/drawing/2014/main" val="1903951183"/>
                    </a:ext>
                  </a:extLst>
                </a:gridCol>
                <a:gridCol w="4151376">
                  <a:extLst>
                    <a:ext uri="{9D8B030D-6E8A-4147-A177-3AD203B41FA5}">
                      <a16:colId xmlns:a16="http://schemas.microsoft.com/office/drawing/2014/main" val="2527141776"/>
                    </a:ext>
                  </a:extLst>
                </a:gridCol>
              </a:tblGrid>
              <a:tr h="242013">
                <a:tc>
                  <a:txBody>
                    <a:bodyPr/>
                    <a:lstStyle/>
                    <a:p>
                      <a:r>
                        <a:rPr lang="sv-SE" sz="900" b="1" dirty="0"/>
                        <a:t>System</a:t>
                      </a:r>
                    </a:p>
                  </a:txBody>
                  <a:tcPr marL="45720" marR="45720"/>
                </a:tc>
                <a:tc>
                  <a:txBody>
                    <a:bodyPr/>
                    <a:lstStyle/>
                    <a:p>
                      <a:r>
                        <a:rPr lang="sv-SE" sz="900" b="0" dirty="0" err="1"/>
                        <a:t>Description</a:t>
                      </a:r>
                      <a:endParaRPr lang="sv-SE" sz="900" b="0" dirty="0"/>
                    </a:p>
                  </a:txBody>
                  <a:tcPr marL="45720" marR="45720"/>
                </a:tc>
                <a:tc>
                  <a:txBody>
                    <a:bodyPr/>
                    <a:lstStyle/>
                    <a:p>
                      <a:r>
                        <a:rPr lang="sv-SE" sz="900" b="0" dirty="0"/>
                        <a:t>Status</a:t>
                      </a:r>
                    </a:p>
                  </a:txBody>
                  <a:tcPr marL="45720" marR="45720"/>
                </a:tc>
                <a:tc>
                  <a:txBody>
                    <a:bodyPr/>
                    <a:lstStyle/>
                    <a:p>
                      <a:r>
                        <a:rPr lang="sv-SE" sz="900" b="0" dirty="0" err="1"/>
                        <a:t>Open</a:t>
                      </a:r>
                      <a:r>
                        <a:rPr lang="sv-SE" sz="900" b="0" dirty="0"/>
                        <a:t> </a:t>
                      </a:r>
                      <a:r>
                        <a:rPr lang="sv-SE" sz="900" b="0" dirty="0" err="1" smtClean="0"/>
                        <a:t>CCRs</a:t>
                      </a:r>
                      <a:endParaRPr lang="sv-SE" sz="900" b="0" dirty="0"/>
                    </a:p>
                  </a:txBody>
                  <a:tcPr marL="45720" marR="45720"/>
                </a:tc>
                <a:extLst>
                  <a:ext uri="{0D108BD9-81ED-4DB2-BD59-A6C34878D82A}">
                    <a16:rowId xmlns:a16="http://schemas.microsoft.com/office/drawing/2014/main" val="2912010944"/>
                  </a:ext>
                </a:extLst>
              </a:tr>
              <a:tr h="225686">
                <a:tc>
                  <a:txBody>
                    <a:bodyPr/>
                    <a:lstStyle/>
                    <a:p>
                      <a:r>
                        <a:rPr lang="sv-SE" sz="900" b="1" dirty="0"/>
                        <a:t>=ESS.ACC.B01.B01</a:t>
                      </a:r>
                    </a:p>
                  </a:txBody>
                  <a:tcPr marL="45720" marR="45720"/>
                </a:tc>
                <a:tc>
                  <a:txBody>
                    <a:bodyPr/>
                    <a:lstStyle/>
                    <a:p>
                      <a:r>
                        <a:rPr lang="sv-SE" sz="900" dirty="0"/>
                        <a:t>BCM - </a:t>
                      </a:r>
                      <a:r>
                        <a:rPr lang="sv-SE" sz="900" dirty="0" err="1"/>
                        <a:t>Beam</a:t>
                      </a:r>
                      <a:r>
                        <a:rPr lang="sv-SE" sz="900" dirty="0"/>
                        <a:t> </a:t>
                      </a:r>
                      <a:r>
                        <a:rPr lang="sv-SE" sz="900" dirty="0" err="1"/>
                        <a:t>Current</a:t>
                      </a:r>
                      <a:r>
                        <a:rPr lang="sv-SE" sz="900" dirty="0"/>
                        <a:t> Monitor</a:t>
                      </a:r>
                    </a:p>
                  </a:txBody>
                  <a:tcPr marL="45720" marR="45720"/>
                </a:tc>
                <a:tc>
                  <a:txBody>
                    <a:bodyPr/>
                    <a:lstStyle/>
                    <a:p>
                      <a:r>
                        <a:rPr lang="sv-SE" sz="900" dirty="0"/>
                        <a:t>Ready</a:t>
                      </a:r>
                    </a:p>
                  </a:txBody>
                  <a:tcPr marL="45720" marR="45720"/>
                </a:tc>
                <a:tc>
                  <a:txBody>
                    <a:bodyPr/>
                    <a:lstStyle/>
                    <a:p>
                      <a:r>
                        <a:rPr lang="en-US" sz="900" dirty="0"/>
                        <a:t>ESS-5536384 - Configuration Change of BCM Differential Pair Interlock</a:t>
                      </a:r>
                      <a:endParaRPr lang="sv-SE" sz="900" dirty="0"/>
                    </a:p>
                  </a:txBody>
                  <a:tcPr marL="45720" marR="45720"/>
                </a:tc>
                <a:extLst>
                  <a:ext uri="{0D108BD9-81ED-4DB2-BD59-A6C34878D82A}">
                    <a16:rowId xmlns:a16="http://schemas.microsoft.com/office/drawing/2014/main" val="3777602794"/>
                  </a:ext>
                </a:extLst>
              </a:tr>
              <a:tr h="496509">
                <a:tc>
                  <a:txBody>
                    <a:bodyPr/>
                    <a:lstStyle/>
                    <a:p>
                      <a:r>
                        <a:rPr lang="sv-SE" sz="900" b="0" dirty="0"/>
                        <a:t>=ESS.ACC.B01.B02</a:t>
                      </a:r>
                    </a:p>
                  </a:txBody>
                  <a:tcPr marL="45720" marR="45720"/>
                </a:tc>
                <a:tc>
                  <a:txBody>
                    <a:bodyPr/>
                    <a:lstStyle/>
                    <a:p>
                      <a:r>
                        <a:rPr lang="sv-SE" sz="900" dirty="0"/>
                        <a:t>BLM – </a:t>
                      </a:r>
                      <a:r>
                        <a:rPr lang="sv-SE" sz="900" dirty="0" err="1"/>
                        <a:t>Beam</a:t>
                      </a:r>
                      <a:r>
                        <a:rPr lang="sv-SE" sz="900" dirty="0"/>
                        <a:t> Loss Monitors</a:t>
                      </a:r>
                    </a:p>
                  </a:txBody>
                  <a:tcPr marL="45720" marR="45720"/>
                </a:tc>
                <a:tc>
                  <a:txBody>
                    <a:bodyPr/>
                    <a:lstStyle/>
                    <a:p>
                      <a:r>
                        <a:rPr lang="sv-SE" sz="900" dirty="0" err="1"/>
                        <a:t>Installed</a:t>
                      </a:r>
                      <a:r>
                        <a:rPr lang="sv-SE" sz="900" dirty="0"/>
                        <a:t>.</a:t>
                      </a:r>
                      <a:r>
                        <a:rPr lang="sv-SE" sz="900" baseline="0" dirty="0"/>
                        <a:t> Tests </a:t>
                      </a:r>
                      <a:r>
                        <a:rPr lang="sv-SE" sz="900" baseline="0" dirty="0" err="1"/>
                        <a:t>ongoing</a:t>
                      </a:r>
                      <a:r>
                        <a:rPr lang="sv-SE" sz="900" baseline="0" dirty="0"/>
                        <a:t>.</a:t>
                      </a:r>
                      <a:endParaRPr lang="sv-SE" sz="900" dirty="0"/>
                    </a:p>
                  </a:txBody>
                  <a:tcPr marL="45720" marR="45720"/>
                </a:tc>
                <a:tc>
                  <a:txBody>
                    <a:bodyPr/>
                    <a:lstStyle/>
                    <a:p>
                      <a:r>
                        <a:rPr lang="sv-SE" sz="900" dirty="0"/>
                        <a:t>ESS-5264408 - </a:t>
                      </a:r>
                      <a:r>
                        <a:rPr lang="en-US" sz="900" dirty="0"/>
                        <a:t>Reducing BI scope for BOD due to late MTCA components</a:t>
                      </a:r>
                    </a:p>
                    <a:p>
                      <a:r>
                        <a:rPr lang="en-US" sz="900" dirty="0"/>
                        <a:t>ESS-5584795 - Global Masking of ICBLMs and </a:t>
                      </a:r>
                      <a:r>
                        <a:rPr lang="en-US" sz="900" dirty="0" err="1"/>
                        <a:t>nBLMs</a:t>
                      </a:r>
                      <a:r>
                        <a:rPr lang="en-US" sz="900" dirty="0"/>
                        <a:t> from FBIS during Beam on Dump (BOD) Commissioning</a:t>
                      </a:r>
                      <a:endParaRPr lang="sv-SE" sz="900" dirty="0"/>
                    </a:p>
                  </a:txBody>
                  <a:tcPr marL="45720" marR="45720"/>
                </a:tc>
                <a:extLst>
                  <a:ext uri="{0D108BD9-81ED-4DB2-BD59-A6C34878D82A}">
                    <a16:rowId xmlns:a16="http://schemas.microsoft.com/office/drawing/2014/main" val="3962147314"/>
                  </a:ext>
                </a:extLst>
              </a:tr>
              <a:tr h="496509">
                <a:tc>
                  <a:txBody>
                    <a:bodyPr/>
                    <a:lstStyle/>
                    <a:p>
                      <a:r>
                        <a:rPr lang="sv-SE" sz="900" b="1" dirty="0"/>
                        <a:t>=ESS.ACC.B01.B03</a:t>
                      </a:r>
                    </a:p>
                  </a:txBody>
                  <a:tcPr marL="45720" marR="45720"/>
                </a:tc>
                <a:tc>
                  <a:txBody>
                    <a:bodyPr/>
                    <a:lstStyle/>
                    <a:p>
                      <a:r>
                        <a:rPr lang="sv-SE" sz="900" dirty="0"/>
                        <a:t>WS – Wire Scanners</a:t>
                      </a:r>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900" dirty="0"/>
                        <a:t>DAQ:</a:t>
                      </a:r>
                      <a:r>
                        <a:rPr lang="sv-SE" sz="900" baseline="0" dirty="0"/>
                        <a:t> ready (Tests w6-w7)</a:t>
                      </a:r>
                    </a:p>
                    <a:p>
                      <a:r>
                        <a:rPr lang="en-US" sz="900" baseline="0" dirty="0">
                          <a:solidFill>
                            <a:srgbClr val="FF0000"/>
                          </a:solidFill>
                        </a:rPr>
                        <a:t>Motion and scan applications in testing/debug phase. Software bugs have been found and are being addressed. Full optimization for motion controller parameters is pending. </a:t>
                      </a:r>
                    </a:p>
                    <a:p>
                      <a:r>
                        <a:rPr lang="en-US" sz="900" baseline="0" dirty="0"/>
                        <a:t>HEBT FWS: Ready </a:t>
                      </a:r>
                      <a:r>
                        <a:rPr lang="sv-SE" sz="900" baseline="0" dirty="0"/>
                        <a:t>(Tests w6-w7)</a:t>
                      </a:r>
                    </a:p>
                  </a:txBody>
                  <a:tcPr marL="45720" marR="45720"/>
                </a:tc>
                <a:tc>
                  <a:txBody>
                    <a:bodyPr/>
                    <a:lstStyle/>
                    <a:p>
                      <a:endParaRPr lang="sv-SE" sz="900" dirty="0"/>
                    </a:p>
                  </a:txBody>
                  <a:tcPr marL="45720" marR="45720"/>
                </a:tc>
                <a:extLst>
                  <a:ext uri="{0D108BD9-81ED-4DB2-BD59-A6C34878D82A}">
                    <a16:rowId xmlns:a16="http://schemas.microsoft.com/office/drawing/2014/main" val="743146678"/>
                  </a:ext>
                </a:extLst>
              </a:tr>
              <a:tr h="361097">
                <a:tc>
                  <a:txBody>
                    <a:bodyPr/>
                    <a:lstStyle/>
                    <a:p>
                      <a:r>
                        <a:rPr lang="sv-SE" sz="900" b="1" dirty="0"/>
                        <a:t>=ESS.ACC.B01.B04</a:t>
                      </a:r>
                    </a:p>
                  </a:txBody>
                  <a:tcPr marL="45720" marR="45720"/>
                </a:tc>
                <a:tc>
                  <a:txBody>
                    <a:bodyPr/>
                    <a:lstStyle/>
                    <a:p>
                      <a:r>
                        <a:rPr lang="sv-SE" sz="900" dirty="0"/>
                        <a:t>FC – </a:t>
                      </a:r>
                      <a:r>
                        <a:rPr lang="sv-SE" sz="900" dirty="0" err="1"/>
                        <a:t>Faraday</a:t>
                      </a:r>
                      <a:r>
                        <a:rPr lang="sv-SE" sz="900" dirty="0"/>
                        <a:t> Cups</a:t>
                      </a:r>
                    </a:p>
                  </a:txBody>
                  <a:tcPr marL="45720" marR="45720"/>
                </a:tc>
                <a:tc>
                  <a:txBody>
                    <a:bodyPr/>
                    <a:lstStyle/>
                    <a:p>
                      <a:r>
                        <a:rPr lang="sv-SE" sz="900" dirty="0"/>
                        <a:t>LEBT,</a:t>
                      </a:r>
                      <a:r>
                        <a:rPr lang="sv-SE" sz="900" baseline="0" dirty="0"/>
                        <a:t> MEBT, DTL2: Ready</a:t>
                      </a:r>
                    </a:p>
                    <a:p>
                      <a:r>
                        <a:rPr lang="sv-SE" sz="900" baseline="0" dirty="0"/>
                        <a:t>DTL4 not </a:t>
                      </a:r>
                      <a:r>
                        <a:rPr lang="sv-SE" sz="900" baseline="0" dirty="0" err="1"/>
                        <a:t>installed</a:t>
                      </a:r>
                      <a:endParaRPr lang="sv-SE" sz="900" dirty="0"/>
                    </a:p>
                  </a:txBody>
                  <a:tcPr marL="45720" marR="45720"/>
                </a:tc>
                <a:tc>
                  <a:txBody>
                    <a:bodyPr/>
                    <a:lstStyle/>
                    <a:p>
                      <a:r>
                        <a:rPr lang="en-US" sz="900" dirty="0"/>
                        <a:t>ESS-5584078 - DTL4 FC Masking from MPS during Beam on Dump (BOD) Commissioning</a:t>
                      </a:r>
                      <a:endParaRPr lang="sv-SE" sz="900" dirty="0"/>
                    </a:p>
                  </a:txBody>
                  <a:tcPr marL="45720" marR="45720"/>
                </a:tc>
                <a:extLst>
                  <a:ext uri="{0D108BD9-81ED-4DB2-BD59-A6C34878D82A}">
                    <a16:rowId xmlns:a16="http://schemas.microsoft.com/office/drawing/2014/main" val="1971782827"/>
                  </a:ext>
                </a:extLst>
              </a:tr>
              <a:tr h="225686">
                <a:tc>
                  <a:txBody>
                    <a:bodyPr/>
                    <a:lstStyle/>
                    <a:p>
                      <a:r>
                        <a:rPr lang="sv-SE" sz="900" b="1" dirty="0"/>
                        <a:t>=ESS.ACC.B01.B05</a:t>
                      </a:r>
                    </a:p>
                  </a:txBody>
                  <a:tcPr marL="45720" marR="45720"/>
                </a:tc>
                <a:tc>
                  <a:txBody>
                    <a:bodyPr/>
                    <a:lstStyle/>
                    <a:p>
                      <a:r>
                        <a:rPr lang="sv-SE" sz="900" dirty="0"/>
                        <a:t>BPM – </a:t>
                      </a:r>
                      <a:r>
                        <a:rPr lang="sv-SE" sz="900" dirty="0" err="1"/>
                        <a:t>Beam</a:t>
                      </a:r>
                      <a:r>
                        <a:rPr lang="sv-SE" sz="900" dirty="0"/>
                        <a:t> Position Monitors</a:t>
                      </a:r>
                    </a:p>
                  </a:txBody>
                  <a:tcPr marL="45720" marR="45720"/>
                </a:tc>
                <a:tc>
                  <a:txBody>
                    <a:bodyPr/>
                    <a:lstStyle/>
                    <a:p>
                      <a:r>
                        <a:rPr lang="sv-SE" sz="900" dirty="0"/>
                        <a:t>Ready</a:t>
                      </a:r>
                    </a:p>
                  </a:txBody>
                  <a:tcPr marL="45720" marR="45720"/>
                </a:tc>
                <a:tc>
                  <a:txBody>
                    <a:bodyPr/>
                    <a:lstStyle/>
                    <a:p>
                      <a:endParaRPr lang="sv-SE" sz="900" dirty="0"/>
                    </a:p>
                  </a:txBody>
                  <a:tcPr marL="45720" marR="45720"/>
                </a:tc>
                <a:extLst>
                  <a:ext uri="{0D108BD9-81ED-4DB2-BD59-A6C34878D82A}">
                    <a16:rowId xmlns:a16="http://schemas.microsoft.com/office/drawing/2014/main" val="804923491"/>
                  </a:ext>
                </a:extLst>
              </a:tr>
              <a:tr h="225686">
                <a:tc>
                  <a:txBody>
                    <a:bodyPr/>
                    <a:lstStyle/>
                    <a:p>
                      <a:r>
                        <a:rPr lang="sv-SE" sz="900" b="0" dirty="0"/>
                        <a:t>=ESS.ACC.B01.B06</a:t>
                      </a:r>
                    </a:p>
                  </a:txBody>
                  <a:tcPr marL="45720" marR="45720"/>
                </a:tc>
                <a:tc>
                  <a:txBody>
                    <a:bodyPr/>
                    <a:lstStyle/>
                    <a:p>
                      <a:r>
                        <a:rPr lang="sv-SE" sz="900" dirty="0"/>
                        <a:t>COLL</a:t>
                      </a:r>
                      <a:r>
                        <a:rPr lang="sv-SE" sz="900" baseline="0" dirty="0"/>
                        <a:t> - </a:t>
                      </a:r>
                      <a:r>
                        <a:rPr lang="sv-SE" sz="900" baseline="0" dirty="0" err="1"/>
                        <a:t>Collimators</a:t>
                      </a:r>
                      <a:endParaRPr lang="sv-SE" sz="900" dirty="0"/>
                    </a:p>
                  </a:txBody>
                  <a:tcPr marL="45720" marR="45720"/>
                </a:tc>
                <a:tc>
                  <a:txBody>
                    <a:bodyPr/>
                    <a:lstStyle/>
                    <a:p>
                      <a:r>
                        <a:rPr lang="sv-SE" sz="900" dirty="0" err="1"/>
                        <a:t>Partly</a:t>
                      </a:r>
                      <a:r>
                        <a:rPr lang="sv-SE" sz="900" dirty="0"/>
                        <a:t> </a:t>
                      </a:r>
                      <a:r>
                        <a:rPr lang="sv-SE" sz="900" dirty="0" err="1"/>
                        <a:t>installed</a:t>
                      </a:r>
                      <a:r>
                        <a:rPr lang="sv-SE" sz="900" dirty="0"/>
                        <a:t>.</a:t>
                      </a:r>
                    </a:p>
                  </a:txBody>
                  <a:tcPr marL="45720" marR="45720"/>
                </a:tc>
                <a:tc>
                  <a:txBody>
                    <a:bodyPr/>
                    <a:lstStyle/>
                    <a:p>
                      <a:r>
                        <a:rPr lang="en-US" sz="900" dirty="0"/>
                        <a:t>ESS-5264410 - CCR - Removing some BI systems from the MPSID BOD scope</a:t>
                      </a:r>
                      <a:endParaRPr lang="sv-SE" sz="900" dirty="0"/>
                    </a:p>
                  </a:txBody>
                  <a:tcPr marL="45720" marR="45720"/>
                </a:tc>
                <a:extLst>
                  <a:ext uri="{0D108BD9-81ED-4DB2-BD59-A6C34878D82A}">
                    <a16:rowId xmlns:a16="http://schemas.microsoft.com/office/drawing/2014/main" val="4057583144"/>
                  </a:ext>
                </a:extLst>
              </a:tr>
              <a:tr h="225686">
                <a:tc>
                  <a:txBody>
                    <a:bodyPr/>
                    <a:lstStyle/>
                    <a:p>
                      <a:r>
                        <a:rPr lang="sv-SE" sz="900" b="0" dirty="0"/>
                        <a:t>=ESS.ACC.B01.B07</a:t>
                      </a:r>
                    </a:p>
                  </a:txBody>
                  <a:tcPr marL="45720" marR="45720"/>
                </a:tc>
                <a:tc>
                  <a:txBody>
                    <a:bodyPr/>
                    <a:lstStyle/>
                    <a:p>
                      <a:r>
                        <a:rPr lang="sv-SE" sz="900" dirty="0"/>
                        <a:t>DPL - Doppler</a:t>
                      </a:r>
                    </a:p>
                  </a:txBody>
                  <a:tcPr marL="45720" marR="45720"/>
                </a:tc>
                <a:tc>
                  <a:txBody>
                    <a:bodyPr/>
                    <a:lstStyle/>
                    <a:p>
                      <a:r>
                        <a:rPr lang="sv-SE" sz="900" dirty="0" err="1"/>
                        <a:t>Installed</a:t>
                      </a:r>
                      <a:endParaRPr lang="sv-SE" sz="900" dirty="0"/>
                    </a:p>
                  </a:txBody>
                  <a:tcPr marL="45720" marR="45720"/>
                </a:tc>
                <a:tc>
                  <a:txBody>
                    <a:bodyPr/>
                    <a:lstStyle/>
                    <a:p>
                      <a:endParaRPr lang="sv-SE" sz="900" dirty="0"/>
                    </a:p>
                  </a:txBody>
                  <a:tcPr marL="45720" marR="45720"/>
                </a:tc>
                <a:extLst>
                  <a:ext uri="{0D108BD9-81ED-4DB2-BD59-A6C34878D82A}">
                    <a16:rowId xmlns:a16="http://schemas.microsoft.com/office/drawing/2014/main" val="2144889030"/>
                  </a:ext>
                </a:extLst>
              </a:tr>
              <a:tr h="361097">
                <a:tc>
                  <a:txBody>
                    <a:bodyPr/>
                    <a:lstStyle/>
                    <a:p>
                      <a:r>
                        <a:rPr lang="sv-SE" sz="900" b="1" dirty="0"/>
                        <a:t>=ESS.ACC.B01.B08</a:t>
                      </a:r>
                    </a:p>
                  </a:txBody>
                  <a:tcPr marL="45720" marR="45720"/>
                </a:tc>
                <a:tc>
                  <a:txBody>
                    <a:bodyPr/>
                    <a:lstStyle/>
                    <a:p>
                      <a:r>
                        <a:rPr lang="sv-SE" sz="900" dirty="0"/>
                        <a:t>EMU - </a:t>
                      </a:r>
                      <a:r>
                        <a:rPr lang="sv-SE" sz="900" dirty="0" err="1"/>
                        <a:t>Emittance</a:t>
                      </a:r>
                      <a:r>
                        <a:rPr lang="sv-SE" sz="900" dirty="0"/>
                        <a:t> </a:t>
                      </a:r>
                      <a:r>
                        <a:rPr lang="sv-SE" sz="900" dirty="0" err="1"/>
                        <a:t>measurement</a:t>
                      </a:r>
                      <a:r>
                        <a:rPr lang="sv-SE" sz="900" dirty="0"/>
                        <a:t> </a:t>
                      </a:r>
                      <a:r>
                        <a:rPr lang="sv-SE" sz="900" dirty="0" err="1"/>
                        <a:t>units</a:t>
                      </a:r>
                      <a:endParaRPr lang="sv-SE" sz="900" dirty="0"/>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900" baseline="0" dirty="0"/>
                        <a:t>LEBT </a:t>
                      </a:r>
                      <a:r>
                        <a:rPr lang="sv-SE" sz="900" baseline="0" dirty="0" err="1"/>
                        <a:t>Installed</a:t>
                      </a:r>
                      <a:endParaRPr lang="sv-SE" sz="900"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sz="900" dirty="0"/>
                        <a:t>MEBT</a:t>
                      </a:r>
                      <a:r>
                        <a:rPr lang="sv-SE" sz="900" baseline="0" dirty="0"/>
                        <a:t> ready, (Tests w6-w7)</a:t>
                      </a:r>
                    </a:p>
                  </a:txBody>
                  <a:tcPr marL="45720" marR="45720"/>
                </a:tc>
                <a:tc>
                  <a:txBody>
                    <a:bodyPr/>
                    <a:lstStyle/>
                    <a:p>
                      <a:r>
                        <a:rPr lang="en-US" sz="900" dirty="0"/>
                        <a:t>LEBT: ESS-5264410 - CCR - Removing some BI systems from the MPSID BOD scope</a:t>
                      </a:r>
                      <a:endParaRPr lang="sv-SE" sz="900" dirty="0"/>
                    </a:p>
                  </a:txBody>
                  <a:tcPr marL="45720" marR="45720"/>
                </a:tc>
                <a:extLst>
                  <a:ext uri="{0D108BD9-81ED-4DB2-BD59-A6C34878D82A}">
                    <a16:rowId xmlns:a16="http://schemas.microsoft.com/office/drawing/2014/main" val="3663971944"/>
                  </a:ext>
                </a:extLst>
              </a:tr>
              <a:tr h="225686">
                <a:tc>
                  <a:txBody>
                    <a:bodyPr/>
                    <a:lstStyle/>
                    <a:p>
                      <a:r>
                        <a:rPr lang="sv-SE" sz="900" b="1" dirty="0"/>
                        <a:t>=ESS.ACC.B01.B09</a:t>
                      </a:r>
                    </a:p>
                  </a:txBody>
                  <a:tcPr marL="45720" marR="45720"/>
                </a:tc>
                <a:tc>
                  <a:txBody>
                    <a:bodyPr/>
                    <a:lstStyle/>
                    <a:p>
                      <a:r>
                        <a:rPr lang="sv-SE" sz="900" dirty="0"/>
                        <a:t>IMG - </a:t>
                      </a:r>
                      <a:r>
                        <a:rPr lang="sv-SE" sz="900" dirty="0" err="1"/>
                        <a:t>Imaging</a:t>
                      </a:r>
                      <a:r>
                        <a:rPr lang="sv-SE" sz="900" dirty="0"/>
                        <a:t> systems</a:t>
                      </a:r>
                    </a:p>
                  </a:txBody>
                  <a:tcPr marL="45720" marR="45720"/>
                </a:tc>
                <a:tc>
                  <a:txBody>
                    <a:bodyPr/>
                    <a:lstStyle/>
                    <a:p>
                      <a:r>
                        <a:rPr lang="sv-SE" sz="900" dirty="0"/>
                        <a:t>HW Ready. </a:t>
                      </a:r>
                      <a:r>
                        <a:rPr lang="sv-SE" sz="900" dirty="0">
                          <a:solidFill>
                            <a:srgbClr val="FF0000"/>
                          </a:solidFill>
                        </a:rPr>
                        <a:t>IOC and OPI under </a:t>
                      </a:r>
                      <a:r>
                        <a:rPr lang="sv-SE" sz="900" dirty="0" err="1">
                          <a:solidFill>
                            <a:srgbClr val="FF0000"/>
                          </a:solidFill>
                        </a:rPr>
                        <a:t>development</a:t>
                      </a:r>
                      <a:r>
                        <a:rPr lang="sv-SE" sz="900" dirty="0">
                          <a:solidFill>
                            <a:srgbClr val="FF0000"/>
                          </a:solidFill>
                        </a:rPr>
                        <a:t>.</a:t>
                      </a:r>
                    </a:p>
                  </a:txBody>
                  <a:tcPr marL="45720" marR="45720"/>
                </a:tc>
                <a:tc>
                  <a:txBody>
                    <a:bodyPr/>
                    <a:lstStyle/>
                    <a:p>
                      <a:endParaRPr lang="sv-SE" sz="900" dirty="0"/>
                    </a:p>
                  </a:txBody>
                  <a:tcPr marL="45720" marR="45720"/>
                </a:tc>
                <a:extLst>
                  <a:ext uri="{0D108BD9-81ED-4DB2-BD59-A6C34878D82A}">
                    <a16:rowId xmlns:a16="http://schemas.microsoft.com/office/drawing/2014/main" val="3013434649"/>
                  </a:ext>
                </a:extLst>
              </a:tr>
              <a:tr h="368141">
                <a:tc>
                  <a:txBody>
                    <a:bodyPr/>
                    <a:lstStyle/>
                    <a:p>
                      <a:r>
                        <a:rPr lang="sv-SE" sz="900" b="1" dirty="0"/>
                        <a:t>=ESS.ACC.B01.B10</a:t>
                      </a:r>
                    </a:p>
                  </a:txBody>
                  <a:tcPr marL="45720" marR="45720"/>
                </a:tc>
                <a:tc>
                  <a:txBody>
                    <a:bodyPr/>
                    <a:lstStyle/>
                    <a:p>
                      <a:r>
                        <a:rPr lang="sv-SE" sz="900" dirty="0"/>
                        <a:t>IBS - </a:t>
                      </a:r>
                      <a:r>
                        <a:rPr lang="sv-SE" sz="900" dirty="0" err="1"/>
                        <a:t>Insertable</a:t>
                      </a:r>
                      <a:r>
                        <a:rPr lang="sv-SE" sz="900" dirty="0"/>
                        <a:t> </a:t>
                      </a:r>
                      <a:r>
                        <a:rPr lang="sv-SE" sz="900" dirty="0" err="1"/>
                        <a:t>beam</a:t>
                      </a:r>
                      <a:r>
                        <a:rPr lang="sv-SE" sz="900" dirty="0"/>
                        <a:t> stops</a:t>
                      </a:r>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900" dirty="0"/>
                        <a:t>SPK ready, </a:t>
                      </a:r>
                      <a:r>
                        <a:rPr lang="sv-SE" sz="900" baseline="0" dirty="0"/>
                        <a:t>(Tests w6-w7)</a:t>
                      </a:r>
                      <a:endParaRPr lang="sv-SE" sz="900" dirty="0"/>
                    </a:p>
                    <a:p>
                      <a:r>
                        <a:rPr lang="sv-SE" sz="900" dirty="0"/>
                        <a:t>MBL not </a:t>
                      </a:r>
                      <a:r>
                        <a:rPr lang="sv-SE" sz="900" dirty="0" err="1"/>
                        <a:t>installed</a:t>
                      </a:r>
                      <a:endParaRPr lang="sv-SE" sz="900" dirty="0"/>
                    </a:p>
                  </a:txBody>
                  <a:tcPr marL="45720" marR="45720"/>
                </a:tc>
                <a:tc>
                  <a:txBody>
                    <a:bodyPr/>
                    <a:lstStyle/>
                    <a:p>
                      <a:r>
                        <a:rPr lang="sv-SE" sz="900" dirty="0"/>
                        <a:t>ESS-5238748 - </a:t>
                      </a:r>
                      <a:r>
                        <a:rPr lang="en-US" sz="900" dirty="0"/>
                        <a:t>Water cooling for SPK-010 and MBL-060 LWU IBS</a:t>
                      </a:r>
                    </a:p>
                    <a:p>
                      <a:r>
                        <a:rPr lang="sv-SE" sz="900" dirty="0"/>
                        <a:t>ESS-5584080 - </a:t>
                      </a:r>
                      <a:r>
                        <a:rPr lang="en-US" sz="900" dirty="0"/>
                        <a:t>MBL IBS Installation Deferral Until after BOD</a:t>
                      </a:r>
                      <a:endParaRPr lang="sv-SE" sz="900" dirty="0"/>
                    </a:p>
                  </a:txBody>
                  <a:tcPr marL="45720" marR="45720"/>
                </a:tc>
                <a:extLst>
                  <a:ext uri="{0D108BD9-81ED-4DB2-BD59-A6C34878D82A}">
                    <a16:rowId xmlns:a16="http://schemas.microsoft.com/office/drawing/2014/main" val="1380792337"/>
                  </a:ext>
                </a:extLst>
              </a:tr>
              <a:tr h="3610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900" b="0" dirty="0"/>
                        <a:t>=ESS.ACC.B01.B11</a:t>
                      </a:r>
                    </a:p>
                    <a:p>
                      <a:endParaRPr lang="sv-SE" sz="900" b="1" dirty="0"/>
                    </a:p>
                  </a:txBody>
                  <a:tcPr marL="45720" marR="45720"/>
                </a:tc>
                <a:tc>
                  <a:txBody>
                    <a:bodyPr/>
                    <a:lstStyle/>
                    <a:p>
                      <a:r>
                        <a:rPr lang="en-US" sz="900" dirty="0"/>
                        <a:t>LBM - Longitudinal bunch profile monitors</a:t>
                      </a:r>
                      <a:endParaRPr lang="sv-SE" sz="900" dirty="0"/>
                    </a:p>
                  </a:txBody>
                  <a:tcPr marL="45720" marR="45720"/>
                </a:tc>
                <a:tc>
                  <a:txBody>
                    <a:bodyPr/>
                    <a:lstStyle/>
                    <a:p>
                      <a:r>
                        <a:rPr lang="sv-SE" sz="900" dirty="0"/>
                        <a:t>MEBT </a:t>
                      </a:r>
                      <a:r>
                        <a:rPr lang="sv-SE" sz="900" dirty="0" err="1"/>
                        <a:t>installed</a:t>
                      </a:r>
                      <a:endParaRPr lang="sv-SE" sz="900" dirty="0"/>
                    </a:p>
                    <a:p>
                      <a:r>
                        <a:rPr lang="sv-SE" sz="900" dirty="0"/>
                        <a:t>SPK not </a:t>
                      </a:r>
                      <a:r>
                        <a:rPr lang="sv-SE" sz="900" dirty="0" err="1"/>
                        <a:t>installed</a:t>
                      </a:r>
                      <a:endParaRPr lang="sv-SE" sz="900" dirty="0"/>
                    </a:p>
                  </a:txBody>
                  <a:tcPr marL="45720" marR="45720"/>
                </a:tc>
                <a:tc>
                  <a:txBody>
                    <a:bodyPr/>
                    <a:lstStyle/>
                    <a:p>
                      <a:r>
                        <a:rPr lang="sv-SE" sz="900" dirty="0"/>
                        <a:t>ESS-5264409 - </a:t>
                      </a:r>
                      <a:r>
                        <a:rPr lang="en-US" sz="900" dirty="0"/>
                        <a:t>Removing LBM system from BOT scope</a:t>
                      </a:r>
                      <a:endParaRPr lang="sv-SE" sz="900" dirty="0"/>
                    </a:p>
                  </a:txBody>
                  <a:tcPr marL="45720" marR="45720"/>
                </a:tc>
                <a:extLst>
                  <a:ext uri="{0D108BD9-81ED-4DB2-BD59-A6C34878D82A}">
                    <a16:rowId xmlns:a16="http://schemas.microsoft.com/office/drawing/2014/main" val="1843772981"/>
                  </a:ext>
                </a:extLst>
              </a:tr>
              <a:tr h="225686">
                <a:tc>
                  <a:txBody>
                    <a:bodyPr/>
                    <a:lstStyle/>
                    <a:p>
                      <a:r>
                        <a:rPr lang="sv-SE" sz="900" b="1" dirty="0"/>
                        <a:t>=ESS.ACC.B01.B12</a:t>
                      </a:r>
                    </a:p>
                  </a:txBody>
                  <a:tcPr marL="45720" marR="45720"/>
                </a:tc>
                <a:tc>
                  <a:txBody>
                    <a:bodyPr/>
                    <a:lstStyle/>
                    <a:p>
                      <a:r>
                        <a:rPr lang="sv-SE" sz="900" dirty="0"/>
                        <a:t>APTM - </a:t>
                      </a:r>
                      <a:r>
                        <a:rPr lang="sv-SE" sz="900" dirty="0" err="1"/>
                        <a:t>Aperture</a:t>
                      </a:r>
                      <a:r>
                        <a:rPr lang="sv-SE" sz="900" dirty="0"/>
                        <a:t> monitors</a:t>
                      </a:r>
                    </a:p>
                  </a:txBody>
                  <a:tcPr marL="45720" marR="45720"/>
                </a:tc>
                <a:tc>
                  <a:txBody>
                    <a:bodyPr/>
                    <a:lstStyle/>
                    <a:p>
                      <a:r>
                        <a:rPr lang="sv-SE" sz="900" dirty="0"/>
                        <a:t>HW Ready. </a:t>
                      </a:r>
                      <a:r>
                        <a:rPr lang="sv-SE" sz="900" dirty="0">
                          <a:solidFill>
                            <a:srgbClr val="FF0000"/>
                          </a:solidFill>
                        </a:rPr>
                        <a:t>IOC and OPI under </a:t>
                      </a:r>
                      <a:r>
                        <a:rPr lang="sv-SE" sz="900" dirty="0" err="1">
                          <a:solidFill>
                            <a:srgbClr val="FF0000"/>
                          </a:solidFill>
                        </a:rPr>
                        <a:t>development</a:t>
                      </a:r>
                      <a:r>
                        <a:rPr lang="sv-SE" sz="900" dirty="0">
                          <a:solidFill>
                            <a:srgbClr val="FF0000"/>
                          </a:solidFill>
                        </a:rPr>
                        <a:t>.</a:t>
                      </a:r>
                    </a:p>
                  </a:txBody>
                  <a:tcPr marL="45720" marR="45720"/>
                </a:tc>
                <a:tc>
                  <a:txBody>
                    <a:bodyPr/>
                    <a:lstStyle/>
                    <a:p>
                      <a:endParaRPr lang="sv-SE" sz="900" dirty="0"/>
                    </a:p>
                  </a:txBody>
                  <a:tcPr marL="45720" marR="45720"/>
                </a:tc>
                <a:extLst>
                  <a:ext uri="{0D108BD9-81ED-4DB2-BD59-A6C34878D82A}">
                    <a16:rowId xmlns:a16="http://schemas.microsoft.com/office/drawing/2014/main" val="119978904"/>
                  </a:ext>
                </a:extLst>
              </a:tr>
              <a:tr h="340076">
                <a:tc>
                  <a:txBody>
                    <a:bodyPr/>
                    <a:lstStyle/>
                    <a:p>
                      <a:r>
                        <a:rPr lang="sv-SE" sz="900" b="1" dirty="0"/>
                        <a:t>=ESS.ACC.B01.B14</a:t>
                      </a:r>
                    </a:p>
                  </a:txBody>
                  <a:tcPr marL="45720" marR="45720"/>
                </a:tc>
                <a:tc>
                  <a:txBody>
                    <a:bodyPr/>
                    <a:lstStyle/>
                    <a:p>
                      <a:r>
                        <a:rPr lang="it-IT" sz="900" dirty="0"/>
                        <a:t>PBI NPM - Non-invasive profile monitors</a:t>
                      </a:r>
                      <a:endParaRPr lang="sv-SE" sz="900" dirty="0"/>
                    </a:p>
                  </a:txBody>
                  <a:tcPr marL="45720" marR="4572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900" dirty="0"/>
                        <a:t>IPM</a:t>
                      </a:r>
                      <a:r>
                        <a:rPr lang="sv-SE" sz="900" baseline="0" dirty="0"/>
                        <a:t> – Ready, (Tests w6-w7)</a:t>
                      </a:r>
                    </a:p>
                    <a:p>
                      <a:r>
                        <a:rPr lang="sv-SE" sz="900" baseline="0" dirty="0"/>
                        <a:t>FPM – LEBT </a:t>
                      </a:r>
                      <a:r>
                        <a:rPr lang="sv-SE" sz="900" baseline="0" dirty="0" err="1"/>
                        <a:t>partly</a:t>
                      </a:r>
                      <a:r>
                        <a:rPr lang="sv-SE" sz="900" baseline="0" dirty="0"/>
                        <a:t> ready</a:t>
                      </a:r>
                      <a:endParaRPr lang="sv-SE" sz="900" dirty="0"/>
                    </a:p>
                  </a:txBody>
                  <a:tcPr marL="45720" marR="45720"/>
                </a:tc>
                <a:tc>
                  <a:txBody>
                    <a:bodyPr/>
                    <a:lstStyle/>
                    <a:p>
                      <a:endParaRPr lang="sv-SE" sz="900" dirty="0"/>
                    </a:p>
                  </a:txBody>
                  <a:tcPr marL="45720" marR="45720"/>
                </a:tc>
                <a:extLst>
                  <a:ext uri="{0D108BD9-81ED-4DB2-BD59-A6C34878D82A}">
                    <a16:rowId xmlns:a16="http://schemas.microsoft.com/office/drawing/2014/main" val="3353651074"/>
                  </a:ext>
                </a:extLst>
              </a:tr>
              <a:tr h="0">
                <a:tc>
                  <a:txBody>
                    <a:bodyPr/>
                    <a:lstStyle/>
                    <a:p>
                      <a:r>
                        <a:rPr lang="sv-SE" sz="900" b="1" dirty="0"/>
                        <a:t>=ESS.ACC.W01.W02.R01</a:t>
                      </a:r>
                    </a:p>
                  </a:txBody>
                  <a:tcPr marL="45720" marR="45720"/>
                </a:tc>
                <a:tc>
                  <a:txBody>
                    <a:bodyPr/>
                    <a:lstStyle/>
                    <a:p>
                      <a:r>
                        <a:rPr lang="sv-SE" sz="900" dirty="0"/>
                        <a:t>LEBT Chopper</a:t>
                      </a:r>
                    </a:p>
                  </a:txBody>
                  <a:tcPr marL="45720" marR="45720"/>
                </a:tc>
                <a:tc>
                  <a:txBody>
                    <a:bodyPr/>
                    <a:lstStyle/>
                    <a:p>
                      <a:pPr algn="l"/>
                      <a:r>
                        <a:rPr lang="sv-SE" sz="900" dirty="0"/>
                        <a:t>Ready</a:t>
                      </a:r>
                    </a:p>
                  </a:txBody>
                  <a:tcPr marL="45720" marR="45720"/>
                </a:tc>
                <a:tc>
                  <a:txBody>
                    <a:bodyPr/>
                    <a:lstStyle/>
                    <a:p>
                      <a:endParaRPr lang="sv-SE" sz="900" dirty="0"/>
                    </a:p>
                  </a:txBody>
                  <a:tcPr marL="45720" marR="45720"/>
                </a:tc>
                <a:extLst>
                  <a:ext uri="{0D108BD9-81ED-4DB2-BD59-A6C34878D82A}">
                    <a16:rowId xmlns:a16="http://schemas.microsoft.com/office/drawing/2014/main" val="1962640677"/>
                  </a:ext>
                </a:extLst>
              </a:tr>
              <a:tr h="2489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900" b="1" dirty="0"/>
                        <a:t>=ESS.ACC.W02.W01.R02</a:t>
                      </a:r>
                    </a:p>
                  </a:txBody>
                  <a:tcPr marL="45720" marR="45720"/>
                </a:tc>
                <a:tc>
                  <a:txBody>
                    <a:bodyPr/>
                    <a:lstStyle/>
                    <a:p>
                      <a:r>
                        <a:rPr lang="sv-SE" sz="900" dirty="0"/>
                        <a:t>MEBT Chopper</a:t>
                      </a:r>
                    </a:p>
                  </a:txBody>
                  <a:tcPr marL="45720" marR="45720"/>
                </a:tc>
                <a:tc>
                  <a:txBody>
                    <a:bodyPr/>
                    <a:lstStyle/>
                    <a:p>
                      <a:pPr algn="l"/>
                      <a:r>
                        <a:rPr lang="sv-SE" sz="900" dirty="0"/>
                        <a:t>Ready</a:t>
                      </a:r>
                    </a:p>
                  </a:txBody>
                  <a:tcPr marL="45720" marR="45720"/>
                </a:tc>
                <a:tc>
                  <a:txBody>
                    <a:bodyPr/>
                    <a:lstStyle/>
                    <a:p>
                      <a:endParaRPr lang="sv-SE" sz="900" dirty="0"/>
                    </a:p>
                  </a:txBody>
                  <a:tcPr marL="45720" marR="45720"/>
                </a:tc>
                <a:extLst>
                  <a:ext uri="{0D108BD9-81ED-4DB2-BD59-A6C34878D82A}">
                    <a16:rowId xmlns:a16="http://schemas.microsoft.com/office/drawing/2014/main" val="1808759410"/>
                  </a:ext>
                </a:extLst>
              </a:tr>
            </a:tbl>
          </a:graphicData>
        </a:graphic>
      </p:graphicFrame>
    </p:spTree>
    <p:extLst>
      <p:ext uri="{BB962C8B-B14F-4D97-AF65-F5344CB8AC3E}">
        <p14:creationId xmlns:p14="http://schemas.microsoft.com/office/powerpoint/2010/main" val="610257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SAR4 </a:t>
            </a:r>
            <a:r>
              <a:rPr lang="sv-SE" dirty="0" err="1"/>
              <a:t>Beam</a:t>
            </a:r>
            <a:r>
              <a:rPr lang="sv-SE" dirty="0"/>
              <a:t> Instrumentation Status</a:t>
            </a:r>
          </a:p>
        </p:txBody>
      </p:sp>
      <p:sp>
        <p:nvSpPr>
          <p:cNvPr id="3" name="Footer Placeholder 2"/>
          <p:cNvSpPr>
            <a:spLocks noGrp="1"/>
          </p:cNvSpPr>
          <p:nvPr>
            <p:ph type="ftr" sz="quarter" idx="11"/>
          </p:nvPr>
        </p:nvSpPr>
        <p:spPr/>
        <p:txBody>
          <a:bodyPr/>
          <a:lstStyle/>
          <a:p>
            <a:r>
              <a:rPr lang="sv-SE"/>
              <a:t>PRESENTATION TITLE/FOOTER</a:t>
            </a:r>
            <a:endParaRPr lang="sv-SE" dirty="0"/>
          </a:p>
        </p:txBody>
      </p:sp>
      <p:sp>
        <p:nvSpPr>
          <p:cNvPr id="4" name="Slide Number Placeholder 3"/>
          <p:cNvSpPr>
            <a:spLocks noGrp="1"/>
          </p:cNvSpPr>
          <p:nvPr>
            <p:ph type="sldNum" sz="quarter" idx="12"/>
          </p:nvPr>
        </p:nvSpPr>
        <p:spPr/>
        <p:txBody>
          <a:bodyPr/>
          <a:lstStyle/>
          <a:p>
            <a:fld id="{F7283078-D760-1647-8B80-66BA8B52336D}" type="slidenum">
              <a:rPr lang="sv-SE" smtClean="0"/>
              <a:t>4</a:t>
            </a:fld>
            <a:endParaRPr lang="sv-SE" dirty="0"/>
          </a:p>
        </p:txBody>
      </p:sp>
      <p:sp>
        <p:nvSpPr>
          <p:cNvPr id="5" name="Text Placeholder 4"/>
          <p:cNvSpPr>
            <a:spLocks noGrp="1"/>
          </p:cNvSpPr>
          <p:nvPr>
            <p:ph type="body" sz="quarter" idx="14"/>
          </p:nvPr>
        </p:nvSpPr>
        <p:spPr/>
        <p:txBody>
          <a:bodyPr/>
          <a:lstStyle/>
          <a:p>
            <a:r>
              <a:rPr lang="en-US" dirty="0"/>
              <a:t>Additional questions</a:t>
            </a:r>
          </a:p>
        </p:txBody>
      </p:sp>
      <p:sp>
        <p:nvSpPr>
          <p:cNvPr id="6" name="Content Placeholder 5"/>
          <p:cNvSpPr>
            <a:spLocks noGrp="1"/>
          </p:cNvSpPr>
          <p:nvPr>
            <p:ph idx="1"/>
          </p:nvPr>
        </p:nvSpPr>
        <p:spPr/>
        <p:txBody>
          <a:bodyPr/>
          <a:lstStyle/>
          <a:p>
            <a:r>
              <a:rPr lang="sv-SE" sz="1600" b="1" dirty="0"/>
              <a:t>Status </a:t>
            </a:r>
            <a:r>
              <a:rPr lang="sv-SE" sz="1600" b="1" dirty="0" err="1"/>
              <a:t>of</a:t>
            </a:r>
            <a:r>
              <a:rPr lang="sv-SE" sz="1600" b="1" dirty="0"/>
              <a:t> </a:t>
            </a:r>
            <a:r>
              <a:rPr lang="sv-SE" sz="1600" b="1" dirty="0" err="1"/>
              <a:t>documentation</a:t>
            </a:r>
            <a:endParaRPr lang="sv-SE" sz="1600" b="1" dirty="0"/>
          </a:p>
          <a:p>
            <a:r>
              <a:rPr lang="en-US" sz="1600" dirty="0"/>
              <a:t>Documentation for the systems can be found in FBS under the relevant instrument nodes. Verification results can be found one step down in FBS under the control group nodes. See also ACC CIDL.</a:t>
            </a:r>
          </a:p>
          <a:p>
            <a:r>
              <a:rPr lang="en-US" sz="1600" dirty="0"/>
              <a:t>Some test reports are not yet ready due to ongoing testing. </a:t>
            </a:r>
          </a:p>
          <a:p>
            <a:r>
              <a:rPr lang="en-US" sz="1600" b="1" dirty="0"/>
              <a:t>Describe briefly any tests needed with beam (provide link to plan)</a:t>
            </a:r>
          </a:p>
          <a:p>
            <a:r>
              <a:rPr lang="en-US" sz="1600" dirty="0"/>
              <a:t>For most systems, extensive tests are needed with beam. This is expected and normal for beam instrumentation systems. Test plans can be found in FBS under the respective instruments.</a:t>
            </a:r>
            <a:endParaRPr lang="en-US" sz="1600" b="1" dirty="0"/>
          </a:p>
          <a:p>
            <a:r>
              <a:rPr lang="en-US" sz="1600" b="1" dirty="0"/>
              <a:t>Have start up checklist been performed? Any issues found?</a:t>
            </a:r>
          </a:p>
          <a:p>
            <a:r>
              <a:rPr lang="en-US" sz="1600" dirty="0"/>
              <a:t>Start up checklists have not yet been performed.</a:t>
            </a:r>
          </a:p>
          <a:p>
            <a:r>
              <a:rPr lang="en-US" sz="1600" b="1" dirty="0"/>
              <a:t>Have all recommendations from previous reviews (not just TRR) been </a:t>
            </a:r>
            <a:r>
              <a:rPr lang="en-US" sz="1600" b="1" dirty="0" err="1"/>
              <a:t>adressed</a:t>
            </a:r>
            <a:r>
              <a:rPr lang="en-US" sz="1600" b="1" dirty="0"/>
              <a:t>?</a:t>
            </a:r>
          </a:p>
          <a:p>
            <a:r>
              <a:rPr lang="sv-SE" sz="1600" dirty="0"/>
              <a:t>All </a:t>
            </a:r>
            <a:r>
              <a:rPr lang="sv-SE" sz="1600" dirty="0" err="1"/>
              <a:t>recommendation</a:t>
            </a:r>
            <a:r>
              <a:rPr lang="sv-SE" sz="1600" dirty="0"/>
              <a:t> </a:t>
            </a:r>
            <a:r>
              <a:rPr lang="sv-SE" sz="1600" dirty="0" err="1"/>
              <a:t>are</a:t>
            </a:r>
            <a:r>
              <a:rPr lang="sv-SE" sz="1600" dirty="0"/>
              <a:t> </a:t>
            </a:r>
            <a:r>
              <a:rPr lang="sv-SE" sz="1600" dirty="0" err="1"/>
              <a:t>adressed</a:t>
            </a:r>
            <a:r>
              <a:rPr lang="sv-SE" sz="1600" dirty="0"/>
              <a:t> or </a:t>
            </a:r>
            <a:r>
              <a:rPr lang="sv-SE" sz="1600" dirty="0" err="1"/>
              <a:t>are</a:t>
            </a:r>
            <a:r>
              <a:rPr lang="sv-SE" sz="1600" dirty="0"/>
              <a:t> in process </a:t>
            </a:r>
            <a:r>
              <a:rPr lang="sv-SE" sz="1600" dirty="0" err="1"/>
              <a:t>of</a:t>
            </a:r>
            <a:r>
              <a:rPr lang="sv-SE" sz="1600" dirty="0"/>
              <a:t> </a:t>
            </a:r>
            <a:r>
              <a:rPr lang="sv-SE" sz="1600" dirty="0" err="1"/>
              <a:t>being</a:t>
            </a:r>
            <a:r>
              <a:rPr lang="sv-SE" sz="1600" dirty="0"/>
              <a:t> </a:t>
            </a:r>
            <a:r>
              <a:rPr lang="sv-SE" sz="1600" dirty="0" err="1"/>
              <a:t>adressed</a:t>
            </a:r>
            <a:r>
              <a:rPr lang="sv-SE" sz="1600" dirty="0" smtClean="0"/>
              <a:t>.</a:t>
            </a:r>
          </a:p>
          <a:p>
            <a:r>
              <a:rPr lang="sv-SE" sz="1600" b="1" dirty="0" err="1" smtClean="0"/>
              <a:t>Are</a:t>
            </a:r>
            <a:r>
              <a:rPr lang="sv-SE" sz="1600" b="1" dirty="0" smtClean="0"/>
              <a:t> </a:t>
            </a:r>
            <a:r>
              <a:rPr lang="sv-SE" sz="1600" b="1" dirty="0" err="1" smtClean="0"/>
              <a:t>there</a:t>
            </a:r>
            <a:r>
              <a:rPr lang="sv-SE" sz="1600" b="1" dirty="0" smtClean="0"/>
              <a:t> </a:t>
            </a:r>
            <a:r>
              <a:rPr lang="sv-SE" sz="1600" b="1" dirty="0" err="1" smtClean="0"/>
              <a:t>open</a:t>
            </a:r>
            <a:r>
              <a:rPr lang="sv-SE" sz="1600" b="1" dirty="0" smtClean="0"/>
              <a:t> NCRs?</a:t>
            </a:r>
          </a:p>
          <a:p>
            <a:r>
              <a:rPr lang="sv-SE" sz="1600" dirty="0" smtClean="0"/>
              <a:t>10344 – BCM Differential Pairs (Deviation from </a:t>
            </a:r>
            <a:r>
              <a:rPr lang="sv-SE" sz="1600" dirty="0" err="1" smtClean="0"/>
              <a:t>technical</a:t>
            </a:r>
            <a:r>
              <a:rPr lang="sv-SE" sz="1600" dirty="0" smtClean="0"/>
              <a:t> </a:t>
            </a:r>
            <a:r>
              <a:rPr lang="sv-SE" sz="1600" dirty="0" err="1" smtClean="0"/>
              <a:t>documentation</a:t>
            </a:r>
            <a:r>
              <a:rPr lang="sv-SE" sz="1600" dirty="0" smtClean="0"/>
              <a:t>)</a:t>
            </a:r>
            <a:endParaRPr lang="sv-SE" sz="1600" dirty="0"/>
          </a:p>
        </p:txBody>
      </p:sp>
      <p:sp>
        <p:nvSpPr>
          <p:cNvPr id="7" name="Date Placeholder 6"/>
          <p:cNvSpPr>
            <a:spLocks noGrp="1"/>
          </p:cNvSpPr>
          <p:nvPr>
            <p:ph type="dt" sz="half" idx="10"/>
          </p:nvPr>
        </p:nvSpPr>
        <p:spPr/>
        <p:txBody>
          <a:bodyPr/>
          <a:lstStyle/>
          <a:p>
            <a:fld id="{18896B66-0B3A-474C-9C9C-E4F07B1F5DAD}" type="datetime1">
              <a:rPr lang="sv-SE" smtClean="0"/>
              <a:t>2025-02-04</a:t>
            </a:fld>
            <a:endParaRPr lang="sv-SE" dirty="0"/>
          </a:p>
        </p:txBody>
      </p:sp>
    </p:spTree>
    <p:extLst>
      <p:ext uri="{BB962C8B-B14F-4D97-AF65-F5344CB8AC3E}">
        <p14:creationId xmlns:p14="http://schemas.microsoft.com/office/powerpoint/2010/main" val="2458592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SAR4 </a:t>
            </a:r>
            <a:r>
              <a:rPr lang="sv-SE" dirty="0" err="1"/>
              <a:t>Beam</a:t>
            </a:r>
            <a:r>
              <a:rPr lang="sv-SE" dirty="0"/>
              <a:t> Instrumentation Status</a:t>
            </a:r>
          </a:p>
        </p:txBody>
      </p:sp>
      <p:sp>
        <p:nvSpPr>
          <p:cNvPr id="3" name="Footer Placeholder 2"/>
          <p:cNvSpPr>
            <a:spLocks noGrp="1"/>
          </p:cNvSpPr>
          <p:nvPr>
            <p:ph type="ftr" sz="quarter" idx="11"/>
          </p:nvPr>
        </p:nvSpPr>
        <p:spPr/>
        <p:txBody>
          <a:bodyPr/>
          <a:lstStyle/>
          <a:p>
            <a:r>
              <a:rPr lang="sv-SE"/>
              <a:t>PRESENTATION TITLE/FOOTER</a:t>
            </a:r>
            <a:endParaRPr lang="sv-SE" dirty="0"/>
          </a:p>
        </p:txBody>
      </p:sp>
      <p:sp>
        <p:nvSpPr>
          <p:cNvPr id="4" name="Slide Number Placeholder 3"/>
          <p:cNvSpPr>
            <a:spLocks noGrp="1"/>
          </p:cNvSpPr>
          <p:nvPr>
            <p:ph type="sldNum" sz="quarter" idx="12"/>
          </p:nvPr>
        </p:nvSpPr>
        <p:spPr/>
        <p:txBody>
          <a:bodyPr/>
          <a:lstStyle/>
          <a:p>
            <a:fld id="{F7283078-D760-1647-8B80-66BA8B52336D}" type="slidenum">
              <a:rPr lang="sv-SE" smtClean="0"/>
              <a:t>5</a:t>
            </a:fld>
            <a:endParaRPr lang="sv-SE" dirty="0"/>
          </a:p>
        </p:txBody>
      </p:sp>
      <p:sp>
        <p:nvSpPr>
          <p:cNvPr id="5" name="Text Placeholder 4"/>
          <p:cNvSpPr>
            <a:spLocks noGrp="1"/>
          </p:cNvSpPr>
          <p:nvPr>
            <p:ph type="body" sz="quarter" idx="14"/>
          </p:nvPr>
        </p:nvSpPr>
        <p:spPr/>
        <p:txBody>
          <a:bodyPr/>
          <a:lstStyle/>
          <a:p>
            <a:r>
              <a:rPr lang="en-US" dirty="0"/>
              <a:t>SS2I2C and Maintenance plans</a:t>
            </a:r>
          </a:p>
        </p:txBody>
      </p:sp>
      <p:sp>
        <p:nvSpPr>
          <p:cNvPr id="6" name="Content Placeholder 5"/>
          <p:cNvSpPr>
            <a:spLocks noGrp="1"/>
          </p:cNvSpPr>
          <p:nvPr>
            <p:ph idx="1"/>
          </p:nvPr>
        </p:nvSpPr>
        <p:spPr/>
        <p:txBody>
          <a:bodyPr/>
          <a:lstStyle/>
          <a:p>
            <a:r>
              <a:rPr lang="en-US" sz="1600" b="1" dirty="0"/>
              <a:t>Does the system have any SSCI2S (rad safety) function (if so link to maintenance plan)?</a:t>
            </a:r>
          </a:p>
          <a:p>
            <a:pPr lvl="1">
              <a:buFont typeface="Arial" panose="020B0604020202020204" pitchFamily="34" charset="0"/>
              <a:buChar char="•"/>
            </a:pPr>
            <a:r>
              <a:rPr lang="en-US" sz="1400" dirty="0"/>
              <a:t>Aperture Monitor </a:t>
            </a:r>
            <a:r>
              <a:rPr lang="en-US" sz="1400" dirty="0" err="1"/>
              <a:t>DumpLine</a:t>
            </a:r>
            <a:r>
              <a:rPr lang="en-US" sz="1400" dirty="0"/>
              <a:t> (APTM)</a:t>
            </a:r>
          </a:p>
          <a:p>
            <a:pPr lvl="1">
              <a:buFont typeface="Arial" panose="020B0604020202020204" pitchFamily="34" charset="0"/>
              <a:buChar char="•"/>
            </a:pPr>
            <a:r>
              <a:rPr lang="en-US" sz="1400" dirty="0"/>
              <a:t>Imaging Systems </a:t>
            </a:r>
            <a:r>
              <a:rPr lang="en-US" sz="1400" dirty="0" err="1"/>
              <a:t>DumpLine</a:t>
            </a:r>
            <a:r>
              <a:rPr lang="en-US" sz="1400" dirty="0"/>
              <a:t> (IMG)</a:t>
            </a:r>
          </a:p>
          <a:p>
            <a:pPr lvl="1">
              <a:buFont typeface="Arial" panose="020B0604020202020204" pitchFamily="34" charset="0"/>
              <a:buChar char="•"/>
            </a:pPr>
            <a:r>
              <a:rPr lang="en-US" sz="1400" dirty="0"/>
              <a:t>Beam Current Monitors (BCMs)</a:t>
            </a:r>
          </a:p>
          <a:p>
            <a:pPr lvl="1">
              <a:buFont typeface="Arial" panose="020B0604020202020204" pitchFamily="34" charset="0"/>
              <a:buChar char="•"/>
            </a:pPr>
            <a:r>
              <a:rPr lang="en-US" sz="1400" dirty="0"/>
              <a:t>Beam Position Monitors (BPMs)</a:t>
            </a:r>
          </a:p>
          <a:p>
            <a:pPr lvl="1">
              <a:buFont typeface="Arial" panose="020B0604020202020204" pitchFamily="34" charset="0"/>
              <a:buChar char="•"/>
            </a:pPr>
            <a:r>
              <a:rPr lang="en-US" sz="1400" dirty="0"/>
              <a:t>Beam Loss Monitors (BLMs)</a:t>
            </a:r>
          </a:p>
          <a:p>
            <a:pPr lvl="1">
              <a:buFont typeface="Arial" panose="020B0604020202020204" pitchFamily="34" charset="0"/>
              <a:buChar char="•"/>
            </a:pPr>
            <a:r>
              <a:rPr lang="en-US" sz="1400" dirty="0"/>
              <a:t>Faraday Cups (FC)</a:t>
            </a:r>
          </a:p>
          <a:p>
            <a:pPr lvl="1">
              <a:buFont typeface="Arial" panose="020B0604020202020204" pitchFamily="34" charset="0"/>
              <a:buChar char="•"/>
            </a:pPr>
            <a:r>
              <a:rPr lang="en-US" sz="1400" dirty="0"/>
              <a:t>Insertable Beam Stops (IBS)</a:t>
            </a:r>
          </a:p>
          <a:p>
            <a:pPr lvl="1">
              <a:buFont typeface="Arial" panose="020B0604020202020204" pitchFamily="34" charset="0"/>
              <a:buChar char="•"/>
            </a:pPr>
            <a:r>
              <a:rPr lang="en-US" sz="1400" dirty="0"/>
              <a:t>LEBT &amp; MEBT Chopper</a:t>
            </a:r>
          </a:p>
          <a:p>
            <a:r>
              <a:rPr lang="en-US" sz="1400" dirty="0"/>
              <a:t>Maintenance plans are covered in the PIL report </a:t>
            </a:r>
            <a:r>
              <a:rPr lang="en-GB" sz="1400" u="sng" dirty="0">
                <a:solidFill>
                  <a:srgbClr val="0563C1"/>
                </a:solidFill>
                <a:effectLst/>
                <a:latin typeface="Calibri" panose="020F0502020204030204" pitchFamily="34" charset="0"/>
                <a:ea typeface="Aptos" panose="020B0004020202020204" pitchFamily="34" charset="0"/>
                <a:hlinkClick r:id="rId2"/>
              </a:rPr>
              <a:t>ESS-3485880 - PIL report for Accelerator Beam Elements</a:t>
            </a:r>
            <a:endParaRPr lang="en-GB" sz="1400" u="sng" dirty="0">
              <a:solidFill>
                <a:srgbClr val="0563C1"/>
              </a:solidFill>
              <a:effectLst/>
              <a:latin typeface="Calibri" panose="020F0502020204030204" pitchFamily="34" charset="0"/>
              <a:ea typeface="Aptos" panose="020B0004020202020204" pitchFamily="34" charset="0"/>
            </a:endParaRPr>
          </a:p>
          <a:p>
            <a:r>
              <a:rPr lang="en-US" sz="1400" dirty="0"/>
              <a:t>The PIL assessment could not be done for APTM and IMG systems. This will be covered in an NCR (to be done by PSG).</a:t>
            </a:r>
          </a:p>
          <a:p>
            <a:endParaRPr lang="en-US" sz="1600" b="1" dirty="0"/>
          </a:p>
        </p:txBody>
      </p:sp>
      <p:sp>
        <p:nvSpPr>
          <p:cNvPr id="7" name="Date Placeholder 6"/>
          <p:cNvSpPr>
            <a:spLocks noGrp="1"/>
          </p:cNvSpPr>
          <p:nvPr>
            <p:ph type="dt" sz="half" idx="10"/>
          </p:nvPr>
        </p:nvSpPr>
        <p:spPr/>
        <p:txBody>
          <a:bodyPr/>
          <a:lstStyle/>
          <a:p>
            <a:fld id="{18896B66-0B3A-474C-9C9C-E4F07B1F5DAD}" type="datetime1">
              <a:rPr lang="sv-SE" smtClean="0"/>
              <a:t>2025-02-04</a:t>
            </a:fld>
            <a:endParaRPr lang="sv-SE" dirty="0"/>
          </a:p>
        </p:txBody>
      </p:sp>
    </p:spTree>
    <p:extLst>
      <p:ext uri="{BB962C8B-B14F-4D97-AF65-F5344CB8AC3E}">
        <p14:creationId xmlns:p14="http://schemas.microsoft.com/office/powerpoint/2010/main" val="2313894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145CF3-C12C-4347-8E68-43E7983404D2}"/>
              </a:ext>
            </a:extLst>
          </p:cNvPr>
          <p:cNvSpPr>
            <a:spLocks noGrp="1"/>
          </p:cNvSpPr>
          <p:nvPr>
            <p:ph type="ctrTitle"/>
          </p:nvPr>
        </p:nvSpPr>
        <p:spPr/>
        <p:txBody>
          <a:bodyPr/>
          <a:lstStyle/>
          <a:p>
            <a:r>
              <a:rPr lang="en-GB" dirty="0"/>
              <a:t>Finish presentation</a:t>
            </a:r>
          </a:p>
        </p:txBody>
      </p:sp>
    </p:spTree>
    <p:extLst>
      <p:ext uri="{BB962C8B-B14F-4D97-AF65-F5344CB8AC3E}">
        <p14:creationId xmlns:p14="http://schemas.microsoft.com/office/powerpoint/2010/main" val="1209966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tema">
  <a:themeElements>
    <a:clrScheme name="ESS 1">
      <a:dk1>
        <a:srgbClr val="000000"/>
      </a:dk1>
      <a:lt1>
        <a:srgbClr val="FFFFFF"/>
      </a:lt1>
      <a:dk2>
        <a:srgbClr val="000000"/>
      </a:dk2>
      <a:lt2>
        <a:srgbClr val="FFFFFF"/>
      </a:lt2>
      <a:accent1>
        <a:srgbClr val="0099DC"/>
      </a:accent1>
      <a:accent2>
        <a:srgbClr val="003366"/>
      </a:accent2>
      <a:accent3>
        <a:srgbClr val="99BE00"/>
      </a:accent3>
      <a:accent4>
        <a:srgbClr val="006646"/>
      </a:accent4>
      <a:accent5>
        <a:srgbClr val="FF7D00"/>
      </a:accent5>
      <a:accent6>
        <a:srgbClr val="821482"/>
      </a:accent6>
      <a:hlink>
        <a:srgbClr val="0099DC"/>
      </a:hlink>
      <a:folHlink>
        <a:srgbClr val="0099DC"/>
      </a:folHlink>
    </a:clrScheme>
    <a:fontScheme name="ESS">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smtClean="0">
            <a:solidFill>
              <a:srgbClr val="666666"/>
            </a:solidFill>
          </a:defRPr>
        </a:defPPr>
      </a:lstStyle>
    </a:txDef>
  </a:objectDefaults>
  <a:extraClrSchemeLst/>
  <a:extLst>
    <a:ext uri="{05A4C25C-085E-4340-85A3-A5531E510DB2}">
      <thm15:themeFamily xmlns:thm15="http://schemas.microsoft.com/office/thememl/2012/main" name="ESS0013_ESS_191217" id="{25A5AE2A-28F6-4104-8C72-7304B1F48254}" vid="{320E9B42-7F55-4E52-AA64-0C45CA88F265}"/>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Office-tema</Template>
  <TotalTime>4421</TotalTime>
  <Words>642</Words>
  <Application>Microsoft Office PowerPoint</Application>
  <PresentationFormat>Widescreen</PresentationFormat>
  <Paragraphs>106</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Aptos</vt:lpstr>
      <vt:lpstr>Arial</vt:lpstr>
      <vt:lpstr>Calibri</vt:lpstr>
      <vt:lpstr>Segoe UI</vt:lpstr>
      <vt:lpstr>Segoe UI Light</vt:lpstr>
      <vt:lpstr>Segoe UI Semibold</vt:lpstr>
      <vt:lpstr>Wingdings</vt:lpstr>
      <vt:lpstr>Office-tema</vt:lpstr>
      <vt:lpstr>PowerPoint Presentation</vt:lpstr>
      <vt:lpstr>SAR4 Beam Instrumentation Status</vt:lpstr>
      <vt:lpstr>SAR4 Beam Instrumentation Status</vt:lpstr>
      <vt:lpstr>SAR4 Beam Instrumentation Status</vt:lpstr>
      <vt:lpstr>SAR4 Beam Instrumentation Status</vt:lpstr>
      <vt:lpstr>Finish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martin.sjostrand@esss.se</dc:creator>
  <cp:lastModifiedBy>Johan Norin</cp:lastModifiedBy>
  <cp:revision>205</cp:revision>
  <cp:lastPrinted>2019-03-08T10:27:30Z</cp:lastPrinted>
  <dcterms:created xsi:type="dcterms:W3CDTF">2020-01-21T09:56:49Z</dcterms:created>
  <dcterms:modified xsi:type="dcterms:W3CDTF">2025-02-04T07:58:55Z</dcterms:modified>
</cp:coreProperties>
</file>