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1"/>
  </p:notesMasterIdLst>
  <p:sldIdLst>
    <p:sldId id="262" r:id="rId2"/>
    <p:sldId id="267" r:id="rId3"/>
    <p:sldId id="278" r:id="rId4"/>
    <p:sldId id="281" r:id="rId5"/>
    <p:sldId id="403" r:id="rId6"/>
    <p:sldId id="411" r:id="rId7"/>
    <p:sldId id="417" r:id="rId8"/>
    <p:sldId id="420" r:id="rId9"/>
    <p:sldId id="419" r:id="rId10"/>
    <p:sldId id="421" r:id="rId11"/>
    <p:sldId id="404" r:id="rId12"/>
    <p:sldId id="408" r:id="rId13"/>
    <p:sldId id="406" r:id="rId14"/>
    <p:sldId id="423" r:id="rId15"/>
    <p:sldId id="309" r:id="rId16"/>
    <p:sldId id="413" r:id="rId17"/>
    <p:sldId id="412" r:id="rId18"/>
    <p:sldId id="415" r:id="rId19"/>
    <p:sldId id="416" r:id="rId20"/>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orteza Mansouri" initials="MM" lastIdx="20" clrIdx="0">
    <p:extLst>
      <p:ext uri="{19B8F6BF-5375-455C-9EA6-DF929625EA0E}">
        <p15:presenceInfo xmlns:p15="http://schemas.microsoft.com/office/powerpoint/2012/main" userId="S-1-5-21-1853637497-491971987-2917381224-604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CCCC"/>
    <a:srgbClr val="FF7D00"/>
    <a:srgbClr val="666666"/>
    <a:srgbClr val="FECC99"/>
    <a:srgbClr val="FEE6CC"/>
    <a:srgbClr val="CCDFDB"/>
    <a:srgbClr val="E5F0EC"/>
    <a:srgbClr val="D7E59A"/>
    <a:srgbClr val="EBF1CB"/>
    <a:srgbClr val="CDD5E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218" autoAdjust="0"/>
    <p:restoredTop sz="95282" autoAdjust="0"/>
  </p:normalViewPr>
  <p:slideViewPr>
    <p:cSldViewPr snapToGrid="0" snapToObjects="1">
      <p:cViewPr varScale="1">
        <p:scale>
          <a:sx n="155" d="100"/>
          <a:sy n="155" d="100"/>
        </p:scale>
        <p:origin x="588" y="100"/>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5216F17-FF12-814E-936A-620B3383A43B}" type="datetimeFigureOut">
              <a:rPr lang="sv-SE" smtClean="0"/>
              <a:t>2025-01-31</a:t>
            </a:fld>
            <a:endParaRPr/>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AE5A434-646A-2746-9BDC-885B2382B33E}" type="slidenum">
              <a:rPr lang="sv-SE" smtClean="0"/>
              <a:t>‹#›</a:t>
            </a:fld>
            <a:endParaRPr/>
          </a:p>
        </p:txBody>
      </p:sp>
    </p:spTree>
    <p:extLst>
      <p:ext uri="{BB962C8B-B14F-4D97-AF65-F5344CB8AC3E}">
        <p14:creationId xmlns:p14="http://schemas.microsoft.com/office/powerpoint/2010/main" val="22318227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First slide">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5105BBA5-0B01-43EB-96EC-725AF28E5A8E}"/>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6" name="Rektangel 5">
            <a:extLst>
              <a:ext uri="{FF2B5EF4-FFF2-40B4-BE49-F238E27FC236}">
                <a16:creationId xmlns:a16="http://schemas.microsoft.com/office/drawing/2014/main" id="{BB3141B3-566C-47FF-8C29-67289995D2FA}"/>
              </a:ext>
            </a:extLst>
          </p:cNvPr>
          <p:cNvSpPr/>
          <p:nvPr userDrawn="1"/>
        </p:nvSpPr>
        <p:spPr>
          <a:xfrm>
            <a:off x="0" y="447675"/>
            <a:ext cx="292101" cy="64103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7" name="Bildobjekt 6">
            <a:extLst>
              <a:ext uri="{FF2B5EF4-FFF2-40B4-BE49-F238E27FC236}">
                <a16:creationId xmlns:a16="http://schemas.microsoft.com/office/drawing/2014/main" id="{B965145F-CDA4-4965-A7C5-ACBA59393460}"/>
              </a:ext>
            </a:extLst>
          </p:cNvPr>
          <p:cNvPicPr>
            <a:picLocks noChangeAspect="1"/>
          </p:cNvPicPr>
          <p:nvPr userDrawn="1"/>
        </p:nvPicPr>
        <p:blipFill>
          <a:blip r:embed="rId2"/>
          <a:stretch>
            <a:fillRect/>
          </a:stretch>
        </p:blipFill>
        <p:spPr>
          <a:xfrm>
            <a:off x="1703069" y="1048935"/>
            <a:ext cx="8872165" cy="4760129"/>
          </a:xfrm>
          <a:prstGeom prst="rect">
            <a:avLst/>
          </a:prstGeom>
        </p:spPr>
      </p:pic>
    </p:spTree>
    <p:extLst>
      <p:ext uri="{BB962C8B-B14F-4D97-AF65-F5344CB8AC3E}">
        <p14:creationId xmlns:p14="http://schemas.microsoft.com/office/powerpoint/2010/main" val="1287485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Graph">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4C1ADE6-C058-9C40-B135-034EB97B437C}"/>
              </a:ext>
            </a:extLst>
          </p:cNvPr>
          <p:cNvSpPr>
            <a:spLocks noGrp="1"/>
          </p:cNvSpPr>
          <p:nvPr>
            <p:ph type="title" hasCustomPrompt="1"/>
          </p:nvPr>
        </p:nvSpPr>
        <p:spPr>
          <a:xfrm>
            <a:off x="1103709" y="265373"/>
            <a:ext cx="9360000" cy="657339"/>
          </a:xfrm>
        </p:spPr>
        <p:txBody>
          <a:bodyPr lIns="90000" bIns="18000"/>
          <a:lstStyle>
            <a:lvl1pPr>
              <a:defRPr/>
            </a:lvl1pPr>
          </a:lstStyle>
          <a:p>
            <a:r>
              <a:rPr lang="sv-SE"/>
              <a:t>Headline</a:t>
            </a:r>
          </a:p>
        </p:txBody>
      </p:sp>
      <p:sp>
        <p:nvSpPr>
          <p:cNvPr id="4" name="Platshållare för datum 3">
            <a:extLst>
              <a:ext uri="{FF2B5EF4-FFF2-40B4-BE49-F238E27FC236}">
                <a16:creationId xmlns:a16="http://schemas.microsoft.com/office/drawing/2014/main" id="{996A591D-7BEE-2A48-BD08-DCDF3D90DE3E}"/>
              </a:ext>
            </a:extLst>
          </p:cNvPr>
          <p:cNvSpPr>
            <a:spLocks noGrp="1"/>
          </p:cNvSpPr>
          <p:nvPr>
            <p:ph type="dt" sz="half" idx="10"/>
          </p:nvPr>
        </p:nvSpPr>
        <p:spPr>
          <a:xfrm>
            <a:off x="1195647" y="6475270"/>
            <a:ext cx="832658" cy="365125"/>
          </a:xfrm>
        </p:spPr>
        <p:txBody>
          <a:bodyPr/>
          <a:lstStyle/>
          <a:p>
            <a:fld id="{18896B66-0B3A-474C-9C9C-E4F07B1F5DAD}" type="datetime1">
              <a:rPr lang="sv-SE" smtClean="0"/>
              <a:t>2025-01-31</a:t>
            </a:fld>
            <a:endParaRPr lang="sv-SE" dirty="0"/>
          </a:p>
        </p:txBody>
      </p:sp>
      <p:sp>
        <p:nvSpPr>
          <p:cNvPr id="5" name="Platshållare för sidfot 4">
            <a:extLst>
              <a:ext uri="{FF2B5EF4-FFF2-40B4-BE49-F238E27FC236}">
                <a16:creationId xmlns:a16="http://schemas.microsoft.com/office/drawing/2014/main" id="{3A0D4D5C-5B1B-1441-A13B-8613512E59E2}"/>
              </a:ext>
            </a:extLst>
          </p:cNvPr>
          <p:cNvSpPr>
            <a:spLocks noGrp="1"/>
          </p:cNvSpPr>
          <p:nvPr>
            <p:ph type="ftr" sz="quarter" idx="11"/>
          </p:nvPr>
        </p:nvSpPr>
        <p:spPr>
          <a:xfrm>
            <a:off x="2053244" y="6475270"/>
            <a:ext cx="4320448" cy="365125"/>
          </a:xfrm>
        </p:spPr>
        <p:txBody>
          <a:bodyPr/>
          <a:lstStyle/>
          <a:p>
            <a:r>
              <a:rPr lang="sv-SE"/>
              <a:t>PRESENTATION TITLE / FOOTER</a:t>
            </a:r>
          </a:p>
        </p:txBody>
      </p:sp>
      <p:sp>
        <p:nvSpPr>
          <p:cNvPr id="6" name="Platshållare för bildnummer 5">
            <a:extLst>
              <a:ext uri="{FF2B5EF4-FFF2-40B4-BE49-F238E27FC236}">
                <a16:creationId xmlns:a16="http://schemas.microsoft.com/office/drawing/2014/main" id="{184FAE50-4669-D540-A55E-354FF0C59458}"/>
              </a:ext>
            </a:extLst>
          </p:cNvPr>
          <p:cNvSpPr>
            <a:spLocks noGrp="1"/>
          </p:cNvSpPr>
          <p:nvPr>
            <p:ph type="sldNum" sz="quarter" idx="12"/>
          </p:nvPr>
        </p:nvSpPr>
        <p:spPr>
          <a:xfrm>
            <a:off x="8735292" y="6475270"/>
            <a:ext cx="2743200" cy="365125"/>
          </a:xfrm>
        </p:spPr>
        <p:txBody>
          <a:bodyPr/>
          <a:lstStyle/>
          <a:p>
            <a:fld id="{F7283078-D760-1647-8B80-66BA8B52336D}" type="slidenum">
              <a:rPr lang="sv-SE" smtClean="0"/>
              <a:t>‹#›</a:t>
            </a:fld>
            <a:endParaRPr lang="sv-SE"/>
          </a:p>
        </p:txBody>
      </p:sp>
      <p:sp>
        <p:nvSpPr>
          <p:cNvPr id="14" name="Platshållare för text 13">
            <a:extLst>
              <a:ext uri="{FF2B5EF4-FFF2-40B4-BE49-F238E27FC236}">
                <a16:creationId xmlns:a16="http://schemas.microsoft.com/office/drawing/2014/main" id="{DD16215C-7D16-4D0F-BA5D-E02EED6FB2D9}"/>
              </a:ext>
            </a:extLst>
          </p:cNvPr>
          <p:cNvSpPr>
            <a:spLocks noGrp="1"/>
          </p:cNvSpPr>
          <p:nvPr>
            <p:ph type="body" sz="quarter" idx="14" hasCustomPrompt="1"/>
          </p:nvPr>
        </p:nvSpPr>
        <p:spPr>
          <a:xfrm>
            <a:off x="1103709" y="931026"/>
            <a:ext cx="9360000" cy="507076"/>
          </a:xfrm>
        </p:spPr>
        <p:txBody>
          <a:bodyPr lIns="90000" tIns="18000">
            <a:noAutofit/>
          </a:bodyPr>
          <a:lstStyle>
            <a:lvl1pPr marL="0" indent="0">
              <a:spcBef>
                <a:spcPts val="0"/>
              </a:spcBef>
              <a:buFontTx/>
              <a:buNone/>
              <a:defRPr sz="2200">
                <a:solidFill>
                  <a:schemeClr val="accent1"/>
                </a:solidFill>
              </a:defRPr>
            </a:lvl1pPr>
            <a:lvl2pPr marL="82550" indent="0">
              <a:buNone/>
              <a:defRPr/>
            </a:lvl2pPr>
          </a:lstStyle>
          <a:p>
            <a:pPr lvl="0"/>
            <a:r>
              <a:rPr lang="sv-SE"/>
              <a:t>Sub-headline</a:t>
            </a:r>
          </a:p>
        </p:txBody>
      </p:sp>
      <p:sp>
        <p:nvSpPr>
          <p:cNvPr id="10" name="Rektangel 9">
            <a:extLst>
              <a:ext uri="{FF2B5EF4-FFF2-40B4-BE49-F238E27FC236}">
                <a16:creationId xmlns:a16="http://schemas.microsoft.com/office/drawing/2014/main" id="{A5E954D6-E4D2-47AD-A504-7408EC606D35}"/>
              </a:ext>
            </a:extLst>
          </p:cNvPr>
          <p:cNvSpPr/>
          <p:nvPr userDrawn="1"/>
        </p:nvSpPr>
        <p:spPr>
          <a:xfrm>
            <a:off x="0" y="447675"/>
            <a:ext cx="292101" cy="64103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11" name="Bildobjekt 10">
            <a:extLst>
              <a:ext uri="{FF2B5EF4-FFF2-40B4-BE49-F238E27FC236}">
                <a16:creationId xmlns:a16="http://schemas.microsoft.com/office/drawing/2014/main" id="{6DD4ACE8-21C9-474B-A84B-6E399CB9FBD5}"/>
              </a:ext>
            </a:extLst>
          </p:cNvPr>
          <p:cNvPicPr>
            <a:picLocks noChangeAspect="1"/>
          </p:cNvPicPr>
          <p:nvPr userDrawn="1"/>
        </p:nvPicPr>
        <p:blipFill>
          <a:blip r:embed="rId2"/>
          <a:srcRect/>
          <a:stretch/>
        </p:blipFill>
        <p:spPr>
          <a:xfrm>
            <a:off x="10924611" y="417443"/>
            <a:ext cx="826394" cy="800100"/>
          </a:xfrm>
          <a:prstGeom prst="rect">
            <a:avLst/>
          </a:prstGeom>
        </p:spPr>
      </p:pic>
      <p:sp>
        <p:nvSpPr>
          <p:cNvPr id="7" name="Platshållare för diagram 6">
            <a:extLst>
              <a:ext uri="{FF2B5EF4-FFF2-40B4-BE49-F238E27FC236}">
                <a16:creationId xmlns:a16="http://schemas.microsoft.com/office/drawing/2014/main" id="{FA784AEE-BB11-4271-AB33-DE0774105604}"/>
              </a:ext>
            </a:extLst>
          </p:cNvPr>
          <p:cNvSpPr>
            <a:spLocks noGrp="1"/>
          </p:cNvSpPr>
          <p:nvPr>
            <p:ph type="chart" sz="quarter" idx="15"/>
          </p:nvPr>
        </p:nvSpPr>
        <p:spPr>
          <a:xfrm>
            <a:off x="1103313" y="1657350"/>
            <a:ext cx="7767637" cy="4445000"/>
          </a:xfrm>
        </p:spPr>
        <p:txBody>
          <a:bodyPr/>
          <a:lstStyle>
            <a:lvl1pPr algn="ctr">
              <a:defRPr sz="800" cap="all" baseline="0"/>
            </a:lvl1pPr>
          </a:lstStyle>
          <a:p>
            <a:r>
              <a:rPr lang="en-US"/>
              <a:t>Click icon to add chart</a:t>
            </a:r>
            <a:endParaRPr lang="sv-SE"/>
          </a:p>
        </p:txBody>
      </p:sp>
    </p:spTree>
    <p:extLst>
      <p:ext uri="{BB962C8B-B14F-4D97-AF65-F5344CB8AC3E}">
        <p14:creationId xmlns:p14="http://schemas.microsoft.com/office/powerpoint/2010/main" val="13175525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4C1ADE6-C058-9C40-B135-034EB97B437C}"/>
              </a:ext>
            </a:extLst>
          </p:cNvPr>
          <p:cNvSpPr>
            <a:spLocks noGrp="1"/>
          </p:cNvSpPr>
          <p:nvPr>
            <p:ph type="title" hasCustomPrompt="1"/>
          </p:nvPr>
        </p:nvSpPr>
        <p:spPr>
          <a:xfrm>
            <a:off x="1103709" y="265373"/>
            <a:ext cx="9360000" cy="657339"/>
          </a:xfrm>
        </p:spPr>
        <p:txBody>
          <a:bodyPr lIns="90000" bIns="18000"/>
          <a:lstStyle>
            <a:lvl1pPr>
              <a:defRPr/>
            </a:lvl1pPr>
          </a:lstStyle>
          <a:p>
            <a:r>
              <a:rPr lang="sv-SE"/>
              <a:t>Headline</a:t>
            </a:r>
          </a:p>
        </p:txBody>
      </p:sp>
      <p:sp>
        <p:nvSpPr>
          <p:cNvPr id="5" name="Platshållare för sidfot 4">
            <a:extLst>
              <a:ext uri="{FF2B5EF4-FFF2-40B4-BE49-F238E27FC236}">
                <a16:creationId xmlns:a16="http://schemas.microsoft.com/office/drawing/2014/main" id="{3A0D4D5C-5B1B-1441-A13B-8613512E59E2}"/>
              </a:ext>
            </a:extLst>
          </p:cNvPr>
          <p:cNvSpPr>
            <a:spLocks noGrp="1"/>
          </p:cNvSpPr>
          <p:nvPr>
            <p:ph type="ftr" sz="quarter" idx="11"/>
          </p:nvPr>
        </p:nvSpPr>
        <p:spPr>
          <a:xfrm>
            <a:off x="2053244" y="6475270"/>
            <a:ext cx="4320448" cy="365125"/>
          </a:xfrm>
        </p:spPr>
        <p:txBody>
          <a:bodyPr/>
          <a:lstStyle/>
          <a:p>
            <a:r>
              <a:rPr lang="sv-SE" dirty="0"/>
              <a:t>PRESENTATION TITLE/FOOTER</a:t>
            </a:r>
          </a:p>
        </p:txBody>
      </p:sp>
      <p:sp>
        <p:nvSpPr>
          <p:cNvPr id="6" name="Platshållare för bildnummer 5">
            <a:extLst>
              <a:ext uri="{FF2B5EF4-FFF2-40B4-BE49-F238E27FC236}">
                <a16:creationId xmlns:a16="http://schemas.microsoft.com/office/drawing/2014/main" id="{184FAE50-4669-D540-A55E-354FF0C59458}"/>
              </a:ext>
            </a:extLst>
          </p:cNvPr>
          <p:cNvSpPr>
            <a:spLocks noGrp="1"/>
          </p:cNvSpPr>
          <p:nvPr>
            <p:ph type="sldNum" sz="quarter" idx="12"/>
          </p:nvPr>
        </p:nvSpPr>
        <p:spPr>
          <a:xfrm>
            <a:off x="8735292" y="6475270"/>
            <a:ext cx="2743200" cy="365125"/>
          </a:xfrm>
        </p:spPr>
        <p:txBody>
          <a:bodyPr/>
          <a:lstStyle/>
          <a:p>
            <a:fld id="{F7283078-D760-1647-8B80-66BA8B52336D}" type="slidenum">
              <a:rPr lang="sv-SE" smtClean="0"/>
              <a:t>‹#›</a:t>
            </a:fld>
            <a:endParaRPr lang="sv-SE"/>
          </a:p>
        </p:txBody>
      </p:sp>
      <p:sp>
        <p:nvSpPr>
          <p:cNvPr id="14" name="Platshållare för text 13">
            <a:extLst>
              <a:ext uri="{FF2B5EF4-FFF2-40B4-BE49-F238E27FC236}">
                <a16:creationId xmlns:a16="http://schemas.microsoft.com/office/drawing/2014/main" id="{DD16215C-7D16-4D0F-BA5D-E02EED6FB2D9}"/>
              </a:ext>
            </a:extLst>
          </p:cNvPr>
          <p:cNvSpPr>
            <a:spLocks noGrp="1"/>
          </p:cNvSpPr>
          <p:nvPr>
            <p:ph type="body" sz="quarter" idx="14" hasCustomPrompt="1"/>
          </p:nvPr>
        </p:nvSpPr>
        <p:spPr>
          <a:xfrm>
            <a:off x="1103709" y="931026"/>
            <a:ext cx="9360000" cy="507076"/>
          </a:xfrm>
        </p:spPr>
        <p:txBody>
          <a:bodyPr lIns="90000" tIns="18000">
            <a:noAutofit/>
          </a:bodyPr>
          <a:lstStyle>
            <a:lvl1pPr marL="0" indent="0">
              <a:spcBef>
                <a:spcPts val="0"/>
              </a:spcBef>
              <a:buFontTx/>
              <a:buNone/>
              <a:defRPr sz="2200">
                <a:solidFill>
                  <a:schemeClr val="accent1"/>
                </a:solidFill>
              </a:defRPr>
            </a:lvl1pPr>
            <a:lvl2pPr marL="82550" indent="0">
              <a:buNone/>
              <a:defRPr/>
            </a:lvl2pPr>
          </a:lstStyle>
          <a:p>
            <a:pPr lvl="0"/>
            <a:r>
              <a:rPr lang="sv-SE"/>
              <a:t>Sub-headline</a:t>
            </a:r>
          </a:p>
        </p:txBody>
      </p:sp>
      <p:sp>
        <p:nvSpPr>
          <p:cNvPr id="10" name="Rektangel 9">
            <a:extLst>
              <a:ext uri="{FF2B5EF4-FFF2-40B4-BE49-F238E27FC236}">
                <a16:creationId xmlns:a16="http://schemas.microsoft.com/office/drawing/2014/main" id="{A5E954D6-E4D2-47AD-A504-7408EC606D35}"/>
              </a:ext>
            </a:extLst>
          </p:cNvPr>
          <p:cNvSpPr/>
          <p:nvPr userDrawn="1"/>
        </p:nvSpPr>
        <p:spPr>
          <a:xfrm>
            <a:off x="0" y="447675"/>
            <a:ext cx="292101" cy="64103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11" name="Bildobjekt 10">
            <a:extLst>
              <a:ext uri="{FF2B5EF4-FFF2-40B4-BE49-F238E27FC236}">
                <a16:creationId xmlns:a16="http://schemas.microsoft.com/office/drawing/2014/main" id="{6DD4ACE8-21C9-474B-A84B-6E399CB9FBD5}"/>
              </a:ext>
            </a:extLst>
          </p:cNvPr>
          <p:cNvPicPr>
            <a:picLocks noChangeAspect="1"/>
          </p:cNvPicPr>
          <p:nvPr userDrawn="1"/>
        </p:nvPicPr>
        <p:blipFill>
          <a:blip r:embed="rId2"/>
          <a:srcRect/>
          <a:stretch/>
        </p:blipFill>
        <p:spPr>
          <a:xfrm>
            <a:off x="10924611" y="417443"/>
            <a:ext cx="826394" cy="800100"/>
          </a:xfrm>
          <a:prstGeom prst="rect">
            <a:avLst/>
          </a:prstGeom>
        </p:spPr>
      </p:pic>
      <p:sp>
        <p:nvSpPr>
          <p:cNvPr id="8" name="Platshållare för tabell 7">
            <a:extLst>
              <a:ext uri="{FF2B5EF4-FFF2-40B4-BE49-F238E27FC236}">
                <a16:creationId xmlns:a16="http://schemas.microsoft.com/office/drawing/2014/main" id="{489D1BD7-202A-4115-BE6C-1B053CFFDE1E}"/>
              </a:ext>
            </a:extLst>
          </p:cNvPr>
          <p:cNvSpPr>
            <a:spLocks noGrp="1"/>
          </p:cNvSpPr>
          <p:nvPr>
            <p:ph type="tbl" sz="quarter" idx="15"/>
          </p:nvPr>
        </p:nvSpPr>
        <p:spPr>
          <a:xfrm>
            <a:off x="1103313" y="1614488"/>
            <a:ext cx="9359900" cy="4406900"/>
          </a:xfrm>
        </p:spPr>
        <p:txBody>
          <a:bodyPr/>
          <a:lstStyle>
            <a:lvl1pPr algn="ctr">
              <a:defRPr sz="800" cap="all" baseline="0"/>
            </a:lvl1pPr>
          </a:lstStyle>
          <a:p>
            <a:r>
              <a:rPr lang="en-US"/>
              <a:t>Click icon to add table</a:t>
            </a:r>
            <a:endParaRPr lang="sv-SE"/>
          </a:p>
        </p:txBody>
      </p:sp>
      <p:sp>
        <p:nvSpPr>
          <p:cNvPr id="12" name="Platshållare för datum 3">
            <a:extLst>
              <a:ext uri="{FF2B5EF4-FFF2-40B4-BE49-F238E27FC236}">
                <a16:creationId xmlns:a16="http://schemas.microsoft.com/office/drawing/2014/main" id="{EF177138-95E5-674B-B010-143A8CD1453A}"/>
              </a:ext>
            </a:extLst>
          </p:cNvPr>
          <p:cNvSpPr>
            <a:spLocks noGrp="1"/>
          </p:cNvSpPr>
          <p:nvPr>
            <p:ph type="dt" sz="half" idx="10"/>
          </p:nvPr>
        </p:nvSpPr>
        <p:spPr>
          <a:xfrm>
            <a:off x="1195647" y="6475270"/>
            <a:ext cx="832658" cy="365125"/>
          </a:xfrm>
        </p:spPr>
        <p:txBody>
          <a:bodyPr/>
          <a:lstStyle/>
          <a:p>
            <a:fld id="{18896B66-0B3A-474C-9C9C-E4F07B1F5DAD}" type="datetime1">
              <a:rPr lang="sv-SE" smtClean="0"/>
              <a:t>2025-01-31</a:t>
            </a:fld>
            <a:endParaRPr lang="sv-SE" dirty="0"/>
          </a:p>
        </p:txBody>
      </p:sp>
    </p:spTree>
    <p:extLst>
      <p:ext uri="{BB962C8B-B14F-4D97-AF65-F5344CB8AC3E}">
        <p14:creationId xmlns:p14="http://schemas.microsoft.com/office/powerpoint/2010/main" val="4225189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BE7B1DDB-F4AA-4E8D-BD07-905FE45A5555}"/>
              </a:ext>
            </a:extLst>
          </p:cNvPr>
          <p:cNvSpPr/>
          <p:nvPr userDrawn="1"/>
        </p:nvSpPr>
        <p:spPr>
          <a:xfrm>
            <a:off x="0" y="388593"/>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Rubrik 1">
            <a:extLst>
              <a:ext uri="{FF2B5EF4-FFF2-40B4-BE49-F238E27FC236}">
                <a16:creationId xmlns:a16="http://schemas.microsoft.com/office/drawing/2014/main" id="{34780BC8-191C-6D4B-93F3-54A06FD4FE76}"/>
              </a:ext>
            </a:extLst>
          </p:cNvPr>
          <p:cNvSpPr>
            <a:spLocks noGrp="1"/>
          </p:cNvSpPr>
          <p:nvPr>
            <p:ph type="ctrTitle"/>
          </p:nvPr>
        </p:nvSpPr>
        <p:spPr>
          <a:xfrm>
            <a:off x="1930395" y="1153621"/>
            <a:ext cx="8640000" cy="2387600"/>
          </a:xfrm>
        </p:spPr>
        <p:txBody>
          <a:bodyPr anchor="b">
            <a:noAutofit/>
          </a:bodyPr>
          <a:lstStyle>
            <a:lvl1pPr algn="l">
              <a:lnSpc>
                <a:spcPct val="100000"/>
              </a:lnSpc>
              <a:defRPr sz="4200">
                <a:solidFill>
                  <a:schemeClr val="bg1"/>
                </a:solidFill>
                <a:latin typeface="Segoe UI Semibold" panose="020B0702040204020203" pitchFamily="34" charset="0"/>
                <a:cs typeface="Segoe UI Semibold" panose="020B0702040204020203" pitchFamily="34" charset="0"/>
              </a:defRPr>
            </a:lvl1pPr>
          </a:lstStyle>
          <a:p>
            <a:r>
              <a:rPr lang="en-US"/>
              <a:t>Click to edit Master title style</a:t>
            </a:r>
            <a:endParaRPr lang="sv-SE" dirty="0"/>
          </a:p>
        </p:txBody>
      </p:sp>
      <p:sp>
        <p:nvSpPr>
          <p:cNvPr id="8" name="Rektangel 7">
            <a:extLst>
              <a:ext uri="{FF2B5EF4-FFF2-40B4-BE49-F238E27FC236}">
                <a16:creationId xmlns:a16="http://schemas.microsoft.com/office/drawing/2014/main" id="{EC66F586-F662-4573-A59B-7D4EDD05A153}"/>
              </a:ext>
            </a:extLst>
          </p:cNvPr>
          <p:cNvSpPr/>
          <p:nvPr userDrawn="1"/>
        </p:nvSpPr>
        <p:spPr>
          <a:xfrm>
            <a:off x="-2" y="447675"/>
            <a:ext cx="292101" cy="64103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9" name="Bildobjekt 8">
            <a:extLst>
              <a:ext uri="{FF2B5EF4-FFF2-40B4-BE49-F238E27FC236}">
                <a16:creationId xmlns:a16="http://schemas.microsoft.com/office/drawing/2014/main" id="{3193CED5-E020-4279-918D-055F43A9188C}"/>
              </a:ext>
            </a:extLst>
          </p:cNvPr>
          <p:cNvPicPr>
            <a:picLocks noChangeAspect="1"/>
          </p:cNvPicPr>
          <p:nvPr userDrawn="1"/>
        </p:nvPicPr>
        <p:blipFill>
          <a:blip r:embed="rId2"/>
          <a:stretch>
            <a:fillRect/>
          </a:stretch>
        </p:blipFill>
        <p:spPr>
          <a:xfrm>
            <a:off x="10924611" y="417443"/>
            <a:ext cx="826395" cy="800100"/>
          </a:xfrm>
          <a:prstGeom prst="rect">
            <a:avLst/>
          </a:prstGeom>
        </p:spPr>
      </p:pic>
    </p:spTree>
    <p:extLst>
      <p:ext uri="{BB962C8B-B14F-4D97-AF65-F5344CB8AC3E}">
        <p14:creationId xmlns:p14="http://schemas.microsoft.com/office/powerpoint/2010/main" val="3949796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BE7B1DDB-F4AA-4E8D-BD07-905FE45A5555}"/>
              </a:ext>
            </a:extLst>
          </p:cNvPr>
          <p:cNvSpPr/>
          <p:nvPr userDrawn="1"/>
        </p:nvSpPr>
        <p:spPr>
          <a:xfrm>
            <a:off x="-2"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Rubrik 1">
            <a:extLst>
              <a:ext uri="{FF2B5EF4-FFF2-40B4-BE49-F238E27FC236}">
                <a16:creationId xmlns:a16="http://schemas.microsoft.com/office/drawing/2014/main" id="{34780BC8-191C-6D4B-93F3-54A06FD4FE76}"/>
              </a:ext>
            </a:extLst>
          </p:cNvPr>
          <p:cNvSpPr>
            <a:spLocks noGrp="1"/>
          </p:cNvSpPr>
          <p:nvPr>
            <p:ph type="ctrTitle"/>
          </p:nvPr>
        </p:nvSpPr>
        <p:spPr>
          <a:xfrm>
            <a:off x="1930395" y="1153621"/>
            <a:ext cx="8640000" cy="2387600"/>
          </a:xfrm>
        </p:spPr>
        <p:txBody>
          <a:bodyPr anchor="b">
            <a:noAutofit/>
          </a:bodyPr>
          <a:lstStyle>
            <a:lvl1pPr algn="l">
              <a:lnSpc>
                <a:spcPct val="100000"/>
              </a:lnSpc>
              <a:defRPr sz="4200">
                <a:solidFill>
                  <a:schemeClr val="bg1"/>
                </a:solidFill>
                <a:latin typeface="Segoe UI Semibold" panose="020B0702040204020203" pitchFamily="34" charset="0"/>
                <a:cs typeface="Segoe UI Semibold" panose="020B0702040204020203" pitchFamily="34" charset="0"/>
              </a:defRPr>
            </a:lvl1pPr>
          </a:lstStyle>
          <a:p>
            <a:r>
              <a:rPr lang="en-US"/>
              <a:t>Click to edit Master title style</a:t>
            </a:r>
            <a:endParaRPr lang="sv-SE" dirty="0"/>
          </a:p>
        </p:txBody>
      </p:sp>
      <p:sp>
        <p:nvSpPr>
          <p:cNvPr id="3" name="Underrubrik 2">
            <a:extLst>
              <a:ext uri="{FF2B5EF4-FFF2-40B4-BE49-F238E27FC236}">
                <a16:creationId xmlns:a16="http://schemas.microsoft.com/office/drawing/2014/main" id="{81DF3056-F3A8-2949-876C-528413E342C4}"/>
              </a:ext>
            </a:extLst>
          </p:cNvPr>
          <p:cNvSpPr>
            <a:spLocks noGrp="1"/>
          </p:cNvSpPr>
          <p:nvPr>
            <p:ph type="subTitle" idx="1"/>
          </p:nvPr>
        </p:nvSpPr>
        <p:spPr>
          <a:xfrm>
            <a:off x="1930395" y="3883393"/>
            <a:ext cx="8640000" cy="921363"/>
          </a:xfrm>
          <a:prstGeom prst="rect">
            <a:avLst/>
          </a:prstGeom>
        </p:spPr>
        <p:txBody>
          <a:bodyPr lIns="90000">
            <a:noAutofit/>
          </a:bodyPr>
          <a:lstStyle>
            <a:lvl1pPr marL="0" indent="0" algn="l">
              <a:lnSpc>
                <a:spcPct val="100000"/>
              </a:lnSpc>
              <a:spcBef>
                <a:spcPts val="0"/>
              </a:spcBef>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sv-SE" dirty="0"/>
          </a:p>
        </p:txBody>
      </p:sp>
      <p:sp>
        <p:nvSpPr>
          <p:cNvPr id="8" name="Rektangel 7">
            <a:extLst>
              <a:ext uri="{FF2B5EF4-FFF2-40B4-BE49-F238E27FC236}">
                <a16:creationId xmlns:a16="http://schemas.microsoft.com/office/drawing/2014/main" id="{EC66F586-F662-4573-A59B-7D4EDD05A153}"/>
              </a:ext>
            </a:extLst>
          </p:cNvPr>
          <p:cNvSpPr/>
          <p:nvPr userDrawn="1"/>
        </p:nvSpPr>
        <p:spPr>
          <a:xfrm>
            <a:off x="-2" y="447675"/>
            <a:ext cx="292101" cy="64103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9" name="Bildobjekt 8">
            <a:extLst>
              <a:ext uri="{FF2B5EF4-FFF2-40B4-BE49-F238E27FC236}">
                <a16:creationId xmlns:a16="http://schemas.microsoft.com/office/drawing/2014/main" id="{3193CED5-E020-4279-918D-055F43A9188C}"/>
              </a:ext>
            </a:extLst>
          </p:cNvPr>
          <p:cNvPicPr>
            <a:picLocks noChangeAspect="1"/>
          </p:cNvPicPr>
          <p:nvPr userDrawn="1"/>
        </p:nvPicPr>
        <p:blipFill>
          <a:blip r:embed="rId2"/>
          <a:stretch>
            <a:fillRect/>
          </a:stretch>
        </p:blipFill>
        <p:spPr>
          <a:xfrm>
            <a:off x="10924611" y="417443"/>
            <a:ext cx="826395" cy="800100"/>
          </a:xfrm>
          <a:prstGeom prst="rect">
            <a:avLst/>
          </a:prstGeom>
        </p:spPr>
      </p:pic>
      <p:sp>
        <p:nvSpPr>
          <p:cNvPr id="15" name="Platshållare för text 14">
            <a:extLst>
              <a:ext uri="{FF2B5EF4-FFF2-40B4-BE49-F238E27FC236}">
                <a16:creationId xmlns:a16="http://schemas.microsoft.com/office/drawing/2014/main" id="{EA5DA2EE-60AD-41D0-96B0-DDF02E0AE545}"/>
              </a:ext>
            </a:extLst>
          </p:cNvPr>
          <p:cNvSpPr>
            <a:spLocks noGrp="1"/>
          </p:cNvSpPr>
          <p:nvPr>
            <p:ph type="body" sz="quarter" idx="10" hasCustomPrompt="1"/>
          </p:nvPr>
        </p:nvSpPr>
        <p:spPr>
          <a:xfrm>
            <a:off x="1930395" y="5605695"/>
            <a:ext cx="6290892" cy="459883"/>
          </a:xfrm>
          <a:prstGeom prst="rect">
            <a:avLst/>
          </a:prstGeom>
        </p:spPr>
        <p:txBody>
          <a:bodyPr lIns="90000" tIns="18000" bIns="36000" anchor="b" anchorCtr="0">
            <a:noAutofit/>
          </a:bodyPr>
          <a:lstStyle>
            <a:lvl1pPr marL="0" indent="0">
              <a:lnSpc>
                <a:spcPct val="100000"/>
              </a:lnSpc>
              <a:spcBef>
                <a:spcPts val="0"/>
              </a:spcBef>
              <a:buFontTx/>
              <a:buNone/>
              <a:defRPr sz="1200" b="1" strike="noStrike" cap="all" spc="120" baseline="0">
                <a:solidFill>
                  <a:schemeClr val="bg1"/>
                </a:solidFill>
              </a:defRPr>
            </a:lvl1pPr>
          </a:lstStyle>
          <a:p>
            <a:pPr lvl="0"/>
            <a:r>
              <a:rPr lang="sv-SE"/>
              <a:t>presented by &lt;name nameson&gt;</a:t>
            </a:r>
          </a:p>
        </p:txBody>
      </p:sp>
      <p:sp>
        <p:nvSpPr>
          <p:cNvPr id="10" name="Platshållare för datum 3">
            <a:extLst>
              <a:ext uri="{FF2B5EF4-FFF2-40B4-BE49-F238E27FC236}">
                <a16:creationId xmlns:a16="http://schemas.microsoft.com/office/drawing/2014/main" id="{5CE429DE-35D4-F144-9881-2C3DD8ABB666}"/>
              </a:ext>
            </a:extLst>
          </p:cNvPr>
          <p:cNvSpPr>
            <a:spLocks noGrp="1"/>
          </p:cNvSpPr>
          <p:nvPr>
            <p:ph type="dt" sz="half" idx="10"/>
          </p:nvPr>
        </p:nvSpPr>
        <p:spPr>
          <a:xfrm>
            <a:off x="1930395" y="6096663"/>
            <a:ext cx="1241068" cy="365125"/>
          </a:xfrm>
        </p:spPr>
        <p:txBody>
          <a:bodyPr/>
          <a:lstStyle>
            <a:lvl1pPr>
              <a:defRPr sz="1200"/>
            </a:lvl1pPr>
          </a:lstStyle>
          <a:p>
            <a:fld id="{18896B66-0B3A-474C-9C9C-E4F07B1F5DAD}" type="datetime1">
              <a:rPr lang="sv-SE" smtClean="0"/>
              <a:pPr/>
              <a:t>2025-01-31</a:t>
            </a:fld>
            <a:endParaRPr lang="sv-SE" dirty="0"/>
          </a:p>
        </p:txBody>
      </p:sp>
    </p:spTree>
    <p:extLst>
      <p:ext uri="{BB962C8B-B14F-4D97-AF65-F5344CB8AC3E}">
        <p14:creationId xmlns:p14="http://schemas.microsoft.com/office/powerpoint/2010/main" val="1401384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9BCCEAFE-E21B-43CF-80C4-FF01C3F9D479}"/>
              </a:ext>
            </a:extLst>
          </p:cNvPr>
          <p:cNvSpPr/>
          <p:nvPr userDrawn="1"/>
        </p:nvSpPr>
        <p:spPr>
          <a:xfrm>
            <a:off x="0" y="16274"/>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Rubrik 1">
            <a:extLst>
              <a:ext uri="{FF2B5EF4-FFF2-40B4-BE49-F238E27FC236}">
                <a16:creationId xmlns:a16="http://schemas.microsoft.com/office/drawing/2014/main" id="{74C1ADE6-C058-9C40-B135-034EB97B437C}"/>
              </a:ext>
            </a:extLst>
          </p:cNvPr>
          <p:cNvSpPr>
            <a:spLocks noGrp="1"/>
          </p:cNvSpPr>
          <p:nvPr>
            <p:ph type="title" hasCustomPrompt="1"/>
          </p:nvPr>
        </p:nvSpPr>
        <p:spPr>
          <a:xfrm>
            <a:off x="1103709" y="265373"/>
            <a:ext cx="9360000" cy="657339"/>
          </a:xfrm>
        </p:spPr>
        <p:txBody>
          <a:bodyPr lIns="90000" bIns="18000"/>
          <a:lstStyle>
            <a:lvl1pPr>
              <a:defRPr>
                <a:solidFill>
                  <a:schemeClr val="bg1"/>
                </a:solidFill>
              </a:defRPr>
            </a:lvl1pPr>
          </a:lstStyle>
          <a:p>
            <a:r>
              <a:rPr lang="sv-SE"/>
              <a:t>Headline</a:t>
            </a:r>
          </a:p>
        </p:txBody>
      </p:sp>
      <p:sp>
        <p:nvSpPr>
          <p:cNvPr id="5" name="Platshållare för sidfot 4">
            <a:extLst>
              <a:ext uri="{FF2B5EF4-FFF2-40B4-BE49-F238E27FC236}">
                <a16:creationId xmlns:a16="http://schemas.microsoft.com/office/drawing/2014/main" id="{3A0D4D5C-5B1B-1441-A13B-8613512E59E2}"/>
              </a:ext>
            </a:extLst>
          </p:cNvPr>
          <p:cNvSpPr>
            <a:spLocks noGrp="1"/>
          </p:cNvSpPr>
          <p:nvPr>
            <p:ph type="ftr" sz="quarter" idx="11"/>
          </p:nvPr>
        </p:nvSpPr>
        <p:spPr>
          <a:xfrm>
            <a:off x="2053244" y="6475270"/>
            <a:ext cx="4320448" cy="365125"/>
          </a:xfrm>
        </p:spPr>
        <p:txBody>
          <a:bodyPr/>
          <a:lstStyle>
            <a:lvl1pPr>
              <a:defRPr>
                <a:solidFill>
                  <a:schemeClr val="bg1"/>
                </a:solidFill>
              </a:defRPr>
            </a:lvl1pPr>
          </a:lstStyle>
          <a:p>
            <a:r>
              <a:rPr lang="sv-SE" dirty="0"/>
              <a:t>PRESENTATION </a:t>
            </a:r>
            <a:r>
              <a:rPr lang="sv-SE" dirty="0" err="1"/>
              <a:t>TITLe</a:t>
            </a:r>
            <a:r>
              <a:rPr lang="sv-SE" dirty="0"/>
              <a:t>/ FOOTER</a:t>
            </a:r>
          </a:p>
        </p:txBody>
      </p:sp>
      <p:sp>
        <p:nvSpPr>
          <p:cNvPr id="6" name="Platshållare för bildnummer 5">
            <a:extLst>
              <a:ext uri="{FF2B5EF4-FFF2-40B4-BE49-F238E27FC236}">
                <a16:creationId xmlns:a16="http://schemas.microsoft.com/office/drawing/2014/main" id="{184FAE50-4669-D540-A55E-354FF0C59458}"/>
              </a:ext>
            </a:extLst>
          </p:cNvPr>
          <p:cNvSpPr>
            <a:spLocks noGrp="1"/>
          </p:cNvSpPr>
          <p:nvPr>
            <p:ph type="sldNum" sz="quarter" idx="12"/>
          </p:nvPr>
        </p:nvSpPr>
        <p:spPr>
          <a:xfrm>
            <a:off x="8735292" y="6475270"/>
            <a:ext cx="2743200" cy="365125"/>
          </a:xfrm>
        </p:spPr>
        <p:txBody>
          <a:bodyPr/>
          <a:lstStyle>
            <a:lvl1pPr>
              <a:defRPr>
                <a:solidFill>
                  <a:schemeClr val="bg1"/>
                </a:solidFill>
              </a:defRPr>
            </a:lvl1pPr>
          </a:lstStyle>
          <a:p>
            <a:fld id="{F7283078-D760-1647-8B80-66BA8B52336D}" type="slidenum">
              <a:rPr lang="sv-SE" smtClean="0"/>
              <a:pPr/>
              <a:t>‹#›</a:t>
            </a:fld>
            <a:endParaRPr lang="sv-SE"/>
          </a:p>
        </p:txBody>
      </p:sp>
      <p:sp>
        <p:nvSpPr>
          <p:cNvPr id="10" name="Rektangel 9">
            <a:extLst>
              <a:ext uri="{FF2B5EF4-FFF2-40B4-BE49-F238E27FC236}">
                <a16:creationId xmlns:a16="http://schemas.microsoft.com/office/drawing/2014/main" id="{A5E954D6-E4D2-47AD-A504-7408EC606D35}"/>
              </a:ext>
            </a:extLst>
          </p:cNvPr>
          <p:cNvSpPr/>
          <p:nvPr userDrawn="1"/>
        </p:nvSpPr>
        <p:spPr>
          <a:xfrm>
            <a:off x="0" y="447675"/>
            <a:ext cx="292101" cy="64103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12" name="Bildobjekt 11">
            <a:extLst>
              <a:ext uri="{FF2B5EF4-FFF2-40B4-BE49-F238E27FC236}">
                <a16:creationId xmlns:a16="http://schemas.microsoft.com/office/drawing/2014/main" id="{6426DF26-09C3-4DAE-B43E-0C11D6A63538}"/>
              </a:ext>
            </a:extLst>
          </p:cNvPr>
          <p:cNvPicPr>
            <a:picLocks noChangeAspect="1"/>
          </p:cNvPicPr>
          <p:nvPr userDrawn="1"/>
        </p:nvPicPr>
        <p:blipFill>
          <a:blip r:embed="rId2"/>
          <a:stretch>
            <a:fillRect/>
          </a:stretch>
        </p:blipFill>
        <p:spPr>
          <a:xfrm>
            <a:off x="10924611" y="417443"/>
            <a:ext cx="826395" cy="800100"/>
          </a:xfrm>
          <a:prstGeom prst="rect">
            <a:avLst/>
          </a:prstGeom>
        </p:spPr>
      </p:pic>
      <p:sp>
        <p:nvSpPr>
          <p:cNvPr id="11" name="Platshållare för text 10">
            <a:extLst>
              <a:ext uri="{FF2B5EF4-FFF2-40B4-BE49-F238E27FC236}">
                <a16:creationId xmlns:a16="http://schemas.microsoft.com/office/drawing/2014/main" id="{5C48DF05-1B09-4DA6-AC56-07304871CCD2}"/>
              </a:ext>
            </a:extLst>
          </p:cNvPr>
          <p:cNvSpPr>
            <a:spLocks noGrp="1"/>
          </p:cNvSpPr>
          <p:nvPr>
            <p:ph type="body" sz="quarter" idx="13"/>
          </p:nvPr>
        </p:nvSpPr>
        <p:spPr>
          <a:xfrm>
            <a:off x="1195647" y="1640719"/>
            <a:ext cx="10042073" cy="4375520"/>
          </a:xfrm>
        </p:spPr>
        <p:txBody>
          <a:bodyPr>
            <a:noAutofit/>
          </a:bodyPr>
          <a:lstStyle>
            <a:lvl1pPr marL="457200" indent="-457200">
              <a:buClr>
                <a:schemeClr val="bg1"/>
              </a:buClr>
              <a:buFont typeface="+mj-lt"/>
              <a:buAutoNum type="arabicPeriod"/>
              <a:defRPr>
                <a:solidFill>
                  <a:schemeClr val="bg1"/>
                </a:solidFill>
              </a:defRPr>
            </a:lvl1pPr>
            <a:lvl2pPr marL="82550" indent="0">
              <a:buNone/>
              <a:defRPr/>
            </a:lvl2pPr>
          </a:lstStyle>
          <a:p>
            <a:pPr lvl="0"/>
            <a:r>
              <a:rPr lang="en-US"/>
              <a:t>Edit Master text styles</a:t>
            </a:r>
          </a:p>
        </p:txBody>
      </p:sp>
      <p:sp>
        <p:nvSpPr>
          <p:cNvPr id="14" name="Platshållare för datum 3">
            <a:extLst>
              <a:ext uri="{FF2B5EF4-FFF2-40B4-BE49-F238E27FC236}">
                <a16:creationId xmlns:a16="http://schemas.microsoft.com/office/drawing/2014/main" id="{04D3287D-3E21-D845-8766-C307E6765306}"/>
              </a:ext>
            </a:extLst>
          </p:cNvPr>
          <p:cNvSpPr>
            <a:spLocks noGrp="1"/>
          </p:cNvSpPr>
          <p:nvPr>
            <p:ph type="dt" sz="half" idx="10"/>
          </p:nvPr>
        </p:nvSpPr>
        <p:spPr>
          <a:xfrm>
            <a:off x="1195647" y="6475270"/>
            <a:ext cx="832658" cy="365125"/>
          </a:xfrm>
        </p:spPr>
        <p:txBody>
          <a:bodyPr/>
          <a:lstStyle/>
          <a:p>
            <a:fld id="{18896B66-0B3A-474C-9C9C-E4F07B1F5DAD}" type="datetime1">
              <a:rPr lang="sv-SE" smtClean="0"/>
              <a:t>2025-01-31</a:t>
            </a:fld>
            <a:endParaRPr lang="sv-SE" dirty="0"/>
          </a:p>
        </p:txBody>
      </p:sp>
    </p:spTree>
    <p:extLst>
      <p:ext uri="{BB962C8B-B14F-4D97-AF65-F5344CB8AC3E}">
        <p14:creationId xmlns:p14="http://schemas.microsoft.com/office/powerpoint/2010/main" val="1539884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hapter/breaker slide">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250D024A-8F85-4618-9506-0F493B263A92}"/>
              </a:ext>
            </a:extLst>
          </p:cNvPr>
          <p:cNvSpPr/>
          <p:nvPr userDrawn="1"/>
        </p:nvSpPr>
        <p:spPr>
          <a:xfrm>
            <a:off x="0" y="0"/>
            <a:ext cx="6477712"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ktangel 7">
            <a:extLst>
              <a:ext uri="{FF2B5EF4-FFF2-40B4-BE49-F238E27FC236}">
                <a16:creationId xmlns:a16="http://schemas.microsoft.com/office/drawing/2014/main" id="{628E18C2-A66E-436E-89DA-1C5D481CB4B4}"/>
              </a:ext>
            </a:extLst>
          </p:cNvPr>
          <p:cNvSpPr/>
          <p:nvPr userDrawn="1"/>
        </p:nvSpPr>
        <p:spPr>
          <a:xfrm>
            <a:off x="0" y="447675"/>
            <a:ext cx="292101" cy="64103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Platshållare för bild 12">
            <a:extLst>
              <a:ext uri="{FF2B5EF4-FFF2-40B4-BE49-F238E27FC236}">
                <a16:creationId xmlns:a16="http://schemas.microsoft.com/office/drawing/2014/main" id="{4FD00856-A3E1-48A7-B9CD-D7B89BD6A06C}"/>
              </a:ext>
            </a:extLst>
          </p:cNvPr>
          <p:cNvSpPr>
            <a:spLocks noGrp="1"/>
          </p:cNvSpPr>
          <p:nvPr>
            <p:ph type="pic" sz="quarter" idx="12" hasCustomPrompt="1"/>
          </p:nvPr>
        </p:nvSpPr>
        <p:spPr>
          <a:xfrm>
            <a:off x="6477712" y="0"/>
            <a:ext cx="5714288" cy="6858000"/>
          </a:xfrm>
          <a:solidFill>
            <a:srgbClr val="ECECEC"/>
          </a:solidFill>
        </p:spPr>
        <p:txBody>
          <a:bodyPr>
            <a:normAutofit/>
          </a:bodyPr>
          <a:lstStyle>
            <a:lvl1pPr algn="ctr">
              <a:defRPr sz="800"/>
            </a:lvl1pPr>
          </a:lstStyle>
          <a:p>
            <a:r>
              <a:rPr lang="sv-SE"/>
              <a:t>INSERT IMAGE</a:t>
            </a:r>
          </a:p>
        </p:txBody>
      </p:sp>
      <p:sp>
        <p:nvSpPr>
          <p:cNvPr id="9" name="Platshållare för text 8">
            <a:extLst>
              <a:ext uri="{FF2B5EF4-FFF2-40B4-BE49-F238E27FC236}">
                <a16:creationId xmlns:a16="http://schemas.microsoft.com/office/drawing/2014/main" id="{A8D8C0FE-DA05-418D-9F18-A5A81125AD3F}"/>
              </a:ext>
            </a:extLst>
          </p:cNvPr>
          <p:cNvSpPr>
            <a:spLocks noGrp="1"/>
          </p:cNvSpPr>
          <p:nvPr>
            <p:ph type="body" sz="quarter" idx="11"/>
          </p:nvPr>
        </p:nvSpPr>
        <p:spPr>
          <a:xfrm>
            <a:off x="10924611" y="417443"/>
            <a:ext cx="828000" cy="799200"/>
          </a:xfrm>
          <a:blipFill>
            <a:blip r:embed="rId2"/>
            <a:stretch>
              <a:fillRect/>
            </a:stretch>
          </a:blipFill>
        </p:spPr>
        <p:txBody>
          <a:bodyPr>
            <a:normAutofit/>
          </a:bodyPr>
          <a:lstStyle>
            <a:lvl1pPr marL="0" indent="0">
              <a:buFontTx/>
              <a:buNone/>
              <a:defRPr sz="100">
                <a:noFill/>
              </a:defRPr>
            </a:lvl1pPr>
          </a:lstStyle>
          <a:p>
            <a:pPr lvl="0"/>
            <a:r>
              <a:rPr lang="en-US"/>
              <a:t>Edit Master text styles</a:t>
            </a:r>
          </a:p>
        </p:txBody>
      </p:sp>
      <p:sp>
        <p:nvSpPr>
          <p:cNvPr id="7" name="Platshållare för text 6">
            <a:extLst>
              <a:ext uri="{FF2B5EF4-FFF2-40B4-BE49-F238E27FC236}">
                <a16:creationId xmlns:a16="http://schemas.microsoft.com/office/drawing/2014/main" id="{1848DA8D-03CE-4CA5-A851-F6ABAE67A9B0}"/>
              </a:ext>
            </a:extLst>
          </p:cNvPr>
          <p:cNvSpPr>
            <a:spLocks noGrp="1"/>
          </p:cNvSpPr>
          <p:nvPr>
            <p:ph type="body" sz="quarter" idx="10"/>
          </p:nvPr>
        </p:nvSpPr>
        <p:spPr>
          <a:xfrm>
            <a:off x="0" y="447675"/>
            <a:ext cx="292100" cy="6410325"/>
          </a:xfrm>
          <a:solidFill>
            <a:schemeClr val="bg1"/>
          </a:solidFill>
        </p:spPr>
        <p:txBody>
          <a:bodyPr>
            <a:normAutofit/>
          </a:bodyPr>
          <a:lstStyle>
            <a:lvl1pPr marL="0" indent="0">
              <a:buFontTx/>
              <a:buNone/>
              <a:defRPr sz="100">
                <a:noFill/>
              </a:defRPr>
            </a:lvl1pPr>
          </a:lstStyle>
          <a:p>
            <a:pPr lvl="0"/>
            <a:r>
              <a:rPr lang="en-US"/>
              <a:t>Edit Master text styles</a:t>
            </a:r>
          </a:p>
        </p:txBody>
      </p:sp>
      <p:sp>
        <p:nvSpPr>
          <p:cNvPr id="3" name="Platshållare för text 2">
            <a:extLst>
              <a:ext uri="{FF2B5EF4-FFF2-40B4-BE49-F238E27FC236}">
                <a16:creationId xmlns:a16="http://schemas.microsoft.com/office/drawing/2014/main" id="{F55DE042-7DE8-4583-986C-40823753078B}"/>
              </a:ext>
            </a:extLst>
          </p:cNvPr>
          <p:cNvSpPr>
            <a:spLocks noGrp="1"/>
          </p:cNvSpPr>
          <p:nvPr>
            <p:ph type="body" sz="quarter" idx="13" hasCustomPrompt="1"/>
          </p:nvPr>
        </p:nvSpPr>
        <p:spPr>
          <a:xfrm>
            <a:off x="1230491" y="1051132"/>
            <a:ext cx="4255909" cy="829149"/>
          </a:xfrm>
        </p:spPr>
        <p:txBody>
          <a:bodyPr rIns="18000" anchor="b" anchorCtr="0"/>
          <a:lstStyle>
            <a:lvl1pPr marL="0" indent="0">
              <a:buFontTx/>
              <a:buNone/>
              <a:defRPr sz="4800">
                <a:solidFill>
                  <a:schemeClr val="bg1"/>
                </a:solidFill>
                <a:latin typeface="+mn-lt"/>
              </a:defRPr>
            </a:lvl1pPr>
            <a:lvl2pPr marL="82550" indent="0">
              <a:buNone/>
              <a:defRPr/>
            </a:lvl2pPr>
          </a:lstStyle>
          <a:p>
            <a:pPr lvl="0"/>
            <a:r>
              <a:rPr lang="sv-SE"/>
              <a:t># (chapter)</a:t>
            </a:r>
          </a:p>
        </p:txBody>
      </p:sp>
      <p:sp>
        <p:nvSpPr>
          <p:cNvPr id="11" name="Platshållare för text 2">
            <a:extLst>
              <a:ext uri="{FF2B5EF4-FFF2-40B4-BE49-F238E27FC236}">
                <a16:creationId xmlns:a16="http://schemas.microsoft.com/office/drawing/2014/main" id="{1DC53C5B-9DC3-4646-B6B3-DD59404D44D0}"/>
              </a:ext>
            </a:extLst>
          </p:cNvPr>
          <p:cNvSpPr>
            <a:spLocks noGrp="1"/>
          </p:cNvSpPr>
          <p:nvPr>
            <p:ph type="body" sz="quarter" idx="14" hasCustomPrompt="1"/>
          </p:nvPr>
        </p:nvSpPr>
        <p:spPr>
          <a:xfrm>
            <a:off x="1230491" y="2169209"/>
            <a:ext cx="4255909" cy="2462613"/>
          </a:xfrm>
        </p:spPr>
        <p:txBody>
          <a:bodyPr rIns="18000" anchor="t" anchorCtr="0"/>
          <a:lstStyle>
            <a:lvl1pPr marL="0" indent="0">
              <a:spcBef>
                <a:spcPts val="0"/>
              </a:spcBef>
              <a:buFontTx/>
              <a:buNone/>
              <a:defRPr sz="4200">
                <a:solidFill>
                  <a:schemeClr val="bg1"/>
                </a:solidFill>
                <a:latin typeface="Segoe UI Semibold" panose="020B0702040204020203" pitchFamily="34" charset="0"/>
                <a:cs typeface="Segoe UI Semibold" panose="020B0702040204020203" pitchFamily="34" charset="0"/>
              </a:defRPr>
            </a:lvl1pPr>
            <a:lvl2pPr marL="82550" indent="0">
              <a:buNone/>
              <a:defRPr/>
            </a:lvl2pPr>
          </a:lstStyle>
          <a:p>
            <a:pPr lvl="0"/>
            <a:r>
              <a:rPr lang="sv-SE"/>
              <a:t>Headline</a:t>
            </a:r>
          </a:p>
        </p:txBody>
      </p:sp>
    </p:spTree>
    <p:extLst>
      <p:ext uri="{BB962C8B-B14F-4D97-AF65-F5344CB8AC3E}">
        <p14:creationId xmlns:p14="http://schemas.microsoft.com/office/powerpoint/2010/main" val="3254649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ne column">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4C1ADE6-C058-9C40-B135-034EB97B437C}"/>
              </a:ext>
            </a:extLst>
          </p:cNvPr>
          <p:cNvSpPr>
            <a:spLocks noGrp="1"/>
          </p:cNvSpPr>
          <p:nvPr>
            <p:ph type="title" hasCustomPrompt="1"/>
          </p:nvPr>
        </p:nvSpPr>
        <p:spPr>
          <a:xfrm>
            <a:off x="1103709" y="265373"/>
            <a:ext cx="9360000" cy="657339"/>
          </a:xfrm>
        </p:spPr>
        <p:txBody>
          <a:bodyPr lIns="90000" bIns="18000"/>
          <a:lstStyle>
            <a:lvl1pPr>
              <a:defRPr/>
            </a:lvl1pPr>
          </a:lstStyle>
          <a:p>
            <a:r>
              <a:rPr lang="sv-SE"/>
              <a:t>Headline</a:t>
            </a:r>
          </a:p>
        </p:txBody>
      </p:sp>
      <p:sp>
        <p:nvSpPr>
          <p:cNvPr id="5" name="Platshållare för sidfot 4">
            <a:extLst>
              <a:ext uri="{FF2B5EF4-FFF2-40B4-BE49-F238E27FC236}">
                <a16:creationId xmlns:a16="http://schemas.microsoft.com/office/drawing/2014/main" id="{3A0D4D5C-5B1B-1441-A13B-8613512E59E2}"/>
              </a:ext>
            </a:extLst>
          </p:cNvPr>
          <p:cNvSpPr>
            <a:spLocks noGrp="1"/>
          </p:cNvSpPr>
          <p:nvPr>
            <p:ph type="ftr" sz="quarter" idx="11"/>
          </p:nvPr>
        </p:nvSpPr>
        <p:spPr>
          <a:xfrm>
            <a:off x="2053244" y="6475270"/>
            <a:ext cx="4320448" cy="365125"/>
          </a:xfrm>
        </p:spPr>
        <p:txBody>
          <a:bodyPr/>
          <a:lstStyle/>
          <a:p>
            <a:r>
              <a:rPr lang="sv-SE" dirty="0"/>
              <a:t>PRESENTATION TITLE/FOOTER</a:t>
            </a:r>
          </a:p>
        </p:txBody>
      </p:sp>
      <p:sp>
        <p:nvSpPr>
          <p:cNvPr id="6" name="Platshållare för bildnummer 5">
            <a:extLst>
              <a:ext uri="{FF2B5EF4-FFF2-40B4-BE49-F238E27FC236}">
                <a16:creationId xmlns:a16="http://schemas.microsoft.com/office/drawing/2014/main" id="{184FAE50-4669-D540-A55E-354FF0C59458}"/>
              </a:ext>
            </a:extLst>
          </p:cNvPr>
          <p:cNvSpPr>
            <a:spLocks noGrp="1"/>
          </p:cNvSpPr>
          <p:nvPr>
            <p:ph type="sldNum" sz="quarter" idx="12"/>
          </p:nvPr>
        </p:nvSpPr>
        <p:spPr>
          <a:xfrm>
            <a:off x="8735292" y="6475270"/>
            <a:ext cx="2743200" cy="365125"/>
          </a:xfrm>
        </p:spPr>
        <p:txBody>
          <a:bodyPr/>
          <a:lstStyle/>
          <a:p>
            <a:fld id="{F7283078-D760-1647-8B80-66BA8B52336D}" type="slidenum">
              <a:rPr lang="sv-SE" smtClean="0"/>
              <a:t>‹#›</a:t>
            </a:fld>
            <a:endParaRPr lang="sv-SE" dirty="0"/>
          </a:p>
        </p:txBody>
      </p:sp>
      <p:sp>
        <p:nvSpPr>
          <p:cNvPr id="14" name="Platshållare för text 13">
            <a:extLst>
              <a:ext uri="{FF2B5EF4-FFF2-40B4-BE49-F238E27FC236}">
                <a16:creationId xmlns:a16="http://schemas.microsoft.com/office/drawing/2014/main" id="{DD16215C-7D16-4D0F-BA5D-E02EED6FB2D9}"/>
              </a:ext>
            </a:extLst>
          </p:cNvPr>
          <p:cNvSpPr>
            <a:spLocks noGrp="1"/>
          </p:cNvSpPr>
          <p:nvPr>
            <p:ph type="body" sz="quarter" idx="14" hasCustomPrompt="1"/>
          </p:nvPr>
        </p:nvSpPr>
        <p:spPr>
          <a:xfrm>
            <a:off x="1103709" y="931026"/>
            <a:ext cx="9360000" cy="507076"/>
          </a:xfrm>
        </p:spPr>
        <p:txBody>
          <a:bodyPr lIns="90000" tIns="18000">
            <a:noAutofit/>
          </a:bodyPr>
          <a:lstStyle>
            <a:lvl1pPr marL="0" indent="0">
              <a:spcBef>
                <a:spcPts val="0"/>
              </a:spcBef>
              <a:buFontTx/>
              <a:buNone/>
              <a:defRPr sz="2200">
                <a:solidFill>
                  <a:schemeClr val="accent1"/>
                </a:solidFill>
              </a:defRPr>
            </a:lvl1pPr>
            <a:lvl2pPr marL="82550" indent="0">
              <a:buNone/>
              <a:defRPr/>
            </a:lvl2pPr>
          </a:lstStyle>
          <a:p>
            <a:pPr lvl="0"/>
            <a:r>
              <a:rPr lang="sv-SE"/>
              <a:t>Sub-headline</a:t>
            </a:r>
          </a:p>
        </p:txBody>
      </p:sp>
      <p:sp>
        <p:nvSpPr>
          <p:cNvPr id="10" name="Rektangel 9">
            <a:extLst>
              <a:ext uri="{FF2B5EF4-FFF2-40B4-BE49-F238E27FC236}">
                <a16:creationId xmlns:a16="http://schemas.microsoft.com/office/drawing/2014/main" id="{A5E954D6-E4D2-47AD-A504-7408EC606D35}"/>
              </a:ext>
            </a:extLst>
          </p:cNvPr>
          <p:cNvSpPr/>
          <p:nvPr userDrawn="1"/>
        </p:nvSpPr>
        <p:spPr>
          <a:xfrm>
            <a:off x="0" y="447675"/>
            <a:ext cx="292101" cy="64103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11" name="Bildobjekt 10">
            <a:extLst>
              <a:ext uri="{FF2B5EF4-FFF2-40B4-BE49-F238E27FC236}">
                <a16:creationId xmlns:a16="http://schemas.microsoft.com/office/drawing/2014/main" id="{6DD4ACE8-21C9-474B-A84B-6E399CB9FBD5}"/>
              </a:ext>
            </a:extLst>
          </p:cNvPr>
          <p:cNvPicPr>
            <a:picLocks noChangeAspect="1"/>
          </p:cNvPicPr>
          <p:nvPr userDrawn="1"/>
        </p:nvPicPr>
        <p:blipFill>
          <a:blip r:embed="rId2"/>
          <a:srcRect/>
          <a:stretch/>
        </p:blipFill>
        <p:spPr>
          <a:xfrm>
            <a:off x="10924611" y="417443"/>
            <a:ext cx="826394" cy="800100"/>
          </a:xfrm>
          <a:prstGeom prst="rect">
            <a:avLst/>
          </a:prstGeom>
        </p:spPr>
      </p:pic>
      <p:sp>
        <p:nvSpPr>
          <p:cNvPr id="12" name="Platshållare för innehåll 2">
            <a:extLst>
              <a:ext uri="{FF2B5EF4-FFF2-40B4-BE49-F238E27FC236}">
                <a16:creationId xmlns:a16="http://schemas.microsoft.com/office/drawing/2014/main" id="{5917406D-4BE3-3B4C-BCFF-41B4F0FAB441}"/>
              </a:ext>
            </a:extLst>
          </p:cNvPr>
          <p:cNvSpPr>
            <a:spLocks noGrp="1"/>
          </p:cNvSpPr>
          <p:nvPr>
            <p:ph idx="1"/>
          </p:nvPr>
        </p:nvSpPr>
        <p:spPr>
          <a:xfrm>
            <a:off x="1094400" y="1562400"/>
            <a:ext cx="9365782" cy="4768062"/>
          </a:xfrm>
        </p:spPr>
        <p:txBody>
          <a:bodyPr lIns="0" rIns="18000"/>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13" name="Platshållare för datum 3">
            <a:extLst>
              <a:ext uri="{FF2B5EF4-FFF2-40B4-BE49-F238E27FC236}">
                <a16:creationId xmlns:a16="http://schemas.microsoft.com/office/drawing/2014/main" id="{3E8E36C4-8565-B94E-A90D-FF5DD7F86A6D}"/>
              </a:ext>
            </a:extLst>
          </p:cNvPr>
          <p:cNvSpPr>
            <a:spLocks noGrp="1"/>
          </p:cNvSpPr>
          <p:nvPr>
            <p:ph type="dt" sz="half" idx="10"/>
          </p:nvPr>
        </p:nvSpPr>
        <p:spPr>
          <a:xfrm>
            <a:off x="1195647" y="6475270"/>
            <a:ext cx="832658" cy="365125"/>
          </a:xfrm>
        </p:spPr>
        <p:txBody>
          <a:bodyPr/>
          <a:lstStyle/>
          <a:p>
            <a:fld id="{18896B66-0B3A-474C-9C9C-E4F07B1F5DAD}" type="datetime1">
              <a:rPr lang="sv-SE" smtClean="0"/>
              <a:t>2025-01-31</a:t>
            </a:fld>
            <a:endParaRPr lang="sv-SE" dirty="0"/>
          </a:p>
        </p:txBody>
      </p:sp>
    </p:spTree>
    <p:extLst>
      <p:ext uri="{BB962C8B-B14F-4D97-AF65-F5344CB8AC3E}">
        <p14:creationId xmlns:p14="http://schemas.microsoft.com/office/powerpoint/2010/main" val="1280082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in 2 columns">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4C1ADE6-C058-9C40-B135-034EB97B437C}"/>
              </a:ext>
            </a:extLst>
          </p:cNvPr>
          <p:cNvSpPr>
            <a:spLocks noGrp="1"/>
          </p:cNvSpPr>
          <p:nvPr>
            <p:ph type="title" hasCustomPrompt="1"/>
          </p:nvPr>
        </p:nvSpPr>
        <p:spPr>
          <a:xfrm>
            <a:off x="1103709" y="265373"/>
            <a:ext cx="9360000" cy="657339"/>
          </a:xfrm>
        </p:spPr>
        <p:txBody>
          <a:bodyPr lIns="90000" bIns="18000"/>
          <a:lstStyle>
            <a:lvl1pPr>
              <a:defRPr/>
            </a:lvl1pPr>
          </a:lstStyle>
          <a:p>
            <a:r>
              <a:rPr lang="sv-SE"/>
              <a:t>Headline</a:t>
            </a:r>
          </a:p>
        </p:txBody>
      </p:sp>
      <p:sp>
        <p:nvSpPr>
          <p:cNvPr id="5" name="Platshållare för sidfot 4">
            <a:extLst>
              <a:ext uri="{FF2B5EF4-FFF2-40B4-BE49-F238E27FC236}">
                <a16:creationId xmlns:a16="http://schemas.microsoft.com/office/drawing/2014/main" id="{3A0D4D5C-5B1B-1441-A13B-8613512E59E2}"/>
              </a:ext>
            </a:extLst>
          </p:cNvPr>
          <p:cNvSpPr>
            <a:spLocks noGrp="1"/>
          </p:cNvSpPr>
          <p:nvPr>
            <p:ph type="ftr" sz="quarter" idx="11"/>
          </p:nvPr>
        </p:nvSpPr>
        <p:spPr>
          <a:xfrm>
            <a:off x="2053244" y="6475270"/>
            <a:ext cx="4320448" cy="365125"/>
          </a:xfrm>
        </p:spPr>
        <p:txBody>
          <a:bodyPr/>
          <a:lstStyle/>
          <a:p>
            <a:r>
              <a:rPr lang="sv-SE" dirty="0"/>
              <a:t>PRESENTATION TITLE/FOOTER</a:t>
            </a:r>
          </a:p>
        </p:txBody>
      </p:sp>
      <p:sp>
        <p:nvSpPr>
          <p:cNvPr id="6" name="Platshållare för bildnummer 5">
            <a:extLst>
              <a:ext uri="{FF2B5EF4-FFF2-40B4-BE49-F238E27FC236}">
                <a16:creationId xmlns:a16="http://schemas.microsoft.com/office/drawing/2014/main" id="{184FAE50-4669-D540-A55E-354FF0C59458}"/>
              </a:ext>
            </a:extLst>
          </p:cNvPr>
          <p:cNvSpPr>
            <a:spLocks noGrp="1"/>
          </p:cNvSpPr>
          <p:nvPr>
            <p:ph type="sldNum" sz="quarter" idx="12"/>
          </p:nvPr>
        </p:nvSpPr>
        <p:spPr>
          <a:xfrm>
            <a:off x="8735292" y="6475270"/>
            <a:ext cx="2743200" cy="365125"/>
          </a:xfrm>
        </p:spPr>
        <p:txBody>
          <a:bodyPr/>
          <a:lstStyle/>
          <a:p>
            <a:fld id="{F7283078-D760-1647-8B80-66BA8B52336D}" type="slidenum">
              <a:rPr lang="sv-SE" smtClean="0"/>
              <a:t>‹#›</a:t>
            </a:fld>
            <a:endParaRPr lang="sv-SE"/>
          </a:p>
        </p:txBody>
      </p:sp>
      <p:sp>
        <p:nvSpPr>
          <p:cNvPr id="9" name="Platshållare för innehåll 2">
            <a:extLst>
              <a:ext uri="{FF2B5EF4-FFF2-40B4-BE49-F238E27FC236}">
                <a16:creationId xmlns:a16="http://schemas.microsoft.com/office/drawing/2014/main" id="{590CF35B-F516-4A5B-A8AB-7A0A283629E9}"/>
              </a:ext>
            </a:extLst>
          </p:cNvPr>
          <p:cNvSpPr>
            <a:spLocks noGrp="1"/>
          </p:cNvSpPr>
          <p:nvPr>
            <p:ph idx="1"/>
          </p:nvPr>
        </p:nvSpPr>
        <p:spPr>
          <a:xfrm>
            <a:off x="1094400" y="1562400"/>
            <a:ext cx="4993785" cy="4768062"/>
          </a:xfrm>
        </p:spPr>
        <p:txBody>
          <a:bodyPr lIns="0" rIns="18000"/>
          <a:lstStyle>
            <a:lvl1pPr>
              <a:lnSpc>
                <a:spcPct val="100000"/>
              </a:lnSpc>
              <a:defRPr/>
            </a:lvl1pPr>
            <a:lvl2pPr marL="358775" indent="-215900">
              <a:lnSpc>
                <a:spcPct val="100000"/>
              </a:lnSpc>
              <a:tabLst/>
              <a:defRPr/>
            </a:lvl2pPr>
            <a:lvl3pPr marL="449263" indent="-196850">
              <a:lnSpc>
                <a:spcPct val="100000"/>
              </a:lnSpc>
              <a:tabLst/>
              <a:defRPr/>
            </a:lvl3pPr>
            <a:lvl4pPr marL="541338" indent="-180000">
              <a:lnSpc>
                <a:spcPct val="100000"/>
              </a:lnSpc>
              <a:tabLst/>
              <a:defRPr/>
            </a:lvl4pPr>
            <a:lvl5pPr marL="630000" indent="-162000">
              <a:lnSpc>
                <a:spcPct val="100000"/>
              </a:lnSpc>
              <a:tabLs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sv-SE" dirty="0"/>
          </a:p>
        </p:txBody>
      </p:sp>
      <p:sp>
        <p:nvSpPr>
          <p:cNvPr id="12" name="Platshållare för innehåll 2">
            <a:extLst>
              <a:ext uri="{FF2B5EF4-FFF2-40B4-BE49-F238E27FC236}">
                <a16:creationId xmlns:a16="http://schemas.microsoft.com/office/drawing/2014/main" id="{BA21051E-3C35-41FB-8E6B-797DB8F26971}"/>
              </a:ext>
            </a:extLst>
          </p:cNvPr>
          <p:cNvSpPr>
            <a:spLocks noGrp="1"/>
          </p:cNvSpPr>
          <p:nvPr>
            <p:ph idx="13"/>
          </p:nvPr>
        </p:nvSpPr>
        <p:spPr>
          <a:xfrm>
            <a:off x="6373692" y="1562400"/>
            <a:ext cx="4993785" cy="4768062"/>
          </a:xfrm>
        </p:spPr>
        <p:txBody>
          <a:bodyPr lIns="0" rIns="18000"/>
          <a:lstStyle>
            <a:lvl1pPr>
              <a:lnSpc>
                <a:spcPct val="100000"/>
              </a:lnSpc>
              <a:defRPr/>
            </a:lvl1pPr>
            <a:lvl2pPr marL="360000" indent="-216000">
              <a:lnSpc>
                <a:spcPct val="100000"/>
              </a:lnSpc>
              <a:tabLst/>
              <a:defRPr/>
            </a:lvl2pPr>
            <a:lvl3pPr marL="450000" indent="-198000">
              <a:lnSpc>
                <a:spcPct val="100000"/>
              </a:lnSpc>
              <a:tabLst/>
              <a:defRPr/>
            </a:lvl3pPr>
            <a:lvl4pPr marL="540000" indent="-180000">
              <a:lnSpc>
                <a:spcPct val="100000"/>
              </a:lnSpc>
              <a:tabLst/>
              <a:defRPr/>
            </a:lvl4pPr>
            <a:lvl5pPr marL="628650" indent="-162000">
              <a:lnSpc>
                <a:spcPct val="100000"/>
              </a:lnSpc>
              <a:tabLs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sv-SE" dirty="0"/>
          </a:p>
        </p:txBody>
      </p:sp>
      <p:sp>
        <p:nvSpPr>
          <p:cNvPr id="14" name="Platshållare för text 13">
            <a:extLst>
              <a:ext uri="{FF2B5EF4-FFF2-40B4-BE49-F238E27FC236}">
                <a16:creationId xmlns:a16="http://schemas.microsoft.com/office/drawing/2014/main" id="{DD16215C-7D16-4D0F-BA5D-E02EED6FB2D9}"/>
              </a:ext>
            </a:extLst>
          </p:cNvPr>
          <p:cNvSpPr>
            <a:spLocks noGrp="1"/>
          </p:cNvSpPr>
          <p:nvPr>
            <p:ph type="body" sz="quarter" idx="14" hasCustomPrompt="1"/>
          </p:nvPr>
        </p:nvSpPr>
        <p:spPr>
          <a:xfrm>
            <a:off x="1103709" y="931026"/>
            <a:ext cx="9360000" cy="507076"/>
          </a:xfrm>
        </p:spPr>
        <p:txBody>
          <a:bodyPr lIns="90000" tIns="18000">
            <a:noAutofit/>
          </a:bodyPr>
          <a:lstStyle>
            <a:lvl1pPr marL="0" indent="0">
              <a:spcBef>
                <a:spcPts val="0"/>
              </a:spcBef>
              <a:buFontTx/>
              <a:buNone/>
              <a:defRPr sz="2200">
                <a:solidFill>
                  <a:schemeClr val="accent1"/>
                </a:solidFill>
              </a:defRPr>
            </a:lvl1pPr>
            <a:lvl2pPr marL="82550" indent="0">
              <a:buNone/>
              <a:defRPr/>
            </a:lvl2pPr>
          </a:lstStyle>
          <a:p>
            <a:pPr lvl="0"/>
            <a:r>
              <a:rPr lang="sv-SE"/>
              <a:t>Sub-headline</a:t>
            </a:r>
          </a:p>
        </p:txBody>
      </p:sp>
      <p:sp>
        <p:nvSpPr>
          <p:cNvPr id="15" name="Rektangel 14">
            <a:extLst>
              <a:ext uri="{FF2B5EF4-FFF2-40B4-BE49-F238E27FC236}">
                <a16:creationId xmlns:a16="http://schemas.microsoft.com/office/drawing/2014/main" id="{87E2C692-2C39-4CA8-AA87-45E0F36B6A0E}"/>
              </a:ext>
            </a:extLst>
          </p:cNvPr>
          <p:cNvSpPr/>
          <p:nvPr userDrawn="1"/>
        </p:nvSpPr>
        <p:spPr>
          <a:xfrm>
            <a:off x="0" y="447675"/>
            <a:ext cx="292101" cy="64103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16" name="Bildobjekt 15">
            <a:extLst>
              <a:ext uri="{FF2B5EF4-FFF2-40B4-BE49-F238E27FC236}">
                <a16:creationId xmlns:a16="http://schemas.microsoft.com/office/drawing/2014/main" id="{E327627C-4BB8-4965-8107-0E7E741F8302}"/>
              </a:ext>
            </a:extLst>
          </p:cNvPr>
          <p:cNvPicPr>
            <a:picLocks noChangeAspect="1"/>
          </p:cNvPicPr>
          <p:nvPr userDrawn="1"/>
        </p:nvPicPr>
        <p:blipFill>
          <a:blip r:embed="rId2"/>
          <a:srcRect/>
          <a:stretch/>
        </p:blipFill>
        <p:spPr>
          <a:xfrm>
            <a:off x="10924611" y="417443"/>
            <a:ext cx="826394" cy="800100"/>
          </a:xfrm>
          <a:prstGeom prst="rect">
            <a:avLst/>
          </a:prstGeom>
        </p:spPr>
      </p:pic>
      <p:sp>
        <p:nvSpPr>
          <p:cNvPr id="11" name="Platshållare för datum 3">
            <a:extLst>
              <a:ext uri="{FF2B5EF4-FFF2-40B4-BE49-F238E27FC236}">
                <a16:creationId xmlns:a16="http://schemas.microsoft.com/office/drawing/2014/main" id="{154C1432-4F85-1F42-8016-9B83B89CC804}"/>
              </a:ext>
            </a:extLst>
          </p:cNvPr>
          <p:cNvSpPr>
            <a:spLocks noGrp="1"/>
          </p:cNvSpPr>
          <p:nvPr>
            <p:ph type="dt" sz="half" idx="10"/>
          </p:nvPr>
        </p:nvSpPr>
        <p:spPr>
          <a:xfrm>
            <a:off x="1195647" y="6475270"/>
            <a:ext cx="832658" cy="365125"/>
          </a:xfrm>
        </p:spPr>
        <p:txBody>
          <a:bodyPr/>
          <a:lstStyle/>
          <a:p>
            <a:fld id="{18896B66-0B3A-474C-9C9C-E4F07B1F5DAD}" type="datetime1">
              <a:rPr lang="sv-SE" smtClean="0"/>
              <a:t>2025-01-31</a:t>
            </a:fld>
            <a:endParaRPr lang="sv-SE" dirty="0"/>
          </a:p>
        </p:txBody>
      </p:sp>
    </p:spTree>
    <p:extLst>
      <p:ext uri="{BB962C8B-B14F-4D97-AF65-F5344CB8AC3E}">
        <p14:creationId xmlns:p14="http://schemas.microsoft.com/office/powerpoint/2010/main" val="2135108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in 3 columns">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4C1ADE6-C058-9C40-B135-034EB97B437C}"/>
              </a:ext>
            </a:extLst>
          </p:cNvPr>
          <p:cNvSpPr>
            <a:spLocks noGrp="1"/>
          </p:cNvSpPr>
          <p:nvPr>
            <p:ph type="title" hasCustomPrompt="1"/>
          </p:nvPr>
        </p:nvSpPr>
        <p:spPr>
          <a:xfrm>
            <a:off x="1103709" y="265373"/>
            <a:ext cx="9360000" cy="657339"/>
          </a:xfrm>
        </p:spPr>
        <p:txBody>
          <a:bodyPr lIns="90000" bIns="18000"/>
          <a:lstStyle>
            <a:lvl1pPr>
              <a:defRPr/>
            </a:lvl1pPr>
          </a:lstStyle>
          <a:p>
            <a:r>
              <a:rPr lang="sv-SE"/>
              <a:t>Headline</a:t>
            </a:r>
          </a:p>
        </p:txBody>
      </p:sp>
      <p:sp>
        <p:nvSpPr>
          <p:cNvPr id="5" name="Platshållare för sidfot 4">
            <a:extLst>
              <a:ext uri="{FF2B5EF4-FFF2-40B4-BE49-F238E27FC236}">
                <a16:creationId xmlns:a16="http://schemas.microsoft.com/office/drawing/2014/main" id="{3A0D4D5C-5B1B-1441-A13B-8613512E59E2}"/>
              </a:ext>
            </a:extLst>
          </p:cNvPr>
          <p:cNvSpPr>
            <a:spLocks noGrp="1"/>
          </p:cNvSpPr>
          <p:nvPr>
            <p:ph type="ftr" sz="quarter" idx="11"/>
          </p:nvPr>
        </p:nvSpPr>
        <p:spPr>
          <a:xfrm>
            <a:off x="2053244" y="6475270"/>
            <a:ext cx="4320448" cy="365125"/>
          </a:xfrm>
        </p:spPr>
        <p:txBody>
          <a:bodyPr/>
          <a:lstStyle/>
          <a:p>
            <a:r>
              <a:rPr lang="sv-SE" dirty="0"/>
              <a:t>PRESENTATION TITLE/FOOTER</a:t>
            </a:r>
          </a:p>
        </p:txBody>
      </p:sp>
      <p:sp>
        <p:nvSpPr>
          <p:cNvPr id="6" name="Platshållare för bildnummer 5">
            <a:extLst>
              <a:ext uri="{FF2B5EF4-FFF2-40B4-BE49-F238E27FC236}">
                <a16:creationId xmlns:a16="http://schemas.microsoft.com/office/drawing/2014/main" id="{184FAE50-4669-D540-A55E-354FF0C59458}"/>
              </a:ext>
            </a:extLst>
          </p:cNvPr>
          <p:cNvSpPr>
            <a:spLocks noGrp="1"/>
          </p:cNvSpPr>
          <p:nvPr>
            <p:ph type="sldNum" sz="quarter" idx="12"/>
          </p:nvPr>
        </p:nvSpPr>
        <p:spPr>
          <a:xfrm>
            <a:off x="8735292" y="6475270"/>
            <a:ext cx="2743200" cy="365125"/>
          </a:xfrm>
        </p:spPr>
        <p:txBody>
          <a:bodyPr/>
          <a:lstStyle/>
          <a:p>
            <a:fld id="{F7283078-D760-1647-8B80-66BA8B52336D}" type="slidenum">
              <a:rPr lang="sv-SE" smtClean="0"/>
              <a:t>‹#›</a:t>
            </a:fld>
            <a:endParaRPr lang="sv-SE"/>
          </a:p>
        </p:txBody>
      </p:sp>
      <p:sp>
        <p:nvSpPr>
          <p:cNvPr id="9" name="Platshållare för innehåll 2">
            <a:extLst>
              <a:ext uri="{FF2B5EF4-FFF2-40B4-BE49-F238E27FC236}">
                <a16:creationId xmlns:a16="http://schemas.microsoft.com/office/drawing/2014/main" id="{590CF35B-F516-4A5B-A8AB-7A0A283629E9}"/>
              </a:ext>
            </a:extLst>
          </p:cNvPr>
          <p:cNvSpPr>
            <a:spLocks noGrp="1"/>
          </p:cNvSpPr>
          <p:nvPr>
            <p:ph idx="1"/>
          </p:nvPr>
        </p:nvSpPr>
        <p:spPr>
          <a:xfrm>
            <a:off x="1094400" y="1562400"/>
            <a:ext cx="3255409" cy="4768062"/>
          </a:xfrm>
        </p:spPr>
        <p:txBody>
          <a:bodyPr lIns="0" rIns="18000"/>
          <a:lstStyle>
            <a:lvl1pPr>
              <a:lnSpc>
                <a:spcPct val="100000"/>
              </a:lnSpc>
              <a:defRPr/>
            </a:lvl1pPr>
            <a:lvl2pPr marL="360000" indent="-216000">
              <a:lnSpc>
                <a:spcPct val="100000"/>
              </a:lnSpc>
              <a:tabLst/>
              <a:defRPr/>
            </a:lvl2pPr>
            <a:lvl3pPr marL="449263" indent="-196850">
              <a:lnSpc>
                <a:spcPct val="100000"/>
              </a:lnSpc>
              <a:tabLst/>
              <a:defRPr/>
            </a:lvl3pPr>
            <a:lvl4pPr marL="541338" indent="-180975">
              <a:lnSpc>
                <a:spcPct val="100000"/>
              </a:lnSpc>
              <a:tabLst/>
              <a:defRPr/>
            </a:lvl4pPr>
            <a:lvl5pPr marL="630000" indent="-162000">
              <a:lnSpc>
                <a:spcPct val="100000"/>
              </a:lnSpc>
              <a:tabLs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sv-SE" dirty="0"/>
          </a:p>
        </p:txBody>
      </p:sp>
      <p:sp>
        <p:nvSpPr>
          <p:cNvPr id="14" name="Platshållare för text 13">
            <a:extLst>
              <a:ext uri="{FF2B5EF4-FFF2-40B4-BE49-F238E27FC236}">
                <a16:creationId xmlns:a16="http://schemas.microsoft.com/office/drawing/2014/main" id="{DD16215C-7D16-4D0F-BA5D-E02EED6FB2D9}"/>
              </a:ext>
            </a:extLst>
          </p:cNvPr>
          <p:cNvSpPr>
            <a:spLocks noGrp="1"/>
          </p:cNvSpPr>
          <p:nvPr>
            <p:ph type="body" sz="quarter" idx="14" hasCustomPrompt="1"/>
          </p:nvPr>
        </p:nvSpPr>
        <p:spPr>
          <a:xfrm>
            <a:off x="1103709" y="931026"/>
            <a:ext cx="9360000" cy="507076"/>
          </a:xfrm>
        </p:spPr>
        <p:txBody>
          <a:bodyPr lIns="90000" tIns="18000">
            <a:noAutofit/>
          </a:bodyPr>
          <a:lstStyle>
            <a:lvl1pPr marL="0" indent="0">
              <a:spcBef>
                <a:spcPts val="0"/>
              </a:spcBef>
              <a:buFontTx/>
              <a:buNone/>
              <a:defRPr sz="2200">
                <a:solidFill>
                  <a:schemeClr val="accent1"/>
                </a:solidFill>
              </a:defRPr>
            </a:lvl1pPr>
            <a:lvl2pPr marL="82550" indent="0">
              <a:buNone/>
              <a:defRPr/>
            </a:lvl2pPr>
          </a:lstStyle>
          <a:p>
            <a:pPr lvl="0"/>
            <a:r>
              <a:rPr lang="sv-SE"/>
              <a:t>Sub-headline</a:t>
            </a:r>
          </a:p>
        </p:txBody>
      </p:sp>
      <p:sp>
        <p:nvSpPr>
          <p:cNvPr id="15" name="Rektangel 14">
            <a:extLst>
              <a:ext uri="{FF2B5EF4-FFF2-40B4-BE49-F238E27FC236}">
                <a16:creationId xmlns:a16="http://schemas.microsoft.com/office/drawing/2014/main" id="{87E2C692-2C39-4CA8-AA87-45E0F36B6A0E}"/>
              </a:ext>
            </a:extLst>
          </p:cNvPr>
          <p:cNvSpPr/>
          <p:nvPr userDrawn="1"/>
        </p:nvSpPr>
        <p:spPr>
          <a:xfrm>
            <a:off x="0" y="447675"/>
            <a:ext cx="292101" cy="64103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16" name="Bildobjekt 15">
            <a:extLst>
              <a:ext uri="{FF2B5EF4-FFF2-40B4-BE49-F238E27FC236}">
                <a16:creationId xmlns:a16="http://schemas.microsoft.com/office/drawing/2014/main" id="{E327627C-4BB8-4965-8107-0E7E741F8302}"/>
              </a:ext>
            </a:extLst>
          </p:cNvPr>
          <p:cNvPicPr>
            <a:picLocks noChangeAspect="1"/>
          </p:cNvPicPr>
          <p:nvPr userDrawn="1"/>
        </p:nvPicPr>
        <p:blipFill>
          <a:blip r:embed="rId2"/>
          <a:srcRect/>
          <a:stretch/>
        </p:blipFill>
        <p:spPr>
          <a:xfrm>
            <a:off x="10924611" y="417443"/>
            <a:ext cx="826394" cy="800100"/>
          </a:xfrm>
          <a:prstGeom prst="rect">
            <a:avLst/>
          </a:prstGeom>
        </p:spPr>
      </p:pic>
      <p:sp>
        <p:nvSpPr>
          <p:cNvPr id="13" name="Platshållare för innehåll 2">
            <a:extLst>
              <a:ext uri="{FF2B5EF4-FFF2-40B4-BE49-F238E27FC236}">
                <a16:creationId xmlns:a16="http://schemas.microsoft.com/office/drawing/2014/main" id="{B2D0E559-A900-41F3-93C5-387A7764A152}"/>
              </a:ext>
            </a:extLst>
          </p:cNvPr>
          <p:cNvSpPr>
            <a:spLocks noGrp="1"/>
          </p:cNvSpPr>
          <p:nvPr>
            <p:ph idx="15"/>
          </p:nvPr>
        </p:nvSpPr>
        <p:spPr>
          <a:xfrm>
            <a:off x="4605297" y="1562400"/>
            <a:ext cx="3255409" cy="4768062"/>
          </a:xfrm>
        </p:spPr>
        <p:txBody>
          <a:bodyPr lIns="0" rIns="18000"/>
          <a:lstStyle>
            <a:lvl1pPr>
              <a:lnSpc>
                <a:spcPct val="100000"/>
              </a:lnSpc>
              <a:defRPr/>
            </a:lvl1pPr>
            <a:lvl2pPr marL="360000" indent="-216000">
              <a:lnSpc>
                <a:spcPct val="100000"/>
              </a:lnSpc>
              <a:tabLst/>
              <a:defRPr/>
            </a:lvl2pPr>
            <a:lvl3pPr marL="450000" indent="-198000">
              <a:lnSpc>
                <a:spcPct val="100000"/>
              </a:lnSpc>
              <a:tabLst/>
              <a:defRPr/>
            </a:lvl3pPr>
            <a:lvl4pPr marL="539750" indent="-196850">
              <a:lnSpc>
                <a:spcPct val="100000"/>
              </a:lnSpc>
              <a:tabLst/>
              <a:defRPr/>
            </a:lvl4pPr>
            <a:lvl5pPr marL="630000" indent="-162000">
              <a:lnSpc>
                <a:spcPct val="100000"/>
              </a:lnSpc>
              <a:tabLs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sv-SE" dirty="0"/>
          </a:p>
        </p:txBody>
      </p:sp>
      <p:sp>
        <p:nvSpPr>
          <p:cNvPr id="17" name="Platshållare för innehåll 2">
            <a:extLst>
              <a:ext uri="{FF2B5EF4-FFF2-40B4-BE49-F238E27FC236}">
                <a16:creationId xmlns:a16="http://schemas.microsoft.com/office/drawing/2014/main" id="{E4E99B3B-ADB3-4D1A-9A7F-AA1B8528E6C7}"/>
              </a:ext>
            </a:extLst>
          </p:cNvPr>
          <p:cNvSpPr>
            <a:spLocks noGrp="1"/>
          </p:cNvSpPr>
          <p:nvPr>
            <p:ph idx="16"/>
          </p:nvPr>
        </p:nvSpPr>
        <p:spPr>
          <a:xfrm>
            <a:off x="8116194" y="1562400"/>
            <a:ext cx="3255409" cy="4768062"/>
          </a:xfrm>
        </p:spPr>
        <p:txBody>
          <a:bodyPr lIns="0" rIns="18000"/>
          <a:lstStyle>
            <a:lvl1pPr>
              <a:lnSpc>
                <a:spcPct val="100000"/>
              </a:lnSpc>
              <a:defRPr/>
            </a:lvl1pPr>
            <a:lvl2pPr marL="360000" indent="-216000">
              <a:lnSpc>
                <a:spcPct val="100000"/>
              </a:lnSpc>
              <a:tabLst/>
              <a:defRPr/>
            </a:lvl2pPr>
            <a:lvl3pPr marL="450000" indent="-198000">
              <a:lnSpc>
                <a:spcPct val="100000"/>
              </a:lnSpc>
              <a:tabLst/>
              <a:defRPr/>
            </a:lvl3pPr>
            <a:lvl4pPr marL="540000" indent="-180000">
              <a:lnSpc>
                <a:spcPct val="100000"/>
              </a:lnSpc>
              <a:tabLst/>
              <a:defRPr/>
            </a:lvl4pPr>
            <a:lvl5pPr marL="630000" indent="-162000">
              <a:lnSpc>
                <a:spcPct val="100000"/>
              </a:lnSpc>
              <a:tabLs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sv-SE" dirty="0"/>
          </a:p>
        </p:txBody>
      </p:sp>
      <p:sp>
        <p:nvSpPr>
          <p:cNvPr id="12" name="Platshållare för datum 3">
            <a:extLst>
              <a:ext uri="{FF2B5EF4-FFF2-40B4-BE49-F238E27FC236}">
                <a16:creationId xmlns:a16="http://schemas.microsoft.com/office/drawing/2014/main" id="{F91A8E7B-C629-D343-8A83-7EB0ADF6087A}"/>
              </a:ext>
            </a:extLst>
          </p:cNvPr>
          <p:cNvSpPr>
            <a:spLocks noGrp="1"/>
          </p:cNvSpPr>
          <p:nvPr>
            <p:ph type="dt" sz="half" idx="10"/>
          </p:nvPr>
        </p:nvSpPr>
        <p:spPr>
          <a:xfrm>
            <a:off x="1195647" y="6475270"/>
            <a:ext cx="832658" cy="365125"/>
          </a:xfrm>
        </p:spPr>
        <p:txBody>
          <a:bodyPr/>
          <a:lstStyle/>
          <a:p>
            <a:fld id="{18896B66-0B3A-474C-9C9C-E4F07B1F5DAD}" type="datetime1">
              <a:rPr lang="sv-SE" smtClean="0"/>
              <a:t>2025-01-31</a:t>
            </a:fld>
            <a:endParaRPr lang="sv-SE" dirty="0"/>
          </a:p>
        </p:txBody>
      </p:sp>
    </p:spTree>
    <p:extLst>
      <p:ext uri="{BB962C8B-B14F-4D97-AF65-F5344CB8AC3E}">
        <p14:creationId xmlns:p14="http://schemas.microsoft.com/office/powerpoint/2010/main" val="2667666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 image">
    <p:spTree>
      <p:nvGrpSpPr>
        <p:cNvPr id="1" name=""/>
        <p:cNvGrpSpPr/>
        <p:nvPr/>
      </p:nvGrpSpPr>
      <p:grpSpPr>
        <a:xfrm>
          <a:off x="0" y="0"/>
          <a:ext cx="0" cy="0"/>
          <a:chOff x="0" y="0"/>
          <a:chExt cx="0" cy="0"/>
        </a:xfrm>
      </p:grpSpPr>
      <p:sp>
        <p:nvSpPr>
          <p:cNvPr id="7" name="Platshållare för bild 6">
            <a:extLst>
              <a:ext uri="{FF2B5EF4-FFF2-40B4-BE49-F238E27FC236}">
                <a16:creationId xmlns:a16="http://schemas.microsoft.com/office/drawing/2014/main" id="{16B191E2-1C71-4B4C-B562-DD793673C24E}"/>
              </a:ext>
            </a:extLst>
          </p:cNvPr>
          <p:cNvSpPr>
            <a:spLocks noGrp="1"/>
          </p:cNvSpPr>
          <p:nvPr>
            <p:ph type="pic" sz="quarter" idx="15" hasCustomPrompt="1"/>
          </p:nvPr>
        </p:nvSpPr>
        <p:spPr>
          <a:xfrm>
            <a:off x="6373813" y="1562100"/>
            <a:ext cx="4994275" cy="4768850"/>
          </a:xfrm>
          <a:solidFill>
            <a:schemeClr val="bg1">
              <a:lumMod val="85000"/>
            </a:schemeClr>
          </a:solidFill>
        </p:spPr>
        <p:txBody>
          <a:bodyPr>
            <a:normAutofit/>
          </a:bodyPr>
          <a:lstStyle>
            <a:lvl1pPr marL="0" indent="0" algn="ctr">
              <a:buFontTx/>
              <a:buNone/>
              <a:defRPr sz="800">
                <a:solidFill>
                  <a:srgbClr val="666666"/>
                </a:solidFill>
              </a:defRPr>
            </a:lvl1pPr>
          </a:lstStyle>
          <a:p>
            <a:r>
              <a:rPr lang="sv-SE"/>
              <a:t>INSERT IMAGE</a:t>
            </a:r>
          </a:p>
        </p:txBody>
      </p:sp>
      <p:sp>
        <p:nvSpPr>
          <p:cNvPr id="2" name="Rubrik 1">
            <a:extLst>
              <a:ext uri="{FF2B5EF4-FFF2-40B4-BE49-F238E27FC236}">
                <a16:creationId xmlns:a16="http://schemas.microsoft.com/office/drawing/2014/main" id="{74C1ADE6-C058-9C40-B135-034EB97B437C}"/>
              </a:ext>
            </a:extLst>
          </p:cNvPr>
          <p:cNvSpPr>
            <a:spLocks noGrp="1"/>
          </p:cNvSpPr>
          <p:nvPr>
            <p:ph type="title" hasCustomPrompt="1"/>
          </p:nvPr>
        </p:nvSpPr>
        <p:spPr>
          <a:xfrm>
            <a:off x="1103709" y="265373"/>
            <a:ext cx="9360000" cy="657339"/>
          </a:xfrm>
        </p:spPr>
        <p:txBody>
          <a:bodyPr lIns="90000" bIns="18000"/>
          <a:lstStyle>
            <a:lvl1pPr>
              <a:defRPr/>
            </a:lvl1pPr>
          </a:lstStyle>
          <a:p>
            <a:r>
              <a:rPr lang="sv-SE"/>
              <a:t>Headline</a:t>
            </a:r>
          </a:p>
        </p:txBody>
      </p:sp>
      <p:sp>
        <p:nvSpPr>
          <p:cNvPr id="5" name="Platshållare för sidfot 4">
            <a:extLst>
              <a:ext uri="{FF2B5EF4-FFF2-40B4-BE49-F238E27FC236}">
                <a16:creationId xmlns:a16="http://schemas.microsoft.com/office/drawing/2014/main" id="{3A0D4D5C-5B1B-1441-A13B-8613512E59E2}"/>
              </a:ext>
            </a:extLst>
          </p:cNvPr>
          <p:cNvSpPr>
            <a:spLocks noGrp="1"/>
          </p:cNvSpPr>
          <p:nvPr>
            <p:ph type="ftr" sz="quarter" idx="11"/>
          </p:nvPr>
        </p:nvSpPr>
        <p:spPr>
          <a:xfrm>
            <a:off x="2053244" y="6475270"/>
            <a:ext cx="4320448" cy="365125"/>
          </a:xfrm>
        </p:spPr>
        <p:txBody>
          <a:bodyPr/>
          <a:lstStyle/>
          <a:p>
            <a:r>
              <a:rPr lang="sv-SE" dirty="0"/>
              <a:t>PRESENTATION TITL  FOOTER</a:t>
            </a:r>
          </a:p>
        </p:txBody>
      </p:sp>
      <p:sp>
        <p:nvSpPr>
          <p:cNvPr id="6" name="Platshållare för bildnummer 5">
            <a:extLst>
              <a:ext uri="{FF2B5EF4-FFF2-40B4-BE49-F238E27FC236}">
                <a16:creationId xmlns:a16="http://schemas.microsoft.com/office/drawing/2014/main" id="{184FAE50-4669-D540-A55E-354FF0C59458}"/>
              </a:ext>
            </a:extLst>
          </p:cNvPr>
          <p:cNvSpPr>
            <a:spLocks noGrp="1"/>
          </p:cNvSpPr>
          <p:nvPr>
            <p:ph type="sldNum" sz="quarter" idx="12"/>
          </p:nvPr>
        </p:nvSpPr>
        <p:spPr>
          <a:xfrm>
            <a:off x="8735292" y="6475270"/>
            <a:ext cx="2743200" cy="365125"/>
          </a:xfrm>
        </p:spPr>
        <p:txBody>
          <a:bodyPr/>
          <a:lstStyle/>
          <a:p>
            <a:fld id="{F7283078-D760-1647-8B80-66BA8B52336D}" type="slidenum">
              <a:rPr lang="sv-SE" smtClean="0"/>
              <a:t>‹#›</a:t>
            </a:fld>
            <a:endParaRPr lang="sv-SE"/>
          </a:p>
        </p:txBody>
      </p:sp>
      <p:sp>
        <p:nvSpPr>
          <p:cNvPr id="9" name="Platshållare för innehåll 2">
            <a:extLst>
              <a:ext uri="{FF2B5EF4-FFF2-40B4-BE49-F238E27FC236}">
                <a16:creationId xmlns:a16="http://schemas.microsoft.com/office/drawing/2014/main" id="{590CF35B-F516-4A5B-A8AB-7A0A283629E9}"/>
              </a:ext>
            </a:extLst>
          </p:cNvPr>
          <p:cNvSpPr>
            <a:spLocks noGrp="1"/>
          </p:cNvSpPr>
          <p:nvPr>
            <p:ph idx="1"/>
          </p:nvPr>
        </p:nvSpPr>
        <p:spPr>
          <a:xfrm>
            <a:off x="1094400" y="1562400"/>
            <a:ext cx="4993785" cy="4768062"/>
          </a:xfrm>
        </p:spPr>
        <p:txBody>
          <a:bodyPr lIns="0" rIns="18000"/>
          <a:lstStyle>
            <a:lvl1pPr>
              <a:lnSpc>
                <a:spcPct val="100000"/>
              </a:lnSpc>
              <a:defRPr/>
            </a:lvl1pPr>
            <a:lvl2pPr marL="360000" indent="-216000">
              <a:lnSpc>
                <a:spcPct val="100000"/>
              </a:lnSpc>
              <a:tabLst/>
              <a:defRPr/>
            </a:lvl2pPr>
            <a:lvl3pPr marL="450000" indent="-198000">
              <a:lnSpc>
                <a:spcPct val="100000"/>
              </a:lnSpc>
              <a:tabLst/>
              <a:defRPr/>
            </a:lvl3pPr>
            <a:lvl4pPr marL="540000" indent="-180000">
              <a:lnSpc>
                <a:spcPct val="100000"/>
              </a:lnSpc>
              <a:tabLst/>
              <a:defRPr/>
            </a:lvl4pPr>
            <a:lvl5pPr marL="630000" indent="-162000">
              <a:lnSpc>
                <a:spcPct val="100000"/>
              </a:lnSpc>
              <a:tabLs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sv-SE" dirty="0"/>
          </a:p>
        </p:txBody>
      </p:sp>
      <p:sp>
        <p:nvSpPr>
          <p:cNvPr id="14" name="Platshållare för text 13">
            <a:extLst>
              <a:ext uri="{FF2B5EF4-FFF2-40B4-BE49-F238E27FC236}">
                <a16:creationId xmlns:a16="http://schemas.microsoft.com/office/drawing/2014/main" id="{DD16215C-7D16-4D0F-BA5D-E02EED6FB2D9}"/>
              </a:ext>
            </a:extLst>
          </p:cNvPr>
          <p:cNvSpPr>
            <a:spLocks noGrp="1"/>
          </p:cNvSpPr>
          <p:nvPr>
            <p:ph type="body" sz="quarter" idx="14" hasCustomPrompt="1"/>
          </p:nvPr>
        </p:nvSpPr>
        <p:spPr>
          <a:xfrm>
            <a:off x="1103709" y="931026"/>
            <a:ext cx="9360000" cy="507076"/>
          </a:xfrm>
        </p:spPr>
        <p:txBody>
          <a:bodyPr lIns="90000" tIns="18000">
            <a:noAutofit/>
          </a:bodyPr>
          <a:lstStyle>
            <a:lvl1pPr marL="0" indent="0">
              <a:spcBef>
                <a:spcPts val="0"/>
              </a:spcBef>
              <a:buFontTx/>
              <a:buNone/>
              <a:defRPr sz="2200">
                <a:solidFill>
                  <a:schemeClr val="accent1"/>
                </a:solidFill>
              </a:defRPr>
            </a:lvl1pPr>
            <a:lvl2pPr marL="82550" indent="0">
              <a:buNone/>
              <a:defRPr/>
            </a:lvl2pPr>
          </a:lstStyle>
          <a:p>
            <a:pPr lvl="0"/>
            <a:r>
              <a:rPr lang="sv-SE"/>
              <a:t>Sub-headline</a:t>
            </a:r>
          </a:p>
        </p:txBody>
      </p:sp>
      <p:sp>
        <p:nvSpPr>
          <p:cNvPr id="11" name="Rektangel 10">
            <a:extLst>
              <a:ext uri="{FF2B5EF4-FFF2-40B4-BE49-F238E27FC236}">
                <a16:creationId xmlns:a16="http://schemas.microsoft.com/office/drawing/2014/main" id="{BC4F3A85-66E6-412A-97CD-99D922EFBEE2}"/>
              </a:ext>
            </a:extLst>
          </p:cNvPr>
          <p:cNvSpPr/>
          <p:nvPr userDrawn="1"/>
        </p:nvSpPr>
        <p:spPr>
          <a:xfrm>
            <a:off x="0" y="447675"/>
            <a:ext cx="292101" cy="64103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13" name="Bildobjekt 12">
            <a:extLst>
              <a:ext uri="{FF2B5EF4-FFF2-40B4-BE49-F238E27FC236}">
                <a16:creationId xmlns:a16="http://schemas.microsoft.com/office/drawing/2014/main" id="{506E76ED-0FF0-4A03-8EB9-06B57B12EC11}"/>
              </a:ext>
            </a:extLst>
          </p:cNvPr>
          <p:cNvPicPr>
            <a:picLocks noChangeAspect="1"/>
          </p:cNvPicPr>
          <p:nvPr userDrawn="1"/>
        </p:nvPicPr>
        <p:blipFill>
          <a:blip r:embed="rId2"/>
          <a:srcRect/>
          <a:stretch/>
        </p:blipFill>
        <p:spPr>
          <a:xfrm>
            <a:off x="10924611" y="417443"/>
            <a:ext cx="826394" cy="800100"/>
          </a:xfrm>
          <a:prstGeom prst="rect">
            <a:avLst/>
          </a:prstGeom>
        </p:spPr>
      </p:pic>
      <p:sp>
        <p:nvSpPr>
          <p:cNvPr id="12" name="Platshållare för datum 3">
            <a:extLst>
              <a:ext uri="{FF2B5EF4-FFF2-40B4-BE49-F238E27FC236}">
                <a16:creationId xmlns:a16="http://schemas.microsoft.com/office/drawing/2014/main" id="{5D496E45-863B-704B-B14F-5E0F58578D86}"/>
              </a:ext>
            </a:extLst>
          </p:cNvPr>
          <p:cNvSpPr>
            <a:spLocks noGrp="1"/>
          </p:cNvSpPr>
          <p:nvPr>
            <p:ph type="dt" sz="half" idx="10"/>
          </p:nvPr>
        </p:nvSpPr>
        <p:spPr>
          <a:xfrm>
            <a:off x="1195647" y="6475270"/>
            <a:ext cx="832658" cy="365125"/>
          </a:xfrm>
        </p:spPr>
        <p:txBody>
          <a:bodyPr/>
          <a:lstStyle/>
          <a:p>
            <a:fld id="{18896B66-0B3A-474C-9C9C-E4F07B1F5DAD}" type="datetime1">
              <a:rPr lang="sv-SE" smtClean="0"/>
              <a:t>2025-01-31</a:t>
            </a:fld>
            <a:endParaRPr lang="sv-SE" dirty="0"/>
          </a:p>
        </p:txBody>
      </p:sp>
    </p:spTree>
    <p:extLst>
      <p:ext uri="{BB962C8B-B14F-4D97-AF65-F5344CB8AC3E}">
        <p14:creationId xmlns:p14="http://schemas.microsoft.com/office/powerpoint/2010/main" val="1066558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mage. Full width">
    <p:spTree>
      <p:nvGrpSpPr>
        <p:cNvPr id="1" name=""/>
        <p:cNvGrpSpPr/>
        <p:nvPr/>
      </p:nvGrpSpPr>
      <p:grpSpPr>
        <a:xfrm>
          <a:off x="0" y="0"/>
          <a:ext cx="0" cy="0"/>
          <a:chOff x="0" y="0"/>
          <a:chExt cx="0" cy="0"/>
        </a:xfrm>
      </p:grpSpPr>
      <p:sp>
        <p:nvSpPr>
          <p:cNvPr id="13" name="Platshållare för bild 12">
            <a:extLst>
              <a:ext uri="{FF2B5EF4-FFF2-40B4-BE49-F238E27FC236}">
                <a16:creationId xmlns:a16="http://schemas.microsoft.com/office/drawing/2014/main" id="{4FD00856-A3E1-48A7-B9CD-D7B89BD6A06C}"/>
              </a:ext>
            </a:extLst>
          </p:cNvPr>
          <p:cNvSpPr>
            <a:spLocks noGrp="1"/>
          </p:cNvSpPr>
          <p:nvPr>
            <p:ph type="pic" sz="quarter" idx="12" hasCustomPrompt="1"/>
          </p:nvPr>
        </p:nvSpPr>
        <p:spPr>
          <a:xfrm>
            <a:off x="0" y="0"/>
            <a:ext cx="12192000" cy="6858000"/>
          </a:xfrm>
          <a:solidFill>
            <a:schemeClr val="bg1">
              <a:lumMod val="85000"/>
            </a:schemeClr>
          </a:solidFill>
        </p:spPr>
        <p:txBody>
          <a:bodyPr>
            <a:normAutofit/>
          </a:bodyPr>
          <a:lstStyle>
            <a:lvl1pPr algn="ctr">
              <a:defRPr sz="800"/>
            </a:lvl1pPr>
          </a:lstStyle>
          <a:p>
            <a:r>
              <a:rPr lang="sv-SE" dirty="0"/>
              <a:t>INSERT IMAGE</a:t>
            </a:r>
          </a:p>
        </p:txBody>
      </p:sp>
      <p:sp>
        <p:nvSpPr>
          <p:cNvPr id="9" name="Platshållare för text 8">
            <a:extLst>
              <a:ext uri="{FF2B5EF4-FFF2-40B4-BE49-F238E27FC236}">
                <a16:creationId xmlns:a16="http://schemas.microsoft.com/office/drawing/2014/main" id="{A8D8C0FE-DA05-418D-9F18-A5A81125AD3F}"/>
              </a:ext>
            </a:extLst>
          </p:cNvPr>
          <p:cNvSpPr>
            <a:spLocks noGrp="1"/>
          </p:cNvSpPr>
          <p:nvPr>
            <p:ph type="body" sz="quarter" idx="11"/>
          </p:nvPr>
        </p:nvSpPr>
        <p:spPr>
          <a:xfrm>
            <a:off x="10924611" y="417443"/>
            <a:ext cx="828000" cy="799200"/>
          </a:xfrm>
          <a:blipFill>
            <a:blip r:embed="rId2"/>
            <a:stretch>
              <a:fillRect/>
            </a:stretch>
          </a:blipFill>
        </p:spPr>
        <p:txBody>
          <a:bodyPr>
            <a:normAutofit/>
          </a:bodyPr>
          <a:lstStyle>
            <a:lvl1pPr marL="0" indent="0">
              <a:buFontTx/>
              <a:buNone/>
              <a:defRPr sz="100">
                <a:noFill/>
              </a:defRPr>
            </a:lvl1pPr>
          </a:lstStyle>
          <a:p>
            <a:pPr lvl="0"/>
            <a:r>
              <a:rPr lang="en-US"/>
              <a:t>Edit Master text styles</a:t>
            </a:r>
          </a:p>
        </p:txBody>
      </p:sp>
      <p:sp>
        <p:nvSpPr>
          <p:cNvPr id="7" name="Platshållare för text 6">
            <a:extLst>
              <a:ext uri="{FF2B5EF4-FFF2-40B4-BE49-F238E27FC236}">
                <a16:creationId xmlns:a16="http://schemas.microsoft.com/office/drawing/2014/main" id="{1848DA8D-03CE-4CA5-A851-F6ABAE67A9B0}"/>
              </a:ext>
            </a:extLst>
          </p:cNvPr>
          <p:cNvSpPr>
            <a:spLocks noGrp="1"/>
          </p:cNvSpPr>
          <p:nvPr>
            <p:ph type="body" sz="quarter" idx="10"/>
          </p:nvPr>
        </p:nvSpPr>
        <p:spPr>
          <a:xfrm>
            <a:off x="0" y="447675"/>
            <a:ext cx="292100" cy="6410325"/>
          </a:xfrm>
          <a:solidFill>
            <a:schemeClr val="bg1"/>
          </a:solidFill>
        </p:spPr>
        <p:txBody>
          <a:bodyPr>
            <a:normAutofit/>
          </a:bodyPr>
          <a:lstStyle>
            <a:lvl1pPr marL="0" indent="0">
              <a:buFontTx/>
              <a:buNone/>
              <a:defRPr sz="100">
                <a:noFill/>
              </a:defRPr>
            </a:lvl1pPr>
          </a:lstStyle>
          <a:p>
            <a:pPr lvl="0"/>
            <a:r>
              <a:rPr lang="en-US"/>
              <a:t>Edit Master text styles</a:t>
            </a:r>
          </a:p>
        </p:txBody>
      </p:sp>
      <p:sp>
        <p:nvSpPr>
          <p:cNvPr id="5" name="Rubrik 1">
            <a:extLst>
              <a:ext uri="{FF2B5EF4-FFF2-40B4-BE49-F238E27FC236}">
                <a16:creationId xmlns:a16="http://schemas.microsoft.com/office/drawing/2014/main" id="{8F5BB748-C0D0-CB4F-BA93-7488E4BA7050}"/>
              </a:ext>
            </a:extLst>
          </p:cNvPr>
          <p:cNvSpPr>
            <a:spLocks noGrp="1"/>
          </p:cNvSpPr>
          <p:nvPr>
            <p:ph type="title" hasCustomPrompt="1"/>
          </p:nvPr>
        </p:nvSpPr>
        <p:spPr>
          <a:xfrm>
            <a:off x="1103709" y="265373"/>
            <a:ext cx="9360000" cy="657339"/>
          </a:xfrm>
        </p:spPr>
        <p:txBody>
          <a:bodyPr lIns="90000" bIns="18000"/>
          <a:lstStyle>
            <a:lvl1pPr>
              <a:defRPr>
                <a:solidFill>
                  <a:schemeClr val="bg1"/>
                </a:solidFill>
              </a:defRPr>
            </a:lvl1pPr>
          </a:lstStyle>
          <a:p>
            <a:r>
              <a:rPr lang="sv-SE" dirty="0"/>
              <a:t>Image </a:t>
            </a:r>
            <a:r>
              <a:rPr lang="sv-SE" dirty="0" err="1"/>
              <a:t>title</a:t>
            </a:r>
            <a:endParaRPr lang="sv-SE" dirty="0"/>
          </a:p>
        </p:txBody>
      </p:sp>
    </p:spTree>
    <p:extLst>
      <p:ext uri="{BB962C8B-B14F-4D97-AF65-F5344CB8AC3E}">
        <p14:creationId xmlns:p14="http://schemas.microsoft.com/office/powerpoint/2010/main" val="532865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81532B06-EA3A-AA45-A1FA-C8E1873FD090}"/>
              </a:ext>
            </a:extLst>
          </p:cNvPr>
          <p:cNvSpPr>
            <a:spLocks noGrp="1"/>
          </p:cNvSpPr>
          <p:nvPr>
            <p:ph type="title"/>
          </p:nvPr>
        </p:nvSpPr>
        <p:spPr>
          <a:xfrm>
            <a:off x="1103709" y="281999"/>
            <a:ext cx="9478393" cy="657340"/>
          </a:xfrm>
          <a:prstGeom prst="rect">
            <a:avLst/>
          </a:prstGeom>
        </p:spPr>
        <p:txBody>
          <a:bodyPr vert="horz" lIns="90000" tIns="45720" rIns="91440" bIns="45720" rtlCol="0" anchor="t" anchorCtr="0">
            <a:noAutofit/>
          </a:bodyPr>
          <a:lstStyle/>
          <a:p>
            <a:r>
              <a:rPr lang="sv-SE"/>
              <a:t>Klicka här för att ändra mall för rubrikformat</a:t>
            </a:r>
          </a:p>
        </p:txBody>
      </p:sp>
      <p:sp>
        <p:nvSpPr>
          <p:cNvPr id="4" name="Platshållare för datum 3">
            <a:extLst>
              <a:ext uri="{FF2B5EF4-FFF2-40B4-BE49-F238E27FC236}">
                <a16:creationId xmlns:a16="http://schemas.microsoft.com/office/drawing/2014/main" id="{66E4D6F2-5CFB-9D4E-AED8-120937FE2576}"/>
              </a:ext>
            </a:extLst>
          </p:cNvPr>
          <p:cNvSpPr>
            <a:spLocks noGrp="1"/>
          </p:cNvSpPr>
          <p:nvPr>
            <p:ph type="dt" sz="half" idx="2"/>
          </p:nvPr>
        </p:nvSpPr>
        <p:spPr>
          <a:xfrm>
            <a:off x="1195647" y="6483583"/>
            <a:ext cx="832658" cy="365125"/>
          </a:xfrm>
          <a:prstGeom prst="rect">
            <a:avLst/>
          </a:prstGeom>
        </p:spPr>
        <p:txBody>
          <a:bodyPr vert="horz" lIns="91440" tIns="45720" rIns="91440" bIns="45720" rtlCol="0" anchor="ctr"/>
          <a:lstStyle>
            <a:lvl1pPr algn="l">
              <a:defRPr sz="800" spc="80" baseline="0">
                <a:solidFill>
                  <a:srgbClr val="CCCCCC"/>
                </a:solidFill>
              </a:defRPr>
            </a:lvl1pPr>
          </a:lstStyle>
          <a:p>
            <a:fld id="{926FFDD8-E9D5-414B-9D01-E73C6B8A8FCA}" type="datetime1">
              <a:rPr lang="sv-SE" smtClean="0"/>
              <a:t>2025-01-31</a:t>
            </a:fld>
            <a:endParaRPr lang="sv-SE"/>
          </a:p>
        </p:txBody>
      </p:sp>
      <p:sp>
        <p:nvSpPr>
          <p:cNvPr id="5" name="Platshållare för sidfot 4">
            <a:extLst>
              <a:ext uri="{FF2B5EF4-FFF2-40B4-BE49-F238E27FC236}">
                <a16:creationId xmlns:a16="http://schemas.microsoft.com/office/drawing/2014/main" id="{515FD9D7-4C35-3343-B008-A413FF500A93}"/>
              </a:ext>
            </a:extLst>
          </p:cNvPr>
          <p:cNvSpPr>
            <a:spLocks noGrp="1"/>
          </p:cNvSpPr>
          <p:nvPr>
            <p:ph type="ftr" sz="quarter" idx="3"/>
          </p:nvPr>
        </p:nvSpPr>
        <p:spPr>
          <a:xfrm>
            <a:off x="2053244" y="6483583"/>
            <a:ext cx="4114800" cy="365125"/>
          </a:xfrm>
          <a:prstGeom prst="rect">
            <a:avLst/>
          </a:prstGeom>
        </p:spPr>
        <p:txBody>
          <a:bodyPr vert="horz" lIns="91440" tIns="45720" rIns="91440" bIns="45720" rtlCol="0" anchor="ctr"/>
          <a:lstStyle>
            <a:lvl1pPr algn="l">
              <a:defRPr sz="800" cap="all" spc="80" baseline="0">
                <a:solidFill>
                  <a:srgbClr val="CCCCCC"/>
                </a:solidFill>
              </a:defRPr>
            </a:lvl1pPr>
          </a:lstStyle>
          <a:p>
            <a:r>
              <a:rPr lang="sv-SE"/>
              <a:t>PRESENTATION TITLE / FOOTER</a:t>
            </a:r>
          </a:p>
        </p:txBody>
      </p:sp>
      <p:sp>
        <p:nvSpPr>
          <p:cNvPr id="6" name="Platshållare för bildnummer 5">
            <a:extLst>
              <a:ext uri="{FF2B5EF4-FFF2-40B4-BE49-F238E27FC236}">
                <a16:creationId xmlns:a16="http://schemas.microsoft.com/office/drawing/2014/main" id="{AF6B396D-270A-E047-8DAD-6D51B53CAD64}"/>
              </a:ext>
            </a:extLst>
          </p:cNvPr>
          <p:cNvSpPr>
            <a:spLocks noGrp="1"/>
          </p:cNvSpPr>
          <p:nvPr>
            <p:ph type="sldNum" sz="quarter" idx="4"/>
          </p:nvPr>
        </p:nvSpPr>
        <p:spPr>
          <a:xfrm>
            <a:off x="8735292" y="6483583"/>
            <a:ext cx="2743200" cy="365125"/>
          </a:xfrm>
          <a:prstGeom prst="rect">
            <a:avLst/>
          </a:prstGeom>
        </p:spPr>
        <p:txBody>
          <a:bodyPr vert="horz" lIns="91440" tIns="45720" rIns="91440" bIns="45720" rtlCol="0" anchor="ctr"/>
          <a:lstStyle>
            <a:lvl1pPr algn="r">
              <a:defRPr sz="800" b="1">
                <a:solidFill>
                  <a:schemeClr val="accent1"/>
                </a:solidFill>
              </a:defRPr>
            </a:lvl1pPr>
          </a:lstStyle>
          <a:p>
            <a:fld id="{F7283078-D760-1647-8B80-66BA8B52336D}" type="slidenum">
              <a:rPr lang="sv-SE" smtClean="0"/>
              <a:pPr/>
              <a:t>‹#›</a:t>
            </a:fld>
            <a:endParaRPr lang="sv-SE"/>
          </a:p>
        </p:txBody>
      </p:sp>
      <p:sp>
        <p:nvSpPr>
          <p:cNvPr id="11" name="Platshållare för text 2">
            <a:extLst>
              <a:ext uri="{FF2B5EF4-FFF2-40B4-BE49-F238E27FC236}">
                <a16:creationId xmlns:a16="http://schemas.microsoft.com/office/drawing/2014/main" id="{CD0A89FF-22DC-4B6A-B9ED-60B2F32ED89E}"/>
              </a:ext>
            </a:extLst>
          </p:cNvPr>
          <p:cNvSpPr>
            <a:spLocks noGrp="1"/>
          </p:cNvSpPr>
          <p:nvPr>
            <p:ph type="body" idx="1"/>
          </p:nvPr>
        </p:nvSpPr>
        <p:spPr>
          <a:xfrm>
            <a:off x="1095894" y="1561865"/>
            <a:ext cx="9561022" cy="4565397"/>
          </a:xfrm>
          <a:prstGeom prst="rect">
            <a:avLst/>
          </a:prstGeom>
        </p:spPr>
        <p:txBody>
          <a:bodyPr vert="horz" lIns="0" tIns="45720" rIns="91440" bIns="45720" rtlCol="0">
            <a:no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825848757"/>
      </p:ext>
    </p:extLst>
  </p:cSld>
  <p:clrMap bg1="lt1" tx1="dk1" bg2="lt2" tx2="dk2" accent1="accent1" accent2="accent2" accent3="accent3" accent4="accent4" accent5="accent5" accent6="accent6" hlink="hlink" folHlink="folHlink"/>
  <p:sldLayoutIdLst>
    <p:sldLayoutId id="2147483655" r:id="rId1"/>
    <p:sldLayoutId id="2147483649" r:id="rId2"/>
    <p:sldLayoutId id="2147483665" r:id="rId3"/>
    <p:sldLayoutId id="2147483667" r:id="rId4"/>
    <p:sldLayoutId id="2147483669" r:id="rId5"/>
    <p:sldLayoutId id="2147483650" r:id="rId6"/>
    <p:sldLayoutId id="2147483668" r:id="rId7"/>
    <p:sldLayoutId id="2147483662" r:id="rId8"/>
    <p:sldLayoutId id="2147483664" r:id="rId9"/>
    <p:sldLayoutId id="2147483663" r:id="rId10"/>
    <p:sldLayoutId id="2147483666" r:id="rId11"/>
    <p:sldLayoutId id="2147483670"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l" defTabSz="914400" rtl="0" eaLnBrk="1" latinLnBrk="0" hangingPunct="1">
        <a:lnSpc>
          <a:spcPct val="90000"/>
        </a:lnSpc>
        <a:spcBef>
          <a:spcPct val="0"/>
        </a:spcBef>
        <a:buNone/>
        <a:defRPr sz="4200" kern="1200">
          <a:solidFill>
            <a:srgbClr val="666666"/>
          </a:solidFill>
          <a:latin typeface="+mj-lt"/>
          <a:ea typeface="+mj-ea"/>
          <a:cs typeface="+mj-cs"/>
        </a:defRPr>
      </a:lvl1pPr>
    </p:titleStyle>
    <p:bodyStyle>
      <a:lvl1pPr marL="101600" indent="-101600" algn="l" defTabSz="914400" rtl="0" eaLnBrk="1" latinLnBrk="0" hangingPunct="1">
        <a:lnSpc>
          <a:spcPct val="100000"/>
        </a:lnSpc>
        <a:spcBef>
          <a:spcPts val="1000"/>
        </a:spcBef>
        <a:buClr>
          <a:srgbClr val="666666"/>
        </a:buClr>
        <a:buFont typeface="Segoe UI" panose="020B0502040204020203" pitchFamily="34" charset="0"/>
        <a:buChar char=" "/>
        <a:defRPr sz="2000" kern="1200">
          <a:solidFill>
            <a:srgbClr val="666666"/>
          </a:solidFill>
          <a:latin typeface="+mn-lt"/>
          <a:ea typeface="+mn-ea"/>
          <a:cs typeface="+mn-cs"/>
        </a:defRPr>
      </a:lvl1pPr>
      <a:lvl2pPr marL="315913" indent="-233363" algn="l" defTabSz="914400" rtl="0" eaLnBrk="1" latinLnBrk="0" hangingPunct="1">
        <a:lnSpc>
          <a:spcPct val="100000"/>
        </a:lnSpc>
        <a:spcBef>
          <a:spcPts val="1000"/>
        </a:spcBef>
        <a:buClr>
          <a:srgbClr val="666666"/>
        </a:buClr>
        <a:buFont typeface="Wingdings" panose="05000000000000000000" pitchFamily="2" charset="2"/>
        <a:buChar char=""/>
        <a:defRPr sz="2000" kern="1200">
          <a:solidFill>
            <a:srgbClr val="666666"/>
          </a:solidFill>
          <a:latin typeface="+mn-lt"/>
          <a:ea typeface="+mn-ea"/>
          <a:cs typeface="+mn-cs"/>
        </a:defRPr>
      </a:lvl2pPr>
      <a:lvl3pPr marL="582613" indent="-250825" algn="l" defTabSz="914400" rtl="0" eaLnBrk="1" latinLnBrk="0" hangingPunct="1">
        <a:lnSpc>
          <a:spcPct val="100000"/>
        </a:lnSpc>
        <a:spcBef>
          <a:spcPts val="1000"/>
        </a:spcBef>
        <a:buClr>
          <a:srgbClr val="666666"/>
        </a:buClr>
        <a:buFont typeface="Arial" panose="020B0604020202020204" pitchFamily="34" charset="0"/>
        <a:buChar char="−"/>
        <a:defRPr sz="1800" kern="1200">
          <a:solidFill>
            <a:srgbClr val="666666"/>
          </a:solidFill>
          <a:latin typeface="+mn-lt"/>
          <a:ea typeface="+mn-ea"/>
          <a:cs typeface="+mn-cs"/>
        </a:defRPr>
      </a:lvl3pPr>
      <a:lvl4pPr marL="839788" indent="-233363" algn="l" defTabSz="914400" rtl="0" eaLnBrk="1" latinLnBrk="0" hangingPunct="1">
        <a:lnSpc>
          <a:spcPct val="100000"/>
        </a:lnSpc>
        <a:spcBef>
          <a:spcPts val="1000"/>
        </a:spcBef>
        <a:buClr>
          <a:srgbClr val="666666"/>
        </a:buClr>
        <a:buFont typeface="Arial" panose="020B0604020202020204" pitchFamily="34" charset="0"/>
        <a:buChar char="−"/>
        <a:defRPr sz="1600" kern="1200">
          <a:solidFill>
            <a:srgbClr val="666666"/>
          </a:solidFill>
          <a:latin typeface="+mn-lt"/>
          <a:ea typeface="+mn-ea"/>
          <a:cs typeface="+mn-cs"/>
        </a:defRPr>
      </a:lvl4pPr>
      <a:lvl5pPr marL="1055688" indent="-200025" algn="l" defTabSz="914400" rtl="0" eaLnBrk="1" latinLnBrk="0" hangingPunct="1">
        <a:lnSpc>
          <a:spcPct val="100000"/>
        </a:lnSpc>
        <a:spcBef>
          <a:spcPts val="1000"/>
        </a:spcBef>
        <a:buClr>
          <a:srgbClr val="666666"/>
        </a:buClr>
        <a:buFont typeface="Arial" panose="020B0604020202020204" pitchFamily="34" charset="0"/>
        <a:buChar char="−"/>
        <a:defRPr sz="1400" kern="1200">
          <a:solidFill>
            <a:srgbClr val="66666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chess.esss.lu.se/enovia/link/21308.51166.64274.23490" TargetMode="Externa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hyperlink" Target="https://confluence.ess.eu/display/PS/ACC+ODHDS+CDR+follow-up" TargetMode="External"/><Relationship Id="rId2" Type="http://schemas.openxmlformats.org/officeDocument/2006/relationships/image" Target="../media/image9.JP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hyperlink" Target="https://chess.esss.lu.se/enovia/link/21308.51166.51512.60337/valid" TargetMode="External"/><Relationship Id="rId2" Type="http://schemas.openxmlformats.org/officeDocument/2006/relationships/hyperlink" Target="https://chess.esss.lu.se/enovia/link/21308.51166.44381.50867/valid" TargetMode="Externa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hyperlink" Target="https://confluence.ess.eu/display/PS/ACC+PSS+CDR+follow-up" TargetMode="External"/><Relationship Id="rId2" Type="http://schemas.openxmlformats.org/officeDocument/2006/relationships/hyperlink" Target="https://jira.ess.eu/browse/ICSPSS-5678" TargetMode="Externa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hyperlink" Target="https://jira.ess.eu/browse/ICSPSS-5679" TargetMode="External"/><Relationship Id="rId2" Type="http://schemas.openxmlformats.org/officeDocument/2006/relationships/hyperlink" Target="https://jira.ess.eu/browse/ICSPSS-5680" TargetMode="Externa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02677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D49FD3C-243D-4C2F-B5A5-77581FFD6361}"/>
              </a:ext>
            </a:extLst>
          </p:cNvPr>
          <p:cNvSpPr>
            <a:spLocks noGrp="1"/>
          </p:cNvSpPr>
          <p:nvPr>
            <p:ph type="title"/>
          </p:nvPr>
        </p:nvSpPr>
        <p:spPr>
          <a:xfrm>
            <a:off x="1103708" y="265373"/>
            <a:ext cx="9557203" cy="657339"/>
          </a:xfrm>
        </p:spPr>
        <p:txBody>
          <a:bodyPr/>
          <a:lstStyle/>
          <a:p>
            <a:r>
              <a:rPr lang="sv-SE" dirty="0" smtClean="0"/>
              <a:t>ACC PSS</a:t>
            </a:r>
            <a:r>
              <a:rPr lang="sv-SE" dirty="0"/>
              <a:t>:</a:t>
            </a:r>
            <a:r>
              <a:rPr lang="sv-SE" dirty="0" smtClean="0"/>
              <a:t> </a:t>
            </a:r>
            <a:r>
              <a:rPr lang="sv-SE" dirty="0" smtClean="0"/>
              <a:t>CIDL</a:t>
            </a:r>
            <a:endParaRPr lang="sv-SE" dirty="0"/>
          </a:p>
        </p:txBody>
      </p:sp>
      <p:sp>
        <p:nvSpPr>
          <p:cNvPr id="4" name="TextBox 3"/>
          <p:cNvSpPr txBox="1"/>
          <p:nvPr/>
        </p:nvSpPr>
        <p:spPr>
          <a:xfrm>
            <a:off x="1422515" y="1492699"/>
            <a:ext cx="3679414" cy="369332"/>
          </a:xfrm>
          <a:prstGeom prst="rect">
            <a:avLst/>
          </a:prstGeom>
          <a:noFill/>
          <a:ln>
            <a:solidFill>
              <a:srgbClr val="CCCCCC"/>
            </a:solidFill>
          </a:ln>
        </p:spPr>
        <p:txBody>
          <a:bodyPr wrap="square" rtlCol="0">
            <a:spAutoFit/>
          </a:bodyPr>
          <a:lstStyle/>
          <a:p>
            <a:pPr marL="285750" indent="-285750">
              <a:buFont typeface="Arial" panose="020B0604020202020204" pitchFamily="34" charset="0"/>
              <a:buChar char="•"/>
            </a:pPr>
            <a:r>
              <a:rPr lang="en-US" dirty="0" smtClean="0">
                <a:solidFill>
                  <a:srgbClr val="666666"/>
                </a:solidFill>
              </a:rPr>
              <a:t>See </a:t>
            </a:r>
            <a:r>
              <a:rPr lang="en-US" dirty="0" smtClean="0">
                <a:solidFill>
                  <a:srgbClr val="666666"/>
                </a:solidFill>
                <a:hlinkClick r:id="rId2"/>
              </a:rPr>
              <a:t>OS-0000011</a:t>
            </a:r>
            <a:endParaRPr lang="en-US" dirty="0" smtClean="0">
              <a:solidFill>
                <a:srgbClr val="666666"/>
              </a:solidFill>
            </a:endParaRPr>
          </a:p>
        </p:txBody>
      </p:sp>
    </p:spTree>
    <p:extLst>
      <p:ext uri="{BB962C8B-B14F-4D97-AF65-F5344CB8AC3E}">
        <p14:creationId xmlns:p14="http://schemas.microsoft.com/office/powerpoint/2010/main" val="2373736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DCCFE6A-D8F4-453D-80DD-E1D3D325B121}"/>
              </a:ext>
            </a:extLst>
          </p:cNvPr>
          <p:cNvSpPr/>
          <p:nvPr/>
        </p:nvSpPr>
        <p:spPr>
          <a:xfrm>
            <a:off x="6460958" y="0"/>
            <a:ext cx="573104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3" name="Platshållare för text 2">
            <a:extLst>
              <a:ext uri="{FF2B5EF4-FFF2-40B4-BE49-F238E27FC236}">
                <a16:creationId xmlns:a16="http://schemas.microsoft.com/office/drawing/2014/main" id="{9F361A0A-2528-42EB-8E6A-DA01C6577F41}"/>
              </a:ext>
            </a:extLst>
          </p:cNvPr>
          <p:cNvSpPr>
            <a:spLocks noGrp="1"/>
          </p:cNvSpPr>
          <p:nvPr>
            <p:ph type="body" sz="quarter" idx="11"/>
          </p:nvPr>
        </p:nvSpPr>
        <p:spPr/>
        <p:txBody>
          <a:bodyPr/>
          <a:lstStyle/>
          <a:p>
            <a:endParaRPr lang="sv-SE" dirty="0"/>
          </a:p>
        </p:txBody>
      </p:sp>
      <p:sp>
        <p:nvSpPr>
          <p:cNvPr id="14" name="Platshållare för text 13">
            <a:extLst>
              <a:ext uri="{FF2B5EF4-FFF2-40B4-BE49-F238E27FC236}">
                <a16:creationId xmlns:a16="http://schemas.microsoft.com/office/drawing/2014/main" id="{DF2049D6-33EF-411A-8631-A29E54208392}"/>
              </a:ext>
            </a:extLst>
          </p:cNvPr>
          <p:cNvSpPr>
            <a:spLocks noGrp="1"/>
          </p:cNvSpPr>
          <p:nvPr>
            <p:ph type="body" sz="quarter" idx="13"/>
          </p:nvPr>
        </p:nvSpPr>
        <p:spPr/>
        <p:txBody>
          <a:bodyPr/>
          <a:lstStyle/>
          <a:p>
            <a:r>
              <a:rPr lang="sv-SE" dirty="0"/>
              <a:t>2</a:t>
            </a:r>
          </a:p>
        </p:txBody>
      </p:sp>
      <p:sp>
        <p:nvSpPr>
          <p:cNvPr id="12" name="Platshållare för text 11">
            <a:extLst>
              <a:ext uri="{FF2B5EF4-FFF2-40B4-BE49-F238E27FC236}">
                <a16:creationId xmlns:a16="http://schemas.microsoft.com/office/drawing/2014/main" id="{D11693FE-8633-4CDA-ABA8-92FAAA0C73FA}"/>
              </a:ext>
            </a:extLst>
          </p:cNvPr>
          <p:cNvSpPr>
            <a:spLocks noGrp="1"/>
          </p:cNvSpPr>
          <p:nvPr>
            <p:ph type="body" sz="quarter" idx="14"/>
          </p:nvPr>
        </p:nvSpPr>
        <p:spPr>
          <a:xfrm>
            <a:off x="1230491" y="2169209"/>
            <a:ext cx="8803846" cy="2462613"/>
          </a:xfrm>
        </p:spPr>
        <p:txBody>
          <a:bodyPr/>
          <a:lstStyle/>
          <a:p>
            <a:r>
              <a:rPr lang="en-GB" sz="4400" b="0" noProof="0" dirty="0" smtClean="0">
                <a:solidFill>
                  <a:schemeClr val="bg1"/>
                </a:solidFill>
              </a:rPr>
              <a:t>ACC ODHDS &amp; CB ODHDS</a:t>
            </a:r>
            <a:endParaRPr lang="en-GB" sz="3200" dirty="0"/>
          </a:p>
        </p:txBody>
      </p:sp>
      <p:sp>
        <p:nvSpPr>
          <p:cNvPr id="4" name="Platshållare för text 3">
            <a:extLst>
              <a:ext uri="{FF2B5EF4-FFF2-40B4-BE49-F238E27FC236}">
                <a16:creationId xmlns:a16="http://schemas.microsoft.com/office/drawing/2014/main" id="{8EE8596B-CFC4-494E-833A-CBBEC30781C3}"/>
              </a:ext>
            </a:extLst>
          </p:cNvPr>
          <p:cNvSpPr>
            <a:spLocks noGrp="1"/>
          </p:cNvSpPr>
          <p:nvPr>
            <p:ph type="body" sz="quarter" idx="10"/>
          </p:nvPr>
        </p:nvSpPr>
        <p:spPr/>
        <p:txBody>
          <a:bodyPr/>
          <a:lstStyle/>
          <a:p>
            <a:endParaRPr lang="sv-SE" dirty="0"/>
          </a:p>
        </p:txBody>
      </p:sp>
    </p:spTree>
    <p:extLst>
      <p:ext uri="{BB962C8B-B14F-4D97-AF65-F5344CB8AC3E}">
        <p14:creationId xmlns:p14="http://schemas.microsoft.com/office/powerpoint/2010/main" val="2571318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D49FD3C-243D-4C2F-B5A5-77581FFD6361}"/>
              </a:ext>
            </a:extLst>
          </p:cNvPr>
          <p:cNvSpPr>
            <a:spLocks noGrp="1"/>
          </p:cNvSpPr>
          <p:nvPr>
            <p:ph type="title"/>
          </p:nvPr>
        </p:nvSpPr>
        <p:spPr/>
        <p:txBody>
          <a:bodyPr/>
          <a:lstStyle/>
          <a:p>
            <a:r>
              <a:rPr lang="sv-SE" dirty="0" smtClean="0"/>
              <a:t>GDS: CB ODHDS &amp; ACC ODHDS</a:t>
            </a:r>
            <a:endParaRPr lang="sv-SE" dirty="0"/>
          </a:p>
        </p:txBody>
      </p:sp>
      <p:pic>
        <p:nvPicPr>
          <p:cNvPr id="3" name="Picture 2"/>
          <p:cNvPicPr>
            <a:picLocks noChangeAspect="1"/>
          </p:cNvPicPr>
          <p:nvPr/>
        </p:nvPicPr>
        <p:blipFill>
          <a:blip r:embed="rId2"/>
          <a:stretch>
            <a:fillRect/>
          </a:stretch>
        </p:blipFill>
        <p:spPr>
          <a:xfrm>
            <a:off x="713015" y="1325584"/>
            <a:ext cx="10629900" cy="5096987"/>
          </a:xfrm>
          <a:prstGeom prst="rect">
            <a:avLst/>
          </a:prstGeom>
        </p:spPr>
      </p:pic>
    </p:spTree>
    <p:extLst>
      <p:ext uri="{BB962C8B-B14F-4D97-AF65-F5344CB8AC3E}">
        <p14:creationId xmlns:p14="http://schemas.microsoft.com/office/powerpoint/2010/main" val="3020042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5308" y="1503906"/>
            <a:ext cx="11256869" cy="4934993"/>
          </a:xfrm>
          <a:prstGeom prst="rect">
            <a:avLst/>
          </a:prstGeom>
        </p:spPr>
      </p:pic>
      <p:sp>
        <p:nvSpPr>
          <p:cNvPr id="2" name="Title 1">
            <a:extLst>
              <a:ext uri="{FF2B5EF4-FFF2-40B4-BE49-F238E27FC236}">
                <a16:creationId xmlns:a16="http://schemas.microsoft.com/office/drawing/2014/main" id="{02AD54E4-6146-D945-8328-60D7870069B0}"/>
              </a:ext>
            </a:extLst>
          </p:cNvPr>
          <p:cNvSpPr>
            <a:spLocks noGrp="1"/>
          </p:cNvSpPr>
          <p:nvPr>
            <p:ph type="title"/>
          </p:nvPr>
        </p:nvSpPr>
        <p:spPr/>
        <p:txBody>
          <a:bodyPr/>
          <a:lstStyle/>
          <a:p>
            <a:r>
              <a:rPr lang="en-GB" dirty="0" smtClean="0"/>
              <a:t>ACC ODHDS &amp; CB ODHDS status</a:t>
            </a:r>
            <a:endParaRPr lang="en-GB" dirty="0">
              <a:solidFill>
                <a:schemeClr val="tx1">
                  <a:lumMod val="75000"/>
                  <a:lumOff val="25000"/>
                </a:schemeClr>
              </a:solidFill>
            </a:endParaRPr>
          </a:p>
        </p:txBody>
      </p:sp>
      <p:sp>
        <p:nvSpPr>
          <p:cNvPr id="6" name="Slide Number Placeholder 3">
            <a:extLst>
              <a:ext uri="{FF2B5EF4-FFF2-40B4-BE49-F238E27FC236}">
                <a16:creationId xmlns:a16="http://schemas.microsoft.com/office/drawing/2014/main" id="{46B2CBF4-B21C-BC45-9825-969BE13CEE33}"/>
              </a:ext>
            </a:extLst>
          </p:cNvPr>
          <p:cNvSpPr>
            <a:spLocks noGrp="1"/>
          </p:cNvSpPr>
          <p:nvPr>
            <p:ph type="sldNum" sz="quarter" idx="12"/>
          </p:nvPr>
        </p:nvSpPr>
        <p:spPr>
          <a:xfrm>
            <a:off x="9173028" y="5973621"/>
            <a:ext cx="2844800" cy="365125"/>
          </a:xfrm>
        </p:spPr>
        <p:txBody>
          <a:bodyPr/>
          <a:lstStyle/>
          <a:p>
            <a:fld id="{551115BC-487E-4422-894C-CB7CD3E79223}" type="slidenum">
              <a:rPr lang="sv-SE" smtClean="0"/>
              <a:t>13</a:t>
            </a:fld>
            <a:endParaRPr lang="sv-SE" dirty="0"/>
          </a:p>
        </p:txBody>
      </p:sp>
      <p:sp>
        <p:nvSpPr>
          <p:cNvPr id="8" name="Text Placeholder 4"/>
          <p:cNvSpPr>
            <a:spLocks noGrp="1"/>
          </p:cNvSpPr>
          <p:nvPr>
            <p:ph type="body" sz="quarter" idx="14"/>
          </p:nvPr>
        </p:nvSpPr>
        <p:spPr>
          <a:xfrm>
            <a:off x="1103709" y="931026"/>
            <a:ext cx="9360000" cy="507076"/>
          </a:xfrm>
        </p:spPr>
        <p:txBody>
          <a:bodyPr/>
          <a:lstStyle/>
          <a:p>
            <a:endParaRPr lang="en-US" dirty="0"/>
          </a:p>
        </p:txBody>
      </p:sp>
      <p:sp>
        <p:nvSpPr>
          <p:cNvPr id="4" name="TextBox 3"/>
          <p:cNvSpPr txBox="1"/>
          <p:nvPr/>
        </p:nvSpPr>
        <p:spPr>
          <a:xfrm>
            <a:off x="5790693" y="3037472"/>
            <a:ext cx="359834" cy="523220"/>
          </a:xfrm>
          <a:prstGeom prst="rect">
            <a:avLst/>
          </a:prstGeom>
          <a:noFill/>
        </p:spPr>
        <p:txBody>
          <a:bodyPr wrap="square" rtlCol="0">
            <a:spAutoFit/>
          </a:bodyPr>
          <a:lstStyle/>
          <a:p>
            <a:pPr algn="l"/>
            <a:r>
              <a:rPr lang="en-US" sz="2800" b="1" dirty="0" smtClean="0">
                <a:solidFill>
                  <a:srgbClr val="00B050"/>
                </a:solidFill>
                <a:sym typeface="Wingdings 2" panose="05020102010507070707" pitchFamily="18" charset="2"/>
              </a:rPr>
              <a:t></a:t>
            </a:r>
            <a:endParaRPr lang="en-US" sz="2800" b="1" dirty="0" smtClean="0">
              <a:solidFill>
                <a:srgbClr val="00B050"/>
              </a:solidFill>
            </a:endParaRPr>
          </a:p>
        </p:txBody>
      </p:sp>
      <p:sp>
        <p:nvSpPr>
          <p:cNvPr id="10" name="TextBox 9"/>
          <p:cNvSpPr txBox="1"/>
          <p:nvPr/>
        </p:nvSpPr>
        <p:spPr>
          <a:xfrm>
            <a:off x="6669617" y="3033411"/>
            <a:ext cx="359834" cy="523220"/>
          </a:xfrm>
          <a:prstGeom prst="rect">
            <a:avLst/>
          </a:prstGeom>
          <a:noFill/>
        </p:spPr>
        <p:txBody>
          <a:bodyPr wrap="square" rtlCol="0">
            <a:spAutoFit/>
          </a:bodyPr>
          <a:lstStyle/>
          <a:p>
            <a:pPr algn="l"/>
            <a:r>
              <a:rPr lang="en-US" sz="2800" b="1" dirty="0" smtClean="0">
                <a:solidFill>
                  <a:srgbClr val="00B050"/>
                </a:solidFill>
                <a:sym typeface="Wingdings 2" panose="05020102010507070707" pitchFamily="18" charset="2"/>
              </a:rPr>
              <a:t></a:t>
            </a:r>
            <a:endParaRPr lang="en-US" sz="2800" b="1" dirty="0" smtClean="0">
              <a:solidFill>
                <a:srgbClr val="00B050"/>
              </a:solidFill>
            </a:endParaRPr>
          </a:p>
        </p:txBody>
      </p:sp>
      <p:sp>
        <p:nvSpPr>
          <p:cNvPr id="12" name="TextBox 11"/>
          <p:cNvSpPr txBox="1"/>
          <p:nvPr/>
        </p:nvSpPr>
        <p:spPr>
          <a:xfrm>
            <a:off x="6640366" y="3488829"/>
            <a:ext cx="359834" cy="523220"/>
          </a:xfrm>
          <a:prstGeom prst="rect">
            <a:avLst/>
          </a:prstGeom>
          <a:noFill/>
        </p:spPr>
        <p:txBody>
          <a:bodyPr wrap="square" rtlCol="0">
            <a:spAutoFit/>
          </a:bodyPr>
          <a:lstStyle/>
          <a:p>
            <a:pPr algn="l"/>
            <a:r>
              <a:rPr lang="en-US" sz="2800" b="1" dirty="0" smtClean="0">
                <a:solidFill>
                  <a:srgbClr val="00B050"/>
                </a:solidFill>
                <a:sym typeface="Wingdings 2" panose="05020102010507070707" pitchFamily="18" charset="2"/>
              </a:rPr>
              <a:t></a:t>
            </a:r>
            <a:endParaRPr lang="en-US" sz="2800" b="1" dirty="0" smtClean="0">
              <a:solidFill>
                <a:srgbClr val="00B050"/>
              </a:solidFill>
            </a:endParaRPr>
          </a:p>
        </p:txBody>
      </p:sp>
      <p:sp>
        <p:nvSpPr>
          <p:cNvPr id="13" name="TextBox 12"/>
          <p:cNvSpPr txBox="1"/>
          <p:nvPr/>
        </p:nvSpPr>
        <p:spPr>
          <a:xfrm>
            <a:off x="5761442" y="3492890"/>
            <a:ext cx="359834" cy="523220"/>
          </a:xfrm>
          <a:prstGeom prst="rect">
            <a:avLst/>
          </a:prstGeom>
          <a:noFill/>
        </p:spPr>
        <p:txBody>
          <a:bodyPr wrap="square" rtlCol="0">
            <a:spAutoFit/>
          </a:bodyPr>
          <a:lstStyle/>
          <a:p>
            <a:pPr algn="l"/>
            <a:r>
              <a:rPr lang="en-US" sz="2800" b="1" dirty="0" smtClean="0">
                <a:solidFill>
                  <a:srgbClr val="00B050"/>
                </a:solidFill>
                <a:sym typeface="Wingdings 2" panose="05020102010507070707" pitchFamily="18" charset="2"/>
              </a:rPr>
              <a:t></a:t>
            </a:r>
            <a:endParaRPr lang="en-US" sz="2800" b="1" dirty="0" smtClean="0">
              <a:solidFill>
                <a:srgbClr val="00B050"/>
              </a:solidFill>
            </a:endParaRPr>
          </a:p>
        </p:txBody>
      </p:sp>
      <p:sp>
        <p:nvSpPr>
          <p:cNvPr id="31" name="TextBox 30"/>
          <p:cNvSpPr txBox="1"/>
          <p:nvPr/>
        </p:nvSpPr>
        <p:spPr>
          <a:xfrm>
            <a:off x="7825278" y="3501268"/>
            <a:ext cx="359834" cy="523220"/>
          </a:xfrm>
          <a:prstGeom prst="rect">
            <a:avLst/>
          </a:prstGeom>
          <a:noFill/>
        </p:spPr>
        <p:txBody>
          <a:bodyPr wrap="square" rtlCol="0">
            <a:spAutoFit/>
          </a:bodyPr>
          <a:lstStyle/>
          <a:p>
            <a:pPr algn="l"/>
            <a:r>
              <a:rPr lang="en-US" sz="2800" b="1" dirty="0" smtClean="0">
                <a:solidFill>
                  <a:srgbClr val="00B050"/>
                </a:solidFill>
                <a:sym typeface="Wingdings 2" panose="05020102010507070707" pitchFamily="18" charset="2"/>
              </a:rPr>
              <a:t></a:t>
            </a:r>
            <a:endParaRPr lang="en-US" sz="2800" b="1" dirty="0" smtClean="0">
              <a:solidFill>
                <a:srgbClr val="00B050"/>
              </a:solidFill>
            </a:endParaRPr>
          </a:p>
        </p:txBody>
      </p:sp>
      <p:sp>
        <p:nvSpPr>
          <p:cNvPr id="18" name="TextBox 17"/>
          <p:cNvSpPr txBox="1"/>
          <p:nvPr/>
        </p:nvSpPr>
        <p:spPr>
          <a:xfrm>
            <a:off x="10029998" y="3215544"/>
            <a:ext cx="359834" cy="523220"/>
          </a:xfrm>
          <a:prstGeom prst="rect">
            <a:avLst/>
          </a:prstGeom>
          <a:noFill/>
        </p:spPr>
        <p:txBody>
          <a:bodyPr wrap="square" rtlCol="0">
            <a:spAutoFit/>
          </a:bodyPr>
          <a:lstStyle/>
          <a:p>
            <a:pPr algn="l"/>
            <a:r>
              <a:rPr lang="en-US" sz="2800" b="1" dirty="0" smtClean="0">
                <a:solidFill>
                  <a:srgbClr val="00B050"/>
                </a:solidFill>
                <a:sym typeface="Wingdings 2" panose="05020102010507070707" pitchFamily="18" charset="2"/>
              </a:rPr>
              <a:t></a:t>
            </a:r>
            <a:endParaRPr lang="en-US" sz="2800" b="1" dirty="0" smtClean="0">
              <a:solidFill>
                <a:srgbClr val="00B050"/>
              </a:solidFill>
            </a:endParaRPr>
          </a:p>
        </p:txBody>
      </p:sp>
      <p:sp>
        <p:nvSpPr>
          <p:cNvPr id="19" name="TextBox 18"/>
          <p:cNvSpPr txBox="1"/>
          <p:nvPr/>
        </p:nvSpPr>
        <p:spPr>
          <a:xfrm>
            <a:off x="8157595" y="3915278"/>
            <a:ext cx="359834" cy="523220"/>
          </a:xfrm>
          <a:prstGeom prst="rect">
            <a:avLst/>
          </a:prstGeom>
          <a:noFill/>
        </p:spPr>
        <p:txBody>
          <a:bodyPr wrap="square" rtlCol="0">
            <a:spAutoFit/>
          </a:bodyPr>
          <a:lstStyle/>
          <a:p>
            <a:pPr algn="l"/>
            <a:r>
              <a:rPr lang="en-US" sz="2800" b="1" dirty="0" smtClean="0">
                <a:solidFill>
                  <a:srgbClr val="00B050"/>
                </a:solidFill>
                <a:sym typeface="Wingdings 2" panose="05020102010507070707" pitchFamily="18" charset="2"/>
              </a:rPr>
              <a:t></a:t>
            </a:r>
            <a:endParaRPr lang="en-US" sz="2800" b="1" dirty="0" smtClean="0">
              <a:solidFill>
                <a:srgbClr val="00B050"/>
              </a:solidFill>
            </a:endParaRPr>
          </a:p>
        </p:txBody>
      </p:sp>
      <p:sp>
        <p:nvSpPr>
          <p:cNvPr id="20" name="TextBox 19"/>
          <p:cNvSpPr txBox="1"/>
          <p:nvPr/>
        </p:nvSpPr>
        <p:spPr>
          <a:xfrm>
            <a:off x="8157595" y="4242692"/>
            <a:ext cx="359834" cy="523220"/>
          </a:xfrm>
          <a:prstGeom prst="rect">
            <a:avLst/>
          </a:prstGeom>
          <a:noFill/>
        </p:spPr>
        <p:txBody>
          <a:bodyPr wrap="square" rtlCol="0">
            <a:spAutoFit/>
          </a:bodyPr>
          <a:lstStyle/>
          <a:p>
            <a:pPr algn="l"/>
            <a:r>
              <a:rPr lang="en-US" sz="2800" b="1" dirty="0" smtClean="0">
                <a:solidFill>
                  <a:srgbClr val="00B050"/>
                </a:solidFill>
                <a:sym typeface="Wingdings 2" panose="05020102010507070707" pitchFamily="18" charset="2"/>
              </a:rPr>
              <a:t></a:t>
            </a:r>
            <a:endParaRPr lang="en-US" sz="2800" b="1" dirty="0" smtClean="0">
              <a:solidFill>
                <a:srgbClr val="00B050"/>
              </a:solidFill>
            </a:endParaRPr>
          </a:p>
        </p:txBody>
      </p:sp>
      <p:sp>
        <p:nvSpPr>
          <p:cNvPr id="21" name="Rounded Rectangle 20"/>
          <p:cNvSpPr/>
          <p:nvPr/>
        </p:nvSpPr>
        <p:spPr>
          <a:xfrm>
            <a:off x="3085057" y="3738764"/>
            <a:ext cx="410561" cy="331600"/>
          </a:xfrm>
          <a:prstGeom prst="roundRect">
            <a:avLst/>
          </a:prstGeom>
          <a:noFill/>
          <a:ln w="25400">
            <a:solidFill>
              <a:schemeClr val="accent5"/>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endParaRPr lang="en-US" dirty="0"/>
          </a:p>
        </p:txBody>
      </p:sp>
      <p:cxnSp>
        <p:nvCxnSpPr>
          <p:cNvPr id="22" name="Straight Arrow Connector 21"/>
          <p:cNvCxnSpPr>
            <a:stCxn id="21" idx="2"/>
            <a:endCxn id="23" idx="0"/>
          </p:cNvCxnSpPr>
          <p:nvPr/>
        </p:nvCxnSpPr>
        <p:spPr>
          <a:xfrm flipH="1">
            <a:off x="3290337" y="4070364"/>
            <a:ext cx="1" cy="1637283"/>
          </a:xfrm>
          <a:prstGeom prst="straightConnector1">
            <a:avLst/>
          </a:prstGeom>
          <a:ln w="25400">
            <a:solidFill>
              <a:schemeClr val="accent5"/>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2351881" y="5707647"/>
            <a:ext cx="1876911" cy="646331"/>
          </a:xfrm>
          <a:prstGeom prst="rect">
            <a:avLst/>
          </a:prstGeom>
          <a:solidFill>
            <a:schemeClr val="bg1"/>
          </a:solidFill>
          <a:ln>
            <a:solidFill>
              <a:schemeClr val="accent5"/>
            </a:solidFill>
          </a:ln>
        </p:spPr>
        <p:txBody>
          <a:bodyPr wrap="square" rtlCol="0">
            <a:spAutoFit/>
          </a:bodyPr>
          <a:lstStyle/>
          <a:p>
            <a:pPr algn="l"/>
            <a:r>
              <a:rPr lang="en-US" sz="1200" dirty="0" smtClean="0">
                <a:solidFill>
                  <a:schemeClr val="accent5"/>
                </a:solidFill>
              </a:rPr>
              <a:t>Action items are addressed. See </a:t>
            </a:r>
            <a:r>
              <a:rPr lang="en-US" sz="1200" dirty="0" smtClean="0">
                <a:solidFill>
                  <a:schemeClr val="accent5"/>
                </a:solidFill>
                <a:hlinkClick r:id="rId3"/>
              </a:rPr>
              <a:t>ACC ODHDS CDR Follow-up</a:t>
            </a:r>
            <a:endParaRPr lang="en-US" sz="1200" dirty="0" smtClean="0">
              <a:solidFill>
                <a:schemeClr val="accent5"/>
              </a:solidFill>
            </a:endParaRPr>
          </a:p>
        </p:txBody>
      </p:sp>
      <p:sp>
        <p:nvSpPr>
          <p:cNvPr id="27" name="Rounded Rectangle 26"/>
          <p:cNvSpPr/>
          <p:nvPr/>
        </p:nvSpPr>
        <p:spPr>
          <a:xfrm>
            <a:off x="8239903" y="4351902"/>
            <a:ext cx="678678" cy="358016"/>
          </a:xfrm>
          <a:prstGeom prst="roundRect">
            <a:avLst/>
          </a:prstGeom>
          <a:noFill/>
          <a:ln w="25400">
            <a:solidFill>
              <a:schemeClr val="accent5"/>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endParaRPr lang="en-US" dirty="0"/>
          </a:p>
        </p:txBody>
      </p:sp>
      <p:sp>
        <p:nvSpPr>
          <p:cNvPr id="28" name="TextBox 27"/>
          <p:cNvSpPr txBox="1"/>
          <p:nvPr/>
        </p:nvSpPr>
        <p:spPr>
          <a:xfrm>
            <a:off x="6591869" y="4749667"/>
            <a:ext cx="1549725" cy="830997"/>
          </a:xfrm>
          <a:prstGeom prst="rect">
            <a:avLst/>
          </a:prstGeom>
          <a:solidFill>
            <a:schemeClr val="bg1"/>
          </a:solidFill>
          <a:ln>
            <a:solidFill>
              <a:schemeClr val="accent5"/>
            </a:solidFill>
          </a:ln>
        </p:spPr>
        <p:txBody>
          <a:bodyPr wrap="square" rtlCol="0">
            <a:spAutoFit/>
          </a:bodyPr>
          <a:lstStyle/>
          <a:p>
            <a:pPr algn="l"/>
            <a:r>
              <a:rPr lang="en-US" sz="1200" dirty="0" smtClean="0">
                <a:solidFill>
                  <a:schemeClr val="accent5"/>
                </a:solidFill>
              </a:rPr>
              <a:t>Work in progress to prepare maintenance specs in EAM by SAR5</a:t>
            </a:r>
          </a:p>
        </p:txBody>
      </p:sp>
      <p:cxnSp>
        <p:nvCxnSpPr>
          <p:cNvPr id="29" name="Elbow Connector 28"/>
          <p:cNvCxnSpPr/>
          <p:nvPr/>
        </p:nvCxnSpPr>
        <p:spPr>
          <a:xfrm rot="10800000" flipV="1">
            <a:off x="8157595" y="4719271"/>
            <a:ext cx="660708" cy="445893"/>
          </a:xfrm>
          <a:prstGeom prst="bentConnector3">
            <a:avLst>
              <a:gd name="adj1" fmla="val 31409"/>
            </a:avLst>
          </a:prstGeom>
          <a:ln w="25400">
            <a:solidFill>
              <a:schemeClr val="accent5"/>
            </a:solidFill>
            <a:prstDash val="sys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259909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7"/>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9"/>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p:bldP spid="12" grpId="0"/>
      <p:bldP spid="13" grpId="0"/>
      <p:bldP spid="31" grpId="0"/>
      <p:bldP spid="18" grpId="0"/>
      <p:bldP spid="19" grpId="0"/>
      <p:bldP spid="20" grpId="0"/>
      <p:bldP spid="21" grpId="0" animBg="1"/>
      <p:bldP spid="23" grpId="0" animBg="1"/>
      <p:bldP spid="27" grpId="0" animBg="1"/>
      <p:bldP spid="2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D49FD3C-243D-4C2F-B5A5-77581FFD6361}"/>
              </a:ext>
            </a:extLst>
          </p:cNvPr>
          <p:cNvSpPr>
            <a:spLocks noGrp="1"/>
          </p:cNvSpPr>
          <p:nvPr>
            <p:ph type="title"/>
          </p:nvPr>
        </p:nvSpPr>
        <p:spPr>
          <a:xfrm>
            <a:off x="1103708" y="265373"/>
            <a:ext cx="9557203" cy="657339"/>
          </a:xfrm>
        </p:spPr>
        <p:txBody>
          <a:bodyPr/>
          <a:lstStyle/>
          <a:p>
            <a:r>
              <a:rPr lang="sv-SE" dirty="0" smtClean="0"/>
              <a:t>ACC ODHDS &amp; CB ODHDS: </a:t>
            </a:r>
            <a:r>
              <a:rPr lang="sv-SE" dirty="0" err="1" smtClean="0"/>
              <a:t>CIDLs</a:t>
            </a:r>
            <a:endParaRPr lang="sv-SE" dirty="0"/>
          </a:p>
        </p:txBody>
      </p:sp>
      <p:sp>
        <p:nvSpPr>
          <p:cNvPr id="4" name="TextBox 3"/>
          <p:cNvSpPr txBox="1"/>
          <p:nvPr/>
        </p:nvSpPr>
        <p:spPr>
          <a:xfrm>
            <a:off x="1422514" y="1492699"/>
            <a:ext cx="4904477" cy="646331"/>
          </a:xfrm>
          <a:prstGeom prst="rect">
            <a:avLst/>
          </a:prstGeom>
          <a:noFill/>
          <a:ln>
            <a:solidFill>
              <a:srgbClr val="CCCCCC"/>
            </a:solidFill>
          </a:ln>
        </p:spPr>
        <p:txBody>
          <a:bodyPr wrap="square" rtlCol="0">
            <a:spAutoFit/>
          </a:bodyPr>
          <a:lstStyle/>
          <a:p>
            <a:pPr marL="285750" indent="-285750">
              <a:buFont typeface="Arial" panose="020B0604020202020204" pitchFamily="34" charset="0"/>
              <a:buChar char="•"/>
            </a:pPr>
            <a:r>
              <a:rPr lang="en-US" dirty="0" smtClean="0">
                <a:solidFill>
                  <a:srgbClr val="666666"/>
                </a:solidFill>
              </a:rPr>
              <a:t>For CB ODHDS see </a:t>
            </a:r>
            <a:r>
              <a:rPr lang="en-US" dirty="0" smtClean="0">
                <a:solidFill>
                  <a:srgbClr val="666666"/>
                </a:solidFill>
                <a:hlinkClick r:id="rId2"/>
              </a:rPr>
              <a:t>OS-0000091</a:t>
            </a:r>
            <a:endParaRPr lang="en-US" dirty="0" smtClean="0">
              <a:solidFill>
                <a:srgbClr val="666666"/>
              </a:solidFill>
            </a:endParaRPr>
          </a:p>
          <a:p>
            <a:pPr marL="285750" indent="-285750">
              <a:buFont typeface="Arial" panose="020B0604020202020204" pitchFamily="34" charset="0"/>
              <a:buChar char="•"/>
            </a:pPr>
            <a:r>
              <a:rPr lang="en-US" dirty="0" smtClean="0">
                <a:solidFill>
                  <a:srgbClr val="666666"/>
                </a:solidFill>
              </a:rPr>
              <a:t>For ACC ODHDS see </a:t>
            </a:r>
            <a:r>
              <a:rPr lang="en-US" dirty="0" smtClean="0">
                <a:solidFill>
                  <a:srgbClr val="666666"/>
                </a:solidFill>
                <a:hlinkClick r:id="rId3"/>
              </a:rPr>
              <a:t>OS-0000092</a:t>
            </a:r>
            <a:endParaRPr lang="en-US" dirty="0">
              <a:solidFill>
                <a:srgbClr val="666666"/>
              </a:solidFill>
            </a:endParaRPr>
          </a:p>
        </p:txBody>
      </p:sp>
    </p:spTree>
    <p:extLst>
      <p:ext uri="{BB962C8B-B14F-4D97-AF65-F5344CB8AC3E}">
        <p14:creationId xmlns:p14="http://schemas.microsoft.com/office/powerpoint/2010/main" val="37369355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3145CF3-C12C-4347-8E68-43E7983404D2}"/>
              </a:ext>
            </a:extLst>
          </p:cNvPr>
          <p:cNvSpPr>
            <a:spLocks noGrp="1"/>
          </p:cNvSpPr>
          <p:nvPr>
            <p:ph type="ctrTitle"/>
          </p:nvPr>
        </p:nvSpPr>
        <p:spPr/>
        <p:txBody>
          <a:bodyPr/>
          <a:lstStyle/>
          <a:p>
            <a:r>
              <a:rPr lang="en-GB" dirty="0" smtClean="0"/>
              <a:t/>
            </a:r>
            <a:br>
              <a:rPr lang="en-GB" dirty="0" smtClean="0"/>
            </a:br>
            <a:r>
              <a:rPr lang="en-GB" dirty="0"/>
              <a:t/>
            </a:r>
            <a:br>
              <a:rPr lang="en-GB" dirty="0"/>
            </a:br>
            <a:r>
              <a:rPr lang="en-GB" dirty="0" smtClean="0"/>
              <a:t>Thank you!</a:t>
            </a:r>
            <a:br>
              <a:rPr lang="en-GB" dirty="0" smtClean="0"/>
            </a:br>
            <a:r>
              <a:rPr lang="en-GB" dirty="0" smtClean="0"/>
              <a:t/>
            </a:r>
            <a:br>
              <a:rPr lang="en-GB" dirty="0" smtClean="0"/>
            </a:br>
            <a:r>
              <a:rPr lang="en-GB" dirty="0" smtClean="0"/>
              <a:t>Questions?</a:t>
            </a:r>
            <a:endParaRPr lang="en-GB" dirty="0"/>
          </a:p>
        </p:txBody>
      </p:sp>
    </p:spTree>
    <p:extLst>
      <p:ext uri="{BB962C8B-B14F-4D97-AF65-F5344CB8AC3E}">
        <p14:creationId xmlns:p14="http://schemas.microsoft.com/office/powerpoint/2010/main" val="2682850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DCCFE6A-D8F4-453D-80DD-E1D3D325B121}"/>
              </a:ext>
            </a:extLst>
          </p:cNvPr>
          <p:cNvSpPr/>
          <p:nvPr/>
        </p:nvSpPr>
        <p:spPr>
          <a:xfrm>
            <a:off x="6460958" y="0"/>
            <a:ext cx="573104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3" name="Platshållare för text 2">
            <a:extLst>
              <a:ext uri="{FF2B5EF4-FFF2-40B4-BE49-F238E27FC236}">
                <a16:creationId xmlns:a16="http://schemas.microsoft.com/office/drawing/2014/main" id="{9F361A0A-2528-42EB-8E6A-DA01C6577F41}"/>
              </a:ext>
            </a:extLst>
          </p:cNvPr>
          <p:cNvSpPr>
            <a:spLocks noGrp="1"/>
          </p:cNvSpPr>
          <p:nvPr>
            <p:ph type="body" sz="quarter" idx="11"/>
          </p:nvPr>
        </p:nvSpPr>
        <p:spPr/>
        <p:txBody>
          <a:bodyPr/>
          <a:lstStyle/>
          <a:p>
            <a:endParaRPr lang="sv-SE" dirty="0"/>
          </a:p>
        </p:txBody>
      </p:sp>
      <p:sp>
        <p:nvSpPr>
          <p:cNvPr id="14" name="Platshållare för text 13">
            <a:extLst>
              <a:ext uri="{FF2B5EF4-FFF2-40B4-BE49-F238E27FC236}">
                <a16:creationId xmlns:a16="http://schemas.microsoft.com/office/drawing/2014/main" id="{DF2049D6-33EF-411A-8631-A29E54208392}"/>
              </a:ext>
            </a:extLst>
          </p:cNvPr>
          <p:cNvSpPr>
            <a:spLocks noGrp="1"/>
          </p:cNvSpPr>
          <p:nvPr>
            <p:ph type="body" sz="quarter" idx="13"/>
          </p:nvPr>
        </p:nvSpPr>
        <p:spPr/>
        <p:txBody>
          <a:bodyPr/>
          <a:lstStyle/>
          <a:p>
            <a:endParaRPr lang="sv-SE" dirty="0"/>
          </a:p>
        </p:txBody>
      </p:sp>
      <p:sp>
        <p:nvSpPr>
          <p:cNvPr id="12" name="Platshållare för text 11">
            <a:extLst>
              <a:ext uri="{FF2B5EF4-FFF2-40B4-BE49-F238E27FC236}">
                <a16:creationId xmlns:a16="http://schemas.microsoft.com/office/drawing/2014/main" id="{D11693FE-8633-4CDA-ABA8-92FAAA0C73FA}"/>
              </a:ext>
            </a:extLst>
          </p:cNvPr>
          <p:cNvSpPr>
            <a:spLocks noGrp="1"/>
          </p:cNvSpPr>
          <p:nvPr>
            <p:ph type="body" sz="quarter" idx="14"/>
          </p:nvPr>
        </p:nvSpPr>
        <p:spPr>
          <a:xfrm>
            <a:off x="1230491" y="2169209"/>
            <a:ext cx="8803846" cy="2462613"/>
          </a:xfrm>
        </p:spPr>
        <p:txBody>
          <a:bodyPr/>
          <a:lstStyle/>
          <a:p>
            <a:r>
              <a:rPr lang="en-GB" sz="4400" b="0" noProof="0" dirty="0" smtClean="0">
                <a:solidFill>
                  <a:schemeClr val="bg1"/>
                </a:solidFill>
              </a:rPr>
              <a:t>Back-up slides</a:t>
            </a:r>
            <a:endParaRPr lang="en-GB" sz="3200" dirty="0"/>
          </a:p>
        </p:txBody>
      </p:sp>
      <p:sp>
        <p:nvSpPr>
          <p:cNvPr id="4" name="Platshållare för text 3">
            <a:extLst>
              <a:ext uri="{FF2B5EF4-FFF2-40B4-BE49-F238E27FC236}">
                <a16:creationId xmlns:a16="http://schemas.microsoft.com/office/drawing/2014/main" id="{8EE8596B-CFC4-494E-833A-CBBEC30781C3}"/>
              </a:ext>
            </a:extLst>
          </p:cNvPr>
          <p:cNvSpPr>
            <a:spLocks noGrp="1"/>
          </p:cNvSpPr>
          <p:nvPr>
            <p:ph type="body" sz="quarter" idx="10"/>
          </p:nvPr>
        </p:nvSpPr>
        <p:spPr/>
        <p:txBody>
          <a:bodyPr/>
          <a:lstStyle/>
          <a:p>
            <a:endParaRPr lang="sv-SE" dirty="0"/>
          </a:p>
        </p:txBody>
      </p:sp>
    </p:spTree>
    <p:extLst>
      <p:ext uri="{BB962C8B-B14F-4D97-AF65-F5344CB8AC3E}">
        <p14:creationId xmlns:p14="http://schemas.microsoft.com/office/powerpoint/2010/main" val="1707807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D49FD3C-243D-4C2F-B5A5-77581FFD6361}"/>
              </a:ext>
            </a:extLst>
          </p:cNvPr>
          <p:cNvSpPr>
            <a:spLocks noGrp="1"/>
          </p:cNvSpPr>
          <p:nvPr>
            <p:ph type="title"/>
          </p:nvPr>
        </p:nvSpPr>
        <p:spPr/>
        <p:txBody>
          <a:bodyPr/>
          <a:lstStyle/>
          <a:p>
            <a:r>
              <a:rPr lang="sv-SE" dirty="0" smtClean="0"/>
              <a:t>ACC PSS: FSA </a:t>
            </a:r>
            <a:r>
              <a:rPr lang="sv-SE" dirty="0" err="1" smtClean="0"/>
              <a:t>findings</a:t>
            </a:r>
            <a:endParaRPr lang="sv-SE" dirty="0"/>
          </a:p>
        </p:txBody>
      </p:sp>
      <p:pic>
        <p:nvPicPr>
          <p:cNvPr id="4" name="Picture 3"/>
          <p:cNvPicPr>
            <a:picLocks noChangeAspect="1"/>
          </p:cNvPicPr>
          <p:nvPr/>
        </p:nvPicPr>
        <p:blipFill>
          <a:blip r:embed="rId2"/>
          <a:stretch>
            <a:fillRect/>
          </a:stretch>
        </p:blipFill>
        <p:spPr>
          <a:xfrm>
            <a:off x="6373012" y="168479"/>
            <a:ext cx="4553608" cy="6689521"/>
          </a:xfrm>
          <a:prstGeom prst="rect">
            <a:avLst/>
          </a:prstGeom>
          <a:ln>
            <a:solidFill>
              <a:schemeClr val="bg1">
                <a:lumMod val="50000"/>
              </a:schemeClr>
            </a:solidFill>
          </a:ln>
        </p:spPr>
      </p:pic>
    </p:spTree>
    <p:extLst>
      <p:ext uri="{BB962C8B-B14F-4D97-AF65-F5344CB8AC3E}">
        <p14:creationId xmlns:p14="http://schemas.microsoft.com/office/powerpoint/2010/main" val="226380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D49FD3C-243D-4C2F-B5A5-77581FFD6361}"/>
              </a:ext>
            </a:extLst>
          </p:cNvPr>
          <p:cNvSpPr>
            <a:spLocks noGrp="1"/>
          </p:cNvSpPr>
          <p:nvPr>
            <p:ph type="title"/>
          </p:nvPr>
        </p:nvSpPr>
        <p:spPr/>
        <p:txBody>
          <a:bodyPr/>
          <a:lstStyle/>
          <a:p>
            <a:r>
              <a:rPr lang="sv-SE" dirty="0" smtClean="0"/>
              <a:t>ACC PSS: FSA </a:t>
            </a:r>
            <a:r>
              <a:rPr lang="sv-SE" dirty="0" err="1" smtClean="0"/>
              <a:t>findings</a:t>
            </a:r>
            <a:endParaRPr lang="sv-SE" dirty="0"/>
          </a:p>
        </p:txBody>
      </p:sp>
      <p:pic>
        <p:nvPicPr>
          <p:cNvPr id="2" name="Picture 1"/>
          <p:cNvPicPr>
            <a:picLocks noChangeAspect="1"/>
          </p:cNvPicPr>
          <p:nvPr/>
        </p:nvPicPr>
        <p:blipFill>
          <a:blip r:embed="rId2"/>
          <a:stretch>
            <a:fillRect/>
          </a:stretch>
        </p:blipFill>
        <p:spPr>
          <a:xfrm>
            <a:off x="6400944" y="265373"/>
            <a:ext cx="4574330" cy="6552566"/>
          </a:xfrm>
          <a:prstGeom prst="rect">
            <a:avLst/>
          </a:prstGeom>
          <a:ln>
            <a:solidFill>
              <a:schemeClr val="bg1">
                <a:lumMod val="50000"/>
              </a:schemeClr>
            </a:solidFill>
          </a:ln>
        </p:spPr>
      </p:pic>
    </p:spTree>
    <p:extLst>
      <p:ext uri="{BB962C8B-B14F-4D97-AF65-F5344CB8AC3E}">
        <p14:creationId xmlns:p14="http://schemas.microsoft.com/office/powerpoint/2010/main" val="3062806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D49FD3C-243D-4C2F-B5A5-77581FFD6361}"/>
              </a:ext>
            </a:extLst>
          </p:cNvPr>
          <p:cNvSpPr>
            <a:spLocks noGrp="1"/>
          </p:cNvSpPr>
          <p:nvPr>
            <p:ph type="title"/>
          </p:nvPr>
        </p:nvSpPr>
        <p:spPr/>
        <p:txBody>
          <a:bodyPr/>
          <a:lstStyle/>
          <a:p>
            <a:r>
              <a:rPr lang="sv-SE" dirty="0" smtClean="0"/>
              <a:t>ACC PSS: FSA </a:t>
            </a:r>
            <a:r>
              <a:rPr lang="sv-SE" dirty="0" err="1" smtClean="0"/>
              <a:t>findings</a:t>
            </a:r>
            <a:endParaRPr lang="sv-SE" dirty="0"/>
          </a:p>
        </p:txBody>
      </p:sp>
      <p:pic>
        <p:nvPicPr>
          <p:cNvPr id="3" name="Picture 2"/>
          <p:cNvPicPr>
            <a:picLocks noChangeAspect="1"/>
          </p:cNvPicPr>
          <p:nvPr/>
        </p:nvPicPr>
        <p:blipFill>
          <a:blip r:embed="rId2"/>
          <a:stretch>
            <a:fillRect/>
          </a:stretch>
        </p:blipFill>
        <p:spPr>
          <a:xfrm>
            <a:off x="6420030" y="75627"/>
            <a:ext cx="4588960" cy="6730844"/>
          </a:xfrm>
          <a:prstGeom prst="rect">
            <a:avLst/>
          </a:prstGeom>
          <a:ln>
            <a:solidFill>
              <a:schemeClr val="bg1">
                <a:lumMod val="50000"/>
              </a:schemeClr>
            </a:solidFill>
          </a:ln>
        </p:spPr>
      </p:pic>
    </p:spTree>
    <p:extLst>
      <p:ext uri="{BB962C8B-B14F-4D97-AF65-F5344CB8AC3E}">
        <p14:creationId xmlns:p14="http://schemas.microsoft.com/office/powerpoint/2010/main" val="4252522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3145CF3-C12C-4347-8E68-43E7983404D2}"/>
              </a:ext>
            </a:extLst>
          </p:cNvPr>
          <p:cNvSpPr>
            <a:spLocks noGrp="1"/>
          </p:cNvSpPr>
          <p:nvPr>
            <p:ph type="ctrTitle"/>
          </p:nvPr>
        </p:nvSpPr>
        <p:spPr/>
        <p:txBody>
          <a:bodyPr/>
          <a:lstStyle/>
          <a:p>
            <a:r>
              <a:rPr lang="en-US" b="1" dirty="0" smtClean="0"/>
              <a:t>ACC PSS, ACC ODHDS &amp; CB ODHDS</a:t>
            </a:r>
            <a:endParaRPr lang="en-GB" dirty="0"/>
          </a:p>
        </p:txBody>
      </p:sp>
      <p:sp>
        <p:nvSpPr>
          <p:cNvPr id="3" name="Underrubrik 2">
            <a:extLst>
              <a:ext uri="{FF2B5EF4-FFF2-40B4-BE49-F238E27FC236}">
                <a16:creationId xmlns:a16="http://schemas.microsoft.com/office/drawing/2014/main" id="{9D51EF2D-F832-4781-89C3-3F5E4843BF42}"/>
              </a:ext>
            </a:extLst>
          </p:cNvPr>
          <p:cNvSpPr>
            <a:spLocks noGrp="1"/>
          </p:cNvSpPr>
          <p:nvPr>
            <p:ph type="subTitle" idx="1"/>
          </p:nvPr>
        </p:nvSpPr>
        <p:spPr/>
        <p:txBody>
          <a:bodyPr/>
          <a:lstStyle/>
          <a:p>
            <a:r>
              <a:rPr lang="en-US" dirty="0" smtClean="0"/>
              <a:t>System Acceptance Review 5 </a:t>
            </a:r>
            <a:r>
              <a:rPr lang="en-GB" dirty="0" smtClean="0"/>
              <a:t>(2025-02-04)</a:t>
            </a:r>
            <a:endParaRPr lang="en-GB" dirty="0"/>
          </a:p>
        </p:txBody>
      </p:sp>
      <p:sp>
        <p:nvSpPr>
          <p:cNvPr id="4" name="Platshållare för text 3">
            <a:extLst>
              <a:ext uri="{FF2B5EF4-FFF2-40B4-BE49-F238E27FC236}">
                <a16:creationId xmlns:a16="http://schemas.microsoft.com/office/drawing/2014/main" id="{D26DA0E2-82BB-493E-9B68-2D93A245C5B3}"/>
              </a:ext>
            </a:extLst>
          </p:cNvPr>
          <p:cNvSpPr>
            <a:spLocks noGrp="1"/>
          </p:cNvSpPr>
          <p:nvPr>
            <p:ph type="body" sz="quarter" idx="10"/>
          </p:nvPr>
        </p:nvSpPr>
        <p:spPr/>
        <p:txBody>
          <a:bodyPr/>
          <a:lstStyle/>
          <a:p>
            <a:r>
              <a:rPr lang="en-GB" dirty="0"/>
              <a:t>PRESENTED BY Morteza </a:t>
            </a:r>
            <a:r>
              <a:rPr lang="en-GB" dirty="0" smtClean="0"/>
              <a:t>Mansouri</a:t>
            </a:r>
            <a:endParaRPr lang="en-GB" dirty="0"/>
          </a:p>
        </p:txBody>
      </p:sp>
      <p:sp>
        <p:nvSpPr>
          <p:cNvPr id="6" name="Rectangle 5"/>
          <p:cNvSpPr/>
          <p:nvPr/>
        </p:nvSpPr>
        <p:spPr>
          <a:xfrm>
            <a:off x="1930395" y="6401749"/>
            <a:ext cx="1370888" cy="369332"/>
          </a:xfrm>
          <a:prstGeom prst="rect">
            <a:avLst/>
          </a:prstGeom>
        </p:spPr>
        <p:txBody>
          <a:bodyPr wrap="none">
            <a:spAutoFit/>
          </a:bodyPr>
          <a:lstStyle/>
          <a:p>
            <a:fld id="{18896B66-0B3A-474C-9C9C-E4F07B1F5DAD}" type="datetime1">
              <a:rPr lang="sv-SE">
                <a:solidFill>
                  <a:schemeClr val="bg1"/>
                </a:solidFill>
              </a:rPr>
              <a:pPr/>
              <a:t>2025-01-31</a:t>
            </a:fld>
            <a:endParaRPr lang="en-US" dirty="0"/>
          </a:p>
        </p:txBody>
      </p:sp>
    </p:spTree>
    <p:extLst>
      <p:ext uri="{BB962C8B-B14F-4D97-AF65-F5344CB8AC3E}">
        <p14:creationId xmlns:p14="http://schemas.microsoft.com/office/powerpoint/2010/main" val="2141996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DCCFE6A-D8F4-453D-80DD-E1D3D325B121}"/>
              </a:ext>
            </a:extLst>
          </p:cNvPr>
          <p:cNvSpPr/>
          <p:nvPr/>
        </p:nvSpPr>
        <p:spPr>
          <a:xfrm>
            <a:off x="6460958" y="0"/>
            <a:ext cx="573104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3" name="Platshållare för text 2">
            <a:extLst>
              <a:ext uri="{FF2B5EF4-FFF2-40B4-BE49-F238E27FC236}">
                <a16:creationId xmlns:a16="http://schemas.microsoft.com/office/drawing/2014/main" id="{9F361A0A-2528-42EB-8E6A-DA01C6577F41}"/>
              </a:ext>
            </a:extLst>
          </p:cNvPr>
          <p:cNvSpPr>
            <a:spLocks noGrp="1"/>
          </p:cNvSpPr>
          <p:nvPr>
            <p:ph type="body" sz="quarter" idx="11"/>
          </p:nvPr>
        </p:nvSpPr>
        <p:spPr/>
        <p:txBody>
          <a:bodyPr/>
          <a:lstStyle/>
          <a:p>
            <a:endParaRPr lang="sv-SE" dirty="0"/>
          </a:p>
        </p:txBody>
      </p:sp>
      <p:sp>
        <p:nvSpPr>
          <p:cNvPr id="14" name="Platshållare för text 13">
            <a:extLst>
              <a:ext uri="{FF2B5EF4-FFF2-40B4-BE49-F238E27FC236}">
                <a16:creationId xmlns:a16="http://schemas.microsoft.com/office/drawing/2014/main" id="{DF2049D6-33EF-411A-8631-A29E54208392}"/>
              </a:ext>
            </a:extLst>
          </p:cNvPr>
          <p:cNvSpPr>
            <a:spLocks noGrp="1"/>
          </p:cNvSpPr>
          <p:nvPr>
            <p:ph type="body" sz="quarter" idx="13"/>
          </p:nvPr>
        </p:nvSpPr>
        <p:spPr/>
        <p:txBody>
          <a:bodyPr/>
          <a:lstStyle/>
          <a:p>
            <a:r>
              <a:rPr lang="sv-SE" dirty="0" smtClean="0"/>
              <a:t>1</a:t>
            </a:r>
            <a:endParaRPr lang="sv-SE" dirty="0"/>
          </a:p>
        </p:txBody>
      </p:sp>
      <p:sp>
        <p:nvSpPr>
          <p:cNvPr id="12" name="Platshållare för text 11">
            <a:extLst>
              <a:ext uri="{FF2B5EF4-FFF2-40B4-BE49-F238E27FC236}">
                <a16:creationId xmlns:a16="http://schemas.microsoft.com/office/drawing/2014/main" id="{D11693FE-8633-4CDA-ABA8-92FAAA0C73FA}"/>
              </a:ext>
            </a:extLst>
          </p:cNvPr>
          <p:cNvSpPr>
            <a:spLocks noGrp="1"/>
          </p:cNvSpPr>
          <p:nvPr>
            <p:ph type="body" sz="quarter" idx="14"/>
          </p:nvPr>
        </p:nvSpPr>
        <p:spPr>
          <a:xfrm>
            <a:off x="1230491" y="2169209"/>
            <a:ext cx="8803846" cy="2462613"/>
          </a:xfrm>
        </p:spPr>
        <p:txBody>
          <a:bodyPr/>
          <a:lstStyle/>
          <a:p>
            <a:r>
              <a:rPr lang="en-GB" sz="4400" b="0" noProof="0" dirty="0" smtClean="0">
                <a:solidFill>
                  <a:schemeClr val="bg1"/>
                </a:solidFill>
              </a:rPr>
              <a:t>ACC PSS</a:t>
            </a:r>
            <a:endParaRPr lang="en-GB" sz="3200" dirty="0"/>
          </a:p>
        </p:txBody>
      </p:sp>
      <p:sp>
        <p:nvSpPr>
          <p:cNvPr id="4" name="Platshållare för text 3">
            <a:extLst>
              <a:ext uri="{FF2B5EF4-FFF2-40B4-BE49-F238E27FC236}">
                <a16:creationId xmlns:a16="http://schemas.microsoft.com/office/drawing/2014/main" id="{8EE8596B-CFC4-494E-833A-CBBEC30781C3}"/>
              </a:ext>
            </a:extLst>
          </p:cNvPr>
          <p:cNvSpPr>
            <a:spLocks noGrp="1"/>
          </p:cNvSpPr>
          <p:nvPr>
            <p:ph type="body" sz="quarter" idx="10"/>
          </p:nvPr>
        </p:nvSpPr>
        <p:spPr/>
        <p:txBody>
          <a:bodyPr/>
          <a:lstStyle/>
          <a:p>
            <a:endParaRPr lang="sv-SE" dirty="0"/>
          </a:p>
        </p:txBody>
      </p:sp>
    </p:spTree>
    <p:extLst>
      <p:ext uri="{BB962C8B-B14F-4D97-AF65-F5344CB8AC3E}">
        <p14:creationId xmlns:p14="http://schemas.microsoft.com/office/powerpoint/2010/main" val="3175309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D49FD3C-243D-4C2F-B5A5-77581FFD6361}"/>
              </a:ext>
            </a:extLst>
          </p:cNvPr>
          <p:cNvSpPr>
            <a:spLocks noGrp="1"/>
          </p:cNvSpPr>
          <p:nvPr>
            <p:ph type="title"/>
          </p:nvPr>
        </p:nvSpPr>
        <p:spPr/>
        <p:txBody>
          <a:bodyPr/>
          <a:lstStyle/>
          <a:p>
            <a:r>
              <a:rPr lang="sv-SE" dirty="0" smtClean="0"/>
              <a:t>ACC PSS</a:t>
            </a:r>
            <a:r>
              <a:rPr lang="sv-SE" dirty="0"/>
              <a:t>:</a:t>
            </a:r>
            <a:r>
              <a:rPr lang="sv-SE" dirty="0" smtClean="0"/>
              <a:t> </a:t>
            </a:r>
            <a:r>
              <a:rPr lang="sv-SE" dirty="0" err="1" smtClean="0"/>
              <a:t>Scope</a:t>
            </a:r>
            <a:r>
              <a:rPr lang="sv-SE" dirty="0" smtClean="0"/>
              <a:t> and status</a:t>
            </a:r>
            <a:endParaRPr lang="sv-SE" dirty="0"/>
          </a:p>
        </p:txBody>
      </p:sp>
      <p:pic>
        <p:nvPicPr>
          <p:cNvPr id="2" name="Picture 1"/>
          <p:cNvPicPr>
            <a:picLocks noChangeAspect="1"/>
          </p:cNvPicPr>
          <p:nvPr/>
        </p:nvPicPr>
        <p:blipFill>
          <a:blip r:embed="rId2"/>
          <a:stretch>
            <a:fillRect/>
          </a:stretch>
        </p:blipFill>
        <p:spPr>
          <a:xfrm>
            <a:off x="817908" y="1090552"/>
            <a:ext cx="6042183" cy="5671855"/>
          </a:xfrm>
          <a:prstGeom prst="rect">
            <a:avLst/>
          </a:prstGeom>
        </p:spPr>
      </p:pic>
      <p:sp>
        <p:nvSpPr>
          <p:cNvPr id="12" name="Rounded Rectangle 11"/>
          <p:cNvSpPr/>
          <p:nvPr/>
        </p:nvSpPr>
        <p:spPr>
          <a:xfrm>
            <a:off x="4279771" y="2074827"/>
            <a:ext cx="554100" cy="4522795"/>
          </a:xfrm>
          <a:prstGeom prst="roundRect">
            <a:avLst/>
          </a:prstGeom>
          <a:noFill/>
          <a:ln w="317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4496719" y="2481329"/>
            <a:ext cx="120203" cy="338554"/>
          </a:xfrm>
          <a:prstGeom prst="rect">
            <a:avLst/>
          </a:prstGeom>
          <a:noFill/>
        </p:spPr>
        <p:txBody>
          <a:bodyPr wrap="square" rtlCol="0">
            <a:spAutoFit/>
          </a:bodyPr>
          <a:lstStyle/>
          <a:p>
            <a:pPr algn="l"/>
            <a:r>
              <a:rPr lang="en-US" sz="1600" b="1" dirty="0" smtClean="0">
                <a:solidFill>
                  <a:srgbClr val="00B050"/>
                </a:solidFill>
                <a:sym typeface="Wingdings 2" panose="05020102010507070707" pitchFamily="18" charset="2"/>
              </a:rPr>
              <a:t></a:t>
            </a:r>
            <a:endParaRPr lang="en-US" sz="1600" b="1" dirty="0" smtClean="0">
              <a:solidFill>
                <a:srgbClr val="00B050"/>
              </a:solidFill>
            </a:endParaRPr>
          </a:p>
        </p:txBody>
      </p:sp>
      <p:sp>
        <p:nvSpPr>
          <p:cNvPr id="16" name="TextBox 15"/>
          <p:cNvSpPr txBox="1"/>
          <p:nvPr/>
        </p:nvSpPr>
        <p:spPr>
          <a:xfrm>
            <a:off x="4496719" y="2710944"/>
            <a:ext cx="120203" cy="338554"/>
          </a:xfrm>
          <a:prstGeom prst="rect">
            <a:avLst/>
          </a:prstGeom>
          <a:noFill/>
        </p:spPr>
        <p:txBody>
          <a:bodyPr wrap="square" rtlCol="0">
            <a:spAutoFit/>
          </a:bodyPr>
          <a:lstStyle/>
          <a:p>
            <a:pPr algn="l"/>
            <a:r>
              <a:rPr lang="en-US" sz="1600" b="1" dirty="0" smtClean="0">
                <a:solidFill>
                  <a:srgbClr val="00B050"/>
                </a:solidFill>
                <a:sym typeface="Wingdings 2" panose="05020102010507070707" pitchFamily="18" charset="2"/>
              </a:rPr>
              <a:t></a:t>
            </a:r>
            <a:endParaRPr lang="en-US" sz="1600" b="1" dirty="0" smtClean="0">
              <a:solidFill>
                <a:srgbClr val="00B050"/>
              </a:solidFill>
            </a:endParaRPr>
          </a:p>
        </p:txBody>
      </p:sp>
      <p:sp>
        <p:nvSpPr>
          <p:cNvPr id="17" name="TextBox 16"/>
          <p:cNvSpPr txBox="1"/>
          <p:nvPr/>
        </p:nvSpPr>
        <p:spPr>
          <a:xfrm>
            <a:off x="4496719" y="2940559"/>
            <a:ext cx="120203" cy="338554"/>
          </a:xfrm>
          <a:prstGeom prst="rect">
            <a:avLst/>
          </a:prstGeom>
          <a:noFill/>
        </p:spPr>
        <p:txBody>
          <a:bodyPr wrap="square" rtlCol="0">
            <a:spAutoFit/>
          </a:bodyPr>
          <a:lstStyle/>
          <a:p>
            <a:pPr algn="l"/>
            <a:r>
              <a:rPr lang="en-US" sz="1600" b="1" dirty="0" smtClean="0">
                <a:solidFill>
                  <a:srgbClr val="00B050"/>
                </a:solidFill>
                <a:sym typeface="Wingdings 2" panose="05020102010507070707" pitchFamily="18" charset="2"/>
              </a:rPr>
              <a:t></a:t>
            </a:r>
            <a:endParaRPr lang="en-US" sz="1600" b="1" dirty="0" smtClean="0">
              <a:solidFill>
                <a:srgbClr val="00B050"/>
              </a:solidFill>
            </a:endParaRPr>
          </a:p>
        </p:txBody>
      </p:sp>
      <p:sp>
        <p:nvSpPr>
          <p:cNvPr id="18" name="TextBox 17"/>
          <p:cNvSpPr txBox="1"/>
          <p:nvPr/>
        </p:nvSpPr>
        <p:spPr>
          <a:xfrm>
            <a:off x="4496718" y="3170174"/>
            <a:ext cx="120203" cy="338554"/>
          </a:xfrm>
          <a:prstGeom prst="rect">
            <a:avLst/>
          </a:prstGeom>
          <a:noFill/>
        </p:spPr>
        <p:txBody>
          <a:bodyPr wrap="square" rtlCol="0">
            <a:spAutoFit/>
          </a:bodyPr>
          <a:lstStyle/>
          <a:p>
            <a:pPr algn="l"/>
            <a:r>
              <a:rPr lang="en-US" sz="1600" b="1" dirty="0" smtClean="0">
                <a:solidFill>
                  <a:srgbClr val="00B050"/>
                </a:solidFill>
                <a:sym typeface="Wingdings 2" panose="05020102010507070707" pitchFamily="18" charset="2"/>
              </a:rPr>
              <a:t></a:t>
            </a:r>
            <a:endParaRPr lang="en-US" sz="1600" b="1" dirty="0" smtClean="0">
              <a:solidFill>
                <a:srgbClr val="00B050"/>
              </a:solidFill>
            </a:endParaRPr>
          </a:p>
        </p:txBody>
      </p:sp>
      <p:sp>
        <p:nvSpPr>
          <p:cNvPr id="19" name="TextBox 18"/>
          <p:cNvSpPr txBox="1"/>
          <p:nvPr/>
        </p:nvSpPr>
        <p:spPr>
          <a:xfrm>
            <a:off x="4496719" y="3399789"/>
            <a:ext cx="120203" cy="338554"/>
          </a:xfrm>
          <a:prstGeom prst="rect">
            <a:avLst/>
          </a:prstGeom>
          <a:noFill/>
        </p:spPr>
        <p:txBody>
          <a:bodyPr wrap="square" rtlCol="0">
            <a:spAutoFit/>
          </a:bodyPr>
          <a:lstStyle/>
          <a:p>
            <a:pPr algn="l"/>
            <a:r>
              <a:rPr lang="en-US" sz="1600" b="1" dirty="0" smtClean="0">
                <a:solidFill>
                  <a:srgbClr val="00B050"/>
                </a:solidFill>
                <a:sym typeface="Wingdings 2" panose="05020102010507070707" pitchFamily="18" charset="2"/>
              </a:rPr>
              <a:t></a:t>
            </a:r>
            <a:endParaRPr lang="en-US" sz="1600" b="1" dirty="0" smtClean="0">
              <a:solidFill>
                <a:srgbClr val="00B050"/>
              </a:solidFill>
            </a:endParaRPr>
          </a:p>
        </p:txBody>
      </p:sp>
      <p:sp>
        <p:nvSpPr>
          <p:cNvPr id="21" name="TextBox 20"/>
          <p:cNvSpPr txBox="1"/>
          <p:nvPr/>
        </p:nvSpPr>
        <p:spPr>
          <a:xfrm>
            <a:off x="4496716" y="4769090"/>
            <a:ext cx="120203" cy="338554"/>
          </a:xfrm>
          <a:prstGeom prst="rect">
            <a:avLst/>
          </a:prstGeom>
          <a:noFill/>
        </p:spPr>
        <p:txBody>
          <a:bodyPr wrap="square" rtlCol="0">
            <a:spAutoFit/>
          </a:bodyPr>
          <a:lstStyle/>
          <a:p>
            <a:pPr algn="l"/>
            <a:r>
              <a:rPr lang="en-US" sz="1600" b="1" dirty="0" smtClean="0">
                <a:solidFill>
                  <a:srgbClr val="00B050"/>
                </a:solidFill>
                <a:sym typeface="Wingdings 2" panose="05020102010507070707" pitchFamily="18" charset="2"/>
              </a:rPr>
              <a:t></a:t>
            </a:r>
            <a:endParaRPr lang="en-US" sz="1600" b="1" dirty="0" smtClean="0">
              <a:solidFill>
                <a:srgbClr val="00B050"/>
              </a:solidFill>
            </a:endParaRPr>
          </a:p>
        </p:txBody>
      </p:sp>
      <p:sp>
        <p:nvSpPr>
          <p:cNvPr id="22" name="TextBox 21"/>
          <p:cNvSpPr txBox="1"/>
          <p:nvPr/>
        </p:nvSpPr>
        <p:spPr>
          <a:xfrm>
            <a:off x="4496715" y="4998705"/>
            <a:ext cx="120203" cy="338554"/>
          </a:xfrm>
          <a:prstGeom prst="rect">
            <a:avLst/>
          </a:prstGeom>
          <a:noFill/>
        </p:spPr>
        <p:txBody>
          <a:bodyPr wrap="square" rtlCol="0">
            <a:spAutoFit/>
          </a:bodyPr>
          <a:lstStyle/>
          <a:p>
            <a:pPr algn="l"/>
            <a:r>
              <a:rPr lang="en-US" sz="1600" b="1" dirty="0" smtClean="0">
                <a:solidFill>
                  <a:srgbClr val="00B050"/>
                </a:solidFill>
                <a:sym typeface="Wingdings 2" panose="05020102010507070707" pitchFamily="18" charset="2"/>
              </a:rPr>
              <a:t></a:t>
            </a:r>
            <a:endParaRPr lang="en-US" sz="1600" b="1" dirty="0" smtClean="0">
              <a:solidFill>
                <a:srgbClr val="00B050"/>
              </a:solidFill>
            </a:endParaRPr>
          </a:p>
        </p:txBody>
      </p:sp>
      <p:sp>
        <p:nvSpPr>
          <p:cNvPr id="23" name="TextBox 22"/>
          <p:cNvSpPr txBox="1"/>
          <p:nvPr/>
        </p:nvSpPr>
        <p:spPr>
          <a:xfrm>
            <a:off x="4502999" y="5228320"/>
            <a:ext cx="120203" cy="338554"/>
          </a:xfrm>
          <a:prstGeom prst="rect">
            <a:avLst/>
          </a:prstGeom>
          <a:noFill/>
        </p:spPr>
        <p:txBody>
          <a:bodyPr wrap="square" rtlCol="0">
            <a:spAutoFit/>
          </a:bodyPr>
          <a:lstStyle/>
          <a:p>
            <a:pPr algn="l"/>
            <a:r>
              <a:rPr lang="en-US" sz="1600" b="1" dirty="0" smtClean="0">
                <a:solidFill>
                  <a:srgbClr val="00B050"/>
                </a:solidFill>
                <a:sym typeface="Wingdings 2" panose="05020102010507070707" pitchFamily="18" charset="2"/>
              </a:rPr>
              <a:t></a:t>
            </a:r>
            <a:endParaRPr lang="en-US" sz="1600" b="1" dirty="0" smtClean="0">
              <a:solidFill>
                <a:srgbClr val="00B050"/>
              </a:solidFill>
            </a:endParaRPr>
          </a:p>
        </p:txBody>
      </p:sp>
      <p:sp>
        <p:nvSpPr>
          <p:cNvPr id="24" name="TextBox 23"/>
          <p:cNvSpPr txBox="1"/>
          <p:nvPr/>
        </p:nvSpPr>
        <p:spPr>
          <a:xfrm>
            <a:off x="4496714" y="5683356"/>
            <a:ext cx="120203" cy="338554"/>
          </a:xfrm>
          <a:prstGeom prst="rect">
            <a:avLst/>
          </a:prstGeom>
          <a:noFill/>
        </p:spPr>
        <p:txBody>
          <a:bodyPr wrap="square" rtlCol="0">
            <a:spAutoFit/>
          </a:bodyPr>
          <a:lstStyle/>
          <a:p>
            <a:pPr algn="l"/>
            <a:r>
              <a:rPr lang="en-US" sz="1600" b="1" dirty="0" smtClean="0">
                <a:solidFill>
                  <a:srgbClr val="00B050"/>
                </a:solidFill>
                <a:sym typeface="Wingdings 2" panose="05020102010507070707" pitchFamily="18" charset="2"/>
              </a:rPr>
              <a:t></a:t>
            </a:r>
            <a:endParaRPr lang="en-US" sz="1600" b="1" dirty="0" smtClean="0">
              <a:solidFill>
                <a:srgbClr val="00B050"/>
              </a:solidFill>
            </a:endParaRPr>
          </a:p>
        </p:txBody>
      </p:sp>
      <p:sp>
        <p:nvSpPr>
          <p:cNvPr id="25" name="TextBox 24"/>
          <p:cNvSpPr txBox="1"/>
          <p:nvPr/>
        </p:nvSpPr>
        <p:spPr>
          <a:xfrm>
            <a:off x="4502999" y="5906334"/>
            <a:ext cx="120203" cy="338554"/>
          </a:xfrm>
          <a:prstGeom prst="rect">
            <a:avLst/>
          </a:prstGeom>
          <a:noFill/>
        </p:spPr>
        <p:txBody>
          <a:bodyPr wrap="square" rtlCol="0">
            <a:spAutoFit/>
          </a:bodyPr>
          <a:lstStyle/>
          <a:p>
            <a:pPr algn="l"/>
            <a:r>
              <a:rPr lang="en-US" sz="1600" b="1" dirty="0" smtClean="0">
                <a:solidFill>
                  <a:srgbClr val="00B050"/>
                </a:solidFill>
                <a:sym typeface="Wingdings 2" panose="05020102010507070707" pitchFamily="18" charset="2"/>
              </a:rPr>
              <a:t></a:t>
            </a:r>
            <a:endParaRPr lang="en-US" sz="1600" b="1" dirty="0" smtClean="0">
              <a:solidFill>
                <a:srgbClr val="00B050"/>
              </a:solidFill>
            </a:endParaRPr>
          </a:p>
        </p:txBody>
      </p:sp>
      <p:sp>
        <p:nvSpPr>
          <p:cNvPr id="26" name="TextBox 25"/>
          <p:cNvSpPr txBox="1"/>
          <p:nvPr/>
        </p:nvSpPr>
        <p:spPr>
          <a:xfrm>
            <a:off x="4496713" y="6129312"/>
            <a:ext cx="120203" cy="338554"/>
          </a:xfrm>
          <a:prstGeom prst="rect">
            <a:avLst/>
          </a:prstGeom>
          <a:noFill/>
        </p:spPr>
        <p:txBody>
          <a:bodyPr wrap="square" rtlCol="0">
            <a:spAutoFit/>
          </a:bodyPr>
          <a:lstStyle/>
          <a:p>
            <a:pPr algn="l"/>
            <a:r>
              <a:rPr lang="en-US" sz="1600" b="1" dirty="0" smtClean="0">
                <a:solidFill>
                  <a:srgbClr val="00B050"/>
                </a:solidFill>
                <a:sym typeface="Wingdings 2" panose="05020102010507070707" pitchFamily="18" charset="2"/>
              </a:rPr>
              <a:t></a:t>
            </a:r>
            <a:endParaRPr lang="en-US" sz="1600" b="1" dirty="0" smtClean="0">
              <a:solidFill>
                <a:srgbClr val="00B050"/>
              </a:solidFill>
            </a:endParaRPr>
          </a:p>
        </p:txBody>
      </p:sp>
      <p:sp>
        <p:nvSpPr>
          <p:cNvPr id="27" name="TextBox 26"/>
          <p:cNvSpPr txBox="1"/>
          <p:nvPr/>
        </p:nvSpPr>
        <p:spPr>
          <a:xfrm>
            <a:off x="4490427" y="6319406"/>
            <a:ext cx="120203" cy="338554"/>
          </a:xfrm>
          <a:prstGeom prst="rect">
            <a:avLst/>
          </a:prstGeom>
          <a:noFill/>
        </p:spPr>
        <p:txBody>
          <a:bodyPr wrap="square" rtlCol="0">
            <a:spAutoFit/>
          </a:bodyPr>
          <a:lstStyle/>
          <a:p>
            <a:pPr algn="l"/>
            <a:r>
              <a:rPr lang="en-US" sz="1600" b="1" dirty="0" smtClean="0">
                <a:solidFill>
                  <a:srgbClr val="00B050"/>
                </a:solidFill>
                <a:sym typeface="Wingdings 2" panose="05020102010507070707" pitchFamily="18" charset="2"/>
              </a:rPr>
              <a:t></a:t>
            </a:r>
            <a:endParaRPr lang="en-US" sz="1600" b="1" dirty="0" smtClean="0">
              <a:solidFill>
                <a:srgbClr val="00B050"/>
              </a:solidFill>
            </a:endParaRPr>
          </a:p>
        </p:txBody>
      </p:sp>
      <p:sp>
        <p:nvSpPr>
          <p:cNvPr id="29" name="TextBox 28"/>
          <p:cNvSpPr txBox="1"/>
          <p:nvPr/>
        </p:nvSpPr>
        <p:spPr>
          <a:xfrm>
            <a:off x="4502999" y="5460378"/>
            <a:ext cx="120203" cy="276999"/>
          </a:xfrm>
          <a:prstGeom prst="rect">
            <a:avLst/>
          </a:prstGeom>
          <a:noFill/>
        </p:spPr>
        <p:txBody>
          <a:bodyPr wrap="square" rtlCol="0">
            <a:spAutoFit/>
          </a:bodyPr>
          <a:lstStyle/>
          <a:p>
            <a:pPr algn="l"/>
            <a:r>
              <a:rPr lang="en-US" sz="1200" b="1" dirty="0" smtClean="0">
                <a:solidFill>
                  <a:srgbClr val="FF0000"/>
                </a:solidFill>
              </a:rPr>
              <a:t>X</a:t>
            </a:r>
          </a:p>
        </p:txBody>
      </p:sp>
      <p:sp>
        <p:nvSpPr>
          <p:cNvPr id="34" name="TextBox 33"/>
          <p:cNvSpPr txBox="1"/>
          <p:nvPr/>
        </p:nvSpPr>
        <p:spPr>
          <a:xfrm>
            <a:off x="4496713" y="3656595"/>
            <a:ext cx="120203" cy="276999"/>
          </a:xfrm>
          <a:prstGeom prst="rect">
            <a:avLst/>
          </a:prstGeom>
          <a:noFill/>
        </p:spPr>
        <p:txBody>
          <a:bodyPr wrap="square" rtlCol="0">
            <a:spAutoFit/>
          </a:bodyPr>
          <a:lstStyle/>
          <a:p>
            <a:pPr algn="l"/>
            <a:r>
              <a:rPr lang="en-US" sz="1200" b="1" dirty="0" smtClean="0">
                <a:solidFill>
                  <a:srgbClr val="FF0000"/>
                </a:solidFill>
              </a:rPr>
              <a:t>X</a:t>
            </a:r>
          </a:p>
        </p:txBody>
      </p:sp>
      <p:sp>
        <p:nvSpPr>
          <p:cNvPr id="35" name="TextBox 34"/>
          <p:cNvSpPr txBox="1"/>
          <p:nvPr/>
        </p:nvSpPr>
        <p:spPr>
          <a:xfrm>
            <a:off x="7077033" y="1923246"/>
            <a:ext cx="3679414" cy="2585323"/>
          </a:xfrm>
          <a:prstGeom prst="rect">
            <a:avLst/>
          </a:prstGeom>
          <a:noFill/>
          <a:ln>
            <a:solidFill>
              <a:srgbClr val="CCCCCC"/>
            </a:solidFill>
          </a:ln>
        </p:spPr>
        <p:txBody>
          <a:bodyPr wrap="square" rtlCol="0">
            <a:spAutoFit/>
          </a:bodyPr>
          <a:lstStyle/>
          <a:p>
            <a:pPr marL="285750" indent="-285750" algn="l">
              <a:buFont typeface="Arial" panose="020B0604020202020204" pitchFamily="34" charset="0"/>
              <a:buChar char="•"/>
            </a:pPr>
            <a:r>
              <a:rPr lang="en-US" dirty="0" smtClean="0">
                <a:solidFill>
                  <a:srgbClr val="666666"/>
                </a:solidFill>
              </a:rPr>
              <a:t>The modulator for HBL-040 has been replaced. The ACC PSS interface with the modulator is re-installed, awaiting retest during weeks 6 &amp; 7.</a:t>
            </a:r>
          </a:p>
          <a:p>
            <a:pPr marL="285750" indent="-285750" algn="l">
              <a:buFont typeface="Arial" panose="020B0604020202020204" pitchFamily="34" charset="0"/>
              <a:buChar char="•"/>
            </a:pPr>
            <a:r>
              <a:rPr lang="en-US" dirty="0" smtClean="0">
                <a:solidFill>
                  <a:srgbClr val="666666"/>
                </a:solidFill>
              </a:rPr>
              <a:t>The ACC PSS integrated test with REMS is planned for maintenance days in weeks 8 &amp; 9.</a:t>
            </a:r>
          </a:p>
        </p:txBody>
      </p:sp>
    </p:spTree>
    <p:extLst>
      <p:ext uri="{BB962C8B-B14F-4D97-AF65-F5344CB8AC3E}">
        <p14:creationId xmlns:p14="http://schemas.microsoft.com/office/powerpoint/2010/main" val="33736422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9"/>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4"/>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p:bldP spid="16" grpId="0"/>
      <p:bldP spid="17" grpId="0"/>
      <p:bldP spid="18" grpId="0"/>
      <p:bldP spid="19" grpId="0"/>
      <p:bldP spid="21" grpId="0"/>
      <p:bldP spid="22" grpId="0"/>
      <p:bldP spid="23" grpId="0"/>
      <p:bldP spid="24" grpId="0"/>
      <p:bldP spid="25" grpId="0"/>
      <p:bldP spid="26" grpId="0"/>
      <p:bldP spid="27" grpId="0"/>
      <p:bldP spid="29" grpId="0"/>
      <p:bldP spid="34" grpId="0"/>
      <p:bldP spid="3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0157" y="1433080"/>
            <a:ext cx="11232107" cy="5224752"/>
          </a:xfrm>
          <a:prstGeom prst="rect">
            <a:avLst/>
          </a:prstGeom>
          <a:ln>
            <a:solidFill>
              <a:schemeClr val="bg1">
                <a:lumMod val="50000"/>
              </a:schemeClr>
            </a:solidFill>
          </a:ln>
        </p:spPr>
      </p:pic>
      <p:sp>
        <p:nvSpPr>
          <p:cNvPr id="2" name="Title 1">
            <a:extLst>
              <a:ext uri="{FF2B5EF4-FFF2-40B4-BE49-F238E27FC236}">
                <a16:creationId xmlns:a16="http://schemas.microsoft.com/office/drawing/2014/main" id="{02AD54E4-6146-D945-8328-60D7870069B0}"/>
              </a:ext>
            </a:extLst>
          </p:cNvPr>
          <p:cNvSpPr>
            <a:spLocks noGrp="1"/>
          </p:cNvSpPr>
          <p:nvPr>
            <p:ph type="title"/>
          </p:nvPr>
        </p:nvSpPr>
        <p:spPr/>
        <p:txBody>
          <a:bodyPr/>
          <a:lstStyle/>
          <a:p>
            <a:r>
              <a:rPr lang="en-GB" dirty="0" smtClean="0"/>
              <a:t>ACC PSS: current status</a:t>
            </a:r>
            <a:endParaRPr lang="en-GB" dirty="0">
              <a:solidFill>
                <a:schemeClr val="tx1">
                  <a:lumMod val="75000"/>
                  <a:lumOff val="25000"/>
                </a:schemeClr>
              </a:solidFill>
            </a:endParaRPr>
          </a:p>
        </p:txBody>
      </p:sp>
      <p:sp>
        <p:nvSpPr>
          <p:cNvPr id="6" name="Slide Number Placeholder 3">
            <a:extLst>
              <a:ext uri="{FF2B5EF4-FFF2-40B4-BE49-F238E27FC236}">
                <a16:creationId xmlns:a16="http://schemas.microsoft.com/office/drawing/2014/main" id="{46B2CBF4-B21C-BC45-9825-969BE13CEE33}"/>
              </a:ext>
            </a:extLst>
          </p:cNvPr>
          <p:cNvSpPr>
            <a:spLocks noGrp="1"/>
          </p:cNvSpPr>
          <p:nvPr>
            <p:ph type="sldNum" sz="quarter" idx="12"/>
          </p:nvPr>
        </p:nvSpPr>
        <p:spPr>
          <a:xfrm>
            <a:off x="9173028" y="5973621"/>
            <a:ext cx="2844800" cy="365125"/>
          </a:xfrm>
        </p:spPr>
        <p:txBody>
          <a:bodyPr/>
          <a:lstStyle/>
          <a:p>
            <a:fld id="{551115BC-487E-4422-894C-CB7CD3E79223}" type="slidenum">
              <a:rPr lang="sv-SE" smtClean="0"/>
              <a:t>5</a:t>
            </a:fld>
            <a:endParaRPr lang="sv-SE" dirty="0"/>
          </a:p>
        </p:txBody>
      </p:sp>
      <p:sp>
        <p:nvSpPr>
          <p:cNvPr id="8" name="Text Placeholder 4"/>
          <p:cNvSpPr>
            <a:spLocks noGrp="1"/>
          </p:cNvSpPr>
          <p:nvPr>
            <p:ph type="body" sz="quarter" idx="14"/>
          </p:nvPr>
        </p:nvSpPr>
        <p:spPr>
          <a:xfrm>
            <a:off x="1103709" y="931026"/>
            <a:ext cx="9360000" cy="507076"/>
          </a:xfrm>
        </p:spPr>
        <p:txBody>
          <a:bodyPr/>
          <a:lstStyle/>
          <a:p>
            <a:endParaRPr lang="en-US" dirty="0"/>
          </a:p>
        </p:txBody>
      </p:sp>
      <p:sp>
        <p:nvSpPr>
          <p:cNvPr id="4" name="TextBox 3"/>
          <p:cNvSpPr txBox="1"/>
          <p:nvPr/>
        </p:nvSpPr>
        <p:spPr>
          <a:xfrm>
            <a:off x="6337300" y="2941561"/>
            <a:ext cx="359834" cy="523220"/>
          </a:xfrm>
          <a:prstGeom prst="rect">
            <a:avLst/>
          </a:prstGeom>
          <a:noFill/>
        </p:spPr>
        <p:txBody>
          <a:bodyPr wrap="square" rtlCol="0">
            <a:spAutoFit/>
          </a:bodyPr>
          <a:lstStyle/>
          <a:p>
            <a:pPr algn="l"/>
            <a:r>
              <a:rPr lang="en-US" sz="2800" b="1" dirty="0" smtClean="0">
                <a:solidFill>
                  <a:srgbClr val="00B050"/>
                </a:solidFill>
                <a:sym typeface="Wingdings 2" panose="05020102010507070707" pitchFamily="18" charset="2"/>
              </a:rPr>
              <a:t></a:t>
            </a:r>
            <a:endParaRPr lang="en-US" sz="2800" b="1" dirty="0" smtClean="0">
              <a:solidFill>
                <a:srgbClr val="00B050"/>
              </a:solidFill>
            </a:endParaRPr>
          </a:p>
        </p:txBody>
      </p:sp>
      <p:sp>
        <p:nvSpPr>
          <p:cNvPr id="10" name="TextBox 9"/>
          <p:cNvSpPr txBox="1"/>
          <p:nvPr/>
        </p:nvSpPr>
        <p:spPr>
          <a:xfrm>
            <a:off x="6849534" y="2936722"/>
            <a:ext cx="359834" cy="523220"/>
          </a:xfrm>
          <a:prstGeom prst="rect">
            <a:avLst/>
          </a:prstGeom>
          <a:noFill/>
        </p:spPr>
        <p:txBody>
          <a:bodyPr wrap="square" rtlCol="0">
            <a:spAutoFit/>
          </a:bodyPr>
          <a:lstStyle/>
          <a:p>
            <a:pPr algn="l"/>
            <a:r>
              <a:rPr lang="en-US" sz="2800" b="1" dirty="0" smtClean="0">
                <a:solidFill>
                  <a:srgbClr val="00B050"/>
                </a:solidFill>
                <a:sym typeface="Wingdings 2" panose="05020102010507070707" pitchFamily="18" charset="2"/>
              </a:rPr>
              <a:t></a:t>
            </a:r>
            <a:endParaRPr lang="en-US" sz="2800" b="1" dirty="0" smtClean="0">
              <a:solidFill>
                <a:srgbClr val="00B050"/>
              </a:solidFill>
            </a:endParaRPr>
          </a:p>
        </p:txBody>
      </p:sp>
      <p:sp>
        <p:nvSpPr>
          <p:cNvPr id="12" name="TextBox 11"/>
          <p:cNvSpPr txBox="1"/>
          <p:nvPr/>
        </p:nvSpPr>
        <p:spPr>
          <a:xfrm>
            <a:off x="6599767" y="3708700"/>
            <a:ext cx="359834" cy="523220"/>
          </a:xfrm>
          <a:prstGeom prst="rect">
            <a:avLst/>
          </a:prstGeom>
          <a:noFill/>
        </p:spPr>
        <p:txBody>
          <a:bodyPr wrap="square" rtlCol="0">
            <a:spAutoFit/>
          </a:bodyPr>
          <a:lstStyle/>
          <a:p>
            <a:pPr algn="l"/>
            <a:r>
              <a:rPr lang="en-US" sz="2800" b="1" dirty="0" smtClean="0">
                <a:solidFill>
                  <a:srgbClr val="00B050"/>
                </a:solidFill>
                <a:sym typeface="Wingdings 2" panose="05020102010507070707" pitchFamily="18" charset="2"/>
              </a:rPr>
              <a:t></a:t>
            </a:r>
            <a:endParaRPr lang="en-US" sz="2800" b="1" dirty="0" smtClean="0">
              <a:solidFill>
                <a:srgbClr val="00B050"/>
              </a:solidFill>
            </a:endParaRPr>
          </a:p>
        </p:txBody>
      </p:sp>
      <p:sp>
        <p:nvSpPr>
          <p:cNvPr id="13" name="TextBox 12"/>
          <p:cNvSpPr txBox="1"/>
          <p:nvPr/>
        </p:nvSpPr>
        <p:spPr>
          <a:xfrm>
            <a:off x="7543801" y="2936722"/>
            <a:ext cx="359834" cy="523220"/>
          </a:xfrm>
          <a:prstGeom prst="rect">
            <a:avLst/>
          </a:prstGeom>
          <a:noFill/>
        </p:spPr>
        <p:txBody>
          <a:bodyPr wrap="square" rtlCol="0">
            <a:spAutoFit/>
          </a:bodyPr>
          <a:lstStyle/>
          <a:p>
            <a:pPr algn="l"/>
            <a:r>
              <a:rPr lang="en-US" sz="2800" b="1" dirty="0" smtClean="0">
                <a:solidFill>
                  <a:srgbClr val="00B050"/>
                </a:solidFill>
                <a:sym typeface="Wingdings 2" panose="05020102010507070707" pitchFamily="18" charset="2"/>
              </a:rPr>
              <a:t></a:t>
            </a:r>
            <a:endParaRPr lang="en-US" sz="2800" b="1" dirty="0" smtClean="0">
              <a:solidFill>
                <a:srgbClr val="00B050"/>
              </a:solidFill>
            </a:endParaRPr>
          </a:p>
        </p:txBody>
      </p:sp>
      <p:sp>
        <p:nvSpPr>
          <p:cNvPr id="25" name="Rounded Rectangle 24"/>
          <p:cNvSpPr/>
          <p:nvPr/>
        </p:nvSpPr>
        <p:spPr>
          <a:xfrm>
            <a:off x="8920765" y="2538808"/>
            <a:ext cx="1019339" cy="338666"/>
          </a:xfrm>
          <a:prstGeom prst="roundRect">
            <a:avLst/>
          </a:prstGeom>
          <a:noFill/>
          <a:ln w="25400">
            <a:solidFill>
              <a:schemeClr val="accent5"/>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endParaRPr lang="en-US" dirty="0"/>
          </a:p>
        </p:txBody>
      </p:sp>
      <p:cxnSp>
        <p:nvCxnSpPr>
          <p:cNvPr id="26" name="Straight Arrow Connector 25"/>
          <p:cNvCxnSpPr/>
          <p:nvPr/>
        </p:nvCxnSpPr>
        <p:spPr>
          <a:xfrm flipV="1">
            <a:off x="9405870" y="2107842"/>
            <a:ext cx="0" cy="430967"/>
          </a:xfrm>
          <a:prstGeom prst="straightConnector1">
            <a:avLst/>
          </a:prstGeom>
          <a:ln w="25400">
            <a:solidFill>
              <a:schemeClr val="accent5"/>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8719849" y="1787298"/>
            <a:ext cx="1372042" cy="276999"/>
          </a:xfrm>
          <a:prstGeom prst="rect">
            <a:avLst/>
          </a:prstGeom>
          <a:solidFill>
            <a:schemeClr val="bg1"/>
          </a:solidFill>
          <a:ln>
            <a:solidFill>
              <a:schemeClr val="accent5"/>
            </a:solidFill>
          </a:ln>
        </p:spPr>
        <p:txBody>
          <a:bodyPr wrap="none" rtlCol="0">
            <a:spAutoFit/>
          </a:bodyPr>
          <a:lstStyle/>
          <a:p>
            <a:pPr algn="l"/>
            <a:r>
              <a:rPr lang="en-US" sz="1200" dirty="0" smtClean="0">
                <a:solidFill>
                  <a:schemeClr val="accent5"/>
                </a:solidFill>
              </a:rPr>
              <a:t>See back-up slide</a:t>
            </a:r>
          </a:p>
        </p:txBody>
      </p:sp>
      <p:sp>
        <p:nvSpPr>
          <p:cNvPr id="37" name="Rounded Rectangle 36"/>
          <p:cNvSpPr/>
          <p:nvPr/>
        </p:nvSpPr>
        <p:spPr>
          <a:xfrm>
            <a:off x="8596064" y="4387009"/>
            <a:ext cx="410561" cy="331600"/>
          </a:xfrm>
          <a:prstGeom prst="roundRect">
            <a:avLst/>
          </a:prstGeom>
          <a:noFill/>
          <a:ln w="25400">
            <a:solidFill>
              <a:schemeClr val="accent5"/>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endParaRPr lang="en-US" dirty="0"/>
          </a:p>
        </p:txBody>
      </p:sp>
      <p:cxnSp>
        <p:nvCxnSpPr>
          <p:cNvPr id="38" name="Straight Arrow Connector 37"/>
          <p:cNvCxnSpPr>
            <a:stCxn id="37" idx="2"/>
          </p:cNvCxnSpPr>
          <p:nvPr/>
        </p:nvCxnSpPr>
        <p:spPr>
          <a:xfrm>
            <a:off x="8801345" y="4718609"/>
            <a:ext cx="781" cy="192058"/>
          </a:xfrm>
          <a:prstGeom prst="straightConnector1">
            <a:avLst/>
          </a:prstGeom>
          <a:ln w="25400">
            <a:solidFill>
              <a:schemeClr val="accent5"/>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8265236" y="4918377"/>
            <a:ext cx="1072215" cy="830997"/>
          </a:xfrm>
          <a:prstGeom prst="rect">
            <a:avLst/>
          </a:prstGeom>
          <a:solidFill>
            <a:schemeClr val="bg1"/>
          </a:solidFill>
          <a:ln>
            <a:solidFill>
              <a:schemeClr val="accent5"/>
            </a:solidFill>
          </a:ln>
        </p:spPr>
        <p:txBody>
          <a:bodyPr wrap="square" rtlCol="0">
            <a:spAutoFit/>
          </a:bodyPr>
          <a:lstStyle/>
          <a:p>
            <a:pPr algn="l"/>
            <a:r>
              <a:rPr lang="en-US" sz="1200" dirty="0" smtClean="0">
                <a:solidFill>
                  <a:schemeClr val="accent5"/>
                </a:solidFill>
              </a:rPr>
              <a:t>Another rev. is required following the REMS test</a:t>
            </a:r>
          </a:p>
        </p:txBody>
      </p:sp>
      <p:sp>
        <p:nvSpPr>
          <p:cNvPr id="47" name="Rounded Rectangle 46"/>
          <p:cNvSpPr/>
          <p:nvPr/>
        </p:nvSpPr>
        <p:spPr>
          <a:xfrm>
            <a:off x="654178" y="2423578"/>
            <a:ext cx="854787" cy="453896"/>
          </a:xfrm>
          <a:prstGeom prst="roundRect">
            <a:avLst/>
          </a:prstGeom>
          <a:noFill/>
          <a:ln w="254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endParaRPr lang="en-US" dirty="0"/>
          </a:p>
        </p:txBody>
      </p:sp>
      <p:sp>
        <p:nvSpPr>
          <p:cNvPr id="50" name="TextBox 49"/>
          <p:cNvSpPr txBox="1"/>
          <p:nvPr/>
        </p:nvSpPr>
        <p:spPr>
          <a:xfrm>
            <a:off x="2120722" y="1579138"/>
            <a:ext cx="3249768" cy="738664"/>
          </a:xfrm>
          <a:prstGeom prst="rect">
            <a:avLst/>
          </a:prstGeom>
          <a:solidFill>
            <a:schemeClr val="bg1"/>
          </a:solidFill>
          <a:ln w="25400">
            <a:solidFill>
              <a:srgbClr val="FF0000"/>
            </a:solidFill>
          </a:ln>
        </p:spPr>
        <p:txBody>
          <a:bodyPr wrap="square" rtlCol="0">
            <a:spAutoFit/>
          </a:bodyPr>
          <a:lstStyle/>
          <a:p>
            <a:r>
              <a:rPr lang="en-US" sz="1400" dirty="0" smtClean="0">
                <a:solidFill>
                  <a:srgbClr val="FF0000"/>
                </a:solidFill>
              </a:rPr>
              <a:t>Post implementation review in the </a:t>
            </a:r>
            <a:r>
              <a:rPr lang="en-US" sz="1400" i="1" dirty="0">
                <a:solidFill>
                  <a:srgbClr val="FF0000"/>
                </a:solidFill>
              </a:rPr>
              <a:t>Risk index for Accelerator</a:t>
            </a:r>
            <a:r>
              <a:rPr lang="en-US" sz="1400" dirty="0">
                <a:solidFill>
                  <a:srgbClr val="FF0000"/>
                </a:solidFill>
              </a:rPr>
              <a:t> (ESS-3878402</a:t>
            </a:r>
            <a:r>
              <a:rPr lang="en-US" sz="1400" dirty="0" smtClean="0">
                <a:solidFill>
                  <a:srgbClr val="FF0000"/>
                </a:solidFill>
              </a:rPr>
              <a:t>) should be completed by ACC</a:t>
            </a:r>
          </a:p>
        </p:txBody>
      </p:sp>
      <p:cxnSp>
        <p:nvCxnSpPr>
          <p:cNvPr id="54" name="Elbow Connector 53"/>
          <p:cNvCxnSpPr>
            <a:stCxn id="47" idx="3"/>
            <a:endCxn id="50" idx="1"/>
          </p:cNvCxnSpPr>
          <p:nvPr/>
        </p:nvCxnSpPr>
        <p:spPr>
          <a:xfrm flipV="1">
            <a:off x="1508965" y="1948470"/>
            <a:ext cx="611757" cy="702056"/>
          </a:xfrm>
          <a:prstGeom prst="bentConnector3">
            <a:avLst/>
          </a:prstGeom>
          <a:ln w="25400">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8871637" y="2354254"/>
            <a:ext cx="359834" cy="523220"/>
          </a:xfrm>
          <a:prstGeom prst="rect">
            <a:avLst/>
          </a:prstGeom>
          <a:noFill/>
        </p:spPr>
        <p:txBody>
          <a:bodyPr wrap="square" rtlCol="0">
            <a:spAutoFit/>
          </a:bodyPr>
          <a:lstStyle/>
          <a:p>
            <a:pPr algn="l"/>
            <a:r>
              <a:rPr lang="en-US" sz="2800" b="1" dirty="0" smtClean="0">
                <a:solidFill>
                  <a:srgbClr val="00B050"/>
                </a:solidFill>
                <a:sym typeface="Wingdings 2" panose="05020102010507070707" pitchFamily="18" charset="2"/>
              </a:rPr>
              <a:t></a:t>
            </a:r>
            <a:endParaRPr lang="en-US" sz="2800" b="1" dirty="0" smtClean="0">
              <a:solidFill>
                <a:srgbClr val="00B050"/>
              </a:solidFill>
            </a:endParaRPr>
          </a:p>
        </p:txBody>
      </p:sp>
      <p:sp>
        <p:nvSpPr>
          <p:cNvPr id="31" name="TextBox 30"/>
          <p:cNvSpPr txBox="1"/>
          <p:nvPr/>
        </p:nvSpPr>
        <p:spPr>
          <a:xfrm>
            <a:off x="8124405" y="2936722"/>
            <a:ext cx="359834" cy="523220"/>
          </a:xfrm>
          <a:prstGeom prst="rect">
            <a:avLst/>
          </a:prstGeom>
          <a:noFill/>
        </p:spPr>
        <p:txBody>
          <a:bodyPr wrap="square" rtlCol="0">
            <a:spAutoFit/>
          </a:bodyPr>
          <a:lstStyle/>
          <a:p>
            <a:pPr algn="l"/>
            <a:r>
              <a:rPr lang="en-US" sz="2800" b="1" dirty="0" smtClean="0">
                <a:solidFill>
                  <a:srgbClr val="00B050"/>
                </a:solidFill>
                <a:sym typeface="Wingdings 2" panose="05020102010507070707" pitchFamily="18" charset="2"/>
              </a:rPr>
              <a:t></a:t>
            </a:r>
            <a:endParaRPr lang="en-US" sz="2800" b="1" dirty="0" smtClean="0">
              <a:solidFill>
                <a:srgbClr val="00B050"/>
              </a:solidFill>
            </a:endParaRPr>
          </a:p>
        </p:txBody>
      </p:sp>
      <p:sp>
        <p:nvSpPr>
          <p:cNvPr id="33" name="TextBox 32"/>
          <p:cNvSpPr txBox="1"/>
          <p:nvPr/>
        </p:nvSpPr>
        <p:spPr>
          <a:xfrm>
            <a:off x="8484239" y="4174589"/>
            <a:ext cx="359834" cy="523220"/>
          </a:xfrm>
          <a:prstGeom prst="rect">
            <a:avLst/>
          </a:prstGeom>
          <a:noFill/>
        </p:spPr>
        <p:txBody>
          <a:bodyPr wrap="square" rtlCol="0">
            <a:spAutoFit/>
          </a:bodyPr>
          <a:lstStyle/>
          <a:p>
            <a:pPr algn="l"/>
            <a:r>
              <a:rPr lang="en-US" sz="2800" b="1" dirty="0" smtClean="0">
                <a:solidFill>
                  <a:srgbClr val="00B050"/>
                </a:solidFill>
                <a:sym typeface="Wingdings 2" panose="05020102010507070707" pitchFamily="18" charset="2"/>
              </a:rPr>
              <a:t></a:t>
            </a:r>
            <a:endParaRPr lang="en-US" sz="2800" b="1" dirty="0" smtClean="0">
              <a:solidFill>
                <a:srgbClr val="00B050"/>
              </a:solidFill>
            </a:endParaRPr>
          </a:p>
        </p:txBody>
      </p:sp>
      <p:sp>
        <p:nvSpPr>
          <p:cNvPr id="34" name="TextBox 33"/>
          <p:cNvSpPr txBox="1"/>
          <p:nvPr/>
        </p:nvSpPr>
        <p:spPr>
          <a:xfrm>
            <a:off x="6449138" y="4743878"/>
            <a:ext cx="359834" cy="523220"/>
          </a:xfrm>
          <a:prstGeom prst="rect">
            <a:avLst/>
          </a:prstGeom>
          <a:noFill/>
        </p:spPr>
        <p:txBody>
          <a:bodyPr wrap="square" rtlCol="0">
            <a:spAutoFit/>
          </a:bodyPr>
          <a:lstStyle/>
          <a:p>
            <a:pPr algn="l"/>
            <a:r>
              <a:rPr lang="en-US" sz="2800" b="1" dirty="0" smtClean="0">
                <a:solidFill>
                  <a:srgbClr val="00B050"/>
                </a:solidFill>
                <a:sym typeface="Wingdings 2" panose="05020102010507070707" pitchFamily="18" charset="2"/>
              </a:rPr>
              <a:t></a:t>
            </a:r>
            <a:endParaRPr lang="en-US" sz="2800" b="1" dirty="0" smtClean="0">
              <a:solidFill>
                <a:srgbClr val="00B050"/>
              </a:solidFill>
            </a:endParaRPr>
          </a:p>
        </p:txBody>
      </p:sp>
      <p:sp>
        <p:nvSpPr>
          <p:cNvPr id="36" name="TextBox 35"/>
          <p:cNvSpPr txBox="1"/>
          <p:nvPr/>
        </p:nvSpPr>
        <p:spPr>
          <a:xfrm>
            <a:off x="7253081" y="4739299"/>
            <a:ext cx="359834" cy="523220"/>
          </a:xfrm>
          <a:prstGeom prst="rect">
            <a:avLst/>
          </a:prstGeom>
          <a:noFill/>
        </p:spPr>
        <p:txBody>
          <a:bodyPr wrap="square" rtlCol="0">
            <a:spAutoFit/>
          </a:bodyPr>
          <a:lstStyle/>
          <a:p>
            <a:pPr algn="l"/>
            <a:r>
              <a:rPr lang="en-US" sz="2800" b="1" dirty="0" smtClean="0">
                <a:solidFill>
                  <a:srgbClr val="00B050"/>
                </a:solidFill>
                <a:sym typeface="Wingdings 2" panose="05020102010507070707" pitchFamily="18" charset="2"/>
              </a:rPr>
              <a:t></a:t>
            </a:r>
            <a:endParaRPr lang="en-US" sz="2800" b="1" dirty="0" smtClean="0">
              <a:solidFill>
                <a:srgbClr val="00B050"/>
              </a:solidFill>
            </a:endParaRPr>
          </a:p>
        </p:txBody>
      </p:sp>
      <p:sp>
        <p:nvSpPr>
          <p:cNvPr id="40" name="TextBox 39"/>
          <p:cNvSpPr txBox="1"/>
          <p:nvPr/>
        </p:nvSpPr>
        <p:spPr>
          <a:xfrm>
            <a:off x="9657851" y="2921576"/>
            <a:ext cx="359834" cy="523220"/>
          </a:xfrm>
          <a:prstGeom prst="rect">
            <a:avLst/>
          </a:prstGeom>
          <a:noFill/>
        </p:spPr>
        <p:txBody>
          <a:bodyPr wrap="square" rtlCol="0">
            <a:spAutoFit/>
          </a:bodyPr>
          <a:lstStyle/>
          <a:p>
            <a:pPr algn="l"/>
            <a:r>
              <a:rPr lang="en-US" sz="2800" b="1" dirty="0" smtClean="0">
                <a:solidFill>
                  <a:srgbClr val="00B050"/>
                </a:solidFill>
                <a:sym typeface="Wingdings 2" panose="05020102010507070707" pitchFamily="18" charset="2"/>
              </a:rPr>
              <a:t></a:t>
            </a:r>
            <a:endParaRPr lang="en-US" sz="2800" b="1" dirty="0" smtClean="0">
              <a:solidFill>
                <a:srgbClr val="00B050"/>
              </a:solidFill>
            </a:endParaRPr>
          </a:p>
        </p:txBody>
      </p:sp>
      <p:sp>
        <p:nvSpPr>
          <p:cNvPr id="42" name="TextBox 41"/>
          <p:cNvSpPr txBox="1"/>
          <p:nvPr/>
        </p:nvSpPr>
        <p:spPr>
          <a:xfrm>
            <a:off x="6449138" y="5071707"/>
            <a:ext cx="359834" cy="523220"/>
          </a:xfrm>
          <a:prstGeom prst="rect">
            <a:avLst/>
          </a:prstGeom>
          <a:noFill/>
        </p:spPr>
        <p:txBody>
          <a:bodyPr wrap="square" rtlCol="0">
            <a:spAutoFit/>
          </a:bodyPr>
          <a:lstStyle/>
          <a:p>
            <a:pPr algn="l"/>
            <a:r>
              <a:rPr lang="en-US" sz="2800" b="1" dirty="0" smtClean="0">
                <a:solidFill>
                  <a:srgbClr val="00B050"/>
                </a:solidFill>
                <a:sym typeface="Wingdings 2" panose="05020102010507070707" pitchFamily="18" charset="2"/>
              </a:rPr>
              <a:t></a:t>
            </a:r>
            <a:endParaRPr lang="en-US" sz="2800" b="1" dirty="0" smtClean="0">
              <a:solidFill>
                <a:srgbClr val="00B050"/>
              </a:solidFill>
            </a:endParaRPr>
          </a:p>
        </p:txBody>
      </p:sp>
      <p:sp>
        <p:nvSpPr>
          <p:cNvPr id="43" name="Rounded Rectangle 42"/>
          <p:cNvSpPr/>
          <p:nvPr/>
        </p:nvSpPr>
        <p:spPr>
          <a:xfrm>
            <a:off x="6574403" y="5564740"/>
            <a:ext cx="678678" cy="358016"/>
          </a:xfrm>
          <a:prstGeom prst="roundRect">
            <a:avLst/>
          </a:prstGeom>
          <a:noFill/>
          <a:ln w="25400">
            <a:solidFill>
              <a:schemeClr val="accent5"/>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endParaRPr lang="en-US" dirty="0"/>
          </a:p>
        </p:txBody>
      </p:sp>
      <p:sp>
        <p:nvSpPr>
          <p:cNvPr id="46" name="TextBox 45"/>
          <p:cNvSpPr txBox="1"/>
          <p:nvPr/>
        </p:nvSpPr>
        <p:spPr>
          <a:xfrm>
            <a:off x="5363409" y="5962505"/>
            <a:ext cx="1072215" cy="830997"/>
          </a:xfrm>
          <a:prstGeom prst="rect">
            <a:avLst/>
          </a:prstGeom>
          <a:solidFill>
            <a:schemeClr val="bg1"/>
          </a:solidFill>
          <a:ln>
            <a:solidFill>
              <a:schemeClr val="accent5"/>
            </a:solidFill>
          </a:ln>
        </p:spPr>
        <p:txBody>
          <a:bodyPr wrap="square" rtlCol="0">
            <a:spAutoFit/>
          </a:bodyPr>
          <a:lstStyle/>
          <a:p>
            <a:pPr algn="l"/>
            <a:r>
              <a:rPr lang="en-US" sz="1200" dirty="0" smtClean="0">
                <a:solidFill>
                  <a:schemeClr val="accent5"/>
                </a:solidFill>
              </a:rPr>
              <a:t>Work in progress to prepare by SAR5 in EAM</a:t>
            </a:r>
          </a:p>
        </p:txBody>
      </p:sp>
      <p:cxnSp>
        <p:nvCxnSpPr>
          <p:cNvPr id="11" name="Elbow Connector 10"/>
          <p:cNvCxnSpPr>
            <a:endCxn id="46" idx="3"/>
          </p:cNvCxnSpPr>
          <p:nvPr/>
        </p:nvCxnSpPr>
        <p:spPr>
          <a:xfrm rot="10800000" flipV="1">
            <a:off x="6435624" y="5930802"/>
            <a:ext cx="478118" cy="447202"/>
          </a:xfrm>
          <a:prstGeom prst="bentConnector3">
            <a:avLst>
              <a:gd name="adj1" fmla="val -2159"/>
            </a:avLst>
          </a:prstGeom>
          <a:ln w="25400">
            <a:solidFill>
              <a:schemeClr val="accent5"/>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5944833" y="3708700"/>
            <a:ext cx="359834" cy="523220"/>
          </a:xfrm>
          <a:prstGeom prst="rect">
            <a:avLst/>
          </a:prstGeom>
          <a:noFill/>
        </p:spPr>
        <p:txBody>
          <a:bodyPr wrap="square" rtlCol="0">
            <a:spAutoFit/>
          </a:bodyPr>
          <a:lstStyle/>
          <a:p>
            <a:pPr algn="l"/>
            <a:r>
              <a:rPr lang="en-US" sz="2800" b="1" dirty="0" smtClean="0">
                <a:solidFill>
                  <a:srgbClr val="00B050"/>
                </a:solidFill>
                <a:sym typeface="Wingdings 2" panose="05020102010507070707" pitchFamily="18" charset="2"/>
              </a:rPr>
              <a:t></a:t>
            </a:r>
            <a:endParaRPr lang="en-US" sz="2800" b="1" dirty="0" smtClean="0">
              <a:solidFill>
                <a:srgbClr val="00B050"/>
              </a:solidFill>
            </a:endParaRPr>
          </a:p>
        </p:txBody>
      </p:sp>
    </p:spTree>
    <p:extLst>
      <p:ext uri="{BB962C8B-B14F-4D97-AF65-F5344CB8AC3E}">
        <p14:creationId xmlns:p14="http://schemas.microsoft.com/office/powerpoint/2010/main" val="3191928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43"/>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6"/>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7"/>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8"/>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50"/>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54"/>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47"/>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29"/>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26"/>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p:bldP spid="12" grpId="0"/>
      <p:bldP spid="13" grpId="0"/>
      <p:bldP spid="25" grpId="0" animBg="1"/>
      <p:bldP spid="29" grpId="0" animBg="1"/>
      <p:bldP spid="37" grpId="0" animBg="1"/>
      <p:bldP spid="39" grpId="0" animBg="1"/>
      <p:bldP spid="47" grpId="0" animBg="1"/>
      <p:bldP spid="50" grpId="0" animBg="1"/>
      <p:bldP spid="28" grpId="0"/>
      <p:bldP spid="31" grpId="0"/>
      <p:bldP spid="33" grpId="0"/>
      <p:bldP spid="34" grpId="0"/>
      <p:bldP spid="36" grpId="0"/>
      <p:bldP spid="40" grpId="0"/>
      <p:bldP spid="42" grpId="0"/>
      <p:bldP spid="43" grpId="0" animBg="1"/>
      <p:bldP spid="46" grpId="0" animBg="1"/>
      <p:bldP spid="4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D49FD3C-243D-4C2F-B5A5-77581FFD6361}"/>
              </a:ext>
            </a:extLst>
          </p:cNvPr>
          <p:cNvSpPr>
            <a:spLocks noGrp="1"/>
          </p:cNvSpPr>
          <p:nvPr>
            <p:ph type="title"/>
          </p:nvPr>
        </p:nvSpPr>
        <p:spPr>
          <a:xfrm>
            <a:off x="947763" y="265373"/>
            <a:ext cx="3595883" cy="3356785"/>
          </a:xfrm>
        </p:spPr>
        <p:txBody>
          <a:bodyPr/>
          <a:lstStyle/>
          <a:p>
            <a:r>
              <a:rPr lang="sv-SE" dirty="0" smtClean="0"/>
              <a:t>ACC PSS</a:t>
            </a:r>
            <a:r>
              <a:rPr lang="sv-SE" dirty="0"/>
              <a:t>:</a:t>
            </a:r>
            <a:r>
              <a:rPr lang="sv-SE" dirty="0" smtClean="0"/>
              <a:t> non-</a:t>
            </a:r>
            <a:r>
              <a:rPr lang="sv-SE" dirty="0" err="1" smtClean="0"/>
              <a:t>compliances</a:t>
            </a:r>
            <a:r>
              <a:rPr lang="sv-SE" dirty="0"/>
              <a:t> (</a:t>
            </a:r>
            <a:r>
              <a:rPr lang="sv-SE" dirty="0" smtClean="0"/>
              <a:t>ESS-5547527)</a:t>
            </a:r>
            <a:endParaRPr lang="sv-SE" dirty="0"/>
          </a:p>
        </p:txBody>
      </p:sp>
      <p:pic>
        <p:nvPicPr>
          <p:cNvPr id="4" name="Picture 3"/>
          <p:cNvPicPr>
            <a:picLocks noChangeAspect="1"/>
          </p:cNvPicPr>
          <p:nvPr/>
        </p:nvPicPr>
        <p:blipFill>
          <a:blip r:embed="rId2"/>
          <a:stretch>
            <a:fillRect/>
          </a:stretch>
        </p:blipFill>
        <p:spPr>
          <a:xfrm>
            <a:off x="4983126" y="0"/>
            <a:ext cx="5381744" cy="6875652"/>
          </a:xfrm>
          <a:prstGeom prst="rect">
            <a:avLst/>
          </a:prstGeom>
          <a:ln>
            <a:solidFill>
              <a:schemeClr val="bg1">
                <a:lumMod val="50000"/>
              </a:schemeClr>
            </a:solidFill>
          </a:ln>
        </p:spPr>
      </p:pic>
    </p:spTree>
    <p:extLst>
      <p:ext uri="{BB962C8B-B14F-4D97-AF65-F5344CB8AC3E}">
        <p14:creationId xmlns:p14="http://schemas.microsoft.com/office/powerpoint/2010/main" val="2898180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D49FD3C-243D-4C2F-B5A5-77581FFD6361}"/>
              </a:ext>
            </a:extLst>
          </p:cNvPr>
          <p:cNvSpPr>
            <a:spLocks noGrp="1"/>
          </p:cNvSpPr>
          <p:nvPr>
            <p:ph type="title"/>
          </p:nvPr>
        </p:nvSpPr>
        <p:spPr/>
        <p:txBody>
          <a:bodyPr/>
          <a:lstStyle/>
          <a:p>
            <a:r>
              <a:rPr lang="sv-SE" dirty="0" smtClean="0"/>
              <a:t>ACC PSS</a:t>
            </a:r>
            <a:r>
              <a:rPr lang="sv-SE" dirty="0"/>
              <a:t>:</a:t>
            </a:r>
            <a:r>
              <a:rPr lang="sv-SE" dirty="0" smtClean="0"/>
              <a:t> </a:t>
            </a:r>
            <a:r>
              <a:rPr lang="sv-SE" dirty="0"/>
              <a:t>n</a:t>
            </a:r>
            <a:r>
              <a:rPr lang="sv-SE" dirty="0" smtClean="0"/>
              <a:t>on-</a:t>
            </a:r>
            <a:r>
              <a:rPr lang="sv-SE" dirty="0" err="1" smtClean="0"/>
              <a:t>compliances</a:t>
            </a:r>
            <a:endParaRPr lang="sv-SE" dirty="0"/>
          </a:p>
        </p:txBody>
      </p:sp>
      <p:graphicFrame>
        <p:nvGraphicFramePr>
          <p:cNvPr id="3" name="Table 2"/>
          <p:cNvGraphicFramePr>
            <a:graphicFrameLocks noGrp="1"/>
          </p:cNvGraphicFramePr>
          <p:nvPr>
            <p:extLst>
              <p:ext uri="{D42A27DB-BD31-4B8C-83A1-F6EECF244321}">
                <p14:modId xmlns:p14="http://schemas.microsoft.com/office/powerpoint/2010/main" val="2998980477"/>
              </p:ext>
            </p:extLst>
          </p:nvPr>
        </p:nvGraphicFramePr>
        <p:xfrm>
          <a:off x="822250" y="1462186"/>
          <a:ext cx="10377378" cy="5183846"/>
        </p:xfrm>
        <a:graphic>
          <a:graphicData uri="http://schemas.openxmlformats.org/drawingml/2006/table">
            <a:tbl>
              <a:tblPr firstRow="1" bandRow="1">
                <a:tableStyleId>{5C22544A-7EE6-4342-B048-85BDC9FD1C3A}</a:tableStyleId>
              </a:tblPr>
              <a:tblGrid>
                <a:gridCol w="4727636">
                  <a:extLst>
                    <a:ext uri="{9D8B030D-6E8A-4147-A177-3AD203B41FA5}">
                      <a16:colId xmlns:a16="http://schemas.microsoft.com/office/drawing/2014/main" val="1558822518"/>
                    </a:ext>
                  </a:extLst>
                </a:gridCol>
                <a:gridCol w="5649742">
                  <a:extLst>
                    <a:ext uri="{9D8B030D-6E8A-4147-A177-3AD203B41FA5}">
                      <a16:colId xmlns:a16="http://schemas.microsoft.com/office/drawing/2014/main" val="2978733241"/>
                    </a:ext>
                  </a:extLst>
                </a:gridCol>
              </a:tblGrid>
              <a:tr h="425758">
                <a:tc>
                  <a:txBody>
                    <a:bodyPr/>
                    <a:lstStyle/>
                    <a:p>
                      <a:r>
                        <a:rPr lang="en-US" dirty="0" smtClean="0"/>
                        <a:t>Item</a:t>
                      </a:r>
                      <a:endParaRPr lang="en-US" dirty="0"/>
                    </a:p>
                  </a:txBody>
                  <a:tcPr/>
                </a:tc>
                <a:tc>
                  <a:txBody>
                    <a:bodyPr/>
                    <a:lstStyle/>
                    <a:p>
                      <a:r>
                        <a:rPr lang="en-US" dirty="0" smtClean="0"/>
                        <a:t>Comment</a:t>
                      </a:r>
                      <a:endParaRPr lang="en-US" dirty="0"/>
                    </a:p>
                  </a:txBody>
                  <a:tcPr/>
                </a:tc>
                <a:extLst>
                  <a:ext uri="{0D108BD9-81ED-4DB2-BD59-A6C34878D82A}">
                    <a16:rowId xmlns:a16="http://schemas.microsoft.com/office/drawing/2014/main" val="3084172595"/>
                  </a:ext>
                </a:extLst>
              </a:tr>
              <a:tr h="1049814">
                <a:tc>
                  <a:txBody>
                    <a:bodyPr/>
                    <a:lstStyle/>
                    <a:p>
                      <a:r>
                        <a:rPr lang="en-US" dirty="0" smtClean="0"/>
                        <a:t>Non-compliances from the ACC PSS HWSAT report (ESS-5355848)</a:t>
                      </a:r>
                      <a:endParaRPr lang="en-US" dirty="0"/>
                    </a:p>
                  </a:txBody>
                  <a:tcPr/>
                </a:tc>
                <a:tc>
                  <a:txBody>
                    <a:bodyPr/>
                    <a:lstStyle/>
                    <a:p>
                      <a:r>
                        <a:rPr lang="en-US" dirty="0" smtClean="0"/>
                        <a:t>All</a:t>
                      </a:r>
                      <a:r>
                        <a:rPr lang="en-US" baseline="0" dirty="0" smtClean="0"/>
                        <a:t> critical items are addressed. Some equipment still missing the complete set of lables.</a:t>
                      </a:r>
                    </a:p>
                    <a:p>
                      <a:endParaRPr lang="en-US" baseline="0" dirty="0" smtClean="0"/>
                    </a:p>
                    <a:p>
                      <a:r>
                        <a:rPr lang="en-US" baseline="0" dirty="0" smtClean="0"/>
                        <a:t>see </a:t>
                      </a:r>
                      <a:r>
                        <a:rPr lang="en-US" baseline="0" dirty="0" smtClean="0">
                          <a:hlinkClick r:id="rId2"/>
                        </a:rPr>
                        <a:t>ICSPSS-5678</a:t>
                      </a:r>
                      <a:endParaRPr lang="en-US" dirty="0"/>
                    </a:p>
                  </a:txBody>
                  <a:tcPr/>
                </a:tc>
                <a:extLst>
                  <a:ext uri="{0D108BD9-81ED-4DB2-BD59-A6C34878D82A}">
                    <a16:rowId xmlns:a16="http://schemas.microsoft.com/office/drawing/2014/main" val="1115505094"/>
                  </a:ext>
                </a:extLst>
              </a:tr>
              <a:tr h="3569368">
                <a:tc>
                  <a:txBody>
                    <a:bodyPr/>
                    <a:lstStyle/>
                    <a:p>
                      <a:r>
                        <a:rPr lang="en-US" dirty="0" smtClean="0"/>
                        <a:t>Non-compliances</a:t>
                      </a:r>
                      <a:r>
                        <a:rPr lang="en-US" baseline="0" dirty="0" smtClean="0"/>
                        <a:t> from the ACC PSS CDR report (ESS-5121803)</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All</a:t>
                      </a:r>
                      <a:r>
                        <a:rPr lang="en-US" baseline="0" dirty="0" smtClean="0"/>
                        <a:t> critical items are addressed. The remaining items are the following: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Two minor improvement to the ACC PSS SIL assessment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Order spares for safety tokens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Improve the quality of </a:t>
                      </a:r>
                      <a:r>
                        <a:rPr lang="en-US" sz="1800" b="0" i="1" kern="1200" dirty="0" smtClean="0">
                          <a:solidFill>
                            <a:schemeClr val="dk1"/>
                          </a:solidFill>
                          <a:effectLst/>
                          <a:latin typeface="+mn-lt"/>
                          <a:ea typeface="+mn-ea"/>
                          <a:cs typeface="+mn-cs"/>
                        </a:rPr>
                        <a:t>Risk index for Accelerator</a:t>
                      </a:r>
                      <a:r>
                        <a:rPr lang="en-US" sz="1800" b="0" i="0" kern="1200" dirty="0" smtClean="0">
                          <a:solidFill>
                            <a:schemeClr val="dk1"/>
                          </a:solidFill>
                          <a:effectLst/>
                          <a:latin typeface="+mn-lt"/>
                          <a:ea typeface="+mn-ea"/>
                          <a:cs typeface="+mn-cs"/>
                        </a:rPr>
                        <a:t> (ESS-3878402) by adding relevant reference analysis documentation (for accelerator division)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aseline="0" dirty="0" smtClean="0"/>
                        <a:t>See </a:t>
                      </a:r>
                      <a:r>
                        <a:rPr lang="en-US" baseline="0" dirty="0" smtClean="0">
                          <a:hlinkClick r:id="rId3"/>
                        </a:rPr>
                        <a:t>ACC PSS CDR Follow-up</a:t>
                      </a:r>
                      <a:endParaRPr lang="en-US" dirty="0" smtClean="0"/>
                    </a:p>
                  </a:txBody>
                  <a:tcPr/>
                </a:tc>
                <a:extLst>
                  <a:ext uri="{0D108BD9-81ED-4DB2-BD59-A6C34878D82A}">
                    <a16:rowId xmlns:a16="http://schemas.microsoft.com/office/drawing/2014/main" val="272541510"/>
                  </a:ext>
                </a:extLst>
              </a:tr>
            </a:tbl>
          </a:graphicData>
        </a:graphic>
      </p:graphicFrame>
    </p:spTree>
    <p:extLst>
      <p:ext uri="{BB962C8B-B14F-4D97-AF65-F5344CB8AC3E}">
        <p14:creationId xmlns:p14="http://schemas.microsoft.com/office/powerpoint/2010/main" val="3546881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D49FD3C-243D-4C2F-B5A5-77581FFD6361}"/>
              </a:ext>
            </a:extLst>
          </p:cNvPr>
          <p:cNvSpPr>
            <a:spLocks noGrp="1"/>
          </p:cNvSpPr>
          <p:nvPr>
            <p:ph type="title"/>
          </p:nvPr>
        </p:nvSpPr>
        <p:spPr/>
        <p:txBody>
          <a:bodyPr/>
          <a:lstStyle/>
          <a:p>
            <a:r>
              <a:rPr lang="sv-SE" dirty="0" smtClean="0"/>
              <a:t>ACC PSS</a:t>
            </a:r>
            <a:r>
              <a:rPr lang="sv-SE" dirty="0"/>
              <a:t>:</a:t>
            </a:r>
            <a:r>
              <a:rPr lang="sv-SE" dirty="0" smtClean="0"/>
              <a:t> </a:t>
            </a:r>
            <a:r>
              <a:rPr lang="sv-SE" dirty="0"/>
              <a:t>n</a:t>
            </a:r>
            <a:r>
              <a:rPr lang="sv-SE" dirty="0" smtClean="0"/>
              <a:t>on-</a:t>
            </a:r>
            <a:r>
              <a:rPr lang="sv-SE" dirty="0" err="1" smtClean="0"/>
              <a:t>compliances</a:t>
            </a:r>
            <a:endParaRPr lang="sv-SE" dirty="0"/>
          </a:p>
        </p:txBody>
      </p:sp>
      <p:graphicFrame>
        <p:nvGraphicFramePr>
          <p:cNvPr id="3" name="Table 2"/>
          <p:cNvGraphicFramePr>
            <a:graphicFrameLocks noGrp="1"/>
          </p:cNvGraphicFramePr>
          <p:nvPr>
            <p:extLst>
              <p:ext uri="{D42A27DB-BD31-4B8C-83A1-F6EECF244321}">
                <p14:modId xmlns:p14="http://schemas.microsoft.com/office/powerpoint/2010/main" val="80253391"/>
              </p:ext>
            </p:extLst>
          </p:nvPr>
        </p:nvGraphicFramePr>
        <p:xfrm>
          <a:off x="354419" y="1352196"/>
          <a:ext cx="11405190" cy="5458166"/>
        </p:xfrm>
        <a:graphic>
          <a:graphicData uri="http://schemas.openxmlformats.org/drawingml/2006/table">
            <a:tbl>
              <a:tblPr firstRow="1" bandRow="1">
                <a:tableStyleId>{5C22544A-7EE6-4342-B048-85BDC9FD1C3A}</a:tableStyleId>
              </a:tblPr>
              <a:tblGrid>
                <a:gridCol w="4068725">
                  <a:extLst>
                    <a:ext uri="{9D8B030D-6E8A-4147-A177-3AD203B41FA5}">
                      <a16:colId xmlns:a16="http://schemas.microsoft.com/office/drawing/2014/main" val="1558822518"/>
                    </a:ext>
                  </a:extLst>
                </a:gridCol>
                <a:gridCol w="7336465">
                  <a:extLst>
                    <a:ext uri="{9D8B030D-6E8A-4147-A177-3AD203B41FA5}">
                      <a16:colId xmlns:a16="http://schemas.microsoft.com/office/drawing/2014/main" val="2978733241"/>
                    </a:ext>
                  </a:extLst>
                </a:gridCol>
              </a:tblGrid>
              <a:tr h="425758">
                <a:tc>
                  <a:txBody>
                    <a:bodyPr/>
                    <a:lstStyle/>
                    <a:p>
                      <a:r>
                        <a:rPr lang="en-US" dirty="0" smtClean="0"/>
                        <a:t>Item</a:t>
                      </a:r>
                      <a:endParaRPr lang="en-US" dirty="0"/>
                    </a:p>
                  </a:txBody>
                  <a:tcPr/>
                </a:tc>
                <a:tc>
                  <a:txBody>
                    <a:bodyPr/>
                    <a:lstStyle/>
                    <a:p>
                      <a:r>
                        <a:rPr lang="en-US" dirty="0" smtClean="0"/>
                        <a:t>Comment</a:t>
                      </a:r>
                      <a:endParaRPr lang="en-US" dirty="0"/>
                    </a:p>
                  </a:txBody>
                  <a:tcPr/>
                </a:tc>
                <a:extLst>
                  <a:ext uri="{0D108BD9-81ED-4DB2-BD59-A6C34878D82A}">
                    <a16:rowId xmlns:a16="http://schemas.microsoft.com/office/drawing/2014/main" val="3084172595"/>
                  </a:ext>
                </a:extLst>
              </a:tr>
              <a:tr h="1049814">
                <a:tc>
                  <a:txBody>
                    <a:bodyPr/>
                    <a:lstStyle/>
                    <a:p>
                      <a:r>
                        <a:rPr lang="en-US" dirty="0" smtClean="0"/>
                        <a:t>Non-compliances from the ACC PSS SW peer-review report (ESS-5244740)</a:t>
                      </a:r>
                      <a:endParaRPr lang="en-US" dirty="0"/>
                    </a:p>
                  </a:txBody>
                  <a:tcPr/>
                </a:tc>
                <a:tc>
                  <a:txBody>
                    <a:bodyPr/>
                    <a:lstStyle/>
                    <a:p>
                      <a:r>
                        <a:rPr lang="en-US" dirty="0" smtClean="0"/>
                        <a:t>All</a:t>
                      </a:r>
                      <a:r>
                        <a:rPr lang="en-US" baseline="0" dirty="0" smtClean="0"/>
                        <a:t> critical items are addressed. The remaining items are the following:</a:t>
                      </a:r>
                    </a:p>
                    <a:p>
                      <a:pPr marL="285750" indent="-285750">
                        <a:buFont typeface="Arial" panose="020B0604020202020204" pitchFamily="34" charset="0"/>
                        <a:buChar char="•"/>
                      </a:pPr>
                      <a:r>
                        <a:rPr lang="en-US" baseline="0" dirty="0" smtClean="0"/>
                        <a:t>Improve quality of ACC PSS &amp; Gamma Blocker ICD (ESS-3231606)</a:t>
                      </a:r>
                    </a:p>
                    <a:p>
                      <a:pPr marL="285750" indent="-285750">
                        <a:buFont typeface="Arial" panose="020B0604020202020204" pitchFamily="34" charset="0"/>
                        <a:buChar char="•"/>
                      </a:pPr>
                      <a:r>
                        <a:rPr lang="en-US" baseline="0" dirty="0" smtClean="0"/>
                        <a:t>Consider the proposal on how to implement </a:t>
                      </a:r>
                      <a:r>
                        <a:rPr lang="en-US" dirty="0" smtClean="0"/>
                        <a:t>ACCPSS_SIF6</a:t>
                      </a:r>
                    </a:p>
                    <a:p>
                      <a:pPr marL="285750" indent="-285750">
                        <a:buFont typeface="Arial" panose="020B0604020202020204" pitchFamily="34" charset="0"/>
                        <a:buChar char="•"/>
                      </a:pPr>
                      <a:endParaRPr lang="en-US" baseline="0" dirty="0" smtClean="0"/>
                    </a:p>
                    <a:p>
                      <a:pPr marL="0" indent="0">
                        <a:buFont typeface="Arial" panose="020B0604020202020204" pitchFamily="34" charset="0"/>
                        <a:buNone/>
                      </a:pPr>
                      <a:r>
                        <a:rPr lang="en-US" baseline="0" dirty="0" smtClean="0"/>
                        <a:t>See </a:t>
                      </a:r>
                      <a:r>
                        <a:rPr lang="en-US" baseline="0" dirty="0" smtClean="0">
                          <a:hlinkClick r:id="rId2"/>
                        </a:rPr>
                        <a:t>ICSPSS-5680</a:t>
                      </a:r>
                      <a:endParaRPr lang="en-US" dirty="0"/>
                    </a:p>
                  </a:txBody>
                  <a:tcPr/>
                </a:tc>
                <a:extLst>
                  <a:ext uri="{0D108BD9-81ED-4DB2-BD59-A6C34878D82A}">
                    <a16:rowId xmlns:a16="http://schemas.microsoft.com/office/drawing/2014/main" val="1115505094"/>
                  </a:ext>
                </a:extLst>
              </a:tr>
              <a:tr h="3569368">
                <a:tc>
                  <a:txBody>
                    <a:bodyPr/>
                    <a:lstStyle/>
                    <a:p>
                      <a:r>
                        <a:rPr lang="en-US" dirty="0" smtClean="0"/>
                        <a:t>Non-compliances</a:t>
                      </a:r>
                      <a:r>
                        <a:rPr lang="en-US" baseline="0" dirty="0" smtClean="0"/>
                        <a:t> from the ACC PSS FIT report (ESS-5572436)</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critical remaining items are the following: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i="1" dirty="0" smtClean="0"/>
                        <a:t>Integrated test with REMS</a:t>
                      </a:r>
                      <a:r>
                        <a:rPr lang="en-US" dirty="0" smtClean="0"/>
                        <a:t>:</a:t>
                      </a:r>
                      <a:r>
                        <a:rPr lang="en-US" baseline="0" dirty="0" smtClean="0"/>
                        <a:t> </a:t>
                      </a:r>
                      <a:r>
                        <a:rPr lang="en-US" dirty="0" smtClean="0"/>
                        <a:t>The test shall be done prior to</a:t>
                      </a:r>
                      <a:r>
                        <a:rPr lang="en-US" baseline="0" dirty="0" smtClean="0"/>
                        <a:t> </a:t>
                      </a:r>
                      <a:r>
                        <a:rPr lang="en-US" baseline="0" dirty="0" err="1" smtClean="0"/>
                        <a:t>BoD</a:t>
                      </a:r>
                      <a:r>
                        <a:rPr lang="en-US" baseline="0" dirty="0" smtClean="0"/>
                        <a:t>. It is planned for</a:t>
                      </a:r>
                      <a:r>
                        <a:rPr lang="en-US" dirty="0" smtClean="0"/>
                        <a:t> maintenance days in weeks 8 &amp; 9.</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i="1" dirty="0" smtClean="0"/>
                        <a:t>Installation of mirrors between the beamline and northern wall of the tunnel to facilitate search</a:t>
                      </a:r>
                      <a:r>
                        <a:rPr lang="en-US" dirty="0" smtClean="0"/>
                        <a:t>: Installation is ongoing and will be completed in weeks 6 &amp; 7.</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i="1" dirty="0" smtClean="0"/>
                        <a:t>Improvement of lighting between beamline and the northern wall of the tunnel to facilitate search</a:t>
                      </a:r>
                      <a:r>
                        <a:rPr lang="en-US" dirty="0" smtClean="0"/>
                        <a:t>:</a:t>
                      </a:r>
                      <a:r>
                        <a:rPr lang="en-US" baseline="0" dirty="0" smtClean="0"/>
                        <a:t> </a:t>
                      </a:r>
                      <a:r>
                        <a:rPr lang="en-US" dirty="0" smtClean="0"/>
                        <a:t>Approval</a:t>
                      </a:r>
                      <a:r>
                        <a:rPr lang="en-US" baseline="0" dirty="0" smtClean="0"/>
                        <a:t> from RP to keep temporary lights during </a:t>
                      </a:r>
                      <a:r>
                        <a:rPr lang="en-US" baseline="0" dirty="0" err="1" smtClean="0"/>
                        <a:t>BoD</a:t>
                      </a:r>
                      <a:r>
                        <a:rPr lang="en-US" baseline="0" dirty="0" smtClean="0"/>
                        <a:t> operation. Permanent lighting will in place prior to </a:t>
                      </a:r>
                      <a:r>
                        <a:rPr lang="en-US" baseline="0" dirty="0" err="1" smtClean="0"/>
                        <a:t>BoT.</a:t>
                      </a:r>
                      <a:endParaRPr lang="en-US" baseline="0" dirty="0" smtClean="0"/>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aseline="0" dirty="0" smtClean="0"/>
                        <a:t>See </a:t>
                      </a:r>
                      <a:r>
                        <a:rPr lang="en-US" baseline="0" dirty="0" smtClean="0">
                          <a:hlinkClick r:id="rId3"/>
                        </a:rPr>
                        <a:t>ICSPSS-5679</a:t>
                      </a:r>
                      <a:endParaRPr lang="en-US" dirty="0" smtClean="0"/>
                    </a:p>
                  </a:txBody>
                  <a:tcPr/>
                </a:tc>
                <a:extLst>
                  <a:ext uri="{0D108BD9-81ED-4DB2-BD59-A6C34878D82A}">
                    <a16:rowId xmlns:a16="http://schemas.microsoft.com/office/drawing/2014/main" val="272541510"/>
                  </a:ext>
                </a:extLst>
              </a:tr>
            </a:tbl>
          </a:graphicData>
        </a:graphic>
      </p:graphicFrame>
    </p:spTree>
    <p:extLst>
      <p:ext uri="{BB962C8B-B14F-4D97-AF65-F5344CB8AC3E}">
        <p14:creationId xmlns:p14="http://schemas.microsoft.com/office/powerpoint/2010/main" val="982017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D49FD3C-243D-4C2F-B5A5-77581FFD6361}"/>
              </a:ext>
            </a:extLst>
          </p:cNvPr>
          <p:cNvSpPr>
            <a:spLocks noGrp="1"/>
          </p:cNvSpPr>
          <p:nvPr>
            <p:ph type="title"/>
          </p:nvPr>
        </p:nvSpPr>
        <p:spPr>
          <a:xfrm>
            <a:off x="1103708" y="265373"/>
            <a:ext cx="9557203" cy="657339"/>
          </a:xfrm>
        </p:spPr>
        <p:txBody>
          <a:bodyPr/>
          <a:lstStyle/>
          <a:p>
            <a:r>
              <a:rPr lang="sv-SE" dirty="0" smtClean="0"/>
              <a:t>ACC PSS</a:t>
            </a:r>
            <a:r>
              <a:rPr lang="sv-SE" dirty="0"/>
              <a:t>:</a:t>
            </a:r>
            <a:r>
              <a:rPr lang="sv-SE" dirty="0" smtClean="0"/>
              <a:t> </a:t>
            </a:r>
            <a:r>
              <a:rPr lang="sv-SE" dirty="0" err="1" smtClean="0"/>
              <a:t>CCRs</a:t>
            </a:r>
            <a:r>
              <a:rPr lang="sv-SE" dirty="0" smtClean="0"/>
              <a:t> &amp; </a:t>
            </a:r>
            <a:r>
              <a:rPr lang="sv-SE" dirty="0" err="1" smtClean="0"/>
              <a:t>further</a:t>
            </a:r>
            <a:r>
              <a:rPr lang="sv-SE" dirty="0" smtClean="0"/>
              <a:t> </a:t>
            </a:r>
            <a:r>
              <a:rPr lang="sv-SE" dirty="0" err="1" smtClean="0"/>
              <a:t>improvements</a:t>
            </a:r>
            <a:endParaRPr lang="sv-SE" dirty="0"/>
          </a:p>
        </p:txBody>
      </p:sp>
      <p:graphicFrame>
        <p:nvGraphicFramePr>
          <p:cNvPr id="3" name="Table 2"/>
          <p:cNvGraphicFramePr>
            <a:graphicFrameLocks noGrp="1"/>
          </p:cNvGraphicFramePr>
          <p:nvPr>
            <p:extLst>
              <p:ext uri="{D42A27DB-BD31-4B8C-83A1-F6EECF244321}">
                <p14:modId xmlns:p14="http://schemas.microsoft.com/office/powerpoint/2010/main" val="1910988321"/>
              </p:ext>
            </p:extLst>
          </p:nvPr>
        </p:nvGraphicFramePr>
        <p:xfrm>
          <a:off x="545804" y="1667749"/>
          <a:ext cx="11334308" cy="4759960"/>
        </p:xfrm>
        <a:graphic>
          <a:graphicData uri="http://schemas.openxmlformats.org/drawingml/2006/table">
            <a:tbl>
              <a:tblPr firstRow="1" bandRow="1">
                <a:tableStyleId>{5C22544A-7EE6-4342-B048-85BDC9FD1C3A}</a:tableStyleId>
              </a:tblPr>
              <a:tblGrid>
                <a:gridCol w="4876801">
                  <a:extLst>
                    <a:ext uri="{9D8B030D-6E8A-4147-A177-3AD203B41FA5}">
                      <a16:colId xmlns:a16="http://schemas.microsoft.com/office/drawing/2014/main" val="1558822518"/>
                    </a:ext>
                  </a:extLst>
                </a:gridCol>
                <a:gridCol w="6457507">
                  <a:extLst>
                    <a:ext uri="{9D8B030D-6E8A-4147-A177-3AD203B41FA5}">
                      <a16:colId xmlns:a16="http://schemas.microsoft.com/office/drawing/2014/main" val="2978733241"/>
                    </a:ext>
                  </a:extLst>
                </a:gridCol>
              </a:tblGrid>
              <a:tr h="370840">
                <a:tc>
                  <a:txBody>
                    <a:bodyPr/>
                    <a:lstStyle/>
                    <a:p>
                      <a:r>
                        <a:rPr lang="en-US" dirty="0" smtClean="0"/>
                        <a:t>Item</a:t>
                      </a:r>
                      <a:endParaRPr lang="en-US" dirty="0"/>
                    </a:p>
                  </a:txBody>
                  <a:tcPr/>
                </a:tc>
                <a:tc>
                  <a:txBody>
                    <a:bodyPr/>
                    <a:lstStyle/>
                    <a:p>
                      <a:r>
                        <a:rPr lang="en-US" dirty="0" smtClean="0"/>
                        <a:t>Comment</a:t>
                      </a:r>
                      <a:endParaRPr lang="en-US" dirty="0"/>
                    </a:p>
                  </a:txBody>
                  <a:tcPr/>
                </a:tc>
                <a:extLst>
                  <a:ext uri="{0D108BD9-81ED-4DB2-BD59-A6C34878D82A}">
                    <a16:rowId xmlns:a16="http://schemas.microsoft.com/office/drawing/2014/main" val="3084172595"/>
                  </a:ext>
                </a:extLst>
              </a:tr>
              <a:tr h="370840">
                <a:tc>
                  <a:txBody>
                    <a:bodyPr/>
                    <a:lstStyle/>
                    <a:p>
                      <a:r>
                        <a:rPr lang="en-US" dirty="0" smtClean="0"/>
                        <a:t>Reverification</a:t>
                      </a:r>
                      <a:r>
                        <a:rPr lang="en-US" baseline="0" dirty="0" smtClean="0"/>
                        <a:t> of ACC PSS interface with HBL-040 modulator</a:t>
                      </a:r>
                      <a:endParaRPr lang="en-US" dirty="0"/>
                    </a:p>
                  </a:txBody>
                  <a:tcPr/>
                </a:tc>
                <a:tc>
                  <a:txBody>
                    <a:bodyPr/>
                    <a:lstStyle/>
                    <a:p>
                      <a:r>
                        <a:rPr lang="en-US" dirty="0" smtClean="0"/>
                        <a:t>The interface box</a:t>
                      </a:r>
                      <a:r>
                        <a:rPr lang="en-US" baseline="0" dirty="0" smtClean="0"/>
                        <a:t> is re-installed, awaiting retest during weeks 6 &amp; 7.</a:t>
                      </a:r>
                    </a:p>
                    <a:p>
                      <a:r>
                        <a:rPr lang="en-US" baseline="0" dirty="0" smtClean="0"/>
                        <a:t>CCR ESS-5594536</a:t>
                      </a:r>
                    </a:p>
                    <a:p>
                      <a:endParaRPr lang="en-US" dirty="0"/>
                    </a:p>
                  </a:txBody>
                  <a:tcPr/>
                </a:tc>
                <a:extLst>
                  <a:ext uri="{0D108BD9-81ED-4DB2-BD59-A6C34878D82A}">
                    <a16:rowId xmlns:a16="http://schemas.microsoft.com/office/drawing/2014/main" val="1034950536"/>
                  </a:ext>
                </a:extLst>
              </a:tr>
              <a:tr h="370840">
                <a:tc>
                  <a:txBody>
                    <a:bodyPr/>
                    <a:lstStyle/>
                    <a:p>
                      <a:r>
                        <a:rPr lang="en-US" dirty="0" smtClean="0"/>
                        <a:t>Improve the occupancy counter function of ACC PSS</a:t>
                      </a:r>
                      <a:endParaRPr lang="en-US" dirty="0"/>
                    </a:p>
                  </a:txBody>
                  <a:tcPr/>
                </a:tc>
                <a:tc>
                  <a:txBody>
                    <a:bodyPr/>
                    <a:lstStyle/>
                    <a:p>
                      <a:r>
                        <a:rPr lang="en-US" dirty="0" smtClean="0"/>
                        <a:t>The occupancy counter of ACC PSS is automatically</a:t>
                      </a:r>
                      <a:r>
                        <a:rPr lang="en-US" baseline="0" dirty="0" smtClean="0"/>
                        <a:t> reset to zero upon losing integrity of access control to the area (e.g. an e-exit door is open). The reset will done manually to enable operators reset the counter considering the access status, and number of individuals still in the tunnel. The update is planned for weeks 6 &amp;7.</a:t>
                      </a:r>
                    </a:p>
                    <a:p>
                      <a:r>
                        <a:rPr lang="en-US" baseline="0" dirty="0" smtClean="0"/>
                        <a:t>See ICSPSS-XXXX</a:t>
                      </a:r>
                      <a:endParaRPr lang="en-US" dirty="0"/>
                    </a:p>
                  </a:txBody>
                  <a:tcPr/>
                </a:tc>
                <a:extLst>
                  <a:ext uri="{0D108BD9-81ED-4DB2-BD59-A6C34878D82A}">
                    <a16:rowId xmlns:a16="http://schemas.microsoft.com/office/drawing/2014/main" val="1824725833"/>
                  </a:ext>
                </a:extLst>
              </a:tr>
              <a:tr h="370840">
                <a:tc>
                  <a:txBody>
                    <a:bodyPr/>
                    <a:lstStyle/>
                    <a:p>
                      <a:r>
                        <a:rPr lang="en-US" dirty="0" smtClean="0"/>
                        <a:t>Address</a:t>
                      </a:r>
                      <a:r>
                        <a:rPr lang="en-US" baseline="0" dirty="0" smtClean="0"/>
                        <a:t> issue with PAS</a:t>
                      </a:r>
                      <a:endParaRPr lang="en-US" dirty="0"/>
                    </a:p>
                  </a:txBody>
                  <a:tcPr/>
                </a:tc>
                <a:tc>
                  <a:txBody>
                    <a:bodyPr/>
                    <a:lstStyle/>
                    <a:p>
                      <a:r>
                        <a:rPr lang="en-US" dirty="0" smtClean="0"/>
                        <a:t>We have recently observed issues with</a:t>
                      </a:r>
                      <a:r>
                        <a:rPr lang="en-US" baseline="0" dirty="0" smtClean="0"/>
                        <a:t> person stuck inside PAS during entry or exit cycles. PAS sensors will be adjusted to improve the situation. The update is planned for weeks 6 &amp;7.</a:t>
                      </a:r>
                    </a:p>
                    <a:p>
                      <a:r>
                        <a:rPr lang="en-US" baseline="0" dirty="0" smtClean="0"/>
                        <a:t>See ICSPSS-</a:t>
                      </a:r>
                      <a:r>
                        <a:rPr lang="en-US" baseline="0" dirty="0" err="1" smtClean="0"/>
                        <a:t>xxxx</a:t>
                      </a:r>
                      <a:endParaRPr lang="en-US" dirty="0"/>
                    </a:p>
                  </a:txBody>
                  <a:tcPr/>
                </a:tc>
                <a:extLst>
                  <a:ext uri="{0D108BD9-81ED-4DB2-BD59-A6C34878D82A}">
                    <a16:rowId xmlns:a16="http://schemas.microsoft.com/office/drawing/2014/main" val="2113352902"/>
                  </a:ext>
                </a:extLst>
              </a:tr>
            </a:tbl>
          </a:graphicData>
        </a:graphic>
      </p:graphicFrame>
    </p:spTree>
    <p:extLst>
      <p:ext uri="{BB962C8B-B14F-4D97-AF65-F5344CB8AC3E}">
        <p14:creationId xmlns:p14="http://schemas.microsoft.com/office/powerpoint/2010/main" val="1479140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ffice-tema">
  <a:themeElements>
    <a:clrScheme name="ESS 1">
      <a:dk1>
        <a:srgbClr val="000000"/>
      </a:dk1>
      <a:lt1>
        <a:srgbClr val="FFFFFF"/>
      </a:lt1>
      <a:dk2>
        <a:srgbClr val="000000"/>
      </a:dk2>
      <a:lt2>
        <a:srgbClr val="FFFFFF"/>
      </a:lt2>
      <a:accent1>
        <a:srgbClr val="0099DC"/>
      </a:accent1>
      <a:accent2>
        <a:srgbClr val="003366"/>
      </a:accent2>
      <a:accent3>
        <a:srgbClr val="99BE00"/>
      </a:accent3>
      <a:accent4>
        <a:srgbClr val="006646"/>
      </a:accent4>
      <a:accent5>
        <a:srgbClr val="FF7D00"/>
      </a:accent5>
      <a:accent6>
        <a:srgbClr val="821482"/>
      </a:accent6>
      <a:hlink>
        <a:srgbClr val="0099DC"/>
      </a:hlink>
      <a:folHlink>
        <a:srgbClr val="0099DC"/>
      </a:folHlink>
    </a:clrScheme>
    <a:fontScheme name="ESS">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smtClean="0">
            <a:solidFill>
              <a:srgbClr val="666666"/>
            </a:solidFill>
          </a:defRPr>
        </a:defPPr>
      </a:lstStyle>
    </a:txDef>
  </a:objectDefaults>
  <a:extraClrSchemeLst/>
  <a:extLst>
    <a:ext uri="{05A4C25C-085E-4340-85A3-A5531E510DB2}">
      <thm15:themeFamily xmlns:thm15="http://schemas.microsoft.com/office/thememl/2012/main" name="ESS0013_ESS_191217" id="{25A5AE2A-28F6-4104-8C72-7304B1F48254}" vid="{320E9B42-7F55-4E52-AA64-0C45CA88F265}"/>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6569</TotalTime>
  <Words>659</Words>
  <Application>Microsoft Office PowerPoint</Application>
  <PresentationFormat>Widescreen</PresentationFormat>
  <Paragraphs>109</Paragraphs>
  <Slides>19</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19</vt:i4>
      </vt:variant>
    </vt:vector>
  </HeadingPairs>
  <TitlesOfParts>
    <vt:vector size="27" baseType="lpstr">
      <vt:lpstr>Arial</vt:lpstr>
      <vt:lpstr>Calibri</vt:lpstr>
      <vt:lpstr>Segoe UI</vt:lpstr>
      <vt:lpstr>Segoe UI Light</vt:lpstr>
      <vt:lpstr>Segoe UI Semibold</vt:lpstr>
      <vt:lpstr>Wingdings</vt:lpstr>
      <vt:lpstr>Wingdings 2</vt:lpstr>
      <vt:lpstr>Office-tema</vt:lpstr>
      <vt:lpstr>PowerPoint Presentation</vt:lpstr>
      <vt:lpstr>ACC PSS, ACC ODHDS &amp; CB ODHDS</vt:lpstr>
      <vt:lpstr>PowerPoint Presentation</vt:lpstr>
      <vt:lpstr>ACC PSS: Scope and status</vt:lpstr>
      <vt:lpstr>ACC PSS: current status</vt:lpstr>
      <vt:lpstr>ACC PSS: non-compliances (ESS-5547527)</vt:lpstr>
      <vt:lpstr>ACC PSS: non-compliances</vt:lpstr>
      <vt:lpstr>ACC PSS: non-compliances</vt:lpstr>
      <vt:lpstr>ACC PSS: CCRs &amp; further improvements</vt:lpstr>
      <vt:lpstr>ACC PSS: CIDL</vt:lpstr>
      <vt:lpstr>PowerPoint Presentation</vt:lpstr>
      <vt:lpstr>GDS: CB ODHDS &amp; ACC ODHDS</vt:lpstr>
      <vt:lpstr>ACC ODHDS &amp; CB ODHDS status</vt:lpstr>
      <vt:lpstr>ACC ODHDS &amp; CB ODHDS: CIDLs</vt:lpstr>
      <vt:lpstr>  Thank you!  Questions?</vt:lpstr>
      <vt:lpstr>PowerPoint Presentation</vt:lpstr>
      <vt:lpstr>ACC PSS: FSA findings</vt:lpstr>
      <vt:lpstr>ACC PSS: FSA findings</vt:lpstr>
      <vt:lpstr>ACC PSS: FSA findings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martin.sjostrand@esss.se</dc:creator>
  <cp:lastModifiedBy>Morteza Mansouri</cp:lastModifiedBy>
  <cp:revision>375</cp:revision>
  <cp:lastPrinted>2019-03-08T10:27:30Z</cp:lastPrinted>
  <dcterms:created xsi:type="dcterms:W3CDTF">2020-01-21T09:56:49Z</dcterms:created>
  <dcterms:modified xsi:type="dcterms:W3CDTF">2025-01-31T16:26:34Z</dcterms:modified>
</cp:coreProperties>
</file>