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2" r:id="rId5"/>
    <p:sldId id="273" r:id="rId6"/>
    <p:sldId id="274" r:id="rId7"/>
    <p:sldId id="276" r:id="rId8"/>
    <p:sldId id="275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96" y="27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odionKolevatov\Documents\ESS-ANNI\PerformanceComparisonnEDM%20(version%201)%20(version%202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odionKolevatov\Documents\ESS-ANNI\PerformanceComparisonnEDM%20(version%201)%20(version%202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308164798902213"/>
          <c:y val="3.61961171437973E-2"/>
          <c:w val="0.66917616885026299"/>
          <c:h val="0.8179555541736947"/>
        </c:manualLayout>
      </c:layout>
      <c:scatterChart>
        <c:scatterStyle val="smoothMarker"/>
        <c:varyColors val="0"/>
        <c:ser>
          <c:idx val="2"/>
          <c:order val="0"/>
          <c:tx>
            <c:strRef>
              <c:f>'nEDM comparison OFF cells'!$E$3</c:f>
              <c:strCache>
                <c:ptCount val="1"/>
                <c:pt idx="0">
                  <c:v>A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'nEDM comparison OFF cells'!$N$4:$N$43</c:f>
              <c:numCache>
                <c:formatCode>General</c:formatCode>
                <c:ptCount val="40"/>
                <c:pt idx="0">
                  <c:v>7.9749999999999996</c:v>
                </c:pt>
                <c:pt idx="1">
                  <c:v>8.0250000000000004</c:v>
                </c:pt>
                <c:pt idx="2">
                  <c:v>8.0749999999999993</c:v>
                </c:pt>
                <c:pt idx="3">
                  <c:v>8.125</c:v>
                </c:pt>
                <c:pt idx="4">
                  <c:v>8.1750000000000007</c:v>
                </c:pt>
                <c:pt idx="5">
                  <c:v>8.2249999999999996</c:v>
                </c:pt>
                <c:pt idx="6">
                  <c:v>8.2750000000000004</c:v>
                </c:pt>
                <c:pt idx="7">
                  <c:v>8.3249999999999993</c:v>
                </c:pt>
                <c:pt idx="8">
                  <c:v>8.375</c:v>
                </c:pt>
                <c:pt idx="9">
                  <c:v>8.4250000000000007</c:v>
                </c:pt>
                <c:pt idx="10">
                  <c:v>8.4749999999999996</c:v>
                </c:pt>
                <c:pt idx="11">
                  <c:v>8.5250000000000004</c:v>
                </c:pt>
                <c:pt idx="12">
                  <c:v>8.5749999999999993</c:v>
                </c:pt>
                <c:pt idx="13">
                  <c:v>8.625</c:v>
                </c:pt>
                <c:pt idx="14">
                  <c:v>8.6750000000000007</c:v>
                </c:pt>
                <c:pt idx="15">
                  <c:v>8.7249999999999996</c:v>
                </c:pt>
                <c:pt idx="16">
                  <c:v>8.7750000000000004</c:v>
                </c:pt>
                <c:pt idx="17">
                  <c:v>8.8249999999999993</c:v>
                </c:pt>
                <c:pt idx="18">
                  <c:v>8.875</c:v>
                </c:pt>
                <c:pt idx="19">
                  <c:v>8.9250000000000007</c:v>
                </c:pt>
                <c:pt idx="20">
                  <c:v>8.9749999999999996</c:v>
                </c:pt>
                <c:pt idx="21">
                  <c:v>9.0250000000000004</c:v>
                </c:pt>
                <c:pt idx="22">
                  <c:v>9.0749999999999993</c:v>
                </c:pt>
                <c:pt idx="23">
                  <c:v>9.125</c:v>
                </c:pt>
                <c:pt idx="24">
                  <c:v>9.1750000000000007</c:v>
                </c:pt>
                <c:pt idx="25">
                  <c:v>9.2249999999999996</c:v>
                </c:pt>
                <c:pt idx="26">
                  <c:v>9.2750000000000004</c:v>
                </c:pt>
                <c:pt idx="27">
                  <c:v>9.3249999999999993</c:v>
                </c:pt>
                <c:pt idx="28">
                  <c:v>9.375</c:v>
                </c:pt>
                <c:pt idx="29">
                  <c:v>9.4250000000000007</c:v>
                </c:pt>
                <c:pt idx="30">
                  <c:v>9.4749999999999996</c:v>
                </c:pt>
                <c:pt idx="31">
                  <c:v>9.5250000000000004</c:v>
                </c:pt>
                <c:pt idx="32">
                  <c:v>9.5749999999999993</c:v>
                </c:pt>
                <c:pt idx="33">
                  <c:v>9.625</c:v>
                </c:pt>
                <c:pt idx="34">
                  <c:v>9.6750000000000007</c:v>
                </c:pt>
                <c:pt idx="35">
                  <c:v>9.7249999999999996</c:v>
                </c:pt>
                <c:pt idx="36">
                  <c:v>9.7750000000000004</c:v>
                </c:pt>
                <c:pt idx="37">
                  <c:v>9.8249999999999993</c:v>
                </c:pt>
                <c:pt idx="38">
                  <c:v>9.875</c:v>
                </c:pt>
                <c:pt idx="39">
                  <c:v>9.9250000000000007</c:v>
                </c:pt>
              </c:numCache>
            </c:numRef>
          </c:xVal>
          <c:yVal>
            <c:numRef>
              <c:f>'nEDM comparison OFF cells'!$E$4:$E$43</c:f>
              <c:numCache>
                <c:formatCode>0.00E+00</c:formatCode>
                <c:ptCount val="40"/>
                <c:pt idx="0">
                  <c:v>0</c:v>
                </c:pt>
                <c:pt idx="1">
                  <c:v>0</c:v>
                </c:pt>
                <c:pt idx="2">
                  <c:v>202.28078213333333</c:v>
                </c:pt>
                <c:pt idx="3">
                  <c:v>3943.4039573333334</c:v>
                </c:pt>
                <c:pt idx="4">
                  <c:v>27703.048133333334</c:v>
                </c:pt>
                <c:pt idx="5">
                  <c:v>117212.54741333333</c:v>
                </c:pt>
                <c:pt idx="6">
                  <c:v>368622.42800000001</c:v>
                </c:pt>
                <c:pt idx="7">
                  <c:v>1001677.812</c:v>
                </c:pt>
                <c:pt idx="8">
                  <c:v>2507254.9426666666</c:v>
                </c:pt>
                <c:pt idx="9">
                  <c:v>5182714.1439999994</c:v>
                </c:pt>
                <c:pt idx="10">
                  <c:v>8516952.0666666664</c:v>
                </c:pt>
                <c:pt idx="11">
                  <c:v>11922209.116</c:v>
                </c:pt>
                <c:pt idx="12">
                  <c:v>14907310.586666666</c:v>
                </c:pt>
                <c:pt idx="13">
                  <c:v>17760277.026666667</c:v>
                </c:pt>
                <c:pt idx="14">
                  <c:v>20618638.52</c:v>
                </c:pt>
                <c:pt idx="15">
                  <c:v>22991753.786666665</c:v>
                </c:pt>
                <c:pt idx="16">
                  <c:v>24867602.773333333</c:v>
                </c:pt>
                <c:pt idx="17">
                  <c:v>25597283.693333331</c:v>
                </c:pt>
                <c:pt idx="18">
                  <c:v>25227993.573333334</c:v>
                </c:pt>
                <c:pt idx="19">
                  <c:v>23729560.493333332</c:v>
                </c:pt>
                <c:pt idx="20">
                  <c:v>21284252.786666665</c:v>
                </c:pt>
                <c:pt idx="21">
                  <c:v>18168345.800000001</c:v>
                </c:pt>
                <c:pt idx="22">
                  <c:v>14976864.293333333</c:v>
                </c:pt>
                <c:pt idx="23">
                  <c:v>11930293.606666667</c:v>
                </c:pt>
                <c:pt idx="24">
                  <c:v>9058355.5600000005</c:v>
                </c:pt>
                <c:pt idx="25">
                  <c:v>6316063.4199999999</c:v>
                </c:pt>
                <c:pt idx="26">
                  <c:v>3724823.3359999997</c:v>
                </c:pt>
                <c:pt idx="27">
                  <c:v>1690370.3266666667</c:v>
                </c:pt>
                <c:pt idx="28">
                  <c:v>392913.03639999998</c:v>
                </c:pt>
                <c:pt idx="29">
                  <c:v>17719.990706666667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7889-4A60-892F-32FF57A4F47B}"/>
            </c:ext>
          </c:extLst>
        </c:ser>
        <c:ser>
          <c:idx val="3"/>
          <c:order val="1"/>
          <c:tx>
            <c:strRef>
              <c:f>'nEDM comparison OFF cells'!$K$3</c:f>
              <c:strCache>
                <c:ptCount val="1"/>
                <c:pt idx="0">
                  <c:v>B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'nEDM comparison OFF cells'!$N$4:$N$43</c:f>
              <c:numCache>
                <c:formatCode>General</c:formatCode>
                <c:ptCount val="40"/>
                <c:pt idx="0">
                  <c:v>7.9749999999999996</c:v>
                </c:pt>
                <c:pt idx="1">
                  <c:v>8.0250000000000004</c:v>
                </c:pt>
                <c:pt idx="2">
                  <c:v>8.0749999999999993</c:v>
                </c:pt>
                <c:pt idx="3">
                  <c:v>8.125</c:v>
                </c:pt>
                <c:pt idx="4">
                  <c:v>8.1750000000000007</c:v>
                </c:pt>
                <c:pt idx="5">
                  <c:v>8.2249999999999996</c:v>
                </c:pt>
                <c:pt idx="6">
                  <c:v>8.2750000000000004</c:v>
                </c:pt>
                <c:pt idx="7">
                  <c:v>8.3249999999999993</c:v>
                </c:pt>
                <c:pt idx="8">
                  <c:v>8.375</c:v>
                </c:pt>
                <c:pt idx="9">
                  <c:v>8.4250000000000007</c:v>
                </c:pt>
                <c:pt idx="10">
                  <c:v>8.4749999999999996</c:v>
                </c:pt>
                <c:pt idx="11">
                  <c:v>8.5250000000000004</c:v>
                </c:pt>
                <c:pt idx="12">
                  <c:v>8.5749999999999993</c:v>
                </c:pt>
                <c:pt idx="13">
                  <c:v>8.625</c:v>
                </c:pt>
                <c:pt idx="14">
                  <c:v>8.6750000000000007</c:v>
                </c:pt>
                <c:pt idx="15">
                  <c:v>8.7249999999999996</c:v>
                </c:pt>
                <c:pt idx="16">
                  <c:v>8.7750000000000004</c:v>
                </c:pt>
                <c:pt idx="17">
                  <c:v>8.8249999999999993</c:v>
                </c:pt>
                <c:pt idx="18">
                  <c:v>8.875</c:v>
                </c:pt>
                <c:pt idx="19">
                  <c:v>8.9250000000000007</c:v>
                </c:pt>
                <c:pt idx="20">
                  <c:v>8.9749999999999996</c:v>
                </c:pt>
                <c:pt idx="21">
                  <c:v>9.0250000000000004</c:v>
                </c:pt>
                <c:pt idx="22">
                  <c:v>9.0749999999999993</c:v>
                </c:pt>
                <c:pt idx="23">
                  <c:v>9.125</c:v>
                </c:pt>
                <c:pt idx="24">
                  <c:v>9.1750000000000007</c:v>
                </c:pt>
                <c:pt idx="25">
                  <c:v>9.2249999999999996</c:v>
                </c:pt>
                <c:pt idx="26">
                  <c:v>9.2750000000000004</c:v>
                </c:pt>
                <c:pt idx="27">
                  <c:v>9.3249999999999993</c:v>
                </c:pt>
                <c:pt idx="28">
                  <c:v>9.375</c:v>
                </c:pt>
                <c:pt idx="29">
                  <c:v>9.4250000000000007</c:v>
                </c:pt>
                <c:pt idx="30">
                  <c:v>9.4749999999999996</c:v>
                </c:pt>
                <c:pt idx="31">
                  <c:v>9.5250000000000004</c:v>
                </c:pt>
                <c:pt idx="32">
                  <c:v>9.5749999999999993</c:v>
                </c:pt>
                <c:pt idx="33">
                  <c:v>9.625</c:v>
                </c:pt>
                <c:pt idx="34">
                  <c:v>9.6750000000000007</c:v>
                </c:pt>
                <c:pt idx="35">
                  <c:v>9.7249999999999996</c:v>
                </c:pt>
                <c:pt idx="36">
                  <c:v>9.7750000000000004</c:v>
                </c:pt>
                <c:pt idx="37">
                  <c:v>9.8249999999999993</c:v>
                </c:pt>
                <c:pt idx="38">
                  <c:v>9.875</c:v>
                </c:pt>
                <c:pt idx="39">
                  <c:v>9.9250000000000007</c:v>
                </c:pt>
              </c:numCache>
            </c:numRef>
          </c:xVal>
          <c:yVal>
            <c:numRef>
              <c:f>'nEDM comparison OFF cells'!$K$4:$K$43</c:f>
              <c:numCache>
                <c:formatCode>0.00E+00</c:formatCode>
                <c:ptCount val="4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9.6753043266666658</c:v>
                </c:pt>
                <c:pt idx="10">
                  <c:v>15545.578120000002</c:v>
                </c:pt>
                <c:pt idx="11">
                  <c:v>320225.04919999995</c:v>
                </c:pt>
                <c:pt idx="12">
                  <c:v>2029456.7320000001</c:v>
                </c:pt>
                <c:pt idx="13">
                  <c:v>6454071.6413333332</c:v>
                </c:pt>
                <c:pt idx="14">
                  <c:v>11460831.384</c:v>
                </c:pt>
                <c:pt idx="15">
                  <c:v>16345396.279999999</c:v>
                </c:pt>
                <c:pt idx="16">
                  <c:v>20905936.026666667</c:v>
                </c:pt>
                <c:pt idx="17">
                  <c:v>24236527.760000002</c:v>
                </c:pt>
                <c:pt idx="18">
                  <c:v>25150281.879999999</c:v>
                </c:pt>
                <c:pt idx="19">
                  <c:v>23331977.52</c:v>
                </c:pt>
                <c:pt idx="20">
                  <c:v>18550069.359999999</c:v>
                </c:pt>
                <c:pt idx="21">
                  <c:v>13546463.573333334</c:v>
                </c:pt>
                <c:pt idx="22">
                  <c:v>8681104.7639999986</c:v>
                </c:pt>
                <c:pt idx="23">
                  <c:v>4359365.176</c:v>
                </c:pt>
                <c:pt idx="24">
                  <c:v>1033635.4906666667</c:v>
                </c:pt>
                <c:pt idx="25">
                  <c:v>25934.908773333333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7889-4A60-892F-32FF57A4F47B}"/>
            </c:ext>
          </c:extLst>
        </c:ser>
        <c:ser>
          <c:idx val="0"/>
          <c:order val="2"/>
          <c:tx>
            <c:strRef>
              <c:f>'nEDM comparison OFF cells'!$R$3</c:f>
              <c:strCache>
                <c:ptCount val="1"/>
                <c:pt idx="0">
                  <c:v>D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'nEDM comparison OFF cells'!$N$4:$N$43</c:f>
              <c:numCache>
                <c:formatCode>General</c:formatCode>
                <c:ptCount val="40"/>
                <c:pt idx="0">
                  <c:v>7.9749999999999996</c:v>
                </c:pt>
                <c:pt idx="1">
                  <c:v>8.0250000000000004</c:v>
                </c:pt>
                <c:pt idx="2">
                  <c:v>8.0749999999999993</c:v>
                </c:pt>
                <c:pt idx="3">
                  <c:v>8.125</c:v>
                </c:pt>
                <c:pt idx="4">
                  <c:v>8.1750000000000007</c:v>
                </c:pt>
                <c:pt idx="5">
                  <c:v>8.2249999999999996</c:v>
                </c:pt>
                <c:pt idx="6">
                  <c:v>8.2750000000000004</c:v>
                </c:pt>
                <c:pt idx="7">
                  <c:v>8.3249999999999993</c:v>
                </c:pt>
                <c:pt idx="8">
                  <c:v>8.375</c:v>
                </c:pt>
                <c:pt idx="9">
                  <c:v>8.4250000000000007</c:v>
                </c:pt>
                <c:pt idx="10">
                  <c:v>8.4749999999999996</c:v>
                </c:pt>
                <c:pt idx="11">
                  <c:v>8.5250000000000004</c:v>
                </c:pt>
                <c:pt idx="12">
                  <c:v>8.5749999999999993</c:v>
                </c:pt>
                <c:pt idx="13">
                  <c:v>8.625</c:v>
                </c:pt>
                <c:pt idx="14">
                  <c:v>8.6750000000000007</c:v>
                </c:pt>
                <c:pt idx="15">
                  <c:v>8.7249999999999996</c:v>
                </c:pt>
                <c:pt idx="16">
                  <c:v>8.7750000000000004</c:v>
                </c:pt>
                <c:pt idx="17">
                  <c:v>8.8249999999999993</c:v>
                </c:pt>
                <c:pt idx="18">
                  <c:v>8.875</c:v>
                </c:pt>
                <c:pt idx="19">
                  <c:v>8.9250000000000007</c:v>
                </c:pt>
                <c:pt idx="20">
                  <c:v>8.9749999999999996</c:v>
                </c:pt>
                <c:pt idx="21">
                  <c:v>9.0250000000000004</c:v>
                </c:pt>
                <c:pt idx="22">
                  <c:v>9.0749999999999993</c:v>
                </c:pt>
                <c:pt idx="23">
                  <c:v>9.125</c:v>
                </c:pt>
                <c:pt idx="24">
                  <c:v>9.1750000000000007</c:v>
                </c:pt>
                <c:pt idx="25">
                  <c:v>9.2249999999999996</c:v>
                </c:pt>
                <c:pt idx="26">
                  <c:v>9.2750000000000004</c:v>
                </c:pt>
                <c:pt idx="27">
                  <c:v>9.3249999999999993</c:v>
                </c:pt>
                <c:pt idx="28">
                  <c:v>9.375</c:v>
                </c:pt>
                <c:pt idx="29">
                  <c:v>9.4250000000000007</c:v>
                </c:pt>
                <c:pt idx="30">
                  <c:v>9.4749999999999996</c:v>
                </c:pt>
                <c:pt idx="31">
                  <c:v>9.5250000000000004</c:v>
                </c:pt>
                <c:pt idx="32">
                  <c:v>9.5749999999999993</c:v>
                </c:pt>
                <c:pt idx="33">
                  <c:v>9.625</c:v>
                </c:pt>
                <c:pt idx="34">
                  <c:v>9.6750000000000007</c:v>
                </c:pt>
                <c:pt idx="35">
                  <c:v>9.7249999999999996</c:v>
                </c:pt>
                <c:pt idx="36">
                  <c:v>9.7750000000000004</c:v>
                </c:pt>
                <c:pt idx="37">
                  <c:v>9.8249999999999993</c:v>
                </c:pt>
                <c:pt idx="38">
                  <c:v>9.875</c:v>
                </c:pt>
                <c:pt idx="39">
                  <c:v>9.9250000000000007</c:v>
                </c:pt>
              </c:numCache>
            </c:numRef>
          </c:xVal>
          <c:yVal>
            <c:numRef>
              <c:f>'nEDM comparison OFF cells'!$R$4:$R$43</c:f>
              <c:numCache>
                <c:formatCode>0.00E+00</c:formatCode>
                <c:ptCount val="40"/>
                <c:pt idx="0">
                  <c:v>0</c:v>
                </c:pt>
                <c:pt idx="1">
                  <c:v>0</c:v>
                </c:pt>
                <c:pt idx="2">
                  <c:v>245.2928876</c:v>
                </c:pt>
                <c:pt idx="3">
                  <c:v>4890.6768080000002</c:v>
                </c:pt>
                <c:pt idx="4">
                  <c:v>34503.797933333328</c:v>
                </c:pt>
                <c:pt idx="5">
                  <c:v>147304.1404</c:v>
                </c:pt>
                <c:pt idx="6">
                  <c:v>469880.67746666662</c:v>
                </c:pt>
                <c:pt idx="7">
                  <c:v>1252615.9728000001</c:v>
                </c:pt>
                <c:pt idx="8">
                  <c:v>3116521.8893333334</c:v>
                </c:pt>
                <c:pt idx="9">
                  <c:v>6551445.2240000004</c:v>
                </c:pt>
                <c:pt idx="10">
                  <c:v>10790330.969333332</c:v>
                </c:pt>
                <c:pt idx="11">
                  <c:v>14542003.666666666</c:v>
                </c:pt>
                <c:pt idx="12">
                  <c:v>18480503.226666667</c:v>
                </c:pt>
                <c:pt idx="13">
                  <c:v>22097358.613333333</c:v>
                </c:pt>
                <c:pt idx="14">
                  <c:v>25295110.706666667</c:v>
                </c:pt>
                <c:pt idx="15">
                  <c:v>28297656.800000001</c:v>
                </c:pt>
                <c:pt idx="16">
                  <c:v>30362728.026666667</c:v>
                </c:pt>
                <c:pt idx="17">
                  <c:v>31526320.053333335</c:v>
                </c:pt>
                <c:pt idx="18">
                  <c:v>30685616.266666666</c:v>
                </c:pt>
                <c:pt idx="19">
                  <c:v>29070573.600000001</c:v>
                </c:pt>
                <c:pt idx="20">
                  <c:v>25826379.266666666</c:v>
                </c:pt>
                <c:pt idx="21">
                  <c:v>22155673.386666667</c:v>
                </c:pt>
                <c:pt idx="22">
                  <c:v>18149677.399999999</c:v>
                </c:pt>
                <c:pt idx="23">
                  <c:v>14560900.666666666</c:v>
                </c:pt>
                <c:pt idx="24">
                  <c:v>10911933.622666668</c:v>
                </c:pt>
                <c:pt idx="25">
                  <c:v>7592102.9013333339</c:v>
                </c:pt>
                <c:pt idx="26">
                  <c:v>4526527.2120000003</c:v>
                </c:pt>
                <c:pt idx="27">
                  <c:v>2029508.2426666664</c:v>
                </c:pt>
                <c:pt idx="28">
                  <c:v>472622.95240000001</c:v>
                </c:pt>
                <c:pt idx="29">
                  <c:v>23076.134626666666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7889-4A60-892F-32FF57A4F47B}"/>
            </c:ext>
          </c:extLst>
        </c:ser>
        <c:ser>
          <c:idx val="1"/>
          <c:order val="3"/>
          <c:tx>
            <c:strRef>
              <c:f>'nEDM comparison OFF cells'!$X$3</c:f>
              <c:strCache>
                <c:ptCount val="1"/>
                <c:pt idx="0">
                  <c:v>E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'nEDM comparison OFF cells'!$N$4:$N$43</c:f>
              <c:numCache>
                <c:formatCode>General</c:formatCode>
                <c:ptCount val="40"/>
                <c:pt idx="0">
                  <c:v>7.9749999999999996</c:v>
                </c:pt>
                <c:pt idx="1">
                  <c:v>8.0250000000000004</c:v>
                </c:pt>
                <c:pt idx="2">
                  <c:v>8.0749999999999993</c:v>
                </c:pt>
                <c:pt idx="3">
                  <c:v>8.125</c:v>
                </c:pt>
                <c:pt idx="4">
                  <c:v>8.1750000000000007</c:v>
                </c:pt>
                <c:pt idx="5">
                  <c:v>8.2249999999999996</c:v>
                </c:pt>
                <c:pt idx="6">
                  <c:v>8.2750000000000004</c:v>
                </c:pt>
                <c:pt idx="7">
                  <c:v>8.3249999999999993</c:v>
                </c:pt>
                <c:pt idx="8">
                  <c:v>8.375</c:v>
                </c:pt>
                <c:pt idx="9">
                  <c:v>8.4250000000000007</c:v>
                </c:pt>
                <c:pt idx="10">
                  <c:v>8.4749999999999996</c:v>
                </c:pt>
                <c:pt idx="11">
                  <c:v>8.5250000000000004</c:v>
                </c:pt>
                <c:pt idx="12">
                  <c:v>8.5749999999999993</c:v>
                </c:pt>
                <c:pt idx="13">
                  <c:v>8.625</c:v>
                </c:pt>
                <c:pt idx="14">
                  <c:v>8.6750000000000007</c:v>
                </c:pt>
                <c:pt idx="15">
                  <c:v>8.7249999999999996</c:v>
                </c:pt>
                <c:pt idx="16">
                  <c:v>8.7750000000000004</c:v>
                </c:pt>
                <c:pt idx="17">
                  <c:v>8.8249999999999993</c:v>
                </c:pt>
                <c:pt idx="18">
                  <c:v>8.875</c:v>
                </c:pt>
                <c:pt idx="19">
                  <c:v>8.9250000000000007</c:v>
                </c:pt>
                <c:pt idx="20">
                  <c:v>8.9749999999999996</c:v>
                </c:pt>
                <c:pt idx="21">
                  <c:v>9.0250000000000004</c:v>
                </c:pt>
                <c:pt idx="22">
                  <c:v>9.0749999999999993</c:v>
                </c:pt>
                <c:pt idx="23">
                  <c:v>9.125</c:v>
                </c:pt>
                <c:pt idx="24">
                  <c:v>9.1750000000000007</c:v>
                </c:pt>
                <c:pt idx="25">
                  <c:v>9.2249999999999996</c:v>
                </c:pt>
                <c:pt idx="26">
                  <c:v>9.2750000000000004</c:v>
                </c:pt>
                <c:pt idx="27">
                  <c:v>9.3249999999999993</c:v>
                </c:pt>
                <c:pt idx="28">
                  <c:v>9.375</c:v>
                </c:pt>
                <c:pt idx="29">
                  <c:v>9.4250000000000007</c:v>
                </c:pt>
                <c:pt idx="30">
                  <c:v>9.4749999999999996</c:v>
                </c:pt>
                <c:pt idx="31">
                  <c:v>9.5250000000000004</c:v>
                </c:pt>
                <c:pt idx="32">
                  <c:v>9.5749999999999993</c:v>
                </c:pt>
                <c:pt idx="33">
                  <c:v>9.625</c:v>
                </c:pt>
                <c:pt idx="34">
                  <c:v>9.6750000000000007</c:v>
                </c:pt>
                <c:pt idx="35">
                  <c:v>9.7249999999999996</c:v>
                </c:pt>
                <c:pt idx="36">
                  <c:v>9.7750000000000004</c:v>
                </c:pt>
                <c:pt idx="37">
                  <c:v>9.8249999999999993</c:v>
                </c:pt>
                <c:pt idx="38">
                  <c:v>9.875</c:v>
                </c:pt>
                <c:pt idx="39">
                  <c:v>9.9250000000000007</c:v>
                </c:pt>
              </c:numCache>
            </c:numRef>
          </c:xVal>
          <c:yVal>
            <c:numRef>
              <c:f>'nEDM comparison OFF cells'!$X$4:$X$43</c:f>
              <c:numCache>
                <c:formatCode>0.00E+00</c:formatCode>
                <c:ptCount val="4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30.330765213333333</c:v>
                </c:pt>
                <c:pt idx="10">
                  <c:v>18852.324479999999</c:v>
                </c:pt>
                <c:pt idx="11">
                  <c:v>395178.65240000002</c:v>
                </c:pt>
                <c:pt idx="12">
                  <c:v>2516873.9826666671</c:v>
                </c:pt>
                <c:pt idx="13">
                  <c:v>7832119.5413333336</c:v>
                </c:pt>
                <c:pt idx="14">
                  <c:v>14103309.026666667</c:v>
                </c:pt>
                <c:pt idx="15">
                  <c:v>19925573.960000001</c:v>
                </c:pt>
                <c:pt idx="16">
                  <c:v>25440185.146666668</c:v>
                </c:pt>
                <c:pt idx="17">
                  <c:v>29770157.666666668</c:v>
                </c:pt>
                <c:pt idx="18">
                  <c:v>30656312.653333332</c:v>
                </c:pt>
                <c:pt idx="19">
                  <c:v>28298221.760000002</c:v>
                </c:pt>
                <c:pt idx="20">
                  <c:v>22577171.506666668</c:v>
                </c:pt>
                <c:pt idx="21">
                  <c:v>16405803.013333334</c:v>
                </c:pt>
                <c:pt idx="22">
                  <c:v>10604639.150666665</c:v>
                </c:pt>
                <c:pt idx="23">
                  <c:v>5238084.0933333337</c:v>
                </c:pt>
                <c:pt idx="24">
                  <c:v>1268596.2277333336</c:v>
                </c:pt>
                <c:pt idx="25">
                  <c:v>30414.940386666669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7889-4A60-892F-32FF57A4F47B}"/>
            </c:ext>
          </c:extLst>
        </c:ser>
        <c:ser>
          <c:idx val="4"/>
          <c:order val="4"/>
          <c:tx>
            <c:v>8.9AA</c:v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'nEDM comparison OFF cells'!$AA$3:$AA$5</c:f>
              <c:numCache>
                <c:formatCode>General</c:formatCode>
                <c:ptCount val="3"/>
                <c:pt idx="0">
                  <c:v>8.8999900000000007</c:v>
                </c:pt>
                <c:pt idx="1">
                  <c:v>8.9</c:v>
                </c:pt>
                <c:pt idx="2">
                  <c:v>8.90001</c:v>
                </c:pt>
              </c:numCache>
            </c:numRef>
          </c:xVal>
          <c:yVal>
            <c:numRef>
              <c:f>'nEDM comparison OFF cells'!$AB$3:$AB$5</c:f>
              <c:numCache>
                <c:formatCode>0.00E+00</c:formatCode>
                <c:ptCount val="3"/>
                <c:pt idx="0" formatCode="General">
                  <c:v>0</c:v>
                </c:pt>
                <c:pt idx="1">
                  <c:v>40000000</c:v>
                </c:pt>
                <c:pt idx="2" formatCode="General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7889-4A60-892F-32FF57A4F47B}"/>
            </c:ext>
          </c:extLst>
        </c:ser>
        <c:ser>
          <c:idx val="5"/>
          <c:order val="5"/>
          <c:tx>
            <c:strRef>
              <c:f>'nEDM comparison OFF cells'!$AH$3</c:f>
              <c:strCache>
                <c:ptCount val="1"/>
                <c:pt idx="0">
                  <c:v>I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xVal>
            <c:numRef>
              <c:f>'nEDM comparison OFF cells'!$AD$4:$AD$43</c:f>
              <c:numCache>
                <c:formatCode>General</c:formatCode>
                <c:ptCount val="40"/>
                <c:pt idx="0">
                  <c:v>7.9749999999999996</c:v>
                </c:pt>
                <c:pt idx="1">
                  <c:v>8.0250000000000004</c:v>
                </c:pt>
                <c:pt idx="2">
                  <c:v>8.0749999999999993</c:v>
                </c:pt>
                <c:pt idx="3">
                  <c:v>8.125</c:v>
                </c:pt>
                <c:pt idx="4">
                  <c:v>8.1750000000000007</c:v>
                </c:pt>
                <c:pt idx="5">
                  <c:v>8.2249999999999996</c:v>
                </c:pt>
                <c:pt idx="6">
                  <c:v>8.2750000000000004</c:v>
                </c:pt>
                <c:pt idx="7">
                  <c:v>8.3249999999999993</c:v>
                </c:pt>
                <c:pt idx="8">
                  <c:v>8.375</c:v>
                </c:pt>
                <c:pt idx="9">
                  <c:v>8.4250000000000007</c:v>
                </c:pt>
                <c:pt idx="10">
                  <c:v>8.4749999999999996</c:v>
                </c:pt>
                <c:pt idx="11">
                  <c:v>8.5250000000000004</c:v>
                </c:pt>
                <c:pt idx="12">
                  <c:v>8.5749999999999993</c:v>
                </c:pt>
                <c:pt idx="13">
                  <c:v>8.625</c:v>
                </c:pt>
                <c:pt idx="14">
                  <c:v>8.6750000000000007</c:v>
                </c:pt>
                <c:pt idx="15">
                  <c:v>8.7249999999999996</c:v>
                </c:pt>
                <c:pt idx="16">
                  <c:v>8.7750000000000004</c:v>
                </c:pt>
                <c:pt idx="17">
                  <c:v>8.8249999999999993</c:v>
                </c:pt>
                <c:pt idx="18">
                  <c:v>8.875</c:v>
                </c:pt>
                <c:pt idx="19">
                  <c:v>8.9250000000000007</c:v>
                </c:pt>
                <c:pt idx="20">
                  <c:v>8.9749999999999996</c:v>
                </c:pt>
                <c:pt idx="21">
                  <c:v>9.0250000000000004</c:v>
                </c:pt>
                <c:pt idx="22">
                  <c:v>9.0749999999999993</c:v>
                </c:pt>
                <c:pt idx="23">
                  <c:v>9.125</c:v>
                </c:pt>
                <c:pt idx="24">
                  <c:v>9.1750000000000007</c:v>
                </c:pt>
                <c:pt idx="25">
                  <c:v>9.2249999999999996</c:v>
                </c:pt>
                <c:pt idx="26">
                  <c:v>9.2750000000000004</c:v>
                </c:pt>
                <c:pt idx="27">
                  <c:v>9.3249999999999993</c:v>
                </c:pt>
                <c:pt idx="28">
                  <c:v>9.375</c:v>
                </c:pt>
                <c:pt idx="29">
                  <c:v>9.4250000000000007</c:v>
                </c:pt>
                <c:pt idx="30">
                  <c:v>9.4749999999999996</c:v>
                </c:pt>
                <c:pt idx="31">
                  <c:v>9.5250000000000004</c:v>
                </c:pt>
                <c:pt idx="32">
                  <c:v>9.5749999999999993</c:v>
                </c:pt>
                <c:pt idx="33">
                  <c:v>9.625</c:v>
                </c:pt>
                <c:pt idx="34">
                  <c:v>9.6750000000000007</c:v>
                </c:pt>
                <c:pt idx="35">
                  <c:v>9.7249999999999996</c:v>
                </c:pt>
                <c:pt idx="36">
                  <c:v>9.7750000000000004</c:v>
                </c:pt>
                <c:pt idx="37">
                  <c:v>9.8249999999999993</c:v>
                </c:pt>
                <c:pt idx="38">
                  <c:v>9.875</c:v>
                </c:pt>
                <c:pt idx="39">
                  <c:v>9.9250000000000007</c:v>
                </c:pt>
              </c:numCache>
            </c:numRef>
          </c:xVal>
          <c:yVal>
            <c:numRef>
              <c:f>'nEDM comparison OFF cells'!$AH$4:$AH$43</c:f>
              <c:numCache>
                <c:formatCode>0.00E+00</c:formatCode>
                <c:ptCount val="4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3107.0454693333331</c:v>
                </c:pt>
                <c:pt idx="11">
                  <c:v>191305.73386666665</c:v>
                </c:pt>
                <c:pt idx="12">
                  <c:v>1675472.588</c:v>
                </c:pt>
                <c:pt idx="13">
                  <c:v>7133283.6626666663</c:v>
                </c:pt>
                <c:pt idx="14">
                  <c:v>14504256.039999999</c:v>
                </c:pt>
                <c:pt idx="15">
                  <c:v>22105295.226666667</c:v>
                </c:pt>
                <c:pt idx="16">
                  <c:v>28719739.226666667</c:v>
                </c:pt>
                <c:pt idx="17">
                  <c:v>34642078.386666663</c:v>
                </c:pt>
                <c:pt idx="18">
                  <c:v>37320472.920000002</c:v>
                </c:pt>
                <c:pt idx="19">
                  <c:v>35510584.493333332</c:v>
                </c:pt>
                <c:pt idx="20">
                  <c:v>29942671.546666667</c:v>
                </c:pt>
                <c:pt idx="21">
                  <c:v>22752956.666666668</c:v>
                </c:pt>
                <c:pt idx="22">
                  <c:v>15032474.773333333</c:v>
                </c:pt>
                <c:pt idx="23">
                  <c:v>8484302.4386666659</c:v>
                </c:pt>
                <c:pt idx="24">
                  <c:v>2842001.6386666666</c:v>
                </c:pt>
                <c:pt idx="25">
                  <c:v>212869.11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5-7889-4A60-892F-32FF57A4F47B}"/>
            </c:ext>
          </c:extLst>
        </c:ser>
        <c:ser>
          <c:idx val="6"/>
          <c:order val="6"/>
          <c:tx>
            <c:strRef>
              <c:f>'nEDM comparison OFF cells'!$AN$3</c:f>
              <c:strCache>
                <c:ptCount val="1"/>
                <c:pt idx="0">
                  <c:v>H</c:v>
                </c:pt>
              </c:strCache>
            </c:strRef>
          </c:tx>
          <c:spPr>
            <a:ln w="190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'nEDM comparison OFF cells'!$AJ$4:$AJ$43</c:f>
              <c:numCache>
                <c:formatCode>General</c:formatCode>
                <c:ptCount val="40"/>
                <c:pt idx="0">
                  <c:v>7.9749999999999996</c:v>
                </c:pt>
                <c:pt idx="1">
                  <c:v>8.0250000000000004</c:v>
                </c:pt>
                <c:pt idx="2">
                  <c:v>8.0749999999999993</c:v>
                </c:pt>
                <c:pt idx="3">
                  <c:v>8.125</c:v>
                </c:pt>
                <c:pt idx="4">
                  <c:v>8.1750000000000007</c:v>
                </c:pt>
                <c:pt idx="5">
                  <c:v>8.2249999999999996</c:v>
                </c:pt>
                <c:pt idx="6">
                  <c:v>8.2750000000000004</c:v>
                </c:pt>
                <c:pt idx="7">
                  <c:v>8.3249999999999993</c:v>
                </c:pt>
                <c:pt idx="8">
                  <c:v>8.375</c:v>
                </c:pt>
                <c:pt idx="9">
                  <c:v>8.4250000000000007</c:v>
                </c:pt>
                <c:pt idx="10">
                  <c:v>8.4749999999999996</c:v>
                </c:pt>
                <c:pt idx="11">
                  <c:v>8.5250000000000004</c:v>
                </c:pt>
                <c:pt idx="12">
                  <c:v>8.5749999999999993</c:v>
                </c:pt>
                <c:pt idx="13">
                  <c:v>8.625</c:v>
                </c:pt>
                <c:pt idx="14">
                  <c:v>8.6750000000000007</c:v>
                </c:pt>
                <c:pt idx="15">
                  <c:v>8.7249999999999996</c:v>
                </c:pt>
                <c:pt idx="16">
                  <c:v>8.7750000000000004</c:v>
                </c:pt>
                <c:pt idx="17">
                  <c:v>8.8249999999999993</c:v>
                </c:pt>
                <c:pt idx="18">
                  <c:v>8.875</c:v>
                </c:pt>
                <c:pt idx="19">
                  <c:v>8.9250000000000007</c:v>
                </c:pt>
                <c:pt idx="20">
                  <c:v>8.9749999999999996</c:v>
                </c:pt>
                <c:pt idx="21">
                  <c:v>9.0250000000000004</c:v>
                </c:pt>
                <c:pt idx="22">
                  <c:v>9.0749999999999993</c:v>
                </c:pt>
                <c:pt idx="23">
                  <c:v>9.125</c:v>
                </c:pt>
                <c:pt idx="24">
                  <c:v>9.1750000000000007</c:v>
                </c:pt>
                <c:pt idx="25">
                  <c:v>9.2249999999999996</c:v>
                </c:pt>
                <c:pt idx="26">
                  <c:v>9.2750000000000004</c:v>
                </c:pt>
                <c:pt idx="27">
                  <c:v>9.3249999999999993</c:v>
                </c:pt>
                <c:pt idx="28">
                  <c:v>9.375</c:v>
                </c:pt>
                <c:pt idx="29">
                  <c:v>9.4250000000000007</c:v>
                </c:pt>
                <c:pt idx="30">
                  <c:v>9.4749999999999996</c:v>
                </c:pt>
                <c:pt idx="31">
                  <c:v>9.5250000000000004</c:v>
                </c:pt>
                <c:pt idx="32">
                  <c:v>9.5749999999999993</c:v>
                </c:pt>
                <c:pt idx="33">
                  <c:v>9.625</c:v>
                </c:pt>
                <c:pt idx="34">
                  <c:v>9.6750000000000007</c:v>
                </c:pt>
                <c:pt idx="35">
                  <c:v>9.7249999999999996</c:v>
                </c:pt>
                <c:pt idx="36">
                  <c:v>9.7750000000000004</c:v>
                </c:pt>
                <c:pt idx="37">
                  <c:v>9.8249999999999993</c:v>
                </c:pt>
                <c:pt idx="38">
                  <c:v>9.875</c:v>
                </c:pt>
                <c:pt idx="39">
                  <c:v>9.9250000000000007</c:v>
                </c:pt>
              </c:numCache>
            </c:numRef>
          </c:xVal>
          <c:yVal>
            <c:numRef>
              <c:f>'nEDM comparison OFF cells'!$AN$4:$AN$43</c:f>
              <c:numCache>
                <c:formatCode>0.00E+00</c:formatCode>
                <c:ptCount val="40"/>
                <c:pt idx="0">
                  <c:v>0</c:v>
                </c:pt>
                <c:pt idx="1">
                  <c:v>0</c:v>
                </c:pt>
                <c:pt idx="2">
                  <c:v>43.443809026666663</c:v>
                </c:pt>
                <c:pt idx="3">
                  <c:v>2083.2643640000001</c:v>
                </c:pt>
                <c:pt idx="4">
                  <c:v>22826.60556</c:v>
                </c:pt>
                <c:pt idx="5">
                  <c:v>114922.38737333333</c:v>
                </c:pt>
                <c:pt idx="6">
                  <c:v>410204.55746666662</c:v>
                </c:pt>
                <c:pt idx="7">
                  <c:v>1173867.0958666666</c:v>
                </c:pt>
                <c:pt idx="8">
                  <c:v>3049653.7280000001</c:v>
                </c:pt>
                <c:pt idx="9">
                  <c:v>6683856.6266666669</c:v>
                </c:pt>
                <c:pt idx="10">
                  <c:v>11642335.145333335</c:v>
                </c:pt>
                <c:pt idx="11">
                  <c:v>16533657.626666667</c:v>
                </c:pt>
                <c:pt idx="12">
                  <c:v>21331754.573333334</c:v>
                </c:pt>
                <c:pt idx="13">
                  <c:v>26035293.68</c:v>
                </c:pt>
                <c:pt idx="14">
                  <c:v>29723491.079999998</c:v>
                </c:pt>
                <c:pt idx="15">
                  <c:v>33635778.520000003</c:v>
                </c:pt>
                <c:pt idx="16">
                  <c:v>36934544.693333335</c:v>
                </c:pt>
                <c:pt idx="17">
                  <c:v>38239697.159999996</c:v>
                </c:pt>
                <c:pt idx="18">
                  <c:v>37362233.453333333</c:v>
                </c:pt>
                <c:pt idx="19">
                  <c:v>36108798.293333337</c:v>
                </c:pt>
                <c:pt idx="20">
                  <c:v>32368754.199999999</c:v>
                </c:pt>
                <c:pt idx="21">
                  <c:v>28357214.440000001</c:v>
                </c:pt>
                <c:pt idx="22">
                  <c:v>23096758.933333334</c:v>
                </c:pt>
                <c:pt idx="23">
                  <c:v>18776305.066666666</c:v>
                </c:pt>
                <c:pt idx="24">
                  <c:v>14490098.466666667</c:v>
                </c:pt>
                <c:pt idx="25">
                  <c:v>10126296.569333332</c:v>
                </c:pt>
                <c:pt idx="26">
                  <c:v>6447931.7999999998</c:v>
                </c:pt>
                <c:pt idx="27">
                  <c:v>3175611.4986666664</c:v>
                </c:pt>
                <c:pt idx="28">
                  <c:v>1014499.4757333334</c:v>
                </c:pt>
                <c:pt idx="29">
                  <c:v>83317.890159999995</c:v>
                </c:pt>
                <c:pt idx="30">
                  <c:v>9.0524589466666665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6-7889-4A60-892F-32FF57A4F4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4014447"/>
        <c:axId val="234013007"/>
      </c:scatterChart>
      <c:valAx>
        <c:axId val="234014447"/>
        <c:scaling>
          <c:orientation val="minMax"/>
          <c:max val="9.5"/>
          <c:min val="8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Wavelenght, AA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4013007"/>
        <c:crosses val="autoZero"/>
        <c:crossBetween val="midCat"/>
      </c:valAx>
      <c:valAx>
        <c:axId val="234013007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n/s/cm2/AA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4014447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1765266841644793"/>
          <c:y val="5.0015675483802424E-2"/>
          <c:w val="0.17662517289073307"/>
          <c:h val="0.388699660321334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308164798902213"/>
          <c:y val="3.61961171437973E-2"/>
          <c:w val="0.66917616885026299"/>
          <c:h val="0.8179555541736947"/>
        </c:manualLayout>
      </c:layout>
      <c:scatterChart>
        <c:scatterStyle val="smoothMarker"/>
        <c:varyColors val="0"/>
        <c:ser>
          <c:idx val="2"/>
          <c:order val="0"/>
          <c:tx>
            <c:strRef>
              <c:f>'nEDM comparison OFF cells'!$E$3</c:f>
              <c:strCache>
                <c:ptCount val="1"/>
                <c:pt idx="0">
                  <c:v>A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'nEDM comparison OFF cells'!$N$4:$N$43</c:f>
              <c:numCache>
                <c:formatCode>General</c:formatCode>
                <c:ptCount val="40"/>
                <c:pt idx="0">
                  <c:v>7.9749999999999996</c:v>
                </c:pt>
                <c:pt idx="1">
                  <c:v>8.0250000000000004</c:v>
                </c:pt>
                <c:pt idx="2">
                  <c:v>8.0749999999999993</c:v>
                </c:pt>
                <c:pt idx="3">
                  <c:v>8.125</c:v>
                </c:pt>
                <c:pt idx="4">
                  <c:v>8.1750000000000007</c:v>
                </c:pt>
                <c:pt idx="5">
                  <c:v>8.2249999999999996</c:v>
                </c:pt>
                <c:pt idx="6">
                  <c:v>8.2750000000000004</c:v>
                </c:pt>
                <c:pt idx="7">
                  <c:v>8.3249999999999993</c:v>
                </c:pt>
                <c:pt idx="8">
                  <c:v>8.375</c:v>
                </c:pt>
                <c:pt idx="9">
                  <c:v>8.4250000000000007</c:v>
                </c:pt>
                <c:pt idx="10">
                  <c:v>8.4749999999999996</c:v>
                </c:pt>
                <c:pt idx="11">
                  <c:v>8.5250000000000004</c:v>
                </c:pt>
                <c:pt idx="12">
                  <c:v>8.5749999999999993</c:v>
                </c:pt>
                <c:pt idx="13">
                  <c:v>8.625</c:v>
                </c:pt>
                <c:pt idx="14">
                  <c:v>8.6750000000000007</c:v>
                </c:pt>
                <c:pt idx="15">
                  <c:v>8.7249999999999996</c:v>
                </c:pt>
                <c:pt idx="16">
                  <c:v>8.7750000000000004</c:v>
                </c:pt>
                <c:pt idx="17">
                  <c:v>8.8249999999999993</c:v>
                </c:pt>
                <c:pt idx="18">
                  <c:v>8.875</c:v>
                </c:pt>
                <c:pt idx="19">
                  <c:v>8.9250000000000007</c:v>
                </c:pt>
                <c:pt idx="20">
                  <c:v>8.9749999999999996</c:v>
                </c:pt>
                <c:pt idx="21">
                  <c:v>9.0250000000000004</c:v>
                </c:pt>
                <c:pt idx="22">
                  <c:v>9.0749999999999993</c:v>
                </c:pt>
                <c:pt idx="23">
                  <c:v>9.125</c:v>
                </c:pt>
                <c:pt idx="24">
                  <c:v>9.1750000000000007</c:v>
                </c:pt>
                <c:pt idx="25">
                  <c:v>9.2249999999999996</c:v>
                </c:pt>
                <c:pt idx="26">
                  <c:v>9.2750000000000004</c:v>
                </c:pt>
                <c:pt idx="27">
                  <c:v>9.3249999999999993</c:v>
                </c:pt>
                <c:pt idx="28">
                  <c:v>9.375</c:v>
                </c:pt>
                <c:pt idx="29">
                  <c:v>9.4250000000000007</c:v>
                </c:pt>
                <c:pt idx="30">
                  <c:v>9.4749999999999996</c:v>
                </c:pt>
                <c:pt idx="31">
                  <c:v>9.5250000000000004</c:v>
                </c:pt>
                <c:pt idx="32">
                  <c:v>9.5749999999999993</c:v>
                </c:pt>
                <c:pt idx="33">
                  <c:v>9.625</c:v>
                </c:pt>
                <c:pt idx="34">
                  <c:v>9.6750000000000007</c:v>
                </c:pt>
                <c:pt idx="35">
                  <c:v>9.7249999999999996</c:v>
                </c:pt>
                <c:pt idx="36">
                  <c:v>9.7750000000000004</c:v>
                </c:pt>
                <c:pt idx="37">
                  <c:v>9.8249999999999993</c:v>
                </c:pt>
                <c:pt idx="38">
                  <c:v>9.875</c:v>
                </c:pt>
                <c:pt idx="39">
                  <c:v>9.9250000000000007</c:v>
                </c:pt>
              </c:numCache>
            </c:numRef>
          </c:xVal>
          <c:yVal>
            <c:numRef>
              <c:f>'nEDM comparison OFF cells'!$E$4:$E$43</c:f>
              <c:numCache>
                <c:formatCode>0.00E+00</c:formatCode>
                <c:ptCount val="40"/>
                <c:pt idx="0">
                  <c:v>0</c:v>
                </c:pt>
                <c:pt idx="1">
                  <c:v>0</c:v>
                </c:pt>
                <c:pt idx="2">
                  <c:v>202.28078213333333</c:v>
                </c:pt>
                <c:pt idx="3">
                  <c:v>3943.4039573333334</c:v>
                </c:pt>
                <c:pt idx="4">
                  <c:v>27703.048133333334</c:v>
                </c:pt>
                <c:pt idx="5">
                  <c:v>117212.54741333333</c:v>
                </c:pt>
                <c:pt idx="6">
                  <c:v>368622.42800000001</c:v>
                </c:pt>
                <c:pt idx="7">
                  <c:v>1001677.812</c:v>
                </c:pt>
                <c:pt idx="8">
                  <c:v>2507254.9426666666</c:v>
                </c:pt>
                <c:pt idx="9">
                  <c:v>5182714.1439999994</c:v>
                </c:pt>
                <c:pt idx="10">
                  <c:v>8516952.0666666664</c:v>
                </c:pt>
                <c:pt idx="11">
                  <c:v>11922209.116</c:v>
                </c:pt>
                <c:pt idx="12">
                  <c:v>14907310.586666666</c:v>
                </c:pt>
                <c:pt idx="13">
                  <c:v>17760277.026666667</c:v>
                </c:pt>
                <c:pt idx="14">
                  <c:v>20618638.52</c:v>
                </c:pt>
                <c:pt idx="15">
                  <c:v>22991753.786666665</c:v>
                </c:pt>
                <c:pt idx="16">
                  <c:v>24867602.773333333</c:v>
                </c:pt>
                <c:pt idx="17">
                  <c:v>25597283.693333331</c:v>
                </c:pt>
                <c:pt idx="18">
                  <c:v>25227993.573333334</c:v>
                </c:pt>
                <c:pt idx="19">
                  <c:v>23729560.493333332</c:v>
                </c:pt>
                <c:pt idx="20">
                  <c:v>21284252.786666665</c:v>
                </c:pt>
                <c:pt idx="21">
                  <c:v>18168345.800000001</c:v>
                </c:pt>
                <c:pt idx="22">
                  <c:v>14976864.293333333</c:v>
                </c:pt>
                <c:pt idx="23">
                  <c:v>11930293.606666667</c:v>
                </c:pt>
                <c:pt idx="24">
                  <c:v>9058355.5600000005</c:v>
                </c:pt>
                <c:pt idx="25">
                  <c:v>6316063.4199999999</c:v>
                </c:pt>
                <c:pt idx="26">
                  <c:v>3724823.3359999997</c:v>
                </c:pt>
                <c:pt idx="27">
                  <c:v>1690370.3266666667</c:v>
                </c:pt>
                <c:pt idx="28">
                  <c:v>392913.03639999998</c:v>
                </c:pt>
                <c:pt idx="29">
                  <c:v>17719.990706666667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D235-4A29-A00E-2E4E6808DD37}"/>
            </c:ext>
          </c:extLst>
        </c:ser>
        <c:ser>
          <c:idx val="3"/>
          <c:order val="1"/>
          <c:tx>
            <c:strRef>
              <c:f>'nEDM comparison OFF cells'!$K$3</c:f>
              <c:strCache>
                <c:ptCount val="1"/>
                <c:pt idx="0">
                  <c:v>B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'nEDM comparison OFF cells'!$N$4:$N$43</c:f>
              <c:numCache>
                <c:formatCode>General</c:formatCode>
                <c:ptCount val="40"/>
                <c:pt idx="0">
                  <c:v>7.9749999999999996</c:v>
                </c:pt>
                <c:pt idx="1">
                  <c:v>8.0250000000000004</c:v>
                </c:pt>
                <c:pt idx="2">
                  <c:v>8.0749999999999993</c:v>
                </c:pt>
                <c:pt idx="3">
                  <c:v>8.125</c:v>
                </c:pt>
                <c:pt idx="4">
                  <c:v>8.1750000000000007</c:v>
                </c:pt>
                <c:pt idx="5">
                  <c:v>8.2249999999999996</c:v>
                </c:pt>
                <c:pt idx="6">
                  <c:v>8.2750000000000004</c:v>
                </c:pt>
                <c:pt idx="7">
                  <c:v>8.3249999999999993</c:v>
                </c:pt>
                <c:pt idx="8">
                  <c:v>8.375</c:v>
                </c:pt>
                <c:pt idx="9">
                  <c:v>8.4250000000000007</c:v>
                </c:pt>
                <c:pt idx="10">
                  <c:v>8.4749999999999996</c:v>
                </c:pt>
                <c:pt idx="11">
                  <c:v>8.5250000000000004</c:v>
                </c:pt>
                <c:pt idx="12">
                  <c:v>8.5749999999999993</c:v>
                </c:pt>
                <c:pt idx="13">
                  <c:v>8.625</c:v>
                </c:pt>
                <c:pt idx="14">
                  <c:v>8.6750000000000007</c:v>
                </c:pt>
                <c:pt idx="15">
                  <c:v>8.7249999999999996</c:v>
                </c:pt>
                <c:pt idx="16">
                  <c:v>8.7750000000000004</c:v>
                </c:pt>
                <c:pt idx="17">
                  <c:v>8.8249999999999993</c:v>
                </c:pt>
                <c:pt idx="18">
                  <c:v>8.875</c:v>
                </c:pt>
                <c:pt idx="19">
                  <c:v>8.9250000000000007</c:v>
                </c:pt>
                <c:pt idx="20">
                  <c:v>8.9749999999999996</c:v>
                </c:pt>
                <c:pt idx="21">
                  <c:v>9.0250000000000004</c:v>
                </c:pt>
                <c:pt idx="22">
                  <c:v>9.0749999999999993</c:v>
                </c:pt>
                <c:pt idx="23">
                  <c:v>9.125</c:v>
                </c:pt>
                <c:pt idx="24">
                  <c:v>9.1750000000000007</c:v>
                </c:pt>
                <c:pt idx="25">
                  <c:v>9.2249999999999996</c:v>
                </c:pt>
                <c:pt idx="26">
                  <c:v>9.2750000000000004</c:v>
                </c:pt>
                <c:pt idx="27">
                  <c:v>9.3249999999999993</c:v>
                </c:pt>
                <c:pt idx="28">
                  <c:v>9.375</c:v>
                </c:pt>
                <c:pt idx="29">
                  <c:v>9.4250000000000007</c:v>
                </c:pt>
                <c:pt idx="30">
                  <c:v>9.4749999999999996</c:v>
                </c:pt>
                <c:pt idx="31">
                  <c:v>9.5250000000000004</c:v>
                </c:pt>
                <c:pt idx="32">
                  <c:v>9.5749999999999993</c:v>
                </c:pt>
                <c:pt idx="33">
                  <c:v>9.625</c:v>
                </c:pt>
                <c:pt idx="34">
                  <c:v>9.6750000000000007</c:v>
                </c:pt>
                <c:pt idx="35">
                  <c:v>9.7249999999999996</c:v>
                </c:pt>
                <c:pt idx="36">
                  <c:v>9.7750000000000004</c:v>
                </c:pt>
                <c:pt idx="37">
                  <c:v>9.8249999999999993</c:v>
                </c:pt>
                <c:pt idx="38">
                  <c:v>9.875</c:v>
                </c:pt>
                <c:pt idx="39">
                  <c:v>9.9250000000000007</c:v>
                </c:pt>
              </c:numCache>
            </c:numRef>
          </c:xVal>
          <c:yVal>
            <c:numRef>
              <c:f>'nEDM comparison OFF cells'!$K$4:$K$43</c:f>
              <c:numCache>
                <c:formatCode>0.00E+00</c:formatCode>
                <c:ptCount val="4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9.6753043266666658</c:v>
                </c:pt>
                <c:pt idx="10">
                  <c:v>15545.578120000002</c:v>
                </c:pt>
                <c:pt idx="11">
                  <c:v>320225.04919999995</c:v>
                </c:pt>
                <c:pt idx="12">
                  <c:v>2029456.7320000001</c:v>
                </c:pt>
                <c:pt idx="13">
                  <c:v>6454071.6413333332</c:v>
                </c:pt>
                <c:pt idx="14">
                  <c:v>11460831.384</c:v>
                </c:pt>
                <c:pt idx="15">
                  <c:v>16345396.279999999</c:v>
                </c:pt>
                <c:pt idx="16">
                  <c:v>20905936.026666667</c:v>
                </c:pt>
                <c:pt idx="17">
                  <c:v>24236527.760000002</c:v>
                </c:pt>
                <c:pt idx="18">
                  <c:v>25150281.879999999</c:v>
                </c:pt>
                <c:pt idx="19">
                  <c:v>23331977.52</c:v>
                </c:pt>
                <c:pt idx="20">
                  <c:v>18550069.359999999</c:v>
                </c:pt>
                <c:pt idx="21">
                  <c:v>13546463.573333334</c:v>
                </c:pt>
                <c:pt idx="22">
                  <c:v>8681104.7639999986</c:v>
                </c:pt>
                <c:pt idx="23">
                  <c:v>4359365.176</c:v>
                </c:pt>
                <c:pt idx="24">
                  <c:v>1033635.4906666667</c:v>
                </c:pt>
                <c:pt idx="25">
                  <c:v>25934.908773333333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D235-4A29-A00E-2E4E6808DD37}"/>
            </c:ext>
          </c:extLst>
        </c:ser>
        <c:ser>
          <c:idx val="0"/>
          <c:order val="2"/>
          <c:tx>
            <c:strRef>
              <c:f>'nEDM comparison OFF cells'!$R$3</c:f>
              <c:strCache>
                <c:ptCount val="1"/>
                <c:pt idx="0">
                  <c:v>D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'nEDM comparison OFF cells'!$N$4:$N$43</c:f>
              <c:numCache>
                <c:formatCode>General</c:formatCode>
                <c:ptCount val="40"/>
                <c:pt idx="0">
                  <c:v>7.9749999999999996</c:v>
                </c:pt>
                <c:pt idx="1">
                  <c:v>8.0250000000000004</c:v>
                </c:pt>
                <c:pt idx="2">
                  <c:v>8.0749999999999993</c:v>
                </c:pt>
                <c:pt idx="3">
                  <c:v>8.125</c:v>
                </c:pt>
                <c:pt idx="4">
                  <c:v>8.1750000000000007</c:v>
                </c:pt>
                <c:pt idx="5">
                  <c:v>8.2249999999999996</c:v>
                </c:pt>
                <c:pt idx="6">
                  <c:v>8.2750000000000004</c:v>
                </c:pt>
                <c:pt idx="7">
                  <c:v>8.3249999999999993</c:v>
                </c:pt>
                <c:pt idx="8">
                  <c:v>8.375</c:v>
                </c:pt>
                <c:pt idx="9">
                  <c:v>8.4250000000000007</c:v>
                </c:pt>
                <c:pt idx="10">
                  <c:v>8.4749999999999996</c:v>
                </c:pt>
                <c:pt idx="11">
                  <c:v>8.5250000000000004</c:v>
                </c:pt>
                <c:pt idx="12">
                  <c:v>8.5749999999999993</c:v>
                </c:pt>
                <c:pt idx="13">
                  <c:v>8.625</c:v>
                </c:pt>
                <c:pt idx="14">
                  <c:v>8.6750000000000007</c:v>
                </c:pt>
                <c:pt idx="15">
                  <c:v>8.7249999999999996</c:v>
                </c:pt>
                <c:pt idx="16">
                  <c:v>8.7750000000000004</c:v>
                </c:pt>
                <c:pt idx="17">
                  <c:v>8.8249999999999993</c:v>
                </c:pt>
                <c:pt idx="18">
                  <c:v>8.875</c:v>
                </c:pt>
                <c:pt idx="19">
                  <c:v>8.9250000000000007</c:v>
                </c:pt>
                <c:pt idx="20">
                  <c:v>8.9749999999999996</c:v>
                </c:pt>
                <c:pt idx="21">
                  <c:v>9.0250000000000004</c:v>
                </c:pt>
                <c:pt idx="22">
                  <c:v>9.0749999999999993</c:v>
                </c:pt>
                <c:pt idx="23">
                  <c:v>9.125</c:v>
                </c:pt>
                <c:pt idx="24">
                  <c:v>9.1750000000000007</c:v>
                </c:pt>
                <c:pt idx="25">
                  <c:v>9.2249999999999996</c:v>
                </c:pt>
                <c:pt idx="26">
                  <c:v>9.2750000000000004</c:v>
                </c:pt>
                <c:pt idx="27">
                  <c:v>9.3249999999999993</c:v>
                </c:pt>
                <c:pt idx="28">
                  <c:v>9.375</c:v>
                </c:pt>
                <c:pt idx="29">
                  <c:v>9.4250000000000007</c:v>
                </c:pt>
                <c:pt idx="30">
                  <c:v>9.4749999999999996</c:v>
                </c:pt>
                <c:pt idx="31">
                  <c:v>9.5250000000000004</c:v>
                </c:pt>
                <c:pt idx="32">
                  <c:v>9.5749999999999993</c:v>
                </c:pt>
                <c:pt idx="33">
                  <c:v>9.625</c:v>
                </c:pt>
                <c:pt idx="34">
                  <c:v>9.6750000000000007</c:v>
                </c:pt>
                <c:pt idx="35">
                  <c:v>9.7249999999999996</c:v>
                </c:pt>
                <c:pt idx="36">
                  <c:v>9.7750000000000004</c:v>
                </c:pt>
                <c:pt idx="37">
                  <c:v>9.8249999999999993</c:v>
                </c:pt>
                <c:pt idx="38">
                  <c:v>9.875</c:v>
                </c:pt>
                <c:pt idx="39">
                  <c:v>9.9250000000000007</c:v>
                </c:pt>
              </c:numCache>
            </c:numRef>
          </c:xVal>
          <c:yVal>
            <c:numRef>
              <c:f>'nEDM comparison OFF cells'!$R$4:$R$43</c:f>
              <c:numCache>
                <c:formatCode>0.00E+00</c:formatCode>
                <c:ptCount val="40"/>
                <c:pt idx="0">
                  <c:v>0</c:v>
                </c:pt>
                <c:pt idx="1">
                  <c:v>0</c:v>
                </c:pt>
                <c:pt idx="2">
                  <c:v>245.2928876</c:v>
                </c:pt>
                <c:pt idx="3">
                  <c:v>4890.6768080000002</c:v>
                </c:pt>
                <c:pt idx="4">
                  <c:v>34503.797933333328</c:v>
                </c:pt>
                <c:pt idx="5">
                  <c:v>147304.1404</c:v>
                </c:pt>
                <c:pt idx="6">
                  <c:v>469880.67746666662</c:v>
                </c:pt>
                <c:pt idx="7">
                  <c:v>1252615.9728000001</c:v>
                </c:pt>
                <c:pt idx="8">
                  <c:v>3116521.8893333334</c:v>
                </c:pt>
                <c:pt idx="9">
                  <c:v>6551445.2240000004</c:v>
                </c:pt>
                <c:pt idx="10">
                  <c:v>10790330.969333332</c:v>
                </c:pt>
                <c:pt idx="11">
                  <c:v>14542003.666666666</c:v>
                </c:pt>
                <c:pt idx="12">
                  <c:v>18480503.226666667</c:v>
                </c:pt>
                <c:pt idx="13">
                  <c:v>22097358.613333333</c:v>
                </c:pt>
                <c:pt idx="14">
                  <c:v>25295110.706666667</c:v>
                </c:pt>
                <c:pt idx="15">
                  <c:v>28297656.800000001</c:v>
                </c:pt>
                <c:pt idx="16">
                  <c:v>30362728.026666667</c:v>
                </c:pt>
                <c:pt idx="17">
                  <c:v>31526320.053333335</c:v>
                </c:pt>
                <c:pt idx="18">
                  <c:v>30685616.266666666</c:v>
                </c:pt>
                <c:pt idx="19">
                  <c:v>29070573.600000001</c:v>
                </c:pt>
                <c:pt idx="20">
                  <c:v>25826379.266666666</c:v>
                </c:pt>
                <c:pt idx="21">
                  <c:v>22155673.386666667</c:v>
                </c:pt>
                <c:pt idx="22">
                  <c:v>18149677.399999999</c:v>
                </c:pt>
                <c:pt idx="23">
                  <c:v>14560900.666666666</c:v>
                </c:pt>
                <c:pt idx="24">
                  <c:v>10911933.622666668</c:v>
                </c:pt>
                <c:pt idx="25">
                  <c:v>7592102.9013333339</c:v>
                </c:pt>
                <c:pt idx="26">
                  <c:v>4526527.2120000003</c:v>
                </c:pt>
                <c:pt idx="27">
                  <c:v>2029508.2426666664</c:v>
                </c:pt>
                <c:pt idx="28">
                  <c:v>472622.95240000001</c:v>
                </c:pt>
                <c:pt idx="29">
                  <c:v>23076.134626666666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D235-4A29-A00E-2E4E6808DD37}"/>
            </c:ext>
          </c:extLst>
        </c:ser>
        <c:ser>
          <c:idx val="1"/>
          <c:order val="3"/>
          <c:tx>
            <c:strRef>
              <c:f>'nEDM comparison OFF cells'!$X$3</c:f>
              <c:strCache>
                <c:ptCount val="1"/>
                <c:pt idx="0">
                  <c:v>E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'nEDM comparison OFF cells'!$N$4:$N$43</c:f>
              <c:numCache>
                <c:formatCode>General</c:formatCode>
                <c:ptCount val="40"/>
                <c:pt idx="0">
                  <c:v>7.9749999999999996</c:v>
                </c:pt>
                <c:pt idx="1">
                  <c:v>8.0250000000000004</c:v>
                </c:pt>
                <c:pt idx="2">
                  <c:v>8.0749999999999993</c:v>
                </c:pt>
                <c:pt idx="3">
                  <c:v>8.125</c:v>
                </c:pt>
                <c:pt idx="4">
                  <c:v>8.1750000000000007</c:v>
                </c:pt>
                <c:pt idx="5">
                  <c:v>8.2249999999999996</c:v>
                </c:pt>
                <c:pt idx="6">
                  <c:v>8.2750000000000004</c:v>
                </c:pt>
                <c:pt idx="7">
                  <c:v>8.3249999999999993</c:v>
                </c:pt>
                <c:pt idx="8">
                  <c:v>8.375</c:v>
                </c:pt>
                <c:pt idx="9">
                  <c:v>8.4250000000000007</c:v>
                </c:pt>
                <c:pt idx="10">
                  <c:v>8.4749999999999996</c:v>
                </c:pt>
                <c:pt idx="11">
                  <c:v>8.5250000000000004</c:v>
                </c:pt>
                <c:pt idx="12">
                  <c:v>8.5749999999999993</c:v>
                </c:pt>
                <c:pt idx="13">
                  <c:v>8.625</c:v>
                </c:pt>
                <c:pt idx="14">
                  <c:v>8.6750000000000007</c:v>
                </c:pt>
                <c:pt idx="15">
                  <c:v>8.7249999999999996</c:v>
                </c:pt>
                <c:pt idx="16">
                  <c:v>8.7750000000000004</c:v>
                </c:pt>
                <c:pt idx="17">
                  <c:v>8.8249999999999993</c:v>
                </c:pt>
                <c:pt idx="18">
                  <c:v>8.875</c:v>
                </c:pt>
                <c:pt idx="19">
                  <c:v>8.9250000000000007</c:v>
                </c:pt>
                <c:pt idx="20">
                  <c:v>8.9749999999999996</c:v>
                </c:pt>
                <c:pt idx="21">
                  <c:v>9.0250000000000004</c:v>
                </c:pt>
                <c:pt idx="22">
                  <c:v>9.0749999999999993</c:v>
                </c:pt>
                <c:pt idx="23">
                  <c:v>9.125</c:v>
                </c:pt>
                <c:pt idx="24">
                  <c:v>9.1750000000000007</c:v>
                </c:pt>
                <c:pt idx="25">
                  <c:v>9.2249999999999996</c:v>
                </c:pt>
                <c:pt idx="26">
                  <c:v>9.2750000000000004</c:v>
                </c:pt>
                <c:pt idx="27">
                  <c:v>9.3249999999999993</c:v>
                </c:pt>
                <c:pt idx="28">
                  <c:v>9.375</c:v>
                </c:pt>
                <c:pt idx="29">
                  <c:v>9.4250000000000007</c:v>
                </c:pt>
                <c:pt idx="30">
                  <c:v>9.4749999999999996</c:v>
                </c:pt>
                <c:pt idx="31">
                  <c:v>9.5250000000000004</c:v>
                </c:pt>
                <c:pt idx="32">
                  <c:v>9.5749999999999993</c:v>
                </c:pt>
                <c:pt idx="33">
                  <c:v>9.625</c:v>
                </c:pt>
                <c:pt idx="34">
                  <c:v>9.6750000000000007</c:v>
                </c:pt>
                <c:pt idx="35">
                  <c:v>9.7249999999999996</c:v>
                </c:pt>
                <c:pt idx="36">
                  <c:v>9.7750000000000004</c:v>
                </c:pt>
                <c:pt idx="37">
                  <c:v>9.8249999999999993</c:v>
                </c:pt>
                <c:pt idx="38">
                  <c:v>9.875</c:v>
                </c:pt>
                <c:pt idx="39">
                  <c:v>9.9250000000000007</c:v>
                </c:pt>
              </c:numCache>
            </c:numRef>
          </c:xVal>
          <c:yVal>
            <c:numRef>
              <c:f>'nEDM comparison OFF cells'!$X$4:$X$43</c:f>
              <c:numCache>
                <c:formatCode>0.00E+00</c:formatCode>
                <c:ptCount val="4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30.330765213333333</c:v>
                </c:pt>
                <c:pt idx="10">
                  <c:v>18852.324479999999</c:v>
                </c:pt>
                <c:pt idx="11">
                  <c:v>395178.65240000002</c:v>
                </c:pt>
                <c:pt idx="12">
                  <c:v>2516873.9826666671</c:v>
                </c:pt>
                <c:pt idx="13">
                  <c:v>7832119.5413333336</c:v>
                </c:pt>
                <c:pt idx="14">
                  <c:v>14103309.026666667</c:v>
                </c:pt>
                <c:pt idx="15">
                  <c:v>19925573.960000001</c:v>
                </c:pt>
                <c:pt idx="16">
                  <c:v>25440185.146666668</c:v>
                </c:pt>
                <c:pt idx="17">
                  <c:v>29770157.666666668</c:v>
                </c:pt>
                <c:pt idx="18">
                  <c:v>30656312.653333332</c:v>
                </c:pt>
                <c:pt idx="19">
                  <c:v>28298221.760000002</c:v>
                </c:pt>
                <c:pt idx="20">
                  <c:v>22577171.506666668</c:v>
                </c:pt>
                <c:pt idx="21">
                  <c:v>16405803.013333334</c:v>
                </c:pt>
                <c:pt idx="22">
                  <c:v>10604639.150666665</c:v>
                </c:pt>
                <c:pt idx="23">
                  <c:v>5238084.0933333337</c:v>
                </c:pt>
                <c:pt idx="24">
                  <c:v>1268596.2277333336</c:v>
                </c:pt>
                <c:pt idx="25">
                  <c:v>30414.940386666669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D235-4A29-A00E-2E4E6808DD37}"/>
            </c:ext>
          </c:extLst>
        </c:ser>
        <c:ser>
          <c:idx val="4"/>
          <c:order val="4"/>
          <c:tx>
            <c:v>8.9AA</c:v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'nEDM comparison OFF cells'!$AA$3:$AA$5</c:f>
              <c:numCache>
                <c:formatCode>General</c:formatCode>
                <c:ptCount val="3"/>
                <c:pt idx="0">
                  <c:v>8.8999900000000007</c:v>
                </c:pt>
                <c:pt idx="1">
                  <c:v>8.9</c:v>
                </c:pt>
                <c:pt idx="2">
                  <c:v>8.90001</c:v>
                </c:pt>
              </c:numCache>
            </c:numRef>
          </c:xVal>
          <c:yVal>
            <c:numRef>
              <c:f>'nEDM comparison OFF cells'!$AB$3:$AB$5</c:f>
              <c:numCache>
                <c:formatCode>0.00E+00</c:formatCode>
                <c:ptCount val="3"/>
                <c:pt idx="0" formatCode="General">
                  <c:v>0</c:v>
                </c:pt>
                <c:pt idx="1">
                  <c:v>40000000</c:v>
                </c:pt>
                <c:pt idx="2" formatCode="General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D235-4A29-A00E-2E4E6808DD37}"/>
            </c:ext>
          </c:extLst>
        </c:ser>
        <c:ser>
          <c:idx val="5"/>
          <c:order val="5"/>
          <c:tx>
            <c:strRef>
              <c:f>'nEDM comparison OFF cells'!$AH$3</c:f>
              <c:strCache>
                <c:ptCount val="1"/>
                <c:pt idx="0">
                  <c:v>I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xVal>
            <c:numRef>
              <c:f>'nEDM comparison OFF cells'!$AD$4:$AD$43</c:f>
              <c:numCache>
                <c:formatCode>General</c:formatCode>
                <c:ptCount val="40"/>
                <c:pt idx="0">
                  <c:v>7.9749999999999996</c:v>
                </c:pt>
                <c:pt idx="1">
                  <c:v>8.0250000000000004</c:v>
                </c:pt>
                <c:pt idx="2">
                  <c:v>8.0749999999999993</c:v>
                </c:pt>
                <c:pt idx="3">
                  <c:v>8.125</c:v>
                </c:pt>
                <c:pt idx="4">
                  <c:v>8.1750000000000007</c:v>
                </c:pt>
                <c:pt idx="5">
                  <c:v>8.2249999999999996</c:v>
                </c:pt>
                <c:pt idx="6">
                  <c:v>8.2750000000000004</c:v>
                </c:pt>
                <c:pt idx="7">
                  <c:v>8.3249999999999993</c:v>
                </c:pt>
                <c:pt idx="8">
                  <c:v>8.375</c:v>
                </c:pt>
                <c:pt idx="9">
                  <c:v>8.4250000000000007</c:v>
                </c:pt>
                <c:pt idx="10">
                  <c:v>8.4749999999999996</c:v>
                </c:pt>
                <c:pt idx="11">
                  <c:v>8.5250000000000004</c:v>
                </c:pt>
                <c:pt idx="12">
                  <c:v>8.5749999999999993</c:v>
                </c:pt>
                <c:pt idx="13">
                  <c:v>8.625</c:v>
                </c:pt>
                <c:pt idx="14">
                  <c:v>8.6750000000000007</c:v>
                </c:pt>
                <c:pt idx="15">
                  <c:v>8.7249999999999996</c:v>
                </c:pt>
                <c:pt idx="16">
                  <c:v>8.7750000000000004</c:v>
                </c:pt>
                <c:pt idx="17">
                  <c:v>8.8249999999999993</c:v>
                </c:pt>
                <c:pt idx="18">
                  <c:v>8.875</c:v>
                </c:pt>
                <c:pt idx="19">
                  <c:v>8.9250000000000007</c:v>
                </c:pt>
                <c:pt idx="20">
                  <c:v>8.9749999999999996</c:v>
                </c:pt>
                <c:pt idx="21">
                  <c:v>9.0250000000000004</c:v>
                </c:pt>
                <c:pt idx="22">
                  <c:v>9.0749999999999993</c:v>
                </c:pt>
                <c:pt idx="23">
                  <c:v>9.125</c:v>
                </c:pt>
                <c:pt idx="24">
                  <c:v>9.1750000000000007</c:v>
                </c:pt>
                <c:pt idx="25">
                  <c:v>9.2249999999999996</c:v>
                </c:pt>
                <c:pt idx="26">
                  <c:v>9.2750000000000004</c:v>
                </c:pt>
                <c:pt idx="27">
                  <c:v>9.3249999999999993</c:v>
                </c:pt>
                <c:pt idx="28">
                  <c:v>9.375</c:v>
                </c:pt>
                <c:pt idx="29">
                  <c:v>9.4250000000000007</c:v>
                </c:pt>
                <c:pt idx="30">
                  <c:v>9.4749999999999996</c:v>
                </c:pt>
                <c:pt idx="31">
                  <c:v>9.5250000000000004</c:v>
                </c:pt>
                <c:pt idx="32">
                  <c:v>9.5749999999999993</c:v>
                </c:pt>
                <c:pt idx="33">
                  <c:v>9.625</c:v>
                </c:pt>
                <c:pt idx="34">
                  <c:v>9.6750000000000007</c:v>
                </c:pt>
                <c:pt idx="35">
                  <c:v>9.7249999999999996</c:v>
                </c:pt>
                <c:pt idx="36">
                  <c:v>9.7750000000000004</c:v>
                </c:pt>
                <c:pt idx="37">
                  <c:v>9.8249999999999993</c:v>
                </c:pt>
                <c:pt idx="38">
                  <c:v>9.875</c:v>
                </c:pt>
                <c:pt idx="39">
                  <c:v>9.9250000000000007</c:v>
                </c:pt>
              </c:numCache>
            </c:numRef>
          </c:xVal>
          <c:yVal>
            <c:numRef>
              <c:f>'nEDM comparison OFF cells'!$AH$4:$AH$43</c:f>
              <c:numCache>
                <c:formatCode>0.00E+00</c:formatCode>
                <c:ptCount val="4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3107.0454693333331</c:v>
                </c:pt>
                <c:pt idx="11">
                  <c:v>191305.73386666665</c:v>
                </c:pt>
                <c:pt idx="12">
                  <c:v>1675472.588</c:v>
                </c:pt>
                <c:pt idx="13">
                  <c:v>7133283.6626666663</c:v>
                </c:pt>
                <c:pt idx="14">
                  <c:v>14504256.039999999</c:v>
                </c:pt>
                <c:pt idx="15">
                  <c:v>22105295.226666667</c:v>
                </c:pt>
                <c:pt idx="16">
                  <c:v>28719739.226666667</c:v>
                </c:pt>
                <c:pt idx="17">
                  <c:v>34642078.386666663</c:v>
                </c:pt>
                <c:pt idx="18">
                  <c:v>37320472.920000002</c:v>
                </c:pt>
                <c:pt idx="19">
                  <c:v>35510584.493333332</c:v>
                </c:pt>
                <c:pt idx="20">
                  <c:v>29942671.546666667</c:v>
                </c:pt>
                <c:pt idx="21">
                  <c:v>22752956.666666668</c:v>
                </c:pt>
                <c:pt idx="22">
                  <c:v>15032474.773333333</c:v>
                </c:pt>
                <c:pt idx="23">
                  <c:v>8484302.4386666659</c:v>
                </c:pt>
                <c:pt idx="24">
                  <c:v>2842001.6386666666</c:v>
                </c:pt>
                <c:pt idx="25">
                  <c:v>212869.11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5-D235-4A29-A00E-2E4E6808DD37}"/>
            </c:ext>
          </c:extLst>
        </c:ser>
        <c:ser>
          <c:idx val="6"/>
          <c:order val="6"/>
          <c:tx>
            <c:strRef>
              <c:f>'nEDM comparison OFF cells'!$AN$3</c:f>
              <c:strCache>
                <c:ptCount val="1"/>
                <c:pt idx="0">
                  <c:v>H</c:v>
                </c:pt>
              </c:strCache>
            </c:strRef>
          </c:tx>
          <c:spPr>
            <a:ln w="190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'nEDM comparison OFF cells'!$AJ$4:$AJ$43</c:f>
              <c:numCache>
                <c:formatCode>General</c:formatCode>
                <c:ptCount val="40"/>
                <c:pt idx="0">
                  <c:v>7.9749999999999996</c:v>
                </c:pt>
                <c:pt idx="1">
                  <c:v>8.0250000000000004</c:v>
                </c:pt>
                <c:pt idx="2">
                  <c:v>8.0749999999999993</c:v>
                </c:pt>
                <c:pt idx="3">
                  <c:v>8.125</c:v>
                </c:pt>
                <c:pt idx="4">
                  <c:v>8.1750000000000007</c:v>
                </c:pt>
                <c:pt idx="5">
                  <c:v>8.2249999999999996</c:v>
                </c:pt>
                <c:pt idx="6">
                  <c:v>8.2750000000000004</c:v>
                </c:pt>
                <c:pt idx="7">
                  <c:v>8.3249999999999993</c:v>
                </c:pt>
                <c:pt idx="8">
                  <c:v>8.375</c:v>
                </c:pt>
                <c:pt idx="9">
                  <c:v>8.4250000000000007</c:v>
                </c:pt>
                <c:pt idx="10">
                  <c:v>8.4749999999999996</c:v>
                </c:pt>
                <c:pt idx="11">
                  <c:v>8.5250000000000004</c:v>
                </c:pt>
                <c:pt idx="12">
                  <c:v>8.5749999999999993</c:v>
                </c:pt>
                <c:pt idx="13">
                  <c:v>8.625</c:v>
                </c:pt>
                <c:pt idx="14">
                  <c:v>8.6750000000000007</c:v>
                </c:pt>
                <c:pt idx="15">
                  <c:v>8.7249999999999996</c:v>
                </c:pt>
                <c:pt idx="16">
                  <c:v>8.7750000000000004</c:v>
                </c:pt>
                <c:pt idx="17">
                  <c:v>8.8249999999999993</c:v>
                </c:pt>
                <c:pt idx="18">
                  <c:v>8.875</c:v>
                </c:pt>
                <c:pt idx="19">
                  <c:v>8.9250000000000007</c:v>
                </c:pt>
                <c:pt idx="20">
                  <c:v>8.9749999999999996</c:v>
                </c:pt>
                <c:pt idx="21">
                  <c:v>9.0250000000000004</c:v>
                </c:pt>
                <c:pt idx="22">
                  <c:v>9.0749999999999993</c:v>
                </c:pt>
                <c:pt idx="23">
                  <c:v>9.125</c:v>
                </c:pt>
                <c:pt idx="24">
                  <c:v>9.1750000000000007</c:v>
                </c:pt>
                <c:pt idx="25">
                  <c:v>9.2249999999999996</c:v>
                </c:pt>
                <c:pt idx="26">
                  <c:v>9.2750000000000004</c:v>
                </c:pt>
                <c:pt idx="27">
                  <c:v>9.3249999999999993</c:v>
                </c:pt>
                <c:pt idx="28">
                  <c:v>9.375</c:v>
                </c:pt>
                <c:pt idx="29">
                  <c:v>9.4250000000000007</c:v>
                </c:pt>
                <c:pt idx="30">
                  <c:v>9.4749999999999996</c:v>
                </c:pt>
                <c:pt idx="31">
                  <c:v>9.5250000000000004</c:v>
                </c:pt>
                <c:pt idx="32">
                  <c:v>9.5749999999999993</c:v>
                </c:pt>
                <c:pt idx="33">
                  <c:v>9.625</c:v>
                </c:pt>
                <c:pt idx="34">
                  <c:v>9.6750000000000007</c:v>
                </c:pt>
                <c:pt idx="35">
                  <c:v>9.7249999999999996</c:v>
                </c:pt>
                <c:pt idx="36">
                  <c:v>9.7750000000000004</c:v>
                </c:pt>
                <c:pt idx="37">
                  <c:v>9.8249999999999993</c:v>
                </c:pt>
                <c:pt idx="38">
                  <c:v>9.875</c:v>
                </c:pt>
                <c:pt idx="39">
                  <c:v>9.9250000000000007</c:v>
                </c:pt>
              </c:numCache>
            </c:numRef>
          </c:xVal>
          <c:yVal>
            <c:numRef>
              <c:f>'nEDM comparison OFF cells'!$AN$4:$AN$43</c:f>
              <c:numCache>
                <c:formatCode>0.00E+00</c:formatCode>
                <c:ptCount val="40"/>
                <c:pt idx="0">
                  <c:v>0</c:v>
                </c:pt>
                <c:pt idx="1">
                  <c:v>0</c:v>
                </c:pt>
                <c:pt idx="2">
                  <c:v>43.443809026666663</c:v>
                </c:pt>
                <c:pt idx="3">
                  <c:v>2083.2643640000001</c:v>
                </c:pt>
                <c:pt idx="4">
                  <c:v>22826.60556</c:v>
                </c:pt>
                <c:pt idx="5">
                  <c:v>114922.38737333333</c:v>
                </c:pt>
                <c:pt idx="6">
                  <c:v>410204.55746666662</c:v>
                </c:pt>
                <c:pt idx="7">
                  <c:v>1173867.0958666666</c:v>
                </c:pt>
                <c:pt idx="8">
                  <c:v>3049653.7280000001</c:v>
                </c:pt>
                <c:pt idx="9">
                  <c:v>6683856.6266666669</c:v>
                </c:pt>
                <c:pt idx="10">
                  <c:v>11642335.145333335</c:v>
                </c:pt>
                <c:pt idx="11">
                  <c:v>16533657.626666667</c:v>
                </c:pt>
                <c:pt idx="12">
                  <c:v>21331754.573333334</c:v>
                </c:pt>
                <c:pt idx="13">
                  <c:v>26035293.68</c:v>
                </c:pt>
                <c:pt idx="14">
                  <c:v>29723491.079999998</c:v>
                </c:pt>
                <c:pt idx="15">
                  <c:v>33635778.520000003</c:v>
                </c:pt>
                <c:pt idx="16">
                  <c:v>36934544.693333335</c:v>
                </c:pt>
                <c:pt idx="17">
                  <c:v>38239697.159999996</c:v>
                </c:pt>
                <c:pt idx="18">
                  <c:v>37362233.453333333</c:v>
                </c:pt>
                <c:pt idx="19">
                  <c:v>36108798.293333337</c:v>
                </c:pt>
                <c:pt idx="20">
                  <c:v>32368754.199999999</c:v>
                </c:pt>
                <c:pt idx="21">
                  <c:v>28357214.440000001</c:v>
                </c:pt>
                <c:pt idx="22">
                  <c:v>23096758.933333334</c:v>
                </c:pt>
                <c:pt idx="23">
                  <c:v>18776305.066666666</c:v>
                </c:pt>
                <c:pt idx="24">
                  <c:v>14490098.466666667</c:v>
                </c:pt>
                <c:pt idx="25">
                  <c:v>10126296.569333332</c:v>
                </c:pt>
                <c:pt idx="26">
                  <c:v>6447931.7999999998</c:v>
                </c:pt>
                <c:pt idx="27">
                  <c:v>3175611.4986666664</c:v>
                </c:pt>
                <c:pt idx="28">
                  <c:v>1014499.4757333334</c:v>
                </c:pt>
                <c:pt idx="29">
                  <c:v>83317.890159999995</c:v>
                </c:pt>
                <c:pt idx="30">
                  <c:v>9.0524589466666665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6-D235-4A29-A00E-2E4E6808DD37}"/>
            </c:ext>
          </c:extLst>
        </c:ser>
        <c:ser>
          <c:idx val="7"/>
          <c:order val="7"/>
          <c:tx>
            <c:strRef>
              <c:f>'nEDM comparison OFF cells'!$AU$3</c:f>
              <c:strCache>
                <c:ptCount val="1"/>
                <c:pt idx="0">
                  <c:v>K</c:v>
                </c:pt>
              </c:strCache>
            </c:strRef>
          </c:tx>
          <c:spPr>
            <a:ln w="19050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'nEDM comparison OFF cells'!$AQ$4:$AQ$43</c:f>
              <c:numCache>
                <c:formatCode>General</c:formatCode>
                <c:ptCount val="40"/>
                <c:pt idx="0">
                  <c:v>7.9749999999999996</c:v>
                </c:pt>
                <c:pt idx="1">
                  <c:v>8.0250000000000004</c:v>
                </c:pt>
                <c:pt idx="2">
                  <c:v>8.0749999999999993</c:v>
                </c:pt>
                <c:pt idx="3">
                  <c:v>8.125</c:v>
                </c:pt>
                <c:pt idx="4">
                  <c:v>8.1750000000000007</c:v>
                </c:pt>
                <c:pt idx="5">
                  <c:v>8.2249999999999996</c:v>
                </c:pt>
                <c:pt idx="6">
                  <c:v>8.2750000000000004</c:v>
                </c:pt>
                <c:pt idx="7">
                  <c:v>8.3249999999999993</c:v>
                </c:pt>
                <c:pt idx="8">
                  <c:v>8.375</c:v>
                </c:pt>
                <c:pt idx="9">
                  <c:v>8.4250000000000007</c:v>
                </c:pt>
                <c:pt idx="10">
                  <c:v>8.4749999999999996</c:v>
                </c:pt>
                <c:pt idx="11">
                  <c:v>8.5250000000000004</c:v>
                </c:pt>
                <c:pt idx="12">
                  <c:v>8.5749999999999993</c:v>
                </c:pt>
                <c:pt idx="13">
                  <c:v>8.625</c:v>
                </c:pt>
                <c:pt idx="14">
                  <c:v>8.6750000000000007</c:v>
                </c:pt>
                <c:pt idx="15">
                  <c:v>8.7249999999999996</c:v>
                </c:pt>
                <c:pt idx="16">
                  <c:v>8.7750000000000004</c:v>
                </c:pt>
                <c:pt idx="17">
                  <c:v>8.8249999999999993</c:v>
                </c:pt>
                <c:pt idx="18">
                  <c:v>8.875</c:v>
                </c:pt>
                <c:pt idx="19">
                  <c:v>8.9250000000000007</c:v>
                </c:pt>
                <c:pt idx="20">
                  <c:v>8.9749999999999996</c:v>
                </c:pt>
                <c:pt idx="21">
                  <c:v>9.0250000000000004</c:v>
                </c:pt>
                <c:pt idx="22">
                  <c:v>9.0749999999999993</c:v>
                </c:pt>
                <c:pt idx="23">
                  <c:v>9.125</c:v>
                </c:pt>
                <c:pt idx="24">
                  <c:v>9.1750000000000007</c:v>
                </c:pt>
                <c:pt idx="25">
                  <c:v>9.2249999999999996</c:v>
                </c:pt>
                <c:pt idx="26">
                  <c:v>9.2750000000000004</c:v>
                </c:pt>
                <c:pt idx="27">
                  <c:v>9.3249999999999993</c:v>
                </c:pt>
                <c:pt idx="28">
                  <c:v>9.375</c:v>
                </c:pt>
                <c:pt idx="29">
                  <c:v>9.4250000000000007</c:v>
                </c:pt>
                <c:pt idx="30">
                  <c:v>9.4749999999999996</c:v>
                </c:pt>
                <c:pt idx="31">
                  <c:v>9.5250000000000004</c:v>
                </c:pt>
                <c:pt idx="32">
                  <c:v>9.5749999999999993</c:v>
                </c:pt>
                <c:pt idx="33">
                  <c:v>9.625</c:v>
                </c:pt>
                <c:pt idx="34">
                  <c:v>9.6750000000000007</c:v>
                </c:pt>
                <c:pt idx="35">
                  <c:v>9.7249999999999996</c:v>
                </c:pt>
                <c:pt idx="36">
                  <c:v>9.7750000000000004</c:v>
                </c:pt>
                <c:pt idx="37">
                  <c:v>9.8249999999999993</c:v>
                </c:pt>
                <c:pt idx="38">
                  <c:v>9.875</c:v>
                </c:pt>
                <c:pt idx="39">
                  <c:v>9.9250000000000007</c:v>
                </c:pt>
              </c:numCache>
            </c:numRef>
          </c:xVal>
          <c:yVal>
            <c:numRef>
              <c:f>'nEDM comparison OFF cells'!$AU$4:$AU$43</c:f>
              <c:numCache>
                <c:formatCode>0.00E+00</c:formatCode>
                <c:ptCount val="4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5316.1050679999989</c:v>
                </c:pt>
                <c:pt idx="11">
                  <c:v>170698.85146666665</c:v>
                </c:pt>
                <c:pt idx="12">
                  <c:v>1649295.8</c:v>
                </c:pt>
                <c:pt idx="13">
                  <c:v>6665721.6106666662</c:v>
                </c:pt>
                <c:pt idx="14">
                  <c:v>14266493.893333333</c:v>
                </c:pt>
                <c:pt idx="15">
                  <c:v>21376349.053333335</c:v>
                </c:pt>
                <c:pt idx="16">
                  <c:v>28057928.413333334</c:v>
                </c:pt>
                <c:pt idx="17">
                  <c:v>33478657.773333333</c:v>
                </c:pt>
                <c:pt idx="18">
                  <c:v>35816598.880000003</c:v>
                </c:pt>
                <c:pt idx="19">
                  <c:v>34623956.640000001</c:v>
                </c:pt>
                <c:pt idx="20">
                  <c:v>29264451.280000001</c:v>
                </c:pt>
                <c:pt idx="21">
                  <c:v>21647422.346666668</c:v>
                </c:pt>
                <c:pt idx="22">
                  <c:v>14449537.213333333</c:v>
                </c:pt>
                <c:pt idx="23">
                  <c:v>7938392.4986666664</c:v>
                </c:pt>
                <c:pt idx="24">
                  <c:v>2803814.6839999999</c:v>
                </c:pt>
                <c:pt idx="25">
                  <c:v>193081.63039999999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7-D235-4A29-A00E-2E4E6808DD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4014447"/>
        <c:axId val="234013007"/>
      </c:scatterChart>
      <c:valAx>
        <c:axId val="234014447"/>
        <c:scaling>
          <c:orientation val="minMax"/>
          <c:max val="9.5"/>
          <c:min val="8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Wavelenght, AA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4013007"/>
        <c:crosses val="autoZero"/>
        <c:crossBetween val="midCat"/>
      </c:valAx>
      <c:valAx>
        <c:axId val="234013007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n/s/cm2/AA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4014447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1765266841644793"/>
          <c:y val="5.0015675483802424E-2"/>
          <c:w val="0.17662517289073307"/>
          <c:h val="0.444228183224382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5B590-B3FB-04D3-F32E-793C63A433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86E3A7-7271-ED7A-61CA-F28FFCEE11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55EAAF-9A76-1418-576A-6B0E7F722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A555E-0433-45BB-8EDD-52751F2D3D8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22EDA-8BFD-19ED-FB34-AEAA947B8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03630-7E72-C0C5-BCA3-417A6B173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A220C-A196-41A4-8EFE-F133E7DE3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687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BEECF-08C9-D5F8-3C0A-9864BF430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0E8D30-8E6E-C597-2E71-B4136B0C02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AB0C4-93AC-B8AD-05CA-A07D065BD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A555E-0433-45BB-8EDD-52751F2D3D8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58ED08-6138-4647-0C3B-21551B02F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806E60-143D-F990-495C-389E5A48B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A220C-A196-41A4-8EFE-F133E7DE3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678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48D2FD-3BB1-E508-C7EE-2DCCBCED31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C33022-2C77-CA06-812C-C053929D47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AA863-D920-93DD-1475-F232575B5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A555E-0433-45BB-8EDD-52751F2D3D8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D9923-048C-288D-9799-F8A1296E3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C4E8E0-80E6-69F5-EF55-D8A0E12D0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A220C-A196-41A4-8EFE-F133E7DE3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961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6203C-24F0-23F0-CDBC-CB6EE74B9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C94747-F86F-FFCA-8AF4-25CD24BFC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C558F-8C38-F7E0-92E1-314225AF0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A555E-0433-45BB-8EDD-52751F2D3D8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A6380-C686-AAF4-AFF2-E719D102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05852-7853-B98F-D6B2-44CFCCD60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A220C-A196-41A4-8EFE-F133E7DE3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40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DAD07-02B1-5AB5-F707-3CD76C583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D20A85-CF15-7E91-589B-4C5A5C9C98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1E1D2-7608-3741-2E64-D9730BBE2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A555E-0433-45BB-8EDD-52751F2D3D8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CC54B-B864-6857-D1AD-D7983A0E1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DD485-7636-C983-9542-94375FCD3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A220C-A196-41A4-8EFE-F133E7DE3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13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2FC22-8E8A-30DC-A9FE-4ED48DE0D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61F9C-0083-F988-CD7C-139166EC95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3E7E03-65D2-FA4F-2EA9-3E59FA1F3D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F341C2-F193-D6EC-1CA0-0D96D0E7D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A555E-0433-45BB-8EDD-52751F2D3D8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927C05-B6F9-43C0-C552-F7F831866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37DBA7-EB10-11F0-4992-D204C8135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A220C-A196-41A4-8EFE-F133E7DE3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76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618B4-1ED0-53FD-0788-92F19805F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22E20-91BC-4422-B700-F9EF804E4A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F6CFBB-13BE-72C2-468F-478151B3CC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147FC6-96FE-717C-DB7C-C7B2B083D6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C20291-E496-44F1-61FE-FFEA05FC16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510EEC-B754-0667-0B9F-46044D944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A555E-0433-45BB-8EDD-52751F2D3D8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5F8929-CEDC-FE77-C401-85A911B52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C32C3B-825C-2C8D-66D6-DC00D5A84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A220C-A196-41A4-8EFE-F133E7DE3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676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EEFD3-9D2E-D241-4B25-F7D07B014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E1BDFC-1234-2003-655C-44C4FD50B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A555E-0433-45BB-8EDD-52751F2D3D8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52A587-F7B5-B18E-0714-CCC1288B6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5BA91E-62C6-1BCF-1AD6-C8FF2CD25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A220C-A196-41A4-8EFE-F133E7DE3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216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2CB1F0-CDA1-55C0-2D2A-15E079BE8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A555E-0433-45BB-8EDD-52751F2D3D8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52952D-914C-9F1F-1D4B-965F3A48D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7378A3-D182-51D9-6CEF-244F36574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A220C-A196-41A4-8EFE-F133E7DE3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01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E3F30-8E75-082B-27FF-AC29245F7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FFE21-0923-065A-3ADE-D5DD3F0FD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BD47EC-94C1-AA75-B3C0-FCB922F01A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88D8C8-EABC-84FD-38D8-C21BEAD20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A555E-0433-45BB-8EDD-52751F2D3D8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0AC515-716B-AE99-0142-F9FE8830D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0FC9C9-8883-C8AC-0191-0645A2E0E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A220C-A196-41A4-8EFE-F133E7DE3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245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91013-08BB-4D33-879F-513BDAC73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47111A-AB2B-339E-B7ED-92CE4B422F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574431-89AB-1973-5651-E74689C634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07B4C8-8F3D-EF80-0928-49FE2E102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A555E-0433-45BB-8EDD-52751F2D3D8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A3A50C-7D23-00CD-BCB0-F67C52031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2DD6B6-DDB1-9370-589B-2280E2057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A220C-A196-41A4-8EFE-F133E7DE3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482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C3519C-9B56-90AE-571E-2F3A75380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EA9A39-D667-3D0D-D657-6CD2237C3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3A062-FFE2-7DEA-B19E-56EE0BF0C3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6A555E-0433-45BB-8EDD-52751F2D3D8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FA9D5-712B-846F-8937-9B87CD683E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19E27-C77C-7209-DEA6-8A8A4A9D5B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49A220C-A196-41A4-8EFE-F133E7DE3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4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PDC@6.5m" TargetMode="External"/><Relationship Id="rId2" Type="http://schemas.openxmlformats.org/officeDocument/2006/relationships/hyperlink" Target="mailto:PDC@6.5" TargetMode="Externa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hyperlink" Target="mailto:PDC2@42.5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PDC@6.5m" TargetMode="External"/><Relationship Id="rId2" Type="http://schemas.openxmlformats.org/officeDocument/2006/relationships/hyperlink" Target="mailto:PDC@6.5" TargetMode="Externa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hyperlink" Target="mailto:PDC2@42.5m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1F27E-7E60-7CD8-22D8-F4FA77733F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2-bender option for </a:t>
            </a:r>
            <a:r>
              <a:rPr lang="en-US" dirty="0" err="1"/>
              <a:t>nEDM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C3C326-52F9-327B-9097-BD9A8A655D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677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F0E35-24BD-D089-1440-E6E6A53CB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 of the E5 beam extraction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A6A54-BD03-086A-6F7A-0151CEA39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9054" y="1884067"/>
            <a:ext cx="3104745" cy="4292895"/>
          </a:xfrm>
        </p:spPr>
        <p:txBody>
          <a:bodyPr/>
          <a:lstStyle/>
          <a:p>
            <a:r>
              <a:rPr lang="en-US" dirty="0"/>
              <a:t>Lower intensities in the middle of the guide</a:t>
            </a:r>
          </a:p>
          <a:p>
            <a:r>
              <a:rPr lang="en-US" dirty="0"/>
              <a:t>Higher intensities in the lower and upper part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546BF18-28D4-DE58-35C4-08F79DD98C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288" y="1884067"/>
            <a:ext cx="6758099" cy="3717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104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16DAC-A665-EA0D-75F6-90AA4E808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Horizontal separating plate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47ED4-4E3D-95FF-4A0C-907AF259A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2387" y="1294465"/>
            <a:ext cx="4571998" cy="462116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thick separating plate acts as a LOS blocker</a:t>
            </a:r>
          </a:p>
          <a:p>
            <a:r>
              <a:rPr lang="en-US" dirty="0"/>
              <a:t>With 6 cm height bending angle can be reduced from ~5 to ~3.5 degrees </a:t>
            </a:r>
          </a:p>
          <a:p>
            <a:r>
              <a:rPr lang="en-US" dirty="0"/>
              <a:t>A 1.5 cm plate with 3.5degrees curving angle gives a minimum of 25 cm of material in the LOS before bunker wall</a:t>
            </a:r>
          </a:p>
          <a:p>
            <a:r>
              <a:rPr lang="en-US" dirty="0"/>
              <a:t>Second LOS blocking after bunker wall in the second bender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E10FC9-CE03-6035-66B3-D8DB01DFC7D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39632"/>
          <a:stretch/>
        </p:blipFill>
        <p:spPr>
          <a:xfrm>
            <a:off x="650960" y="1294465"/>
            <a:ext cx="6574186" cy="3948693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C49E7C1-E049-060D-5C4C-C75CC4B92E77}"/>
              </a:ext>
            </a:extLst>
          </p:cNvPr>
          <p:cNvCxnSpPr>
            <a:cxnSpLocks/>
          </p:cNvCxnSpPr>
          <p:nvPr/>
        </p:nvCxnSpPr>
        <p:spPr>
          <a:xfrm flipV="1">
            <a:off x="1281545" y="3373582"/>
            <a:ext cx="5472546" cy="82434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7484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5C26B-CC94-76BE-32CC-554830769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699"/>
            <a:ext cx="10515600" cy="855302"/>
          </a:xfrm>
        </p:spPr>
        <p:txBody>
          <a:bodyPr/>
          <a:lstStyle/>
          <a:p>
            <a:r>
              <a:rPr lang="en-US" dirty="0"/>
              <a:t>Guide concept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B9157-3909-166E-FA9A-F47AB7E68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6466" y="4129213"/>
            <a:ext cx="4580467" cy="2661054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2 independent 6-channel bender systems </a:t>
            </a:r>
          </a:p>
          <a:p>
            <a:pPr lvl="1"/>
            <a:r>
              <a:rPr lang="en-US" dirty="0"/>
              <a:t>6 cm high each</a:t>
            </a:r>
          </a:p>
          <a:p>
            <a:pPr lvl="1"/>
            <a:r>
              <a:rPr lang="en-US" dirty="0"/>
              <a:t>1.46 cm thick separating plate</a:t>
            </a:r>
          </a:p>
          <a:p>
            <a:pPr lvl="1"/>
            <a:r>
              <a:rPr lang="en-US" dirty="0"/>
              <a:t>Total height kept to 13.46 cm as before</a:t>
            </a:r>
          </a:p>
          <a:p>
            <a:r>
              <a:rPr lang="en-US" dirty="0"/>
              <a:t>Lower bending angles (3.48 and 3.06 deg)</a:t>
            </a:r>
          </a:p>
          <a:p>
            <a:pPr lvl="1"/>
            <a:r>
              <a:rPr lang="en-US" dirty="0"/>
              <a:t>Improved vertical divergence</a:t>
            </a:r>
          </a:p>
          <a:p>
            <a:pPr lvl="1"/>
            <a:r>
              <a:rPr lang="en-US" dirty="0"/>
              <a:t>Improved focusing with refit of splitter vertical dimensions</a:t>
            </a:r>
          </a:p>
          <a:p>
            <a:pPr lvl="1"/>
            <a:r>
              <a:rPr lang="en-US" dirty="0"/>
              <a:t>Improved transfer of short wavelengths, </a:t>
            </a:r>
          </a:p>
          <a:p>
            <a:pPr lvl="1"/>
            <a:r>
              <a:rPr lang="en-US" dirty="0"/>
              <a:t>Improved FOM for total (capture) flux sensitive experiments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E33F6A1-FAA2-FA9A-90DB-FB1033919F47}"/>
              </a:ext>
            </a:extLst>
          </p:cNvPr>
          <p:cNvCxnSpPr>
            <a:cxnSpLocks/>
          </p:cNvCxnSpPr>
          <p:nvPr/>
        </p:nvCxnSpPr>
        <p:spPr>
          <a:xfrm flipV="1">
            <a:off x="1655618" y="2951018"/>
            <a:ext cx="9372600" cy="1101437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6D07330D-AD86-5649-9CB9-1933F82897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952" y="823480"/>
            <a:ext cx="11706225" cy="322897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E9F4B2C-C352-3251-31F0-A327DB4ADF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970" y="4129213"/>
            <a:ext cx="5638800" cy="2786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22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17E0A-24A9-9109-9B86-8A228D51C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106" y="-199010"/>
            <a:ext cx="10515600" cy="1325563"/>
          </a:xfrm>
        </p:spPr>
        <p:txBody>
          <a:bodyPr/>
          <a:lstStyle/>
          <a:p>
            <a:r>
              <a:rPr lang="en-US" dirty="0"/>
              <a:t>FOM in the cells @ 5MW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C8F8B51-B7E0-B414-D151-A7B4AB52EF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1888741"/>
              </p:ext>
            </p:extLst>
          </p:nvPr>
        </p:nvGraphicFramePr>
        <p:xfrm>
          <a:off x="571501" y="703871"/>
          <a:ext cx="8051800" cy="440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3419">
                  <a:extLst>
                    <a:ext uri="{9D8B030D-6E8A-4147-A177-3AD203B41FA5}">
                      <a16:colId xmlns:a16="http://schemas.microsoft.com/office/drawing/2014/main" val="3751604391"/>
                    </a:ext>
                  </a:extLst>
                </a:gridCol>
                <a:gridCol w="1646659">
                  <a:extLst>
                    <a:ext uri="{9D8B030D-6E8A-4147-A177-3AD203B41FA5}">
                      <a16:colId xmlns:a16="http://schemas.microsoft.com/office/drawing/2014/main" val="4121582883"/>
                    </a:ext>
                  </a:extLst>
                </a:gridCol>
                <a:gridCol w="1541310">
                  <a:extLst>
                    <a:ext uri="{9D8B030D-6E8A-4147-A177-3AD203B41FA5}">
                      <a16:colId xmlns:a16="http://schemas.microsoft.com/office/drawing/2014/main" val="2985423942"/>
                    </a:ext>
                  </a:extLst>
                </a:gridCol>
                <a:gridCol w="2108511">
                  <a:extLst>
                    <a:ext uri="{9D8B030D-6E8A-4147-A177-3AD203B41FA5}">
                      <a16:colId xmlns:a16="http://schemas.microsoft.com/office/drawing/2014/main" val="3302133381"/>
                    </a:ext>
                  </a:extLst>
                </a:gridCol>
                <a:gridCol w="1861901">
                  <a:extLst>
                    <a:ext uri="{9D8B030D-6E8A-4147-A177-3AD203B41FA5}">
                      <a16:colId xmlns:a16="http://schemas.microsoft.com/office/drawing/2014/main" val="778718443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n/s 8.8-9.0AA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n/s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n/s/cm2/AA@8.9A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n/s/cm2 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6403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US" dirty="0"/>
                        <a:t>A.10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7.7</a:t>
                      </a:r>
                      <a:r>
                        <a:rPr lang="en-US" dirty="0"/>
                        <a:t>E0</a:t>
                      </a:r>
                      <a:r>
                        <a:rPr lang="ru-RU" dirty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</a:t>
                      </a:r>
                      <a:r>
                        <a:rPr lang="en-US" dirty="0"/>
                        <a:t>.3E09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2.5</a:t>
                      </a:r>
                      <a:r>
                        <a:rPr lang="ru-RU" dirty="0"/>
                        <a:t>5</a:t>
                      </a:r>
                      <a:r>
                        <a:rPr lang="en-US" dirty="0"/>
                        <a:t>E07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  <a:r>
                        <a:rPr lang="en-US" dirty="0"/>
                        <a:t>.</a:t>
                      </a:r>
                      <a:r>
                        <a:rPr lang="ru-RU" dirty="0"/>
                        <a:t>5</a:t>
                      </a:r>
                      <a:r>
                        <a:rPr lang="en-US" dirty="0"/>
                        <a:t>E07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095546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US" dirty="0"/>
                        <a:t>A.5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7.3E08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2.2E09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2.45E07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1.5E07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50123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US" dirty="0"/>
                        <a:t>B.10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7.3E08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1.4E09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2.45E07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9.3E06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0434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US" dirty="0"/>
                        <a:t>B.5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7.0E08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1.3E09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2.35E07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8.7E06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549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8.3E08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2.75E07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520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8.73E08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2.65E9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2.91E07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1.79E07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691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8.28E08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1.6E09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2.82E07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1.07E07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853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9.72E08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3.24E07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816754"/>
                  </a:ext>
                </a:extLst>
              </a:tr>
              <a:tr h="123613"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1.26E09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4.20E07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968659"/>
                  </a:ext>
                </a:extLst>
              </a:tr>
              <a:tr h="242147">
                <a:tc>
                  <a:txBody>
                    <a:bodyPr/>
                    <a:lstStyle/>
                    <a:p>
                      <a:r>
                        <a:rPr lang="en-US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1.08E09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3.28E09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3.60E07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2.19E07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6796352"/>
                  </a:ext>
                </a:extLst>
              </a:tr>
              <a:tr h="123613"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1.03E09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1.96E09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3.60E07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1.31E07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2306374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870B58C-9B58-1610-F4F3-7283C91373B1}"/>
              </a:ext>
            </a:extLst>
          </p:cNvPr>
          <p:cNvSpPr txBox="1">
            <a:spLocks/>
          </p:cNvSpPr>
          <p:nvPr/>
        </p:nvSpPr>
        <p:spPr>
          <a:xfrm>
            <a:off x="176417" y="5113867"/>
            <a:ext cx="6046583" cy="1642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/>
              <a:t>A: C-polarizer, m=3 guides, ANNI original chopper settings, </a:t>
            </a:r>
            <a:r>
              <a:rPr lang="en-US" sz="1000" dirty="0">
                <a:hlinkClick r:id="rId2"/>
              </a:rPr>
              <a:t>PDC1@6.5</a:t>
            </a:r>
            <a:r>
              <a:rPr lang="en-US" sz="1000" dirty="0"/>
              <a:t>m and PDC2@26m  Results for 10 and 5 slits in bender 1.</a:t>
            </a:r>
          </a:p>
          <a:p>
            <a:r>
              <a:rPr lang="en-US" sz="1000" dirty="0"/>
              <a:t>B: C-polarizer, m=3 guides, ANNI original chopper settings, </a:t>
            </a:r>
            <a:r>
              <a:rPr lang="en-US" sz="1000" dirty="0">
                <a:hlinkClick r:id="rId2"/>
              </a:rPr>
              <a:t>PDC1@6.5</a:t>
            </a:r>
            <a:r>
              <a:rPr lang="en-US" sz="1000" dirty="0"/>
              <a:t>m and PDC2@42.5m Results for 10 and 5 slits in bender 1.</a:t>
            </a:r>
          </a:p>
          <a:p>
            <a:r>
              <a:rPr lang="en-US" sz="1000" dirty="0"/>
              <a:t>C: C-polarizer, no choppers, wavelength restricted to 8.8-9.0AA, open choppers </a:t>
            </a:r>
          </a:p>
          <a:p>
            <a:r>
              <a:rPr lang="en-US" sz="1000" dirty="0"/>
              <a:t>D: Curved with V-shaped polarizer, </a:t>
            </a:r>
            <a:r>
              <a:rPr lang="en-US" sz="1000" dirty="0">
                <a:hlinkClick r:id="rId3"/>
              </a:rPr>
              <a:t>PDC1@6.5m</a:t>
            </a:r>
            <a:r>
              <a:rPr lang="en-US" sz="1000" dirty="0"/>
              <a:t> and PDC2@26m</a:t>
            </a:r>
          </a:p>
          <a:p>
            <a:r>
              <a:rPr lang="en-US" sz="1000" dirty="0"/>
              <a:t>E: Curved with V-shaped polarizer, </a:t>
            </a:r>
            <a:r>
              <a:rPr lang="en-US" sz="1000" dirty="0">
                <a:hlinkClick r:id="rId3"/>
              </a:rPr>
              <a:t>PDC1@6.5m</a:t>
            </a:r>
            <a:r>
              <a:rPr lang="en-US" sz="1000" dirty="0"/>
              <a:t> and </a:t>
            </a:r>
            <a:r>
              <a:rPr lang="en-US" sz="1000" dirty="0">
                <a:hlinkClick r:id="rId4"/>
              </a:rPr>
              <a:t>PDC2@42.5m</a:t>
            </a:r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pPr marL="0" indent="0">
              <a:buNone/>
            </a:pPr>
            <a:endParaRPr lang="en-US" sz="1000" dirty="0"/>
          </a:p>
          <a:p>
            <a:endParaRPr lang="en-US" sz="1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6B3B9-3177-14B9-79BC-D5E286AF3D27}"/>
              </a:ext>
            </a:extLst>
          </p:cNvPr>
          <p:cNvSpPr txBox="1">
            <a:spLocks/>
          </p:cNvSpPr>
          <p:nvPr/>
        </p:nvSpPr>
        <p:spPr>
          <a:xfrm>
            <a:off x="6096000" y="5113867"/>
            <a:ext cx="6011333" cy="1642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/>
              <a:t>F: Curved  with V-shaped polarizer, wavelength restricted to 8.8-9.0AA, open choppers</a:t>
            </a:r>
          </a:p>
          <a:p>
            <a:r>
              <a:rPr lang="en-US" sz="1000" dirty="0"/>
              <a:t>G: Theoretical max, straight guide (slits preserved), V-polarizer, wavelength restricted to 8.8-9.0AA, open choppers</a:t>
            </a:r>
          </a:p>
          <a:p>
            <a:r>
              <a:rPr lang="en-US" sz="1000" dirty="0"/>
              <a:t>Curved with V-shaped polarizer, </a:t>
            </a:r>
            <a:r>
              <a:rPr lang="en-US" sz="1000" u="sng" dirty="0"/>
              <a:t>2 benders,</a:t>
            </a:r>
            <a:r>
              <a:rPr lang="en-US" sz="1000" dirty="0"/>
              <a:t>  </a:t>
            </a:r>
            <a:r>
              <a:rPr lang="en-US" sz="1000" dirty="0">
                <a:hlinkClick r:id="rId3"/>
              </a:rPr>
              <a:t>PDC1@6.5m</a:t>
            </a:r>
            <a:r>
              <a:rPr lang="en-US" sz="1000" dirty="0"/>
              <a:t> and PDC2@26m</a:t>
            </a:r>
          </a:p>
          <a:p>
            <a:r>
              <a:rPr lang="en-US" sz="1000" dirty="0"/>
              <a:t>Curved with V-shaped polarizer, </a:t>
            </a:r>
            <a:r>
              <a:rPr lang="en-US" sz="1000" u="sng" dirty="0"/>
              <a:t>2 benders,</a:t>
            </a:r>
            <a:r>
              <a:rPr lang="en-US" sz="1000" dirty="0"/>
              <a:t>  </a:t>
            </a:r>
            <a:r>
              <a:rPr lang="en-US" sz="1000" dirty="0">
                <a:hlinkClick r:id="rId3"/>
              </a:rPr>
              <a:t>PDC1@6.5m</a:t>
            </a:r>
            <a:r>
              <a:rPr lang="en-US" sz="1000" dirty="0"/>
              <a:t> and PDC2@42.5m</a:t>
            </a:r>
          </a:p>
          <a:p>
            <a:r>
              <a:rPr lang="en-US" sz="1000" dirty="0"/>
              <a:t>In the options A-F, H, I line of sight is lost at 11.5 meters (just before the bunker wall)</a:t>
            </a:r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pPr marL="0" indent="0">
              <a:buNone/>
            </a:pPr>
            <a:endParaRPr lang="en-US" sz="1000" dirty="0"/>
          </a:p>
          <a:p>
            <a:endParaRPr lang="en-US" sz="1000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1B04BABB-D522-C38A-3F4D-4C6B2BA8E6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9589243"/>
              </p:ext>
            </p:extLst>
          </p:nvPr>
        </p:nvGraphicFramePr>
        <p:xfrm>
          <a:off x="8519160" y="1126553"/>
          <a:ext cx="3672840" cy="3859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775701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F9185-3677-B22F-91DA-4FB7BECCD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960" y="19728"/>
            <a:ext cx="11654080" cy="1325563"/>
          </a:xfrm>
        </p:spPr>
        <p:txBody>
          <a:bodyPr/>
          <a:lstStyle/>
          <a:p>
            <a:r>
              <a:rPr lang="en-US" dirty="0"/>
              <a:t>V-polarizer concept proposed by </a:t>
            </a:r>
            <a:r>
              <a:rPr lang="en-US" dirty="0" err="1"/>
              <a:t>SwissNeutronics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8569C3A-AFBC-FE76-B62A-AE9785176B1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43174" y="4229959"/>
                <a:ext cx="3852134" cy="262804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SN concept:</a:t>
                </a:r>
              </a:p>
              <a:p>
                <a:r>
                  <a:rPr lang="en-US" dirty="0"/>
                  <a:t>L=1.239 m</a:t>
                </a:r>
              </a:p>
              <a:p>
                <a:r>
                  <a:rPr lang="en-US" dirty="0"/>
                  <a:t>5 V pairs (10 blades)</a:t>
                </a:r>
              </a:p>
              <a:p>
                <a:r>
                  <a:rPr lang="en-US" dirty="0"/>
                  <a:t>m=5.5 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dirty="0"/>
                  <a:t> range: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2÷10.3</m:t>
                    </m:r>
                  </m:oMath>
                </a14:m>
                <a:r>
                  <a:rPr lang="en-US" dirty="0"/>
                  <a:t> AA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8569C3A-AFBC-FE76-B62A-AE9785176B1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43174" y="4229959"/>
                <a:ext cx="3852134" cy="2628041"/>
              </a:xfrm>
              <a:blipFill>
                <a:blip r:embed="rId2"/>
                <a:stretch>
                  <a:fillRect l="-3323" t="-4176" b="-25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B8D5F94-C29A-F6A0-9868-34D2D95F0086}"/>
              </a:ext>
            </a:extLst>
          </p:cNvPr>
          <p:cNvSpPr txBox="1">
            <a:spLocks/>
          </p:cNvSpPr>
          <p:nvPr/>
        </p:nvSpPr>
        <p:spPr>
          <a:xfrm>
            <a:off x="6988418" y="1493876"/>
            <a:ext cx="4705144" cy="41879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Pro:</a:t>
            </a:r>
          </a:p>
          <a:p>
            <a:r>
              <a:rPr lang="en-US" dirty="0"/>
              <a:t>Simplified construction compared to separated polarizers for low-and high wavelengths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Contra:</a:t>
            </a:r>
          </a:p>
          <a:p>
            <a:r>
              <a:rPr lang="en-US" dirty="0"/>
              <a:t>Higher m-value, lower angle, hence higher attenuation for large wavelength</a:t>
            </a: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D0CD953F-2FC6-0B17-118F-3DE5A7FDEDE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3174" y="1304748"/>
                <a:ext cx="3852134" cy="262804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dirty="0"/>
                  <a:t>Earlier concept:</a:t>
                </a:r>
              </a:p>
              <a:p>
                <a:r>
                  <a:rPr lang="en-US" dirty="0"/>
                  <a:t>L=1 m</a:t>
                </a:r>
              </a:p>
              <a:p>
                <a:r>
                  <a:rPr lang="en-US" dirty="0"/>
                  <a:t>3 V pairs (6 blades)</a:t>
                </a:r>
              </a:p>
              <a:p>
                <a:r>
                  <a:rPr lang="en-US" dirty="0"/>
                  <a:t>m=3</a:t>
                </a:r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dirty="0"/>
                  <a:t> range: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÷10.3</m:t>
                    </m:r>
                  </m:oMath>
                </a14:m>
                <a:r>
                  <a:rPr lang="en-US" dirty="0"/>
                  <a:t> AA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D0CD953F-2FC6-0B17-118F-3DE5A7FDED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174" y="1304748"/>
                <a:ext cx="3852134" cy="2628041"/>
              </a:xfrm>
              <a:prstGeom prst="rect">
                <a:avLst/>
              </a:prstGeom>
              <a:blipFill>
                <a:blip r:embed="rId3"/>
                <a:stretch>
                  <a:fillRect l="-3323" t="-3944" b="-25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6950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DA9C6A7-3DEA-F736-EA9F-23109E7DB7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t="22304" b="-866"/>
          <a:stretch/>
        </p:blipFill>
        <p:spPr>
          <a:xfrm>
            <a:off x="301878" y="1312433"/>
            <a:ext cx="11588243" cy="3905026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447F771-021E-A4E3-2C46-15782BA701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878" y="4102025"/>
            <a:ext cx="11588243" cy="239085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2BBED94-6ACF-6251-A418-A342CB65F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877" y="365125"/>
            <a:ext cx="11735929" cy="1325563"/>
          </a:xfrm>
        </p:spPr>
        <p:txBody>
          <a:bodyPr/>
          <a:lstStyle/>
          <a:p>
            <a:r>
              <a:rPr lang="en-US" dirty="0"/>
              <a:t>V-polarizer concept proposed by </a:t>
            </a:r>
            <a:r>
              <a:rPr lang="en-US" dirty="0" err="1"/>
              <a:t>SwissNeutronics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426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A08809-1D63-5DB1-3E63-3C271C6F4E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B235C-2E5E-32B2-DC6C-292D98DC4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106" y="-199010"/>
            <a:ext cx="10515600" cy="1325563"/>
          </a:xfrm>
        </p:spPr>
        <p:txBody>
          <a:bodyPr/>
          <a:lstStyle/>
          <a:p>
            <a:r>
              <a:rPr lang="en-US" dirty="0"/>
              <a:t>FOM in the cells @ 5MW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A659341-E815-F8F8-BE8A-48AE427889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2385754"/>
              </p:ext>
            </p:extLst>
          </p:nvPr>
        </p:nvGraphicFramePr>
        <p:xfrm>
          <a:off x="467360" y="612987"/>
          <a:ext cx="8051800" cy="450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3419">
                  <a:extLst>
                    <a:ext uri="{9D8B030D-6E8A-4147-A177-3AD203B41FA5}">
                      <a16:colId xmlns:a16="http://schemas.microsoft.com/office/drawing/2014/main" val="3751604391"/>
                    </a:ext>
                  </a:extLst>
                </a:gridCol>
                <a:gridCol w="1646659">
                  <a:extLst>
                    <a:ext uri="{9D8B030D-6E8A-4147-A177-3AD203B41FA5}">
                      <a16:colId xmlns:a16="http://schemas.microsoft.com/office/drawing/2014/main" val="4121582883"/>
                    </a:ext>
                  </a:extLst>
                </a:gridCol>
                <a:gridCol w="1541310">
                  <a:extLst>
                    <a:ext uri="{9D8B030D-6E8A-4147-A177-3AD203B41FA5}">
                      <a16:colId xmlns:a16="http://schemas.microsoft.com/office/drawing/2014/main" val="2985423942"/>
                    </a:ext>
                  </a:extLst>
                </a:gridCol>
                <a:gridCol w="2108511">
                  <a:extLst>
                    <a:ext uri="{9D8B030D-6E8A-4147-A177-3AD203B41FA5}">
                      <a16:colId xmlns:a16="http://schemas.microsoft.com/office/drawing/2014/main" val="3302133381"/>
                    </a:ext>
                  </a:extLst>
                </a:gridCol>
                <a:gridCol w="1861901">
                  <a:extLst>
                    <a:ext uri="{9D8B030D-6E8A-4147-A177-3AD203B41FA5}">
                      <a16:colId xmlns:a16="http://schemas.microsoft.com/office/drawing/2014/main" val="778718443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n/s 8.8-9.0AA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n/s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n/s/cm2/AA@8.9A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n/s/cm2 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6403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US" sz="1600" dirty="0"/>
                        <a:t>A.10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7.7</a:t>
                      </a:r>
                      <a:r>
                        <a:rPr lang="en-US" sz="1600" dirty="0"/>
                        <a:t>E0</a:t>
                      </a:r>
                      <a:r>
                        <a:rPr lang="ru-RU" sz="1600" dirty="0"/>
                        <a:t>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2</a:t>
                      </a:r>
                      <a:r>
                        <a:rPr lang="en-US" sz="1600" dirty="0"/>
                        <a:t>.3E09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2.5</a:t>
                      </a:r>
                      <a:r>
                        <a:rPr lang="ru-RU" sz="1600" dirty="0"/>
                        <a:t>5</a:t>
                      </a:r>
                      <a:r>
                        <a:rPr lang="en-US" sz="1600" dirty="0"/>
                        <a:t>E07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1</a:t>
                      </a:r>
                      <a:r>
                        <a:rPr lang="en-US" sz="1600" dirty="0"/>
                        <a:t>.</a:t>
                      </a:r>
                      <a:r>
                        <a:rPr lang="ru-RU" sz="1600" dirty="0"/>
                        <a:t>5</a:t>
                      </a:r>
                      <a:r>
                        <a:rPr lang="en-US" sz="1600" dirty="0"/>
                        <a:t>E07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095546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US" sz="1600" dirty="0"/>
                        <a:t>A.5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7.3E08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2.2E09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2.45E07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1.5E07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50123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US" sz="1600" dirty="0"/>
                        <a:t>B.10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7.3E08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1.4E09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2.45E07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9.3E06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0434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US" sz="1600" dirty="0"/>
                        <a:t>B.5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7.0E08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1.3E09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2.35E07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8.7E06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549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8.3E08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2.75E07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520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8.73E08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2.65E9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2.91E07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1.79E07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691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8.28E08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1.6E09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2.82E07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1.07E07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853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9.72E08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3.24E07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816754"/>
                  </a:ext>
                </a:extLst>
              </a:tr>
              <a:tr h="123613">
                <a:tc>
                  <a:txBody>
                    <a:bodyPr/>
                    <a:lstStyle/>
                    <a:p>
                      <a:r>
                        <a:rPr lang="en-US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1.26E09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4.20E07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968659"/>
                  </a:ext>
                </a:extLst>
              </a:tr>
              <a:tr h="242147">
                <a:tc>
                  <a:txBody>
                    <a:bodyPr/>
                    <a:lstStyle/>
                    <a:p>
                      <a:r>
                        <a:rPr lang="en-US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1.08E09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3.28E09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3.60E07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2.19E07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6796352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r>
                        <a:rPr lang="en-US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1.03E09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1.96E09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3.60E07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1.31E07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2306374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r>
                        <a:rPr lang="en-US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9.99E08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1.89E09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3.52E07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1.26E07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460139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C29F127-B2D6-90FB-F4FA-359F2ACB2D28}"/>
              </a:ext>
            </a:extLst>
          </p:cNvPr>
          <p:cNvSpPr txBox="1">
            <a:spLocks/>
          </p:cNvSpPr>
          <p:nvPr/>
        </p:nvSpPr>
        <p:spPr>
          <a:xfrm>
            <a:off x="176417" y="5113867"/>
            <a:ext cx="6046583" cy="1642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/>
              <a:t>A: C-polarizer, m=3 guides, ANNI original chopper settings, </a:t>
            </a:r>
            <a:r>
              <a:rPr lang="en-US" sz="1000" dirty="0">
                <a:hlinkClick r:id="rId2"/>
              </a:rPr>
              <a:t>PDC1@6.5</a:t>
            </a:r>
            <a:r>
              <a:rPr lang="en-US" sz="1000" dirty="0"/>
              <a:t>m and PDC2@26m  Results for 10 and 5 slits in bender 1.</a:t>
            </a:r>
          </a:p>
          <a:p>
            <a:r>
              <a:rPr lang="en-US" sz="1000" dirty="0"/>
              <a:t>B: C-polarizer, m=3 guides, ANNI original chopper settings, </a:t>
            </a:r>
            <a:r>
              <a:rPr lang="en-US" sz="1000" dirty="0">
                <a:hlinkClick r:id="rId2"/>
              </a:rPr>
              <a:t>PDC1@6.5</a:t>
            </a:r>
            <a:r>
              <a:rPr lang="en-US" sz="1000" dirty="0"/>
              <a:t>m and PDC2@42.5m Results for 10 and 5 slits in bender 1.</a:t>
            </a:r>
          </a:p>
          <a:p>
            <a:r>
              <a:rPr lang="en-US" sz="1000" dirty="0"/>
              <a:t>C: C-polarizer, no choppers, wavelength restricted to 8.8-9.0AA, open choppers </a:t>
            </a:r>
          </a:p>
          <a:p>
            <a:r>
              <a:rPr lang="en-US" sz="1000" dirty="0"/>
              <a:t>D: Curved with V-shaped polarizer, </a:t>
            </a:r>
            <a:r>
              <a:rPr lang="en-US" sz="1000" dirty="0">
                <a:hlinkClick r:id="rId3"/>
              </a:rPr>
              <a:t>PDC1@6.5m</a:t>
            </a:r>
            <a:r>
              <a:rPr lang="en-US" sz="1000" dirty="0"/>
              <a:t> and PDC2@26m</a:t>
            </a:r>
          </a:p>
          <a:p>
            <a:r>
              <a:rPr lang="en-US" sz="1000" dirty="0"/>
              <a:t>E: Curved with V-shaped polarizer, </a:t>
            </a:r>
            <a:r>
              <a:rPr lang="en-US" sz="1000" dirty="0">
                <a:hlinkClick r:id="rId3"/>
              </a:rPr>
              <a:t>PDC1@6.5m</a:t>
            </a:r>
            <a:r>
              <a:rPr lang="en-US" sz="1000" dirty="0"/>
              <a:t> and </a:t>
            </a:r>
            <a:r>
              <a:rPr lang="en-US" sz="1000" dirty="0">
                <a:hlinkClick r:id="rId4"/>
              </a:rPr>
              <a:t>PDC2@42.5m</a:t>
            </a:r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pPr marL="0" indent="0">
              <a:buNone/>
            </a:pPr>
            <a:endParaRPr lang="en-US" sz="1000" dirty="0"/>
          </a:p>
          <a:p>
            <a:endParaRPr lang="en-US" sz="1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5AFDB-EC8E-2326-AE61-5EE06EAA6206}"/>
              </a:ext>
            </a:extLst>
          </p:cNvPr>
          <p:cNvSpPr txBox="1">
            <a:spLocks/>
          </p:cNvSpPr>
          <p:nvPr/>
        </p:nvSpPr>
        <p:spPr>
          <a:xfrm>
            <a:off x="6096000" y="5113867"/>
            <a:ext cx="6011333" cy="164253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/>
              <a:t>F: Curved  with V-shaped polarizer, wavelength restricted to 8.8-9.0AA, open choppers</a:t>
            </a:r>
          </a:p>
          <a:p>
            <a:r>
              <a:rPr lang="en-US" sz="1000" dirty="0"/>
              <a:t>G: Theoretical max, straight guide (slits preserved), V-polarizer, wavelength restricted to 8.8-9.0AA, open choppers</a:t>
            </a:r>
          </a:p>
          <a:p>
            <a:r>
              <a:rPr lang="en-US" sz="1000" dirty="0"/>
              <a:t>H Curved with V-shaped polarizer, </a:t>
            </a:r>
            <a:r>
              <a:rPr lang="en-US" sz="1000" u="sng" dirty="0"/>
              <a:t>2 benders,</a:t>
            </a:r>
            <a:r>
              <a:rPr lang="en-US" sz="1000" dirty="0"/>
              <a:t>  </a:t>
            </a:r>
            <a:r>
              <a:rPr lang="en-US" sz="1000" dirty="0">
                <a:hlinkClick r:id="rId3"/>
              </a:rPr>
              <a:t>PDC1@6.5m</a:t>
            </a:r>
            <a:r>
              <a:rPr lang="en-US" sz="1000" dirty="0"/>
              <a:t> and PDC2@26m</a:t>
            </a:r>
          </a:p>
          <a:p>
            <a:r>
              <a:rPr lang="en-US" sz="1000" dirty="0"/>
              <a:t>I Curved with V-shaped polarizer, </a:t>
            </a:r>
            <a:r>
              <a:rPr lang="en-US" sz="1000" u="sng" dirty="0"/>
              <a:t>2 benders,</a:t>
            </a:r>
            <a:r>
              <a:rPr lang="en-US" sz="1000" dirty="0"/>
              <a:t>  </a:t>
            </a:r>
            <a:r>
              <a:rPr lang="en-US" sz="1000" dirty="0">
                <a:hlinkClick r:id="rId3"/>
              </a:rPr>
              <a:t>PDC1@6.5m</a:t>
            </a:r>
            <a:r>
              <a:rPr lang="en-US" sz="1000" dirty="0"/>
              <a:t> and </a:t>
            </a:r>
            <a:r>
              <a:rPr lang="en-US" sz="1000" dirty="0">
                <a:hlinkClick r:id="rId4"/>
              </a:rPr>
              <a:t>PDC2@42.5m</a:t>
            </a:r>
            <a:endParaRPr lang="en-US" sz="1000" dirty="0"/>
          </a:p>
          <a:p>
            <a:r>
              <a:rPr lang="en-US" sz="1000" dirty="0"/>
              <a:t>K Vertical V polarizer, m=5.5  </a:t>
            </a:r>
            <a:r>
              <a:rPr lang="en-US" sz="1000" u="sng" dirty="0"/>
              <a:t>2 benders,</a:t>
            </a:r>
            <a:r>
              <a:rPr lang="en-US" sz="1000" dirty="0"/>
              <a:t>  </a:t>
            </a:r>
            <a:r>
              <a:rPr lang="en-US" sz="1000" dirty="0">
                <a:hlinkClick r:id="rId3"/>
              </a:rPr>
              <a:t>PDC1@6.5m</a:t>
            </a:r>
            <a:r>
              <a:rPr lang="en-US" sz="1000" dirty="0"/>
              <a:t> and PDC2@42.5m</a:t>
            </a:r>
          </a:p>
          <a:p>
            <a:r>
              <a:rPr lang="en-US" sz="1000" dirty="0"/>
              <a:t>In the options A-F, H, I line of sight is lost at 11.5 meters (just before the bunker wall)</a:t>
            </a:r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pPr marL="0" indent="0">
              <a:buNone/>
            </a:pPr>
            <a:endParaRPr lang="en-US" sz="1000" dirty="0"/>
          </a:p>
          <a:p>
            <a:endParaRPr lang="en-US" sz="1000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B04BABB-D522-C38A-3F4D-4C6B2BA8E6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7041625"/>
              </p:ext>
            </p:extLst>
          </p:nvPr>
        </p:nvGraphicFramePr>
        <p:xfrm>
          <a:off x="8519160" y="1036656"/>
          <a:ext cx="3672840" cy="3859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393874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AB59A-BC88-F1DF-EE9B-C6ED6296F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81075"/>
          </a:xfrm>
        </p:spPr>
        <p:txBody>
          <a:bodyPr/>
          <a:lstStyle/>
          <a:p>
            <a:r>
              <a:rPr lang="en-US" dirty="0"/>
              <a:t>Capture flux vs ANNI proposal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7C71B-202A-B859-DE9E-3E5802859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24999"/>
            <a:ext cx="10325996" cy="1574517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/>
              <a:t>In the 2-bender option</a:t>
            </a:r>
          </a:p>
          <a:p>
            <a:pPr lvl="1"/>
            <a:r>
              <a:rPr lang="en-US" sz="1800" dirty="0"/>
              <a:t>5.5E11 n/s capture flux</a:t>
            </a:r>
          </a:p>
          <a:p>
            <a:pPr lvl="1"/>
            <a:r>
              <a:rPr lang="en-US" sz="1800" dirty="0"/>
              <a:t>15cm W x 13.46 cm H beam at exit (or 2x6cm on top of each other)</a:t>
            </a:r>
          </a:p>
          <a:p>
            <a:r>
              <a:rPr lang="en-US" sz="1800" dirty="0"/>
              <a:t>LOS to the moderator blocked twice in the 2-bender option, before and after the bunker wall</a:t>
            </a:r>
          </a:p>
          <a:p>
            <a:r>
              <a:rPr lang="en-US" sz="1800" dirty="0"/>
              <a:t>LOS not blocked until ~18 m in the original ANNI proposal.</a:t>
            </a:r>
          </a:p>
        </p:txBody>
      </p:sp>
      <p:pic>
        <p:nvPicPr>
          <p:cNvPr id="4" name="Picture 3" descr="A screen shot of a graph&#10;&#10;Description automatically generated">
            <a:extLst>
              <a:ext uri="{FF2B5EF4-FFF2-40B4-BE49-F238E27FC236}">
                <a16:creationId xmlns:a16="http://schemas.microsoft.com/office/drawing/2014/main" id="{4344B5AB-7FCD-F2D0-7481-83E2C3E6270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47553"/>
          <a:stretch/>
        </p:blipFill>
        <p:spPr>
          <a:xfrm>
            <a:off x="1373438" y="962400"/>
            <a:ext cx="3061295" cy="2317040"/>
          </a:xfrm>
          <a:prstGeom prst="rect">
            <a:avLst/>
          </a:prstGeom>
        </p:spPr>
      </p:pic>
      <p:pic>
        <p:nvPicPr>
          <p:cNvPr id="6" name="Picture 5" descr="A screen shot of a graph&#10;&#10;Description automatically generated">
            <a:extLst>
              <a:ext uri="{FF2B5EF4-FFF2-40B4-BE49-F238E27FC236}">
                <a16:creationId xmlns:a16="http://schemas.microsoft.com/office/drawing/2014/main" id="{F3FA7763-AF5A-9B83-F7E4-DE1F2F4423E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47647"/>
          <a:stretch/>
        </p:blipFill>
        <p:spPr>
          <a:xfrm>
            <a:off x="1373438" y="3370374"/>
            <a:ext cx="3061295" cy="19359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7D132DA-1C88-34E7-28BE-D933A6E5C2C3}"/>
              </a:ext>
            </a:extLst>
          </p:cNvPr>
          <p:cNvSpPr txBox="1"/>
          <p:nvPr/>
        </p:nvSpPr>
        <p:spPr>
          <a:xfrm>
            <a:off x="1789189" y="925050"/>
            <a:ext cx="17751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ANNI original,</a:t>
            </a:r>
          </a:p>
          <a:p>
            <a:r>
              <a:rPr lang="en-US" dirty="0">
                <a:solidFill>
                  <a:schemeClr val="bg1"/>
                </a:solidFill>
              </a:rPr>
              <a:t>FOM=7.6E11n/s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C483D80-A4E9-83E5-9AB9-730FF46B83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0413" y="962400"/>
            <a:ext cx="3061295" cy="231704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98CDC44-6AB1-5D73-5FCC-9448058DCB70}"/>
              </a:ext>
            </a:extLst>
          </p:cNvPr>
          <p:cNvSpPr txBox="1"/>
          <p:nvPr/>
        </p:nvSpPr>
        <p:spPr>
          <a:xfrm>
            <a:off x="5030948" y="1939912"/>
            <a:ext cx="24853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 benders, </a:t>
            </a:r>
          </a:p>
          <a:p>
            <a:r>
              <a:rPr lang="en-US" dirty="0" err="1">
                <a:solidFill>
                  <a:schemeClr val="bg1"/>
                </a:solidFill>
              </a:rPr>
              <a:t>curved_pol+Vpol</a:t>
            </a:r>
            <a:r>
              <a:rPr lang="en-US" dirty="0">
                <a:solidFill>
                  <a:schemeClr val="bg1"/>
                </a:solidFill>
              </a:rPr>
              <a:t> (m=3)</a:t>
            </a:r>
          </a:p>
          <a:p>
            <a:r>
              <a:rPr lang="en-US" dirty="0">
                <a:solidFill>
                  <a:schemeClr val="bg1"/>
                </a:solidFill>
              </a:rPr>
              <a:t>FOM=5.5 E11n/s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E4E0C6E-2F53-CC2A-273A-638C49FDCA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00414" y="3370374"/>
            <a:ext cx="3061294" cy="19359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638D90A-EE56-85D0-6942-15CAA0B9978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46843" y="962400"/>
            <a:ext cx="3572638" cy="231704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40406B2-272A-0F82-5241-32D09222069D}"/>
              </a:ext>
            </a:extLst>
          </p:cNvPr>
          <p:cNvSpPr txBox="1"/>
          <p:nvPr/>
        </p:nvSpPr>
        <p:spPr>
          <a:xfrm>
            <a:off x="8678836" y="1939912"/>
            <a:ext cx="19450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 benders, </a:t>
            </a:r>
          </a:p>
          <a:p>
            <a:r>
              <a:rPr lang="en-US" dirty="0" err="1">
                <a:solidFill>
                  <a:schemeClr val="bg1"/>
                </a:solidFill>
              </a:rPr>
              <a:t>Vpol</a:t>
            </a:r>
            <a:r>
              <a:rPr lang="en-US" dirty="0">
                <a:solidFill>
                  <a:schemeClr val="bg1"/>
                </a:solidFill>
              </a:rPr>
              <a:t> (m=5.5)</a:t>
            </a:r>
          </a:p>
          <a:p>
            <a:r>
              <a:rPr lang="en-US" dirty="0">
                <a:solidFill>
                  <a:schemeClr val="bg1"/>
                </a:solidFill>
              </a:rPr>
              <a:t>FOM=5.85 E11n/s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55BF389-59A3-8CAC-83B0-EE9DE240629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46842" y="3370375"/>
            <a:ext cx="3359019" cy="1954624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064F09A-8A80-DF57-8EFA-03633B972743}"/>
              </a:ext>
            </a:extLst>
          </p:cNvPr>
          <p:cNvCxnSpPr/>
          <p:nvPr/>
        </p:nvCxnSpPr>
        <p:spPr>
          <a:xfrm flipV="1">
            <a:off x="8570259" y="3639671"/>
            <a:ext cx="0" cy="15777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935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12518</TotalTime>
  <Words>907</Words>
  <Application>Microsoft Office PowerPoint</Application>
  <PresentationFormat>Widescreen</PresentationFormat>
  <Paragraphs>214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Cambria Math</vt:lpstr>
      <vt:lpstr>Office Theme</vt:lpstr>
      <vt:lpstr>2-bender option for nEDM</vt:lpstr>
      <vt:lpstr>Features of the E5 beam extraction</vt:lpstr>
      <vt:lpstr>Horizontal separating plate </vt:lpstr>
      <vt:lpstr>Guide concept update</vt:lpstr>
      <vt:lpstr>FOM in the cells @ 5MW</vt:lpstr>
      <vt:lpstr>V-polarizer concept proposed by SwissNeutronics</vt:lpstr>
      <vt:lpstr>V-polarizer concept proposed by SwissNeutronics</vt:lpstr>
      <vt:lpstr>FOM in the cells @ 5MW</vt:lpstr>
      <vt:lpstr>Capture flux vs ANNI proposal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Rodion Kolevatov</dc:creator>
  <cp:lastModifiedBy>Rodion Kolevatov</cp:lastModifiedBy>
  <cp:revision>3</cp:revision>
  <dcterms:created xsi:type="dcterms:W3CDTF">2025-01-09T12:50:33Z</dcterms:created>
  <dcterms:modified xsi:type="dcterms:W3CDTF">2025-01-23T14:55:17Z</dcterms:modified>
</cp:coreProperties>
</file>