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rels" ContentType="application/vnd.openxmlformats-package.relationships+xml"/>
  <Default Extension="mp4" ContentType="video/unknown"/>
  <Default Extension="emf" ContentType="image/x-emf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4"/>
  </p:notesMasterIdLst>
  <p:sldIdLst>
    <p:sldId id="256" r:id="rId2"/>
    <p:sldId id="268" r:id="rId3"/>
  </p:sldIdLst>
  <p:sldSz cx="9756775" cy="7315200"/>
  <p:notesSz cx="6858000" cy="9144000"/>
  <p:defaultTextStyle>
    <a:defPPr>
      <a:defRPr lang="en-US"/>
    </a:defPPr>
    <a:lvl1pPr marL="0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1pPr>
    <a:lvl2pPr marL="487741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2pPr>
    <a:lvl3pPr marL="975482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3pPr>
    <a:lvl4pPr marL="1463223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4pPr>
    <a:lvl5pPr marL="1950964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5pPr>
    <a:lvl6pPr marL="2438705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6pPr>
    <a:lvl7pPr marL="2926446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7pPr>
    <a:lvl8pPr marL="3414187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8pPr>
    <a:lvl9pPr marL="3901928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8EB9DC"/>
    <a:srgbClr val="496DAC"/>
    <a:srgbClr val="0094CA"/>
    <a:srgbClr val="0084C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>
        <p:scale>
          <a:sx n="72" d="100"/>
          <a:sy n="72" d="100"/>
        </p:scale>
        <p:origin x="-1000" y="-80"/>
      </p:cViewPr>
      <p:guideLst>
        <p:guide orient="horz" pos="2304"/>
        <p:guide pos="3073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4" Type="http://schemas.openxmlformats.org/officeDocument/2006/relationships/notesMaster" Target="notesMasters/notesMaster1.xml"/><Relationship Id="rId5" Type="http://schemas.openxmlformats.org/officeDocument/2006/relationships/printerSettings" Target="printerSettings/printerSettings1.bin"/><Relationship Id="rId6" Type="http://schemas.openxmlformats.org/officeDocument/2006/relationships/presProps" Target="presProps.xml"/><Relationship Id="rId7" Type="http://schemas.openxmlformats.org/officeDocument/2006/relationships/viewProps" Target="viewProps.xml"/><Relationship Id="rId8" Type="http://schemas.openxmlformats.org/officeDocument/2006/relationships/theme" Target="theme/theme1.xml"/><Relationship Id="rId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7E6C1F0-9D40-1248-9255-F3BBE7F223B4}" type="datetimeFigureOut">
              <a:t>6/4/13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89738D3-7715-0C4A-857D-0EED37D056F4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853418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87840" y="1157620"/>
            <a:ext cx="8781096" cy="48571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/>
                </a:solidFill>
              </a:defRPr>
            </a:lvl1pPr>
            <a:lvl2pPr marL="48774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7548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6322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95096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43870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92644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41418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90192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Click to edit Master subtitle style</a:t>
            </a:r>
            <a:endParaRPr lang="en-US"/>
          </a:p>
        </p:txBody>
      </p:sp>
      <p:sp>
        <p:nvSpPr>
          <p:cNvPr id="7" name="Title Placeholder 1"/>
          <p:cNvSpPr>
            <a:spLocks noGrp="1"/>
          </p:cNvSpPr>
          <p:nvPr>
            <p:ph type="title"/>
          </p:nvPr>
        </p:nvSpPr>
        <p:spPr>
          <a:xfrm>
            <a:off x="487839" y="169318"/>
            <a:ext cx="8781098" cy="785999"/>
          </a:xfrm>
          <a:prstGeom prst="rect">
            <a:avLst/>
          </a:prstGeom>
        </p:spPr>
        <p:txBody>
          <a:bodyPr vert="horz" lIns="97548" tIns="48774" rIns="97548" bIns="48774" rtlCol="0" anchor="ctr">
            <a:normAutofit/>
          </a:bodyPr>
          <a:lstStyle/>
          <a:p>
            <a:r>
              <a:rPr lang="sv-SE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93097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901696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70718" y="4700694"/>
            <a:ext cx="8293259" cy="1452880"/>
          </a:xfrm>
        </p:spPr>
        <p:txBody>
          <a:bodyPr anchor="t"/>
          <a:lstStyle>
            <a:lvl1pPr algn="l">
              <a:defRPr sz="4300" b="1" cap="all"/>
            </a:lvl1pPr>
          </a:lstStyle>
          <a:p>
            <a:r>
              <a:rPr lang="sv-SE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70718" y="3100495"/>
            <a:ext cx="8293259" cy="1600199"/>
          </a:xfrm>
        </p:spPr>
        <p:txBody>
          <a:bodyPr anchor="b"/>
          <a:lstStyle>
            <a:lvl1pPr marL="0" indent="0">
              <a:buNone/>
              <a:defRPr sz="2100">
                <a:solidFill>
                  <a:schemeClr val="tx1">
                    <a:tint val="75000"/>
                  </a:schemeClr>
                </a:solidFill>
              </a:defRPr>
            </a:lvl1pPr>
            <a:lvl2pPr marL="487741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2pPr>
            <a:lvl3pPr marL="975482" indent="0">
              <a:buNone/>
              <a:defRPr sz="1700">
                <a:solidFill>
                  <a:schemeClr val="tx1">
                    <a:tint val="75000"/>
                  </a:schemeClr>
                </a:solidFill>
              </a:defRPr>
            </a:lvl3pPr>
            <a:lvl4pPr marL="1463223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4pPr>
            <a:lvl5pPr marL="1950964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5pPr>
            <a:lvl6pPr marL="2438705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6pPr>
            <a:lvl7pPr marL="2926446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7pPr>
            <a:lvl8pPr marL="3414187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8pPr>
            <a:lvl9pPr marL="3901928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96926758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87839" y="1706880"/>
            <a:ext cx="4309242" cy="4827694"/>
          </a:xfrm>
        </p:spPr>
        <p:txBody>
          <a:bodyPr/>
          <a:lstStyle>
            <a:lvl1pPr>
              <a:defRPr sz="3000"/>
            </a:lvl1pPr>
            <a:lvl2pPr>
              <a:defRPr sz="2600"/>
            </a:lvl2pPr>
            <a:lvl3pPr>
              <a:defRPr sz="2100"/>
            </a:lvl3pPr>
            <a:lvl4pPr>
              <a:defRPr sz="1900"/>
            </a:lvl4pPr>
            <a:lvl5pPr>
              <a:defRPr sz="1900"/>
            </a:lvl5pPr>
            <a:lvl6pPr>
              <a:defRPr sz="1900"/>
            </a:lvl6pPr>
            <a:lvl7pPr>
              <a:defRPr sz="1900"/>
            </a:lvl7pPr>
            <a:lvl8pPr>
              <a:defRPr sz="1900"/>
            </a:lvl8pPr>
            <a:lvl9pPr>
              <a:defRPr sz="1900"/>
            </a:lvl9pPr>
          </a:lstStyle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959694" y="1706880"/>
            <a:ext cx="4309242" cy="4827694"/>
          </a:xfrm>
        </p:spPr>
        <p:txBody>
          <a:bodyPr/>
          <a:lstStyle>
            <a:lvl1pPr>
              <a:defRPr sz="3000"/>
            </a:lvl1pPr>
            <a:lvl2pPr>
              <a:defRPr sz="2600"/>
            </a:lvl2pPr>
            <a:lvl3pPr>
              <a:defRPr sz="2100"/>
            </a:lvl3pPr>
            <a:lvl4pPr>
              <a:defRPr sz="1900"/>
            </a:lvl4pPr>
            <a:lvl5pPr>
              <a:defRPr sz="1900"/>
            </a:lvl5pPr>
            <a:lvl6pPr>
              <a:defRPr sz="1900"/>
            </a:lvl6pPr>
            <a:lvl7pPr>
              <a:defRPr sz="1900"/>
            </a:lvl7pPr>
            <a:lvl8pPr>
              <a:defRPr sz="1900"/>
            </a:lvl8pPr>
            <a:lvl9pPr>
              <a:defRPr sz="1900"/>
            </a:lvl9pPr>
          </a:lstStyle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669042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87839" y="1637454"/>
            <a:ext cx="4310937" cy="682413"/>
          </a:xfrm>
        </p:spPr>
        <p:txBody>
          <a:bodyPr anchor="b"/>
          <a:lstStyle>
            <a:lvl1pPr marL="0" indent="0">
              <a:buNone/>
              <a:defRPr sz="2600" b="1"/>
            </a:lvl1pPr>
            <a:lvl2pPr marL="487741" indent="0">
              <a:buNone/>
              <a:defRPr sz="2100" b="1"/>
            </a:lvl2pPr>
            <a:lvl3pPr marL="975482" indent="0">
              <a:buNone/>
              <a:defRPr sz="1900" b="1"/>
            </a:lvl3pPr>
            <a:lvl4pPr marL="1463223" indent="0">
              <a:buNone/>
              <a:defRPr sz="1700" b="1"/>
            </a:lvl4pPr>
            <a:lvl5pPr marL="1950964" indent="0">
              <a:buNone/>
              <a:defRPr sz="1700" b="1"/>
            </a:lvl5pPr>
            <a:lvl6pPr marL="2438705" indent="0">
              <a:buNone/>
              <a:defRPr sz="1700" b="1"/>
            </a:lvl6pPr>
            <a:lvl7pPr marL="2926446" indent="0">
              <a:buNone/>
              <a:defRPr sz="1700" b="1"/>
            </a:lvl7pPr>
            <a:lvl8pPr marL="3414187" indent="0">
              <a:buNone/>
              <a:defRPr sz="1700" b="1"/>
            </a:lvl8pPr>
            <a:lvl9pPr marL="3901928" indent="0">
              <a:buNone/>
              <a:defRPr sz="1700" b="1"/>
            </a:lvl9pPr>
          </a:lstStyle>
          <a:p>
            <a:pPr lvl="0"/>
            <a:r>
              <a:rPr lang="sv-SE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87839" y="2319867"/>
            <a:ext cx="4310937" cy="4214707"/>
          </a:xfrm>
        </p:spPr>
        <p:txBody>
          <a:bodyPr/>
          <a:lstStyle>
            <a:lvl1pPr>
              <a:defRPr sz="2600"/>
            </a:lvl1pPr>
            <a:lvl2pPr>
              <a:defRPr sz="2100"/>
            </a:lvl2pPr>
            <a:lvl3pPr>
              <a:defRPr sz="1900"/>
            </a:lvl3pPr>
            <a:lvl4pPr>
              <a:defRPr sz="1700"/>
            </a:lvl4pPr>
            <a:lvl5pPr>
              <a:defRPr sz="1700"/>
            </a:lvl5pPr>
            <a:lvl6pPr>
              <a:defRPr sz="1700"/>
            </a:lvl6pPr>
            <a:lvl7pPr>
              <a:defRPr sz="1700"/>
            </a:lvl7pPr>
            <a:lvl8pPr>
              <a:defRPr sz="1700"/>
            </a:lvl8pPr>
            <a:lvl9pPr>
              <a:defRPr sz="1700"/>
            </a:lvl9pPr>
          </a:lstStyle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956307" y="1637454"/>
            <a:ext cx="4312630" cy="682413"/>
          </a:xfrm>
        </p:spPr>
        <p:txBody>
          <a:bodyPr anchor="b"/>
          <a:lstStyle>
            <a:lvl1pPr marL="0" indent="0">
              <a:buNone/>
              <a:defRPr sz="2600" b="1"/>
            </a:lvl1pPr>
            <a:lvl2pPr marL="487741" indent="0">
              <a:buNone/>
              <a:defRPr sz="2100" b="1"/>
            </a:lvl2pPr>
            <a:lvl3pPr marL="975482" indent="0">
              <a:buNone/>
              <a:defRPr sz="1900" b="1"/>
            </a:lvl3pPr>
            <a:lvl4pPr marL="1463223" indent="0">
              <a:buNone/>
              <a:defRPr sz="1700" b="1"/>
            </a:lvl4pPr>
            <a:lvl5pPr marL="1950964" indent="0">
              <a:buNone/>
              <a:defRPr sz="1700" b="1"/>
            </a:lvl5pPr>
            <a:lvl6pPr marL="2438705" indent="0">
              <a:buNone/>
              <a:defRPr sz="1700" b="1"/>
            </a:lvl6pPr>
            <a:lvl7pPr marL="2926446" indent="0">
              <a:buNone/>
              <a:defRPr sz="1700" b="1"/>
            </a:lvl7pPr>
            <a:lvl8pPr marL="3414187" indent="0">
              <a:buNone/>
              <a:defRPr sz="1700" b="1"/>
            </a:lvl8pPr>
            <a:lvl9pPr marL="3901928" indent="0">
              <a:buNone/>
              <a:defRPr sz="1700" b="1"/>
            </a:lvl9pPr>
          </a:lstStyle>
          <a:p>
            <a:pPr lvl="0"/>
            <a:r>
              <a:rPr lang="sv-SE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956307" y="2319867"/>
            <a:ext cx="4312630" cy="4214707"/>
          </a:xfrm>
        </p:spPr>
        <p:txBody>
          <a:bodyPr/>
          <a:lstStyle>
            <a:lvl1pPr>
              <a:defRPr sz="2600"/>
            </a:lvl1pPr>
            <a:lvl2pPr>
              <a:defRPr sz="2100"/>
            </a:lvl2pPr>
            <a:lvl3pPr>
              <a:defRPr sz="1900"/>
            </a:lvl3pPr>
            <a:lvl4pPr>
              <a:defRPr sz="1700"/>
            </a:lvl4pPr>
            <a:lvl5pPr>
              <a:defRPr sz="1700"/>
            </a:lvl5pPr>
            <a:lvl6pPr>
              <a:defRPr sz="1700"/>
            </a:lvl6pPr>
            <a:lvl7pPr>
              <a:defRPr sz="1700"/>
            </a:lvl7pPr>
            <a:lvl8pPr>
              <a:defRPr sz="1700"/>
            </a:lvl8pPr>
            <a:lvl9pPr>
              <a:defRPr sz="1700"/>
            </a:lvl9pPr>
          </a:lstStyle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5746328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4238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72650423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7839" y="291253"/>
            <a:ext cx="3209912" cy="1239520"/>
          </a:xfrm>
        </p:spPr>
        <p:txBody>
          <a:bodyPr anchor="b"/>
          <a:lstStyle>
            <a:lvl1pPr algn="l">
              <a:defRPr sz="2100" b="1"/>
            </a:lvl1pPr>
          </a:lstStyle>
          <a:p>
            <a:r>
              <a:rPr lang="sv-SE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4628" y="291254"/>
            <a:ext cx="5454308" cy="6243321"/>
          </a:xfrm>
        </p:spPr>
        <p:txBody>
          <a:bodyPr/>
          <a:lstStyle>
            <a:lvl1pPr>
              <a:defRPr sz="3400"/>
            </a:lvl1pPr>
            <a:lvl2pPr>
              <a:defRPr sz="3000"/>
            </a:lvl2pPr>
            <a:lvl3pPr>
              <a:defRPr sz="2600"/>
            </a:lvl3pPr>
            <a:lvl4pPr>
              <a:defRPr sz="2100"/>
            </a:lvl4pPr>
            <a:lvl5pPr>
              <a:defRPr sz="2100"/>
            </a:lvl5pPr>
            <a:lvl6pPr>
              <a:defRPr sz="2100"/>
            </a:lvl6pPr>
            <a:lvl7pPr>
              <a:defRPr sz="2100"/>
            </a:lvl7pPr>
            <a:lvl8pPr>
              <a:defRPr sz="2100"/>
            </a:lvl8pPr>
            <a:lvl9pPr>
              <a:defRPr sz="2100"/>
            </a:lvl9pPr>
          </a:lstStyle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87839" y="1530774"/>
            <a:ext cx="3209912" cy="5003801"/>
          </a:xfrm>
        </p:spPr>
        <p:txBody>
          <a:bodyPr/>
          <a:lstStyle>
            <a:lvl1pPr marL="0" indent="0">
              <a:buNone/>
              <a:defRPr sz="1500"/>
            </a:lvl1pPr>
            <a:lvl2pPr marL="487741" indent="0">
              <a:buNone/>
              <a:defRPr sz="1300"/>
            </a:lvl2pPr>
            <a:lvl3pPr marL="975482" indent="0">
              <a:buNone/>
              <a:defRPr sz="1100"/>
            </a:lvl3pPr>
            <a:lvl4pPr marL="1463223" indent="0">
              <a:buNone/>
              <a:defRPr sz="1000"/>
            </a:lvl4pPr>
            <a:lvl5pPr marL="1950964" indent="0">
              <a:buNone/>
              <a:defRPr sz="1000"/>
            </a:lvl5pPr>
            <a:lvl6pPr marL="2438705" indent="0">
              <a:buNone/>
              <a:defRPr sz="1000"/>
            </a:lvl6pPr>
            <a:lvl7pPr marL="2926446" indent="0">
              <a:buNone/>
              <a:defRPr sz="1000"/>
            </a:lvl7pPr>
            <a:lvl8pPr marL="3414187" indent="0">
              <a:buNone/>
              <a:defRPr sz="1000"/>
            </a:lvl8pPr>
            <a:lvl9pPr marL="3901928" indent="0">
              <a:buNone/>
              <a:defRPr sz="1000"/>
            </a:lvl9pPr>
          </a:lstStyle>
          <a:p>
            <a:pPr lvl="0"/>
            <a:r>
              <a:rPr lang="sv-SE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1577706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12396" y="5120640"/>
            <a:ext cx="5854065" cy="604521"/>
          </a:xfrm>
        </p:spPr>
        <p:txBody>
          <a:bodyPr anchor="b"/>
          <a:lstStyle>
            <a:lvl1pPr algn="l">
              <a:defRPr sz="2100" b="1"/>
            </a:lvl1pPr>
          </a:lstStyle>
          <a:p>
            <a:r>
              <a:rPr lang="sv-SE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912396" y="653627"/>
            <a:ext cx="5854065" cy="4389120"/>
          </a:xfrm>
        </p:spPr>
        <p:txBody>
          <a:bodyPr/>
          <a:lstStyle>
            <a:lvl1pPr marL="0" indent="0">
              <a:buNone/>
              <a:defRPr sz="3400"/>
            </a:lvl1pPr>
            <a:lvl2pPr marL="487741" indent="0">
              <a:buNone/>
              <a:defRPr sz="3000"/>
            </a:lvl2pPr>
            <a:lvl3pPr marL="975482" indent="0">
              <a:buNone/>
              <a:defRPr sz="2600"/>
            </a:lvl3pPr>
            <a:lvl4pPr marL="1463223" indent="0">
              <a:buNone/>
              <a:defRPr sz="2100"/>
            </a:lvl4pPr>
            <a:lvl5pPr marL="1950964" indent="0">
              <a:buNone/>
              <a:defRPr sz="2100"/>
            </a:lvl5pPr>
            <a:lvl6pPr marL="2438705" indent="0">
              <a:buNone/>
              <a:defRPr sz="2100"/>
            </a:lvl6pPr>
            <a:lvl7pPr marL="2926446" indent="0">
              <a:buNone/>
              <a:defRPr sz="2100"/>
            </a:lvl7pPr>
            <a:lvl8pPr marL="3414187" indent="0">
              <a:buNone/>
              <a:defRPr sz="2100"/>
            </a:lvl8pPr>
            <a:lvl9pPr marL="3901928" indent="0">
              <a:buNone/>
              <a:defRPr sz="21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912396" y="5725161"/>
            <a:ext cx="5854065" cy="858519"/>
          </a:xfrm>
        </p:spPr>
        <p:txBody>
          <a:bodyPr/>
          <a:lstStyle>
            <a:lvl1pPr marL="0" indent="0">
              <a:buNone/>
              <a:defRPr sz="1500"/>
            </a:lvl1pPr>
            <a:lvl2pPr marL="487741" indent="0">
              <a:buNone/>
              <a:defRPr sz="1300"/>
            </a:lvl2pPr>
            <a:lvl3pPr marL="975482" indent="0">
              <a:buNone/>
              <a:defRPr sz="1100"/>
            </a:lvl3pPr>
            <a:lvl4pPr marL="1463223" indent="0">
              <a:buNone/>
              <a:defRPr sz="1000"/>
            </a:lvl4pPr>
            <a:lvl5pPr marL="1950964" indent="0">
              <a:buNone/>
              <a:defRPr sz="1000"/>
            </a:lvl5pPr>
            <a:lvl6pPr marL="2438705" indent="0">
              <a:buNone/>
              <a:defRPr sz="1000"/>
            </a:lvl6pPr>
            <a:lvl7pPr marL="2926446" indent="0">
              <a:buNone/>
              <a:defRPr sz="1000"/>
            </a:lvl7pPr>
            <a:lvl8pPr marL="3414187" indent="0">
              <a:buNone/>
              <a:defRPr sz="1000"/>
            </a:lvl8pPr>
            <a:lvl9pPr marL="3901928" indent="0">
              <a:buNone/>
              <a:defRPr sz="1000"/>
            </a:lvl9pPr>
          </a:lstStyle>
          <a:p>
            <a:pPr lvl="0"/>
            <a:r>
              <a:rPr lang="sv-SE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01330827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929329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073662" y="292948"/>
            <a:ext cx="2195274" cy="6241627"/>
          </a:xfrm>
        </p:spPr>
        <p:txBody>
          <a:bodyPr vert="eaVert"/>
          <a:lstStyle/>
          <a:p>
            <a:r>
              <a:rPr lang="sv-SE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87839" y="292948"/>
            <a:ext cx="6423210" cy="6241627"/>
          </a:xfrm>
        </p:spPr>
        <p:txBody>
          <a:bodyPr vert="eaVert"/>
          <a:lstStyle/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4553585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364023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theme" Target="../theme/theme1.xml"/><Relationship Id="rId14" Type="http://schemas.openxmlformats.org/officeDocument/2006/relationships/image" Target="../media/image1.emf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87839" y="169319"/>
            <a:ext cx="8781098" cy="643482"/>
          </a:xfrm>
          <a:prstGeom prst="rect">
            <a:avLst/>
          </a:prstGeom>
        </p:spPr>
        <p:txBody>
          <a:bodyPr vert="horz" lIns="97548" tIns="48774" rIns="97548" bIns="48774" rtlCol="0" anchor="ctr">
            <a:normAutofit/>
          </a:bodyPr>
          <a:lstStyle/>
          <a:p>
            <a:r>
              <a:rPr lang="sv-SE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87839" y="1234842"/>
            <a:ext cx="8781098" cy="4827694"/>
          </a:xfrm>
          <a:prstGeom prst="rect">
            <a:avLst/>
          </a:prstGeom>
        </p:spPr>
        <p:txBody>
          <a:bodyPr vert="horz" lIns="97548" tIns="48774" rIns="97548" bIns="48774" rtlCol="0">
            <a:normAutofit/>
          </a:bodyPr>
          <a:lstStyle/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87839" y="6780107"/>
            <a:ext cx="2276581" cy="389467"/>
          </a:xfrm>
          <a:prstGeom prst="rect">
            <a:avLst/>
          </a:prstGeom>
        </p:spPr>
        <p:txBody>
          <a:bodyPr vert="horz" lIns="97548" tIns="48774" rIns="97548" bIns="48774" rtlCol="0" anchor="ctr"/>
          <a:lstStyle>
            <a:lvl1pPr algn="l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D8122E6-B24E-3144-9B09-FA6699224100}" type="datetimeFigureOut">
              <a:t>6/4/13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333565" y="6780107"/>
            <a:ext cx="3089645" cy="389467"/>
          </a:xfrm>
          <a:prstGeom prst="rect">
            <a:avLst/>
          </a:prstGeom>
        </p:spPr>
        <p:txBody>
          <a:bodyPr vert="horz" lIns="97548" tIns="48774" rIns="97548" bIns="48774" rtlCol="0" anchor="ctr"/>
          <a:lstStyle>
            <a:lvl1pPr algn="ct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992355" y="6780107"/>
            <a:ext cx="2276581" cy="389467"/>
          </a:xfrm>
          <a:prstGeom prst="rect">
            <a:avLst/>
          </a:prstGeom>
        </p:spPr>
        <p:txBody>
          <a:bodyPr vert="horz" lIns="97548" tIns="48774" rIns="97548" bIns="48774" rtlCol="0" anchor="ctr"/>
          <a:lstStyle>
            <a:lvl1pPr algn="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C28833C-A449-5240-9838-2D5CFB7CE9FE}" type="slidenum">
              <a:t>‹#›</a:t>
            </a:fld>
            <a:endParaRPr lang="en-US"/>
          </a:p>
        </p:txBody>
      </p:sp>
      <p:pic>
        <p:nvPicPr>
          <p:cNvPr id="7" name="Picture 6" descr="banner_PPT_ess.pdf"/>
          <p:cNvPicPr>
            <a:picLocks noChangeAspect="1"/>
          </p:cNvPicPr>
          <p:nvPr userDrawn="1"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62390"/>
            <a:ext cx="9756775" cy="952810"/>
          </a:xfrm>
          <a:prstGeom prst="rect">
            <a:avLst/>
          </a:prstGeom>
          <a:ln>
            <a:noFill/>
          </a:ln>
          <a:effectLst>
            <a:outerShdw blurRad="82550" dist="50800" dir="16200000" algn="tl" rotWithShape="0">
              <a:srgbClr val="333333">
                <a:alpha val="15000"/>
              </a:srgbClr>
            </a:outerShdw>
          </a:effectLst>
        </p:spPr>
      </p:pic>
      <p:sp>
        <p:nvSpPr>
          <p:cNvPr id="8" name="Slide Number Placeholder 4"/>
          <p:cNvSpPr txBox="1">
            <a:spLocks/>
          </p:cNvSpPr>
          <p:nvPr userDrawn="1"/>
        </p:nvSpPr>
        <p:spPr>
          <a:xfrm>
            <a:off x="6546839" y="6482947"/>
            <a:ext cx="2998127" cy="389467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87741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75482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463223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950964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438705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26446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14187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901928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r>
              <a:rPr lang="en-US" sz="1400">
                <a:solidFill>
                  <a:schemeClr val="bg1"/>
                </a:solidFill>
                <a:latin typeface="Helvetica"/>
                <a:cs typeface="Helvetica"/>
              </a:rPr>
              <a:t>ESS 2012-06-07</a:t>
            </a:r>
          </a:p>
        </p:txBody>
      </p:sp>
    </p:spTree>
    <p:extLst>
      <p:ext uri="{BB962C8B-B14F-4D97-AF65-F5344CB8AC3E}">
        <p14:creationId xmlns:p14="http://schemas.microsoft.com/office/powerpoint/2010/main" val="395619939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ctr" defTabSz="487741" rtl="0" eaLnBrk="1" latinLnBrk="0" hangingPunct="1">
        <a:spcBef>
          <a:spcPct val="0"/>
        </a:spcBef>
        <a:buNone/>
        <a:defRPr sz="3200" b="1" kern="1200">
          <a:solidFill>
            <a:srgbClr val="0094CA"/>
          </a:solidFill>
          <a:latin typeface="+mn-lt"/>
          <a:ea typeface="+mj-ea"/>
          <a:cs typeface="Helvetica"/>
        </a:defRPr>
      </a:lvl1pPr>
    </p:titleStyle>
    <p:bodyStyle>
      <a:lvl1pPr marL="365806" indent="-365806" algn="l" defTabSz="487741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Helvetica"/>
        </a:defRPr>
      </a:lvl1pPr>
      <a:lvl2pPr marL="792579" indent="-304838" algn="l" defTabSz="487741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Helvetica"/>
        </a:defRPr>
      </a:lvl2pPr>
      <a:lvl3pPr marL="1219352" indent="-243870" algn="l" defTabSz="487741" rtl="0" eaLnBrk="1" latinLnBrk="0" hangingPunct="1">
        <a:spcBef>
          <a:spcPct val="20000"/>
        </a:spcBef>
        <a:buFont typeface="Arial"/>
        <a:buChar char="•"/>
        <a:defRPr sz="1600" kern="1200">
          <a:solidFill>
            <a:schemeClr val="tx1"/>
          </a:solidFill>
          <a:latin typeface="+mn-lt"/>
          <a:ea typeface="+mn-ea"/>
          <a:cs typeface="Helvetica"/>
        </a:defRPr>
      </a:lvl3pPr>
      <a:lvl4pPr marL="1707093" indent="-243870" algn="l" defTabSz="487741" rtl="0" eaLnBrk="1" latinLnBrk="0" hangingPunct="1">
        <a:spcBef>
          <a:spcPct val="20000"/>
        </a:spcBef>
        <a:buFont typeface="Arial"/>
        <a:buChar char="–"/>
        <a:defRPr sz="1400" kern="1200">
          <a:solidFill>
            <a:schemeClr val="tx1"/>
          </a:solidFill>
          <a:latin typeface="+mn-lt"/>
          <a:ea typeface="+mn-ea"/>
          <a:cs typeface="Helvetica"/>
        </a:defRPr>
      </a:lvl4pPr>
      <a:lvl5pPr marL="2194834" indent="-243870" algn="l" defTabSz="487741" rtl="0" eaLnBrk="1" latinLnBrk="0" hangingPunct="1">
        <a:spcBef>
          <a:spcPct val="20000"/>
        </a:spcBef>
        <a:buFont typeface="Arial"/>
        <a:buChar char="»"/>
        <a:defRPr sz="1200" kern="1200">
          <a:solidFill>
            <a:schemeClr val="tx1"/>
          </a:solidFill>
          <a:latin typeface="+mn-lt"/>
          <a:ea typeface="+mn-ea"/>
          <a:cs typeface="Helvetica"/>
        </a:defRPr>
      </a:lvl5pPr>
      <a:lvl6pPr marL="2682575" indent="-243870" algn="l" defTabSz="487741" rtl="0" eaLnBrk="1" latinLnBrk="0" hangingPunct="1">
        <a:spcBef>
          <a:spcPct val="20000"/>
        </a:spcBef>
        <a:buFont typeface="Arial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6pPr>
      <a:lvl7pPr marL="3170316" indent="-243870" algn="l" defTabSz="487741" rtl="0" eaLnBrk="1" latinLnBrk="0" hangingPunct="1">
        <a:spcBef>
          <a:spcPct val="20000"/>
        </a:spcBef>
        <a:buFont typeface="Arial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7pPr>
      <a:lvl8pPr marL="3658057" indent="-243870" algn="l" defTabSz="487741" rtl="0" eaLnBrk="1" latinLnBrk="0" hangingPunct="1">
        <a:spcBef>
          <a:spcPct val="20000"/>
        </a:spcBef>
        <a:buFont typeface="Arial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8pPr>
      <a:lvl9pPr marL="4145798" indent="-243870" algn="l" defTabSz="487741" rtl="0" eaLnBrk="1" latinLnBrk="0" hangingPunct="1">
        <a:spcBef>
          <a:spcPct val="20000"/>
        </a:spcBef>
        <a:buFont typeface="Arial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1pPr>
      <a:lvl2pPr marL="487741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2pPr>
      <a:lvl3pPr marL="975482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3pPr>
      <a:lvl4pPr marL="1463223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950964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5pPr>
      <a:lvl6pPr marL="2438705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6pPr>
      <a:lvl7pPr marL="2926446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7pPr>
      <a:lvl8pPr marL="3414187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8pPr>
      <a:lvl9pPr marL="3901928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2.emf"/><Relationship Id="rId3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4.png"/><Relationship Id="rId1" Type="http://schemas.microsoft.com/office/2007/relationships/media" Target="../media/media1.mp4"/><Relationship Id="rId2" Type="http://schemas.openxmlformats.org/officeDocument/2006/relationships/video" Target="../media/media1.mp4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ESS_frugal_PPT.pdf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9525" y="-1"/>
            <a:ext cx="9766300" cy="7324725"/>
          </a:xfrm>
          <a:prstGeom prst="rect">
            <a:avLst/>
          </a:prstGeom>
        </p:spPr>
      </p:pic>
      <p:pic>
        <p:nvPicPr>
          <p:cNvPr id="5" name="Picture 4" descr="ESS_outline_logo_white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02375" y="292100"/>
            <a:ext cx="3006725" cy="1795552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673100" y="3848100"/>
            <a:ext cx="4136319" cy="198515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lnSpc>
                <a:spcPct val="130000"/>
              </a:lnSpc>
            </a:pPr>
            <a:r>
              <a:rPr lang="en-US" sz="6000" b="1">
                <a:solidFill>
                  <a:srgbClr val="FFFFFF"/>
                </a:solidFill>
                <a:cs typeface="Helvetica"/>
              </a:rPr>
              <a:t>ESS</a:t>
            </a:r>
          </a:p>
          <a:p>
            <a:pPr>
              <a:lnSpc>
                <a:spcPct val="130000"/>
              </a:lnSpc>
            </a:pPr>
            <a:r>
              <a:rPr lang="en-US" sz="3600">
                <a:solidFill>
                  <a:srgbClr val="FFFFFF"/>
                </a:solidFill>
                <a:cs typeface="Helvetica"/>
              </a:rPr>
              <a:t>Science for Society</a:t>
            </a:r>
            <a:endParaRPr lang="en-US" sz="2400">
              <a:solidFill>
                <a:srgbClr val="FFFFFF"/>
              </a:solidFill>
              <a:cs typeface="Helvetica"/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673100" y="6009873"/>
            <a:ext cx="1891451" cy="43858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lnSpc>
                <a:spcPct val="130000"/>
              </a:lnSpc>
            </a:pPr>
            <a:r>
              <a:rPr lang="en-US" sz="1800">
                <a:solidFill>
                  <a:srgbClr val="FFFFFF"/>
                </a:solidFill>
                <a:cs typeface="Helvetica"/>
              </a:rPr>
              <a:t>ESS 2013-06-07</a:t>
            </a:r>
          </a:p>
        </p:txBody>
      </p:sp>
    </p:spTree>
    <p:extLst>
      <p:ext uri="{BB962C8B-B14F-4D97-AF65-F5344CB8AC3E}">
        <p14:creationId xmlns:p14="http://schemas.microsoft.com/office/powerpoint/2010/main" val="23360269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 xmlns:p14="http://schemas.microsoft.com/office/powerpoint/2010/main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0" y="0"/>
            <a:ext cx="9756776" cy="1673325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" name="TDR_short_v2.mp4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901700"/>
            <a:ext cx="9756776" cy="54879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324662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xmlns:p14="http://schemas.microsoft.com/office/powerpoint/2010/main" spd="med">
        <p:fade/>
      </p:transition>
    </mc:Fallback>
  </mc:AlternateContent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Custom 1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0084C0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2723</TotalTime>
  <Words>10</Words>
  <Application>Microsoft Macintosh PowerPoint</Application>
  <PresentationFormat>Custom</PresentationFormat>
  <Paragraphs>3</Paragraphs>
  <Slides>2</Slides>
  <Notes>0</Notes>
  <HiddenSlides>0</HiddenSlides>
  <MMClips>1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3" baseType="lpstr">
      <vt:lpstr>Office Theme</vt:lpstr>
      <vt:lpstr>PowerPoint Presentation</vt:lpstr>
      <vt:lpstr>PowerPoint Presentation</vt:lpstr>
    </vt:vector>
  </TitlesOfParts>
  <Company>European Spallation Source ESS AB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Karl McFaul</dc:creator>
  <cp:lastModifiedBy>Christine Darve</cp:lastModifiedBy>
  <cp:revision>46</cp:revision>
  <dcterms:created xsi:type="dcterms:W3CDTF">2013-05-31T12:46:48Z</dcterms:created>
  <dcterms:modified xsi:type="dcterms:W3CDTF">2013-06-04T16:12:34Z</dcterms:modified>
</cp:coreProperties>
</file>