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tiff" ContentType="image/tiff"/>
  <Default Extension="vml" ContentType="application/vnd.openxmlformats-officedocument.vmlDrawing"/>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4.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685" r:id="rId3"/>
    <p:sldMasterId id="2147483697" r:id="rId4"/>
  </p:sldMasterIdLst>
  <p:notesMasterIdLst>
    <p:notesMasterId r:id="rId34"/>
  </p:notesMasterIdLst>
  <p:sldIdLst>
    <p:sldId id="256" r:id="rId5"/>
    <p:sldId id="257" r:id="rId6"/>
    <p:sldId id="2651" r:id="rId7"/>
    <p:sldId id="258" r:id="rId8"/>
    <p:sldId id="259" r:id="rId9"/>
    <p:sldId id="2654" r:id="rId10"/>
    <p:sldId id="2655" r:id="rId11"/>
    <p:sldId id="2656" r:id="rId12"/>
    <p:sldId id="2657" r:id="rId13"/>
    <p:sldId id="2660" r:id="rId14"/>
    <p:sldId id="2130" r:id="rId15"/>
    <p:sldId id="2131" r:id="rId16"/>
    <p:sldId id="2658" r:id="rId17"/>
    <p:sldId id="2659" r:id="rId18"/>
    <p:sldId id="2672" r:id="rId19"/>
    <p:sldId id="2673" r:id="rId20"/>
    <p:sldId id="2670" r:id="rId21"/>
    <p:sldId id="2137" r:id="rId22"/>
    <p:sldId id="2136" r:id="rId23"/>
    <p:sldId id="2101" r:id="rId24"/>
    <p:sldId id="2631" r:id="rId25"/>
    <p:sldId id="2671" r:id="rId26"/>
    <p:sldId id="2675" r:id="rId27"/>
    <p:sldId id="2647" r:id="rId28"/>
    <p:sldId id="1220" r:id="rId29"/>
    <p:sldId id="2676" r:id="rId30"/>
    <p:sldId id="2669" r:id="rId31"/>
    <p:sldId id="1216" r:id="rId32"/>
    <p:sldId id="2677" r:id="rId33"/>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817" userDrawn="1">
          <p15:clr>
            <a:srgbClr val="A4A3A4"/>
          </p15:clr>
        </p15:guide>
        <p15:guide id="3" orient="horz"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1570" autoAdjust="0"/>
    <p:restoredTop sz="71903" autoAdjust="0"/>
  </p:normalViewPr>
  <p:slideViewPr>
    <p:cSldViewPr snapToGrid="0" showGuides="1">
      <p:cViewPr varScale="1">
        <p:scale>
          <a:sx n="70" d="100"/>
          <a:sy n="70" d="100"/>
        </p:scale>
        <p:origin x="58" y="48"/>
      </p:cViewPr>
      <p:guideLst>
        <p:guide pos="3817"/>
        <p:guide orient="horz" pos="216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slideMaster" Target="slideMasters/slideMaster3.xml"/></Relationships>
</file>

<file path=ppt/charts/_rels/chart1.xml.rels><?xml version="1.0" encoding="UTF-8" standalone="yes"?>
<Relationships xmlns="http://schemas.openxmlformats.org/package/2006/relationships"><Relationship Id="rId3" Type="http://schemas.openxmlformats.org/officeDocument/2006/relationships/oleObject" Target="file:///D:\File_Work\&#22810;&#29289;&#29702;&#35889;&#20202;\MPI&#36816;&#34892;\&#35889;&#20202;&#25991;&#31456;&#21457;&#34920;&#32479;&#35745;\&#32479;&#35745;&#34920;.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4816397750839109"/>
          <c:y val="0.125138402286952"/>
          <c:w val="0.5444230821893562"/>
          <c:h val="0.7487140872746596"/>
        </c:manualLayout>
      </c:layout>
      <c:doughnutChart>
        <c:varyColors val="1"/>
        <c:ser>
          <c:idx val="0"/>
          <c:order val="0"/>
          <c:dPt>
            <c:idx val="0"/>
            <c:bubble3D val="0"/>
            <c:spPr>
              <a:solidFill>
                <a:schemeClr val="accent1"/>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1-F702-457D-8C56-F31D1FD205C7}"/>
              </c:ext>
            </c:extLst>
          </c:dPt>
          <c:dPt>
            <c:idx val="1"/>
            <c:bubble3D val="0"/>
            <c:spPr>
              <a:solidFill>
                <a:schemeClr val="accent2"/>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3-F702-457D-8C56-F31D1FD205C7}"/>
              </c:ext>
            </c:extLst>
          </c:dPt>
          <c:dPt>
            <c:idx val="2"/>
            <c:bubble3D val="0"/>
            <c:spPr>
              <a:solidFill>
                <a:schemeClr val="accent3"/>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5-F702-457D-8C56-F31D1FD205C7}"/>
              </c:ext>
            </c:extLst>
          </c:dPt>
          <c:dPt>
            <c:idx val="3"/>
            <c:bubble3D val="0"/>
            <c:spPr>
              <a:solidFill>
                <a:schemeClr val="accent4"/>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7-F702-457D-8C56-F31D1FD205C7}"/>
              </c:ext>
            </c:extLst>
          </c:dPt>
          <c:dPt>
            <c:idx val="4"/>
            <c:bubble3D val="0"/>
            <c:spPr>
              <a:solidFill>
                <a:schemeClr val="accent5"/>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9-F702-457D-8C56-F31D1FD205C7}"/>
              </c:ext>
            </c:extLst>
          </c:dPt>
          <c:dPt>
            <c:idx val="5"/>
            <c:bubble3D val="0"/>
            <c:spPr>
              <a:solidFill>
                <a:schemeClr val="accent6"/>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B-F702-457D-8C56-F31D1FD205C7}"/>
              </c:ext>
            </c:extLst>
          </c:dPt>
          <c:dLbls>
            <c:dLbl>
              <c:idx val="0"/>
              <c:layout>
                <c:manualLayout>
                  <c:x val="0"/>
                  <c:y val="-0.18081658644279763"/>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F702-457D-8C56-F31D1FD205C7}"/>
                </c:ext>
              </c:extLst>
            </c:dLbl>
            <c:dLbl>
              <c:idx val="1"/>
              <c:layout>
                <c:manualLayout>
                  <c:x val="0.1060320373713672"/>
                  <c:y val="-0.1399870346653917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F702-457D-8C56-F31D1FD205C7}"/>
                </c:ext>
              </c:extLst>
            </c:dLbl>
            <c:dLbl>
              <c:idx val="2"/>
              <c:layout>
                <c:manualLayout>
                  <c:x val="0.116635241108504"/>
                  <c:y val="-6.1244327666108878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F702-457D-8C56-F31D1FD205C7}"/>
                </c:ext>
              </c:extLst>
            </c:dLbl>
            <c:dLbl>
              <c:idx val="3"/>
              <c:layout>
                <c:manualLayout>
                  <c:x val="0.16965125979418763"/>
                  <c:y val="2.9163965555289943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F702-457D-8C56-F31D1FD205C7}"/>
                </c:ext>
              </c:extLst>
            </c:dLbl>
            <c:dLbl>
              <c:idx val="4"/>
              <c:layout>
                <c:manualLayout>
                  <c:x val="-0.18025446353132438"/>
                  <c:y val="-8.7491896665869831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9-F702-457D-8C56-F31D1FD205C7}"/>
                </c:ext>
              </c:extLst>
            </c:dLbl>
            <c:dLbl>
              <c:idx val="5"/>
              <c:layout>
                <c:manualLayout>
                  <c:x val="-9.1187552139375863E-2"/>
                  <c:y val="-0.11957225877668877"/>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B-F702-457D-8C56-F31D1FD205C7}"/>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zh-CN"/>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Sheet1!$E$1:$E$6</c:f>
              <c:strCache>
                <c:ptCount val="6"/>
                <c:pt idx="0">
                  <c:v>Glass</c:v>
                </c:pt>
                <c:pt idx="1">
                  <c:v>Catalysis</c:v>
                </c:pt>
                <c:pt idx="2">
                  <c:v>Alloy</c:v>
                </c:pt>
                <c:pt idx="3">
                  <c:v>Functional materials</c:v>
                </c:pt>
                <c:pt idx="4">
                  <c:v>Energy</c:v>
                </c:pt>
                <c:pt idx="5">
                  <c:v>Other</c:v>
                </c:pt>
              </c:strCache>
            </c:strRef>
          </c:cat>
          <c:val>
            <c:numRef>
              <c:f>Sheet1!$F$1:$F$6</c:f>
              <c:numCache>
                <c:formatCode>General</c:formatCode>
                <c:ptCount val="6"/>
                <c:pt idx="0">
                  <c:v>0.06</c:v>
                </c:pt>
                <c:pt idx="1">
                  <c:v>0.04</c:v>
                </c:pt>
                <c:pt idx="2">
                  <c:v>0.14000000000000001</c:v>
                </c:pt>
                <c:pt idx="3">
                  <c:v>0.17</c:v>
                </c:pt>
                <c:pt idx="4">
                  <c:v>0.47</c:v>
                </c:pt>
                <c:pt idx="5">
                  <c:v>0.12</c:v>
                </c:pt>
              </c:numCache>
            </c:numRef>
          </c:val>
          <c:extLst>
            <c:ext xmlns:c16="http://schemas.microsoft.com/office/drawing/2014/chart" uri="{C3380CC4-5D6E-409C-BE32-E72D297353CC}">
              <c16:uniqueId val="{0000000C-F702-457D-8C56-F31D1FD205C7}"/>
            </c:ext>
          </c:extLst>
        </c:ser>
        <c:dLbls>
          <c:showLegendKey val="0"/>
          <c:showVal val="0"/>
          <c:showCatName val="1"/>
          <c:showSerName val="0"/>
          <c:showPercent val="1"/>
          <c:showBubbleSize val="0"/>
          <c:showLeaderLines val="1"/>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zh-CN"/>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6179789797156639E-2"/>
          <c:y val="2.6513553288020019E-3"/>
          <c:w val="0.91125662603442259"/>
          <c:h val="0.79836327715896926"/>
        </c:manualLayout>
      </c:layout>
      <c:barChart>
        <c:barDir val="col"/>
        <c:grouping val="clustered"/>
        <c:varyColors val="0"/>
        <c:ser>
          <c:idx val="0"/>
          <c:order val="0"/>
          <c:tx>
            <c:strRef>
              <c:f>Sheet1!$B$1</c:f>
              <c:strCache>
                <c:ptCount val="1"/>
                <c:pt idx="0">
                  <c:v>申请课题</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zh-CN"/>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2021试运行</c:v>
                </c:pt>
                <c:pt idx="1">
                  <c:v>2021年下</c:v>
                </c:pt>
                <c:pt idx="2">
                  <c:v>2022年上</c:v>
                </c:pt>
                <c:pt idx="3">
                  <c:v>2022年下</c:v>
                </c:pt>
                <c:pt idx="4">
                  <c:v>2023年上</c:v>
                </c:pt>
                <c:pt idx="5">
                  <c:v>2023年下</c:v>
                </c:pt>
                <c:pt idx="6">
                  <c:v>2024年上</c:v>
                </c:pt>
                <c:pt idx="7">
                  <c:v>2024年下</c:v>
                </c:pt>
                <c:pt idx="8">
                  <c:v>2025年上</c:v>
                </c:pt>
              </c:strCache>
            </c:strRef>
          </c:cat>
          <c:val>
            <c:numRef>
              <c:f>Sheet1!$B$2:$B$10</c:f>
              <c:numCache>
                <c:formatCode>General</c:formatCode>
                <c:ptCount val="9"/>
                <c:pt idx="1">
                  <c:v>123</c:v>
                </c:pt>
                <c:pt idx="2">
                  <c:v>176</c:v>
                </c:pt>
                <c:pt idx="3">
                  <c:v>146</c:v>
                </c:pt>
                <c:pt idx="4">
                  <c:v>111</c:v>
                </c:pt>
                <c:pt idx="5">
                  <c:v>116</c:v>
                </c:pt>
                <c:pt idx="6">
                  <c:v>128</c:v>
                </c:pt>
                <c:pt idx="7">
                  <c:v>151</c:v>
                </c:pt>
                <c:pt idx="8">
                  <c:v>135</c:v>
                </c:pt>
              </c:numCache>
            </c:numRef>
          </c:val>
          <c:extLst>
            <c:ext xmlns:c16="http://schemas.microsoft.com/office/drawing/2014/chart" uri="{C3380CC4-5D6E-409C-BE32-E72D297353CC}">
              <c16:uniqueId val="{00000000-4A24-46E7-8792-7F7B95B3AC5C}"/>
            </c:ext>
          </c:extLst>
        </c:ser>
        <c:ser>
          <c:idx val="1"/>
          <c:order val="1"/>
          <c:tx>
            <c:strRef>
              <c:f>Sheet1!$C$1</c:f>
              <c:strCache>
                <c:ptCount val="1"/>
                <c:pt idx="0">
                  <c:v>MPI通过与完成</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zh-CN"/>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2021试运行</c:v>
                </c:pt>
                <c:pt idx="1">
                  <c:v>2021年下</c:v>
                </c:pt>
                <c:pt idx="2">
                  <c:v>2022年上</c:v>
                </c:pt>
                <c:pt idx="3">
                  <c:v>2022年下</c:v>
                </c:pt>
                <c:pt idx="4">
                  <c:v>2023年上</c:v>
                </c:pt>
                <c:pt idx="5">
                  <c:v>2023年下</c:v>
                </c:pt>
                <c:pt idx="6">
                  <c:v>2024年上</c:v>
                </c:pt>
                <c:pt idx="7">
                  <c:v>2024年下</c:v>
                </c:pt>
                <c:pt idx="8">
                  <c:v>2025年上</c:v>
                </c:pt>
              </c:strCache>
            </c:strRef>
          </c:cat>
          <c:val>
            <c:numRef>
              <c:f>Sheet1!$C$2:$C$10</c:f>
              <c:numCache>
                <c:formatCode>General</c:formatCode>
                <c:ptCount val="9"/>
                <c:pt idx="0">
                  <c:v>5</c:v>
                </c:pt>
                <c:pt idx="1">
                  <c:v>50</c:v>
                </c:pt>
                <c:pt idx="2">
                  <c:v>62</c:v>
                </c:pt>
                <c:pt idx="3">
                  <c:v>43</c:v>
                </c:pt>
                <c:pt idx="4">
                  <c:v>57</c:v>
                </c:pt>
                <c:pt idx="5">
                  <c:v>39</c:v>
                </c:pt>
                <c:pt idx="6">
                  <c:v>46</c:v>
                </c:pt>
                <c:pt idx="7">
                  <c:v>40</c:v>
                </c:pt>
                <c:pt idx="8">
                  <c:v>42</c:v>
                </c:pt>
              </c:numCache>
            </c:numRef>
          </c:val>
          <c:extLst>
            <c:ext xmlns:c16="http://schemas.microsoft.com/office/drawing/2014/chart" uri="{C3380CC4-5D6E-409C-BE32-E72D297353CC}">
              <c16:uniqueId val="{00000001-4A24-46E7-8792-7F7B95B3AC5C}"/>
            </c:ext>
          </c:extLst>
        </c:ser>
        <c:ser>
          <c:idx val="2"/>
          <c:order val="2"/>
          <c:tx>
            <c:strRef>
              <c:f>Sheet1!$D$1</c:f>
              <c:strCache>
                <c:ptCount val="1"/>
                <c:pt idx="0">
                  <c:v>东莞理工学院通道</c:v>
                </c:pt>
              </c:strCache>
            </c:strRef>
          </c:tx>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zh-CN"/>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2021试运行</c:v>
                </c:pt>
                <c:pt idx="1">
                  <c:v>2021年下</c:v>
                </c:pt>
                <c:pt idx="2">
                  <c:v>2022年上</c:v>
                </c:pt>
                <c:pt idx="3">
                  <c:v>2022年下</c:v>
                </c:pt>
                <c:pt idx="4">
                  <c:v>2023年上</c:v>
                </c:pt>
                <c:pt idx="5">
                  <c:v>2023年下</c:v>
                </c:pt>
                <c:pt idx="6">
                  <c:v>2024年上</c:v>
                </c:pt>
                <c:pt idx="7">
                  <c:v>2024年下</c:v>
                </c:pt>
                <c:pt idx="8">
                  <c:v>2025年上</c:v>
                </c:pt>
              </c:strCache>
            </c:strRef>
          </c:cat>
          <c:val>
            <c:numRef>
              <c:f>Sheet1!$D$2:$D$10</c:f>
              <c:numCache>
                <c:formatCode>General</c:formatCode>
                <c:ptCount val="9"/>
                <c:pt idx="0">
                  <c:v>0</c:v>
                </c:pt>
                <c:pt idx="1">
                  <c:v>19</c:v>
                </c:pt>
                <c:pt idx="2">
                  <c:v>22</c:v>
                </c:pt>
                <c:pt idx="3">
                  <c:v>14</c:v>
                </c:pt>
                <c:pt idx="4">
                  <c:v>15</c:v>
                </c:pt>
                <c:pt idx="5">
                  <c:v>15</c:v>
                </c:pt>
                <c:pt idx="6">
                  <c:v>21</c:v>
                </c:pt>
                <c:pt idx="7">
                  <c:v>14</c:v>
                </c:pt>
                <c:pt idx="8">
                  <c:v>18</c:v>
                </c:pt>
              </c:numCache>
            </c:numRef>
          </c:val>
          <c:extLst>
            <c:ext xmlns:c16="http://schemas.microsoft.com/office/drawing/2014/chart" uri="{C3380CC4-5D6E-409C-BE32-E72D297353CC}">
              <c16:uniqueId val="{00000002-4A24-46E7-8792-7F7B95B3AC5C}"/>
            </c:ext>
          </c:extLst>
        </c:ser>
        <c:dLbls>
          <c:dLblPos val="inEnd"/>
          <c:showLegendKey val="0"/>
          <c:showVal val="1"/>
          <c:showCatName val="0"/>
          <c:showSerName val="0"/>
          <c:showPercent val="0"/>
          <c:showBubbleSize val="0"/>
        </c:dLbls>
        <c:gapWidth val="100"/>
        <c:overlap val="-24"/>
        <c:axId val="2088750176"/>
        <c:axId val="764582224"/>
      </c:barChart>
      <c:catAx>
        <c:axId val="2088750176"/>
        <c:scaling>
          <c:orientation val="minMax"/>
        </c:scaling>
        <c:delete val="0"/>
        <c:axPos val="b"/>
        <c:numFmt formatCode="General" sourceLinked="1"/>
        <c:majorTickMark val="out"/>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zh-CN"/>
          </a:p>
        </c:txPr>
        <c:crossAx val="764582224"/>
        <c:crosses val="autoZero"/>
        <c:auto val="1"/>
        <c:lblAlgn val="ctr"/>
        <c:lblOffset val="100"/>
        <c:noMultiLvlLbl val="0"/>
      </c:catAx>
      <c:valAx>
        <c:axId val="764582224"/>
        <c:scaling>
          <c:orientation val="minMax"/>
        </c:scaling>
        <c:delete val="1"/>
        <c:axPos val="l"/>
        <c:numFmt formatCode="General" sourceLinked="1"/>
        <c:majorTickMark val="out"/>
        <c:minorTickMark val="none"/>
        <c:tickLblPos val="nextTo"/>
        <c:crossAx val="2088750176"/>
        <c:crosses val="autoZero"/>
        <c:crossBetween val="between"/>
      </c:valAx>
      <c:spPr>
        <a:noFill/>
        <a:ln>
          <a:noFill/>
        </a:ln>
        <a:effectLst/>
      </c:spPr>
    </c:plotArea>
    <c:legend>
      <c:legendPos val="l"/>
      <c:layout>
        <c:manualLayout>
          <c:xMode val="edge"/>
          <c:yMode val="edge"/>
          <c:x val="1.0833282706444281E-2"/>
          <c:y val="4.2956206001037028E-2"/>
          <c:w val="0.22068991504679847"/>
          <c:h val="0.22847110631114992"/>
        </c:manualLayout>
      </c:layout>
      <c:overlay val="0"/>
      <c:spPr>
        <a:noFill/>
        <a:ln>
          <a:noFill/>
        </a:ln>
        <a:effectLst/>
      </c:spPr>
      <c:txPr>
        <a:bodyPr rot="0" spcFirstLastPara="1" vertOverflow="ellipsis" vert="horz" wrap="square" anchor="ctr" anchorCtr="1"/>
        <a:lstStyle/>
        <a:p>
          <a:pPr>
            <a:defRPr sz="1197" b="1" i="0" u="none" strike="noStrike" kern="1200" baseline="0">
              <a:solidFill>
                <a:srgbClr val="0070C0"/>
              </a:solidFill>
              <a:latin typeface="+mn-lt"/>
              <a:ea typeface="+mn-ea"/>
              <a:cs typeface="+mn-cs"/>
            </a:defRPr>
          </a:pPr>
          <a:endParaRPr lang="zh-C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zh-CN"/>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199229687422451E-2"/>
          <c:y val="4.7430127835097757E-2"/>
          <c:w val="0.89831988755225656"/>
          <c:h val="0.8624344353173623"/>
        </c:manualLayout>
      </c:layout>
      <c:barChart>
        <c:barDir val="col"/>
        <c:grouping val="clustered"/>
        <c:varyColors val="0"/>
        <c:ser>
          <c:idx val="0"/>
          <c:order val="0"/>
          <c:tx>
            <c:strRef>
              <c:f>Sheet1!$B$1</c:f>
              <c:strCache>
                <c:ptCount val="1"/>
                <c:pt idx="0">
                  <c:v>2021</c:v>
                </c:pt>
              </c:strCache>
            </c:strRef>
          </c:tx>
          <c:spPr>
            <a:solidFill>
              <a:srgbClr val="165ED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zh-CN"/>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Sheet1!$B$2:$B$4</c:f>
              <c:numCache>
                <c:formatCode>General</c:formatCode>
                <c:ptCount val="3"/>
                <c:pt idx="0">
                  <c:v>6</c:v>
                </c:pt>
                <c:pt idx="1">
                  <c:v>20</c:v>
                </c:pt>
                <c:pt idx="2">
                  <c:v>77</c:v>
                </c:pt>
              </c:numCache>
            </c:numRef>
          </c:val>
          <c:extLst>
            <c:ext xmlns:c15="http://schemas.microsoft.com/office/drawing/2012/chart" uri="{02D57815-91ED-43cb-92C2-25804820EDAC}">
              <c15:filteredCategoryTitle>
                <c15:cat>
                  <c:strRef>
                    <c:extLst>
                      <c:ext uri="{02D57815-91ED-43cb-92C2-25804820EDAC}">
                        <c15:formulaRef>
                          <c15:sqref>Sheet1!$A$2:$A$4</c15:sqref>
                        </c15:formulaRef>
                      </c:ext>
                    </c:extLst>
                    <c:strCache>
                      <c:ptCount val="3"/>
                      <c:pt idx="0">
                        <c:v>类别 1</c:v>
                      </c:pt>
                      <c:pt idx="1">
                        <c:v>类别 2</c:v>
                      </c:pt>
                      <c:pt idx="2">
                        <c:v>类别 3</c:v>
                      </c:pt>
                    </c:strCache>
                  </c:strRef>
                </c15:cat>
              </c15:filteredCategoryTitle>
            </c:ext>
            <c:ext xmlns:c16="http://schemas.microsoft.com/office/drawing/2014/chart" uri="{C3380CC4-5D6E-409C-BE32-E72D297353CC}">
              <c16:uniqueId val="{00000000-94A3-46CF-B1F0-D070BD3C13D8}"/>
            </c:ext>
          </c:extLst>
        </c:ser>
        <c:ser>
          <c:idx val="1"/>
          <c:order val="1"/>
          <c:tx>
            <c:strRef>
              <c:f>Sheet1!$C$1</c:f>
              <c:strCache>
                <c:ptCount val="1"/>
                <c:pt idx="0">
                  <c:v>2022</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zh-CN"/>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Sheet1!$C$2:$C$4</c:f>
              <c:numCache>
                <c:formatCode>General</c:formatCode>
                <c:ptCount val="3"/>
                <c:pt idx="0">
                  <c:v>27</c:v>
                </c:pt>
                <c:pt idx="1">
                  <c:v>21</c:v>
                </c:pt>
                <c:pt idx="2">
                  <c:v>79</c:v>
                </c:pt>
              </c:numCache>
            </c:numRef>
          </c:val>
          <c:extLst>
            <c:ext xmlns:c15="http://schemas.microsoft.com/office/drawing/2012/chart" uri="{02D57815-91ED-43cb-92C2-25804820EDAC}">
              <c15:filteredCategoryTitle>
                <c15:cat>
                  <c:strRef>
                    <c:extLst>
                      <c:ext uri="{02D57815-91ED-43cb-92C2-25804820EDAC}">
                        <c15:formulaRef>
                          <c15:sqref>Sheet1!$A$2:$A$4</c15:sqref>
                        </c15:formulaRef>
                      </c:ext>
                    </c:extLst>
                    <c:strCache>
                      <c:ptCount val="3"/>
                      <c:pt idx="0">
                        <c:v>类别 1</c:v>
                      </c:pt>
                      <c:pt idx="1">
                        <c:v>类别 2</c:v>
                      </c:pt>
                      <c:pt idx="2">
                        <c:v>类别 3</c:v>
                      </c:pt>
                    </c:strCache>
                  </c:strRef>
                </c15:cat>
              </c15:filteredCategoryTitle>
            </c:ext>
            <c:ext xmlns:c16="http://schemas.microsoft.com/office/drawing/2014/chart" uri="{C3380CC4-5D6E-409C-BE32-E72D297353CC}">
              <c16:uniqueId val="{00000001-94A3-46CF-B1F0-D070BD3C13D8}"/>
            </c:ext>
          </c:extLst>
        </c:ser>
        <c:ser>
          <c:idx val="2"/>
          <c:order val="2"/>
          <c:tx>
            <c:strRef>
              <c:f>Sheet1!$D$1</c:f>
              <c:strCache>
                <c:ptCount val="1"/>
                <c:pt idx="0">
                  <c:v>2023</c:v>
                </c:pt>
              </c:strCache>
            </c:strRef>
          </c:tx>
          <c:spPr>
            <a:solidFill>
              <a:srgbClr val="A3A3A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zh-CN"/>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Sheet1!$D$2:$D$4</c:f>
              <c:numCache>
                <c:formatCode>General</c:formatCode>
                <c:ptCount val="3"/>
                <c:pt idx="0">
                  <c:v>44</c:v>
                </c:pt>
                <c:pt idx="1">
                  <c:v>26</c:v>
                </c:pt>
                <c:pt idx="2">
                  <c:v>57</c:v>
                </c:pt>
              </c:numCache>
            </c:numRef>
          </c:val>
          <c:extLst>
            <c:ext xmlns:c15="http://schemas.microsoft.com/office/drawing/2012/chart" uri="{02D57815-91ED-43cb-92C2-25804820EDAC}">
              <c15:filteredCategoryTitle>
                <c15:cat>
                  <c:strRef>
                    <c:extLst>
                      <c:ext uri="{02D57815-91ED-43cb-92C2-25804820EDAC}">
                        <c15:formulaRef>
                          <c15:sqref>Sheet1!$A$2:$A$4</c15:sqref>
                        </c15:formulaRef>
                      </c:ext>
                    </c:extLst>
                    <c:strCache>
                      <c:ptCount val="3"/>
                      <c:pt idx="0">
                        <c:v>类别 1</c:v>
                      </c:pt>
                      <c:pt idx="1">
                        <c:v>类别 2</c:v>
                      </c:pt>
                      <c:pt idx="2">
                        <c:v>类别 3</c:v>
                      </c:pt>
                    </c:strCache>
                  </c:strRef>
                </c15:cat>
              </c15:filteredCategoryTitle>
            </c:ext>
            <c:ext xmlns:c16="http://schemas.microsoft.com/office/drawing/2014/chart" uri="{C3380CC4-5D6E-409C-BE32-E72D297353CC}">
              <c16:uniqueId val="{00000002-94A3-46CF-B1F0-D070BD3C13D8}"/>
            </c:ext>
          </c:extLst>
        </c:ser>
        <c:ser>
          <c:idx val="3"/>
          <c:order val="3"/>
          <c:tx>
            <c:strRef>
              <c:f>Sheet1!$E$1</c:f>
              <c:strCache>
                <c:ptCount val="1"/>
                <c:pt idx="0">
                  <c:v>2024</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zh-CN"/>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Sheet1!$E$2:$E$4</c:f>
              <c:numCache>
                <c:formatCode>General</c:formatCode>
                <c:ptCount val="3"/>
                <c:pt idx="0">
                  <c:v>59</c:v>
                </c:pt>
                <c:pt idx="1">
                  <c:v>7</c:v>
                </c:pt>
                <c:pt idx="2">
                  <c:v>57</c:v>
                </c:pt>
              </c:numCache>
            </c:numRef>
          </c:val>
          <c:extLst>
            <c:ext xmlns:c15="http://schemas.microsoft.com/office/drawing/2012/chart" uri="{02D57815-91ED-43cb-92C2-25804820EDAC}">
              <c15:filteredCategoryTitle>
                <c15:cat>
                  <c:strRef>
                    <c:extLst>
                      <c:ext uri="{02D57815-91ED-43cb-92C2-25804820EDAC}">
                        <c15:formulaRef>
                          <c15:sqref>Sheet1!$A$2:$A$4</c15:sqref>
                        </c15:formulaRef>
                      </c:ext>
                    </c:extLst>
                    <c:strCache>
                      <c:ptCount val="3"/>
                      <c:pt idx="0">
                        <c:v>类别 1</c:v>
                      </c:pt>
                      <c:pt idx="1">
                        <c:v>类别 2</c:v>
                      </c:pt>
                      <c:pt idx="2">
                        <c:v>类别 3</c:v>
                      </c:pt>
                    </c:strCache>
                  </c:strRef>
                </c15:cat>
              </c15:filteredCategoryTitle>
            </c:ext>
            <c:ext xmlns:c16="http://schemas.microsoft.com/office/drawing/2014/chart" uri="{C3380CC4-5D6E-409C-BE32-E72D297353CC}">
              <c16:uniqueId val="{00000003-94A3-46CF-B1F0-D070BD3C13D8}"/>
            </c:ext>
          </c:extLst>
        </c:ser>
        <c:ser>
          <c:idx val="4"/>
          <c:order val="4"/>
          <c:tx>
            <c:strRef>
              <c:f>Sheet1!$F$12025</c:f>
              <c:strCache>
                <c:ptCount val="1"/>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zh-CN"/>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Sheet1!$F$2:$F$4</c:f>
              <c:numCache>
                <c:formatCode>General</c:formatCode>
                <c:ptCount val="3"/>
                <c:pt idx="0">
                  <c:v>60</c:v>
                </c:pt>
                <c:pt idx="1">
                  <c:v>14</c:v>
                </c:pt>
                <c:pt idx="2">
                  <c:v>46</c:v>
                </c:pt>
              </c:numCache>
            </c:numRef>
          </c:val>
          <c:extLst>
            <c:ext xmlns:c15="http://schemas.microsoft.com/office/drawing/2012/chart" uri="{02D57815-91ED-43cb-92C2-25804820EDAC}">
              <c15:filteredCategoryTitle>
                <c15:cat>
                  <c:strRef>
                    <c:extLst>
                      <c:ext uri="{02D57815-91ED-43cb-92C2-25804820EDAC}">
                        <c15:formulaRef>
                          <c15:sqref>Sheet1!$A$2:$A$4</c15:sqref>
                        </c15:formulaRef>
                      </c:ext>
                    </c:extLst>
                    <c:strCache>
                      <c:ptCount val="3"/>
                      <c:pt idx="0">
                        <c:v>类别 1</c:v>
                      </c:pt>
                      <c:pt idx="1">
                        <c:v>类别 2</c:v>
                      </c:pt>
                      <c:pt idx="2">
                        <c:v>类别 3</c:v>
                      </c:pt>
                    </c:strCache>
                  </c:strRef>
                </c15:cat>
              </c15:filteredCategoryTitle>
            </c:ext>
            <c:ext xmlns:c16="http://schemas.microsoft.com/office/drawing/2014/chart" uri="{C3380CC4-5D6E-409C-BE32-E72D297353CC}">
              <c16:uniqueId val="{00000004-94A3-46CF-B1F0-D070BD3C13D8}"/>
            </c:ext>
          </c:extLst>
        </c:ser>
        <c:dLbls>
          <c:dLblPos val="outEnd"/>
          <c:showLegendKey val="0"/>
          <c:showVal val="1"/>
          <c:showCatName val="0"/>
          <c:showSerName val="0"/>
          <c:showPercent val="0"/>
          <c:showBubbleSize val="0"/>
        </c:dLbls>
        <c:gapWidth val="219"/>
        <c:overlap val="-27"/>
        <c:axId val="440917528"/>
        <c:axId val="440917920"/>
      </c:barChart>
      <c:catAx>
        <c:axId val="440917528"/>
        <c:scaling>
          <c:orientation val="minMax"/>
        </c:scaling>
        <c:delete val="1"/>
        <c:axPos val="b"/>
        <c:numFmt formatCode="General" sourceLinked="1"/>
        <c:majorTickMark val="none"/>
        <c:minorTickMark val="none"/>
        <c:tickLblPos val="nextTo"/>
        <c:crossAx val="440917920"/>
        <c:crosses val="autoZero"/>
        <c:auto val="1"/>
        <c:lblAlgn val="ctr"/>
        <c:lblOffset val="100"/>
        <c:noMultiLvlLbl val="0"/>
      </c:catAx>
      <c:valAx>
        <c:axId val="44091792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zh-CN"/>
          </a:p>
        </c:txPr>
        <c:crossAx val="44091752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zh-CN"/>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8566370948336739E-2"/>
          <c:y val="0.11578301991956713"/>
          <c:w val="0.89171318729389593"/>
          <c:h val="0.61448383908837223"/>
        </c:manualLayout>
      </c:layout>
      <c:barChart>
        <c:barDir val="bar"/>
        <c:grouping val="clustered"/>
        <c:varyColors val="0"/>
        <c:ser>
          <c:idx val="0"/>
          <c:order val="0"/>
          <c:tx>
            <c:strRef>
              <c:f>Sheet1!$B$1</c:f>
              <c:strCache>
                <c:ptCount val="1"/>
                <c:pt idx="0">
                  <c:v>多物理谱仪用户文章数</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invertIfNegative val="0"/>
          <c:dLbls>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rgbClr val="C00000"/>
                    </a:solidFill>
                    <a:latin typeface="+mn-lt"/>
                    <a:ea typeface="+mn-ea"/>
                    <a:cs typeface="+mn-cs"/>
                  </a:defRPr>
                </a:pPr>
                <a:endParaRPr lang="zh-CN"/>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2021</c:v>
                </c:pt>
                <c:pt idx="1">
                  <c:v>2022</c:v>
                </c:pt>
                <c:pt idx="2">
                  <c:v>2023</c:v>
                </c:pt>
                <c:pt idx="3">
                  <c:v>2024</c:v>
                </c:pt>
                <c:pt idx="4">
                  <c:v>2025</c:v>
                </c:pt>
              </c:numCache>
            </c:numRef>
          </c:cat>
          <c:val>
            <c:numRef>
              <c:f>Sheet1!$B$2:$B$6</c:f>
              <c:numCache>
                <c:formatCode>General</c:formatCode>
                <c:ptCount val="5"/>
                <c:pt idx="0">
                  <c:v>6</c:v>
                </c:pt>
                <c:pt idx="1">
                  <c:v>27</c:v>
                </c:pt>
                <c:pt idx="2">
                  <c:v>44</c:v>
                </c:pt>
                <c:pt idx="3">
                  <c:v>59</c:v>
                </c:pt>
                <c:pt idx="4">
                  <c:v>60</c:v>
                </c:pt>
              </c:numCache>
            </c:numRef>
          </c:val>
          <c:extLst>
            <c:ext xmlns:c16="http://schemas.microsoft.com/office/drawing/2014/chart" uri="{C3380CC4-5D6E-409C-BE32-E72D297353CC}">
              <c16:uniqueId val="{00000000-211D-4BF2-AAEB-F6546CC5EC99}"/>
            </c:ext>
          </c:extLst>
        </c:ser>
        <c:dLbls>
          <c:dLblPos val="inEnd"/>
          <c:showLegendKey val="0"/>
          <c:showVal val="1"/>
          <c:showCatName val="0"/>
          <c:showSerName val="0"/>
          <c:showPercent val="0"/>
          <c:showBubbleSize val="0"/>
        </c:dLbls>
        <c:gapWidth val="115"/>
        <c:overlap val="-20"/>
        <c:axId val="2080803296"/>
        <c:axId val="832423136"/>
      </c:barChart>
      <c:catAx>
        <c:axId val="2080803296"/>
        <c:scaling>
          <c:orientation val="minMax"/>
        </c:scaling>
        <c:delete val="0"/>
        <c:axPos val="l"/>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2000" b="1"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zh-CN"/>
          </a:p>
        </c:txPr>
        <c:crossAx val="832423136"/>
        <c:crosses val="autoZero"/>
        <c:auto val="1"/>
        <c:lblAlgn val="ctr"/>
        <c:lblOffset val="100"/>
        <c:noMultiLvlLbl val="0"/>
      </c:catAx>
      <c:valAx>
        <c:axId val="832423136"/>
        <c:scaling>
          <c:orientation val="minMax"/>
        </c:scaling>
        <c:delete val="1"/>
        <c:axPos val="b"/>
        <c:numFmt formatCode="General" sourceLinked="1"/>
        <c:majorTickMark val="none"/>
        <c:minorTickMark val="none"/>
        <c:tickLblPos val="nextTo"/>
        <c:crossAx val="208080329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zh-CN"/>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340">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341">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ize="5"/>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21.e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51.emf"/><Relationship Id="rId1" Type="http://schemas.openxmlformats.org/officeDocument/2006/relationships/image" Target="../media/image50.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4A6D296-C664-4B76-A39F-13A0B1A49721}" type="datetimeFigureOut">
              <a:rPr lang="zh-CN" altLang="en-US" smtClean="0"/>
              <a:t>2026-04-16</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F0F6318-2D5A-40F9-BF61-99FD47BD4965}" type="slidenum">
              <a:rPr lang="zh-CN" altLang="en-US" smtClean="0"/>
              <a:t>‹#›</a:t>
            </a:fld>
            <a:endParaRPr lang="zh-CN" altLang="en-US"/>
          </a:p>
        </p:txBody>
      </p:sp>
    </p:spTree>
    <p:extLst>
      <p:ext uri="{BB962C8B-B14F-4D97-AF65-F5344CB8AC3E}">
        <p14:creationId xmlns:p14="http://schemas.microsoft.com/office/powerpoint/2010/main" val="27532109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Good afternoon, everyone.</a:t>
            </a:r>
          </a:p>
          <a:p>
            <a:endParaRPr lang="en-US" altLang="zh-CN" dirty="0"/>
          </a:p>
          <a:p>
            <a:r>
              <a:rPr lang="en-US" altLang="zh-CN" dirty="0"/>
              <a:t>I'm Hui Chen </a:t>
            </a:r>
            <a:r>
              <a:rPr lang="en-US" altLang="zh-CN" dirty="0" err="1"/>
              <a:t>Chen</a:t>
            </a:r>
            <a:r>
              <a:rPr lang="en-US" altLang="zh-CN" dirty="0"/>
              <a:t> come from China sports and neutral source.</a:t>
            </a:r>
          </a:p>
          <a:p>
            <a:endParaRPr lang="en-US" altLang="zh-CN" dirty="0"/>
          </a:p>
          <a:p>
            <a:r>
              <a:rPr lang="en-US" altLang="zh-CN" dirty="0"/>
              <a:t>Thanks the community give me this chances to introduce our instrument on behalf of the MPI group.</a:t>
            </a:r>
          </a:p>
          <a:p>
            <a:endParaRPr lang="en-US" altLang="zh-CN" dirty="0"/>
          </a:p>
          <a:p>
            <a:r>
              <a:rPr lang="en-US" altLang="zh-CN" dirty="0"/>
              <a:t>The title of the </a:t>
            </a:r>
            <a:r>
              <a:rPr lang="en-US" altLang="zh-CN" dirty="0" err="1"/>
              <a:t>presatention</a:t>
            </a:r>
            <a:r>
              <a:rPr lang="en-US" altLang="zh-CN" dirty="0"/>
              <a:t> is the progress of the MPI at CSNS.</a:t>
            </a:r>
          </a:p>
          <a:p>
            <a:endParaRPr lang="en-US" altLang="zh-CN" dirty="0"/>
          </a:p>
          <a:p>
            <a:r>
              <a:rPr lang="en-US" altLang="zh-CN" dirty="0"/>
              <a:t>This is the campus of the CSNS, and I thinks you can learn more about CSNS for our  colleague </a:t>
            </a:r>
            <a:r>
              <a:rPr lang="en-US" altLang="zh-CN" dirty="0" err="1"/>
              <a:t>repoert</a:t>
            </a:r>
            <a:r>
              <a:rPr lang="en-US" altLang="zh-CN" dirty="0"/>
              <a:t>., so we can skip this part.</a:t>
            </a:r>
            <a:endParaRPr lang="zh-CN" altLang="en-US" dirty="0"/>
          </a:p>
        </p:txBody>
      </p:sp>
      <p:sp>
        <p:nvSpPr>
          <p:cNvPr id="4" name="灯片编号占位符 3"/>
          <p:cNvSpPr>
            <a:spLocks noGrp="1"/>
          </p:cNvSpPr>
          <p:nvPr>
            <p:ph type="sldNum" sz="quarter" idx="5"/>
          </p:nvPr>
        </p:nvSpPr>
        <p:spPr/>
        <p:txBody>
          <a:bodyPr/>
          <a:lstStyle/>
          <a:p>
            <a:fld id="{1F0F6318-2D5A-40F9-BF61-99FD47BD4965}" type="slidenum">
              <a:rPr lang="zh-CN" altLang="en-US" smtClean="0"/>
              <a:t>1</a:t>
            </a:fld>
            <a:endParaRPr lang="zh-CN" altLang="en-US"/>
          </a:p>
        </p:txBody>
      </p:sp>
    </p:spTree>
    <p:extLst>
      <p:ext uri="{BB962C8B-B14F-4D97-AF65-F5344CB8AC3E}">
        <p14:creationId xmlns:p14="http://schemas.microsoft.com/office/powerpoint/2010/main" val="2915605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1F0F6318-2D5A-40F9-BF61-99FD47BD4965}" type="slidenum">
              <a:rPr lang="zh-CN" altLang="en-US" smtClean="0"/>
              <a:t>10</a:t>
            </a:fld>
            <a:endParaRPr lang="zh-CN" altLang="en-US"/>
          </a:p>
        </p:txBody>
      </p:sp>
    </p:spTree>
    <p:extLst>
      <p:ext uri="{BB962C8B-B14F-4D97-AF65-F5344CB8AC3E}">
        <p14:creationId xmlns:p14="http://schemas.microsoft.com/office/powerpoint/2010/main" val="26812135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This is the </a:t>
            </a:r>
            <a:r>
              <a:rPr lang="en-US" altLang="zh-CN" sz="1200" dirty="0">
                <a:latin typeface="Times New Roman" panose="02020603050405020304" pitchFamily="18" charset="0"/>
                <a:ea typeface="微软雅黑" panose="020B0503020204020204" pitchFamily="34" charset="-122"/>
                <a:cs typeface="Times New Roman" panose="02020603050405020304" pitchFamily="18" charset="0"/>
              </a:rPr>
              <a:t>Neutron energy spectrum of MPI,</a:t>
            </a:r>
            <a:r>
              <a:rPr lang="zh-CN" altLang="en-US" sz="1200"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1200" dirty="0">
                <a:latin typeface="Times New Roman" panose="02020603050405020304" pitchFamily="18" charset="0"/>
                <a:ea typeface="微软雅黑" panose="020B0503020204020204" pitchFamily="34" charset="-122"/>
                <a:cs typeface="Times New Roman" panose="02020603050405020304" pitchFamily="18" charset="0"/>
              </a:rPr>
              <a:t>we</a:t>
            </a:r>
            <a:r>
              <a:rPr lang="zh-CN" altLang="en-US" sz="1200"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1200" dirty="0">
                <a:latin typeface="Times New Roman" panose="02020603050405020304" pitchFamily="18" charset="0"/>
                <a:ea typeface="微软雅黑" panose="020B0503020204020204" pitchFamily="34" charset="-122"/>
                <a:cs typeface="Times New Roman" panose="02020603050405020304" pitchFamily="18" charset="0"/>
              </a:rPr>
              <a:t>tested </a:t>
            </a:r>
            <a:r>
              <a:rPr lang="en-US" altLang="zh-CN" sz="1200" dirty="0">
                <a:latin typeface="Times New Roman" panose="02020603050405020304" pitchFamily="18" charset="0"/>
                <a:cs typeface="Times New Roman" panose="02020603050405020304" pitchFamily="18" charset="0"/>
              </a:rPr>
              <a:t>using lithium glass detector by CTOF method at the sample position .</a:t>
            </a:r>
            <a:br>
              <a:rPr lang="en-US" altLang="zh-CN" sz="1200" dirty="0">
                <a:latin typeface="Times New Roman" panose="02020603050405020304" pitchFamily="18" charset="0"/>
                <a:cs typeface="Times New Roman" panose="02020603050405020304" pitchFamily="18" charset="0"/>
              </a:rPr>
            </a:br>
            <a:br>
              <a:rPr lang="en-US" altLang="zh-CN" sz="1200" dirty="0">
                <a:latin typeface="Times New Roman" panose="02020603050405020304" pitchFamily="18" charset="0"/>
                <a:cs typeface="Times New Roman" panose="02020603050405020304" pitchFamily="18" charset="0"/>
              </a:rPr>
            </a:br>
            <a:r>
              <a:rPr lang="en-US" altLang="zh-CN" sz="1200" dirty="0">
                <a:latin typeface="Times New Roman" panose="02020603050405020304" pitchFamily="18" charset="0"/>
                <a:cs typeface="Times New Roman" panose="02020603050405020304" pitchFamily="18" charset="0"/>
              </a:rPr>
              <a:t>We can see, the </a:t>
            </a:r>
            <a:r>
              <a:rPr lang="en-US" altLang="zh-CN" sz="1200" dirty="0">
                <a:latin typeface="Times New Roman" panose="02020603050405020304" pitchFamily="18" charset="0"/>
                <a:ea typeface="仿宋" panose="02010609060101010101" pitchFamily="49" charset="-122"/>
                <a:cs typeface="Times New Roman" panose="02020603050405020304" pitchFamily="18" charset="0"/>
              </a:rPr>
              <a:t>Wavelength of the </a:t>
            </a:r>
            <a:r>
              <a:rPr lang="en-US" altLang="zh-CN" sz="1200" dirty="0" err="1">
                <a:latin typeface="Times New Roman" panose="02020603050405020304" pitchFamily="18" charset="0"/>
                <a:ea typeface="仿宋" panose="02010609060101010101" pitchFamily="49" charset="-122"/>
                <a:cs typeface="Times New Roman" panose="02020603050405020304" pitchFamily="18" charset="0"/>
              </a:rPr>
              <a:t>mpi</a:t>
            </a:r>
            <a:r>
              <a:rPr lang="en-US" altLang="zh-CN" sz="1200" dirty="0">
                <a:latin typeface="Times New Roman" panose="02020603050405020304" pitchFamily="18" charset="0"/>
                <a:ea typeface="仿宋" panose="02010609060101010101" pitchFamily="49" charset="-122"/>
                <a:cs typeface="Times New Roman" panose="02020603050405020304" pitchFamily="18" charset="0"/>
              </a:rPr>
              <a:t> is in the range of 0.1-4.5</a:t>
            </a:r>
            <a:r>
              <a:rPr lang="en-US" altLang="zh-CN" sz="1200" dirty="0">
                <a:latin typeface="Times New Roman" panose="02020603050405020304" pitchFamily="18" charset="0"/>
                <a:ea typeface="微软雅黑" panose="020B0503020204020204" pitchFamily="34" charset="-122"/>
                <a:cs typeface="Times New Roman" panose="02020603050405020304" pitchFamily="18" charset="0"/>
              </a:rPr>
              <a:t>Å, and the neutron flux at sample position is 5.0×10</a:t>
            </a:r>
            <a:r>
              <a:rPr lang="en-US" altLang="zh-CN" sz="1200" baseline="30000" dirty="0">
                <a:latin typeface="Times New Roman" panose="02020603050405020304" pitchFamily="18" charset="0"/>
                <a:ea typeface="微软雅黑" panose="020B0503020204020204" pitchFamily="34" charset="-122"/>
                <a:cs typeface="Times New Roman" panose="02020603050405020304" pitchFamily="18" charset="0"/>
              </a:rPr>
              <a:t>7</a:t>
            </a:r>
            <a:r>
              <a:rPr lang="en-US" altLang="zh-CN" sz="1200" dirty="0">
                <a:latin typeface="Times New Roman" panose="02020603050405020304" pitchFamily="18" charset="0"/>
                <a:ea typeface="微软雅黑" panose="020B0503020204020204" pitchFamily="34" charset="-122"/>
                <a:cs typeface="Times New Roman" panose="02020603050405020304" pitchFamily="18" charset="0"/>
              </a:rPr>
              <a:t> n/cm</a:t>
            </a:r>
            <a:r>
              <a:rPr lang="en-US" altLang="zh-CN" sz="1200" baseline="30000" dirty="0">
                <a:latin typeface="Times New Roman" panose="02020603050405020304" pitchFamily="18" charset="0"/>
                <a:ea typeface="微软雅黑" panose="020B0503020204020204" pitchFamily="34" charset="-122"/>
                <a:cs typeface="Times New Roman" panose="02020603050405020304" pitchFamily="18" charset="0"/>
              </a:rPr>
              <a:t>2</a:t>
            </a:r>
            <a:r>
              <a:rPr lang="en-US" altLang="zh-CN" sz="1200" dirty="0">
                <a:latin typeface="Times New Roman" panose="02020603050405020304" pitchFamily="18" charset="0"/>
                <a:ea typeface="微软雅黑" panose="020B0503020204020204" pitchFamily="34" charset="-122"/>
                <a:cs typeface="Times New Roman" panose="02020603050405020304" pitchFamily="18" charset="0"/>
              </a:rPr>
              <a:t>/s@170kW, and also the flux is increasing as the beam power.</a:t>
            </a:r>
            <a:endParaRPr lang="zh-CN" alt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sz="1200"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4" name="灯片编号占位符 3"/>
          <p:cNvSpPr>
            <a:spLocks noGrp="1"/>
          </p:cNvSpPr>
          <p:nvPr>
            <p:ph type="sldNum" sz="quarter" idx="5"/>
          </p:nvPr>
        </p:nvSpPr>
        <p:spPr/>
        <p:txBody>
          <a:bodyPr/>
          <a:lstStyle/>
          <a:p>
            <a:pPr>
              <a:defRPr/>
            </a:pPr>
            <a:fld id="{0C994A22-7990-4147-B722-23103CA33D18}" type="slidenum">
              <a:rPr lang="zh-CN" altLang="en-US" smtClean="0"/>
              <a:t>11</a:t>
            </a:fld>
            <a:endParaRPr lang="zh-CN" altLang="en-US"/>
          </a:p>
        </p:txBody>
      </p:sp>
    </p:spTree>
    <p:extLst>
      <p:ext uri="{BB962C8B-B14F-4D97-AF65-F5344CB8AC3E}">
        <p14:creationId xmlns:p14="http://schemas.microsoft.com/office/powerpoint/2010/main" val="11754673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The resolution of the MPI we tested by </a:t>
            </a:r>
            <a:r>
              <a:rPr lang="en-US" altLang="zh-CN" dirty="0" err="1"/>
              <a:t>stardard</a:t>
            </a:r>
            <a:r>
              <a:rPr lang="en-US" altLang="zh-CN" dirty="0"/>
              <a:t> </a:t>
            </a:r>
            <a:r>
              <a:rPr lang="en-US" altLang="zh-CN" dirty="0" err="1"/>
              <a:t>sample,Silicon,and</a:t>
            </a:r>
            <a:r>
              <a:rPr lang="en-US" altLang="zh-CN" dirty="0"/>
              <a:t> get the best resolution is 0.3 percent.</a:t>
            </a:r>
            <a:br>
              <a:rPr lang="en-US" altLang="zh-CN" dirty="0"/>
            </a:br>
            <a:br>
              <a:rPr lang="en-US" altLang="zh-CN" dirty="0"/>
            </a:br>
            <a:r>
              <a:rPr lang="en-US" altLang="zh-CN" dirty="0"/>
              <a:t> The </a:t>
            </a:r>
            <a:r>
              <a:rPr lang="en-US" altLang="zh-CN" sz="1200" b="1" i="0" dirty="0">
                <a:solidFill>
                  <a:srgbClr val="2A2B2E"/>
                </a:solidFill>
                <a:effectLst/>
                <a:latin typeface="Times New Roman" panose="02020603050405020304" pitchFamily="18" charset="0"/>
                <a:cs typeface="Times New Roman" panose="02020603050405020304" pitchFamily="18" charset="0"/>
              </a:rPr>
              <a:t>real space resolution is tested we used the  sodium </a:t>
            </a:r>
            <a:r>
              <a:rPr lang="en-US" altLang="zh-CN" sz="1200" b="1"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metaphosphate sample, this materials have two bond with the </a:t>
            </a:r>
            <a:r>
              <a:rPr lang="en-US" altLang="zh-CN" sz="1200" b="1" dirty="0" err="1">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difficence</a:t>
            </a:r>
            <a:r>
              <a:rPr lang="en-US" altLang="zh-CN" sz="1200" b="1"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 of  0.13 A, and we get this value. But we think the  </a:t>
            </a:r>
            <a:r>
              <a:rPr lang="en-US" altLang="zh-CN" sz="1200" b="1" i="0" dirty="0">
                <a:solidFill>
                  <a:srgbClr val="2A2B2E"/>
                </a:solidFill>
                <a:effectLst/>
                <a:latin typeface="Times New Roman" panose="02020603050405020304" pitchFamily="18" charset="0"/>
                <a:cs typeface="Times New Roman" panose="02020603050405020304" pitchFamily="18" charset="0"/>
              </a:rPr>
              <a:t>real space resolution can reach 0.1 A, </a:t>
            </a:r>
            <a:br>
              <a:rPr lang="en-US" altLang="zh-CN" sz="1200" b="1" i="0" dirty="0">
                <a:solidFill>
                  <a:srgbClr val="2A2B2E"/>
                </a:solidFill>
                <a:effectLst/>
                <a:latin typeface="Times New Roman" panose="02020603050405020304" pitchFamily="18" charset="0"/>
                <a:cs typeface="Times New Roman" panose="02020603050405020304" pitchFamily="18" charset="0"/>
              </a:rPr>
            </a:br>
            <a:r>
              <a:rPr lang="en-US" altLang="zh-CN" sz="1200" b="1" i="0" dirty="0">
                <a:solidFill>
                  <a:srgbClr val="2A2B2E"/>
                </a:solidFill>
                <a:effectLst/>
                <a:latin typeface="Times New Roman" panose="02020603050405020304" pitchFamily="18" charset="0"/>
                <a:cs typeface="Times New Roman" panose="02020603050405020304" pitchFamily="18" charset="0"/>
              </a:rPr>
              <a:t>now we are trying to find </a:t>
            </a:r>
            <a:r>
              <a:rPr lang="en-US" altLang="zh-CN" sz="1200" b="1" i="0" dirty="0" err="1">
                <a:solidFill>
                  <a:srgbClr val="2A2B2E"/>
                </a:solidFill>
                <a:effectLst/>
                <a:latin typeface="Times New Roman" panose="02020603050405020304" pitchFamily="18" charset="0"/>
                <a:cs typeface="Times New Roman" panose="02020603050405020304" pitchFamily="18" charset="0"/>
              </a:rPr>
              <a:t>matrials</a:t>
            </a:r>
            <a:r>
              <a:rPr lang="en-US" altLang="zh-CN" sz="1200" b="1" i="0" dirty="0">
                <a:solidFill>
                  <a:srgbClr val="2A2B2E"/>
                </a:solidFill>
                <a:effectLst/>
                <a:latin typeface="Times New Roman" panose="02020603050405020304" pitchFamily="18" charset="0"/>
                <a:cs typeface="Times New Roman" panose="02020603050405020304" pitchFamily="18" charset="0"/>
              </a:rPr>
              <a:t> to prove this.</a:t>
            </a:r>
            <a:endParaRPr lang="zh-CN" altLang="en-US" dirty="0"/>
          </a:p>
        </p:txBody>
      </p:sp>
      <p:sp>
        <p:nvSpPr>
          <p:cNvPr id="4" name="灯片编号占位符 3"/>
          <p:cNvSpPr>
            <a:spLocks noGrp="1"/>
          </p:cNvSpPr>
          <p:nvPr>
            <p:ph type="sldNum" sz="quarter" idx="5"/>
          </p:nvPr>
        </p:nvSpPr>
        <p:spPr/>
        <p:txBody>
          <a:bodyPr/>
          <a:lstStyle/>
          <a:p>
            <a:pPr>
              <a:defRPr/>
            </a:pPr>
            <a:fld id="{0C994A22-7990-4147-B722-23103CA33D18}" type="slidenum">
              <a:rPr lang="zh-CN" altLang="en-US" smtClean="0"/>
              <a:t>12</a:t>
            </a:fld>
            <a:endParaRPr lang="zh-CN" altLang="en-US"/>
          </a:p>
        </p:txBody>
      </p:sp>
    </p:spTree>
    <p:extLst>
      <p:ext uri="{BB962C8B-B14F-4D97-AF65-F5344CB8AC3E}">
        <p14:creationId xmlns:p14="http://schemas.microsoft.com/office/powerpoint/2010/main" val="28750797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SO the MPI can conduct neutron diffraction, by </a:t>
            </a:r>
            <a:r>
              <a:rPr lang="en-US" altLang="zh-CN" dirty="0" err="1"/>
              <a:t>fiting</a:t>
            </a:r>
            <a:r>
              <a:rPr lang="en-US" altLang="zh-CN" dirty="0"/>
              <a:t>, we can get the atomic structure of the long-range ordered materials</a:t>
            </a:r>
            <a:endParaRPr lang="zh-CN" altLang="en-US" dirty="0"/>
          </a:p>
        </p:txBody>
      </p:sp>
      <p:sp>
        <p:nvSpPr>
          <p:cNvPr id="4" name="灯片编号占位符 3"/>
          <p:cNvSpPr>
            <a:spLocks noGrp="1"/>
          </p:cNvSpPr>
          <p:nvPr>
            <p:ph type="sldNum" sz="quarter" idx="5"/>
          </p:nvPr>
        </p:nvSpPr>
        <p:spPr/>
        <p:txBody>
          <a:bodyPr/>
          <a:lstStyle/>
          <a:p>
            <a:fld id="{1F0F6318-2D5A-40F9-BF61-99FD47BD4965}" type="slidenum">
              <a:rPr lang="zh-CN" altLang="en-US" smtClean="0"/>
              <a:t>13</a:t>
            </a:fld>
            <a:endParaRPr lang="zh-CN" altLang="en-US"/>
          </a:p>
        </p:txBody>
      </p:sp>
    </p:spTree>
    <p:extLst>
      <p:ext uri="{BB962C8B-B14F-4D97-AF65-F5344CB8AC3E}">
        <p14:creationId xmlns:p14="http://schemas.microsoft.com/office/powerpoint/2010/main" val="21898206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Ans also, the MPI can conduct neutron total scattering experiment, by </a:t>
            </a:r>
            <a:r>
              <a:rPr lang="en-US" altLang="zh-CN" dirty="0" err="1"/>
              <a:t>fiting</a:t>
            </a:r>
            <a:r>
              <a:rPr lang="en-US" altLang="zh-CN" dirty="0"/>
              <a:t>, we can get the atomic structure of the short-range order and disordered materials.</a:t>
            </a:r>
            <a:endParaRPr lang="zh-CN" altLang="en-US" dirty="0"/>
          </a:p>
        </p:txBody>
      </p:sp>
      <p:sp>
        <p:nvSpPr>
          <p:cNvPr id="4" name="灯片编号占位符 3"/>
          <p:cNvSpPr>
            <a:spLocks noGrp="1"/>
          </p:cNvSpPr>
          <p:nvPr>
            <p:ph type="sldNum" sz="quarter" idx="5"/>
          </p:nvPr>
        </p:nvSpPr>
        <p:spPr/>
        <p:txBody>
          <a:bodyPr/>
          <a:lstStyle/>
          <a:p>
            <a:fld id="{1F0F6318-2D5A-40F9-BF61-99FD47BD4965}" type="slidenum">
              <a:rPr lang="zh-CN" altLang="en-US" smtClean="0"/>
              <a:t>14</a:t>
            </a:fld>
            <a:endParaRPr lang="zh-CN" altLang="en-US"/>
          </a:p>
        </p:txBody>
      </p:sp>
    </p:spTree>
    <p:extLst>
      <p:ext uri="{BB962C8B-B14F-4D97-AF65-F5344CB8AC3E}">
        <p14:creationId xmlns:p14="http://schemas.microsoft.com/office/powerpoint/2010/main" val="31369603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This this data analysis process of the MPI, </a:t>
            </a:r>
            <a:br>
              <a:rPr lang="en-US" altLang="zh-CN" dirty="0"/>
            </a:br>
            <a:r>
              <a:rPr lang="en-US" altLang="zh-CN" dirty="0"/>
              <a:t>include DAQ, DATA reconstruction</a:t>
            </a:r>
            <a:r>
              <a:rPr lang="zh-CN" altLang="en-US" dirty="0"/>
              <a:t>、</a:t>
            </a:r>
            <a:r>
              <a:rPr lang="en-US" altLang="zh-CN" dirty="0"/>
              <a:t>data reduction process.</a:t>
            </a:r>
            <a:br>
              <a:rPr lang="en-US" altLang="zh-CN" dirty="0"/>
            </a:br>
            <a:r>
              <a:rPr lang="en-US" altLang="zh-CN" dirty="0"/>
              <a:t>Our </a:t>
            </a:r>
            <a:r>
              <a:rPr lang="en-US" altLang="zh-CN" dirty="0" err="1"/>
              <a:t>colloleger</a:t>
            </a:r>
            <a:r>
              <a:rPr lang="en-US" altLang="zh-CN" dirty="0"/>
              <a:t> have give a details report about this in this morning</a:t>
            </a:r>
          </a:p>
          <a:p>
            <a:endParaRPr lang="zh-CN" altLang="en-US" dirty="0"/>
          </a:p>
        </p:txBody>
      </p:sp>
      <p:sp>
        <p:nvSpPr>
          <p:cNvPr id="4" name="灯片编号占位符 3"/>
          <p:cNvSpPr>
            <a:spLocks noGrp="1"/>
          </p:cNvSpPr>
          <p:nvPr>
            <p:ph type="sldNum" sz="quarter" idx="5"/>
          </p:nvPr>
        </p:nvSpPr>
        <p:spPr/>
        <p:txBody>
          <a:bodyPr/>
          <a:lstStyle/>
          <a:p>
            <a:fld id="{1AB448E8-8562-4436-91F1-D498A2374B41}" type="slidenum">
              <a:rPr lang="zh-CN" altLang="en-US" smtClean="0"/>
              <a:pPr/>
              <a:t>15</a:t>
            </a:fld>
            <a:endParaRPr lang="zh-CN" altLang="en-US"/>
          </a:p>
        </p:txBody>
      </p:sp>
    </p:spTree>
    <p:extLst>
      <p:ext uri="{BB962C8B-B14F-4D97-AF65-F5344CB8AC3E}">
        <p14:creationId xmlns:p14="http://schemas.microsoft.com/office/powerpoint/2010/main" val="11098488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For the data </a:t>
            </a:r>
            <a:r>
              <a:rPr lang="en-US" altLang="zh-CN" dirty="0" err="1"/>
              <a:t>ansisi</a:t>
            </a:r>
            <a:br>
              <a:rPr lang="en-US" altLang="zh-CN" dirty="0"/>
            </a:br>
            <a:r>
              <a:rPr lang="en-US" altLang="zh-CN" dirty="0"/>
              <a:t>the </a:t>
            </a:r>
            <a:r>
              <a:rPr lang="en-US" altLang="zh-CN" dirty="0" err="1"/>
              <a:t>mpi</a:t>
            </a:r>
            <a:r>
              <a:rPr lang="en-US" altLang="zh-CN" dirty="0"/>
              <a:t> user can use </a:t>
            </a:r>
            <a:r>
              <a:rPr lang="en-US" altLang="zh-CN" dirty="0" err="1"/>
              <a:t>GASAii</a:t>
            </a:r>
            <a:r>
              <a:rPr lang="en-US" altLang="zh-CN" dirty="0"/>
              <a:t> Z-code and </a:t>
            </a:r>
            <a:r>
              <a:rPr lang="en-US" altLang="zh-CN" dirty="0" err="1"/>
              <a:t>fullprof</a:t>
            </a:r>
            <a:r>
              <a:rPr lang="en-US" altLang="zh-CN" dirty="0"/>
              <a:t> to refine the neutron diffraction data</a:t>
            </a:r>
            <a:br>
              <a:rPr lang="en-US" altLang="zh-CN" dirty="0"/>
            </a:br>
            <a:r>
              <a:rPr lang="en-US" altLang="zh-CN" dirty="0"/>
              <a:t>and the PDF data can fit with </a:t>
            </a:r>
            <a:r>
              <a:rPr lang="en-US" altLang="zh-CN" dirty="0" err="1"/>
              <a:t>PDFgui</a:t>
            </a:r>
            <a:r>
              <a:rPr lang="en-US" altLang="zh-CN" dirty="0"/>
              <a:t>/</a:t>
            </a:r>
            <a:r>
              <a:rPr lang="en-US" altLang="zh-CN" dirty="0" err="1"/>
              <a:t>diffpy</a:t>
            </a:r>
            <a:r>
              <a:rPr lang="en-US" altLang="zh-CN" dirty="0"/>
              <a:t> and PMC profile.</a:t>
            </a:r>
            <a:br>
              <a:rPr lang="en-US" altLang="zh-CN" dirty="0"/>
            </a:br>
            <a:r>
              <a:rPr lang="en-US" altLang="zh-CN" dirty="0"/>
              <a:t>Now we can </a:t>
            </a:r>
            <a:r>
              <a:rPr lang="en-US" altLang="zh-CN" sz="1200" b="1" i="0" dirty="0">
                <a:solidFill>
                  <a:srgbClr val="2A2B2E"/>
                </a:solidFill>
                <a:effectLst/>
                <a:latin typeface="Times New Roman" panose="02020603050405020304" pitchFamily="18" charset="0"/>
                <a:cs typeface="Times New Roman" panose="02020603050405020304" pitchFamily="18" charset="0"/>
              </a:rPr>
              <a:t>Provide a variety of data formats to meet users' different data analysis needs!</a:t>
            </a:r>
            <a:endParaRPr lang="zh-CN" altLang="en-US" sz="1200" b="1" dirty="0">
              <a:latin typeface="Times New Roman" panose="02020603050405020304" pitchFamily="18" charset="0"/>
              <a:cs typeface="Times New Roman" panose="02020603050405020304" pitchFamily="18" charset="0"/>
            </a:endParaRPr>
          </a:p>
          <a:p>
            <a:endParaRPr lang="zh-CN" altLang="en-US" dirty="0"/>
          </a:p>
        </p:txBody>
      </p:sp>
      <p:sp>
        <p:nvSpPr>
          <p:cNvPr id="4" name="灯片编号占位符 3"/>
          <p:cNvSpPr>
            <a:spLocks noGrp="1"/>
          </p:cNvSpPr>
          <p:nvPr>
            <p:ph type="sldNum" sz="quarter" idx="5"/>
          </p:nvPr>
        </p:nvSpPr>
        <p:spPr/>
        <p:txBody>
          <a:bodyPr/>
          <a:lstStyle/>
          <a:p>
            <a:fld id="{1F0F6318-2D5A-40F9-BF61-99FD47BD4965}" type="slidenum">
              <a:rPr lang="zh-CN" altLang="en-US" smtClean="0"/>
              <a:t>16</a:t>
            </a:fld>
            <a:endParaRPr lang="zh-CN" altLang="en-US"/>
          </a:p>
        </p:txBody>
      </p:sp>
    </p:spTree>
    <p:extLst>
      <p:ext uri="{BB962C8B-B14F-4D97-AF65-F5344CB8AC3E}">
        <p14:creationId xmlns:p14="http://schemas.microsoft.com/office/powerpoint/2010/main" val="22197540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Now we have furnace and cryostats, </a:t>
            </a:r>
            <a:br>
              <a:rPr lang="en-US" altLang="zh-CN" dirty="0"/>
            </a:br>
            <a:br>
              <a:rPr lang="en-US" altLang="zh-CN" dirty="0"/>
            </a:br>
            <a:r>
              <a:rPr lang="en-US" altLang="zh-CN" dirty="0"/>
              <a:t>for the low temperature test, we have different cryostats from 4 k to 700 K</a:t>
            </a:r>
            <a:br>
              <a:rPr lang="en-US" altLang="zh-CN" dirty="0"/>
            </a:br>
            <a:endParaRPr lang="en-US" altLang="zh-CN" dirty="0"/>
          </a:p>
          <a:p>
            <a:r>
              <a:rPr lang="en-US" altLang="zh-CN" dirty="0"/>
              <a:t>And also have an HOT furnace, from room temperature to 1473 k</a:t>
            </a:r>
            <a:endParaRPr lang="zh-CN" altLang="en-US" dirty="0"/>
          </a:p>
        </p:txBody>
      </p:sp>
      <p:sp>
        <p:nvSpPr>
          <p:cNvPr id="4" name="灯片编号占位符 3"/>
          <p:cNvSpPr>
            <a:spLocks noGrp="1"/>
          </p:cNvSpPr>
          <p:nvPr>
            <p:ph type="sldNum" sz="quarter" idx="5"/>
          </p:nvPr>
        </p:nvSpPr>
        <p:spPr/>
        <p:txBody>
          <a:bodyPr/>
          <a:lstStyle/>
          <a:p>
            <a:fld id="{1F0F6318-2D5A-40F9-BF61-99FD47BD4965}" type="slidenum">
              <a:rPr lang="zh-CN" altLang="en-US" smtClean="0"/>
              <a:t>17</a:t>
            </a:fld>
            <a:endParaRPr lang="zh-CN" altLang="en-US"/>
          </a:p>
        </p:txBody>
      </p:sp>
    </p:spTree>
    <p:extLst>
      <p:ext uri="{BB962C8B-B14F-4D97-AF65-F5344CB8AC3E}">
        <p14:creationId xmlns:p14="http://schemas.microsoft.com/office/powerpoint/2010/main" val="14677703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a:defRPr/>
            </a:pPr>
            <a:fld id="{0C994A22-7990-4147-B722-23103CA33D18}" type="slidenum">
              <a:rPr lang="zh-CN" altLang="en-US" smtClean="0"/>
              <a:t>18</a:t>
            </a:fld>
            <a:endParaRPr lang="zh-CN" altLang="en-US"/>
          </a:p>
        </p:txBody>
      </p:sp>
    </p:spTree>
    <p:extLst>
      <p:ext uri="{BB962C8B-B14F-4D97-AF65-F5344CB8AC3E}">
        <p14:creationId xmlns:p14="http://schemas.microsoft.com/office/powerpoint/2010/main" val="21454607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For the mechanical research of the alloy, </a:t>
            </a:r>
            <a:br>
              <a:rPr lang="en-US" altLang="zh-CN" dirty="0"/>
            </a:br>
            <a:r>
              <a:rPr lang="en-US" altLang="zh-CN" dirty="0"/>
              <a:t>we have in 30 kilonewton</a:t>
            </a:r>
            <a:br>
              <a:rPr lang="en-US" altLang="zh-CN" dirty="0"/>
            </a:br>
            <a:r>
              <a:rPr lang="en-US" altLang="zh-CN" dirty="0"/>
              <a:t>this is</a:t>
            </a:r>
            <a:r>
              <a:rPr lang="zh-CN" altLang="en-US" dirty="0"/>
              <a:t> </a:t>
            </a:r>
            <a:r>
              <a:rPr lang="en-US" altLang="zh-CN" dirty="0"/>
              <a:t>the</a:t>
            </a:r>
            <a:r>
              <a:rPr lang="zh-CN" altLang="en-US" dirty="0"/>
              <a:t> </a:t>
            </a:r>
            <a:r>
              <a:rPr lang="en-US" altLang="zh-CN" dirty="0"/>
              <a:t>examples,</a:t>
            </a:r>
            <a:r>
              <a:rPr lang="zh-CN" altLang="en-US" dirty="0"/>
              <a:t> </a:t>
            </a:r>
            <a:r>
              <a:rPr lang="en-US" altLang="zh-CN" dirty="0"/>
              <a:t>we can clear see the phase change of the alloy under deformation </a:t>
            </a:r>
            <a:endParaRPr lang="zh-CN" altLang="en-US" dirty="0"/>
          </a:p>
        </p:txBody>
      </p:sp>
      <p:sp>
        <p:nvSpPr>
          <p:cNvPr id="4" name="灯片编号占位符 3"/>
          <p:cNvSpPr>
            <a:spLocks noGrp="1"/>
          </p:cNvSpPr>
          <p:nvPr>
            <p:ph type="sldNum" sz="quarter" idx="5"/>
          </p:nvPr>
        </p:nvSpPr>
        <p:spPr/>
        <p:txBody>
          <a:bodyPr/>
          <a:lstStyle/>
          <a:p>
            <a:pPr>
              <a:defRPr/>
            </a:pPr>
            <a:fld id="{0C994A22-7990-4147-B722-23103CA33D18}" type="slidenum">
              <a:rPr lang="zh-CN" altLang="en-US" smtClean="0"/>
              <a:t>19</a:t>
            </a:fld>
            <a:endParaRPr lang="zh-CN" altLang="en-US"/>
          </a:p>
        </p:txBody>
      </p:sp>
    </p:spTree>
    <p:extLst>
      <p:ext uri="{BB962C8B-B14F-4D97-AF65-F5344CB8AC3E}">
        <p14:creationId xmlns:p14="http://schemas.microsoft.com/office/powerpoint/2010/main" val="3489626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This is the outline of my talk.</a:t>
            </a:r>
          </a:p>
          <a:p>
            <a:r>
              <a:rPr lang="en-US" altLang="zh-CN" dirty="0"/>
              <a:t> First I give a brief introduction of MPI and then I will introduce its </a:t>
            </a:r>
            <a:r>
              <a:rPr lang="en-US" altLang="zh-CN" dirty="0" err="1"/>
              <a:t>perfoemance</a:t>
            </a:r>
            <a:r>
              <a:rPr lang="en-US" altLang="zh-CN" dirty="0"/>
              <a:t>.</a:t>
            </a:r>
          </a:p>
          <a:p>
            <a:r>
              <a:rPr lang="en-US" altLang="zh-CN" dirty="0"/>
              <a:t> Then I will show you some sample environment in MPI and also some scientific highlight. </a:t>
            </a:r>
          </a:p>
          <a:p>
            <a:r>
              <a:rPr lang="en-US" altLang="zh-CN" dirty="0"/>
              <a:t>at last, I will show you how to apply the beamtime of MPI. And a small summary.</a:t>
            </a:r>
            <a:endParaRPr lang="zh-CN" altLang="en-US" dirty="0"/>
          </a:p>
        </p:txBody>
      </p:sp>
      <p:sp>
        <p:nvSpPr>
          <p:cNvPr id="4" name="灯片编号占位符 3"/>
          <p:cNvSpPr>
            <a:spLocks noGrp="1"/>
          </p:cNvSpPr>
          <p:nvPr>
            <p:ph type="sldNum" sz="quarter" idx="5"/>
          </p:nvPr>
        </p:nvSpPr>
        <p:spPr/>
        <p:txBody>
          <a:bodyPr/>
          <a:lstStyle/>
          <a:p>
            <a:fld id="{1F0F6318-2D5A-40F9-BF61-99FD47BD4965}" type="slidenum">
              <a:rPr lang="zh-CN" altLang="en-US" smtClean="0"/>
              <a:t>2</a:t>
            </a:fld>
            <a:endParaRPr lang="zh-CN" altLang="en-US"/>
          </a:p>
        </p:txBody>
      </p:sp>
    </p:spTree>
    <p:extLst>
      <p:ext uri="{BB962C8B-B14F-4D97-AF65-F5344CB8AC3E}">
        <p14:creationId xmlns:p14="http://schemas.microsoft.com/office/powerpoint/2010/main" val="20755702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For catalysis research,  we have </a:t>
            </a:r>
            <a:br>
              <a:rPr lang="en-US" altLang="zh-CN" dirty="0"/>
            </a:br>
            <a:r>
              <a:rPr lang="en-US" altLang="zh-CN" dirty="0"/>
              <a:t>the in situ gas adsorption  equipment, </a:t>
            </a:r>
            <a:br>
              <a:rPr lang="en-US" altLang="zh-CN" dirty="0"/>
            </a:br>
            <a:br>
              <a:rPr lang="en-US" altLang="zh-CN" dirty="0"/>
            </a:br>
            <a:r>
              <a:rPr lang="en-US" altLang="zh-CN" dirty="0"/>
              <a:t>coupled with the </a:t>
            </a:r>
            <a:r>
              <a:rPr lang="en-US" altLang="zh-CN" dirty="0" err="1"/>
              <a:t>cystoats</a:t>
            </a:r>
            <a:r>
              <a:rPr lang="en-US" altLang="zh-CN" dirty="0"/>
              <a:t>, we can carry out the experiment at low temperature with different pressure.</a:t>
            </a:r>
            <a:br>
              <a:rPr lang="en-US" altLang="zh-CN" dirty="0"/>
            </a:br>
            <a:r>
              <a:rPr lang="en-US" altLang="zh-CN" dirty="0"/>
              <a:t>We have finish the deuterium absorption in Pd at 200K.</a:t>
            </a:r>
            <a:endParaRPr lang="zh-CN" altLang="en-US" dirty="0"/>
          </a:p>
        </p:txBody>
      </p:sp>
      <p:sp>
        <p:nvSpPr>
          <p:cNvPr id="4" name="灯片编号占位符 3"/>
          <p:cNvSpPr>
            <a:spLocks noGrp="1"/>
          </p:cNvSpPr>
          <p:nvPr>
            <p:ph type="sldNum" sz="quarter" idx="5"/>
          </p:nvPr>
        </p:nvSpPr>
        <p:spPr/>
        <p:txBody>
          <a:bodyPr/>
          <a:lstStyle/>
          <a:p>
            <a:fld id="{1F0F6318-2D5A-40F9-BF61-99FD47BD4965}" type="slidenum">
              <a:rPr lang="zh-CN" altLang="en-US" smtClean="0"/>
              <a:t>20</a:t>
            </a:fld>
            <a:endParaRPr lang="zh-CN" altLang="en-US"/>
          </a:p>
        </p:txBody>
      </p:sp>
    </p:spTree>
    <p:extLst>
      <p:ext uri="{BB962C8B-B14F-4D97-AF65-F5344CB8AC3E}">
        <p14:creationId xmlns:p14="http://schemas.microsoft.com/office/powerpoint/2010/main" val="290677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1F0F6318-2D5A-40F9-BF61-99FD47BD4965}" type="slidenum">
              <a:rPr lang="zh-CN" altLang="en-US" smtClean="0"/>
              <a:t>21</a:t>
            </a:fld>
            <a:endParaRPr lang="zh-CN" altLang="en-US"/>
          </a:p>
        </p:txBody>
      </p:sp>
    </p:spTree>
    <p:extLst>
      <p:ext uri="{BB962C8B-B14F-4D97-AF65-F5344CB8AC3E}">
        <p14:creationId xmlns:p14="http://schemas.microsoft.com/office/powerpoint/2010/main" val="1588287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Now  we can provide different sample holder for neutron experiment. </a:t>
            </a:r>
            <a:br>
              <a:rPr lang="en-US" altLang="zh-CN" dirty="0"/>
            </a:br>
            <a:r>
              <a:rPr lang="en-US" altLang="zh-CN" dirty="0"/>
              <a:t>If you want, you can </a:t>
            </a:r>
            <a:r>
              <a:rPr lang="en-US" altLang="zh-CN" dirty="0" err="1"/>
              <a:t>constat</a:t>
            </a:r>
            <a:r>
              <a:rPr lang="en-US" altLang="zh-CN" dirty="0"/>
              <a:t> us. </a:t>
            </a:r>
            <a:endParaRPr lang="zh-CN" altLang="en-US" dirty="0"/>
          </a:p>
        </p:txBody>
      </p:sp>
      <p:sp>
        <p:nvSpPr>
          <p:cNvPr id="4" name="灯片编号占位符 3"/>
          <p:cNvSpPr>
            <a:spLocks noGrp="1"/>
          </p:cNvSpPr>
          <p:nvPr>
            <p:ph type="sldNum" sz="quarter" idx="5"/>
          </p:nvPr>
        </p:nvSpPr>
        <p:spPr/>
        <p:txBody>
          <a:bodyPr/>
          <a:lstStyle/>
          <a:p>
            <a:fld id="{1F0F6318-2D5A-40F9-BF61-99FD47BD4965}" type="slidenum">
              <a:rPr lang="zh-CN" altLang="en-US" smtClean="0"/>
              <a:t>22</a:t>
            </a:fld>
            <a:endParaRPr lang="zh-CN" altLang="en-US"/>
          </a:p>
        </p:txBody>
      </p:sp>
    </p:spTree>
    <p:extLst>
      <p:ext uri="{BB962C8B-B14F-4D97-AF65-F5344CB8AC3E}">
        <p14:creationId xmlns:p14="http://schemas.microsoft.com/office/powerpoint/2010/main" val="357953847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Since then, </a:t>
            </a:r>
            <a:endParaRPr lang="zh-CN" altLang="en-US" dirty="0"/>
          </a:p>
        </p:txBody>
      </p:sp>
      <p:sp>
        <p:nvSpPr>
          <p:cNvPr id="4" name="灯片编号占位符 3"/>
          <p:cNvSpPr>
            <a:spLocks noGrp="1"/>
          </p:cNvSpPr>
          <p:nvPr>
            <p:ph type="sldNum" sz="quarter" idx="5"/>
          </p:nvPr>
        </p:nvSpPr>
        <p:spPr/>
        <p:txBody>
          <a:bodyPr/>
          <a:lstStyle/>
          <a:p>
            <a:fld id="{1F0F6318-2D5A-40F9-BF61-99FD47BD4965}" type="slidenum">
              <a:rPr lang="zh-CN" altLang="en-US" smtClean="0"/>
              <a:t>23</a:t>
            </a:fld>
            <a:endParaRPr lang="zh-CN" altLang="en-US"/>
          </a:p>
        </p:txBody>
      </p:sp>
    </p:spTree>
    <p:extLst>
      <p:ext uri="{BB962C8B-B14F-4D97-AF65-F5344CB8AC3E}">
        <p14:creationId xmlns:p14="http://schemas.microsoft.com/office/powerpoint/2010/main" val="130647582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We have very hard work user, </a:t>
            </a:r>
            <a:br>
              <a:rPr lang="en-US" altLang="zh-CN" dirty="0"/>
            </a:br>
            <a:br>
              <a:rPr lang="en-US" altLang="zh-CN" dirty="0"/>
            </a:br>
            <a:r>
              <a:rPr lang="en-US" altLang="zh-CN" dirty="0"/>
              <a:t>we also compare with other total scattering neutron instrument, </a:t>
            </a:r>
            <a:br>
              <a:rPr lang="en-US" altLang="zh-CN" dirty="0"/>
            </a:br>
            <a:r>
              <a:rPr lang="en-US" altLang="zh-CN" b="0" i="0" dirty="0">
                <a:solidFill>
                  <a:srgbClr val="0F1115"/>
                </a:solidFill>
                <a:effectLst/>
                <a:latin typeface="quote-cjk-patch"/>
              </a:rPr>
              <a:t>As our publications show, we are at the same research level, so we think we're doing a great job with MPI.</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DBC2A5-3D1D-4511-9BA6-477AFF00FB0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711833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I will show some examples.</a:t>
            </a:r>
          </a:p>
          <a:p>
            <a:r>
              <a:rPr lang="en-US" altLang="zh-CN" dirty="0"/>
              <a:t>neutron total scattering provided crucial local structural information that complemented other techniques like XRD and TEM in confirming the unique, disordered yet long-range ordered nature of LOPC</a:t>
            </a:r>
          </a:p>
          <a:p>
            <a:r>
              <a:rPr lang="en-US" altLang="zh-CN" dirty="0"/>
              <a:t>LOPC exhibited vanishing peaks due to significant disorder, whereas the C₆₀ polymer crystal retained more peaks, consistent with its more ordered structure.</a:t>
            </a:r>
          </a:p>
          <a:p>
            <a:r>
              <a:rPr lang="en-US" altLang="zh-CN" dirty="0"/>
              <a:t>neutron total scattering was used to obtain the pair distribution function (PDF) for characterizing the atomic-scale structure of the long-range ordered porous carbon (LOPC)</a:t>
            </a:r>
            <a:endParaRPr lang="zh-CN" altLang="en-US" dirty="0"/>
          </a:p>
        </p:txBody>
      </p:sp>
      <p:sp>
        <p:nvSpPr>
          <p:cNvPr id="4" name="灯片编号占位符 3"/>
          <p:cNvSpPr>
            <a:spLocks noGrp="1"/>
          </p:cNvSpPr>
          <p:nvPr>
            <p:ph type="sldNum" sz="quarter" idx="5"/>
          </p:nvPr>
        </p:nvSpPr>
        <p:spPr/>
        <p:txBody>
          <a:bodyPr/>
          <a:lstStyle/>
          <a:p>
            <a:fld id="{14944BE0-0037-4BA2-8C64-BA276363226D}" type="slidenum">
              <a:rPr lang="zh-CN" altLang="en-US" smtClean="0"/>
              <a:t>25</a:t>
            </a:fld>
            <a:endParaRPr lang="zh-CN" altLang="en-US"/>
          </a:p>
        </p:txBody>
      </p:sp>
    </p:spTree>
    <p:extLst>
      <p:ext uri="{BB962C8B-B14F-4D97-AF65-F5344CB8AC3E}">
        <p14:creationId xmlns:p14="http://schemas.microsoft.com/office/powerpoint/2010/main" val="245942888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b="0" i="0" dirty="0">
                <a:effectLst/>
                <a:latin typeface="system-ui"/>
              </a:rPr>
              <a:t>The study reveals that water vapor (H₂O) is not inherently destructive on its own but acts as a critical "bridge" that enables two distinct degradation pathways when coupled with other air components: </a:t>
            </a:r>
            <a:r>
              <a:rPr lang="en-US" altLang="zh-CN" b="1" i="0" dirty="0">
                <a:effectLst/>
                <a:latin typeface="system-ui"/>
              </a:rPr>
              <a:t>Acid Degradation and Oxidative Degradation</a:t>
            </a:r>
            <a:endParaRPr lang="zh-CN" altLang="en-US" dirty="0"/>
          </a:p>
        </p:txBody>
      </p:sp>
      <p:sp>
        <p:nvSpPr>
          <p:cNvPr id="4" name="灯片编号占位符 3"/>
          <p:cNvSpPr>
            <a:spLocks noGrp="1"/>
          </p:cNvSpPr>
          <p:nvPr>
            <p:ph type="sldNum" sz="quarter" idx="5"/>
          </p:nvPr>
        </p:nvSpPr>
        <p:spPr/>
        <p:txBody>
          <a:bodyPr/>
          <a:lstStyle/>
          <a:p>
            <a:fld id="{A1DBC2A5-3D1D-4511-9BA6-477AFF00FB01}" type="slidenum">
              <a:rPr lang="zh-CN" altLang="en-US" smtClean="0"/>
              <a:t>26</a:t>
            </a:fld>
            <a:endParaRPr lang="zh-CN" altLang="en-US"/>
          </a:p>
        </p:txBody>
      </p:sp>
    </p:spTree>
    <p:extLst>
      <p:ext uri="{BB962C8B-B14F-4D97-AF65-F5344CB8AC3E}">
        <p14:creationId xmlns:p14="http://schemas.microsoft.com/office/powerpoint/2010/main" val="175924750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b="0" i="0" dirty="0">
              <a:effectLst/>
              <a:latin typeface="system-u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0" i="0" dirty="0">
                <a:effectLst/>
                <a:latin typeface="system-ui"/>
              </a:rPr>
              <a:t>This study presents a novel hydrophilic strategy for the direct conversion of syngas (CO and H₂) into light olefins (ethylene, propylene, butylene) under mild conditions. They get </a:t>
            </a:r>
            <a:r>
              <a:rPr lang="en-US" altLang="zh-CN" b="1" i="0" dirty="0">
                <a:effectLst/>
                <a:latin typeface="system-ui"/>
              </a:rPr>
              <a:t>Enhanced Performance of the </a:t>
            </a:r>
            <a:r>
              <a:rPr lang="en-US" altLang="zh-CN" sz="1200" b="1" dirty="0">
                <a:latin typeface="Times New Roman" panose="02020603050405020304" pitchFamily="18" charset="0"/>
                <a:cs typeface="Times New Roman" panose="02020603050405020304" pitchFamily="18" charset="0"/>
              </a:rPr>
              <a:t>catalyst</a:t>
            </a:r>
            <a:br>
              <a:rPr lang="en-US" altLang="zh-CN" b="0" i="0" dirty="0">
                <a:effectLst/>
                <a:latin typeface="system-ui"/>
              </a:rPr>
            </a:br>
            <a:endParaRPr lang="en-US" altLang="zh-CN" b="0" i="0" dirty="0">
              <a:effectLst/>
              <a:latin typeface="system-u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0" i="0" dirty="0">
                <a:effectLst/>
                <a:latin typeface="system-ui"/>
              </a:rPr>
              <a:t>This design achieved high CO conversion (70–82%) and light olefin selectivity (&gt;60%).</a:t>
            </a:r>
            <a:endParaRPr lang="en-US" altLang="zh-CN" dirty="0">
              <a:latin typeface="Times New Roman" panose="02020603050405020304" pitchFamily="18" charset="0"/>
              <a:cs typeface="Times New Roman" panose="02020603050405020304" pitchFamily="18" charset="0"/>
            </a:endParaRPr>
          </a:p>
          <a:p>
            <a:endParaRPr lang="zh-CN" altLang="en-US" dirty="0"/>
          </a:p>
        </p:txBody>
      </p:sp>
      <p:sp>
        <p:nvSpPr>
          <p:cNvPr id="4" name="灯片编号占位符 3"/>
          <p:cNvSpPr>
            <a:spLocks noGrp="1"/>
          </p:cNvSpPr>
          <p:nvPr>
            <p:ph type="sldNum" sz="quarter" idx="5"/>
          </p:nvPr>
        </p:nvSpPr>
        <p:spPr/>
        <p:txBody>
          <a:bodyPr/>
          <a:lstStyle/>
          <a:p>
            <a:fld id="{1F0F6318-2D5A-40F9-BF61-99FD47BD4965}" type="slidenum">
              <a:rPr lang="zh-CN" altLang="en-US" smtClean="0"/>
              <a:t>27</a:t>
            </a:fld>
            <a:endParaRPr lang="zh-CN" altLang="en-US"/>
          </a:p>
        </p:txBody>
      </p:sp>
    </p:spTree>
    <p:extLst>
      <p:ext uri="{BB962C8B-B14F-4D97-AF65-F5344CB8AC3E}">
        <p14:creationId xmlns:p14="http://schemas.microsoft.com/office/powerpoint/2010/main" val="49972211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Tab </a:t>
            </a:r>
            <a:endParaRPr lang="zh-CN" altLang="en-US" dirty="0"/>
          </a:p>
        </p:txBody>
      </p:sp>
      <p:sp>
        <p:nvSpPr>
          <p:cNvPr id="4" name="灯片编号占位符 3"/>
          <p:cNvSpPr>
            <a:spLocks noGrp="1"/>
          </p:cNvSpPr>
          <p:nvPr>
            <p:ph type="sldNum" sz="quarter" idx="5"/>
          </p:nvPr>
        </p:nvSpPr>
        <p:spPr/>
        <p:txBody>
          <a:bodyPr/>
          <a:lstStyle/>
          <a:p>
            <a:fld id="{1F0F6318-2D5A-40F9-BF61-99FD47BD4965}" type="slidenum">
              <a:rPr lang="zh-CN" altLang="en-US" smtClean="0"/>
              <a:t>28</a:t>
            </a:fld>
            <a:endParaRPr lang="zh-CN" altLang="en-US"/>
          </a:p>
        </p:txBody>
      </p:sp>
    </p:spTree>
    <p:extLst>
      <p:ext uri="{BB962C8B-B14F-4D97-AF65-F5344CB8AC3E}">
        <p14:creationId xmlns:p14="http://schemas.microsoft.com/office/powerpoint/2010/main" val="245123405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1F0F6318-2D5A-40F9-BF61-99FD47BD4965}" type="slidenum">
              <a:rPr lang="zh-CN" altLang="en-US" smtClean="0"/>
              <a:t>29</a:t>
            </a:fld>
            <a:endParaRPr lang="zh-CN" altLang="en-US"/>
          </a:p>
        </p:txBody>
      </p:sp>
    </p:spTree>
    <p:extLst>
      <p:ext uri="{BB962C8B-B14F-4D97-AF65-F5344CB8AC3E}">
        <p14:creationId xmlns:p14="http://schemas.microsoft.com/office/powerpoint/2010/main" val="271216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This is the layout of the of the in instrument hall in CSCS.  </a:t>
            </a:r>
          </a:p>
          <a:p>
            <a:r>
              <a:rPr lang="en-US" altLang="zh-CN" dirty="0"/>
              <a:t>The </a:t>
            </a:r>
            <a:r>
              <a:rPr lang="en-US" altLang="zh-CN" sz="1200" b="1" dirty="0">
                <a:solidFill>
                  <a:srgbClr val="005DA2"/>
                </a:solidFill>
                <a:latin typeface="Times New Roman" panose="02020603050405020304" pitchFamily="18" charset="0"/>
                <a:cs typeface="Times New Roman" panose="02020603050405020304" pitchFamily="18" charset="0"/>
              </a:rPr>
              <a:t>Multi-Physics Instrument,</a:t>
            </a:r>
            <a:r>
              <a:rPr lang="zh-CN" altLang="en-US" sz="1200" b="1" dirty="0">
                <a:solidFill>
                  <a:srgbClr val="005DA2"/>
                </a:solidFill>
                <a:latin typeface="Times New Roman" panose="02020603050405020304" pitchFamily="18" charset="0"/>
                <a:cs typeface="Times New Roman" panose="02020603050405020304" pitchFamily="18" charset="0"/>
              </a:rPr>
              <a:t> </a:t>
            </a:r>
            <a:r>
              <a:rPr lang="en-US" altLang="zh-CN" sz="1200" b="1" dirty="0">
                <a:solidFill>
                  <a:srgbClr val="005DA2"/>
                </a:solidFill>
                <a:latin typeface="Times New Roman" panose="02020603050405020304" pitchFamily="18" charset="0"/>
                <a:cs typeface="Times New Roman" panose="02020603050405020304" pitchFamily="18" charset="0"/>
              </a:rPr>
              <a:t>also called</a:t>
            </a:r>
            <a:r>
              <a:rPr lang="en-US" altLang="zh-CN" dirty="0"/>
              <a:t> MPI is located in the beam line 16th.</a:t>
            </a:r>
          </a:p>
          <a:p>
            <a:r>
              <a:rPr lang="en-US" altLang="zh-CN" dirty="0"/>
              <a:t> It </a:t>
            </a:r>
            <a:r>
              <a:rPr lang="en-US" altLang="zh-CN" sz="1200" b="1" kern="0" dirty="0">
                <a:latin typeface="Times New Roman" panose="02020503050405090304" pitchFamily="18" charset="0"/>
                <a:ea typeface="微软雅黑" panose="020B0503020204020204" pitchFamily="34" charset="-122"/>
              </a:rPr>
              <a:t>was constructed in cooperation between CSNS, DGUT(Dongguan University of technology), and CITYU (City University of Hong Kong.</a:t>
            </a:r>
          </a:p>
          <a:p>
            <a:endParaRPr lang="en-US" altLang="zh-CN" sz="1200" b="1" kern="0" dirty="0">
              <a:latin typeface="Times New Roman" panose="02020503050405090304" pitchFamily="18" charset="0"/>
              <a:ea typeface="微软雅黑" panose="020B0503020204020204" pitchFamily="34" charset="-12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1" i="0" dirty="0">
                <a:solidFill>
                  <a:srgbClr val="0F1115"/>
                </a:solidFill>
                <a:effectLst/>
                <a:latin typeface="Times New Roman" panose="02020603050405020304" pitchFamily="18" charset="0"/>
                <a:cs typeface="Times New Roman" panose="02020603050405020304" pitchFamily="18" charset="0"/>
              </a:rPr>
              <a:t>The MPI construction began in 2018, and it opened to users in the fall of 2021. Since then, we have completed more than 500 user proposals.</a:t>
            </a:r>
            <a:br>
              <a:rPr lang="en-US" altLang="zh-CN" sz="1200" b="1" i="0" dirty="0">
                <a:solidFill>
                  <a:srgbClr val="0F1115"/>
                </a:solidFill>
                <a:effectLst/>
                <a:latin typeface="Times New Roman" panose="02020603050405020304" pitchFamily="18" charset="0"/>
                <a:cs typeface="Times New Roman" panose="02020603050405020304" pitchFamily="18" charset="0"/>
              </a:rPr>
            </a:br>
            <a:br>
              <a:rPr lang="en-US" altLang="zh-CN" sz="1200" b="1" i="0" dirty="0">
                <a:solidFill>
                  <a:srgbClr val="0F1115"/>
                </a:solidFill>
                <a:effectLst/>
                <a:latin typeface="Times New Roman" panose="02020603050405020304" pitchFamily="18" charset="0"/>
                <a:cs typeface="Times New Roman" panose="02020603050405020304" pitchFamily="18" charset="0"/>
              </a:rPr>
            </a:br>
            <a:r>
              <a:rPr lang="en-US" altLang="zh-CN" sz="1200" b="1" i="0" dirty="0">
                <a:solidFill>
                  <a:srgbClr val="0F1115"/>
                </a:solidFill>
                <a:effectLst/>
                <a:latin typeface="Times New Roman" panose="02020603050405020304" pitchFamily="18" charset="0"/>
                <a:cs typeface="Times New Roman" panose="02020603050405020304" pitchFamily="18" charset="0"/>
              </a:rPr>
              <a:t>And the MPI is a  total scattering diffractometer, we can use it to measures both the Bragg and diffuse components of materials</a:t>
            </a:r>
            <a:r>
              <a:rPr lang="en-US" altLang="zh-CN" sz="1200" b="1" kern="0" dirty="0">
                <a:latin typeface="Times New Roman" panose="02020603050405020304" pitchFamily="18" charset="0"/>
                <a:ea typeface="微软雅黑" panose="020B0503020204020204" pitchFamily="34" charset="-122"/>
                <a:cs typeface="Times New Roman" panose="02020603050405020304" pitchFamily="18" charset="0"/>
              </a:rPr>
              <a:t>.</a:t>
            </a:r>
            <a:endParaRPr lang="zh-CN" altLang="en-US" sz="1200" b="1" kern="0" dirty="0">
              <a:latin typeface="Times New Roman" panose="02020603050405020304" pitchFamily="18" charset="0"/>
              <a:ea typeface="微软雅黑" panose="020B0503020204020204" pitchFamily="34"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sz="1200" b="1" kern="0" dirty="0">
              <a:uFillTx/>
              <a:latin typeface="Times New Roman" panose="02020603050405020304" pitchFamily="18" charset="0"/>
              <a:ea typeface="微软雅黑" panose="020B0503020204020204" pitchFamily="34" charset="-122"/>
              <a:cs typeface="Times New Roman" panose="02020603050405020304" pitchFamily="18" charset="0"/>
            </a:endParaRPr>
          </a:p>
          <a:p>
            <a:endParaRPr lang="zh-CN" altLang="en-US" dirty="0"/>
          </a:p>
        </p:txBody>
      </p:sp>
      <p:sp>
        <p:nvSpPr>
          <p:cNvPr id="4" name="灯片编号占位符 3"/>
          <p:cNvSpPr>
            <a:spLocks noGrp="1"/>
          </p:cNvSpPr>
          <p:nvPr>
            <p:ph type="sldNum" sz="quarter" idx="5"/>
          </p:nvPr>
        </p:nvSpPr>
        <p:spPr/>
        <p:txBody>
          <a:bodyPr/>
          <a:lstStyle/>
          <a:p>
            <a:fld id="{1F0F6318-2D5A-40F9-BF61-99FD47BD4965}" type="slidenum">
              <a:rPr lang="zh-CN" altLang="en-US" smtClean="0"/>
              <a:t>3</a:t>
            </a:fld>
            <a:endParaRPr lang="zh-CN" altLang="en-US"/>
          </a:p>
        </p:txBody>
      </p:sp>
    </p:spTree>
    <p:extLst>
      <p:ext uri="{BB962C8B-B14F-4D97-AF65-F5344CB8AC3E}">
        <p14:creationId xmlns:p14="http://schemas.microsoft.com/office/powerpoint/2010/main" val="41949514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This is the </a:t>
            </a:r>
            <a:r>
              <a:rPr lang="en-US" altLang="zh-CN" sz="1200" b="1" dirty="0" err="1">
                <a:latin typeface="Times New Roman" panose="02020603050405020304" pitchFamily="18" charset="0"/>
                <a:cs typeface="Times New Roman" panose="02020603050405020304" pitchFamily="18" charset="0"/>
              </a:rPr>
              <a:t>The</a:t>
            </a:r>
            <a:r>
              <a:rPr lang="en-US" altLang="zh-CN" sz="1200" b="1" dirty="0">
                <a:latin typeface="Times New Roman" panose="02020603050405020304" pitchFamily="18" charset="0"/>
                <a:cs typeface="Times New Roman" panose="02020603050405020304" pitchFamily="18" charset="0"/>
              </a:rPr>
              <a:t> overview of the MPI, you can see, it is target, beam line, and this is Scattering room and control room.</a:t>
            </a:r>
            <a:endParaRPr lang="zh-CN" altLang="en-US" sz="1200" b="1" dirty="0">
              <a:latin typeface="Times New Roman" panose="02020603050405020304" pitchFamily="18" charset="0"/>
              <a:cs typeface="Times New Roman" panose="02020603050405020304" pitchFamily="18" charset="0"/>
            </a:endParaRPr>
          </a:p>
          <a:p>
            <a:endParaRPr lang="zh-CN" altLang="en-US" dirty="0"/>
          </a:p>
        </p:txBody>
      </p:sp>
      <p:sp>
        <p:nvSpPr>
          <p:cNvPr id="4" name="灯片编号占位符 3"/>
          <p:cNvSpPr>
            <a:spLocks noGrp="1"/>
          </p:cNvSpPr>
          <p:nvPr>
            <p:ph type="sldNum" sz="quarter" idx="5"/>
          </p:nvPr>
        </p:nvSpPr>
        <p:spPr/>
        <p:txBody>
          <a:bodyPr/>
          <a:lstStyle/>
          <a:p>
            <a:fld id="{1F0F6318-2D5A-40F9-BF61-99FD47BD4965}" type="slidenum">
              <a:rPr lang="zh-CN" altLang="en-US" smtClean="0"/>
              <a:t>4</a:t>
            </a:fld>
            <a:endParaRPr lang="zh-CN" altLang="en-US"/>
          </a:p>
        </p:txBody>
      </p:sp>
    </p:spTree>
    <p:extLst>
      <p:ext uri="{BB962C8B-B14F-4D97-AF65-F5344CB8AC3E}">
        <p14:creationId xmlns:p14="http://schemas.microsoft.com/office/powerpoint/2010/main" val="2104733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This picture shows the </a:t>
            </a:r>
            <a:r>
              <a:rPr lang="en-US" altLang="zh-CN" sz="1200" b="1" dirty="0" err="1">
                <a:latin typeface="Times New Roman" panose="02020603050405020304" pitchFamily="18" charset="0"/>
                <a:cs typeface="Times New Roman" panose="02020603050405020304" pitchFamily="18" charset="0"/>
              </a:rPr>
              <a:t>The</a:t>
            </a:r>
            <a:r>
              <a:rPr lang="en-US" altLang="zh-CN" sz="1200" b="1" dirty="0">
                <a:latin typeface="Times New Roman" panose="02020603050405020304" pitchFamily="18" charset="0"/>
                <a:cs typeface="Times New Roman" panose="02020603050405020304" pitchFamily="18" charset="0"/>
              </a:rPr>
              <a:t>  structural</a:t>
            </a:r>
            <a:r>
              <a:rPr lang="zh-CN" altLang="en-US" sz="1200" b="1" dirty="0">
                <a:latin typeface="Times New Roman" panose="02020603050405020304" pitchFamily="18" charset="0"/>
                <a:cs typeface="Times New Roman" panose="02020603050405020304" pitchFamily="18" charset="0"/>
              </a:rPr>
              <a:t> </a:t>
            </a:r>
            <a:r>
              <a:rPr lang="en-US" altLang="zh-CN" sz="1200" b="1" dirty="0">
                <a:latin typeface="Times New Roman" panose="02020603050405020304" pitchFamily="18" charset="0"/>
                <a:cs typeface="Times New Roman" panose="02020603050405020304" pitchFamily="18" charset="0"/>
              </a:rPr>
              <a:t>components of MPI</a:t>
            </a:r>
            <a:endParaRPr lang="zh-CN" altLang="en-US" sz="1200" dirty="0">
              <a:latin typeface="Times New Roman" panose="02020603050405020304" pitchFamily="18" charset="0"/>
              <a:cs typeface="Times New Roman" panose="02020603050405020304" pitchFamily="18" charset="0"/>
            </a:endParaRPr>
          </a:p>
          <a:p>
            <a:endParaRPr lang="en-US" altLang="zh-CN" dirty="0"/>
          </a:p>
          <a:p>
            <a:r>
              <a:rPr lang="en-US" altLang="zh-CN" dirty="0"/>
              <a:t>The </a:t>
            </a:r>
            <a:r>
              <a:rPr lang="en-US" altLang="zh-CN" dirty="0" err="1"/>
              <a:t>mpi</a:t>
            </a:r>
            <a:r>
              <a:rPr lang="en-US" altLang="zh-CN" dirty="0"/>
              <a:t> face decoupled water moderator</a:t>
            </a:r>
          </a:p>
          <a:p>
            <a:endParaRPr lang="en-US" altLang="zh-CN" dirty="0"/>
          </a:p>
          <a:p>
            <a:r>
              <a:rPr lang="en-US" altLang="zh-CN" dirty="0"/>
              <a:t>We have three chopper to get wavelength for 0.1 to 4.5 A</a:t>
            </a:r>
          </a:p>
          <a:p>
            <a:endParaRPr lang="en-US" altLang="zh-CN" dirty="0"/>
          </a:p>
          <a:p>
            <a:r>
              <a:rPr lang="en-US" altLang="zh-CN" dirty="0"/>
              <a:t>The neutron guide was use to increase the flux at the sample position, and we also have an exchanger system to get high flux and high resolution mode.</a:t>
            </a:r>
            <a:br>
              <a:rPr lang="en-US" altLang="zh-CN" dirty="0"/>
            </a:br>
            <a:endParaRPr lang="en-US" altLang="zh-CN" dirty="0"/>
          </a:p>
          <a:p>
            <a:r>
              <a:rPr lang="en-US" altLang="zh-CN" dirty="0"/>
              <a:t>In order to get high neutron detector efficiency, we use the </a:t>
            </a:r>
            <a:r>
              <a:rPr lang="en-US" altLang="zh-CN" dirty="0" err="1"/>
              <a:t>helum</a:t>
            </a:r>
            <a:r>
              <a:rPr lang="en-US" altLang="zh-CN" dirty="0"/>
              <a:t> 3 </a:t>
            </a:r>
            <a:r>
              <a:rPr lang="en-US" altLang="zh-CN" dirty="0" err="1"/>
              <a:t>dectectors</a:t>
            </a:r>
            <a:r>
              <a:rPr lang="en-US" altLang="zh-CN" dirty="0"/>
              <a:t>, which covers from 2 to 170 </a:t>
            </a:r>
            <a:r>
              <a:rPr lang="en-US" altLang="zh-CN" dirty="0" err="1"/>
              <a:t>degress</a:t>
            </a:r>
            <a:r>
              <a:rPr lang="en-US" altLang="zh-CN" dirty="0"/>
              <a:t>, so we can get the big Q range.</a:t>
            </a:r>
            <a:endParaRPr lang="zh-CN" altLang="en-US" dirty="0"/>
          </a:p>
        </p:txBody>
      </p:sp>
      <p:sp>
        <p:nvSpPr>
          <p:cNvPr id="4" name="灯片编号占位符 3"/>
          <p:cNvSpPr>
            <a:spLocks noGrp="1"/>
          </p:cNvSpPr>
          <p:nvPr>
            <p:ph type="sldNum" sz="quarter" idx="5"/>
          </p:nvPr>
        </p:nvSpPr>
        <p:spPr/>
        <p:txBody>
          <a:bodyPr/>
          <a:lstStyle/>
          <a:p>
            <a:fld id="{1F0F6318-2D5A-40F9-BF61-99FD47BD4965}" type="slidenum">
              <a:rPr lang="zh-CN" altLang="en-US" smtClean="0"/>
              <a:t>5</a:t>
            </a:fld>
            <a:endParaRPr lang="zh-CN" altLang="en-US"/>
          </a:p>
        </p:txBody>
      </p:sp>
    </p:spTree>
    <p:extLst>
      <p:ext uri="{BB962C8B-B14F-4D97-AF65-F5344CB8AC3E}">
        <p14:creationId xmlns:p14="http://schemas.microsoft.com/office/powerpoint/2010/main" val="40801547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What is the neutron total scattering?</a:t>
            </a:r>
            <a:br>
              <a:rPr lang="en-US" altLang="zh-CN" dirty="0"/>
            </a:br>
            <a:endParaRPr lang="en-US" altLang="zh-CN" dirty="0"/>
          </a:p>
          <a:p>
            <a:r>
              <a:rPr lang="en-US" altLang="zh-CN" dirty="0"/>
              <a:t>The total scattering include </a:t>
            </a:r>
            <a:r>
              <a:rPr lang="en-US" altLang="zh-CN" dirty="0" err="1"/>
              <a:t>bragg</a:t>
            </a:r>
            <a:r>
              <a:rPr lang="en-US" altLang="zh-CN" dirty="0"/>
              <a:t> scattering and diffuse scattering</a:t>
            </a:r>
            <a:br>
              <a:rPr lang="en-US" altLang="zh-CN" dirty="0"/>
            </a:br>
            <a:endParaRPr lang="en-US" altLang="zh-CN" dirty="0"/>
          </a:p>
          <a:p>
            <a:r>
              <a:rPr lang="en-US" altLang="zh-CN" dirty="0"/>
              <a:t>As we know, The Bragg diffraction signal reflects structure information about the long-range ordered of materials..</a:t>
            </a:r>
            <a:br>
              <a:rPr lang="en-US" altLang="zh-CN" sz="1200" b="1" dirty="0">
                <a:latin typeface="Times New Roman" panose="02020603050405020304" pitchFamily="18" charset="0"/>
                <a:cs typeface="Times New Roman" panose="02020603050405020304" pitchFamily="18" charset="0"/>
                <a:sym typeface="+mn-lt"/>
              </a:rPr>
            </a:br>
            <a:r>
              <a:rPr lang="en-US" altLang="zh-CN" sz="1200" b="1" dirty="0">
                <a:latin typeface="Times New Roman" panose="02020603050405020304" pitchFamily="18" charset="0"/>
                <a:cs typeface="Times New Roman" panose="02020603050405020304" pitchFamily="18" charset="0"/>
                <a:sym typeface="+mn-lt"/>
              </a:rPr>
              <a:t>So</a:t>
            </a:r>
            <a:r>
              <a:rPr lang="zh-CN" altLang="en-US" sz="1200" b="1" dirty="0">
                <a:latin typeface="Times New Roman" panose="02020603050405020304" pitchFamily="18" charset="0"/>
                <a:cs typeface="Times New Roman" panose="02020603050405020304" pitchFamily="18" charset="0"/>
                <a:sym typeface="+mn-lt"/>
              </a:rPr>
              <a:t> </a:t>
            </a:r>
            <a:r>
              <a:rPr lang="en-US" altLang="zh-CN" sz="1200" b="1" dirty="0">
                <a:latin typeface="Times New Roman" panose="02020603050405020304" pitchFamily="18" charset="0"/>
                <a:cs typeface="Times New Roman" panose="02020603050405020304" pitchFamily="18" charset="0"/>
                <a:sym typeface="+mn-lt"/>
              </a:rPr>
              <a:t>we</a:t>
            </a:r>
            <a:r>
              <a:rPr lang="zh-CN" altLang="en-US" sz="1200" b="1" dirty="0">
                <a:latin typeface="Times New Roman" panose="02020603050405020304" pitchFamily="18" charset="0"/>
                <a:cs typeface="Times New Roman" panose="02020603050405020304" pitchFamily="18" charset="0"/>
                <a:sym typeface="+mn-lt"/>
              </a:rPr>
              <a:t> </a:t>
            </a:r>
            <a:r>
              <a:rPr lang="en-US" altLang="zh-CN" sz="1200" b="1" dirty="0">
                <a:latin typeface="Times New Roman" panose="02020603050405020304" pitchFamily="18" charset="0"/>
                <a:cs typeface="Times New Roman" panose="02020603050405020304" pitchFamily="18" charset="0"/>
                <a:sym typeface="+mn-lt"/>
              </a:rPr>
              <a:t>can</a:t>
            </a:r>
            <a:r>
              <a:rPr lang="zh-CN" altLang="en-US" sz="1200" b="1" dirty="0">
                <a:latin typeface="Times New Roman" panose="02020603050405020304" pitchFamily="18" charset="0"/>
                <a:cs typeface="Times New Roman" panose="02020603050405020304" pitchFamily="18" charset="0"/>
                <a:sym typeface="+mn-lt"/>
              </a:rPr>
              <a:t> </a:t>
            </a:r>
            <a:r>
              <a:rPr lang="en-US" altLang="zh-CN" sz="1200" b="1" dirty="0">
                <a:latin typeface="Times New Roman" panose="02020603050405020304" pitchFamily="18" charset="0"/>
                <a:cs typeface="Times New Roman" panose="02020603050405020304" pitchFamily="18" charset="0"/>
                <a:sym typeface="+mn-lt"/>
              </a:rPr>
              <a:t>get its </a:t>
            </a:r>
            <a:r>
              <a:rPr lang="en-US" altLang="zh-CN" dirty="0"/>
              <a:t>the long-range ordered structure from neutron </a:t>
            </a:r>
            <a:r>
              <a:rPr lang="en-US" altLang="zh-CN" dirty="0" err="1"/>
              <a:t>diffactrion</a:t>
            </a:r>
            <a:br>
              <a:rPr lang="en-US" altLang="zh-CN" dirty="0"/>
            </a:br>
            <a:br>
              <a:rPr lang="en-US" altLang="zh-CN" dirty="0"/>
            </a:br>
            <a:r>
              <a:rPr lang="en-US" altLang="zh-CN" dirty="0"/>
              <a:t>and the diffuse scattering is comes from the disorder structure of the materials, such as local disorder and long-range disorder.</a:t>
            </a:r>
            <a:br>
              <a:rPr lang="en-US" altLang="zh-CN" dirty="0"/>
            </a:br>
            <a:br>
              <a:rPr lang="en-US" altLang="zh-CN" dirty="0"/>
            </a:br>
            <a:r>
              <a:rPr lang="en-US" altLang="zh-CN" dirty="0"/>
              <a:t>Thus if the materials is the long-ranger order, we can use the ND to get its structure, but if the </a:t>
            </a:r>
            <a:r>
              <a:rPr lang="en-US" altLang="zh-CN" dirty="0" err="1"/>
              <a:t>materiasl</a:t>
            </a:r>
            <a:r>
              <a:rPr lang="en-US" altLang="zh-CN" dirty="0"/>
              <a:t> have long-range order and local disorder structure, we can use total scattering to get its information.</a:t>
            </a:r>
            <a:endParaRPr lang="en-US" altLang="zh-CN" sz="1200" b="1" dirty="0">
              <a:latin typeface="Times New Roman" panose="02020603050405020304" pitchFamily="18" charset="0"/>
              <a:cs typeface="Times New Roman" panose="02020603050405020304" pitchFamily="18" charset="0"/>
              <a:sym typeface="+mn-lt"/>
            </a:endParaRPr>
          </a:p>
        </p:txBody>
      </p:sp>
      <p:sp>
        <p:nvSpPr>
          <p:cNvPr id="4" name="灯片编号占位符 3"/>
          <p:cNvSpPr>
            <a:spLocks noGrp="1"/>
          </p:cNvSpPr>
          <p:nvPr>
            <p:ph type="sldNum" sz="quarter" idx="5"/>
          </p:nvPr>
        </p:nvSpPr>
        <p:spPr/>
        <p:txBody>
          <a:bodyPr/>
          <a:lstStyle/>
          <a:p>
            <a:fld id="{1F0F6318-2D5A-40F9-BF61-99FD47BD4965}" type="slidenum">
              <a:rPr lang="zh-CN" altLang="en-US" smtClean="0"/>
              <a:t>6</a:t>
            </a:fld>
            <a:endParaRPr lang="zh-CN" altLang="en-US"/>
          </a:p>
        </p:txBody>
      </p:sp>
    </p:spTree>
    <p:extLst>
      <p:ext uri="{BB962C8B-B14F-4D97-AF65-F5344CB8AC3E}">
        <p14:creationId xmlns:p14="http://schemas.microsoft.com/office/powerpoint/2010/main" val="25073109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kern="100" dirty="0">
                <a:latin typeface="Times New Roman" panose="02020603050405020304" pitchFamily="18" charset="0"/>
                <a:ea typeface="微软雅黑" panose="020B0503020204020204" pitchFamily="34" charset="-122"/>
                <a:cs typeface="Times New Roman" panose="02020603050405020304" pitchFamily="18" charset="0"/>
              </a:rPr>
              <a:t>The measured value in a neutron total scattering experiment is the number of neutrons detected by the detector within a given solid angle and scattering angle range, </a:t>
            </a:r>
            <a:br>
              <a:rPr lang="en-US" altLang="zh-CN" sz="1200" kern="100" dirty="0">
                <a:latin typeface="Times New Roman" panose="02020603050405020304" pitchFamily="18" charset="0"/>
                <a:ea typeface="微软雅黑" panose="020B0503020204020204" pitchFamily="34" charset="-122"/>
                <a:cs typeface="Times New Roman" panose="02020603050405020304" pitchFamily="18" charset="0"/>
              </a:rPr>
            </a:br>
            <a:r>
              <a:rPr lang="en-US" altLang="zh-CN" sz="1200" kern="100" dirty="0">
                <a:latin typeface="Times New Roman" panose="02020603050405020304" pitchFamily="18" charset="0"/>
                <a:ea typeface="微软雅黑" panose="020B0503020204020204" pitchFamily="34" charset="-122"/>
                <a:cs typeface="Times New Roman" panose="02020603050405020304" pitchFamily="18" charset="0"/>
              </a:rPr>
              <a:t>and the relationship between them is this one,</a:t>
            </a:r>
            <a:br>
              <a:rPr lang="en-US" altLang="zh-CN" sz="1200" kern="100" dirty="0">
                <a:latin typeface="Times New Roman" panose="02020603050405020304" pitchFamily="18" charset="0"/>
                <a:ea typeface="微软雅黑" panose="020B0503020204020204" pitchFamily="34" charset="-122"/>
                <a:cs typeface="Times New Roman" panose="02020603050405020304" pitchFamily="18" charset="0"/>
              </a:rPr>
            </a:br>
            <a:r>
              <a:rPr lang="en-US" altLang="zh-CN" sz="1200" kern="100" dirty="0">
                <a:latin typeface="Times New Roman" panose="02020603050405020304" pitchFamily="18" charset="0"/>
                <a:ea typeface="微软雅黑" panose="020B0503020204020204" pitchFamily="34" charset="-122"/>
                <a:cs typeface="Times New Roman" panose="02020603050405020304" pitchFamily="18" charset="0"/>
              </a:rPr>
              <a:t>so we can get </a:t>
            </a:r>
            <a:r>
              <a:rPr lang="en-US" altLang="zh-CN" b="1" i="0" dirty="0">
                <a:solidFill>
                  <a:srgbClr val="0F1115"/>
                </a:solidFill>
                <a:effectLst/>
                <a:latin typeface="quote-cjk-patch"/>
              </a:rPr>
              <a:t>scattering structure </a:t>
            </a:r>
            <a:r>
              <a:rPr lang="en-US" altLang="zh-CN" b="1" i="0" dirty="0" err="1">
                <a:solidFill>
                  <a:srgbClr val="0F1115"/>
                </a:solidFill>
                <a:effectLst/>
                <a:latin typeface="quote-cjk-patch"/>
              </a:rPr>
              <a:t>factor,Sq</a:t>
            </a:r>
            <a:endParaRPr lang="zh-CN" altLang="en-US" dirty="0"/>
          </a:p>
        </p:txBody>
      </p:sp>
      <p:sp>
        <p:nvSpPr>
          <p:cNvPr id="4" name="灯片编号占位符 3"/>
          <p:cNvSpPr>
            <a:spLocks noGrp="1"/>
          </p:cNvSpPr>
          <p:nvPr>
            <p:ph type="sldNum" sz="quarter" idx="5"/>
          </p:nvPr>
        </p:nvSpPr>
        <p:spPr/>
        <p:txBody>
          <a:bodyPr/>
          <a:lstStyle/>
          <a:p>
            <a:fld id="{1F0F6318-2D5A-40F9-BF61-99FD47BD4965}" type="slidenum">
              <a:rPr lang="zh-CN" altLang="en-US" smtClean="0"/>
              <a:t>7</a:t>
            </a:fld>
            <a:endParaRPr lang="zh-CN" altLang="en-US"/>
          </a:p>
        </p:txBody>
      </p:sp>
    </p:spTree>
    <p:extLst>
      <p:ext uri="{BB962C8B-B14F-4D97-AF65-F5344CB8AC3E}">
        <p14:creationId xmlns:p14="http://schemas.microsoft.com/office/powerpoint/2010/main" val="27183808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This is the typical Sq and Gr of the crystalline </a:t>
            </a:r>
            <a:r>
              <a:rPr lang="en-US" altLang="zh-CN" dirty="0" err="1"/>
              <a:t>silca</a:t>
            </a:r>
            <a:r>
              <a:rPr lang="en-US" altLang="zh-CN" dirty="0"/>
              <a:t> and silica glass</a:t>
            </a:r>
            <a:br>
              <a:rPr lang="en-US" altLang="zh-CN" dirty="0"/>
            </a:br>
            <a:endParaRPr lang="en-US" altLang="zh-CN" dirty="0"/>
          </a:p>
          <a:p>
            <a:r>
              <a:rPr lang="en-US" altLang="zh-CN" dirty="0"/>
              <a:t>You can see, the crystalline </a:t>
            </a:r>
            <a:r>
              <a:rPr lang="en-US" altLang="zh-CN" dirty="0" err="1"/>
              <a:t>silca</a:t>
            </a:r>
            <a:r>
              <a:rPr lang="en-US" altLang="zh-CN" dirty="0"/>
              <a:t> show typic </a:t>
            </a:r>
            <a:r>
              <a:rPr lang="en-US" altLang="zh-CN" dirty="0" err="1"/>
              <a:t>bragg</a:t>
            </a:r>
            <a:r>
              <a:rPr lang="en-US" altLang="zh-CN" dirty="0"/>
              <a:t> features, and the </a:t>
            </a:r>
            <a:r>
              <a:rPr lang="en-US" altLang="zh-CN" dirty="0" err="1"/>
              <a:t>slilica</a:t>
            </a:r>
            <a:r>
              <a:rPr lang="en-US" altLang="zh-CN" dirty="0"/>
              <a:t> </a:t>
            </a:r>
            <a:r>
              <a:rPr lang="en-US" altLang="zh-CN" dirty="0" err="1"/>
              <a:t>galss</a:t>
            </a:r>
            <a:r>
              <a:rPr lang="en-US" altLang="zh-CN" dirty="0"/>
              <a:t> shows diffuse and broad features.</a:t>
            </a:r>
            <a:br>
              <a:rPr lang="en-US" altLang="zh-CN" dirty="0"/>
            </a:br>
            <a:r>
              <a:rPr lang="en-US" altLang="zh-CN" dirty="0"/>
              <a:t>By</a:t>
            </a:r>
            <a:r>
              <a:rPr lang="zh-CN" altLang="en-US" dirty="0"/>
              <a:t> </a:t>
            </a:r>
            <a:r>
              <a:rPr lang="en-US" altLang="zh-CN" dirty="0"/>
              <a:t>FT </a:t>
            </a:r>
            <a:r>
              <a:rPr lang="en-US" altLang="zh-CN" dirty="0" err="1"/>
              <a:t>transtformation</a:t>
            </a:r>
            <a:r>
              <a:rPr lang="en-US" altLang="zh-CN" dirty="0"/>
              <a:t>, we get the Gr, the real space information.</a:t>
            </a:r>
            <a:br>
              <a:rPr lang="en-US" altLang="zh-CN" dirty="0"/>
            </a:br>
            <a:endParaRPr lang="en-US" altLang="zh-CN" dirty="0"/>
          </a:p>
          <a:p>
            <a:r>
              <a:rPr lang="en-US" altLang="zh-CN" dirty="0"/>
              <a:t>Both the samples shows the similar </a:t>
            </a:r>
            <a:r>
              <a:rPr lang="en-US" altLang="zh-CN" dirty="0" err="1"/>
              <a:t>struscute</a:t>
            </a:r>
            <a:r>
              <a:rPr lang="en-US" altLang="zh-CN" dirty="0"/>
              <a:t> at short –range order, and shows the different features at long-range order.</a:t>
            </a:r>
          </a:p>
        </p:txBody>
      </p:sp>
      <p:sp>
        <p:nvSpPr>
          <p:cNvPr id="4" name="灯片编号占位符 3"/>
          <p:cNvSpPr>
            <a:spLocks noGrp="1"/>
          </p:cNvSpPr>
          <p:nvPr>
            <p:ph type="sldNum" sz="quarter" idx="5"/>
          </p:nvPr>
        </p:nvSpPr>
        <p:spPr/>
        <p:txBody>
          <a:bodyPr/>
          <a:lstStyle/>
          <a:p>
            <a:fld id="{1F0F6318-2D5A-40F9-BF61-99FD47BD4965}" type="slidenum">
              <a:rPr lang="zh-CN" altLang="en-US" smtClean="0"/>
              <a:t>8</a:t>
            </a:fld>
            <a:endParaRPr lang="zh-CN" altLang="en-US"/>
          </a:p>
        </p:txBody>
      </p:sp>
    </p:spTree>
    <p:extLst>
      <p:ext uri="{BB962C8B-B14F-4D97-AF65-F5344CB8AC3E}">
        <p14:creationId xmlns:p14="http://schemas.microsoft.com/office/powerpoint/2010/main" val="6532616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So from the Gr, we can get </a:t>
            </a:r>
            <a:br>
              <a:rPr lang="en-US" altLang="zh-CN" dirty="0"/>
            </a:br>
            <a:r>
              <a:rPr lang="en-US" altLang="zh-CN" dirty="0"/>
              <a:t>the atomic </a:t>
            </a:r>
            <a:r>
              <a:rPr lang="en-US" altLang="zh-CN" dirty="0" err="1"/>
              <a:t>dsitances</a:t>
            </a:r>
            <a:r>
              <a:rPr lang="en-US" altLang="zh-CN" dirty="0"/>
              <a:t> from peak </a:t>
            </a:r>
            <a:r>
              <a:rPr lang="en-US" altLang="zh-CN" dirty="0" err="1"/>
              <a:t>postion</a:t>
            </a:r>
            <a:br>
              <a:rPr lang="en-US" altLang="zh-CN" dirty="0"/>
            </a:br>
            <a:r>
              <a:rPr lang="en-US" altLang="zh-CN" dirty="0"/>
              <a:t>atom coordination from the peal area</a:t>
            </a:r>
          </a:p>
          <a:p>
            <a:r>
              <a:rPr lang="en-US" altLang="zh-CN" dirty="0"/>
              <a:t> and also range of the interatomic distance from the peak width</a:t>
            </a:r>
          </a:p>
          <a:p>
            <a:r>
              <a:rPr lang="en-US" altLang="zh-CN" dirty="0"/>
              <a:t>And also some other information, such as size of the nano-</a:t>
            </a:r>
            <a:r>
              <a:rPr lang="en-US" altLang="zh-CN" dirty="0" err="1"/>
              <a:t>particals</a:t>
            </a:r>
            <a:r>
              <a:rPr lang="en-US" altLang="zh-CN" dirty="0"/>
              <a:t>.</a:t>
            </a:r>
            <a:endParaRPr lang="zh-CN" altLang="en-US" dirty="0"/>
          </a:p>
        </p:txBody>
      </p:sp>
      <p:sp>
        <p:nvSpPr>
          <p:cNvPr id="4" name="灯片编号占位符 3"/>
          <p:cNvSpPr>
            <a:spLocks noGrp="1"/>
          </p:cNvSpPr>
          <p:nvPr>
            <p:ph type="sldNum" sz="quarter" idx="5"/>
          </p:nvPr>
        </p:nvSpPr>
        <p:spPr/>
        <p:txBody>
          <a:bodyPr/>
          <a:lstStyle/>
          <a:p>
            <a:fld id="{1F0F6318-2D5A-40F9-BF61-99FD47BD4965}" type="slidenum">
              <a:rPr lang="zh-CN" altLang="en-US" smtClean="0"/>
              <a:t>9</a:t>
            </a:fld>
            <a:endParaRPr lang="zh-CN" altLang="en-US"/>
          </a:p>
        </p:txBody>
      </p:sp>
    </p:spTree>
    <p:extLst>
      <p:ext uri="{BB962C8B-B14F-4D97-AF65-F5344CB8AC3E}">
        <p14:creationId xmlns:p14="http://schemas.microsoft.com/office/powerpoint/2010/main" val="142412449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43852B1-C70C-4D27-B0C5-BA9C6267210B}"/>
              </a:ext>
            </a:extLst>
          </p:cNvPr>
          <p:cNvSpPr>
            <a:spLocks noGrp="1"/>
          </p:cNvSpPr>
          <p:nvPr>
            <p:ph type="ctrTitle"/>
          </p:nvPr>
        </p:nvSpPr>
        <p:spPr>
          <a:xfrm>
            <a:off x="1524000" y="2276896"/>
            <a:ext cx="9144000" cy="1739069"/>
          </a:xfrm>
        </p:spPr>
        <p:txBody>
          <a:bodyPr anchor="b">
            <a:normAutofit/>
          </a:bodyPr>
          <a:lstStyle>
            <a:lvl1pPr algn="ctr">
              <a:defRPr sz="5400" b="1"/>
            </a:lvl1pPr>
          </a:lstStyle>
          <a:p>
            <a:r>
              <a:rPr lang="zh-CN" altLang="en-US"/>
              <a:t>单击此处编辑母版标题样式</a:t>
            </a:r>
            <a:endParaRPr lang="zh-CN" altLang="en-US" dirty="0"/>
          </a:p>
        </p:txBody>
      </p:sp>
      <p:sp>
        <p:nvSpPr>
          <p:cNvPr id="3" name="副标题 2">
            <a:extLst>
              <a:ext uri="{FF2B5EF4-FFF2-40B4-BE49-F238E27FC236}">
                <a16:creationId xmlns:a16="http://schemas.microsoft.com/office/drawing/2014/main" id="{EF1AA8E8-2B6A-46FC-B190-BF9B0BC63622}"/>
              </a:ext>
            </a:extLst>
          </p:cNvPr>
          <p:cNvSpPr>
            <a:spLocks noGrp="1"/>
          </p:cNvSpPr>
          <p:nvPr>
            <p:ph type="subTitle" idx="1"/>
          </p:nvPr>
        </p:nvSpPr>
        <p:spPr>
          <a:xfrm>
            <a:off x="1524000" y="4100800"/>
            <a:ext cx="9144000" cy="1668231"/>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dirty="0"/>
          </a:p>
        </p:txBody>
      </p:sp>
      <p:sp>
        <p:nvSpPr>
          <p:cNvPr id="4" name="日期占位符 3">
            <a:extLst>
              <a:ext uri="{FF2B5EF4-FFF2-40B4-BE49-F238E27FC236}">
                <a16:creationId xmlns:a16="http://schemas.microsoft.com/office/drawing/2014/main" id="{E92FD05E-B47A-4C9D-BD4E-40C95D17AD00}"/>
              </a:ext>
            </a:extLst>
          </p:cNvPr>
          <p:cNvSpPr>
            <a:spLocks noGrp="1"/>
          </p:cNvSpPr>
          <p:nvPr>
            <p:ph type="dt" sz="half" idx="10"/>
          </p:nvPr>
        </p:nvSpPr>
        <p:spPr/>
        <p:txBody>
          <a:bodyPr/>
          <a:lstStyle/>
          <a:p>
            <a:fld id="{A08F7C96-616D-4D2C-B934-B485D84482BF}" type="datetimeFigureOut">
              <a:rPr lang="zh-CN" altLang="en-US" smtClean="0"/>
              <a:t>2026-04-16</a:t>
            </a:fld>
            <a:endParaRPr lang="zh-CN" altLang="en-US"/>
          </a:p>
        </p:txBody>
      </p:sp>
      <p:sp>
        <p:nvSpPr>
          <p:cNvPr id="5" name="页脚占位符 4">
            <a:extLst>
              <a:ext uri="{FF2B5EF4-FFF2-40B4-BE49-F238E27FC236}">
                <a16:creationId xmlns:a16="http://schemas.microsoft.com/office/drawing/2014/main" id="{C6794ED1-98BB-40D9-B017-025F2F21E29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48B9BA3-3351-41BA-8940-76D8E0703829}"/>
              </a:ext>
            </a:extLst>
          </p:cNvPr>
          <p:cNvSpPr>
            <a:spLocks noGrp="1"/>
          </p:cNvSpPr>
          <p:nvPr>
            <p:ph type="sldNum" sz="quarter" idx="12"/>
          </p:nvPr>
        </p:nvSpPr>
        <p:spPr/>
        <p:txBody>
          <a:bodyPr/>
          <a:lstStyle/>
          <a:p>
            <a:fld id="{AEE7739C-7452-4917-A4FF-F1BE41E6E8FE}" type="slidenum">
              <a:rPr lang="zh-CN" altLang="en-US" smtClean="0"/>
              <a:t>‹#›</a:t>
            </a:fld>
            <a:endParaRPr lang="zh-CN" altLang="en-US"/>
          </a:p>
        </p:txBody>
      </p:sp>
      <p:pic>
        <p:nvPicPr>
          <p:cNvPr id="9" name="Picture 1" descr="E:\photo\2：20170215-20171230\张玮\201708精选\航拍-201708.jpg">
            <a:extLst>
              <a:ext uri="{FF2B5EF4-FFF2-40B4-BE49-F238E27FC236}">
                <a16:creationId xmlns:a16="http://schemas.microsoft.com/office/drawing/2014/main" id="{E2C71192-EEDD-45AE-B51F-342C6DEEAD39}"/>
              </a:ext>
            </a:extLst>
          </p:cNvPr>
          <p:cNvPicPr>
            <a:picLocks noChangeAspect="1" noChangeArrowheads="1"/>
          </p:cNvPicPr>
          <p:nvPr/>
        </p:nvPicPr>
        <p:blipFill>
          <a:blip r:embed="rId2" cstate="screen"/>
          <a:srcRect t="29793" b="3563"/>
          <a:stretch>
            <a:fillRect/>
          </a:stretch>
        </p:blipFill>
        <p:spPr bwMode="auto">
          <a:xfrm>
            <a:off x="0" y="0"/>
            <a:ext cx="12192000" cy="2276896"/>
          </a:xfrm>
          <a:prstGeom prst="rect">
            <a:avLst/>
          </a:prstGeom>
          <a:noFill/>
          <a:ln w="9525">
            <a:noFill/>
            <a:miter lim="800000"/>
            <a:headEnd/>
            <a:tailEnd/>
          </a:ln>
        </p:spPr>
      </p:pic>
      <p:pic>
        <p:nvPicPr>
          <p:cNvPr id="10" name="Picture 5" descr="I:\工作\照片\效果图 logo等\CSNSlogo.png">
            <a:extLst>
              <a:ext uri="{FF2B5EF4-FFF2-40B4-BE49-F238E27FC236}">
                <a16:creationId xmlns:a16="http://schemas.microsoft.com/office/drawing/2014/main" id="{480CC9EB-DAA2-464F-81FD-C9A86E21E964}"/>
              </a:ext>
            </a:extLst>
          </p:cNvPr>
          <p:cNvPicPr>
            <a:picLocks noChangeAspect="1" noChangeArrowheads="1"/>
          </p:cNvPicPr>
          <p:nvPr/>
        </p:nvPicPr>
        <p:blipFill>
          <a:blip r:embed="rId3" cstate="screen">
            <a:duotone>
              <a:schemeClr val="accent1">
                <a:shade val="45000"/>
                <a:satMod val="135000"/>
              </a:schemeClr>
              <a:prstClr val="white"/>
            </a:duotone>
          </a:blip>
          <a:srcRect/>
          <a:stretch>
            <a:fillRect/>
          </a:stretch>
        </p:blipFill>
        <p:spPr bwMode="auto">
          <a:xfrm>
            <a:off x="10767312" y="0"/>
            <a:ext cx="1345413" cy="571504"/>
          </a:xfrm>
          <a:prstGeom prst="rect">
            <a:avLst/>
          </a:prstGeom>
          <a:noFill/>
        </p:spPr>
      </p:pic>
    </p:spTree>
    <p:extLst>
      <p:ext uri="{BB962C8B-B14F-4D97-AF65-F5344CB8AC3E}">
        <p14:creationId xmlns:p14="http://schemas.microsoft.com/office/powerpoint/2010/main" val="8362132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A66F620-83EF-4D8B-8B0A-2B6A0AC185BA}"/>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01916989-D699-4F12-A872-C7A8AF4C93C6}"/>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7512B8D-2363-4D24-AF57-0580C60CB0FF}"/>
              </a:ext>
            </a:extLst>
          </p:cNvPr>
          <p:cNvSpPr>
            <a:spLocks noGrp="1"/>
          </p:cNvSpPr>
          <p:nvPr>
            <p:ph type="dt" sz="half" idx="10"/>
          </p:nvPr>
        </p:nvSpPr>
        <p:spPr/>
        <p:txBody>
          <a:bodyPr/>
          <a:lstStyle/>
          <a:p>
            <a:fld id="{A08F7C96-616D-4D2C-B934-B485D84482BF}" type="datetimeFigureOut">
              <a:rPr lang="zh-CN" altLang="en-US" smtClean="0"/>
              <a:t>2026-04-16</a:t>
            </a:fld>
            <a:endParaRPr lang="zh-CN" altLang="en-US"/>
          </a:p>
        </p:txBody>
      </p:sp>
      <p:sp>
        <p:nvSpPr>
          <p:cNvPr id="5" name="页脚占位符 4">
            <a:extLst>
              <a:ext uri="{FF2B5EF4-FFF2-40B4-BE49-F238E27FC236}">
                <a16:creationId xmlns:a16="http://schemas.microsoft.com/office/drawing/2014/main" id="{457E6CF3-0B48-4D8E-A887-A4F9687607F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A5A18E18-C3E3-45C1-807D-7B1356E34730}"/>
              </a:ext>
            </a:extLst>
          </p:cNvPr>
          <p:cNvSpPr>
            <a:spLocks noGrp="1"/>
          </p:cNvSpPr>
          <p:nvPr>
            <p:ph type="sldNum" sz="quarter" idx="12"/>
          </p:nvPr>
        </p:nvSpPr>
        <p:spPr/>
        <p:txBody>
          <a:bodyPr/>
          <a:lstStyle/>
          <a:p>
            <a:fld id="{AEE7739C-7452-4917-A4FF-F1BE41E6E8FE}" type="slidenum">
              <a:rPr lang="zh-CN" altLang="en-US" smtClean="0"/>
              <a:t>‹#›</a:t>
            </a:fld>
            <a:endParaRPr lang="zh-CN" altLang="en-US"/>
          </a:p>
        </p:txBody>
      </p:sp>
    </p:spTree>
    <p:extLst>
      <p:ext uri="{BB962C8B-B14F-4D97-AF65-F5344CB8AC3E}">
        <p14:creationId xmlns:p14="http://schemas.microsoft.com/office/powerpoint/2010/main" val="1865515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0FB1B41B-5058-478F-BF48-CDEA535C815F}"/>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B3C8DE8A-DFB3-4870-8101-81425DC97111}"/>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DCBB280-2D7E-4061-9461-9B562E4AFB1B}"/>
              </a:ext>
            </a:extLst>
          </p:cNvPr>
          <p:cNvSpPr>
            <a:spLocks noGrp="1"/>
          </p:cNvSpPr>
          <p:nvPr>
            <p:ph type="dt" sz="half" idx="10"/>
          </p:nvPr>
        </p:nvSpPr>
        <p:spPr/>
        <p:txBody>
          <a:bodyPr/>
          <a:lstStyle/>
          <a:p>
            <a:fld id="{A08F7C96-616D-4D2C-B934-B485D84482BF}" type="datetimeFigureOut">
              <a:rPr lang="zh-CN" altLang="en-US" smtClean="0"/>
              <a:t>2026-04-16</a:t>
            </a:fld>
            <a:endParaRPr lang="zh-CN" altLang="en-US"/>
          </a:p>
        </p:txBody>
      </p:sp>
      <p:sp>
        <p:nvSpPr>
          <p:cNvPr id="5" name="页脚占位符 4">
            <a:extLst>
              <a:ext uri="{FF2B5EF4-FFF2-40B4-BE49-F238E27FC236}">
                <a16:creationId xmlns:a16="http://schemas.microsoft.com/office/drawing/2014/main" id="{14B1F52C-8A32-44A4-AA78-610E7E7FF6D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7959CA3-082F-44E1-B21A-3B9BBEE4C6AC}"/>
              </a:ext>
            </a:extLst>
          </p:cNvPr>
          <p:cNvSpPr>
            <a:spLocks noGrp="1"/>
          </p:cNvSpPr>
          <p:nvPr>
            <p:ph type="sldNum" sz="quarter" idx="12"/>
          </p:nvPr>
        </p:nvSpPr>
        <p:spPr/>
        <p:txBody>
          <a:bodyPr/>
          <a:lstStyle/>
          <a:p>
            <a:fld id="{AEE7739C-7452-4917-A4FF-F1BE41E6E8FE}" type="slidenum">
              <a:rPr lang="zh-CN" altLang="en-US" smtClean="0"/>
              <a:t>‹#›</a:t>
            </a:fld>
            <a:endParaRPr lang="zh-CN" altLang="en-US"/>
          </a:p>
        </p:txBody>
      </p:sp>
    </p:spTree>
    <p:extLst>
      <p:ext uri="{BB962C8B-B14F-4D97-AF65-F5344CB8AC3E}">
        <p14:creationId xmlns:p14="http://schemas.microsoft.com/office/powerpoint/2010/main" val="37736852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1_标题和内容">
    <p:spTree>
      <p:nvGrpSpPr>
        <p:cNvPr id="1" name=""/>
        <p:cNvGrpSpPr/>
        <p:nvPr/>
      </p:nvGrpSpPr>
      <p:grpSpPr>
        <a:xfrm>
          <a:off x="0" y="0"/>
          <a:ext cx="0" cy="0"/>
          <a:chOff x="0" y="0"/>
          <a:chExt cx="0" cy="0"/>
        </a:xfrm>
      </p:grpSpPr>
      <p:sp>
        <p:nvSpPr>
          <p:cNvPr id="3" name="内容占位符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lvl1pPr>
              <a:defRPr/>
            </a:lvl1pPr>
          </a:lstStyle>
          <a:p>
            <a:fld id="{A08F7C96-616D-4D2C-B934-B485D84482BF}" type="datetimeFigureOut">
              <a:rPr lang="zh-CN" altLang="en-US" smtClean="0"/>
              <a:t>2026-04-16</a:t>
            </a:fld>
            <a:endParaRPr lang="zh-CN" altLang="en-US"/>
          </a:p>
        </p:txBody>
      </p:sp>
      <p:sp>
        <p:nvSpPr>
          <p:cNvPr id="5" name="页脚占位符 4"/>
          <p:cNvSpPr>
            <a:spLocks noGrp="1"/>
          </p:cNvSpPr>
          <p:nvPr>
            <p:ph type="ftr" sz="quarter" idx="11"/>
          </p:nvPr>
        </p:nvSpPr>
        <p:spPr/>
        <p:txBody>
          <a:bodyPr/>
          <a:lstStyle>
            <a:lvl1pPr>
              <a:defRPr/>
            </a:lvl1pPr>
          </a:lstStyle>
          <a:p>
            <a:endParaRPr lang="zh-CN" altLang="en-US"/>
          </a:p>
        </p:txBody>
      </p:sp>
      <p:sp>
        <p:nvSpPr>
          <p:cNvPr id="6" name="灯片编号占位符 5"/>
          <p:cNvSpPr>
            <a:spLocks noGrp="1"/>
          </p:cNvSpPr>
          <p:nvPr>
            <p:ph type="sldNum" sz="quarter" idx="12"/>
          </p:nvPr>
        </p:nvSpPr>
        <p:spPr/>
        <p:txBody>
          <a:bodyPr/>
          <a:lstStyle>
            <a:lvl1pPr>
              <a:defRPr/>
            </a:lvl1pPr>
          </a:lstStyle>
          <a:p>
            <a:fld id="{AEE7739C-7452-4917-A4FF-F1BE41E6E8FE}" type="slidenum">
              <a:rPr lang="zh-CN" altLang="en-US" smtClean="0"/>
              <a:t>‹#›</a:t>
            </a:fld>
            <a:endParaRPr lang="zh-CN" altLang="en-US"/>
          </a:p>
        </p:txBody>
      </p:sp>
      <p:pic>
        <p:nvPicPr>
          <p:cNvPr id="11" name="图片 18" descr="图片1副本"/>
          <p:cNvPicPr>
            <a:picLocks noChangeAspect="1"/>
          </p:cNvPicPr>
          <p:nvPr/>
        </p:nvPicPr>
        <p:blipFill>
          <a:blip r:embed="rId2" cstate="print"/>
          <a:srcRect/>
          <a:stretch>
            <a:fillRect/>
          </a:stretch>
        </p:blipFill>
        <p:spPr bwMode="auto">
          <a:xfrm>
            <a:off x="10289357" y="174366"/>
            <a:ext cx="1280143" cy="575937"/>
          </a:xfrm>
          <a:prstGeom prst="rect">
            <a:avLst/>
          </a:prstGeom>
          <a:noFill/>
          <a:ln w="9525">
            <a:noFill/>
            <a:miter lim="800000"/>
            <a:headEnd/>
            <a:tailEnd/>
          </a:ln>
        </p:spPr>
      </p:pic>
      <p:sp>
        <p:nvSpPr>
          <p:cNvPr id="12" name="标题 1"/>
          <p:cNvSpPr>
            <a:spLocks noGrp="1"/>
          </p:cNvSpPr>
          <p:nvPr>
            <p:ph type="title"/>
          </p:nvPr>
        </p:nvSpPr>
        <p:spPr>
          <a:xfrm>
            <a:off x="609600" y="174366"/>
            <a:ext cx="9175768" cy="575937"/>
          </a:xfrm>
        </p:spPr>
        <p:txBody>
          <a:bodyPr/>
          <a:lstStyle>
            <a:lvl1pPr algn="l">
              <a:defRPr sz="3733" b="1">
                <a:latin typeface="微软雅黑" panose="020B0503020204020204" pitchFamily="34" charset="-122"/>
                <a:ea typeface="微软雅黑" panose="020B0503020204020204" pitchFamily="34" charset="-122"/>
              </a:defRPr>
            </a:lvl1pPr>
          </a:lstStyle>
          <a:p>
            <a:r>
              <a:rPr lang="zh-CN" altLang="en-US"/>
              <a:t>单击此处编辑母版标题样式</a:t>
            </a:r>
            <a:endParaRPr lang="zh-CN" altLang="en-US" dirty="0"/>
          </a:p>
        </p:txBody>
      </p:sp>
      <p:sp>
        <p:nvSpPr>
          <p:cNvPr id="13" name="矩形 6"/>
          <p:cNvSpPr/>
          <p:nvPr/>
        </p:nvSpPr>
        <p:spPr>
          <a:xfrm>
            <a:off x="527383" y="782056"/>
            <a:ext cx="11329259" cy="108000"/>
          </a:xfrm>
          <a:prstGeom prst="rect">
            <a:avLst/>
          </a:prstGeom>
          <a:gradFill>
            <a:gsLst>
              <a:gs pos="0">
                <a:srgbClr val="012D86"/>
              </a:gs>
              <a:gs pos="100000">
                <a:srgbClr val="0E2557"/>
              </a:gs>
            </a:gsLst>
            <a:lin scaled="0"/>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2400" dirty="0"/>
          </a:p>
        </p:txBody>
      </p:sp>
      <p:sp>
        <p:nvSpPr>
          <p:cNvPr id="14" name="圆角矩形 7"/>
          <p:cNvSpPr/>
          <p:nvPr/>
        </p:nvSpPr>
        <p:spPr>
          <a:xfrm>
            <a:off x="260288" y="663894"/>
            <a:ext cx="267093" cy="230233"/>
          </a:xfrm>
          <a:prstGeom prst="roundRect">
            <a:avLst/>
          </a:prstGeom>
          <a:gradFill>
            <a:gsLst>
              <a:gs pos="0">
                <a:srgbClr val="012D86"/>
              </a:gs>
              <a:gs pos="100000">
                <a:srgbClr val="0E2557"/>
              </a:gs>
            </a:gsLst>
            <a:lin scaled="0"/>
          </a:gradFill>
          <a:ln w="19050">
            <a:solidFill>
              <a:schemeClr val="bg1"/>
            </a:solidFill>
          </a:ln>
          <a:effectLst>
            <a:outerShdw blurRad="50800" dist="38100" dir="2700000" algn="t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zh-CN" altLang="en-US" sz="2400"/>
          </a:p>
        </p:txBody>
      </p:sp>
    </p:spTree>
    <p:extLst>
      <p:ext uri="{BB962C8B-B14F-4D97-AF65-F5344CB8AC3E}">
        <p14:creationId xmlns:p14="http://schemas.microsoft.com/office/powerpoint/2010/main" val="5190102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30"/>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507987" indent="0" algn="ctr">
              <a:buNone/>
              <a:defRPr>
                <a:solidFill>
                  <a:schemeClr val="tx1">
                    <a:tint val="75000"/>
                  </a:schemeClr>
                </a:solidFill>
              </a:defRPr>
            </a:lvl2pPr>
            <a:lvl3pPr marL="1015975" indent="0" algn="ctr">
              <a:buNone/>
              <a:defRPr>
                <a:solidFill>
                  <a:schemeClr val="tx1">
                    <a:tint val="75000"/>
                  </a:schemeClr>
                </a:solidFill>
              </a:defRPr>
            </a:lvl3pPr>
            <a:lvl4pPr marL="1523962" indent="0" algn="ctr">
              <a:buNone/>
              <a:defRPr>
                <a:solidFill>
                  <a:schemeClr val="tx1">
                    <a:tint val="75000"/>
                  </a:schemeClr>
                </a:solidFill>
              </a:defRPr>
            </a:lvl4pPr>
            <a:lvl5pPr marL="2031949" indent="0" algn="ctr">
              <a:buNone/>
              <a:defRPr>
                <a:solidFill>
                  <a:schemeClr val="tx1">
                    <a:tint val="75000"/>
                  </a:schemeClr>
                </a:solidFill>
              </a:defRPr>
            </a:lvl5pPr>
            <a:lvl6pPr marL="2539937" indent="0" algn="ctr">
              <a:buNone/>
              <a:defRPr>
                <a:solidFill>
                  <a:schemeClr val="tx1">
                    <a:tint val="75000"/>
                  </a:schemeClr>
                </a:solidFill>
              </a:defRPr>
            </a:lvl6pPr>
            <a:lvl7pPr marL="3047924" indent="0" algn="ctr">
              <a:buNone/>
              <a:defRPr>
                <a:solidFill>
                  <a:schemeClr val="tx1">
                    <a:tint val="75000"/>
                  </a:schemeClr>
                </a:solidFill>
              </a:defRPr>
            </a:lvl7pPr>
            <a:lvl8pPr marL="3555911" indent="0" algn="ctr">
              <a:buNone/>
              <a:defRPr>
                <a:solidFill>
                  <a:schemeClr val="tx1">
                    <a:tint val="75000"/>
                  </a:schemeClr>
                </a:solidFill>
              </a:defRPr>
            </a:lvl8pPr>
            <a:lvl9pPr marL="4063898"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lvl1pPr>
              <a:defRPr/>
            </a:lvl1pPr>
          </a:lstStyle>
          <a:p>
            <a:pPr>
              <a:defRPr/>
            </a:pPr>
            <a:endParaRPr lang="en-US" altLang="zh-CN"/>
          </a:p>
        </p:txBody>
      </p:sp>
      <p:sp>
        <p:nvSpPr>
          <p:cNvPr id="5" name="页脚占位符 4"/>
          <p:cNvSpPr>
            <a:spLocks noGrp="1"/>
          </p:cNvSpPr>
          <p:nvPr>
            <p:ph type="ftr" sz="quarter" idx="11"/>
          </p:nvPr>
        </p:nvSpPr>
        <p:spPr/>
        <p:txBody>
          <a:bodyPr/>
          <a:lstStyle>
            <a:lvl1pPr>
              <a:defRPr/>
            </a:lvl1pPr>
          </a:lstStyle>
          <a:p>
            <a:pPr>
              <a:defRPr/>
            </a:pPr>
            <a:endParaRPr lang="en-US" altLang="zh-CN"/>
          </a:p>
        </p:txBody>
      </p:sp>
      <p:sp>
        <p:nvSpPr>
          <p:cNvPr id="6" name="灯片编号占位符 5"/>
          <p:cNvSpPr>
            <a:spLocks noGrp="1"/>
          </p:cNvSpPr>
          <p:nvPr>
            <p:ph type="sldNum" sz="quarter" idx="12"/>
          </p:nvPr>
        </p:nvSpPr>
        <p:spPr/>
        <p:txBody>
          <a:bodyPr/>
          <a:lstStyle>
            <a:lvl1pPr>
              <a:defRPr/>
            </a:lvl1pPr>
          </a:lstStyle>
          <a:p>
            <a:pPr>
              <a:defRPr/>
            </a:pPr>
            <a:fld id="{213E9945-95FD-4340-AC95-868156AD12A9}" type="slidenum">
              <a:rPr lang="en-US" altLang="zh-CN"/>
              <a:pPr>
                <a:defRPr/>
              </a:pPr>
              <a:t>‹#›</a:t>
            </a:fld>
            <a:endParaRPr lang="en-US" altLang="zh-CN"/>
          </a:p>
        </p:txBody>
      </p:sp>
    </p:spTree>
    <p:extLst>
      <p:ext uri="{BB962C8B-B14F-4D97-AF65-F5344CB8AC3E}">
        <p14:creationId xmlns:p14="http://schemas.microsoft.com/office/powerpoint/2010/main" val="10534565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标题和内容">
    <p:spTree>
      <p:nvGrpSpPr>
        <p:cNvPr id="1" name=""/>
        <p:cNvGrpSpPr/>
        <p:nvPr/>
      </p:nvGrpSpPr>
      <p:grpSpPr>
        <a:xfrm>
          <a:off x="0" y="0"/>
          <a:ext cx="0" cy="0"/>
          <a:chOff x="0" y="0"/>
          <a:chExt cx="0" cy="0"/>
        </a:xfrm>
      </p:grpSpPr>
      <p:sp>
        <p:nvSpPr>
          <p:cNvPr id="3" name="内容占位符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lvl1pPr>
              <a:defRPr/>
            </a:lvl1pPr>
          </a:lstStyle>
          <a:p>
            <a:pPr>
              <a:defRPr/>
            </a:pPr>
            <a:endParaRPr lang="en-US" altLang="zh-CN"/>
          </a:p>
        </p:txBody>
      </p:sp>
      <p:sp>
        <p:nvSpPr>
          <p:cNvPr id="5" name="页脚占位符 4"/>
          <p:cNvSpPr>
            <a:spLocks noGrp="1"/>
          </p:cNvSpPr>
          <p:nvPr>
            <p:ph type="ftr" sz="quarter" idx="11"/>
          </p:nvPr>
        </p:nvSpPr>
        <p:spPr/>
        <p:txBody>
          <a:bodyPr/>
          <a:lstStyle>
            <a:lvl1pPr>
              <a:defRPr/>
            </a:lvl1pPr>
          </a:lstStyle>
          <a:p>
            <a:pPr>
              <a:defRPr/>
            </a:pPr>
            <a:endParaRPr lang="en-US" altLang="zh-CN"/>
          </a:p>
        </p:txBody>
      </p:sp>
      <p:sp>
        <p:nvSpPr>
          <p:cNvPr id="6" name="灯片编号占位符 5"/>
          <p:cNvSpPr>
            <a:spLocks noGrp="1"/>
          </p:cNvSpPr>
          <p:nvPr>
            <p:ph type="sldNum" sz="quarter" idx="12"/>
          </p:nvPr>
        </p:nvSpPr>
        <p:spPr/>
        <p:txBody>
          <a:bodyPr/>
          <a:lstStyle>
            <a:lvl1pPr>
              <a:defRPr/>
            </a:lvl1pPr>
          </a:lstStyle>
          <a:p>
            <a:pPr>
              <a:defRPr/>
            </a:pPr>
            <a:fld id="{F22E5DDF-294A-47C7-9938-98EB7AF5D866}" type="slidenum">
              <a:rPr lang="en-US" altLang="zh-CN"/>
              <a:pPr>
                <a:defRPr/>
              </a:pPr>
              <a:t>‹#›</a:t>
            </a:fld>
            <a:endParaRPr lang="en-US" altLang="zh-CN"/>
          </a:p>
        </p:txBody>
      </p:sp>
      <p:pic>
        <p:nvPicPr>
          <p:cNvPr id="11" name="图片 18" descr="图片1副本"/>
          <p:cNvPicPr>
            <a:picLocks noChangeAspect="1"/>
          </p:cNvPicPr>
          <p:nvPr/>
        </p:nvPicPr>
        <p:blipFill>
          <a:blip r:embed="rId2" cstate="print"/>
          <a:srcRect/>
          <a:stretch>
            <a:fillRect/>
          </a:stretch>
        </p:blipFill>
        <p:spPr bwMode="auto">
          <a:xfrm>
            <a:off x="10289357" y="174366"/>
            <a:ext cx="1280143" cy="575937"/>
          </a:xfrm>
          <a:prstGeom prst="rect">
            <a:avLst/>
          </a:prstGeom>
          <a:noFill/>
          <a:ln w="9525">
            <a:noFill/>
            <a:miter lim="800000"/>
            <a:headEnd/>
            <a:tailEnd/>
          </a:ln>
        </p:spPr>
      </p:pic>
      <p:sp>
        <p:nvSpPr>
          <p:cNvPr id="12" name="标题 1"/>
          <p:cNvSpPr>
            <a:spLocks noGrp="1"/>
          </p:cNvSpPr>
          <p:nvPr>
            <p:ph type="title"/>
          </p:nvPr>
        </p:nvSpPr>
        <p:spPr>
          <a:xfrm>
            <a:off x="609600" y="174366"/>
            <a:ext cx="9175768" cy="575937"/>
          </a:xfrm>
        </p:spPr>
        <p:txBody>
          <a:bodyPr/>
          <a:lstStyle>
            <a:lvl1pPr algn="l">
              <a:defRPr sz="3733" b="1">
                <a:latin typeface="微软雅黑" panose="020B0503020204020204" pitchFamily="34" charset="-122"/>
                <a:ea typeface="微软雅黑" panose="020B0503020204020204" pitchFamily="34" charset="-122"/>
              </a:defRPr>
            </a:lvl1pPr>
          </a:lstStyle>
          <a:p>
            <a:r>
              <a:rPr lang="zh-CN" altLang="en-US"/>
              <a:t>单击此处编辑母版标题样式</a:t>
            </a:r>
            <a:endParaRPr lang="zh-CN" altLang="en-US" dirty="0"/>
          </a:p>
        </p:txBody>
      </p:sp>
      <p:sp>
        <p:nvSpPr>
          <p:cNvPr id="13" name="矩形 6"/>
          <p:cNvSpPr/>
          <p:nvPr/>
        </p:nvSpPr>
        <p:spPr>
          <a:xfrm>
            <a:off x="527383" y="782056"/>
            <a:ext cx="11329259" cy="108000"/>
          </a:xfrm>
          <a:prstGeom prst="rect">
            <a:avLst/>
          </a:prstGeom>
          <a:gradFill>
            <a:gsLst>
              <a:gs pos="0">
                <a:srgbClr val="012D86"/>
              </a:gs>
              <a:gs pos="100000">
                <a:srgbClr val="0E2557"/>
              </a:gs>
            </a:gsLst>
            <a:lin scaled="0"/>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2400" dirty="0"/>
          </a:p>
        </p:txBody>
      </p:sp>
      <p:sp>
        <p:nvSpPr>
          <p:cNvPr id="14" name="圆角矩形 7"/>
          <p:cNvSpPr/>
          <p:nvPr/>
        </p:nvSpPr>
        <p:spPr>
          <a:xfrm>
            <a:off x="260288" y="663894"/>
            <a:ext cx="267093" cy="230233"/>
          </a:xfrm>
          <a:prstGeom prst="roundRect">
            <a:avLst/>
          </a:prstGeom>
          <a:gradFill>
            <a:gsLst>
              <a:gs pos="0">
                <a:srgbClr val="012D86"/>
              </a:gs>
              <a:gs pos="100000">
                <a:srgbClr val="0E2557"/>
              </a:gs>
            </a:gsLst>
            <a:lin scaled="0"/>
          </a:gradFill>
          <a:ln w="19050">
            <a:solidFill>
              <a:schemeClr val="bg1"/>
            </a:solidFill>
          </a:ln>
          <a:effectLst>
            <a:outerShdw blurRad="50800" dist="38100" dir="2700000" algn="t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zh-CN" altLang="en-US" sz="2400"/>
          </a:p>
        </p:txBody>
      </p:sp>
    </p:spTree>
    <p:extLst>
      <p:ext uri="{BB962C8B-B14F-4D97-AF65-F5344CB8AC3E}">
        <p14:creationId xmlns:p14="http://schemas.microsoft.com/office/powerpoint/2010/main" val="29038090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3"/>
            <a:ext cx="10363200" cy="1362076"/>
          </a:xfrm>
        </p:spPr>
        <p:txBody>
          <a:bodyPr anchor="t"/>
          <a:lstStyle>
            <a:lvl1pPr algn="l">
              <a:defRPr sz="4447"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220">
                <a:solidFill>
                  <a:schemeClr val="tx1">
                    <a:tint val="75000"/>
                  </a:schemeClr>
                </a:solidFill>
              </a:defRPr>
            </a:lvl1pPr>
            <a:lvl2pPr marL="507987" indent="0">
              <a:buNone/>
              <a:defRPr sz="2000">
                <a:solidFill>
                  <a:schemeClr val="tx1">
                    <a:tint val="75000"/>
                  </a:schemeClr>
                </a:solidFill>
              </a:defRPr>
            </a:lvl2pPr>
            <a:lvl3pPr marL="1015975" indent="0">
              <a:buNone/>
              <a:defRPr sz="1780">
                <a:solidFill>
                  <a:schemeClr val="tx1">
                    <a:tint val="75000"/>
                  </a:schemeClr>
                </a:solidFill>
              </a:defRPr>
            </a:lvl3pPr>
            <a:lvl4pPr marL="1523962" indent="0">
              <a:buNone/>
              <a:defRPr sz="1553">
                <a:solidFill>
                  <a:schemeClr val="tx1">
                    <a:tint val="75000"/>
                  </a:schemeClr>
                </a:solidFill>
              </a:defRPr>
            </a:lvl4pPr>
            <a:lvl5pPr marL="2031949" indent="0">
              <a:buNone/>
              <a:defRPr sz="1553">
                <a:solidFill>
                  <a:schemeClr val="tx1">
                    <a:tint val="75000"/>
                  </a:schemeClr>
                </a:solidFill>
              </a:defRPr>
            </a:lvl5pPr>
            <a:lvl6pPr marL="2539937" indent="0">
              <a:buNone/>
              <a:defRPr sz="1553">
                <a:solidFill>
                  <a:schemeClr val="tx1">
                    <a:tint val="75000"/>
                  </a:schemeClr>
                </a:solidFill>
              </a:defRPr>
            </a:lvl6pPr>
            <a:lvl7pPr marL="3047924" indent="0">
              <a:buNone/>
              <a:defRPr sz="1553">
                <a:solidFill>
                  <a:schemeClr val="tx1">
                    <a:tint val="75000"/>
                  </a:schemeClr>
                </a:solidFill>
              </a:defRPr>
            </a:lvl7pPr>
            <a:lvl8pPr marL="3555911" indent="0">
              <a:buNone/>
              <a:defRPr sz="1553">
                <a:solidFill>
                  <a:schemeClr val="tx1">
                    <a:tint val="75000"/>
                  </a:schemeClr>
                </a:solidFill>
              </a:defRPr>
            </a:lvl8pPr>
            <a:lvl9pPr marL="4063898" indent="0">
              <a:buNone/>
              <a:defRPr sz="1553">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lvl1pPr>
              <a:defRPr/>
            </a:lvl1pPr>
          </a:lstStyle>
          <a:p>
            <a:pPr>
              <a:defRPr/>
            </a:pPr>
            <a:endParaRPr lang="en-US" altLang="zh-CN"/>
          </a:p>
        </p:txBody>
      </p:sp>
      <p:sp>
        <p:nvSpPr>
          <p:cNvPr id="5" name="页脚占位符 4"/>
          <p:cNvSpPr>
            <a:spLocks noGrp="1"/>
          </p:cNvSpPr>
          <p:nvPr>
            <p:ph type="ftr" sz="quarter" idx="11"/>
          </p:nvPr>
        </p:nvSpPr>
        <p:spPr/>
        <p:txBody>
          <a:bodyPr/>
          <a:lstStyle>
            <a:lvl1pPr>
              <a:defRPr/>
            </a:lvl1pPr>
          </a:lstStyle>
          <a:p>
            <a:pPr>
              <a:defRPr/>
            </a:pPr>
            <a:endParaRPr lang="en-US" altLang="zh-CN"/>
          </a:p>
        </p:txBody>
      </p:sp>
      <p:sp>
        <p:nvSpPr>
          <p:cNvPr id="6" name="灯片编号占位符 5"/>
          <p:cNvSpPr>
            <a:spLocks noGrp="1"/>
          </p:cNvSpPr>
          <p:nvPr>
            <p:ph type="sldNum" sz="quarter" idx="12"/>
          </p:nvPr>
        </p:nvSpPr>
        <p:spPr/>
        <p:txBody>
          <a:bodyPr/>
          <a:lstStyle>
            <a:lvl1pPr>
              <a:defRPr/>
            </a:lvl1pPr>
          </a:lstStyle>
          <a:p>
            <a:pPr>
              <a:defRPr/>
            </a:pPr>
            <a:fld id="{F64CCFD9-E225-4027-8A39-47BB1E8B305B}" type="slidenum">
              <a:rPr lang="en-US" altLang="zh-CN"/>
              <a:pPr>
                <a:defRPr/>
              </a:pPr>
              <a:t>‹#›</a:t>
            </a:fld>
            <a:endParaRPr lang="en-US" altLang="zh-CN"/>
          </a:p>
        </p:txBody>
      </p:sp>
    </p:spTree>
    <p:extLst>
      <p:ext uri="{BB962C8B-B14F-4D97-AF65-F5344CB8AC3E}">
        <p14:creationId xmlns:p14="http://schemas.microsoft.com/office/powerpoint/2010/main" val="32240815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09600" y="1600204"/>
            <a:ext cx="5384800" cy="4525963"/>
          </a:xfrm>
        </p:spPr>
        <p:txBody>
          <a:bodyPr/>
          <a:lstStyle>
            <a:lvl1pPr>
              <a:defRPr sz="3113"/>
            </a:lvl1pPr>
            <a:lvl2pPr>
              <a:defRPr sz="2667"/>
            </a:lvl2pPr>
            <a:lvl3pPr>
              <a:defRPr sz="222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97600" y="1600204"/>
            <a:ext cx="5384800" cy="4525963"/>
          </a:xfrm>
        </p:spPr>
        <p:txBody>
          <a:bodyPr/>
          <a:lstStyle>
            <a:lvl1pPr>
              <a:defRPr sz="3113"/>
            </a:lvl1pPr>
            <a:lvl2pPr>
              <a:defRPr sz="2667"/>
            </a:lvl2pPr>
            <a:lvl3pPr>
              <a:defRPr sz="222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3"/>
          <p:cNvSpPr>
            <a:spLocks noGrp="1"/>
          </p:cNvSpPr>
          <p:nvPr>
            <p:ph type="dt" sz="half" idx="10"/>
          </p:nvPr>
        </p:nvSpPr>
        <p:spPr/>
        <p:txBody>
          <a:bodyPr/>
          <a:lstStyle>
            <a:lvl1pPr>
              <a:defRPr/>
            </a:lvl1pPr>
          </a:lstStyle>
          <a:p>
            <a:pPr>
              <a:defRPr/>
            </a:pPr>
            <a:endParaRPr lang="en-US" altLang="zh-CN"/>
          </a:p>
        </p:txBody>
      </p:sp>
      <p:sp>
        <p:nvSpPr>
          <p:cNvPr id="6" name="页脚占位符 4"/>
          <p:cNvSpPr>
            <a:spLocks noGrp="1"/>
          </p:cNvSpPr>
          <p:nvPr>
            <p:ph type="ftr" sz="quarter" idx="11"/>
          </p:nvPr>
        </p:nvSpPr>
        <p:spPr/>
        <p:txBody>
          <a:bodyPr/>
          <a:lstStyle>
            <a:lvl1pPr>
              <a:defRPr/>
            </a:lvl1pPr>
          </a:lstStyle>
          <a:p>
            <a:pPr>
              <a:defRPr/>
            </a:pPr>
            <a:endParaRPr lang="en-US" altLang="zh-CN"/>
          </a:p>
        </p:txBody>
      </p:sp>
      <p:sp>
        <p:nvSpPr>
          <p:cNvPr id="7" name="灯片编号占位符 5"/>
          <p:cNvSpPr>
            <a:spLocks noGrp="1"/>
          </p:cNvSpPr>
          <p:nvPr>
            <p:ph type="sldNum" sz="quarter" idx="12"/>
          </p:nvPr>
        </p:nvSpPr>
        <p:spPr/>
        <p:txBody>
          <a:bodyPr/>
          <a:lstStyle>
            <a:lvl1pPr>
              <a:defRPr/>
            </a:lvl1pPr>
          </a:lstStyle>
          <a:p>
            <a:pPr>
              <a:defRPr/>
            </a:pPr>
            <a:fld id="{C04E8E55-4005-43B9-AF5B-63A4A6F5E9C4}" type="slidenum">
              <a:rPr lang="en-US" altLang="zh-CN"/>
              <a:pPr>
                <a:defRPr/>
              </a:pPr>
              <a:t>‹#›</a:t>
            </a:fld>
            <a:endParaRPr lang="en-US" altLang="zh-CN"/>
          </a:p>
        </p:txBody>
      </p:sp>
    </p:spTree>
    <p:extLst>
      <p:ext uri="{BB962C8B-B14F-4D97-AF65-F5344CB8AC3E}">
        <p14:creationId xmlns:p14="http://schemas.microsoft.com/office/powerpoint/2010/main" val="27238210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5"/>
            <a:ext cx="5386917" cy="639763"/>
          </a:xfrm>
        </p:spPr>
        <p:txBody>
          <a:bodyPr anchor="b"/>
          <a:lstStyle>
            <a:lvl1pPr marL="0" indent="0">
              <a:buNone/>
              <a:defRPr sz="2667" b="1"/>
            </a:lvl1pPr>
            <a:lvl2pPr marL="507987" indent="0">
              <a:buNone/>
              <a:defRPr sz="2220" b="1"/>
            </a:lvl2pPr>
            <a:lvl3pPr marL="1015975" indent="0">
              <a:buNone/>
              <a:defRPr sz="2000" b="1"/>
            </a:lvl3pPr>
            <a:lvl4pPr marL="1523962" indent="0">
              <a:buNone/>
              <a:defRPr sz="1780" b="1"/>
            </a:lvl4pPr>
            <a:lvl5pPr marL="2031949" indent="0">
              <a:buNone/>
              <a:defRPr sz="1780" b="1"/>
            </a:lvl5pPr>
            <a:lvl6pPr marL="2539937" indent="0">
              <a:buNone/>
              <a:defRPr sz="1780" b="1"/>
            </a:lvl6pPr>
            <a:lvl7pPr marL="3047924" indent="0">
              <a:buNone/>
              <a:defRPr sz="1780" b="1"/>
            </a:lvl7pPr>
            <a:lvl8pPr marL="3555911" indent="0">
              <a:buNone/>
              <a:defRPr sz="1780" b="1"/>
            </a:lvl8pPr>
            <a:lvl9pPr marL="4063898" indent="0">
              <a:buNone/>
              <a:defRPr sz="1780"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2667"/>
            </a:lvl1pPr>
            <a:lvl2pPr>
              <a:defRPr sz="2220"/>
            </a:lvl2pPr>
            <a:lvl3pPr>
              <a:defRPr sz="2000"/>
            </a:lvl3pPr>
            <a:lvl4pPr>
              <a:defRPr sz="1780"/>
            </a:lvl4pPr>
            <a:lvl5pPr>
              <a:defRPr sz="1780"/>
            </a:lvl5pPr>
            <a:lvl6pPr>
              <a:defRPr sz="1780"/>
            </a:lvl6pPr>
            <a:lvl7pPr>
              <a:defRPr sz="1780"/>
            </a:lvl7pPr>
            <a:lvl8pPr>
              <a:defRPr sz="1780"/>
            </a:lvl8pPr>
            <a:lvl9pPr>
              <a:defRPr sz="178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93374" y="1535115"/>
            <a:ext cx="5389033" cy="639763"/>
          </a:xfrm>
        </p:spPr>
        <p:txBody>
          <a:bodyPr anchor="b"/>
          <a:lstStyle>
            <a:lvl1pPr marL="0" indent="0">
              <a:buNone/>
              <a:defRPr sz="2667" b="1"/>
            </a:lvl1pPr>
            <a:lvl2pPr marL="507987" indent="0">
              <a:buNone/>
              <a:defRPr sz="2220" b="1"/>
            </a:lvl2pPr>
            <a:lvl3pPr marL="1015975" indent="0">
              <a:buNone/>
              <a:defRPr sz="2000" b="1"/>
            </a:lvl3pPr>
            <a:lvl4pPr marL="1523962" indent="0">
              <a:buNone/>
              <a:defRPr sz="1780" b="1"/>
            </a:lvl4pPr>
            <a:lvl5pPr marL="2031949" indent="0">
              <a:buNone/>
              <a:defRPr sz="1780" b="1"/>
            </a:lvl5pPr>
            <a:lvl6pPr marL="2539937" indent="0">
              <a:buNone/>
              <a:defRPr sz="1780" b="1"/>
            </a:lvl6pPr>
            <a:lvl7pPr marL="3047924" indent="0">
              <a:buNone/>
              <a:defRPr sz="1780" b="1"/>
            </a:lvl7pPr>
            <a:lvl8pPr marL="3555911" indent="0">
              <a:buNone/>
              <a:defRPr sz="1780" b="1"/>
            </a:lvl8pPr>
            <a:lvl9pPr marL="4063898" indent="0">
              <a:buNone/>
              <a:defRPr sz="1780" b="1"/>
            </a:lvl9pPr>
          </a:lstStyle>
          <a:p>
            <a:pPr lvl="0"/>
            <a:r>
              <a:rPr lang="zh-CN" altLang="en-US"/>
              <a:t>单击此处编辑母版文本样式</a:t>
            </a:r>
          </a:p>
        </p:txBody>
      </p:sp>
      <p:sp>
        <p:nvSpPr>
          <p:cNvPr id="6" name="内容占位符 5"/>
          <p:cNvSpPr>
            <a:spLocks noGrp="1"/>
          </p:cNvSpPr>
          <p:nvPr>
            <p:ph sz="quarter" idx="4"/>
          </p:nvPr>
        </p:nvSpPr>
        <p:spPr>
          <a:xfrm>
            <a:off x="6193374" y="2174875"/>
            <a:ext cx="5389033" cy="3951288"/>
          </a:xfrm>
        </p:spPr>
        <p:txBody>
          <a:bodyPr/>
          <a:lstStyle>
            <a:lvl1pPr>
              <a:defRPr sz="2667"/>
            </a:lvl1pPr>
            <a:lvl2pPr>
              <a:defRPr sz="2220"/>
            </a:lvl2pPr>
            <a:lvl3pPr>
              <a:defRPr sz="2000"/>
            </a:lvl3pPr>
            <a:lvl4pPr>
              <a:defRPr sz="1780"/>
            </a:lvl4pPr>
            <a:lvl5pPr>
              <a:defRPr sz="1780"/>
            </a:lvl5pPr>
            <a:lvl6pPr>
              <a:defRPr sz="1780"/>
            </a:lvl6pPr>
            <a:lvl7pPr>
              <a:defRPr sz="1780"/>
            </a:lvl7pPr>
            <a:lvl8pPr>
              <a:defRPr sz="1780"/>
            </a:lvl8pPr>
            <a:lvl9pPr>
              <a:defRPr sz="178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3"/>
          <p:cNvSpPr>
            <a:spLocks noGrp="1"/>
          </p:cNvSpPr>
          <p:nvPr>
            <p:ph type="dt" sz="half" idx="10"/>
          </p:nvPr>
        </p:nvSpPr>
        <p:spPr/>
        <p:txBody>
          <a:bodyPr/>
          <a:lstStyle>
            <a:lvl1pPr>
              <a:defRPr/>
            </a:lvl1pPr>
          </a:lstStyle>
          <a:p>
            <a:pPr>
              <a:defRPr/>
            </a:pPr>
            <a:endParaRPr lang="en-US" altLang="zh-CN"/>
          </a:p>
        </p:txBody>
      </p:sp>
      <p:sp>
        <p:nvSpPr>
          <p:cNvPr id="8" name="页脚占位符 4"/>
          <p:cNvSpPr>
            <a:spLocks noGrp="1"/>
          </p:cNvSpPr>
          <p:nvPr>
            <p:ph type="ftr" sz="quarter" idx="11"/>
          </p:nvPr>
        </p:nvSpPr>
        <p:spPr/>
        <p:txBody>
          <a:bodyPr/>
          <a:lstStyle>
            <a:lvl1pPr>
              <a:defRPr/>
            </a:lvl1pPr>
          </a:lstStyle>
          <a:p>
            <a:pPr>
              <a:defRPr/>
            </a:pPr>
            <a:endParaRPr lang="en-US" altLang="zh-CN"/>
          </a:p>
        </p:txBody>
      </p:sp>
      <p:sp>
        <p:nvSpPr>
          <p:cNvPr id="9" name="灯片编号占位符 5"/>
          <p:cNvSpPr>
            <a:spLocks noGrp="1"/>
          </p:cNvSpPr>
          <p:nvPr>
            <p:ph type="sldNum" sz="quarter" idx="12"/>
          </p:nvPr>
        </p:nvSpPr>
        <p:spPr/>
        <p:txBody>
          <a:bodyPr/>
          <a:lstStyle>
            <a:lvl1pPr>
              <a:defRPr/>
            </a:lvl1pPr>
          </a:lstStyle>
          <a:p>
            <a:pPr>
              <a:defRPr/>
            </a:pPr>
            <a:fld id="{BB7E7009-F018-417B-A00B-621B4BA5E7A7}" type="slidenum">
              <a:rPr lang="en-US" altLang="zh-CN"/>
              <a:pPr>
                <a:defRPr/>
              </a:pPr>
              <a:t>‹#›</a:t>
            </a:fld>
            <a:endParaRPr lang="en-US" altLang="zh-CN"/>
          </a:p>
        </p:txBody>
      </p:sp>
    </p:spTree>
    <p:extLst>
      <p:ext uri="{BB962C8B-B14F-4D97-AF65-F5344CB8AC3E}">
        <p14:creationId xmlns:p14="http://schemas.microsoft.com/office/powerpoint/2010/main" val="248510464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3"/>
          <p:cNvSpPr>
            <a:spLocks noGrp="1"/>
          </p:cNvSpPr>
          <p:nvPr>
            <p:ph type="dt" sz="half" idx="10"/>
          </p:nvPr>
        </p:nvSpPr>
        <p:spPr/>
        <p:txBody>
          <a:bodyPr/>
          <a:lstStyle>
            <a:lvl1pPr>
              <a:defRPr/>
            </a:lvl1pPr>
          </a:lstStyle>
          <a:p>
            <a:pPr>
              <a:defRPr/>
            </a:pPr>
            <a:endParaRPr lang="en-US" altLang="zh-CN"/>
          </a:p>
        </p:txBody>
      </p:sp>
      <p:sp>
        <p:nvSpPr>
          <p:cNvPr id="4" name="页脚占位符 4"/>
          <p:cNvSpPr>
            <a:spLocks noGrp="1"/>
          </p:cNvSpPr>
          <p:nvPr>
            <p:ph type="ftr" sz="quarter" idx="11"/>
          </p:nvPr>
        </p:nvSpPr>
        <p:spPr/>
        <p:txBody>
          <a:bodyPr/>
          <a:lstStyle>
            <a:lvl1pPr>
              <a:defRPr/>
            </a:lvl1pPr>
          </a:lstStyle>
          <a:p>
            <a:pPr>
              <a:defRPr/>
            </a:pPr>
            <a:endParaRPr lang="en-US" altLang="zh-CN"/>
          </a:p>
        </p:txBody>
      </p:sp>
      <p:sp>
        <p:nvSpPr>
          <p:cNvPr id="5" name="灯片编号占位符 5"/>
          <p:cNvSpPr>
            <a:spLocks noGrp="1"/>
          </p:cNvSpPr>
          <p:nvPr>
            <p:ph type="sldNum" sz="quarter" idx="12"/>
          </p:nvPr>
        </p:nvSpPr>
        <p:spPr/>
        <p:txBody>
          <a:bodyPr/>
          <a:lstStyle>
            <a:lvl1pPr>
              <a:defRPr/>
            </a:lvl1pPr>
          </a:lstStyle>
          <a:p>
            <a:pPr>
              <a:defRPr/>
            </a:pPr>
            <a:fld id="{973742EE-A927-47F0-8C6F-13CEA9EFBA92}" type="slidenum">
              <a:rPr lang="en-US" altLang="zh-CN"/>
              <a:pPr>
                <a:defRPr/>
              </a:pPr>
              <a:t>‹#›</a:t>
            </a:fld>
            <a:endParaRPr lang="en-US" altLang="zh-CN"/>
          </a:p>
        </p:txBody>
      </p:sp>
    </p:spTree>
    <p:extLst>
      <p:ext uri="{BB962C8B-B14F-4D97-AF65-F5344CB8AC3E}">
        <p14:creationId xmlns:p14="http://schemas.microsoft.com/office/powerpoint/2010/main" val="342382342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3"/>
          <p:cNvSpPr>
            <a:spLocks noGrp="1"/>
          </p:cNvSpPr>
          <p:nvPr>
            <p:ph type="dt" sz="half" idx="10"/>
          </p:nvPr>
        </p:nvSpPr>
        <p:spPr/>
        <p:txBody>
          <a:bodyPr/>
          <a:lstStyle>
            <a:lvl1pPr>
              <a:defRPr/>
            </a:lvl1pPr>
          </a:lstStyle>
          <a:p>
            <a:pPr>
              <a:defRPr/>
            </a:pPr>
            <a:endParaRPr lang="en-US" altLang="zh-CN"/>
          </a:p>
        </p:txBody>
      </p:sp>
      <p:sp>
        <p:nvSpPr>
          <p:cNvPr id="3" name="页脚占位符 4"/>
          <p:cNvSpPr>
            <a:spLocks noGrp="1"/>
          </p:cNvSpPr>
          <p:nvPr>
            <p:ph type="ftr" sz="quarter" idx="11"/>
          </p:nvPr>
        </p:nvSpPr>
        <p:spPr/>
        <p:txBody>
          <a:bodyPr/>
          <a:lstStyle>
            <a:lvl1pPr>
              <a:defRPr/>
            </a:lvl1pPr>
          </a:lstStyle>
          <a:p>
            <a:pPr>
              <a:defRPr/>
            </a:pPr>
            <a:endParaRPr lang="en-US" altLang="zh-CN"/>
          </a:p>
        </p:txBody>
      </p:sp>
      <p:sp>
        <p:nvSpPr>
          <p:cNvPr id="4" name="灯片编号占位符 5"/>
          <p:cNvSpPr>
            <a:spLocks noGrp="1"/>
          </p:cNvSpPr>
          <p:nvPr>
            <p:ph type="sldNum" sz="quarter" idx="12"/>
          </p:nvPr>
        </p:nvSpPr>
        <p:spPr/>
        <p:txBody>
          <a:bodyPr/>
          <a:lstStyle>
            <a:lvl1pPr>
              <a:defRPr/>
            </a:lvl1pPr>
          </a:lstStyle>
          <a:p>
            <a:pPr>
              <a:defRPr/>
            </a:pPr>
            <a:fld id="{D64A89ED-2AB0-4A45-9A5F-8F7C8E84949C}" type="slidenum">
              <a:rPr lang="en-US" altLang="zh-CN"/>
              <a:pPr>
                <a:defRPr/>
              </a:pPr>
              <a:t>‹#›</a:t>
            </a:fld>
            <a:endParaRPr lang="en-US" altLang="zh-CN"/>
          </a:p>
        </p:txBody>
      </p:sp>
    </p:spTree>
    <p:extLst>
      <p:ext uri="{BB962C8B-B14F-4D97-AF65-F5344CB8AC3E}">
        <p14:creationId xmlns:p14="http://schemas.microsoft.com/office/powerpoint/2010/main" val="3899825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57C0012-9C31-47C7-9414-AA5461006EF1}"/>
              </a:ext>
            </a:extLst>
          </p:cNvPr>
          <p:cNvSpPr>
            <a:spLocks noGrp="1"/>
          </p:cNvSpPr>
          <p:nvPr>
            <p:ph type="title"/>
          </p:nvPr>
        </p:nvSpPr>
        <p:spPr>
          <a:xfrm>
            <a:off x="527381" y="295859"/>
            <a:ext cx="7070452" cy="385178"/>
          </a:xfrm>
        </p:spPr>
        <p:txBody>
          <a:bodyPr>
            <a:noAutofit/>
          </a:bodyPr>
          <a:lstStyle>
            <a:lvl1pPr>
              <a:defRPr sz="3600" b="1"/>
            </a:lvl1pPr>
          </a:lstStyle>
          <a:p>
            <a:r>
              <a:rPr lang="zh-CN" altLang="en-US"/>
              <a:t>单击此处编辑母版标题样式</a:t>
            </a:r>
            <a:endParaRPr lang="zh-CN" altLang="en-US" dirty="0"/>
          </a:p>
        </p:txBody>
      </p:sp>
      <p:sp>
        <p:nvSpPr>
          <p:cNvPr id="3" name="内容占位符 2">
            <a:extLst>
              <a:ext uri="{FF2B5EF4-FFF2-40B4-BE49-F238E27FC236}">
                <a16:creationId xmlns:a16="http://schemas.microsoft.com/office/drawing/2014/main" id="{0AE3C211-23F3-4CEC-B54E-47A902DDC035}"/>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148E576-E3E9-40C1-8D8E-745600D40F3C}"/>
              </a:ext>
            </a:extLst>
          </p:cNvPr>
          <p:cNvSpPr>
            <a:spLocks noGrp="1"/>
          </p:cNvSpPr>
          <p:nvPr>
            <p:ph type="dt" sz="half" idx="10"/>
          </p:nvPr>
        </p:nvSpPr>
        <p:spPr/>
        <p:txBody>
          <a:bodyPr/>
          <a:lstStyle/>
          <a:p>
            <a:fld id="{A08F7C96-616D-4D2C-B934-B485D84482BF}" type="datetimeFigureOut">
              <a:rPr lang="zh-CN" altLang="en-US" smtClean="0"/>
              <a:t>2026-04-16</a:t>
            </a:fld>
            <a:endParaRPr lang="zh-CN" altLang="en-US"/>
          </a:p>
        </p:txBody>
      </p:sp>
      <p:sp>
        <p:nvSpPr>
          <p:cNvPr id="5" name="页脚占位符 4">
            <a:extLst>
              <a:ext uri="{FF2B5EF4-FFF2-40B4-BE49-F238E27FC236}">
                <a16:creationId xmlns:a16="http://schemas.microsoft.com/office/drawing/2014/main" id="{E244BC91-218B-43DA-8C0E-49999B4D874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4B9B90C-3347-412F-AB8F-1CE2EB9E3374}"/>
              </a:ext>
            </a:extLst>
          </p:cNvPr>
          <p:cNvSpPr>
            <a:spLocks noGrp="1"/>
          </p:cNvSpPr>
          <p:nvPr>
            <p:ph type="sldNum" sz="quarter" idx="12"/>
          </p:nvPr>
        </p:nvSpPr>
        <p:spPr/>
        <p:txBody>
          <a:bodyPr/>
          <a:lstStyle/>
          <a:p>
            <a:fld id="{AEE7739C-7452-4917-A4FF-F1BE41E6E8FE}" type="slidenum">
              <a:rPr lang="zh-CN" altLang="en-US" smtClean="0"/>
              <a:t>‹#›</a:t>
            </a:fld>
            <a:endParaRPr lang="zh-CN" altLang="en-US"/>
          </a:p>
        </p:txBody>
      </p:sp>
      <p:pic>
        <p:nvPicPr>
          <p:cNvPr id="7" name="图片 18" descr="图片1副本">
            <a:extLst>
              <a:ext uri="{FF2B5EF4-FFF2-40B4-BE49-F238E27FC236}">
                <a16:creationId xmlns:a16="http://schemas.microsoft.com/office/drawing/2014/main" id="{3C5C208A-A15F-42C2-99E8-13CAA02BBAA3}"/>
              </a:ext>
            </a:extLst>
          </p:cNvPr>
          <p:cNvPicPr>
            <a:picLocks noChangeAspect="1"/>
          </p:cNvPicPr>
          <p:nvPr/>
        </p:nvPicPr>
        <p:blipFill>
          <a:blip r:embed="rId2" cstate="print"/>
          <a:srcRect/>
          <a:stretch>
            <a:fillRect/>
          </a:stretch>
        </p:blipFill>
        <p:spPr bwMode="auto">
          <a:xfrm>
            <a:off x="10289357" y="174366"/>
            <a:ext cx="1280143" cy="575937"/>
          </a:xfrm>
          <a:prstGeom prst="rect">
            <a:avLst/>
          </a:prstGeom>
          <a:noFill/>
          <a:ln w="9525">
            <a:noFill/>
            <a:miter lim="800000"/>
            <a:headEnd/>
            <a:tailEnd/>
          </a:ln>
        </p:spPr>
      </p:pic>
      <p:sp>
        <p:nvSpPr>
          <p:cNvPr id="8" name="矩形 7">
            <a:extLst>
              <a:ext uri="{FF2B5EF4-FFF2-40B4-BE49-F238E27FC236}">
                <a16:creationId xmlns:a16="http://schemas.microsoft.com/office/drawing/2014/main" id="{C1FBAEFB-B85D-4F2A-B54C-2782391E8D5B}"/>
              </a:ext>
            </a:extLst>
          </p:cNvPr>
          <p:cNvSpPr/>
          <p:nvPr/>
        </p:nvSpPr>
        <p:spPr>
          <a:xfrm>
            <a:off x="527383" y="782056"/>
            <a:ext cx="11329259" cy="108000"/>
          </a:xfrm>
          <a:prstGeom prst="rect">
            <a:avLst/>
          </a:prstGeom>
          <a:gradFill>
            <a:gsLst>
              <a:gs pos="0">
                <a:srgbClr val="012D86"/>
              </a:gs>
              <a:gs pos="100000">
                <a:srgbClr val="0E2557"/>
              </a:gs>
            </a:gsLst>
            <a:lin scaled="0"/>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2400" dirty="0"/>
          </a:p>
        </p:txBody>
      </p:sp>
      <p:sp>
        <p:nvSpPr>
          <p:cNvPr id="9" name="圆角矩形 7">
            <a:extLst>
              <a:ext uri="{FF2B5EF4-FFF2-40B4-BE49-F238E27FC236}">
                <a16:creationId xmlns:a16="http://schemas.microsoft.com/office/drawing/2014/main" id="{B30F6C77-05A4-4E50-B5A2-1C7C38188E9B}"/>
              </a:ext>
            </a:extLst>
          </p:cNvPr>
          <p:cNvSpPr/>
          <p:nvPr/>
        </p:nvSpPr>
        <p:spPr>
          <a:xfrm>
            <a:off x="260288" y="663894"/>
            <a:ext cx="267093" cy="230233"/>
          </a:xfrm>
          <a:prstGeom prst="roundRect">
            <a:avLst/>
          </a:prstGeom>
          <a:gradFill>
            <a:gsLst>
              <a:gs pos="0">
                <a:srgbClr val="012D86"/>
              </a:gs>
              <a:gs pos="100000">
                <a:srgbClr val="0E2557"/>
              </a:gs>
            </a:gsLst>
            <a:lin scaled="0"/>
          </a:gradFill>
          <a:ln w="19050">
            <a:solidFill>
              <a:schemeClr val="bg1"/>
            </a:solidFill>
          </a:ln>
          <a:effectLst>
            <a:outerShdw blurRad="50800" dist="38100" dir="2700000" algn="t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zh-CN" altLang="en-US" sz="2400"/>
          </a:p>
        </p:txBody>
      </p:sp>
    </p:spTree>
    <p:extLst>
      <p:ext uri="{BB962C8B-B14F-4D97-AF65-F5344CB8AC3E}">
        <p14:creationId xmlns:p14="http://schemas.microsoft.com/office/powerpoint/2010/main" val="275180938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7" y="273052"/>
            <a:ext cx="4011084" cy="1162051"/>
          </a:xfrm>
        </p:spPr>
        <p:txBody>
          <a:bodyPr anchor="b"/>
          <a:lstStyle>
            <a:lvl1pPr algn="l">
              <a:defRPr sz="2220" b="1"/>
            </a:lvl1pPr>
          </a:lstStyle>
          <a:p>
            <a:r>
              <a:rPr lang="zh-CN" altLang="en-US"/>
              <a:t>单击此处编辑母版标题样式</a:t>
            </a:r>
          </a:p>
        </p:txBody>
      </p:sp>
      <p:sp>
        <p:nvSpPr>
          <p:cNvPr id="3" name="内容占位符 2"/>
          <p:cNvSpPr>
            <a:spLocks noGrp="1"/>
          </p:cNvSpPr>
          <p:nvPr>
            <p:ph idx="1"/>
          </p:nvPr>
        </p:nvSpPr>
        <p:spPr>
          <a:xfrm>
            <a:off x="4766733" y="273054"/>
            <a:ext cx="6815667" cy="5853113"/>
          </a:xfrm>
        </p:spPr>
        <p:txBody>
          <a:bodyPr/>
          <a:lstStyle>
            <a:lvl1pPr>
              <a:defRPr sz="3553"/>
            </a:lvl1pPr>
            <a:lvl2pPr>
              <a:defRPr sz="3113"/>
            </a:lvl2pPr>
            <a:lvl3pPr>
              <a:defRPr sz="2667"/>
            </a:lvl3pPr>
            <a:lvl4pPr>
              <a:defRPr sz="2220"/>
            </a:lvl4pPr>
            <a:lvl5pPr>
              <a:defRPr sz="2220"/>
            </a:lvl5pPr>
            <a:lvl6pPr>
              <a:defRPr sz="2220"/>
            </a:lvl6pPr>
            <a:lvl7pPr>
              <a:defRPr sz="2220"/>
            </a:lvl7pPr>
            <a:lvl8pPr>
              <a:defRPr sz="2220"/>
            </a:lvl8pPr>
            <a:lvl9pPr>
              <a:defRPr sz="222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609607" y="1435104"/>
            <a:ext cx="4011084" cy="4691063"/>
          </a:xfrm>
        </p:spPr>
        <p:txBody>
          <a:bodyPr/>
          <a:lstStyle>
            <a:lvl1pPr marL="0" indent="0">
              <a:buNone/>
              <a:defRPr sz="1553"/>
            </a:lvl1pPr>
            <a:lvl2pPr marL="507987" indent="0">
              <a:buNone/>
              <a:defRPr sz="1333"/>
            </a:lvl2pPr>
            <a:lvl3pPr marL="1015975" indent="0">
              <a:buNone/>
              <a:defRPr sz="1113"/>
            </a:lvl3pPr>
            <a:lvl4pPr marL="1523962" indent="0">
              <a:buNone/>
              <a:defRPr sz="1000"/>
            </a:lvl4pPr>
            <a:lvl5pPr marL="2031949" indent="0">
              <a:buNone/>
              <a:defRPr sz="1000"/>
            </a:lvl5pPr>
            <a:lvl6pPr marL="2539937" indent="0">
              <a:buNone/>
              <a:defRPr sz="1000"/>
            </a:lvl6pPr>
            <a:lvl7pPr marL="3047924" indent="0">
              <a:buNone/>
              <a:defRPr sz="1000"/>
            </a:lvl7pPr>
            <a:lvl8pPr marL="3555911" indent="0">
              <a:buNone/>
              <a:defRPr sz="1000"/>
            </a:lvl8pPr>
            <a:lvl9pPr marL="4063898" indent="0">
              <a:buNone/>
              <a:defRPr sz="1000"/>
            </a:lvl9pPr>
          </a:lstStyle>
          <a:p>
            <a:pPr lvl="0"/>
            <a:r>
              <a:rPr lang="zh-CN" altLang="en-US"/>
              <a:t>单击此处编辑母版文本样式</a:t>
            </a:r>
          </a:p>
        </p:txBody>
      </p:sp>
      <p:sp>
        <p:nvSpPr>
          <p:cNvPr id="5" name="日期占位符 3"/>
          <p:cNvSpPr>
            <a:spLocks noGrp="1"/>
          </p:cNvSpPr>
          <p:nvPr>
            <p:ph type="dt" sz="half" idx="10"/>
          </p:nvPr>
        </p:nvSpPr>
        <p:spPr/>
        <p:txBody>
          <a:bodyPr/>
          <a:lstStyle>
            <a:lvl1pPr>
              <a:defRPr/>
            </a:lvl1pPr>
          </a:lstStyle>
          <a:p>
            <a:pPr>
              <a:defRPr/>
            </a:pPr>
            <a:endParaRPr lang="en-US" altLang="zh-CN"/>
          </a:p>
        </p:txBody>
      </p:sp>
      <p:sp>
        <p:nvSpPr>
          <p:cNvPr id="6" name="页脚占位符 4"/>
          <p:cNvSpPr>
            <a:spLocks noGrp="1"/>
          </p:cNvSpPr>
          <p:nvPr>
            <p:ph type="ftr" sz="quarter" idx="11"/>
          </p:nvPr>
        </p:nvSpPr>
        <p:spPr/>
        <p:txBody>
          <a:bodyPr/>
          <a:lstStyle>
            <a:lvl1pPr>
              <a:defRPr/>
            </a:lvl1pPr>
          </a:lstStyle>
          <a:p>
            <a:pPr>
              <a:defRPr/>
            </a:pPr>
            <a:endParaRPr lang="en-US" altLang="zh-CN"/>
          </a:p>
        </p:txBody>
      </p:sp>
      <p:sp>
        <p:nvSpPr>
          <p:cNvPr id="7" name="灯片编号占位符 5"/>
          <p:cNvSpPr>
            <a:spLocks noGrp="1"/>
          </p:cNvSpPr>
          <p:nvPr>
            <p:ph type="sldNum" sz="quarter" idx="12"/>
          </p:nvPr>
        </p:nvSpPr>
        <p:spPr/>
        <p:txBody>
          <a:bodyPr/>
          <a:lstStyle>
            <a:lvl1pPr>
              <a:defRPr/>
            </a:lvl1pPr>
          </a:lstStyle>
          <a:p>
            <a:pPr>
              <a:defRPr/>
            </a:pPr>
            <a:fld id="{AC42F39D-253D-47DE-8C96-79F70A04D70E}" type="slidenum">
              <a:rPr lang="en-US" altLang="zh-CN"/>
              <a:pPr>
                <a:defRPr/>
              </a:pPr>
              <a:t>‹#›</a:t>
            </a:fld>
            <a:endParaRPr lang="en-US" altLang="zh-CN"/>
          </a:p>
        </p:txBody>
      </p:sp>
    </p:spTree>
    <p:extLst>
      <p:ext uri="{BB962C8B-B14F-4D97-AF65-F5344CB8AC3E}">
        <p14:creationId xmlns:p14="http://schemas.microsoft.com/office/powerpoint/2010/main" val="425303967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p:spPr>
        <p:txBody>
          <a:bodyPr anchor="b"/>
          <a:lstStyle>
            <a:lvl1pPr algn="l">
              <a:defRPr sz="2220"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rtlCol="0">
            <a:normAutofit/>
          </a:bodyPr>
          <a:lstStyle>
            <a:lvl1pPr marL="0" indent="0">
              <a:buNone/>
              <a:defRPr sz="3553"/>
            </a:lvl1pPr>
            <a:lvl2pPr marL="507987" indent="0">
              <a:buNone/>
              <a:defRPr sz="3113"/>
            </a:lvl2pPr>
            <a:lvl3pPr marL="1015975" indent="0">
              <a:buNone/>
              <a:defRPr sz="2667"/>
            </a:lvl3pPr>
            <a:lvl4pPr marL="1523962" indent="0">
              <a:buNone/>
              <a:defRPr sz="2220"/>
            </a:lvl4pPr>
            <a:lvl5pPr marL="2031949" indent="0">
              <a:buNone/>
              <a:defRPr sz="2220"/>
            </a:lvl5pPr>
            <a:lvl6pPr marL="2539937" indent="0">
              <a:buNone/>
              <a:defRPr sz="2220"/>
            </a:lvl6pPr>
            <a:lvl7pPr marL="3047924" indent="0">
              <a:buNone/>
              <a:defRPr sz="2220"/>
            </a:lvl7pPr>
            <a:lvl8pPr marL="3555911" indent="0">
              <a:buNone/>
              <a:defRPr sz="2220"/>
            </a:lvl8pPr>
            <a:lvl9pPr marL="4063898" indent="0">
              <a:buNone/>
              <a:defRPr sz="2220"/>
            </a:lvl9pPr>
          </a:lstStyle>
          <a:p>
            <a:pPr lvl="0"/>
            <a:r>
              <a:rPr lang="zh-CN" altLang="en-US" noProof="0"/>
              <a:t>单击图标添加图片</a:t>
            </a:r>
          </a:p>
        </p:txBody>
      </p:sp>
      <p:sp>
        <p:nvSpPr>
          <p:cNvPr id="4" name="文本占位符 3"/>
          <p:cNvSpPr>
            <a:spLocks noGrp="1"/>
          </p:cNvSpPr>
          <p:nvPr>
            <p:ph type="body" sz="half" idx="2"/>
          </p:nvPr>
        </p:nvSpPr>
        <p:spPr>
          <a:xfrm>
            <a:off x="2389717" y="5367339"/>
            <a:ext cx="7315200" cy="804861"/>
          </a:xfrm>
        </p:spPr>
        <p:txBody>
          <a:bodyPr/>
          <a:lstStyle>
            <a:lvl1pPr marL="0" indent="0">
              <a:buNone/>
              <a:defRPr sz="1553"/>
            </a:lvl1pPr>
            <a:lvl2pPr marL="507987" indent="0">
              <a:buNone/>
              <a:defRPr sz="1333"/>
            </a:lvl2pPr>
            <a:lvl3pPr marL="1015975" indent="0">
              <a:buNone/>
              <a:defRPr sz="1113"/>
            </a:lvl3pPr>
            <a:lvl4pPr marL="1523962" indent="0">
              <a:buNone/>
              <a:defRPr sz="1000"/>
            </a:lvl4pPr>
            <a:lvl5pPr marL="2031949" indent="0">
              <a:buNone/>
              <a:defRPr sz="1000"/>
            </a:lvl5pPr>
            <a:lvl6pPr marL="2539937" indent="0">
              <a:buNone/>
              <a:defRPr sz="1000"/>
            </a:lvl6pPr>
            <a:lvl7pPr marL="3047924" indent="0">
              <a:buNone/>
              <a:defRPr sz="1000"/>
            </a:lvl7pPr>
            <a:lvl8pPr marL="3555911" indent="0">
              <a:buNone/>
              <a:defRPr sz="1000"/>
            </a:lvl8pPr>
            <a:lvl9pPr marL="4063898" indent="0">
              <a:buNone/>
              <a:defRPr sz="1000"/>
            </a:lvl9pPr>
          </a:lstStyle>
          <a:p>
            <a:pPr lvl="0"/>
            <a:r>
              <a:rPr lang="zh-CN" altLang="en-US"/>
              <a:t>单击此处编辑母版文本样式</a:t>
            </a:r>
          </a:p>
        </p:txBody>
      </p:sp>
      <p:sp>
        <p:nvSpPr>
          <p:cNvPr id="5" name="日期占位符 3"/>
          <p:cNvSpPr>
            <a:spLocks noGrp="1"/>
          </p:cNvSpPr>
          <p:nvPr>
            <p:ph type="dt" sz="half" idx="10"/>
          </p:nvPr>
        </p:nvSpPr>
        <p:spPr/>
        <p:txBody>
          <a:bodyPr/>
          <a:lstStyle>
            <a:lvl1pPr>
              <a:defRPr/>
            </a:lvl1pPr>
          </a:lstStyle>
          <a:p>
            <a:pPr>
              <a:defRPr/>
            </a:pPr>
            <a:endParaRPr lang="en-US" altLang="zh-CN"/>
          </a:p>
        </p:txBody>
      </p:sp>
      <p:sp>
        <p:nvSpPr>
          <p:cNvPr id="6" name="页脚占位符 4"/>
          <p:cNvSpPr>
            <a:spLocks noGrp="1"/>
          </p:cNvSpPr>
          <p:nvPr>
            <p:ph type="ftr" sz="quarter" idx="11"/>
          </p:nvPr>
        </p:nvSpPr>
        <p:spPr/>
        <p:txBody>
          <a:bodyPr/>
          <a:lstStyle>
            <a:lvl1pPr>
              <a:defRPr/>
            </a:lvl1pPr>
          </a:lstStyle>
          <a:p>
            <a:pPr>
              <a:defRPr/>
            </a:pPr>
            <a:endParaRPr lang="en-US" altLang="zh-CN"/>
          </a:p>
        </p:txBody>
      </p:sp>
      <p:sp>
        <p:nvSpPr>
          <p:cNvPr id="7" name="灯片编号占位符 5"/>
          <p:cNvSpPr>
            <a:spLocks noGrp="1"/>
          </p:cNvSpPr>
          <p:nvPr>
            <p:ph type="sldNum" sz="quarter" idx="12"/>
          </p:nvPr>
        </p:nvSpPr>
        <p:spPr/>
        <p:txBody>
          <a:bodyPr/>
          <a:lstStyle>
            <a:lvl1pPr>
              <a:defRPr/>
            </a:lvl1pPr>
          </a:lstStyle>
          <a:p>
            <a:pPr>
              <a:defRPr/>
            </a:pPr>
            <a:fld id="{7AE90104-07A5-48B5-BEDE-05F658D4D210}" type="slidenum">
              <a:rPr lang="en-US" altLang="zh-CN"/>
              <a:pPr>
                <a:defRPr/>
              </a:pPr>
              <a:t>‹#›</a:t>
            </a:fld>
            <a:endParaRPr lang="en-US" altLang="zh-CN"/>
          </a:p>
        </p:txBody>
      </p:sp>
    </p:spTree>
    <p:extLst>
      <p:ext uri="{BB962C8B-B14F-4D97-AF65-F5344CB8AC3E}">
        <p14:creationId xmlns:p14="http://schemas.microsoft.com/office/powerpoint/2010/main" val="323560877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lvl1pPr>
              <a:defRPr/>
            </a:lvl1pPr>
          </a:lstStyle>
          <a:p>
            <a:pPr>
              <a:defRPr/>
            </a:pPr>
            <a:endParaRPr lang="en-US" altLang="zh-CN"/>
          </a:p>
        </p:txBody>
      </p:sp>
      <p:sp>
        <p:nvSpPr>
          <p:cNvPr id="5" name="页脚占位符 4"/>
          <p:cNvSpPr>
            <a:spLocks noGrp="1"/>
          </p:cNvSpPr>
          <p:nvPr>
            <p:ph type="ftr" sz="quarter" idx="11"/>
          </p:nvPr>
        </p:nvSpPr>
        <p:spPr/>
        <p:txBody>
          <a:bodyPr/>
          <a:lstStyle>
            <a:lvl1pPr>
              <a:defRPr/>
            </a:lvl1pPr>
          </a:lstStyle>
          <a:p>
            <a:pPr>
              <a:defRPr/>
            </a:pPr>
            <a:endParaRPr lang="en-US" altLang="zh-CN"/>
          </a:p>
        </p:txBody>
      </p:sp>
      <p:sp>
        <p:nvSpPr>
          <p:cNvPr id="6" name="灯片编号占位符 5"/>
          <p:cNvSpPr>
            <a:spLocks noGrp="1"/>
          </p:cNvSpPr>
          <p:nvPr>
            <p:ph type="sldNum" sz="quarter" idx="12"/>
          </p:nvPr>
        </p:nvSpPr>
        <p:spPr/>
        <p:txBody>
          <a:bodyPr/>
          <a:lstStyle>
            <a:lvl1pPr>
              <a:defRPr/>
            </a:lvl1pPr>
          </a:lstStyle>
          <a:p>
            <a:pPr>
              <a:defRPr/>
            </a:pPr>
            <a:fld id="{6F4C598D-9B25-41F2-B008-9EA8DB91FF4C}" type="slidenum">
              <a:rPr lang="en-US" altLang="zh-CN"/>
              <a:pPr>
                <a:defRPr/>
              </a:pPr>
              <a:t>‹#›</a:t>
            </a:fld>
            <a:endParaRPr lang="en-US" altLang="zh-CN"/>
          </a:p>
        </p:txBody>
      </p:sp>
    </p:spTree>
    <p:extLst>
      <p:ext uri="{BB962C8B-B14F-4D97-AF65-F5344CB8AC3E}">
        <p14:creationId xmlns:p14="http://schemas.microsoft.com/office/powerpoint/2010/main" val="366311332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42"/>
            <a:ext cx="2743200" cy="58515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42"/>
            <a:ext cx="8026400" cy="5851525"/>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lvl1pPr>
              <a:defRPr/>
            </a:lvl1pPr>
          </a:lstStyle>
          <a:p>
            <a:pPr>
              <a:defRPr/>
            </a:pPr>
            <a:endParaRPr lang="en-US" altLang="zh-CN"/>
          </a:p>
        </p:txBody>
      </p:sp>
      <p:sp>
        <p:nvSpPr>
          <p:cNvPr id="5" name="页脚占位符 4"/>
          <p:cNvSpPr>
            <a:spLocks noGrp="1"/>
          </p:cNvSpPr>
          <p:nvPr>
            <p:ph type="ftr" sz="quarter" idx="11"/>
          </p:nvPr>
        </p:nvSpPr>
        <p:spPr/>
        <p:txBody>
          <a:bodyPr/>
          <a:lstStyle>
            <a:lvl1pPr>
              <a:defRPr/>
            </a:lvl1pPr>
          </a:lstStyle>
          <a:p>
            <a:pPr>
              <a:defRPr/>
            </a:pPr>
            <a:endParaRPr lang="en-US" altLang="zh-CN"/>
          </a:p>
        </p:txBody>
      </p:sp>
      <p:sp>
        <p:nvSpPr>
          <p:cNvPr id="6" name="灯片编号占位符 5"/>
          <p:cNvSpPr>
            <a:spLocks noGrp="1"/>
          </p:cNvSpPr>
          <p:nvPr>
            <p:ph type="sldNum" sz="quarter" idx="12"/>
          </p:nvPr>
        </p:nvSpPr>
        <p:spPr/>
        <p:txBody>
          <a:bodyPr/>
          <a:lstStyle>
            <a:lvl1pPr>
              <a:defRPr/>
            </a:lvl1pPr>
          </a:lstStyle>
          <a:p>
            <a:pPr>
              <a:defRPr/>
            </a:pPr>
            <a:fld id="{FE10E28F-C52D-4A97-95D4-C0569AAA1EFD}" type="slidenum">
              <a:rPr lang="en-US" altLang="zh-CN"/>
              <a:pPr>
                <a:defRPr/>
              </a:pPr>
              <a:t>‹#›</a:t>
            </a:fld>
            <a:endParaRPr lang="en-US" altLang="zh-CN"/>
          </a:p>
        </p:txBody>
      </p:sp>
    </p:spTree>
    <p:extLst>
      <p:ext uri="{BB962C8B-B14F-4D97-AF65-F5344CB8AC3E}">
        <p14:creationId xmlns:p14="http://schemas.microsoft.com/office/powerpoint/2010/main" val="346177808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30"/>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507987" indent="0" algn="ctr">
              <a:buNone/>
              <a:defRPr>
                <a:solidFill>
                  <a:schemeClr val="tx1">
                    <a:tint val="75000"/>
                  </a:schemeClr>
                </a:solidFill>
              </a:defRPr>
            </a:lvl2pPr>
            <a:lvl3pPr marL="1015975" indent="0" algn="ctr">
              <a:buNone/>
              <a:defRPr>
                <a:solidFill>
                  <a:schemeClr val="tx1">
                    <a:tint val="75000"/>
                  </a:schemeClr>
                </a:solidFill>
              </a:defRPr>
            </a:lvl3pPr>
            <a:lvl4pPr marL="1523962" indent="0" algn="ctr">
              <a:buNone/>
              <a:defRPr>
                <a:solidFill>
                  <a:schemeClr val="tx1">
                    <a:tint val="75000"/>
                  </a:schemeClr>
                </a:solidFill>
              </a:defRPr>
            </a:lvl4pPr>
            <a:lvl5pPr marL="2031949" indent="0" algn="ctr">
              <a:buNone/>
              <a:defRPr>
                <a:solidFill>
                  <a:schemeClr val="tx1">
                    <a:tint val="75000"/>
                  </a:schemeClr>
                </a:solidFill>
              </a:defRPr>
            </a:lvl5pPr>
            <a:lvl6pPr marL="2539937" indent="0" algn="ctr">
              <a:buNone/>
              <a:defRPr>
                <a:solidFill>
                  <a:schemeClr val="tx1">
                    <a:tint val="75000"/>
                  </a:schemeClr>
                </a:solidFill>
              </a:defRPr>
            </a:lvl6pPr>
            <a:lvl7pPr marL="3047924" indent="0" algn="ctr">
              <a:buNone/>
              <a:defRPr>
                <a:solidFill>
                  <a:schemeClr val="tx1">
                    <a:tint val="75000"/>
                  </a:schemeClr>
                </a:solidFill>
              </a:defRPr>
            </a:lvl7pPr>
            <a:lvl8pPr marL="3555911" indent="0" algn="ctr">
              <a:buNone/>
              <a:defRPr>
                <a:solidFill>
                  <a:schemeClr val="tx1">
                    <a:tint val="75000"/>
                  </a:schemeClr>
                </a:solidFill>
              </a:defRPr>
            </a:lvl8pPr>
            <a:lvl9pPr marL="4063898"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lvl1pPr>
              <a:defRPr/>
            </a:lvl1pPr>
          </a:lstStyle>
          <a:p>
            <a:pPr>
              <a:defRPr/>
            </a:pPr>
            <a:endParaRPr lang="en-US" altLang="zh-CN"/>
          </a:p>
        </p:txBody>
      </p:sp>
      <p:sp>
        <p:nvSpPr>
          <p:cNvPr id="5" name="页脚占位符 4"/>
          <p:cNvSpPr>
            <a:spLocks noGrp="1"/>
          </p:cNvSpPr>
          <p:nvPr>
            <p:ph type="ftr" sz="quarter" idx="11"/>
          </p:nvPr>
        </p:nvSpPr>
        <p:spPr/>
        <p:txBody>
          <a:bodyPr/>
          <a:lstStyle>
            <a:lvl1pPr>
              <a:defRPr/>
            </a:lvl1pPr>
          </a:lstStyle>
          <a:p>
            <a:pPr>
              <a:defRPr/>
            </a:pPr>
            <a:endParaRPr lang="en-US" altLang="zh-CN"/>
          </a:p>
        </p:txBody>
      </p:sp>
      <p:sp>
        <p:nvSpPr>
          <p:cNvPr id="6" name="灯片编号占位符 5"/>
          <p:cNvSpPr>
            <a:spLocks noGrp="1"/>
          </p:cNvSpPr>
          <p:nvPr>
            <p:ph type="sldNum" sz="quarter" idx="12"/>
          </p:nvPr>
        </p:nvSpPr>
        <p:spPr/>
        <p:txBody>
          <a:bodyPr/>
          <a:lstStyle>
            <a:lvl1pPr>
              <a:defRPr/>
            </a:lvl1pPr>
          </a:lstStyle>
          <a:p>
            <a:pPr>
              <a:defRPr/>
            </a:pPr>
            <a:fld id="{213E9945-95FD-4340-AC95-868156AD12A9}" type="slidenum">
              <a:rPr lang="en-US" altLang="zh-CN"/>
              <a:pPr>
                <a:defRPr/>
              </a:pPr>
              <a:t>‹#›</a:t>
            </a:fld>
            <a:endParaRPr lang="en-US" altLang="zh-CN"/>
          </a:p>
        </p:txBody>
      </p:sp>
    </p:spTree>
    <p:extLst>
      <p:ext uri="{BB962C8B-B14F-4D97-AF65-F5344CB8AC3E}">
        <p14:creationId xmlns:p14="http://schemas.microsoft.com/office/powerpoint/2010/main" val="134622479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标题和内容">
    <p:spTree>
      <p:nvGrpSpPr>
        <p:cNvPr id="1" name=""/>
        <p:cNvGrpSpPr/>
        <p:nvPr/>
      </p:nvGrpSpPr>
      <p:grpSpPr>
        <a:xfrm>
          <a:off x="0" y="0"/>
          <a:ext cx="0" cy="0"/>
          <a:chOff x="0" y="0"/>
          <a:chExt cx="0" cy="0"/>
        </a:xfrm>
      </p:grpSpPr>
      <p:sp>
        <p:nvSpPr>
          <p:cNvPr id="3" name="内容占位符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lvl1pPr>
              <a:defRPr/>
            </a:lvl1pPr>
          </a:lstStyle>
          <a:p>
            <a:pPr>
              <a:defRPr/>
            </a:pPr>
            <a:endParaRPr lang="en-US" altLang="zh-CN"/>
          </a:p>
        </p:txBody>
      </p:sp>
      <p:sp>
        <p:nvSpPr>
          <p:cNvPr id="5" name="页脚占位符 4"/>
          <p:cNvSpPr>
            <a:spLocks noGrp="1"/>
          </p:cNvSpPr>
          <p:nvPr>
            <p:ph type="ftr" sz="quarter" idx="11"/>
          </p:nvPr>
        </p:nvSpPr>
        <p:spPr/>
        <p:txBody>
          <a:bodyPr/>
          <a:lstStyle>
            <a:lvl1pPr>
              <a:defRPr/>
            </a:lvl1pPr>
          </a:lstStyle>
          <a:p>
            <a:pPr>
              <a:defRPr/>
            </a:pPr>
            <a:endParaRPr lang="en-US" altLang="zh-CN"/>
          </a:p>
        </p:txBody>
      </p:sp>
      <p:sp>
        <p:nvSpPr>
          <p:cNvPr id="6" name="灯片编号占位符 5"/>
          <p:cNvSpPr>
            <a:spLocks noGrp="1"/>
          </p:cNvSpPr>
          <p:nvPr>
            <p:ph type="sldNum" sz="quarter" idx="12"/>
          </p:nvPr>
        </p:nvSpPr>
        <p:spPr/>
        <p:txBody>
          <a:bodyPr/>
          <a:lstStyle>
            <a:lvl1pPr>
              <a:defRPr/>
            </a:lvl1pPr>
          </a:lstStyle>
          <a:p>
            <a:pPr>
              <a:defRPr/>
            </a:pPr>
            <a:fld id="{F22E5DDF-294A-47C7-9938-98EB7AF5D866}" type="slidenum">
              <a:rPr lang="en-US" altLang="zh-CN"/>
              <a:pPr>
                <a:defRPr/>
              </a:pPr>
              <a:t>‹#›</a:t>
            </a:fld>
            <a:endParaRPr lang="en-US" altLang="zh-CN"/>
          </a:p>
        </p:txBody>
      </p:sp>
      <p:pic>
        <p:nvPicPr>
          <p:cNvPr id="11" name="图片 18" descr="图片1副本"/>
          <p:cNvPicPr>
            <a:picLocks noChangeAspect="1"/>
          </p:cNvPicPr>
          <p:nvPr/>
        </p:nvPicPr>
        <p:blipFill>
          <a:blip r:embed="rId2" cstate="print"/>
          <a:srcRect/>
          <a:stretch>
            <a:fillRect/>
          </a:stretch>
        </p:blipFill>
        <p:spPr bwMode="auto">
          <a:xfrm>
            <a:off x="10289357" y="174366"/>
            <a:ext cx="1280143" cy="575937"/>
          </a:xfrm>
          <a:prstGeom prst="rect">
            <a:avLst/>
          </a:prstGeom>
          <a:noFill/>
          <a:ln w="9525">
            <a:noFill/>
            <a:miter lim="800000"/>
            <a:headEnd/>
            <a:tailEnd/>
          </a:ln>
        </p:spPr>
      </p:pic>
      <p:sp>
        <p:nvSpPr>
          <p:cNvPr id="12" name="标题 1"/>
          <p:cNvSpPr>
            <a:spLocks noGrp="1"/>
          </p:cNvSpPr>
          <p:nvPr>
            <p:ph type="title"/>
          </p:nvPr>
        </p:nvSpPr>
        <p:spPr>
          <a:xfrm>
            <a:off x="609600" y="174366"/>
            <a:ext cx="9175768" cy="575937"/>
          </a:xfrm>
        </p:spPr>
        <p:txBody>
          <a:bodyPr/>
          <a:lstStyle>
            <a:lvl1pPr algn="l">
              <a:defRPr sz="3733" b="1">
                <a:latin typeface="微软雅黑" panose="020B0503020204020204" pitchFamily="34" charset="-122"/>
                <a:ea typeface="微软雅黑" panose="020B0503020204020204" pitchFamily="34" charset="-122"/>
              </a:defRPr>
            </a:lvl1pPr>
          </a:lstStyle>
          <a:p>
            <a:r>
              <a:rPr lang="zh-CN" altLang="en-US"/>
              <a:t>单击此处编辑母版标题样式</a:t>
            </a:r>
            <a:endParaRPr lang="zh-CN" altLang="en-US" dirty="0"/>
          </a:p>
        </p:txBody>
      </p:sp>
      <p:sp>
        <p:nvSpPr>
          <p:cNvPr id="13" name="矩形 6"/>
          <p:cNvSpPr/>
          <p:nvPr/>
        </p:nvSpPr>
        <p:spPr>
          <a:xfrm>
            <a:off x="527383" y="782056"/>
            <a:ext cx="11329259" cy="108000"/>
          </a:xfrm>
          <a:prstGeom prst="rect">
            <a:avLst/>
          </a:prstGeom>
          <a:gradFill>
            <a:gsLst>
              <a:gs pos="0">
                <a:srgbClr val="012D86"/>
              </a:gs>
              <a:gs pos="100000">
                <a:srgbClr val="0E2557"/>
              </a:gs>
            </a:gsLst>
            <a:lin scaled="0"/>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2400" dirty="0"/>
          </a:p>
        </p:txBody>
      </p:sp>
      <p:sp>
        <p:nvSpPr>
          <p:cNvPr id="14" name="圆角矩形 7"/>
          <p:cNvSpPr/>
          <p:nvPr/>
        </p:nvSpPr>
        <p:spPr>
          <a:xfrm>
            <a:off x="260288" y="663894"/>
            <a:ext cx="267093" cy="230233"/>
          </a:xfrm>
          <a:prstGeom prst="roundRect">
            <a:avLst/>
          </a:prstGeom>
          <a:gradFill>
            <a:gsLst>
              <a:gs pos="0">
                <a:srgbClr val="012D86"/>
              </a:gs>
              <a:gs pos="100000">
                <a:srgbClr val="0E2557"/>
              </a:gs>
            </a:gsLst>
            <a:lin scaled="0"/>
          </a:gradFill>
          <a:ln w="19050">
            <a:solidFill>
              <a:schemeClr val="bg1"/>
            </a:solidFill>
          </a:ln>
          <a:effectLst>
            <a:outerShdw blurRad="50800" dist="38100" dir="2700000" algn="t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zh-CN" altLang="en-US" sz="2400"/>
          </a:p>
        </p:txBody>
      </p:sp>
    </p:spTree>
    <p:extLst>
      <p:ext uri="{BB962C8B-B14F-4D97-AF65-F5344CB8AC3E}">
        <p14:creationId xmlns:p14="http://schemas.microsoft.com/office/powerpoint/2010/main" val="315412449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3"/>
            <a:ext cx="10363200" cy="1362076"/>
          </a:xfrm>
        </p:spPr>
        <p:txBody>
          <a:bodyPr anchor="t"/>
          <a:lstStyle>
            <a:lvl1pPr algn="l">
              <a:defRPr sz="4447"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220">
                <a:solidFill>
                  <a:schemeClr val="tx1">
                    <a:tint val="75000"/>
                  </a:schemeClr>
                </a:solidFill>
              </a:defRPr>
            </a:lvl1pPr>
            <a:lvl2pPr marL="507987" indent="0">
              <a:buNone/>
              <a:defRPr sz="2000">
                <a:solidFill>
                  <a:schemeClr val="tx1">
                    <a:tint val="75000"/>
                  </a:schemeClr>
                </a:solidFill>
              </a:defRPr>
            </a:lvl2pPr>
            <a:lvl3pPr marL="1015975" indent="0">
              <a:buNone/>
              <a:defRPr sz="1780">
                <a:solidFill>
                  <a:schemeClr val="tx1">
                    <a:tint val="75000"/>
                  </a:schemeClr>
                </a:solidFill>
              </a:defRPr>
            </a:lvl3pPr>
            <a:lvl4pPr marL="1523962" indent="0">
              <a:buNone/>
              <a:defRPr sz="1553">
                <a:solidFill>
                  <a:schemeClr val="tx1">
                    <a:tint val="75000"/>
                  </a:schemeClr>
                </a:solidFill>
              </a:defRPr>
            </a:lvl4pPr>
            <a:lvl5pPr marL="2031949" indent="0">
              <a:buNone/>
              <a:defRPr sz="1553">
                <a:solidFill>
                  <a:schemeClr val="tx1">
                    <a:tint val="75000"/>
                  </a:schemeClr>
                </a:solidFill>
              </a:defRPr>
            </a:lvl5pPr>
            <a:lvl6pPr marL="2539937" indent="0">
              <a:buNone/>
              <a:defRPr sz="1553">
                <a:solidFill>
                  <a:schemeClr val="tx1">
                    <a:tint val="75000"/>
                  </a:schemeClr>
                </a:solidFill>
              </a:defRPr>
            </a:lvl6pPr>
            <a:lvl7pPr marL="3047924" indent="0">
              <a:buNone/>
              <a:defRPr sz="1553">
                <a:solidFill>
                  <a:schemeClr val="tx1">
                    <a:tint val="75000"/>
                  </a:schemeClr>
                </a:solidFill>
              </a:defRPr>
            </a:lvl7pPr>
            <a:lvl8pPr marL="3555911" indent="0">
              <a:buNone/>
              <a:defRPr sz="1553">
                <a:solidFill>
                  <a:schemeClr val="tx1">
                    <a:tint val="75000"/>
                  </a:schemeClr>
                </a:solidFill>
              </a:defRPr>
            </a:lvl8pPr>
            <a:lvl9pPr marL="4063898" indent="0">
              <a:buNone/>
              <a:defRPr sz="1553">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lvl1pPr>
              <a:defRPr/>
            </a:lvl1pPr>
          </a:lstStyle>
          <a:p>
            <a:pPr>
              <a:defRPr/>
            </a:pPr>
            <a:endParaRPr lang="en-US" altLang="zh-CN"/>
          </a:p>
        </p:txBody>
      </p:sp>
      <p:sp>
        <p:nvSpPr>
          <p:cNvPr id="5" name="页脚占位符 4"/>
          <p:cNvSpPr>
            <a:spLocks noGrp="1"/>
          </p:cNvSpPr>
          <p:nvPr>
            <p:ph type="ftr" sz="quarter" idx="11"/>
          </p:nvPr>
        </p:nvSpPr>
        <p:spPr/>
        <p:txBody>
          <a:bodyPr/>
          <a:lstStyle>
            <a:lvl1pPr>
              <a:defRPr/>
            </a:lvl1pPr>
          </a:lstStyle>
          <a:p>
            <a:pPr>
              <a:defRPr/>
            </a:pPr>
            <a:endParaRPr lang="en-US" altLang="zh-CN"/>
          </a:p>
        </p:txBody>
      </p:sp>
      <p:sp>
        <p:nvSpPr>
          <p:cNvPr id="6" name="灯片编号占位符 5"/>
          <p:cNvSpPr>
            <a:spLocks noGrp="1"/>
          </p:cNvSpPr>
          <p:nvPr>
            <p:ph type="sldNum" sz="quarter" idx="12"/>
          </p:nvPr>
        </p:nvSpPr>
        <p:spPr/>
        <p:txBody>
          <a:bodyPr/>
          <a:lstStyle>
            <a:lvl1pPr>
              <a:defRPr/>
            </a:lvl1pPr>
          </a:lstStyle>
          <a:p>
            <a:pPr>
              <a:defRPr/>
            </a:pPr>
            <a:fld id="{F64CCFD9-E225-4027-8A39-47BB1E8B305B}" type="slidenum">
              <a:rPr lang="en-US" altLang="zh-CN"/>
              <a:pPr>
                <a:defRPr/>
              </a:pPr>
              <a:t>‹#›</a:t>
            </a:fld>
            <a:endParaRPr lang="en-US" altLang="zh-CN"/>
          </a:p>
        </p:txBody>
      </p:sp>
    </p:spTree>
    <p:extLst>
      <p:ext uri="{BB962C8B-B14F-4D97-AF65-F5344CB8AC3E}">
        <p14:creationId xmlns:p14="http://schemas.microsoft.com/office/powerpoint/2010/main" val="14250839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09600" y="1600204"/>
            <a:ext cx="5384800" cy="4525963"/>
          </a:xfrm>
        </p:spPr>
        <p:txBody>
          <a:bodyPr/>
          <a:lstStyle>
            <a:lvl1pPr>
              <a:defRPr sz="3113"/>
            </a:lvl1pPr>
            <a:lvl2pPr>
              <a:defRPr sz="2667"/>
            </a:lvl2pPr>
            <a:lvl3pPr>
              <a:defRPr sz="222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97600" y="1600204"/>
            <a:ext cx="5384800" cy="4525963"/>
          </a:xfrm>
        </p:spPr>
        <p:txBody>
          <a:bodyPr/>
          <a:lstStyle>
            <a:lvl1pPr>
              <a:defRPr sz="3113"/>
            </a:lvl1pPr>
            <a:lvl2pPr>
              <a:defRPr sz="2667"/>
            </a:lvl2pPr>
            <a:lvl3pPr>
              <a:defRPr sz="222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3"/>
          <p:cNvSpPr>
            <a:spLocks noGrp="1"/>
          </p:cNvSpPr>
          <p:nvPr>
            <p:ph type="dt" sz="half" idx="10"/>
          </p:nvPr>
        </p:nvSpPr>
        <p:spPr/>
        <p:txBody>
          <a:bodyPr/>
          <a:lstStyle>
            <a:lvl1pPr>
              <a:defRPr/>
            </a:lvl1pPr>
          </a:lstStyle>
          <a:p>
            <a:pPr>
              <a:defRPr/>
            </a:pPr>
            <a:endParaRPr lang="en-US" altLang="zh-CN"/>
          </a:p>
        </p:txBody>
      </p:sp>
      <p:sp>
        <p:nvSpPr>
          <p:cNvPr id="6" name="页脚占位符 4"/>
          <p:cNvSpPr>
            <a:spLocks noGrp="1"/>
          </p:cNvSpPr>
          <p:nvPr>
            <p:ph type="ftr" sz="quarter" idx="11"/>
          </p:nvPr>
        </p:nvSpPr>
        <p:spPr/>
        <p:txBody>
          <a:bodyPr/>
          <a:lstStyle>
            <a:lvl1pPr>
              <a:defRPr/>
            </a:lvl1pPr>
          </a:lstStyle>
          <a:p>
            <a:pPr>
              <a:defRPr/>
            </a:pPr>
            <a:endParaRPr lang="en-US" altLang="zh-CN"/>
          </a:p>
        </p:txBody>
      </p:sp>
      <p:sp>
        <p:nvSpPr>
          <p:cNvPr id="7" name="灯片编号占位符 5"/>
          <p:cNvSpPr>
            <a:spLocks noGrp="1"/>
          </p:cNvSpPr>
          <p:nvPr>
            <p:ph type="sldNum" sz="quarter" idx="12"/>
          </p:nvPr>
        </p:nvSpPr>
        <p:spPr/>
        <p:txBody>
          <a:bodyPr/>
          <a:lstStyle>
            <a:lvl1pPr>
              <a:defRPr/>
            </a:lvl1pPr>
          </a:lstStyle>
          <a:p>
            <a:pPr>
              <a:defRPr/>
            </a:pPr>
            <a:fld id="{C04E8E55-4005-43B9-AF5B-63A4A6F5E9C4}" type="slidenum">
              <a:rPr lang="en-US" altLang="zh-CN"/>
              <a:pPr>
                <a:defRPr/>
              </a:pPr>
              <a:t>‹#›</a:t>
            </a:fld>
            <a:endParaRPr lang="en-US" altLang="zh-CN"/>
          </a:p>
        </p:txBody>
      </p:sp>
    </p:spTree>
    <p:extLst>
      <p:ext uri="{BB962C8B-B14F-4D97-AF65-F5344CB8AC3E}">
        <p14:creationId xmlns:p14="http://schemas.microsoft.com/office/powerpoint/2010/main" val="175659321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5"/>
            <a:ext cx="5386917" cy="639763"/>
          </a:xfrm>
        </p:spPr>
        <p:txBody>
          <a:bodyPr anchor="b"/>
          <a:lstStyle>
            <a:lvl1pPr marL="0" indent="0">
              <a:buNone/>
              <a:defRPr sz="2667" b="1"/>
            </a:lvl1pPr>
            <a:lvl2pPr marL="507987" indent="0">
              <a:buNone/>
              <a:defRPr sz="2220" b="1"/>
            </a:lvl2pPr>
            <a:lvl3pPr marL="1015975" indent="0">
              <a:buNone/>
              <a:defRPr sz="2000" b="1"/>
            </a:lvl3pPr>
            <a:lvl4pPr marL="1523962" indent="0">
              <a:buNone/>
              <a:defRPr sz="1780" b="1"/>
            </a:lvl4pPr>
            <a:lvl5pPr marL="2031949" indent="0">
              <a:buNone/>
              <a:defRPr sz="1780" b="1"/>
            </a:lvl5pPr>
            <a:lvl6pPr marL="2539937" indent="0">
              <a:buNone/>
              <a:defRPr sz="1780" b="1"/>
            </a:lvl6pPr>
            <a:lvl7pPr marL="3047924" indent="0">
              <a:buNone/>
              <a:defRPr sz="1780" b="1"/>
            </a:lvl7pPr>
            <a:lvl8pPr marL="3555911" indent="0">
              <a:buNone/>
              <a:defRPr sz="1780" b="1"/>
            </a:lvl8pPr>
            <a:lvl9pPr marL="4063898" indent="0">
              <a:buNone/>
              <a:defRPr sz="1780"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2667"/>
            </a:lvl1pPr>
            <a:lvl2pPr>
              <a:defRPr sz="2220"/>
            </a:lvl2pPr>
            <a:lvl3pPr>
              <a:defRPr sz="2000"/>
            </a:lvl3pPr>
            <a:lvl4pPr>
              <a:defRPr sz="1780"/>
            </a:lvl4pPr>
            <a:lvl5pPr>
              <a:defRPr sz="1780"/>
            </a:lvl5pPr>
            <a:lvl6pPr>
              <a:defRPr sz="1780"/>
            </a:lvl6pPr>
            <a:lvl7pPr>
              <a:defRPr sz="1780"/>
            </a:lvl7pPr>
            <a:lvl8pPr>
              <a:defRPr sz="1780"/>
            </a:lvl8pPr>
            <a:lvl9pPr>
              <a:defRPr sz="178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93374" y="1535115"/>
            <a:ext cx="5389033" cy="639763"/>
          </a:xfrm>
        </p:spPr>
        <p:txBody>
          <a:bodyPr anchor="b"/>
          <a:lstStyle>
            <a:lvl1pPr marL="0" indent="0">
              <a:buNone/>
              <a:defRPr sz="2667" b="1"/>
            </a:lvl1pPr>
            <a:lvl2pPr marL="507987" indent="0">
              <a:buNone/>
              <a:defRPr sz="2220" b="1"/>
            </a:lvl2pPr>
            <a:lvl3pPr marL="1015975" indent="0">
              <a:buNone/>
              <a:defRPr sz="2000" b="1"/>
            </a:lvl3pPr>
            <a:lvl4pPr marL="1523962" indent="0">
              <a:buNone/>
              <a:defRPr sz="1780" b="1"/>
            </a:lvl4pPr>
            <a:lvl5pPr marL="2031949" indent="0">
              <a:buNone/>
              <a:defRPr sz="1780" b="1"/>
            </a:lvl5pPr>
            <a:lvl6pPr marL="2539937" indent="0">
              <a:buNone/>
              <a:defRPr sz="1780" b="1"/>
            </a:lvl6pPr>
            <a:lvl7pPr marL="3047924" indent="0">
              <a:buNone/>
              <a:defRPr sz="1780" b="1"/>
            </a:lvl7pPr>
            <a:lvl8pPr marL="3555911" indent="0">
              <a:buNone/>
              <a:defRPr sz="1780" b="1"/>
            </a:lvl8pPr>
            <a:lvl9pPr marL="4063898" indent="0">
              <a:buNone/>
              <a:defRPr sz="1780" b="1"/>
            </a:lvl9pPr>
          </a:lstStyle>
          <a:p>
            <a:pPr lvl="0"/>
            <a:r>
              <a:rPr lang="zh-CN" altLang="en-US"/>
              <a:t>单击此处编辑母版文本样式</a:t>
            </a:r>
          </a:p>
        </p:txBody>
      </p:sp>
      <p:sp>
        <p:nvSpPr>
          <p:cNvPr id="6" name="内容占位符 5"/>
          <p:cNvSpPr>
            <a:spLocks noGrp="1"/>
          </p:cNvSpPr>
          <p:nvPr>
            <p:ph sz="quarter" idx="4"/>
          </p:nvPr>
        </p:nvSpPr>
        <p:spPr>
          <a:xfrm>
            <a:off x="6193374" y="2174875"/>
            <a:ext cx="5389033" cy="3951288"/>
          </a:xfrm>
        </p:spPr>
        <p:txBody>
          <a:bodyPr/>
          <a:lstStyle>
            <a:lvl1pPr>
              <a:defRPr sz="2667"/>
            </a:lvl1pPr>
            <a:lvl2pPr>
              <a:defRPr sz="2220"/>
            </a:lvl2pPr>
            <a:lvl3pPr>
              <a:defRPr sz="2000"/>
            </a:lvl3pPr>
            <a:lvl4pPr>
              <a:defRPr sz="1780"/>
            </a:lvl4pPr>
            <a:lvl5pPr>
              <a:defRPr sz="1780"/>
            </a:lvl5pPr>
            <a:lvl6pPr>
              <a:defRPr sz="1780"/>
            </a:lvl6pPr>
            <a:lvl7pPr>
              <a:defRPr sz="1780"/>
            </a:lvl7pPr>
            <a:lvl8pPr>
              <a:defRPr sz="1780"/>
            </a:lvl8pPr>
            <a:lvl9pPr>
              <a:defRPr sz="178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3"/>
          <p:cNvSpPr>
            <a:spLocks noGrp="1"/>
          </p:cNvSpPr>
          <p:nvPr>
            <p:ph type="dt" sz="half" idx="10"/>
          </p:nvPr>
        </p:nvSpPr>
        <p:spPr/>
        <p:txBody>
          <a:bodyPr/>
          <a:lstStyle>
            <a:lvl1pPr>
              <a:defRPr/>
            </a:lvl1pPr>
          </a:lstStyle>
          <a:p>
            <a:pPr>
              <a:defRPr/>
            </a:pPr>
            <a:endParaRPr lang="en-US" altLang="zh-CN"/>
          </a:p>
        </p:txBody>
      </p:sp>
      <p:sp>
        <p:nvSpPr>
          <p:cNvPr id="8" name="页脚占位符 4"/>
          <p:cNvSpPr>
            <a:spLocks noGrp="1"/>
          </p:cNvSpPr>
          <p:nvPr>
            <p:ph type="ftr" sz="quarter" idx="11"/>
          </p:nvPr>
        </p:nvSpPr>
        <p:spPr/>
        <p:txBody>
          <a:bodyPr/>
          <a:lstStyle>
            <a:lvl1pPr>
              <a:defRPr/>
            </a:lvl1pPr>
          </a:lstStyle>
          <a:p>
            <a:pPr>
              <a:defRPr/>
            </a:pPr>
            <a:endParaRPr lang="en-US" altLang="zh-CN"/>
          </a:p>
        </p:txBody>
      </p:sp>
      <p:sp>
        <p:nvSpPr>
          <p:cNvPr id="9" name="灯片编号占位符 5"/>
          <p:cNvSpPr>
            <a:spLocks noGrp="1"/>
          </p:cNvSpPr>
          <p:nvPr>
            <p:ph type="sldNum" sz="quarter" idx="12"/>
          </p:nvPr>
        </p:nvSpPr>
        <p:spPr/>
        <p:txBody>
          <a:bodyPr/>
          <a:lstStyle>
            <a:lvl1pPr>
              <a:defRPr/>
            </a:lvl1pPr>
          </a:lstStyle>
          <a:p>
            <a:pPr>
              <a:defRPr/>
            </a:pPr>
            <a:fld id="{BB7E7009-F018-417B-A00B-621B4BA5E7A7}" type="slidenum">
              <a:rPr lang="en-US" altLang="zh-CN"/>
              <a:pPr>
                <a:defRPr/>
              </a:pPr>
              <a:t>‹#›</a:t>
            </a:fld>
            <a:endParaRPr lang="en-US" altLang="zh-CN"/>
          </a:p>
        </p:txBody>
      </p:sp>
    </p:spTree>
    <p:extLst>
      <p:ext uri="{BB962C8B-B14F-4D97-AF65-F5344CB8AC3E}">
        <p14:creationId xmlns:p14="http://schemas.microsoft.com/office/powerpoint/2010/main" val="401890484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3"/>
          <p:cNvSpPr>
            <a:spLocks noGrp="1"/>
          </p:cNvSpPr>
          <p:nvPr>
            <p:ph type="dt" sz="half" idx="10"/>
          </p:nvPr>
        </p:nvSpPr>
        <p:spPr/>
        <p:txBody>
          <a:bodyPr/>
          <a:lstStyle>
            <a:lvl1pPr>
              <a:defRPr/>
            </a:lvl1pPr>
          </a:lstStyle>
          <a:p>
            <a:pPr>
              <a:defRPr/>
            </a:pPr>
            <a:endParaRPr lang="en-US" altLang="zh-CN"/>
          </a:p>
        </p:txBody>
      </p:sp>
      <p:sp>
        <p:nvSpPr>
          <p:cNvPr id="4" name="页脚占位符 4"/>
          <p:cNvSpPr>
            <a:spLocks noGrp="1"/>
          </p:cNvSpPr>
          <p:nvPr>
            <p:ph type="ftr" sz="quarter" idx="11"/>
          </p:nvPr>
        </p:nvSpPr>
        <p:spPr/>
        <p:txBody>
          <a:bodyPr/>
          <a:lstStyle>
            <a:lvl1pPr>
              <a:defRPr/>
            </a:lvl1pPr>
          </a:lstStyle>
          <a:p>
            <a:pPr>
              <a:defRPr/>
            </a:pPr>
            <a:endParaRPr lang="en-US" altLang="zh-CN"/>
          </a:p>
        </p:txBody>
      </p:sp>
      <p:sp>
        <p:nvSpPr>
          <p:cNvPr id="5" name="灯片编号占位符 5"/>
          <p:cNvSpPr>
            <a:spLocks noGrp="1"/>
          </p:cNvSpPr>
          <p:nvPr>
            <p:ph type="sldNum" sz="quarter" idx="12"/>
          </p:nvPr>
        </p:nvSpPr>
        <p:spPr/>
        <p:txBody>
          <a:bodyPr/>
          <a:lstStyle>
            <a:lvl1pPr>
              <a:defRPr/>
            </a:lvl1pPr>
          </a:lstStyle>
          <a:p>
            <a:pPr>
              <a:defRPr/>
            </a:pPr>
            <a:fld id="{973742EE-A927-47F0-8C6F-13CEA9EFBA92}" type="slidenum">
              <a:rPr lang="en-US" altLang="zh-CN"/>
              <a:pPr>
                <a:defRPr/>
              </a:pPr>
              <a:t>‹#›</a:t>
            </a:fld>
            <a:endParaRPr lang="en-US" altLang="zh-CN"/>
          </a:p>
        </p:txBody>
      </p:sp>
    </p:spTree>
    <p:extLst>
      <p:ext uri="{BB962C8B-B14F-4D97-AF65-F5344CB8AC3E}">
        <p14:creationId xmlns:p14="http://schemas.microsoft.com/office/powerpoint/2010/main" val="41721055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4522F76-89A3-44BF-B692-C53B69A2CC3C}"/>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44C80EBB-ADCD-4F47-B091-321C5E9EB20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914E9CB1-BABE-44EA-8C9F-365DB31E1B20}"/>
              </a:ext>
            </a:extLst>
          </p:cNvPr>
          <p:cNvSpPr>
            <a:spLocks noGrp="1"/>
          </p:cNvSpPr>
          <p:nvPr>
            <p:ph type="dt" sz="half" idx="10"/>
          </p:nvPr>
        </p:nvSpPr>
        <p:spPr/>
        <p:txBody>
          <a:bodyPr/>
          <a:lstStyle/>
          <a:p>
            <a:fld id="{A08F7C96-616D-4D2C-B934-B485D84482BF}" type="datetimeFigureOut">
              <a:rPr lang="zh-CN" altLang="en-US" smtClean="0"/>
              <a:t>2026-04-16</a:t>
            </a:fld>
            <a:endParaRPr lang="zh-CN" altLang="en-US"/>
          </a:p>
        </p:txBody>
      </p:sp>
      <p:sp>
        <p:nvSpPr>
          <p:cNvPr id="5" name="页脚占位符 4">
            <a:extLst>
              <a:ext uri="{FF2B5EF4-FFF2-40B4-BE49-F238E27FC236}">
                <a16:creationId xmlns:a16="http://schemas.microsoft.com/office/drawing/2014/main" id="{67E587E0-ECAC-4C9D-8169-DED17DD34EA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51C33EFB-5E09-4B5C-A2F5-1806F5895AED}"/>
              </a:ext>
            </a:extLst>
          </p:cNvPr>
          <p:cNvSpPr>
            <a:spLocks noGrp="1"/>
          </p:cNvSpPr>
          <p:nvPr>
            <p:ph type="sldNum" sz="quarter" idx="12"/>
          </p:nvPr>
        </p:nvSpPr>
        <p:spPr/>
        <p:txBody>
          <a:bodyPr/>
          <a:lstStyle/>
          <a:p>
            <a:fld id="{AEE7739C-7452-4917-A4FF-F1BE41E6E8FE}" type="slidenum">
              <a:rPr lang="zh-CN" altLang="en-US" smtClean="0"/>
              <a:t>‹#›</a:t>
            </a:fld>
            <a:endParaRPr lang="zh-CN" altLang="en-US"/>
          </a:p>
        </p:txBody>
      </p:sp>
      <p:pic>
        <p:nvPicPr>
          <p:cNvPr id="7" name="图片 18" descr="图片1副本">
            <a:extLst>
              <a:ext uri="{FF2B5EF4-FFF2-40B4-BE49-F238E27FC236}">
                <a16:creationId xmlns:a16="http://schemas.microsoft.com/office/drawing/2014/main" id="{E4A2C3D4-088C-4290-AA14-EF4E113A9AC3}"/>
              </a:ext>
            </a:extLst>
          </p:cNvPr>
          <p:cNvPicPr>
            <a:picLocks noChangeAspect="1"/>
          </p:cNvPicPr>
          <p:nvPr/>
        </p:nvPicPr>
        <p:blipFill>
          <a:blip r:embed="rId2" cstate="print"/>
          <a:srcRect/>
          <a:stretch>
            <a:fillRect/>
          </a:stretch>
        </p:blipFill>
        <p:spPr bwMode="auto">
          <a:xfrm>
            <a:off x="10289357" y="174366"/>
            <a:ext cx="1280143" cy="575937"/>
          </a:xfrm>
          <a:prstGeom prst="rect">
            <a:avLst/>
          </a:prstGeom>
          <a:noFill/>
          <a:ln w="9525">
            <a:noFill/>
            <a:miter lim="800000"/>
            <a:headEnd/>
            <a:tailEnd/>
          </a:ln>
        </p:spPr>
      </p:pic>
      <p:sp>
        <p:nvSpPr>
          <p:cNvPr id="8" name="矩形 7">
            <a:extLst>
              <a:ext uri="{FF2B5EF4-FFF2-40B4-BE49-F238E27FC236}">
                <a16:creationId xmlns:a16="http://schemas.microsoft.com/office/drawing/2014/main" id="{3CE308D2-9BB5-4D11-9D39-A7B967CF22FF}"/>
              </a:ext>
            </a:extLst>
          </p:cNvPr>
          <p:cNvSpPr/>
          <p:nvPr/>
        </p:nvSpPr>
        <p:spPr>
          <a:xfrm>
            <a:off x="527383" y="782056"/>
            <a:ext cx="11329259" cy="108000"/>
          </a:xfrm>
          <a:prstGeom prst="rect">
            <a:avLst/>
          </a:prstGeom>
          <a:gradFill>
            <a:gsLst>
              <a:gs pos="0">
                <a:srgbClr val="012D86"/>
              </a:gs>
              <a:gs pos="100000">
                <a:srgbClr val="0E2557"/>
              </a:gs>
            </a:gsLst>
            <a:lin scaled="0"/>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2400" dirty="0"/>
          </a:p>
        </p:txBody>
      </p:sp>
      <p:sp>
        <p:nvSpPr>
          <p:cNvPr id="9" name="圆角矩形 7">
            <a:extLst>
              <a:ext uri="{FF2B5EF4-FFF2-40B4-BE49-F238E27FC236}">
                <a16:creationId xmlns:a16="http://schemas.microsoft.com/office/drawing/2014/main" id="{1E0F6946-9CC8-4808-9DB8-1C64C017262D}"/>
              </a:ext>
            </a:extLst>
          </p:cNvPr>
          <p:cNvSpPr/>
          <p:nvPr/>
        </p:nvSpPr>
        <p:spPr>
          <a:xfrm>
            <a:off x="260288" y="663894"/>
            <a:ext cx="267093" cy="230233"/>
          </a:xfrm>
          <a:prstGeom prst="roundRect">
            <a:avLst/>
          </a:prstGeom>
          <a:gradFill>
            <a:gsLst>
              <a:gs pos="0">
                <a:srgbClr val="012D86"/>
              </a:gs>
              <a:gs pos="100000">
                <a:srgbClr val="0E2557"/>
              </a:gs>
            </a:gsLst>
            <a:lin scaled="0"/>
          </a:gradFill>
          <a:ln w="19050">
            <a:solidFill>
              <a:schemeClr val="bg1"/>
            </a:solidFill>
          </a:ln>
          <a:effectLst>
            <a:outerShdw blurRad="50800" dist="38100" dir="2700000" algn="t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zh-CN" altLang="en-US" sz="2400"/>
          </a:p>
        </p:txBody>
      </p:sp>
    </p:spTree>
    <p:extLst>
      <p:ext uri="{BB962C8B-B14F-4D97-AF65-F5344CB8AC3E}">
        <p14:creationId xmlns:p14="http://schemas.microsoft.com/office/powerpoint/2010/main" val="102764445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3"/>
          <p:cNvSpPr>
            <a:spLocks noGrp="1"/>
          </p:cNvSpPr>
          <p:nvPr>
            <p:ph type="dt" sz="half" idx="10"/>
          </p:nvPr>
        </p:nvSpPr>
        <p:spPr/>
        <p:txBody>
          <a:bodyPr/>
          <a:lstStyle>
            <a:lvl1pPr>
              <a:defRPr/>
            </a:lvl1pPr>
          </a:lstStyle>
          <a:p>
            <a:pPr>
              <a:defRPr/>
            </a:pPr>
            <a:endParaRPr lang="en-US" altLang="zh-CN"/>
          </a:p>
        </p:txBody>
      </p:sp>
      <p:sp>
        <p:nvSpPr>
          <p:cNvPr id="3" name="页脚占位符 4"/>
          <p:cNvSpPr>
            <a:spLocks noGrp="1"/>
          </p:cNvSpPr>
          <p:nvPr>
            <p:ph type="ftr" sz="quarter" idx="11"/>
          </p:nvPr>
        </p:nvSpPr>
        <p:spPr/>
        <p:txBody>
          <a:bodyPr/>
          <a:lstStyle>
            <a:lvl1pPr>
              <a:defRPr/>
            </a:lvl1pPr>
          </a:lstStyle>
          <a:p>
            <a:pPr>
              <a:defRPr/>
            </a:pPr>
            <a:endParaRPr lang="en-US" altLang="zh-CN"/>
          </a:p>
        </p:txBody>
      </p:sp>
      <p:sp>
        <p:nvSpPr>
          <p:cNvPr id="4" name="灯片编号占位符 5"/>
          <p:cNvSpPr>
            <a:spLocks noGrp="1"/>
          </p:cNvSpPr>
          <p:nvPr>
            <p:ph type="sldNum" sz="quarter" idx="12"/>
          </p:nvPr>
        </p:nvSpPr>
        <p:spPr/>
        <p:txBody>
          <a:bodyPr/>
          <a:lstStyle>
            <a:lvl1pPr>
              <a:defRPr/>
            </a:lvl1pPr>
          </a:lstStyle>
          <a:p>
            <a:pPr>
              <a:defRPr/>
            </a:pPr>
            <a:fld id="{D64A89ED-2AB0-4A45-9A5F-8F7C8E84949C}" type="slidenum">
              <a:rPr lang="en-US" altLang="zh-CN"/>
              <a:pPr>
                <a:defRPr/>
              </a:pPr>
              <a:t>‹#›</a:t>
            </a:fld>
            <a:endParaRPr lang="en-US" altLang="zh-CN"/>
          </a:p>
        </p:txBody>
      </p:sp>
    </p:spTree>
    <p:extLst>
      <p:ext uri="{BB962C8B-B14F-4D97-AF65-F5344CB8AC3E}">
        <p14:creationId xmlns:p14="http://schemas.microsoft.com/office/powerpoint/2010/main" val="368976785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7" y="273052"/>
            <a:ext cx="4011084" cy="1162051"/>
          </a:xfrm>
        </p:spPr>
        <p:txBody>
          <a:bodyPr anchor="b"/>
          <a:lstStyle>
            <a:lvl1pPr algn="l">
              <a:defRPr sz="2220" b="1"/>
            </a:lvl1pPr>
          </a:lstStyle>
          <a:p>
            <a:r>
              <a:rPr lang="zh-CN" altLang="en-US"/>
              <a:t>单击此处编辑母版标题样式</a:t>
            </a:r>
          </a:p>
        </p:txBody>
      </p:sp>
      <p:sp>
        <p:nvSpPr>
          <p:cNvPr id="3" name="内容占位符 2"/>
          <p:cNvSpPr>
            <a:spLocks noGrp="1"/>
          </p:cNvSpPr>
          <p:nvPr>
            <p:ph idx="1"/>
          </p:nvPr>
        </p:nvSpPr>
        <p:spPr>
          <a:xfrm>
            <a:off x="4766733" y="273054"/>
            <a:ext cx="6815667" cy="5853113"/>
          </a:xfrm>
        </p:spPr>
        <p:txBody>
          <a:bodyPr/>
          <a:lstStyle>
            <a:lvl1pPr>
              <a:defRPr sz="3553"/>
            </a:lvl1pPr>
            <a:lvl2pPr>
              <a:defRPr sz="3113"/>
            </a:lvl2pPr>
            <a:lvl3pPr>
              <a:defRPr sz="2667"/>
            </a:lvl3pPr>
            <a:lvl4pPr>
              <a:defRPr sz="2220"/>
            </a:lvl4pPr>
            <a:lvl5pPr>
              <a:defRPr sz="2220"/>
            </a:lvl5pPr>
            <a:lvl6pPr>
              <a:defRPr sz="2220"/>
            </a:lvl6pPr>
            <a:lvl7pPr>
              <a:defRPr sz="2220"/>
            </a:lvl7pPr>
            <a:lvl8pPr>
              <a:defRPr sz="2220"/>
            </a:lvl8pPr>
            <a:lvl9pPr>
              <a:defRPr sz="222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609607" y="1435104"/>
            <a:ext cx="4011084" cy="4691063"/>
          </a:xfrm>
        </p:spPr>
        <p:txBody>
          <a:bodyPr/>
          <a:lstStyle>
            <a:lvl1pPr marL="0" indent="0">
              <a:buNone/>
              <a:defRPr sz="1553"/>
            </a:lvl1pPr>
            <a:lvl2pPr marL="507987" indent="0">
              <a:buNone/>
              <a:defRPr sz="1333"/>
            </a:lvl2pPr>
            <a:lvl3pPr marL="1015975" indent="0">
              <a:buNone/>
              <a:defRPr sz="1113"/>
            </a:lvl3pPr>
            <a:lvl4pPr marL="1523962" indent="0">
              <a:buNone/>
              <a:defRPr sz="1000"/>
            </a:lvl4pPr>
            <a:lvl5pPr marL="2031949" indent="0">
              <a:buNone/>
              <a:defRPr sz="1000"/>
            </a:lvl5pPr>
            <a:lvl6pPr marL="2539937" indent="0">
              <a:buNone/>
              <a:defRPr sz="1000"/>
            </a:lvl6pPr>
            <a:lvl7pPr marL="3047924" indent="0">
              <a:buNone/>
              <a:defRPr sz="1000"/>
            </a:lvl7pPr>
            <a:lvl8pPr marL="3555911" indent="0">
              <a:buNone/>
              <a:defRPr sz="1000"/>
            </a:lvl8pPr>
            <a:lvl9pPr marL="4063898" indent="0">
              <a:buNone/>
              <a:defRPr sz="1000"/>
            </a:lvl9pPr>
          </a:lstStyle>
          <a:p>
            <a:pPr lvl="0"/>
            <a:r>
              <a:rPr lang="zh-CN" altLang="en-US"/>
              <a:t>单击此处编辑母版文本样式</a:t>
            </a:r>
          </a:p>
        </p:txBody>
      </p:sp>
      <p:sp>
        <p:nvSpPr>
          <p:cNvPr id="5" name="日期占位符 3"/>
          <p:cNvSpPr>
            <a:spLocks noGrp="1"/>
          </p:cNvSpPr>
          <p:nvPr>
            <p:ph type="dt" sz="half" idx="10"/>
          </p:nvPr>
        </p:nvSpPr>
        <p:spPr/>
        <p:txBody>
          <a:bodyPr/>
          <a:lstStyle>
            <a:lvl1pPr>
              <a:defRPr/>
            </a:lvl1pPr>
          </a:lstStyle>
          <a:p>
            <a:pPr>
              <a:defRPr/>
            </a:pPr>
            <a:endParaRPr lang="en-US" altLang="zh-CN"/>
          </a:p>
        </p:txBody>
      </p:sp>
      <p:sp>
        <p:nvSpPr>
          <p:cNvPr id="6" name="页脚占位符 4"/>
          <p:cNvSpPr>
            <a:spLocks noGrp="1"/>
          </p:cNvSpPr>
          <p:nvPr>
            <p:ph type="ftr" sz="quarter" idx="11"/>
          </p:nvPr>
        </p:nvSpPr>
        <p:spPr/>
        <p:txBody>
          <a:bodyPr/>
          <a:lstStyle>
            <a:lvl1pPr>
              <a:defRPr/>
            </a:lvl1pPr>
          </a:lstStyle>
          <a:p>
            <a:pPr>
              <a:defRPr/>
            </a:pPr>
            <a:endParaRPr lang="en-US" altLang="zh-CN"/>
          </a:p>
        </p:txBody>
      </p:sp>
      <p:sp>
        <p:nvSpPr>
          <p:cNvPr id="7" name="灯片编号占位符 5"/>
          <p:cNvSpPr>
            <a:spLocks noGrp="1"/>
          </p:cNvSpPr>
          <p:nvPr>
            <p:ph type="sldNum" sz="quarter" idx="12"/>
          </p:nvPr>
        </p:nvSpPr>
        <p:spPr/>
        <p:txBody>
          <a:bodyPr/>
          <a:lstStyle>
            <a:lvl1pPr>
              <a:defRPr/>
            </a:lvl1pPr>
          </a:lstStyle>
          <a:p>
            <a:pPr>
              <a:defRPr/>
            </a:pPr>
            <a:fld id="{AC42F39D-253D-47DE-8C96-79F70A04D70E}" type="slidenum">
              <a:rPr lang="en-US" altLang="zh-CN"/>
              <a:pPr>
                <a:defRPr/>
              </a:pPr>
              <a:t>‹#›</a:t>
            </a:fld>
            <a:endParaRPr lang="en-US" altLang="zh-CN"/>
          </a:p>
        </p:txBody>
      </p:sp>
    </p:spTree>
    <p:extLst>
      <p:ext uri="{BB962C8B-B14F-4D97-AF65-F5344CB8AC3E}">
        <p14:creationId xmlns:p14="http://schemas.microsoft.com/office/powerpoint/2010/main" val="261021434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p:spPr>
        <p:txBody>
          <a:bodyPr anchor="b"/>
          <a:lstStyle>
            <a:lvl1pPr algn="l">
              <a:defRPr sz="2220"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rtlCol="0">
            <a:normAutofit/>
          </a:bodyPr>
          <a:lstStyle>
            <a:lvl1pPr marL="0" indent="0">
              <a:buNone/>
              <a:defRPr sz="3553"/>
            </a:lvl1pPr>
            <a:lvl2pPr marL="507987" indent="0">
              <a:buNone/>
              <a:defRPr sz="3113"/>
            </a:lvl2pPr>
            <a:lvl3pPr marL="1015975" indent="0">
              <a:buNone/>
              <a:defRPr sz="2667"/>
            </a:lvl3pPr>
            <a:lvl4pPr marL="1523962" indent="0">
              <a:buNone/>
              <a:defRPr sz="2220"/>
            </a:lvl4pPr>
            <a:lvl5pPr marL="2031949" indent="0">
              <a:buNone/>
              <a:defRPr sz="2220"/>
            </a:lvl5pPr>
            <a:lvl6pPr marL="2539937" indent="0">
              <a:buNone/>
              <a:defRPr sz="2220"/>
            </a:lvl6pPr>
            <a:lvl7pPr marL="3047924" indent="0">
              <a:buNone/>
              <a:defRPr sz="2220"/>
            </a:lvl7pPr>
            <a:lvl8pPr marL="3555911" indent="0">
              <a:buNone/>
              <a:defRPr sz="2220"/>
            </a:lvl8pPr>
            <a:lvl9pPr marL="4063898" indent="0">
              <a:buNone/>
              <a:defRPr sz="2220"/>
            </a:lvl9pPr>
          </a:lstStyle>
          <a:p>
            <a:pPr lvl="0"/>
            <a:r>
              <a:rPr lang="zh-CN" altLang="en-US" noProof="0"/>
              <a:t>单击图标添加图片</a:t>
            </a:r>
          </a:p>
        </p:txBody>
      </p:sp>
      <p:sp>
        <p:nvSpPr>
          <p:cNvPr id="4" name="文本占位符 3"/>
          <p:cNvSpPr>
            <a:spLocks noGrp="1"/>
          </p:cNvSpPr>
          <p:nvPr>
            <p:ph type="body" sz="half" idx="2"/>
          </p:nvPr>
        </p:nvSpPr>
        <p:spPr>
          <a:xfrm>
            <a:off x="2389717" y="5367339"/>
            <a:ext cx="7315200" cy="804861"/>
          </a:xfrm>
        </p:spPr>
        <p:txBody>
          <a:bodyPr/>
          <a:lstStyle>
            <a:lvl1pPr marL="0" indent="0">
              <a:buNone/>
              <a:defRPr sz="1553"/>
            </a:lvl1pPr>
            <a:lvl2pPr marL="507987" indent="0">
              <a:buNone/>
              <a:defRPr sz="1333"/>
            </a:lvl2pPr>
            <a:lvl3pPr marL="1015975" indent="0">
              <a:buNone/>
              <a:defRPr sz="1113"/>
            </a:lvl3pPr>
            <a:lvl4pPr marL="1523962" indent="0">
              <a:buNone/>
              <a:defRPr sz="1000"/>
            </a:lvl4pPr>
            <a:lvl5pPr marL="2031949" indent="0">
              <a:buNone/>
              <a:defRPr sz="1000"/>
            </a:lvl5pPr>
            <a:lvl6pPr marL="2539937" indent="0">
              <a:buNone/>
              <a:defRPr sz="1000"/>
            </a:lvl6pPr>
            <a:lvl7pPr marL="3047924" indent="0">
              <a:buNone/>
              <a:defRPr sz="1000"/>
            </a:lvl7pPr>
            <a:lvl8pPr marL="3555911" indent="0">
              <a:buNone/>
              <a:defRPr sz="1000"/>
            </a:lvl8pPr>
            <a:lvl9pPr marL="4063898" indent="0">
              <a:buNone/>
              <a:defRPr sz="1000"/>
            </a:lvl9pPr>
          </a:lstStyle>
          <a:p>
            <a:pPr lvl="0"/>
            <a:r>
              <a:rPr lang="zh-CN" altLang="en-US"/>
              <a:t>单击此处编辑母版文本样式</a:t>
            </a:r>
          </a:p>
        </p:txBody>
      </p:sp>
      <p:sp>
        <p:nvSpPr>
          <p:cNvPr id="5" name="日期占位符 3"/>
          <p:cNvSpPr>
            <a:spLocks noGrp="1"/>
          </p:cNvSpPr>
          <p:nvPr>
            <p:ph type="dt" sz="half" idx="10"/>
          </p:nvPr>
        </p:nvSpPr>
        <p:spPr/>
        <p:txBody>
          <a:bodyPr/>
          <a:lstStyle>
            <a:lvl1pPr>
              <a:defRPr/>
            </a:lvl1pPr>
          </a:lstStyle>
          <a:p>
            <a:pPr>
              <a:defRPr/>
            </a:pPr>
            <a:endParaRPr lang="en-US" altLang="zh-CN"/>
          </a:p>
        </p:txBody>
      </p:sp>
      <p:sp>
        <p:nvSpPr>
          <p:cNvPr id="6" name="页脚占位符 4"/>
          <p:cNvSpPr>
            <a:spLocks noGrp="1"/>
          </p:cNvSpPr>
          <p:nvPr>
            <p:ph type="ftr" sz="quarter" idx="11"/>
          </p:nvPr>
        </p:nvSpPr>
        <p:spPr/>
        <p:txBody>
          <a:bodyPr/>
          <a:lstStyle>
            <a:lvl1pPr>
              <a:defRPr/>
            </a:lvl1pPr>
          </a:lstStyle>
          <a:p>
            <a:pPr>
              <a:defRPr/>
            </a:pPr>
            <a:endParaRPr lang="en-US" altLang="zh-CN"/>
          </a:p>
        </p:txBody>
      </p:sp>
      <p:sp>
        <p:nvSpPr>
          <p:cNvPr id="7" name="灯片编号占位符 5"/>
          <p:cNvSpPr>
            <a:spLocks noGrp="1"/>
          </p:cNvSpPr>
          <p:nvPr>
            <p:ph type="sldNum" sz="quarter" idx="12"/>
          </p:nvPr>
        </p:nvSpPr>
        <p:spPr/>
        <p:txBody>
          <a:bodyPr/>
          <a:lstStyle>
            <a:lvl1pPr>
              <a:defRPr/>
            </a:lvl1pPr>
          </a:lstStyle>
          <a:p>
            <a:pPr>
              <a:defRPr/>
            </a:pPr>
            <a:fld id="{7AE90104-07A5-48B5-BEDE-05F658D4D210}" type="slidenum">
              <a:rPr lang="en-US" altLang="zh-CN"/>
              <a:pPr>
                <a:defRPr/>
              </a:pPr>
              <a:t>‹#›</a:t>
            </a:fld>
            <a:endParaRPr lang="en-US" altLang="zh-CN"/>
          </a:p>
        </p:txBody>
      </p:sp>
    </p:spTree>
    <p:extLst>
      <p:ext uri="{BB962C8B-B14F-4D97-AF65-F5344CB8AC3E}">
        <p14:creationId xmlns:p14="http://schemas.microsoft.com/office/powerpoint/2010/main" val="117234141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lvl1pPr>
              <a:defRPr/>
            </a:lvl1pPr>
          </a:lstStyle>
          <a:p>
            <a:pPr>
              <a:defRPr/>
            </a:pPr>
            <a:endParaRPr lang="en-US" altLang="zh-CN"/>
          </a:p>
        </p:txBody>
      </p:sp>
      <p:sp>
        <p:nvSpPr>
          <p:cNvPr id="5" name="页脚占位符 4"/>
          <p:cNvSpPr>
            <a:spLocks noGrp="1"/>
          </p:cNvSpPr>
          <p:nvPr>
            <p:ph type="ftr" sz="quarter" idx="11"/>
          </p:nvPr>
        </p:nvSpPr>
        <p:spPr/>
        <p:txBody>
          <a:bodyPr/>
          <a:lstStyle>
            <a:lvl1pPr>
              <a:defRPr/>
            </a:lvl1pPr>
          </a:lstStyle>
          <a:p>
            <a:pPr>
              <a:defRPr/>
            </a:pPr>
            <a:endParaRPr lang="en-US" altLang="zh-CN"/>
          </a:p>
        </p:txBody>
      </p:sp>
      <p:sp>
        <p:nvSpPr>
          <p:cNvPr id="6" name="灯片编号占位符 5"/>
          <p:cNvSpPr>
            <a:spLocks noGrp="1"/>
          </p:cNvSpPr>
          <p:nvPr>
            <p:ph type="sldNum" sz="quarter" idx="12"/>
          </p:nvPr>
        </p:nvSpPr>
        <p:spPr/>
        <p:txBody>
          <a:bodyPr/>
          <a:lstStyle>
            <a:lvl1pPr>
              <a:defRPr/>
            </a:lvl1pPr>
          </a:lstStyle>
          <a:p>
            <a:pPr>
              <a:defRPr/>
            </a:pPr>
            <a:fld id="{6F4C598D-9B25-41F2-B008-9EA8DB91FF4C}" type="slidenum">
              <a:rPr lang="en-US" altLang="zh-CN"/>
              <a:pPr>
                <a:defRPr/>
              </a:pPr>
              <a:t>‹#›</a:t>
            </a:fld>
            <a:endParaRPr lang="en-US" altLang="zh-CN"/>
          </a:p>
        </p:txBody>
      </p:sp>
    </p:spTree>
    <p:extLst>
      <p:ext uri="{BB962C8B-B14F-4D97-AF65-F5344CB8AC3E}">
        <p14:creationId xmlns:p14="http://schemas.microsoft.com/office/powerpoint/2010/main" val="203582656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42"/>
            <a:ext cx="2743200" cy="58515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42"/>
            <a:ext cx="8026400" cy="5851525"/>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lvl1pPr>
              <a:defRPr/>
            </a:lvl1pPr>
          </a:lstStyle>
          <a:p>
            <a:pPr>
              <a:defRPr/>
            </a:pPr>
            <a:endParaRPr lang="en-US" altLang="zh-CN"/>
          </a:p>
        </p:txBody>
      </p:sp>
      <p:sp>
        <p:nvSpPr>
          <p:cNvPr id="5" name="页脚占位符 4"/>
          <p:cNvSpPr>
            <a:spLocks noGrp="1"/>
          </p:cNvSpPr>
          <p:nvPr>
            <p:ph type="ftr" sz="quarter" idx="11"/>
          </p:nvPr>
        </p:nvSpPr>
        <p:spPr/>
        <p:txBody>
          <a:bodyPr/>
          <a:lstStyle>
            <a:lvl1pPr>
              <a:defRPr/>
            </a:lvl1pPr>
          </a:lstStyle>
          <a:p>
            <a:pPr>
              <a:defRPr/>
            </a:pPr>
            <a:endParaRPr lang="en-US" altLang="zh-CN"/>
          </a:p>
        </p:txBody>
      </p:sp>
      <p:sp>
        <p:nvSpPr>
          <p:cNvPr id="6" name="灯片编号占位符 5"/>
          <p:cNvSpPr>
            <a:spLocks noGrp="1"/>
          </p:cNvSpPr>
          <p:nvPr>
            <p:ph type="sldNum" sz="quarter" idx="12"/>
          </p:nvPr>
        </p:nvSpPr>
        <p:spPr/>
        <p:txBody>
          <a:bodyPr/>
          <a:lstStyle>
            <a:lvl1pPr>
              <a:defRPr/>
            </a:lvl1pPr>
          </a:lstStyle>
          <a:p>
            <a:pPr>
              <a:defRPr/>
            </a:pPr>
            <a:fld id="{FE10E28F-C52D-4A97-95D4-C0569AAA1EFD}" type="slidenum">
              <a:rPr lang="en-US" altLang="zh-CN"/>
              <a:pPr>
                <a:defRPr/>
              </a:pPr>
              <a:t>‹#›</a:t>
            </a:fld>
            <a:endParaRPr lang="en-US" altLang="zh-CN"/>
          </a:p>
        </p:txBody>
      </p:sp>
    </p:spTree>
    <p:extLst>
      <p:ext uri="{BB962C8B-B14F-4D97-AF65-F5344CB8AC3E}">
        <p14:creationId xmlns:p14="http://schemas.microsoft.com/office/powerpoint/2010/main" val="45581844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标题幻灯片">
    <p:spTree>
      <p:nvGrpSpPr>
        <p:cNvPr id="1" name=""/>
        <p:cNvGrpSpPr/>
        <p:nvPr/>
      </p:nvGrpSpPr>
      <p:grpSpPr>
        <a:xfrm>
          <a:off x="0" y="0"/>
          <a:ext cx="0" cy="0"/>
          <a:chOff x="0" y="0"/>
          <a:chExt cx="0" cy="0"/>
        </a:xfrm>
      </p:grpSpPr>
      <p:pic>
        <p:nvPicPr>
          <p:cNvPr id="7" name="Picture 1" descr="E:\photo\2：20170215-20171230\张玮\201708精选\航拍-201708.jpg">
            <a:extLst>
              <a:ext uri="{FF2B5EF4-FFF2-40B4-BE49-F238E27FC236}">
                <a16:creationId xmlns:a16="http://schemas.microsoft.com/office/drawing/2014/main" id="{5104B840-AD5F-4B2B-9B58-34CC413C1BC4}"/>
              </a:ext>
            </a:extLst>
          </p:cNvPr>
          <p:cNvPicPr>
            <a:picLocks noChangeAspect="1" noChangeArrowheads="1"/>
          </p:cNvPicPr>
          <p:nvPr/>
        </p:nvPicPr>
        <p:blipFill>
          <a:blip r:embed="rId2" cstate="screen"/>
          <a:srcRect t="29793" b="3563"/>
          <a:stretch>
            <a:fillRect/>
          </a:stretch>
        </p:blipFill>
        <p:spPr bwMode="auto">
          <a:xfrm>
            <a:off x="0" y="-25"/>
            <a:ext cx="12192000" cy="3492230"/>
          </a:xfrm>
          <a:prstGeom prst="rect">
            <a:avLst/>
          </a:prstGeom>
          <a:noFill/>
          <a:ln w="9525">
            <a:noFill/>
            <a:miter lim="800000"/>
            <a:headEnd/>
            <a:tailEnd/>
          </a:ln>
        </p:spPr>
      </p:pic>
      <p:sp>
        <p:nvSpPr>
          <p:cNvPr id="2" name="标题 1"/>
          <p:cNvSpPr>
            <a:spLocks noGrp="1"/>
          </p:cNvSpPr>
          <p:nvPr>
            <p:ph type="ctrTitle"/>
          </p:nvPr>
        </p:nvSpPr>
        <p:spPr>
          <a:xfrm>
            <a:off x="914400" y="3493249"/>
            <a:ext cx="10363200" cy="1470025"/>
          </a:xfrm>
        </p:spPr>
        <p:txBody>
          <a:bodyPr/>
          <a:lstStyle/>
          <a:p>
            <a:r>
              <a:rPr lang="zh-CN" altLang="en-US"/>
              <a:t>单击此处编辑母版标题样式</a:t>
            </a:r>
          </a:p>
        </p:txBody>
      </p:sp>
      <p:sp>
        <p:nvSpPr>
          <p:cNvPr id="4" name="日期占位符 3"/>
          <p:cNvSpPr>
            <a:spLocks noGrp="1"/>
          </p:cNvSpPr>
          <p:nvPr>
            <p:ph type="dt" sz="half" idx="10"/>
          </p:nvPr>
        </p:nvSpPr>
        <p:spPr/>
        <p:txBody>
          <a:bodyPr/>
          <a:lstStyle>
            <a:lvl1pPr>
              <a:defRPr/>
            </a:lvl1pPr>
          </a:lstStyle>
          <a:p>
            <a:pPr>
              <a:defRPr/>
            </a:pPr>
            <a:endParaRPr lang="en-US" altLang="zh-CN"/>
          </a:p>
        </p:txBody>
      </p:sp>
      <p:sp>
        <p:nvSpPr>
          <p:cNvPr id="5" name="页脚占位符 4"/>
          <p:cNvSpPr>
            <a:spLocks noGrp="1"/>
          </p:cNvSpPr>
          <p:nvPr>
            <p:ph type="ftr" sz="quarter" idx="11"/>
          </p:nvPr>
        </p:nvSpPr>
        <p:spPr/>
        <p:txBody>
          <a:bodyPr/>
          <a:lstStyle>
            <a:lvl1pPr>
              <a:defRPr/>
            </a:lvl1pPr>
          </a:lstStyle>
          <a:p>
            <a:pPr>
              <a:defRPr/>
            </a:pPr>
            <a:endParaRPr lang="en-US" altLang="zh-CN"/>
          </a:p>
        </p:txBody>
      </p:sp>
      <p:sp>
        <p:nvSpPr>
          <p:cNvPr id="6" name="灯片编号占位符 5"/>
          <p:cNvSpPr>
            <a:spLocks noGrp="1"/>
          </p:cNvSpPr>
          <p:nvPr>
            <p:ph type="sldNum" sz="quarter" idx="12"/>
          </p:nvPr>
        </p:nvSpPr>
        <p:spPr/>
        <p:txBody>
          <a:bodyPr/>
          <a:lstStyle>
            <a:lvl1pPr>
              <a:defRPr/>
            </a:lvl1pPr>
          </a:lstStyle>
          <a:p>
            <a:pPr>
              <a:defRPr/>
            </a:pPr>
            <a:fld id="{213E9945-95FD-4340-AC95-868156AD12A9}" type="slidenum">
              <a:rPr lang="en-US" altLang="zh-CN"/>
              <a:pPr>
                <a:defRPr/>
              </a:pPr>
              <a:t>‹#›</a:t>
            </a:fld>
            <a:endParaRPr lang="en-US" altLang="zh-CN"/>
          </a:p>
        </p:txBody>
      </p:sp>
    </p:spTree>
    <p:extLst>
      <p:ext uri="{BB962C8B-B14F-4D97-AF65-F5344CB8AC3E}">
        <p14:creationId xmlns:p14="http://schemas.microsoft.com/office/powerpoint/2010/main" val="256970568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标题和内容">
    <p:spTree>
      <p:nvGrpSpPr>
        <p:cNvPr id="1" name=""/>
        <p:cNvGrpSpPr/>
        <p:nvPr/>
      </p:nvGrpSpPr>
      <p:grpSpPr>
        <a:xfrm>
          <a:off x="0" y="0"/>
          <a:ext cx="0" cy="0"/>
          <a:chOff x="0" y="0"/>
          <a:chExt cx="0" cy="0"/>
        </a:xfrm>
      </p:grpSpPr>
      <p:sp>
        <p:nvSpPr>
          <p:cNvPr id="3" name="内容占位符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lvl1pPr>
              <a:defRPr/>
            </a:lvl1pPr>
          </a:lstStyle>
          <a:p>
            <a:pPr>
              <a:defRPr/>
            </a:pPr>
            <a:endParaRPr lang="en-US" altLang="zh-CN"/>
          </a:p>
        </p:txBody>
      </p:sp>
      <p:sp>
        <p:nvSpPr>
          <p:cNvPr id="5" name="页脚占位符 4"/>
          <p:cNvSpPr>
            <a:spLocks noGrp="1"/>
          </p:cNvSpPr>
          <p:nvPr>
            <p:ph type="ftr" sz="quarter" idx="11"/>
          </p:nvPr>
        </p:nvSpPr>
        <p:spPr/>
        <p:txBody>
          <a:bodyPr/>
          <a:lstStyle>
            <a:lvl1pPr>
              <a:defRPr/>
            </a:lvl1pPr>
          </a:lstStyle>
          <a:p>
            <a:pPr>
              <a:defRPr/>
            </a:pPr>
            <a:endParaRPr lang="en-US" altLang="zh-CN"/>
          </a:p>
        </p:txBody>
      </p:sp>
      <p:sp>
        <p:nvSpPr>
          <p:cNvPr id="6" name="灯片编号占位符 5"/>
          <p:cNvSpPr>
            <a:spLocks noGrp="1"/>
          </p:cNvSpPr>
          <p:nvPr>
            <p:ph type="sldNum" sz="quarter" idx="12"/>
          </p:nvPr>
        </p:nvSpPr>
        <p:spPr/>
        <p:txBody>
          <a:bodyPr/>
          <a:lstStyle>
            <a:lvl1pPr>
              <a:defRPr/>
            </a:lvl1pPr>
          </a:lstStyle>
          <a:p>
            <a:pPr>
              <a:defRPr/>
            </a:pPr>
            <a:fld id="{F22E5DDF-294A-47C7-9938-98EB7AF5D866}" type="slidenum">
              <a:rPr lang="en-US" altLang="zh-CN"/>
              <a:pPr>
                <a:defRPr/>
              </a:pPr>
              <a:t>‹#›</a:t>
            </a:fld>
            <a:endParaRPr lang="en-US" altLang="zh-CN"/>
          </a:p>
        </p:txBody>
      </p:sp>
      <p:pic>
        <p:nvPicPr>
          <p:cNvPr id="11" name="图片 18" descr="图片1副本"/>
          <p:cNvPicPr>
            <a:picLocks noChangeAspect="1"/>
          </p:cNvPicPr>
          <p:nvPr/>
        </p:nvPicPr>
        <p:blipFill>
          <a:blip r:embed="rId2" cstate="print"/>
          <a:srcRect/>
          <a:stretch>
            <a:fillRect/>
          </a:stretch>
        </p:blipFill>
        <p:spPr bwMode="auto">
          <a:xfrm>
            <a:off x="10289357" y="174366"/>
            <a:ext cx="1280143" cy="575937"/>
          </a:xfrm>
          <a:prstGeom prst="rect">
            <a:avLst/>
          </a:prstGeom>
          <a:noFill/>
          <a:ln w="9525">
            <a:noFill/>
            <a:miter lim="800000"/>
            <a:headEnd/>
            <a:tailEnd/>
          </a:ln>
        </p:spPr>
      </p:pic>
      <p:sp>
        <p:nvSpPr>
          <p:cNvPr id="12" name="标题 1"/>
          <p:cNvSpPr>
            <a:spLocks noGrp="1"/>
          </p:cNvSpPr>
          <p:nvPr>
            <p:ph type="title"/>
          </p:nvPr>
        </p:nvSpPr>
        <p:spPr>
          <a:xfrm>
            <a:off x="609600" y="174366"/>
            <a:ext cx="9175768" cy="575937"/>
          </a:xfrm>
        </p:spPr>
        <p:txBody>
          <a:bodyPr/>
          <a:lstStyle>
            <a:lvl1pPr algn="l">
              <a:defRPr sz="3733" b="1">
                <a:latin typeface="微软雅黑" panose="020B0503020204020204" pitchFamily="34" charset="-122"/>
                <a:ea typeface="微软雅黑" panose="020B0503020204020204" pitchFamily="34" charset="-122"/>
              </a:defRPr>
            </a:lvl1pPr>
          </a:lstStyle>
          <a:p>
            <a:r>
              <a:rPr lang="zh-CN" altLang="en-US"/>
              <a:t>单击此处编辑母版标题样式</a:t>
            </a:r>
            <a:endParaRPr lang="zh-CN" altLang="en-US" dirty="0"/>
          </a:p>
        </p:txBody>
      </p:sp>
      <p:sp>
        <p:nvSpPr>
          <p:cNvPr id="13" name="矩形 6"/>
          <p:cNvSpPr/>
          <p:nvPr/>
        </p:nvSpPr>
        <p:spPr>
          <a:xfrm>
            <a:off x="527383" y="782056"/>
            <a:ext cx="11329259" cy="108000"/>
          </a:xfrm>
          <a:prstGeom prst="rect">
            <a:avLst/>
          </a:prstGeom>
          <a:gradFill>
            <a:gsLst>
              <a:gs pos="0">
                <a:srgbClr val="012D86"/>
              </a:gs>
              <a:gs pos="100000">
                <a:srgbClr val="0E2557"/>
              </a:gs>
            </a:gsLst>
            <a:lin scaled="0"/>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2400" dirty="0"/>
          </a:p>
        </p:txBody>
      </p:sp>
      <p:sp>
        <p:nvSpPr>
          <p:cNvPr id="14" name="圆角矩形 7"/>
          <p:cNvSpPr/>
          <p:nvPr/>
        </p:nvSpPr>
        <p:spPr>
          <a:xfrm>
            <a:off x="260288" y="663894"/>
            <a:ext cx="267093" cy="230233"/>
          </a:xfrm>
          <a:prstGeom prst="roundRect">
            <a:avLst/>
          </a:prstGeom>
          <a:gradFill>
            <a:gsLst>
              <a:gs pos="0">
                <a:srgbClr val="012D86"/>
              </a:gs>
              <a:gs pos="100000">
                <a:srgbClr val="0E2557"/>
              </a:gs>
            </a:gsLst>
            <a:lin scaled="0"/>
          </a:gradFill>
          <a:ln w="19050">
            <a:solidFill>
              <a:schemeClr val="bg1"/>
            </a:solidFill>
          </a:ln>
          <a:effectLst>
            <a:outerShdw blurRad="50800" dist="38100" dir="2700000" algn="t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zh-CN" altLang="en-US" sz="2400"/>
          </a:p>
        </p:txBody>
      </p:sp>
    </p:spTree>
    <p:extLst>
      <p:ext uri="{BB962C8B-B14F-4D97-AF65-F5344CB8AC3E}">
        <p14:creationId xmlns:p14="http://schemas.microsoft.com/office/powerpoint/2010/main" val="8776418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3"/>
            <a:ext cx="10363200" cy="1362076"/>
          </a:xfrm>
        </p:spPr>
        <p:txBody>
          <a:bodyPr anchor="t"/>
          <a:lstStyle>
            <a:lvl1pPr algn="l">
              <a:defRPr sz="4447"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220">
                <a:solidFill>
                  <a:schemeClr val="tx1">
                    <a:tint val="75000"/>
                  </a:schemeClr>
                </a:solidFill>
              </a:defRPr>
            </a:lvl1pPr>
            <a:lvl2pPr marL="507987" indent="0">
              <a:buNone/>
              <a:defRPr sz="2000">
                <a:solidFill>
                  <a:schemeClr val="tx1">
                    <a:tint val="75000"/>
                  </a:schemeClr>
                </a:solidFill>
              </a:defRPr>
            </a:lvl2pPr>
            <a:lvl3pPr marL="1015975" indent="0">
              <a:buNone/>
              <a:defRPr sz="1780">
                <a:solidFill>
                  <a:schemeClr val="tx1">
                    <a:tint val="75000"/>
                  </a:schemeClr>
                </a:solidFill>
              </a:defRPr>
            </a:lvl3pPr>
            <a:lvl4pPr marL="1523962" indent="0">
              <a:buNone/>
              <a:defRPr sz="1553">
                <a:solidFill>
                  <a:schemeClr val="tx1">
                    <a:tint val="75000"/>
                  </a:schemeClr>
                </a:solidFill>
              </a:defRPr>
            </a:lvl4pPr>
            <a:lvl5pPr marL="2031949" indent="0">
              <a:buNone/>
              <a:defRPr sz="1553">
                <a:solidFill>
                  <a:schemeClr val="tx1">
                    <a:tint val="75000"/>
                  </a:schemeClr>
                </a:solidFill>
              </a:defRPr>
            </a:lvl5pPr>
            <a:lvl6pPr marL="2539937" indent="0">
              <a:buNone/>
              <a:defRPr sz="1553">
                <a:solidFill>
                  <a:schemeClr val="tx1">
                    <a:tint val="75000"/>
                  </a:schemeClr>
                </a:solidFill>
              </a:defRPr>
            </a:lvl6pPr>
            <a:lvl7pPr marL="3047924" indent="0">
              <a:buNone/>
              <a:defRPr sz="1553">
                <a:solidFill>
                  <a:schemeClr val="tx1">
                    <a:tint val="75000"/>
                  </a:schemeClr>
                </a:solidFill>
              </a:defRPr>
            </a:lvl7pPr>
            <a:lvl8pPr marL="3555911" indent="0">
              <a:buNone/>
              <a:defRPr sz="1553">
                <a:solidFill>
                  <a:schemeClr val="tx1">
                    <a:tint val="75000"/>
                  </a:schemeClr>
                </a:solidFill>
              </a:defRPr>
            </a:lvl8pPr>
            <a:lvl9pPr marL="4063898" indent="0">
              <a:buNone/>
              <a:defRPr sz="1553">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lvl1pPr>
              <a:defRPr/>
            </a:lvl1pPr>
          </a:lstStyle>
          <a:p>
            <a:pPr>
              <a:defRPr/>
            </a:pPr>
            <a:endParaRPr lang="en-US" altLang="zh-CN"/>
          </a:p>
        </p:txBody>
      </p:sp>
      <p:sp>
        <p:nvSpPr>
          <p:cNvPr id="5" name="页脚占位符 4"/>
          <p:cNvSpPr>
            <a:spLocks noGrp="1"/>
          </p:cNvSpPr>
          <p:nvPr>
            <p:ph type="ftr" sz="quarter" idx="11"/>
          </p:nvPr>
        </p:nvSpPr>
        <p:spPr/>
        <p:txBody>
          <a:bodyPr/>
          <a:lstStyle>
            <a:lvl1pPr>
              <a:defRPr/>
            </a:lvl1pPr>
          </a:lstStyle>
          <a:p>
            <a:pPr>
              <a:defRPr/>
            </a:pPr>
            <a:endParaRPr lang="en-US" altLang="zh-CN"/>
          </a:p>
        </p:txBody>
      </p:sp>
      <p:sp>
        <p:nvSpPr>
          <p:cNvPr id="6" name="灯片编号占位符 5"/>
          <p:cNvSpPr>
            <a:spLocks noGrp="1"/>
          </p:cNvSpPr>
          <p:nvPr>
            <p:ph type="sldNum" sz="quarter" idx="12"/>
          </p:nvPr>
        </p:nvSpPr>
        <p:spPr/>
        <p:txBody>
          <a:bodyPr/>
          <a:lstStyle>
            <a:lvl1pPr>
              <a:defRPr/>
            </a:lvl1pPr>
          </a:lstStyle>
          <a:p>
            <a:pPr>
              <a:defRPr/>
            </a:pPr>
            <a:fld id="{F64CCFD9-E225-4027-8A39-47BB1E8B305B}" type="slidenum">
              <a:rPr lang="en-US" altLang="zh-CN"/>
              <a:pPr>
                <a:defRPr/>
              </a:pPr>
              <a:t>‹#›</a:t>
            </a:fld>
            <a:endParaRPr lang="en-US" altLang="zh-CN"/>
          </a:p>
        </p:txBody>
      </p:sp>
    </p:spTree>
    <p:extLst>
      <p:ext uri="{BB962C8B-B14F-4D97-AF65-F5344CB8AC3E}">
        <p14:creationId xmlns:p14="http://schemas.microsoft.com/office/powerpoint/2010/main" val="96266472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09600" y="1600204"/>
            <a:ext cx="5384800" cy="4525963"/>
          </a:xfrm>
        </p:spPr>
        <p:txBody>
          <a:bodyPr/>
          <a:lstStyle>
            <a:lvl1pPr>
              <a:defRPr sz="3113"/>
            </a:lvl1pPr>
            <a:lvl2pPr>
              <a:defRPr sz="2667"/>
            </a:lvl2pPr>
            <a:lvl3pPr>
              <a:defRPr sz="222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97600" y="1600204"/>
            <a:ext cx="5384800" cy="4525963"/>
          </a:xfrm>
        </p:spPr>
        <p:txBody>
          <a:bodyPr/>
          <a:lstStyle>
            <a:lvl1pPr>
              <a:defRPr sz="3113"/>
            </a:lvl1pPr>
            <a:lvl2pPr>
              <a:defRPr sz="2667"/>
            </a:lvl2pPr>
            <a:lvl3pPr>
              <a:defRPr sz="222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3"/>
          <p:cNvSpPr>
            <a:spLocks noGrp="1"/>
          </p:cNvSpPr>
          <p:nvPr>
            <p:ph type="dt" sz="half" idx="10"/>
          </p:nvPr>
        </p:nvSpPr>
        <p:spPr/>
        <p:txBody>
          <a:bodyPr/>
          <a:lstStyle>
            <a:lvl1pPr>
              <a:defRPr/>
            </a:lvl1pPr>
          </a:lstStyle>
          <a:p>
            <a:pPr>
              <a:defRPr/>
            </a:pPr>
            <a:endParaRPr lang="en-US" altLang="zh-CN"/>
          </a:p>
        </p:txBody>
      </p:sp>
      <p:sp>
        <p:nvSpPr>
          <p:cNvPr id="6" name="页脚占位符 4"/>
          <p:cNvSpPr>
            <a:spLocks noGrp="1"/>
          </p:cNvSpPr>
          <p:nvPr>
            <p:ph type="ftr" sz="quarter" idx="11"/>
          </p:nvPr>
        </p:nvSpPr>
        <p:spPr/>
        <p:txBody>
          <a:bodyPr/>
          <a:lstStyle>
            <a:lvl1pPr>
              <a:defRPr/>
            </a:lvl1pPr>
          </a:lstStyle>
          <a:p>
            <a:pPr>
              <a:defRPr/>
            </a:pPr>
            <a:endParaRPr lang="en-US" altLang="zh-CN"/>
          </a:p>
        </p:txBody>
      </p:sp>
      <p:sp>
        <p:nvSpPr>
          <p:cNvPr id="7" name="灯片编号占位符 5"/>
          <p:cNvSpPr>
            <a:spLocks noGrp="1"/>
          </p:cNvSpPr>
          <p:nvPr>
            <p:ph type="sldNum" sz="quarter" idx="12"/>
          </p:nvPr>
        </p:nvSpPr>
        <p:spPr/>
        <p:txBody>
          <a:bodyPr/>
          <a:lstStyle>
            <a:lvl1pPr>
              <a:defRPr/>
            </a:lvl1pPr>
          </a:lstStyle>
          <a:p>
            <a:pPr>
              <a:defRPr/>
            </a:pPr>
            <a:fld id="{C04E8E55-4005-43B9-AF5B-63A4A6F5E9C4}" type="slidenum">
              <a:rPr lang="en-US" altLang="zh-CN"/>
              <a:pPr>
                <a:defRPr/>
              </a:pPr>
              <a:t>‹#›</a:t>
            </a:fld>
            <a:endParaRPr lang="en-US" altLang="zh-CN"/>
          </a:p>
        </p:txBody>
      </p:sp>
    </p:spTree>
    <p:extLst>
      <p:ext uri="{BB962C8B-B14F-4D97-AF65-F5344CB8AC3E}">
        <p14:creationId xmlns:p14="http://schemas.microsoft.com/office/powerpoint/2010/main" val="2862880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5"/>
            <a:ext cx="5386917" cy="639763"/>
          </a:xfrm>
        </p:spPr>
        <p:txBody>
          <a:bodyPr anchor="b"/>
          <a:lstStyle>
            <a:lvl1pPr marL="0" indent="0">
              <a:buNone/>
              <a:defRPr sz="2667" b="1"/>
            </a:lvl1pPr>
            <a:lvl2pPr marL="507987" indent="0">
              <a:buNone/>
              <a:defRPr sz="2220" b="1"/>
            </a:lvl2pPr>
            <a:lvl3pPr marL="1015975" indent="0">
              <a:buNone/>
              <a:defRPr sz="2000" b="1"/>
            </a:lvl3pPr>
            <a:lvl4pPr marL="1523962" indent="0">
              <a:buNone/>
              <a:defRPr sz="1780" b="1"/>
            </a:lvl4pPr>
            <a:lvl5pPr marL="2031949" indent="0">
              <a:buNone/>
              <a:defRPr sz="1780" b="1"/>
            </a:lvl5pPr>
            <a:lvl6pPr marL="2539937" indent="0">
              <a:buNone/>
              <a:defRPr sz="1780" b="1"/>
            </a:lvl6pPr>
            <a:lvl7pPr marL="3047924" indent="0">
              <a:buNone/>
              <a:defRPr sz="1780" b="1"/>
            </a:lvl7pPr>
            <a:lvl8pPr marL="3555911" indent="0">
              <a:buNone/>
              <a:defRPr sz="1780" b="1"/>
            </a:lvl8pPr>
            <a:lvl9pPr marL="4063898" indent="0">
              <a:buNone/>
              <a:defRPr sz="1780"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2667"/>
            </a:lvl1pPr>
            <a:lvl2pPr>
              <a:defRPr sz="2220"/>
            </a:lvl2pPr>
            <a:lvl3pPr>
              <a:defRPr sz="2000"/>
            </a:lvl3pPr>
            <a:lvl4pPr>
              <a:defRPr sz="1780"/>
            </a:lvl4pPr>
            <a:lvl5pPr>
              <a:defRPr sz="1780"/>
            </a:lvl5pPr>
            <a:lvl6pPr>
              <a:defRPr sz="1780"/>
            </a:lvl6pPr>
            <a:lvl7pPr>
              <a:defRPr sz="1780"/>
            </a:lvl7pPr>
            <a:lvl8pPr>
              <a:defRPr sz="1780"/>
            </a:lvl8pPr>
            <a:lvl9pPr>
              <a:defRPr sz="178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93374" y="1535115"/>
            <a:ext cx="5389033" cy="639763"/>
          </a:xfrm>
        </p:spPr>
        <p:txBody>
          <a:bodyPr anchor="b"/>
          <a:lstStyle>
            <a:lvl1pPr marL="0" indent="0">
              <a:buNone/>
              <a:defRPr sz="2667" b="1"/>
            </a:lvl1pPr>
            <a:lvl2pPr marL="507987" indent="0">
              <a:buNone/>
              <a:defRPr sz="2220" b="1"/>
            </a:lvl2pPr>
            <a:lvl3pPr marL="1015975" indent="0">
              <a:buNone/>
              <a:defRPr sz="2000" b="1"/>
            </a:lvl3pPr>
            <a:lvl4pPr marL="1523962" indent="0">
              <a:buNone/>
              <a:defRPr sz="1780" b="1"/>
            </a:lvl4pPr>
            <a:lvl5pPr marL="2031949" indent="0">
              <a:buNone/>
              <a:defRPr sz="1780" b="1"/>
            </a:lvl5pPr>
            <a:lvl6pPr marL="2539937" indent="0">
              <a:buNone/>
              <a:defRPr sz="1780" b="1"/>
            </a:lvl6pPr>
            <a:lvl7pPr marL="3047924" indent="0">
              <a:buNone/>
              <a:defRPr sz="1780" b="1"/>
            </a:lvl7pPr>
            <a:lvl8pPr marL="3555911" indent="0">
              <a:buNone/>
              <a:defRPr sz="1780" b="1"/>
            </a:lvl8pPr>
            <a:lvl9pPr marL="4063898" indent="0">
              <a:buNone/>
              <a:defRPr sz="1780" b="1"/>
            </a:lvl9pPr>
          </a:lstStyle>
          <a:p>
            <a:pPr lvl="0"/>
            <a:r>
              <a:rPr lang="zh-CN" altLang="en-US"/>
              <a:t>单击此处编辑母版文本样式</a:t>
            </a:r>
          </a:p>
        </p:txBody>
      </p:sp>
      <p:sp>
        <p:nvSpPr>
          <p:cNvPr id="6" name="内容占位符 5"/>
          <p:cNvSpPr>
            <a:spLocks noGrp="1"/>
          </p:cNvSpPr>
          <p:nvPr>
            <p:ph sz="quarter" idx="4"/>
          </p:nvPr>
        </p:nvSpPr>
        <p:spPr>
          <a:xfrm>
            <a:off x="6193374" y="2174875"/>
            <a:ext cx="5389033" cy="3951288"/>
          </a:xfrm>
        </p:spPr>
        <p:txBody>
          <a:bodyPr/>
          <a:lstStyle>
            <a:lvl1pPr>
              <a:defRPr sz="2667"/>
            </a:lvl1pPr>
            <a:lvl2pPr>
              <a:defRPr sz="2220"/>
            </a:lvl2pPr>
            <a:lvl3pPr>
              <a:defRPr sz="2000"/>
            </a:lvl3pPr>
            <a:lvl4pPr>
              <a:defRPr sz="1780"/>
            </a:lvl4pPr>
            <a:lvl5pPr>
              <a:defRPr sz="1780"/>
            </a:lvl5pPr>
            <a:lvl6pPr>
              <a:defRPr sz="1780"/>
            </a:lvl6pPr>
            <a:lvl7pPr>
              <a:defRPr sz="1780"/>
            </a:lvl7pPr>
            <a:lvl8pPr>
              <a:defRPr sz="1780"/>
            </a:lvl8pPr>
            <a:lvl9pPr>
              <a:defRPr sz="178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3"/>
          <p:cNvSpPr>
            <a:spLocks noGrp="1"/>
          </p:cNvSpPr>
          <p:nvPr>
            <p:ph type="dt" sz="half" idx="10"/>
          </p:nvPr>
        </p:nvSpPr>
        <p:spPr/>
        <p:txBody>
          <a:bodyPr/>
          <a:lstStyle>
            <a:lvl1pPr>
              <a:defRPr/>
            </a:lvl1pPr>
          </a:lstStyle>
          <a:p>
            <a:pPr>
              <a:defRPr/>
            </a:pPr>
            <a:endParaRPr lang="en-US" altLang="zh-CN"/>
          </a:p>
        </p:txBody>
      </p:sp>
      <p:sp>
        <p:nvSpPr>
          <p:cNvPr id="8" name="页脚占位符 4"/>
          <p:cNvSpPr>
            <a:spLocks noGrp="1"/>
          </p:cNvSpPr>
          <p:nvPr>
            <p:ph type="ftr" sz="quarter" idx="11"/>
          </p:nvPr>
        </p:nvSpPr>
        <p:spPr/>
        <p:txBody>
          <a:bodyPr/>
          <a:lstStyle>
            <a:lvl1pPr>
              <a:defRPr/>
            </a:lvl1pPr>
          </a:lstStyle>
          <a:p>
            <a:pPr>
              <a:defRPr/>
            </a:pPr>
            <a:endParaRPr lang="en-US" altLang="zh-CN"/>
          </a:p>
        </p:txBody>
      </p:sp>
      <p:sp>
        <p:nvSpPr>
          <p:cNvPr id="9" name="灯片编号占位符 5"/>
          <p:cNvSpPr>
            <a:spLocks noGrp="1"/>
          </p:cNvSpPr>
          <p:nvPr>
            <p:ph type="sldNum" sz="quarter" idx="12"/>
          </p:nvPr>
        </p:nvSpPr>
        <p:spPr/>
        <p:txBody>
          <a:bodyPr/>
          <a:lstStyle>
            <a:lvl1pPr>
              <a:defRPr/>
            </a:lvl1pPr>
          </a:lstStyle>
          <a:p>
            <a:pPr>
              <a:defRPr/>
            </a:pPr>
            <a:fld id="{BB7E7009-F018-417B-A00B-621B4BA5E7A7}" type="slidenum">
              <a:rPr lang="en-US" altLang="zh-CN"/>
              <a:pPr>
                <a:defRPr/>
              </a:pPr>
              <a:t>‹#›</a:t>
            </a:fld>
            <a:endParaRPr lang="en-US" altLang="zh-CN"/>
          </a:p>
        </p:txBody>
      </p:sp>
    </p:spTree>
    <p:extLst>
      <p:ext uri="{BB962C8B-B14F-4D97-AF65-F5344CB8AC3E}">
        <p14:creationId xmlns:p14="http://schemas.microsoft.com/office/powerpoint/2010/main" val="16949541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610293A-B01A-4FEA-9636-7C9483670DAE}"/>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928A9352-A0FE-4D87-9B83-A33205540CC5}"/>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D03D1FE9-977C-4100-90DC-DF013253ACA1}"/>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65B599FE-261B-44DD-85A8-75248BA28432}"/>
              </a:ext>
            </a:extLst>
          </p:cNvPr>
          <p:cNvSpPr>
            <a:spLocks noGrp="1"/>
          </p:cNvSpPr>
          <p:nvPr>
            <p:ph type="dt" sz="half" idx="10"/>
          </p:nvPr>
        </p:nvSpPr>
        <p:spPr/>
        <p:txBody>
          <a:bodyPr/>
          <a:lstStyle/>
          <a:p>
            <a:fld id="{A08F7C96-616D-4D2C-B934-B485D84482BF}" type="datetimeFigureOut">
              <a:rPr lang="zh-CN" altLang="en-US" smtClean="0"/>
              <a:t>2026-04-16</a:t>
            </a:fld>
            <a:endParaRPr lang="zh-CN" altLang="en-US"/>
          </a:p>
        </p:txBody>
      </p:sp>
      <p:sp>
        <p:nvSpPr>
          <p:cNvPr id="6" name="页脚占位符 5">
            <a:extLst>
              <a:ext uri="{FF2B5EF4-FFF2-40B4-BE49-F238E27FC236}">
                <a16:creationId xmlns:a16="http://schemas.microsoft.com/office/drawing/2014/main" id="{1B91D555-505A-4BBE-BEF0-E0843B5258D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CA92AF8-7B4B-46A5-A173-D3F5C8B06B94}"/>
              </a:ext>
            </a:extLst>
          </p:cNvPr>
          <p:cNvSpPr>
            <a:spLocks noGrp="1"/>
          </p:cNvSpPr>
          <p:nvPr>
            <p:ph type="sldNum" sz="quarter" idx="12"/>
          </p:nvPr>
        </p:nvSpPr>
        <p:spPr/>
        <p:txBody>
          <a:bodyPr/>
          <a:lstStyle/>
          <a:p>
            <a:fld id="{AEE7739C-7452-4917-A4FF-F1BE41E6E8FE}" type="slidenum">
              <a:rPr lang="zh-CN" altLang="en-US" smtClean="0"/>
              <a:t>‹#›</a:t>
            </a:fld>
            <a:endParaRPr lang="zh-CN" altLang="en-US"/>
          </a:p>
        </p:txBody>
      </p:sp>
      <p:pic>
        <p:nvPicPr>
          <p:cNvPr id="8" name="图片 18" descr="图片1副本">
            <a:extLst>
              <a:ext uri="{FF2B5EF4-FFF2-40B4-BE49-F238E27FC236}">
                <a16:creationId xmlns:a16="http://schemas.microsoft.com/office/drawing/2014/main" id="{F5336395-8338-4F17-BF9C-69B74874BE0A}"/>
              </a:ext>
            </a:extLst>
          </p:cNvPr>
          <p:cNvPicPr>
            <a:picLocks noChangeAspect="1"/>
          </p:cNvPicPr>
          <p:nvPr/>
        </p:nvPicPr>
        <p:blipFill>
          <a:blip r:embed="rId2" cstate="print"/>
          <a:srcRect/>
          <a:stretch>
            <a:fillRect/>
          </a:stretch>
        </p:blipFill>
        <p:spPr bwMode="auto">
          <a:xfrm>
            <a:off x="10289357" y="174366"/>
            <a:ext cx="1280143" cy="575937"/>
          </a:xfrm>
          <a:prstGeom prst="rect">
            <a:avLst/>
          </a:prstGeom>
          <a:noFill/>
          <a:ln w="9525">
            <a:noFill/>
            <a:miter lim="800000"/>
            <a:headEnd/>
            <a:tailEnd/>
          </a:ln>
        </p:spPr>
      </p:pic>
      <p:sp>
        <p:nvSpPr>
          <p:cNvPr id="9" name="矩形 8">
            <a:extLst>
              <a:ext uri="{FF2B5EF4-FFF2-40B4-BE49-F238E27FC236}">
                <a16:creationId xmlns:a16="http://schemas.microsoft.com/office/drawing/2014/main" id="{862CC816-0DC0-4711-A536-D04C8BBBB4A6}"/>
              </a:ext>
            </a:extLst>
          </p:cNvPr>
          <p:cNvSpPr/>
          <p:nvPr/>
        </p:nvSpPr>
        <p:spPr>
          <a:xfrm>
            <a:off x="527383" y="782056"/>
            <a:ext cx="11329259" cy="108000"/>
          </a:xfrm>
          <a:prstGeom prst="rect">
            <a:avLst/>
          </a:prstGeom>
          <a:gradFill>
            <a:gsLst>
              <a:gs pos="0">
                <a:srgbClr val="012D86"/>
              </a:gs>
              <a:gs pos="100000">
                <a:srgbClr val="0E2557"/>
              </a:gs>
            </a:gsLst>
            <a:lin scaled="0"/>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2400" dirty="0"/>
          </a:p>
        </p:txBody>
      </p:sp>
      <p:sp>
        <p:nvSpPr>
          <p:cNvPr id="10" name="圆角矩形 7">
            <a:extLst>
              <a:ext uri="{FF2B5EF4-FFF2-40B4-BE49-F238E27FC236}">
                <a16:creationId xmlns:a16="http://schemas.microsoft.com/office/drawing/2014/main" id="{EC22B7C5-61B0-4EF2-BC73-4F8F9E25A996}"/>
              </a:ext>
            </a:extLst>
          </p:cNvPr>
          <p:cNvSpPr/>
          <p:nvPr/>
        </p:nvSpPr>
        <p:spPr>
          <a:xfrm>
            <a:off x="260288" y="663894"/>
            <a:ext cx="267093" cy="230233"/>
          </a:xfrm>
          <a:prstGeom prst="roundRect">
            <a:avLst/>
          </a:prstGeom>
          <a:gradFill>
            <a:gsLst>
              <a:gs pos="0">
                <a:srgbClr val="012D86"/>
              </a:gs>
              <a:gs pos="100000">
                <a:srgbClr val="0E2557"/>
              </a:gs>
            </a:gsLst>
            <a:lin scaled="0"/>
          </a:gradFill>
          <a:ln w="19050">
            <a:solidFill>
              <a:schemeClr val="bg1"/>
            </a:solidFill>
          </a:ln>
          <a:effectLst>
            <a:outerShdw blurRad="50800" dist="38100" dir="2700000" algn="t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zh-CN" altLang="en-US" sz="2400"/>
          </a:p>
        </p:txBody>
      </p:sp>
    </p:spTree>
    <p:extLst>
      <p:ext uri="{BB962C8B-B14F-4D97-AF65-F5344CB8AC3E}">
        <p14:creationId xmlns:p14="http://schemas.microsoft.com/office/powerpoint/2010/main" val="378126654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3"/>
          <p:cNvSpPr>
            <a:spLocks noGrp="1"/>
          </p:cNvSpPr>
          <p:nvPr>
            <p:ph type="dt" sz="half" idx="10"/>
          </p:nvPr>
        </p:nvSpPr>
        <p:spPr/>
        <p:txBody>
          <a:bodyPr/>
          <a:lstStyle>
            <a:lvl1pPr>
              <a:defRPr/>
            </a:lvl1pPr>
          </a:lstStyle>
          <a:p>
            <a:pPr>
              <a:defRPr/>
            </a:pPr>
            <a:endParaRPr lang="en-US" altLang="zh-CN"/>
          </a:p>
        </p:txBody>
      </p:sp>
      <p:sp>
        <p:nvSpPr>
          <p:cNvPr id="4" name="页脚占位符 4"/>
          <p:cNvSpPr>
            <a:spLocks noGrp="1"/>
          </p:cNvSpPr>
          <p:nvPr>
            <p:ph type="ftr" sz="quarter" idx="11"/>
          </p:nvPr>
        </p:nvSpPr>
        <p:spPr/>
        <p:txBody>
          <a:bodyPr/>
          <a:lstStyle>
            <a:lvl1pPr>
              <a:defRPr/>
            </a:lvl1pPr>
          </a:lstStyle>
          <a:p>
            <a:pPr>
              <a:defRPr/>
            </a:pPr>
            <a:endParaRPr lang="en-US" altLang="zh-CN"/>
          </a:p>
        </p:txBody>
      </p:sp>
      <p:sp>
        <p:nvSpPr>
          <p:cNvPr id="5" name="灯片编号占位符 5"/>
          <p:cNvSpPr>
            <a:spLocks noGrp="1"/>
          </p:cNvSpPr>
          <p:nvPr>
            <p:ph type="sldNum" sz="quarter" idx="12"/>
          </p:nvPr>
        </p:nvSpPr>
        <p:spPr/>
        <p:txBody>
          <a:bodyPr/>
          <a:lstStyle>
            <a:lvl1pPr>
              <a:defRPr/>
            </a:lvl1pPr>
          </a:lstStyle>
          <a:p>
            <a:pPr>
              <a:defRPr/>
            </a:pPr>
            <a:fld id="{973742EE-A927-47F0-8C6F-13CEA9EFBA92}" type="slidenum">
              <a:rPr lang="en-US" altLang="zh-CN"/>
              <a:pPr>
                <a:defRPr/>
              </a:pPr>
              <a:t>‹#›</a:t>
            </a:fld>
            <a:endParaRPr lang="en-US" altLang="zh-CN"/>
          </a:p>
        </p:txBody>
      </p:sp>
    </p:spTree>
    <p:extLst>
      <p:ext uri="{BB962C8B-B14F-4D97-AF65-F5344CB8AC3E}">
        <p14:creationId xmlns:p14="http://schemas.microsoft.com/office/powerpoint/2010/main" val="264000867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3"/>
          <p:cNvSpPr>
            <a:spLocks noGrp="1"/>
          </p:cNvSpPr>
          <p:nvPr>
            <p:ph type="dt" sz="half" idx="10"/>
          </p:nvPr>
        </p:nvSpPr>
        <p:spPr/>
        <p:txBody>
          <a:bodyPr/>
          <a:lstStyle>
            <a:lvl1pPr>
              <a:defRPr/>
            </a:lvl1pPr>
          </a:lstStyle>
          <a:p>
            <a:pPr>
              <a:defRPr/>
            </a:pPr>
            <a:endParaRPr lang="en-US" altLang="zh-CN"/>
          </a:p>
        </p:txBody>
      </p:sp>
      <p:sp>
        <p:nvSpPr>
          <p:cNvPr id="3" name="页脚占位符 4"/>
          <p:cNvSpPr>
            <a:spLocks noGrp="1"/>
          </p:cNvSpPr>
          <p:nvPr>
            <p:ph type="ftr" sz="quarter" idx="11"/>
          </p:nvPr>
        </p:nvSpPr>
        <p:spPr/>
        <p:txBody>
          <a:bodyPr/>
          <a:lstStyle>
            <a:lvl1pPr>
              <a:defRPr/>
            </a:lvl1pPr>
          </a:lstStyle>
          <a:p>
            <a:pPr>
              <a:defRPr/>
            </a:pPr>
            <a:endParaRPr lang="en-US" altLang="zh-CN"/>
          </a:p>
        </p:txBody>
      </p:sp>
      <p:sp>
        <p:nvSpPr>
          <p:cNvPr id="4" name="灯片编号占位符 5"/>
          <p:cNvSpPr>
            <a:spLocks noGrp="1"/>
          </p:cNvSpPr>
          <p:nvPr>
            <p:ph type="sldNum" sz="quarter" idx="12"/>
          </p:nvPr>
        </p:nvSpPr>
        <p:spPr/>
        <p:txBody>
          <a:bodyPr/>
          <a:lstStyle>
            <a:lvl1pPr>
              <a:defRPr/>
            </a:lvl1pPr>
          </a:lstStyle>
          <a:p>
            <a:pPr>
              <a:defRPr/>
            </a:pPr>
            <a:fld id="{D64A89ED-2AB0-4A45-9A5F-8F7C8E84949C}" type="slidenum">
              <a:rPr lang="en-US" altLang="zh-CN"/>
              <a:pPr>
                <a:defRPr/>
              </a:pPr>
              <a:t>‹#›</a:t>
            </a:fld>
            <a:endParaRPr lang="en-US" altLang="zh-CN"/>
          </a:p>
        </p:txBody>
      </p:sp>
      <p:pic>
        <p:nvPicPr>
          <p:cNvPr id="5" name="图片 18" descr="图片1副本">
            <a:extLst>
              <a:ext uri="{FF2B5EF4-FFF2-40B4-BE49-F238E27FC236}">
                <a16:creationId xmlns:a16="http://schemas.microsoft.com/office/drawing/2014/main" id="{4E691E5E-C39B-48DE-979D-85E3A0907EBA}"/>
              </a:ext>
            </a:extLst>
          </p:cNvPr>
          <p:cNvPicPr>
            <a:picLocks noChangeAspect="1"/>
          </p:cNvPicPr>
          <p:nvPr/>
        </p:nvPicPr>
        <p:blipFill>
          <a:blip r:embed="rId2" cstate="print"/>
          <a:srcRect/>
          <a:stretch>
            <a:fillRect/>
          </a:stretch>
        </p:blipFill>
        <p:spPr bwMode="auto">
          <a:xfrm>
            <a:off x="10289357" y="174366"/>
            <a:ext cx="1280143" cy="575937"/>
          </a:xfrm>
          <a:prstGeom prst="rect">
            <a:avLst/>
          </a:prstGeom>
          <a:noFill/>
          <a:ln w="9525">
            <a:noFill/>
            <a:miter lim="800000"/>
            <a:headEnd/>
            <a:tailEnd/>
          </a:ln>
        </p:spPr>
      </p:pic>
      <p:sp>
        <p:nvSpPr>
          <p:cNvPr id="6" name="矩形 6">
            <a:extLst>
              <a:ext uri="{FF2B5EF4-FFF2-40B4-BE49-F238E27FC236}">
                <a16:creationId xmlns:a16="http://schemas.microsoft.com/office/drawing/2014/main" id="{A22CEC21-7167-460B-AD29-D8B49741F2F0}"/>
              </a:ext>
            </a:extLst>
          </p:cNvPr>
          <p:cNvSpPr/>
          <p:nvPr/>
        </p:nvSpPr>
        <p:spPr>
          <a:xfrm>
            <a:off x="527383" y="782056"/>
            <a:ext cx="11329259" cy="108000"/>
          </a:xfrm>
          <a:prstGeom prst="rect">
            <a:avLst/>
          </a:prstGeom>
          <a:gradFill>
            <a:gsLst>
              <a:gs pos="0">
                <a:srgbClr val="012D86"/>
              </a:gs>
              <a:gs pos="100000">
                <a:srgbClr val="0E2557"/>
              </a:gs>
            </a:gsLst>
            <a:lin scaled="0"/>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2400" dirty="0"/>
          </a:p>
        </p:txBody>
      </p:sp>
      <p:sp>
        <p:nvSpPr>
          <p:cNvPr id="7" name="圆角矩形 7">
            <a:extLst>
              <a:ext uri="{FF2B5EF4-FFF2-40B4-BE49-F238E27FC236}">
                <a16:creationId xmlns:a16="http://schemas.microsoft.com/office/drawing/2014/main" id="{61F5248D-A543-45D0-B87E-922F4DD4F183}"/>
              </a:ext>
            </a:extLst>
          </p:cNvPr>
          <p:cNvSpPr/>
          <p:nvPr/>
        </p:nvSpPr>
        <p:spPr>
          <a:xfrm>
            <a:off x="260288" y="663894"/>
            <a:ext cx="267093" cy="230233"/>
          </a:xfrm>
          <a:prstGeom prst="roundRect">
            <a:avLst/>
          </a:prstGeom>
          <a:gradFill>
            <a:gsLst>
              <a:gs pos="0">
                <a:srgbClr val="012D86"/>
              </a:gs>
              <a:gs pos="100000">
                <a:srgbClr val="0E2557"/>
              </a:gs>
            </a:gsLst>
            <a:lin scaled="0"/>
          </a:gradFill>
          <a:ln w="19050">
            <a:solidFill>
              <a:schemeClr val="bg1"/>
            </a:solidFill>
          </a:ln>
          <a:effectLst>
            <a:outerShdw blurRad="50800" dist="38100" dir="2700000" algn="t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zh-CN" altLang="en-US" sz="2400"/>
          </a:p>
        </p:txBody>
      </p:sp>
    </p:spTree>
    <p:extLst>
      <p:ext uri="{BB962C8B-B14F-4D97-AF65-F5344CB8AC3E}">
        <p14:creationId xmlns:p14="http://schemas.microsoft.com/office/powerpoint/2010/main" val="64895094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7" y="273052"/>
            <a:ext cx="4011084" cy="1162051"/>
          </a:xfrm>
        </p:spPr>
        <p:txBody>
          <a:bodyPr anchor="b"/>
          <a:lstStyle>
            <a:lvl1pPr algn="l">
              <a:defRPr sz="2220" b="1"/>
            </a:lvl1pPr>
          </a:lstStyle>
          <a:p>
            <a:r>
              <a:rPr lang="zh-CN" altLang="en-US"/>
              <a:t>单击此处编辑母版标题样式</a:t>
            </a:r>
          </a:p>
        </p:txBody>
      </p:sp>
      <p:sp>
        <p:nvSpPr>
          <p:cNvPr id="3" name="内容占位符 2"/>
          <p:cNvSpPr>
            <a:spLocks noGrp="1"/>
          </p:cNvSpPr>
          <p:nvPr>
            <p:ph idx="1"/>
          </p:nvPr>
        </p:nvSpPr>
        <p:spPr>
          <a:xfrm>
            <a:off x="4766733" y="273054"/>
            <a:ext cx="6815667" cy="5853113"/>
          </a:xfrm>
        </p:spPr>
        <p:txBody>
          <a:bodyPr/>
          <a:lstStyle>
            <a:lvl1pPr>
              <a:defRPr sz="3553"/>
            </a:lvl1pPr>
            <a:lvl2pPr>
              <a:defRPr sz="3113"/>
            </a:lvl2pPr>
            <a:lvl3pPr>
              <a:defRPr sz="2667"/>
            </a:lvl3pPr>
            <a:lvl4pPr>
              <a:defRPr sz="2220"/>
            </a:lvl4pPr>
            <a:lvl5pPr>
              <a:defRPr sz="2220"/>
            </a:lvl5pPr>
            <a:lvl6pPr>
              <a:defRPr sz="2220"/>
            </a:lvl6pPr>
            <a:lvl7pPr>
              <a:defRPr sz="2220"/>
            </a:lvl7pPr>
            <a:lvl8pPr>
              <a:defRPr sz="2220"/>
            </a:lvl8pPr>
            <a:lvl9pPr>
              <a:defRPr sz="222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609607" y="1435104"/>
            <a:ext cx="4011084" cy="4691063"/>
          </a:xfrm>
        </p:spPr>
        <p:txBody>
          <a:bodyPr/>
          <a:lstStyle>
            <a:lvl1pPr marL="0" indent="0">
              <a:buNone/>
              <a:defRPr sz="1553"/>
            </a:lvl1pPr>
            <a:lvl2pPr marL="507987" indent="0">
              <a:buNone/>
              <a:defRPr sz="1333"/>
            </a:lvl2pPr>
            <a:lvl3pPr marL="1015975" indent="0">
              <a:buNone/>
              <a:defRPr sz="1113"/>
            </a:lvl3pPr>
            <a:lvl4pPr marL="1523962" indent="0">
              <a:buNone/>
              <a:defRPr sz="1000"/>
            </a:lvl4pPr>
            <a:lvl5pPr marL="2031949" indent="0">
              <a:buNone/>
              <a:defRPr sz="1000"/>
            </a:lvl5pPr>
            <a:lvl6pPr marL="2539937" indent="0">
              <a:buNone/>
              <a:defRPr sz="1000"/>
            </a:lvl6pPr>
            <a:lvl7pPr marL="3047924" indent="0">
              <a:buNone/>
              <a:defRPr sz="1000"/>
            </a:lvl7pPr>
            <a:lvl8pPr marL="3555911" indent="0">
              <a:buNone/>
              <a:defRPr sz="1000"/>
            </a:lvl8pPr>
            <a:lvl9pPr marL="4063898" indent="0">
              <a:buNone/>
              <a:defRPr sz="1000"/>
            </a:lvl9pPr>
          </a:lstStyle>
          <a:p>
            <a:pPr lvl="0"/>
            <a:r>
              <a:rPr lang="zh-CN" altLang="en-US"/>
              <a:t>单击此处编辑母版文本样式</a:t>
            </a:r>
          </a:p>
        </p:txBody>
      </p:sp>
      <p:sp>
        <p:nvSpPr>
          <p:cNvPr id="5" name="日期占位符 3"/>
          <p:cNvSpPr>
            <a:spLocks noGrp="1"/>
          </p:cNvSpPr>
          <p:nvPr>
            <p:ph type="dt" sz="half" idx="10"/>
          </p:nvPr>
        </p:nvSpPr>
        <p:spPr/>
        <p:txBody>
          <a:bodyPr/>
          <a:lstStyle>
            <a:lvl1pPr>
              <a:defRPr/>
            </a:lvl1pPr>
          </a:lstStyle>
          <a:p>
            <a:pPr>
              <a:defRPr/>
            </a:pPr>
            <a:endParaRPr lang="en-US" altLang="zh-CN"/>
          </a:p>
        </p:txBody>
      </p:sp>
      <p:sp>
        <p:nvSpPr>
          <p:cNvPr id="6" name="页脚占位符 4"/>
          <p:cNvSpPr>
            <a:spLocks noGrp="1"/>
          </p:cNvSpPr>
          <p:nvPr>
            <p:ph type="ftr" sz="quarter" idx="11"/>
          </p:nvPr>
        </p:nvSpPr>
        <p:spPr/>
        <p:txBody>
          <a:bodyPr/>
          <a:lstStyle>
            <a:lvl1pPr>
              <a:defRPr/>
            </a:lvl1pPr>
          </a:lstStyle>
          <a:p>
            <a:pPr>
              <a:defRPr/>
            </a:pPr>
            <a:endParaRPr lang="en-US" altLang="zh-CN"/>
          </a:p>
        </p:txBody>
      </p:sp>
      <p:sp>
        <p:nvSpPr>
          <p:cNvPr id="7" name="灯片编号占位符 5"/>
          <p:cNvSpPr>
            <a:spLocks noGrp="1"/>
          </p:cNvSpPr>
          <p:nvPr>
            <p:ph type="sldNum" sz="quarter" idx="12"/>
          </p:nvPr>
        </p:nvSpPr>
        <p:spPr/>
        <p:txBody>
          <a:bodyPr/>
          <a:lstStyle>
            <a:lvl1pPr>
              <a:defRPr/>
            </a:lvl1pPr>
          </a:lstStyle>
          <a:p>
            <a:pPr>
              <a:defRPr/>
            </a:pPr>
            <a:fld id="{AC42F39D-253D-47DE-8C96-79F70A04D70E}" type="slidenum">
              <a:rPr lang="en-US" altLang="zh-CN"/>
              <a:pPr>
                <a:defRPr/>
              </a:pPr>
              <a:t>‹#›</a:t>
            </a:fld>
            <a:endParaRPr lang="en-US" altLang="zh-CN"/>
          </a:p>
        </p:txBody>
      </p:sp>
    </p:spTree>
    <p:extLst>
      <p:ext uri="{BB962C8B-B14F-4D97-AF65-F5344CB8AC3E}">
        <p14:creationId xmlns:p14="http://schemas.microsoft.com/office/powerpoint/2010/main" val="165140710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p:spPr>
        <p:txBody>
          <a:bodyPr anchor="b"/>
          <a:lstStyle>
            <a:lvl1pPr algn="l">
              <a:defRPr sz="2220"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rtlCol="0">
            <a:normAutofit/>
          </a:bodyPr>
          <a:lstStyle>
            <a:lvl1pPr marL="0" indent="0">
              <a:buNone/>
              <a:defRPr sz="3553"/>
            </a:lvl1pPr>
            <a:lvl2pPr marL="507987" indent="0">
              <a:buNone/>
              <a:defRPr sz="3113"/>
            </a:lvl2pPr>
            <a:lvl3pPr marL="1015975" indent="0">
              <a:buNone/>
              <a:defRPr sz="2667"/>
            </a:lvl3pPr>
            <a:lvl4pPr marL="1523962" indent="0">
              <a:buNone/>
              <a:defRPr sz="2220"/>
            </a:lvl4pPr>
            <a:lvl5pPr marL="2031949" indent="0">
              <a:buNone/>
              <a:defRPr sz="2220"/>
            </a:lvl5pPr>
            <a:lvl6pPr marL="2539937" indent="0">
              <a:buNone/>
              <a:defRPr sz="2220"/>
            </a:lvl6pPr>
            <a:lvl7pPr marL="3047924" indent="0">
              <a:buNone/>
              <a:defRPr sz="2220"/>
            </a:lvl7pPr>
            <a:lvl8pPr marL="3555911" indent="0">
              <a:buNone/>
              <a:defRPr sz="2220"/>
            </a:lvl8pPr>
            <a:lvl9pPr marL="4063898" indent="0">
              <a:buNone/>
              <a:defRPr sz="2220"/>
            </a:lvl9pPr>
          </a:lstStyle>
          <a:p>
            <a:pPr lvl="0"/>
            <a:r>
              <a:rPr lang="zh-CN" altLang="en-US" noProof="0"/>
              <a:t>单击图标添加图片</a:t>
            </a:r>
          </a:p>
        </p:txBody>
      </p:sp>
      <p:sp>
        <p:nvSpPr>
          <p:cNvPr id="4" name="文本占位符 3"/>
          <p:cNvSpPr>
            <a:spLocks noGrp="1"/>
          </p:cNvSpPr>
          <p:nvPr>
            <p:ph type="body" sz="half" idx="2"/>
          </p:nvPr>
        </p:nvSpPr>
        <p:spPr>
          <a:xfrm>
            <a:off x="2389717" y="5367339"/>
            <a:ext cx="7315200" cy="804861"/>
          </a:xfrm>
        </p:spPr>
        <p:txBody>
          <a:bodyPr/>
          <a:lstStyle>
            <a:lvl1pPr marL="0" indent="0">
              <a:buNone/>
              <a:defRPr sz="1553"/>
            </a:lvl1pPr>
            <a:lvl2pPr marL="507987" indent="0">
              <a:buNone/>
              <a:defRPr sz="1333"/>
            </a:lvl2pPr>
            <a:lvl3pPr marL="1015975" indent="0">
              <a:buNone/>
              <a:defRPr sz="1113"/>
            </a:lvl3pPr>
            <a:lvl4pPr marL="1523962" indent="0">
              <a:buNone/>
              <a:defRPr sz="1000"/>
            </a:lvl4pPr>
            <a:lvl5pPr marL="2031949" indent="0">
              <a:buNone/>
              <a:defRPr sz="1000"/>
            </a:lvl5pPr>
            <a:lvl6pPr marL="2539937" indent="0">
              <a:buNone/>
              <a:defRPr sz="1000"/>
            </a:lvl6pPr>
            <a:lvl7pPr marL="3047924" indent="0">
              <a:buNone/>
              <a:defRPr sz="1000"/>
            </a:lvl7pPr>
            <a:lvl8pPr marL="3555911" indent="0">
              <a:buNone/>
              <a:defRPr sz="1000"/>
            </a:lvl8pPr>
            <a:lvl9pPr marL="4063898" indent="0">
              <a:buNone/>
              <a:defRPr sz="1000"/>
            </a:lvl9pPr>
          </a:lstStyle>
          <a:p>
            <a:pPr lvl="0"/>
            <a:r>
              <a:rPr lang="zh-CN" altLang="en-US"/>
              <a:t>单击此处编辑母版文本样式</a:t>
            </a:r>
          </a:p>
        </p:txBody>
      </p:sp>
      <p:sp>
        <p:nvSpPr>
          <p:cNvPr id="5" name="日期占位符 3"/>
          <p:cNvSpPr>
            <a:spLocks noGrp="1"/>
          </p:cNvSpPr>
          <p:nvPr>
            <p:ph type="dt" sz="half" idx="10"/>
          </p:nvPr>
        </p:nvSpPr>
        <p:spPr/>
        <p:txBody>
          <a:bodyPr/>
          <a:lstStyle>
            <a:lvl1pPr>
              <a:defRPr/>
            </a:lvl1pPr>
          </a:lstStyle>
          <a:p>
            <a:pPr>
              <a:defRPr/>
            </a:pPr>
            <a:endParaRPr lang="en-US" altLang="zh-CN"/>
          </a:p>
        </p:txBody>
      </p:sp>
      <p:sp>
        <p:nvSpPr>
          <p:cNvPr id="6" name="页脚占位符 4"/>
          <p:cNvSpPr>
            <a:spLocks noGrp="1"/>
          </p:cNvSpPr>
          <p:nvPr>
            <p:ph type="ftr" sz="quarter" idx="11"/>
          </p:nvPr>
        </p:nvSpPr>
        <p:spPr/>
        <p:txBody>
          <a:bodyPr/>
          <a:lstStyle>
            <a:lvl1pPr>
              <a:defRPr/>
            </a:lvl1pPr>
          </a:lstStyle>
          <a:p>
            <a:pPr>
              <a:defRPr/>
            </a:pPr>
            <a:endParaRPr lang="en-US" altLang="zh-CN"/>
          </a:p>
        </p:txBody>
      </p:sp>
      <p:sp>
        <p:nvSpPr>
          <p:cNvPr id="7" name="灯片编号占位符 5"/>
          <p:cNvSpPr>
            <a:spLocks noGrp="1"/>
          </p:cNvSpPr>
          <p:nvPr>
            <p:ph type="sldNum" sz="quarter" idx="12"/>
          </p:nvPr>
        </p:nvSpPr>
        <p:spPr/>
        <p:txBody>
          <a:bodyPr/>
          <a:lstStyle>
            <a:lvl1pPr>
              <a:defRPr/>
            </a:lvl1pPr>
          </a:lstStyle>
          <a:p>
            <a:pPr>
              <a:defRPr/>
            </a:pPr>
            <a:fld id="{7AE90104-07A5-48B5-BEDE-05F658D4D210}" type="slidenum">
              <a:rPr lang="en-US" altLang="zh-CN"/>
              <a:pPr>
                <a:defRPr/>
              </a:pPr>
              <a:t>‹#›</a:t>
            </a:fld>
            <a:endParaRPr lang="en-US" altLang="zh-CN"/>
          </a:p>
        </p:txBody>
      </p:sp>
    </p:spTree>
    <p:extLst>
      <p:ext uri="{BB962C8B-B14F-4D97-AF65-F5344CB8AC3E}">
        <p14:creationId xmlns:p14="http://schemas.microsoft.com/office/powerpoint/2010/main" val="359674670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lvl1pPr>
              <a:defRPr/>
            </a:lvl1pPr>
          </a:lstStyle>
          <a:p>
            <a:pPr>
              <a:defRPr/>
            </a:pPr>
            <a:endParaRPr lang="en-US" altLang="zh-CN"/>
          </a:p>
        </p:txBody>
      </p:sp>
      <p:sp>
        <p:nvSpPr>
          <p:cNvPr id="5" name="页脚占位符 4"/>
          <p:cNvSpPr>
            <a:spLocks noGrp="1"/>
          </p:cNvSpPr>
          <p:nvPr>
            <p:ph type="ftr" sz="quarter" idx="11"/>
          </p:nvPr>
        </p:nvSpPr>
        <p:spPr/>
        <p:txBody>
          <a:bodyPr/>
          <a:lstStyle>
            <a:lvl1pPr>
              <a:defRPr/>
            </a:lvl1pPr>
          </a:lstStyle>
          <a:p>
            <a:pPr>
              <a:defRPr/>
            </a:pPr>
            <a:endParaRPr lang="en-US" altLang="zh-CN"/>
          </a:p>
        </p:txBody>
      </p:sp>
      <p:sp>
        <p:nvSpPr>
          <p:cNvPr id="6" name="灯片编号占位符 5"/>
          <p:cNvSpPr>
            <a:spLocks noGrp="1"/>
          </p:cNvSpPr>
          <p:nvPr>
            <p:ph type="sldNum" sz="quarter" idx="12"/>
          </p:nvPr>
        </p:nvSpPr>
        <p:spPr/>
        <p:txBody>
          <a:bodyPr/>
          <a:lstStyle>
            <a:lvl1pPr>
              <a:defRPr/>
            </a:lvl1pPr>
          </a:lstStyle>
          <a:p>
            <a:pPr>
              <a:defRPr/>
            </a:pPr>
            <a:fld id="{6F4C598D-9B25-41F2-B008-9EA8DB91FF4C}" type="slidenum">
              <a:rPr lang="en-US" altLang="zh-CN"/>
              <a:pPr>
                <a:defRPr/>
              </a:pPr>
              <a:t>‹#›</a:t>
            </a:fld>
            <a:endParaRPr lang="en-US" altLang="zh-CN"/>
          </a:p>
        </p:txBody>
      </p:sp>
    </p:spTree>
    <p:extLst>
      <p:ext uri="{BB962C8B-B14F-4D97-AF65-F5344CB8AC3E}">
        <p14:creationId xmlns:p14="http://schemas.microsoft.com/office/powerpoint/2010/main" val="74299315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42"/>
            <a:ext cx="2743200" cy="58515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42"/>
            <a:ext cx="8026400" cy="5851525"/>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lvl1pPr>
              <a:defRPr/>
            </a:lvl1pPr>
          </a:lstStyle>
          <a:p>
            <a:pPr>
              <a:defRPr/>
            </a:pPr>
            <a:endParaRPr lang="en-US" altLang="zh-CN"/>
          </a:p>
        </p:txBody>
      </p:sp>
      <p:sp>
        <p:nvSpPr>
          <p:cNvPr id="5" name="页脚占位符 4"/>
          <p:cNvSpPr>
            <a:spLocks noGrp="1"/>
          </p:cNvSpPr>
          <p:nvPr>
            <p:ph type="ftr" sz="quarter" idx="11"/>
          </p:nvPr>
        </p:nvSpPr>
        <p:spPr/>
        <p:txBody>
          <a:bodyPr/>
          <a:lstStyle>
            <a:lvl1pPr>
              <a:defRPr/>
            </a:lvl1pPr>
          </a:lstStyle>
          <a:p>
            <a:pPr>
              <a:defRPr/>
            </a:pPr>
            <a:endParaRPr lang="en-US" altLang="zh-CN"/>
          </a:p>
        </p:txBody>
      </p:sp>
      <p:sp>
        <p:nvSpPr>
          <p:cNvPr id="6" name="灯片编号占位符 5"/>
          <p:cNvSpPr>
            <a:spLocks noGrp="1"/>
          </p:cNvSpPr>
          <p:nvPr>
            <p:ph type="sldNum" sz="quarter" idx="12"/>
          </p:nvPr>
        </p:nvSpPr>
        <p:spPr/>
        <p:txBody>
          <a:bodyPr/>
          <a:lstStyle>
            <a:lvl1pPr>
              <a:defRPr/>
            </a:lvl1pPr>
          </a:lstStyle>
          <a:p>
            <a:pPr>
              <a:defRPr/>
            </a:pPr>
            <a:fld id="{FE10E28F-C52D-4A97-95D4-C0569AAA1EFD}" type="slidenum">
              <a:rPr lang="en-US" altLang="zh-CN"/>
              <a:pPr>
                <a:defRPr/>
              </a:pPr>
              <a:t>‹#›</a:t>
            </a:fld>
            <a:endParaRPr lang="en-US" altLang="zh-CN"/>
          </a:p>
        </p:txBody>
      </p:sp>
    </p:spTree>
    <p:extLst>
      <p:ext uri="{BB962C8B-B14F-4D97-AF65-F5344CB8AC3E}">
        <p14:creationId xmlns:p14="http://schemas.microsoft.com/office/powerpoint/2010/main" val="23957769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95F2839-9389-40CE-BBBA-84E303CC4C0E}"/>
              </a:ext>
            </a:extLst>
          </p:cNvPr>
          <p:cNvSpPr>
            <a:spLocks noGrp="1"/>
          </p:cNvSpPr>
          <p:nvPr>
            <p:ph type="title"/>
          </p:nvPr>
        </p:nvSpPr>
        <p:spPr>
          <a:xfrm>
            <a:off x="622500" y="103398"/>
            <a:ext cx="10515600" cy="662782"/>
          </a:xfrm>
        </p:spPr>
        <p:txBody>
          <a:bodyPr>
            <a:normAutofit/>
          </a:bodyPr>
          <a:lstStyle>
            <a:lvl1pPr>
              <a:defRPr sz="3600" b="1"/>
            </a:lvl1pPr>
          </a:lstStyle>
          <a:p>
            <a:r>
              <a:rPr lang="zh-CN" altLang="en-US"/>
              <a:t>单击此处编辑母版标题样式</a:t>
            </a:r>
            <a:endParaRPr lang="zh-CN" altLang="en-US" dirty="0"/>
          </a:p>
        </p:txBody>
      </p:sp>
      <p:sp>
        <p:nvSpPr>
          <p:cNvPr id="3" name="文本占位符 2">
            <a:extLst>
              <a:ext uri="{FF2B5EF4-FFF2-40B4-BE49-F238E27FC236}">
                <a16:creationId xmlns:a16="http://schemas.microsoft.com/office/drawing/2014/main" id="{0D1B0FAC-4CB1-4C89-B3E0-00F84F46027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F9169536-0AA2-4509-8AC9-999B443E7D55}"/>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9F2A0264-3BAD-474D-8198-3D29008D137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D53BB8B4-03A4-4CAF-A564-991FA0133805}"/>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1881806D-488F-4079-AFF1-6C325F28150C}"/>
              </a:ext>
            </a:extLst>
          </p:cNvPr>
          <p:cNvSpPr>
            <a:spLocks noGrp="1"/>
          </p:cNvSpPr>
          <p:nvPr>
            <p:ph type="dt" sz="half" idx="10"/>
          </p:nvPr>
        </p:nvSpPr>
        <p:spPr/>
        <p:txBody>
          <a:bodyPr/>
          <a:lstStyle/>
          <a:p>
            <a:fld id="{A08F7C96-616D-4D2C-B934-B485D84482BF}" type="datetimeFigureOut">
              <a:rPr lang="zh-CN" altLang="en-US" smtClean="0"/>
              <a:t>2026-04-16</a:t>
            </a:fld>
            <a:endParaRPr lang="zh-CN" altLang="en-US"/>
          </a:p>
        </p:txBody>
      </p:sp>
      <p:sp>
        <p:nvSpPr>
          <p:cNvPr id="8" name="页脚占位符 7">
            <a:extLst>
              <a:ext uri="{FF2B5EF4-FFF2-40B4-BE49-F238E27FC236}">
                <a16:creationId xmlns:a16="http://schemas.microsoft.com/office/drawing/2014/main" id="{300A4C77-9A02-4F07-94E1-8B02527DC3B5}"/>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891FD8A7-E4C9-4047-8237-1C7E70D0A370}"/>
              </a:ext>
            </a:extLst>
          </p:cNvPr>
          <p:cNvSpPr>
            <a:spLocks noGrp="1"/>
          </p:cNvSpPr>
          <p:nvPr>
            <p:ph type="sldNum" sz="quarter" idx="12"/>
          </p:nvPr>
        </p:nvSpPr>
        <p:spPr/>
        <p:txBody>
          <a:bodyPr/>
          <a:lstStyle/>
          <a:p>
            <a:fld id="{AEE7739C-7452-4917-A4FF-F1BE41E6E8FE}" type="slidenum">
              <a:rPr lang="zh-CN" altLang="en-US" smtClean="0"/>
              <a:t>‹#›</a:t>
            </a:fld>
            <a:endParaRPr lang="zh-CN" altLang="en-US"/>
          </a:p>
        </p:txBody>
      </p:sp>
      <p:pic>
        <p:nvPicPr>
          <p:cNvPr id="10" name="图片 18" descr="图片1副本">
            <a:extLst>
              <a:ext uri="{FF2B5EF4-FFF2-40B4-BE49-F238E27FC236}">
                <a16:creationId xmlns:a16="http://schemas.microsoft.com/office/drawing/2014/main" id="{155688DF-6784-43FB-8122-49EFD56ED7DE}"/>
              </a:ext>
            </a:extLst>
          </p:cNvPr>
          <p:cNvPicPr>
            <a:picLocks noChangeAspect="1"/>
          </p:cNvPicPr>
          <p:nvPr/>
        </p:nvPicPr>
        <p:blipFill>
          <a:blip r:embed="rId2" cstate="print"/>
          <a:srcRect/>
          <a:stretch>
            <a:fillRect/>
          </a:stretch>
        </p:blipFill>
        <p:spPr bwMode="auto">
          <a:xfrm>
            <a:off x="10289357" y="174366"/>
            <a:ext cx="1280143" cy="575937"/>
          </a:xfrm>
          <a:prstGeom prst="rect">
            <a:avLst/>
          </a:prstGeom>
          <a:noFill/>
          <a:ln w="9525">
            <a:noFill/>
            <a:miter lim="800000"/>
            <a:headEnd/>
            <a:tailEnd/>
          </a:ln>
        </p:spPr>
      </p:pic>
      <p:sp>
        <p:nvSpPr>
          <p:cNvPr id="11" name="矩形 10">
            <a:extLst>
              <a:ext uri="{FF2B5EF4-FFF2-40B4-BE49-F238E27FC236}">
                <a16:creationId xmlns:a16="http://schemas.microsoft.com/office/drawing/2014/main" id="{C8126A50-FD89-40B3-A4F3-3D168323721B}"/>
              </a:ext>
            </a:extLst>
          </p:cNvPr>
          <p:cNvSpPr/>
          <p:nvPr/>
        </p:nvSpPr>
        <p:spPr>
          <a:xfrm>
            <a:off x="527383" y="782056"/>
            <a:ext cx="11329259" cy="108000"/>
          </a:xfrm>
          <a:prstGeom prst="rect">
            <a:avLst/>
          </a:prstGeom>
          <a:gradFill>
            <a:gsLst>
              <a:gs pos="0">
                <a:srgbClr val="012D86"/>
              </a:gs>
              <a:gs pos="100000">
                <a:srgbClr val="0E2557"/>
              </a:gs>
            </a:gsLst>
            <a:lin scaled="0"/>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2400" dirty="0"/>
          </a:p>
        </p:txBody>
      </p:sp>
      <p:sp>
        <p:nvSpPr>
          <p:cNvPr id="12" name="圆角矩形 7">
            <a:extLst>
              <a:ext uri="{FF2B5EF4-FFF2-40B4-BE49-F238E27FC236}">
                <a16:creationId xmlns:a16="http://schemas.microsoft.com/office/drawing/2014/main" id="{D32C6B09-714A-44E2-A32D-EB0FC26E0973}"/>
              </a:ext>
            </a:extLst>
          </p:cNvPr>
          <p:cNvSpPr/>
          <p:nvPr/>
        </p:nvSpPr>
        <p:spPr>
          <a:xfrm>
            <a:off x="260288" y="663894"/>
            <a:ext cx="267093" cy="230233"/>
          </a:xfrm>
          <a:prstGeom prst="roundRect">
            <a:avLst/>
          </a:prstGeom>
          <a:gradFill>
            <a:gsLst>
              <a:gs pos="0">
                <a:srgbClr val="012D86"/>
              </a:gs>
              <a:gs pos="100000">
                <a:srgbClr val="0E2557"/>
              </a:gs>
            </a:gsLst>
            <a:lin scaled="0"/>
          </a:gradFill>
          <a:ln w="19050">
            <a:solidFill>
              <a:schemeClr val="bg1"/>
            </a:solidFill>
          </a:ln>
          <a:effectLst>
            <a:outerShdw blurRad="50800" dist="38100" dir="2700000" algn="t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zh-CN" altLang="en-US" sz="2400"/>
          </a:p>
        </p:txBody>
      </p:sp>
    </p:spTree>
    <p:extLst>
      <p:ext uri="{BB962C8B-B14F-4D97-AF65-F5344CB8AC3E}">
        <p14:creationId xmlns:p14="http://schemas.microsoft.com/office/powerpoint/2010/main" val="13137540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ADC1C1A-7832-4D64-B868-02B7040D6CEB}"/>
              </a:ext>
            </a:extLst>
          </p:cNvPr>
          <p:cNvSpPr>
            <a:spLocks noGrp="1"/>
          </p:cNvSpPr>
          <p:nvPr>
            <p:ph type="title"/>
          </p:nvPr>
        </p:nvSpPr>
        <p:spPr>
          <a:xfrm>
            <a:off x="622500" y="211342"/>
            <a:ext cx="9477464" cy="527369"/>
          </a:xfrm>
        </p:spPr>
        <p:txBody>
          <a:bodyPr>
            <a:noAutofit/>
          </a:bodyPr>
          <a:lstStyle>
            <a:lvl1pPr>
              <a:defRPr sz="3600" b="1"/>
            </a:lvl1pPr>
          </a:lstStyle>
          <a:p>
            <a:r>
              <a:rPr lang="zh-CN" altLang="en-US"/>
              <a:t>单击此处编辑母版标题样式</a:t>
            </a:r>
            <a:endParaRPr lang="zh-CN" altLang="en-US" dirty="0"/>
          </a:p>
        </p:txBody>
      </p:sp>
      <p:pic>
        <p:nvPicPr>
          <p:cNvPr id="6" name="图片 18" descr="图片1副本">
            <a:extLst>
              <a:ext uri="{FF2B5EF4-FFF2-40B4-BE49-F238E27FC236}">
                <a16:creationId xmlns:a16="http://schemas.microsoft.com/office/drawing/2014/main" id="{FAB2E78E-D2BD-4C27-BCEE-B0F6E87588CA}"/>
              </a:ext>
            </a:extLst>
          </p:cNvPr>
          <p:cNvPicPr>
            <a:picLocks noChangeAspect="1"/>
          </p:cNvPicPr>
          <p:nvPr/>
        </p:nvPicPr>
        <p:blipFill>
          <a:blip r:embed="rId2" cstate="print"/>
          <a:srcRect/>
          <a:stretch>
            <a:fillRect/>
          </a:stretch>
        </p:blipFill>
        <p:spPr bwMode="auto">
          <a:xfrm>
            <a:off x="10289357" y="174366"/>
            <a:ext cx="1280143" cy="575937"/>
          </a:xfrm>
          <a:prstGeom prst="rect">
            <a:avLst/>
          </a:prstGeom>
          <a:noFill/>
          <a:ln w="9525">
            <a:noFill/>
            <a:miter lim="800000"/>
            <a:headEnd/>
            <a:tailEnd/>
          </a:ln>
        </p:spPr>
      </p:pic>
      <p:sp>
        <p:nvSpPr>
          <p:cNvPr id="7" name="矩形 6">
            <a:extLst>
              <a:ext uri="{FF2B5EF4-FFF2-40B4-BE49-F238E27FC236}">
                <a16:creationId xmlns:a16="http://schemas.microsoft.com/office/drawing/2014/main" id="{85E65E42-159C-471C-BC64-F6D6560C20A1}"/>
              </a:ext>
            </a:extLst>
          </p:cNvPr>
          <p:cNvSpPr/>
          <p:nvPr/>
        </p:nvSpPr>
        <p:spPr>
          <a:xfrm>
            <a:off x="527383" y="782056"/>
            <a:ext cx="11329259" cy="108000"/>
          </a:xfrm>
          <a:prstGeom prst="rect">
            <a:avLst/>
          </a:prstGeom>
          <a:gradFill>
            <a:gsLst>
              <a:gs pos="0">
                <a:srgbClr val="012D86"/>
              </a:gs>
              <a:gs pos="100000">
                <a:srgbClr val="0E2557"/>
              </a:gs>
            </a:gsLst>
            <a:lin scaled="0"/>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2400" dirty="0"/>
          </a:p>
        </p:txBody>
      </p:sp>
      <p:sp>
        <p:nvSpPr>
          <p:cNvPr id="8" name="圆角矩形 7">
            <a:extLst>
              <a:ext uri="{FF2B5EF4-FFF2-40B4-BE49-F238E27FC236}">
                <a16:creationId xmlns:a16="http://schemas.microsoft.com/office/drawing/2014/main" id="{E02B6BF5-ECE4-4943-96D4-C44F326ACD6E}"/>
              </a:ext>
            </a:extLst>
          </p:cNvPr>
          <p:cNvSpPr/>
          <p:nvPr/>
        </p:nvSpPr>
        <p:spPr>
          <a:xfrm>
            <a:off x="260288" y="663894"/>
            <a:ext cx="267093" cy="230233"/>
          </a:xfrm>
          <a:prstGeom prst="roundRect">
            <a:avLst/>
          </a:prstGeom>
          <a:gradFill>
            <a:gsLst>
              <a:gs pos="0">
                <a:srgbClr val="012D86"/>
              </a:gs>
              <a:gs pos="100000">
                <a:srgbClr val="0E2557"/>
              </a:gs>
            </a:gsLst>
            <a:lin scaled="0"/>
          </a:gradFill>
          <a:ln w="19050">
            <a:solidFill>
              <a:schemeClr val="bg1"/>
            </a:solidFill>
          </a:ln>
          <a:effectLst>
            <a:outerShdw blurRad="50800" dist="38100" dir="2700000" algn="t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zh-CN" altLang="en-US" sz="2400"/>
          </a:p>
        </p:txBody>
      </p:sp>
    </p:spTree>
    <p:extLst>
      <p:ext uri="{BB962C8B-B14F-4D97-AF65-F5344CB8AC3E}">
        <p14:creationId xmlns:p14="http://schemas.microsoft.com/office/powerpoint/2010/main" val="20123699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74B2FD5A-1C7C-4DE9-A44E-1BAFC0CE501C}"/>
              </a:ext>
            </a:extLst>
          </p:cNvPr>
          <p:cNvSpPr>
            <a:spLocks noGrp="1"/>
          </p:cNvSpPr>
          <p:nvPr>
            <p:ph type="dt" sz="half" idx="10"/>
          </p:nvPr>
        </p:nvSpPr>
        <p:spPr/>
        <p:txBody>
          <a:bodyPr/>
          <a:lstStyle/>
          <a:p>
            <a:fld id="{A08F7C96-616D-4D2C-B934-B485D84482BF}" type="datetimeFigureOut">
              <a:rPr lang="zh-CN" altLang="en-US" smtClean="0"/>
              <a:t>2026-04-16</a:t>
            </a:fld>
            <a:endParaRPr lang="zh-CN" altLang="en-US"/>
          </a:p>
        </p:txBody>
      </p:sp>
      <p:sp>
        <p:nvSpPr>
          <p:cNvPr id="3" name="页脚占位符 2">
            <a:extLst>
              <a:ext uri="{FF2B5EF4-FFF2-40B4-BE49-F238E27FC236}">
                <a16:creationId xmlns:a16="http://schemas.microsoft.com/office/drawing/2014/main" id="{02D97142-16F9-4454-B5B9-34D145D4AE28}"/>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558B6DAB-B02B-45A0-A9C9-DAC7B957B252}"/>
              </a:ext>
            </a:extLst>
          </p:cNvPr>
          <p:cNvSpPr>
            <a:spLocks noGrp="1"/>
          </p:cNvSpPr>
          <p:nvPr>
            <p:ph type="sldNum" sz="quarter" idx="12"/>
          </p:nvPr>
        </p:nvSpPr>
        <p:spPr/>
        <p:txBody>
          <a:bodyPr/>
          <a:lstStyle/>
          <a:p>
            <a:fld id="{AEE7739C-7452-4917-A4FF-F1BE41E6E8FE}" type="slidenum">
              <a:rPr lang="zh-CN" altLang="en-US" smtClean="0"/>
              <a:t>‹#›</a:t>
            </a:fld>
            <a:endParaRPr lang="zh-CN" altLang="en-US"/>
          </a:p>
        </p:txBody>
      </p:sp>
      <p:pic>
        <p:nvPicPr>
          <p:cNvPr id="5" name="图片 18" descr="图片1副本">
            <a:extLst>
              <a:ext uri="{FF2B5EF4-FFF2-40B4-BE49-F238E27FC236}">
                <a16:creationId xmlns:a16="http://schemas.microsoft.com/office/drawing/2014/main" id="{467C0261-6983-49DF-ACD6-E4522DAE9B0F}"/>
              </a:ext>
            </a:extLst>
          </p:cNvPr>
          <p:cNvPicPr>
            <a:picLocks noChangeAspect="1"/>
          </p:cNvPicPr>
          <p:nvPr/>
        </p:nvPicPr>
        <p:blipFill>
          <a:blip r:embed="rId2" cstate="print"/>
          <a:srcRect/>
          <a:stretch>
            <a:fillRect/>
          </a:stretch>
        </p:blipFill>
        <p:spPr bwMode="auto">
          <a:xfrm>
            <a:off x="10289357" y="174366"/>
            <a:ext cx="1280143" cy="575937"/>
          </a:xfrm>
          <a:prstGeom prst="rect">
            <a:avLst/>
          </a:prstGeom>
          <a:noFill/>
          <a:ln w="9525">
            <a:noFill/>
            <a:miter lim="800000"/>
            <a:headEnd/>
            <a:tailEnd/>
          </a:ln>
        </p:spPr>
      </p:pic>
      <p:sp>
        <p:nvSpPr>
          <p:cNvPr id="6" name="矩形 6">
            <a:extLst>
              <a:ext uri="{FF2B5EF4-FFF2-40B4-BE49-F238E27FC236}">
                <a16:creationId xmlns:a16="http://schemas.microsoft.com/office/drawing/2014/main" id="{58C2958E-9C56-406D-865C-028C19912D7B}"/>
              </a:ext>
            </a:extLst>
          </p:cNvPr>
          <p:cNvSpPr/>
          <p:nvPr/>
        </p:nvSpPr>
        <p:spPr>
          <a:xfrm>
            <a:off x="527383" y="782056"/>
            <a:ext cx="11329259" cy="108000"/>
          </a:xfrm>
          <a:prstGeom prst="rect">
            <a:avLst/>
          </a:prstGeom>
          <a:gradFill>
            <a:gsLst>
              <a:gs pos="0">
                <a:srgbClr val="012D86"/>
              </a:gs>
              <a:gs pos="100000">
                <a:srgbClr val="0E2557"/>
              </a:gs>
            </a:gsLst>
            <a:lin scaled="0"/>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2400" dirty="0"/>
          </a:p>
        </p:txBody>
      </p:sp>
      <p:sp>
        <p:nvSpPr>
          <p:cNvPr id="7" name="圆角矩形 7">
            <a:extLst>
              <a:ext uri="{FF2B5EF4-FFF2-40B4-BE49-F238E27FC236}">
                <a16:creationId xmlns:a16="http://schemas.microsoft.com/office/drawing/2014/main" id="{384DA56C-FC2F-41F1-9E07-6820946675D6}"/>
              </a:ext>
            </a:extLst>
          </p:cNvPr>
          <p:cNvSpPr/>
          <p:nvPr/>
        </p:nvSpPr>
        <p:spPr>
          <a:xfrm>
            <a:off x="260288" y="663894"/>
            <a:ext cx="267093" cy="230233"/>
          </a:xfrm>
          <a:prstGeom prst="roundRect">
            <a:avLst/>
          </a:prstGeom>
          <a:gradFill>
            <a:gsLst>
              <a:gs pos="0">
                <a:srgbClr val="012D86"/>
              </a:gs>
              <a:gs pos="100000">
                <a:srgbClr val="0E2557"/>
              </a:gs>
            </a:gsLst>
            <a:lin scaled="0"/>
          </a:gradFill>
          <a:ln w="19050">
            <a:solidFill>
              <a:schemeClr val="bg1"/>
            </a:solidFill>
          </a:ln>
          <a:effectLst>
            <a:outerShdw blurRad="50800" dist="38100" dir="2700000" algn="t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zh-CN" altLang="en-US" sz="2400"/>
          </a:p>
        </p:txBody>
      </p:sp>
    </p:spTree>
    <p:extLst>
      <p:ext uri="{BB962C8B-B14F-4D97-AF65-F5344CB8AC3E}">
        <p14:creationId xmlns:p14="http://schemas.microsoft.com/office/powerpoint/2010/main" val="22965685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EAFDBCC-5022-4CF0-A919-6BD4EBDA8437}"/>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5C4B6DFA-49A2-40DF-9357-CA5BB1C9728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5D4D5B67-E14A-4F7B-8D11-BF454B2AB69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7D0574FC-B2EF-41DA-B5B6-206916BDB77D}"/>
              </a:ext>
            </a:extLst>
          </p:cNvPr>
          <p:cNvSpPr>
            <a:spLocks noGrp="1"/>
          </p:cNvSpPr>
          <p:nvPr>
            <p:ph type="dt" sz="half" idx="10"/>
          </p:nvPr>
        </p:nvSpPr>
        <p:spPr/>
        <p:txBody>
          <a:bodyPr/>
          <a:lstStyle/>
          <a:p>
            <a:fld id="{A08F7C96-616D-4D2C-B934-B485D84482BF}" type="datetimeFigureOut">
              <a:rPr lang="zh-CN" altLang="en-US" smtClean="0"/>
              <a:t>2026-04-16</a:t>
            </a:fld>
            <a:endParaRPr lang="zh-CN" altLang="en-US"/>
          </a:p>
        </p:txBody>
      </p:sp>
      <p:sp>
        <p:nvSpPr>
          <p:cNvPr id="6" name="页脚占位符 5">
            <a:extLst>
              <a:ext uri="{FF2B5EF4-FFF2-40B4-BE49-F238E27FC236}">
                <a16:creationId xmlns:a16="http://schemas.microsoft.com/office/drawing/2014/main" id="{CC711530-9CD7-4DA3-9AAB-07F3BAD4B8D3}"/>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DF808C7F-A035-4197-8351-1DD744F26F9F}"/>
              </a:ext>
            </a:extLst>
          </p:cNvPr>
          <p:cNvSpPr>
            <a:spLocks noGrp="1"/>
          </p:cNvSpPr>
          <p:nvPr>
            <p:ph type="sldNum" sz="quarter" idx="12"/>
          </p:nvPr>
        </p:nvSpPr>
        <p:spPr/>
        <p:txBody>
          <a:bodyPr/>
          <a:lstStyle/>
          <a:p>
            <a:fld id="{AEE7739C-7452-4917-A4FF-F1BE41E6E8FE}" type="slidenum">
              <a:rPr lang="zh-CN" altLang="en-US" smtClean="0"/>
              <a:t>‹#›</a:t>
            </a:fld>
            <a:endParaRPr lang="zh-CN" altLang="en-US"/>
          </a:p>
        </p:txBody>
      </p:sp>
    </p:spTree>
    <p:extLst>
      <p:ext uri="{BB962C8B-B14F-4D97-AF65-F5344CB8AC3E}">
        <p14:creationId xmlns:p14="http://schemas.microsoft.com/office/powerpoint/2010/main" val="22638005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BCAA6E8-F6A9-4A26-9CBA-652A53D7D363}"/>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FBA2DF12-1A19-4DA6-B3AE-958AFBE3409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a:t>单击图标添加图片</a:t>
            </a:r>
          </a:p>
        </p:txBody>
      </p:sp>
      <p:sp>
        <p:nvSpPr>
          <p:cNvPr id="4" name="文本占位符 3">
            <a:extLst>
              <a:ext uri="{FF2B5EF4-FFF2-40B4-BE49-F238E27FC236}">
                <a16:creationId xmlns:a16="http://schemas.microsoft.com/office/drawing/2014/main" id="{737B1A57-82E8-4749-BE8D-6C939EB8DCC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9D2BC799-70D8-44A9-A5CE-D85D81CCAFC2}"/>
              </a:ext>
            </a:extLst>
          </p:cNvPr>
          <p:cNvSpPr>
            <a:spLocks noGrp="1"/>
          </p:cNvSpPr>
          <p:nvPr>
            <p:ph type="dt" sz="half" idx="10"/>
          </p:nvPr>
        </p:nvSpPr>
        <p:spPr/>
        <p:txBody>
          <a:bodyPr/>
          <a:lstStyle/>
          <a:p>
            <a:fld id="{A08F7C96-616D-4D2C-B934-B485D84482BF}" type="datetimeFigureOut">
              <a:rPr lang="zh-CN" altLang="en-US" smtClean="0"/>
              <a:t>2026-04-16</a:t>
            </a:fld>
            <a:endParaRPr lang="zh-CN" altLang="en-US"/>
          </a:p>
        </p:txBody>
      </p:sp>
      <p:sp>
        <p:nvSpPr>
          <p:cNvPr id="6" name="页脚占位符 5">
            <a:extLst>
              <a:ext uri="{FF2B5EF4-FFF2-40B4-BE49-F238E27FC236}">
                <a16:creationId xmlns:a16="http://schemas.microsoft.com/office/drawing/2014/main" id="{ACC6437C-16C0-4E02-8911-64C1DDE3F6DC}"/>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54B04E87-EF58-400F-9B1A-31E8F71EE74F}"/>
              </a:ext>
            </a:extLst>
          </p:cNvPr>
          <p:cNvSpPr>
            <a:spLocks noGrp="1"/>
          </p:cNvSpPr>
          <p:nvPr>
            <p:ph type="sldNum" sz="quarter" idx="12"/>
          </p:nvPr>
        </p:nvSpPr>
        <p:spPr/>
        <p:txBody>
          <a:bodyPr/>
          <a:lstStyle/>
          <a:p>
            <a:fld id="{AEE7739C-7452-4917-A4FF-F1BE41E6E8FE}" type="slidenum">
              <a:rPr lang="zh-CN" altLang="en-US" smtClean="0"/>
              <a:t>‹#›</a:t>
            </a:fld>
            <a:endParaRPr lang="zh-CN" altLang="en-US"/>
          </a:p>
        </p:txBody>
      </p:sp>
    </p:spTree>
    <p:extLst>
      <p:ext uri="{BB962C8B-B14F-4D97-AF65-F5344CB8AC3E}">
        <p14:creationId xmlns:p14="http://schemas.microsoft.com/office/powerpoint/2010/main" val="29577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358D2869-9760-4F38-AA54-7A6BC9892F4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F470DA19-DA29-4467-8ACA-368589B6609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95554F21-F2E5-426E-BED1-E467C9580D0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08F7C96-616D-4D2C-B934-B485D84482BF}" type="datetimeFigureOut">
              <a:rPr lang="zh-CN" altLang="en-US" smtClean="0"/>
              <a:t>2026-04-16</a:t>
            </a:fld>
            <a:endParaRPr lang="zh-CN" altLang="en-US"/>
          </a:p>
        </p:txBody>
      </p:sp>
      <p:sp>
        <p:nvSpPr>
          <p:cNvPr id="5" name="页脚占位符 4">
            <a:extLst>
              <a:ext uri="{FF2B5EF4-FFF2-40B4-BE49-F238E27FC236}">
                <a16:creationId xmlns:a16="http://schemas.microsoft.com/office/drawing/2014/main" id="{0DFF1A76-570A-4073-989B-646AD6E1C5E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2CE5092A-434D-41BF-9F0C-5DA9C772F39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E7739C-7452-4917-A4FF-F1BE41E6E8FE}" type="slidenum">
              <a:rPr lang="zh-CN" altLang="en-US" smtClean="0"/>
              <a:t>‹#›</a:t>
            </a:fld>
            <a:endParaRPr lang="zh-CN" altLang="en-US"/>
          </a:p>
        </p:txBody>
      </p:sp>
    </p:spTree>
    <p:extLst>
      <p:ext uri="{BB962C8B-B14F-4D97-AF65-F5344CB8AC3E}">
        <p14:creationId xmlns:p14="http://schemas.microsoft.com/office/powerpoint/2010/main" val="395424956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标题占位符 1"/>
          <p:cNvSpPr>
            <a:spLocks noGrp="1"/>
          </p:cNvSpPr>
          <p:nvPr>
            <p:ph type="title"/>
          </p:nvPr>
        </p:nvSpPr>
        <p:spPr bwMode="auto">
          <a:xfrm>
            <a:off x="609600" y="274637"/>
            <a:ext cx="10972800" cy="1143000"/>
          </a:xfrm>
          <a:prstGeom prst="rect">
            <a:avLst/>
          </a:prstGeom>
          <a:noFill/>
          <a:ln w="9525">
            <a:noFill/>
            <a:miter lim="800000"/>
          </a:ln>
        </p:spPr>
        <p:txBody>
          <a:bodyPr vert="horz" wrap="square" lIns="91440" tIns="45720" rIns="91440" bIns="45720" numCol="1" anchor="ctr" anchorCtr="0" compatLnSpc="1"/>
          <a:lstStyle/>
          <a:p>
            <a:pPr lvl="0"/>
            <a:r>
              <a:rPr lang="zh-CN" altLang="en-US"/>
              <a:t>单击此处编辑母版标题样式</a:t>
            </a:r>
          </a:p>
        </p:txBody>
      </p:sp>
      <p:sp>
        <p:nvSpPr>
          <p:cNvPr id="2051" name="文本占位符 2"/>
          <p:cNvSpPr>
            <a:spLocks noGrp="1"/>
          </p:cNvSpPr>
          <p:nvPr>
            <p:ph type="body" idx="1"/>
          </p:nvPr>
        </p:nvSpPr>
        <p:spPr bwMode="auto">
          <a:xfrm>
            <a:off x="609600" y="1600204"/>
            <a:ext cx="10972800" cy="4525963"/>
          </a:xfrm>
          <a:prstGeom prst="rect">
            <a:avLst/>
          </a:prstGeom>
          <a:noFill/>
          <a:ln w="9525">
            <a:noFill/>
            <a:miter lim="800000"/>
          </a:ln>
        </p:spPr>
        <p:txBody>
          <a:bodyPr vert="horz" wrap="square" lIns="91440" tIns="45720" rIns="91440" bIns="45720" numCol="1" anchor="t" anchorCtr="0" compatLnSpc="1"/>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600" y="6356354"/>
            <a:ext cx="2844800" cy="365125"/>
          </a:xfrm>
          <a:prstGeom prst="rect">
            <a:avLst/>
          </a:prstGeom>
        </p:spPr>
        <p:txBody>
          <a:bodyPr vert="horz" lIns="91440" tIns="45720" rIns="91440" bIns="45720" rtlCol="0" anchor="ctr"/>
          <a:lstStyle>
            <a:lvl1pPr algn="l" eaLnBrk="1" hangingPunct="1">
              <a:defRPr sz="1333">
                <a:solidFill>
                  <a:schemeClr val="tx1">
                    <a:tint val="75000"/>
                  </a:schemeClr>
                </a:solidFill>
                <a:latin typeface="Arial" panose="020B0604020202020204" pitchFamily="34" charset="0"/>
                <a:ea typeface="宋体" panose="02010600030101010101" pitchFamily="2" charset="-122"/>
              </a:defRPr>
            </a:lvl1pPr>
          </a:lstStyle>
          <a:p>
            <a:pPr>
              <a:defRPr/>
            </a:pPr>
            <a:endParaRPr lang="en-US" altLang="zh-CN"/>
          </a:p>
        </p:txBody>
      </p:sp>
      <p:sp>
        <p:nvSpPr>
          <p:cNvPr id="5" name="页脚占位符 4"/>
          <p:cNvSpPr>
            <a:spLocks noGrp="1"/>
          </p:cNvSpPr>
          <p:nvPr>
            <p:ph type="ftr" sz="quarter" idx="3"/>
          </p:nvPr>
        </p:nvSpPr>
        <p:spPr>
          <a:xfrm>
            <a:off x="4165600" y="6356354"/>
            <a:ext cx="3860800" cy="365125"/>
          </a:xfrm>
          <a:prstGeom prst="rect">
            <a:avLst/>
          </a:prstGeom>
        </p:spPr>
        <p:txBody>
          <a:bodyPr vert="horz" lIns="91440" tIns="45720" rIns="91440" bIns="45720" rtlCol="0" anchor="ctr"/>
          <a:lstStyle>
            <a:lvl1pPr algn="ctr" eaLnBrk="1" hangingPunct="1">
              <a:defRPr sz="1333">
                <a:solidFill>
                  <a:schemeClr val="tx1">
                    <a:tint val="75000"/>
                  </a:schemeClr>
                </a:solidFill>
                <a:latin typeface="Arial" panose="020B0604020202020204" pitchFamily="34" charset="0"/>
                <a:ea typeface="宋体" panose="02010600030101010101" pitchFamily="2" charset="-122"/>
              </a:defRPr>
            </a:lvl1pPr>
          </a:lstStyle>
          <a:p>
            <a:pPr>
              <a:defRPr/>
            </a:pPr>
            <a:endParaRPr lang="en-US" altLang="zh-CN"/>
          </a:p>
        </p:txBody>
      </p:sp>
      <p:sp>
        <p:nvSpPr>
          <p:cNvPr id="6" name="灯片编号占位符 5"/>
          <p:cNvSpPr>
            <a:spLocks noGrp="1"/>
          </p:cNvSpPr>
          <p:nvPr>
            <p:ph type="sldNum" sz="quarter" idx="4"/>
          </p:nvPr>
        </p:nvSpPr>
        <p:spPr>
          <a:xfrm>
            <a:off x="8737600" y="6356354"/>
            <a:ext cx="2844800" cy="365125"/>
          </a:xfrm>
          <a:prstGeom prst="rect">
            <a:avLst/>
          </a:prstGeom>
        </p:spPr>
        <p:txBody>
          <a:bodyPr vert="horz" wrap="square" lIns="91440" tIns="45720" rIns="91440" bIns="45720" numCol="1" anchor="ctr" anchorCtr="0" compatLnSpc="1"/>
          <a:lstStyle>
            <a:lvl1pPr algn="r" eaLnBrk="1" hangingPunct="1">
              <a:defRPr sz="1333" smtClean="0">
                <a:solidFill>
                  <a:srgbClr val="898989"/>
                </a:solidFill>
              </a:defRPr>
            </a:lvl1pPr>
          </a:lstStyle>
          <a:p>
            <a:pPr>
              <a:defRPr/>
            </a:pPr>
            <a:fld id="{54C4A90C-E326-4071-A758-2EBBA93615FA}" type="slidenum">
              <a:rPr lang="en-US" altLang="zh-CN"/>
              <a:pPr>
                <a:defRPr/>
              </a:pPr>
              <a:t>‹#›</a:t>
            </a:fld>
            <a:endParaRPr lang="en-US" altLang="zh-CN"/>
          </a:p>
        </p:txBody>
      </p:sp>
    </p:spTree>
    <p:extLst>
      <p:ext uri="{BB962C8B-B14F-4D97-AF65-F5344CB8AC3E}">
        <p14:creationId xmlns:p14="http://schemas.microsoft.com/office/powerpoint/2010/main" val="1378989182"/>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hf hdr="0" ftr="0" dt="0"/>
  <p:txStyles>
    <p:titleStyle>
      <a:lvl1pPr algn="ctr" rtl="0" eaLnBrk="1" fontAlgn="base" hangingPunct="1">
        <a:spcBef>
          <a:spcPct val="0"/>
        </a:spcBef>
        <a:spcAft>
          <a:spcPct val="0"/>
        </a:spcAft>
        <a:defRPr sz="4887" kern="1200">
          <a:solidFill>
            <a:schemeClr val="tx1"/>
          </a:solidFill>
          <a:latin typeface="+mj-lt"/>
          <a:ea typeface="+mj-ea"/>
          <a:cs typeface="+mj-cs"/>
        </a:defRPr>
      </a:lvl1pPr>
      <a:lvl2pPr algn="ctr" rtl="0" eaLnBrk="1" fontAlgn="base" hangingPunct="1">
        <a:spcBef>
          <a:spcPct val="0"/>
        </a:spcBef>
        <a:spcAft>
          <a:spcPct val="0"/>
        </a:spcAft>
        <a:defRPr sz="4887">
          <a:solidFill>
            <a:schemeClr val="tx1"/>
          </a:solidFill>
          <a:latin typeface="Calibri" panose="020F0502020204030204" pitchFamily="34" charset="0"/>
          <a:ea typeface="宋体" panose="02010600030101010101" pitchFamily="2" charset="-122"/>
        </a:defRPr>
      </a:lvl2pPr>
      <a:lvl3pPr algn="ctr" rtl="0" eaLnBrk="1" fontAlgn="base" hangingPunct="1">
        <a:spcBef>
          <a:spcPct val="0"/>
        </a:spcBef>
        <a:spcAft>
          <a:spcPct val="0"/>
        </a:spcAft>
        <a:defRPr sz="4887">
          <a:solidFill>
            <a:schemeClr val="tx1"/>
          </a:solidFill>
          <a:latin typeface="Calibri" panose="020F0502020204030204" pitchFamily="34" charset="0"/>
          <a:ea typeface="宋体" panose="02010600030101010101" pitchFamily="2" charset="-122"/>
        </a:defRPr>
      </a:lvl3pPr>
      <a:lvl4pPr algn="ctr" rtl="0" eaLnBrk="1" fontAlgn="base" hangingPunct="1">
        <a:spcBef>
          <a:spcPct val="0"/>
        </a:spcBef>
        <a:spcAft>
          <a:spcPct val="0"/>
        </a:spcAft>
        <a:defRPr sz="4887">
          <a:solidFill>
            <a:schemeClr val="tx1"/>
          </a:solidFill>
          <a:latin typeface="Calibri" panose="020F0502020204030204" pitchFamily="34" charset="0"/>
          <a:ea typeface="宋体" panose="02010600030101010101" pitchFamily="2" charset="-122"/>
        </a:defRPr>
      </a:lvl4pPr>
      <a:lvl5pPr algn="ctr" rtl="0" eaLnBrk="1" fontAlgn="base" hangingPunct="1">
        <a:spcBef>
          <a:spcPct val="0"/>
        </a:spcBef>
        <a:spcAft>
          <a:spcPct val="0"/>
        </a:spcAft>
        <a:defRPr sz="4887">
          <a:solidFill>
            <a:schemeClr val="tx1"/>
          </a:solidFill>
          <a:latin typeface="Calibri" panose="020F0502020204030204" pitchFamily="34" charset="0"/>
          <a:ea typeface="宋体" panose="02010600030101010101" pitchFamily="2" charset="-122"/>
        </a:defRPr>
      </a:lvl5pPr>
      <a:lvl6pPr marL="507987" algn="ctr" rtl="0" eaLnBrk="1" fontAlgn="base" hangingPunct="1">
        <a:spcBef>
          <a:spcPct val="0"/>
        </a:spcBef>
        <a:spcAft>
          <a:spcPct val="0"/>
        </a:spcAft>
        <a:defRPr sz="4887">
          <a:solidFill>
            <a:schemeClr val="tx1"/>
          </a:solidFill>
          <a:latin typeface="Calibri" panose="020F0502020204030204" pitchFamily="34" charset="0"/>
          <a:ea typeface="宋体" panose="02010600030101010101" pitchFamily="2" charset="-122"/>
        </a:defRPr>
      </a:lvl6pPr>
      <a:lvl7pPr marL="1015975" algn="ctr" rtl="0" eaLnBrk="1" fontAlgn="base" hangingPunct="1">
        <a:spcBef>
          <a:spcPct val="0"/>
        </a:spcBef>
        <a:spcAft>
          <a:spcPct val="0"/>
        </a:spcAft>
        <a:defRPr sz="4887">
          <a:solidFill>
            <a:schemeClr val="tx1"/>
          </a:solidFill>
          <a:latin typeface="Calibri" panose="020F0502020204030204" pitchFamily="34" charset="0"/>
          <a:ea typeface="宋体" panose="02010600030101010101" pitchFamily="2" charset="-122"/>
        </a:defRPr>
      </a:lvl7pPr>
      <a:lvl8pPr marL="1523962" algn="ctr" rtl="0" eaLnBrk="1" fontAlgn="base" hangingPunct="1">
        <a:spcBef>
          <a:spcPct val="0"/>
        </a:spcBef>
        <a:spcAft>
          <a:spcPct val="0"/>
        </a:spcAft>
        <a:defRPr sz="4887">
          <a:solidFill>
            <a:schemeClr val="tx1"/>
          </a:solidFill>
          <a:latin typeface="Calibri" panose="020F0502020204030204" pitchFamily="34" charset="0"/>
          <a:ea typeface="宋体" panose="02010600030101010101" pitchFamily="2" charset="-122"/>
        </a:defRPr>
      </a:lvl8pPr>
      <a:lvl9pPr marL="2031949" algn="ctr" rtl="0" eaLnBrk="1" fontAlgn="base" hangingPunct="1">
        <a:spcBef>
          <a:spcPct val="0"/>
        </a:spcBef>
        <a:spcAft>
          <a:spcPct val="0"/>
        </a:spcAft>
        <a:defRPr sz="4887">
          <a:solidFill>
            <a:schemeClr val="tx1"/>
          </a:solidFill>
          <a:latin typeface="Calibri" panose="020F0502020204030204" pitchFamily="34" charset="0"/>
          <a:ea typeface="宋体" panose="02010600030101010101" pitchFamily="2" charset="-122"/>
        </a:defRPr>
      </a:lvl9pPr>
    </p:titleStyle>
    <p:bodyStyle>
      <a:lvl1pPr marL="380990" indent="-380990" algn="l" rtl="0" eaLnBrk="1" fontAlgn="base" hangingPunct="1">
        <a:spcBef>
          <a:spcPct val="20000"/>
        </a:spcBef>
        <a:spcAft>
          <a:spcPct val="0"/>
        </a:spcAft>
        <a:buFont typeface="Arial" panose="020B0604020202020204" pitchFamily="34" charset="0"/>
        <a:buChar char="•"/>
        <a:defRPr sz="3553" kern="1200">
          <a:solidFill>
            <a:schemeClr val="tx1"/>
          </a:solidFill>
          <a:latin typeface="+mn-lt"/>
          <a:ea typeface="+mn-ea"/>
          <a:cs typeface="+mn-cs"/>
        </a:defRPr>
      </a:lvl1pPr>
      <a:lvl2pPr marL="825479" indent="-317492" algn="l" rtl="0" eaLnBrk="1" fontAlgn="base" hangingPunct="1">
        <a:spcBef>
          <a:spcPct val="20000"/>
        </a:spcBef>
        <a:spcAft>
          <a:spcPct val="0"/>
        </a:spcAft>
        <a:buFont typeface="Arial" panose="020B0604020202020204" pitchFamily="34" charset="0"/>
        <a:buChar char="–"/>
        <a:defRPr sz="3113" kern="1200">
          <a:solidFill>
            <a:schemeClr val="tx1"/>
          </a:solidFill>
          <a:latin typeface="+mn-lt"/>
          <a:ea typeface="+mn-ea"/>
          <a:cs typeface="+mn-cs"/>
        </a:defRPr>
      </a:lvl2pPr>
      <a:lvl3pPr marL="1269968" indent="-253994" algn="l" rtl="0" eaLnBrk="1" fontAlgn="base" hangingPunct="1">
        <a:spcBef>
          <a:spcPct val="20000"/>
        </a:spcBef>
        <a:spcAft>
          <a:spcPct val="0"/>
        </a:spcAft>
        <a:buFont typeface="Arial" panose="020B0604020202020204" pitchFamily="34" charset="0"/>
        <a:buChar char="•"/>
        <a:defRPr sz="2667" kern="1200">
          <a:solidFill>
            <a:schemeClr val="tx1"/>
          </a:solidFill>
          <a:latin typeface="+mn-lt"/>
          <a:ea typeface="+mn-ea"/>
          <a:cs typeface="+mn-cs"/>
        </a:defRPr>
      </a:lvl3pPr>
      <a:lvl4pPr marL="1777956" indent="-253994" algn="l" rtl="0" eaLnBrk="1" fontAlgn="base" hangingPunct="1">
        <a:spcBef>
          <a:spcPct val="20000"/>
        </a:spcBef>
        <a:spcAft>
          <a:spcPct val="0"/>
        </a:spcAft>
        <a:buFont typeface="Arial" panose="020B0604020202020204" pitchFamily="34" charset="0"/>
        <a:buChar char="–"/>
        <a:defRPr sz="2220" kern="1200">
          <a:solidFill>
            <a:schemeClr val="tx1"/>
          </a:solidFill>
          <a:latin typeface="+mn-lt"/>
          <a:ea typeface="+mn-ea"/>
          <a:cs typeface="+mn-cs"/>
        </a:defRPr>
      </a:lvl4pPr>
      <a:lvl5pPr marL="2285943" indent="-253994" algn="l" rtl="0" eaLnBrk="1" fontAlgn="base" hangingPunct="1">
        <a:spcBef>
          <a:spcPct val="20000"/>
        </a:spcBef>
        <a:spcAft>
          <a:spcPct val="0"/>
        </a:spcAft>
        <a:buFont typeface="Arial" panose="020B0604020202020204" pitchFamily="34" charset="0"/>
        <a:buChar char="»"/>
        <a:defRPr sz="2220" kern="1200">
          <a:solidFill>
            <a:schemeClr val="tx1"/>
          </a:solidFill>
          <a:latin typeface="+mn-lt"/>
          <a:ea typeface="+mn-ea"/>
          <a:cs typeface="+mn-cs"/>
        </a:defRPr>
      </a:lvl5pPr>
      <a:lvl6pPr marL="2793930" indent="-253994" algn="l" defTabSz="1015975" rtl="0" eaLnBrk="1" latinLnBrk="0" hangingPunct="1">
        <a:spcBef>
          <a:spcPct val="20000"/>
        </a:spcBef>
        <a:buFont typeface="Arial" panose="020B0604020202020204" pitchFamily="34" charset="0"/>
        <a:buChar char="•"/>
        <a:defRPr sz="2220" kern="1200">
          <a:solidFill>
            <a:schemeClr val="tx1"/>
          </a:solidFill>
          <a:latin typeface="+mn-lt"/>
          <a:ea typeface="+mn-ea"/>
          <a:cs typeface="+mn-cs"/>
        </a:defRPr>
      </a:lvl6pPr>
      <a:lvl7pPr marL="3301917" indent="-253994" algn="l" defTabSz="1015975" rtl="0" eaLnBrk="1" latinLnBrk="0" hangingPunct="1">
        <a:spcBef>
          <a:spcPct val="20000"/>
        </a:spcBef>
        <a:buFont typeface="Arial" panose="020B0604020202020204" pitchFamily="34" charset="0"/>
        <a:buChar char="•"/>
        <a:defRPr sz="2220" kern="1200">
          <a:solidFill>
            <a:schemeClr val="tx1"/>
          </a:solidFill>
          <a:latin typeface="+mn-lt"/>
          <a:ea typeface="+mn-ea"/>
          <a:cs typeface="+mn-cs"/>
        </a:defRPr>
      </a:lvl7pPr>
      <a:lvl8pPr marL="3809905" indent="-253994" algn="l" defTabSz="1015975" rtl="0" eaLnBrk="1" latinLnBrk="0" hangingPunct="1">
        <a:spcBef>
          <a:spcPct val="20000"/>
        </a:spcBef>
        <a:buFont typeface="Arial" panose="020B0604020202020204" pitchFamily="34" charset="0"/>
        <a:buChar char="•"/>
        <a:defRPr sz="2220" kern="1200">
          <a:solidFill>
            <a:schemeClr val="tx1"/>
          </a:solidFill>
          <a:latin typeface="+mn-lt"/>
          <a:ea typeface="+mn-ea"/>
          <a:cs typeface="+mn-cs"/>
        </a:defRPr>
      </a:lvl8pPr>
      <a:lvl9pPr marL="4317892" indent="-253994" algn="l" defTabSz="1015975" rtl="0" eaLnBrk="1" latinLnBrk="0" hangingPunct="1">
        <a:spcBef>
          <a:spcPct val="20000"/>
        </a:spcBef>
        <a:buFont typeface="Arial" panose="020B0604020202020204" pitchFamily="34" charset="0"/>
        <a:buChar char="•"/>
        <a:defRPr sz="2220" kern="1200">
          <a:solidFill>
            <a:schemeClr val="tx1"/>
          </a:solidFill>
          <a:latin typeface="+mn-lt"/>
          <a:ea typeface="+mn-ea"/>
          <a:cs typeface="+mn-cs"/>
        </a:defRPr>
      </a:lvl9pPr>
    </p:bodyStyle>
    <p:otherStyle>
      <a:defPPr>
        <a:defRPr lang="zh-CN"/>
      </a:defPPr>
      <a:lvl1pPr marL="0" algn="l" defTabSz="1015975" rtl="0" eaLnBrk="1" latinLnBrk="0" hangingPunct="1">
        <a:defRPr sz="2000" kern="1200">
          <a:solidFill>
            <a:schemeClr val="tx1"/>
          </a:solidFill>
          <a:latin typeface="+mn-lt"/>
          <a:ea typeface="+mn-ea"/>
          <a:cs typeface="+mn-cs"/>
        </a:defRPr>
      </a:lvl1pPr>
      <a:lvl2pPr marL="507987" algn="l" defTabSz="1015975" rtl="0" eaLnBrk="1" latinLnBrk="0" hangingPunct="1">
        <a:defRPr sz="2000" kern="1200">
          <a:solidFill>
            <a:schemeClr val="tx1"/>
          </a:solidFill>
          <a:latin typeface="+mn-lt"/>
          <a:ea typeface="+mn-ea"/>
          <a:cs typeface="+mn-cs"/>
        </a:defRPr>
      </a:lvl2pPr>
      <a:lvl3pPr marL="1015975" algn="l" defTabSz="1015975" rtl="0" eaLnBrk="1" latinLnBrk="0" hangingPunct="1">
        <a:defRPr sz="2000" kern="1200">
          <a:solidFill>
            <a:schemeClr val="tx1"/>
          </a:solidFill>
          <a:latin typeface="+mn-lt"/>
          <a:ea typeface="+mn-ea"/>
          <a:cs typeface="+mn-cs"/>
        </a:defRPr>
      </a:lvl3pPr>
      <a:lvl4pPr marL="1523962" algn="l" defTabSz="1015975" rtl="0" eaLnBrk="1" latinLnBrk="0" hangingPunct="1">
        <a:defRPr sz="2000" kern="1200">
          <a:solidFill>
            <a:schemeClr val="tx1"/>
          </a:solidFill>
          <a:latin typeface="+mn-lt"/>
          <a:ea typeface="+mn-ea"/>
          <a:cs typeface="+mn-cs"/>
        </a:defRPr>
      </a:lvl4pPr>
      <a:lvl5pPr marL="2031949" algn="l" defTabSz="1015975" rtl="0" eaLnBrk="1" latinLnBrk="0" hangingPunct="1">
        <a:defRPr sz="2000" kern="1200">
          <a:solidFill>
            <a:schemeClr val="tx1"/>
          </a:solidFill>
          <a:latin typeface="+mn-lt"/>
          <a:ea typeface="+mn-ea"/>
          <a:cs typeface="+mn-cs"/>
        </a:defRPr>
      </a:lvl5pPr>
      <a:lvl6pPr marL="2539937" algn="l" defTabSz="1015975" rtl="0" eaLnBrk="1" latinLnBrk="0" hangingPunct="1">
        <a:defRPr sz="2000" kern="1200">
          <a:solidFill>
            <a:schemeClr val="tx1"/>
          </a:solidFill>
          <a:latin typeface="+mn-lt"/>
          <a:ea typeface="+mn-ea"/>
          <a:cs typeface="+mn-cs"/>
        </a:defRPr>
      </a:lvl6pPr>
      <a:lvl7pPr marL="3047924" algn="l" defTabSz="1015975" rtl="0" eaLnBrk="1" latinLnBrk="0" hangingPunct="1">
        <a:defRPr sz="2000" kern="1200">
          <a:solidFill>
            <a:schemeClr val="tx1"/>
          </a:solidFill>
          <a:latin typeface="+mn-lt"/>
          <a:ea typeface="+mn-ea"/>
          <a:cs typeface="+mn-cs"/>
        </a:defRPr>
      </a:lvl7pPr>
      <a:lvl8pPr marL="3555911" algn="l" defTabSz="1015975" rtl="0" eaLnBrk="1" latinLnBrk="0" hangingPunct="1">
        <a:defRPr sz="2000" kern="1200">
          <a:solidFill>
            <a:schemeClr val="tx1"/>
          </a:solidFill>
          <a:latin typeface="+mn-lt"/>
          <a:ea typeface="+mn-ea"/>
          <a:cs typeface="+mn-cs"/>
        </a:defRPr>
      </a:lvl8pPr>
      <a:lvl9pPr marL="4063898" algn="l" defTabSz="1015975" rtl="0" eaLnBrk="1" latinLnBrk="0" hangingPunct="1">
        <a:defRPr sz="20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标题占位符 1"/>
          <p:cNvSpPr>
            <a:spLocks noGrp="1"/>
          </p:cNvSpPr>
          <p:nvPr>
            <p:ph type="title"/>
          </p:nvPr>
        </p:nvSpPr>
        <p:spPr bwMode="auto">
          <a:xfrm>
            <a:off x="609600" y="274637"/>
            <a:ext cx="10972800" cy="1143000"/>
          </a:xfrm>
          <a:prstGeom prst="rect">
            <a:avLst/>
          </a:prstGeom>
          <a:noFill/>
          <a:ln w="9525">
            <a:noFill/>
            <a:miter lim="800000"/>
          </a:ln>
        </p:spPr>
        <p:txBody>
          <a:bodyPr vert="horz" wrap="square" lIns="91440" tIns="45720" rIns="91440" bIns="45720" numCol="1" anchor="ctr" anchorCtr="0" compatLnSpc="1"/>
          <a:lstStyle/>
          <a:p>
            <a:pPr lvl="0"/>
            <a:r>
              <a:rPr lang="zh-CN" altLang="en-US"/>
              <a:t>单击此处编辑母版标题样式</a:t>
            </a:r>
          </a:p>
        </p:txBody>
      </p:sp>
      <p:sp>
        <p:nvSpPr>
          <p:cNvPr id="2051" name="文本占位符 2"/>
          <p:cNvSpPr>
            <a:spLocks noGrp="1"/>
          </p:cNvSpPr>
          <p:nvPr>
            <p:ph type="body" idx="1"/>
          </p:nvPr>
        </p:nvSpPr>
        <p:spPr bwMode="auto">
          <a:xfrm>
            <a:off x="609600" y="1600204"/>
            <a:ext cx="10972800" cy="4525963"/>
          </a:xfrm>
          <a:prstGeom prst="rect">
            <a:avLst/>
          </a:prstGeom>
          <a:noFill/>
          <a:ln w="9525">
            <a:noFill/>
            <a:miter lim="800000"/>
          </a:ln>
        </p:spPr>
        <p:txBody>
          <a:bodyPr vert="horz" wrap="square" lIns="91440" tIns="45720" rIns="91440" bIns="45720" numCol="1" anchor="t" anchorCtr="0" compatLnSpc="1"/>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600" y="6356354"/>
            <a:ext cx="2844800" cy="365125"/>
          </a:xfrm>
          <a:prstGeom prst="rect">
            <a:avLst/>
          </a:prstGeom>
        </p:spPr>
        <p:txBody>
          <a:bodyPr vert="horz" lIns="91440" tIns="45720" rIns="91440" bIns="45720" rtlCol="0" anchor="ctr"/>
          <a:lstStyle>
            <a:lvl1pPr algn="l" eaLnBrk="1" hangingPunct="1">
              <a:defRPr sz="1333">
                <a:solidFill>
                  <a:schemeClr val="tx1">
                    <a:tint val="75000"/>
                  </a:schemeClr>
                </a:solidFill>
                <a:latin typeface="Arial" panose="020B0604020202020204" pitchFamily="34" charset="0"/>
                <a:ea typeface="宋体" panose="02010600030101010101" pitchFamily="2" charset="-122"/>
              </a:defRPr>
            </a:lvl1pPr>
          </a:lstStyle>
          <a:p>
            <a:pPr>
              <a:defRPr/>
            </a:pPr>
            <a:endParaRPr lang="en-US" altLang="zh-CN"/>
          </a:p>
        </p:txBody>
      </p:sp>
      <p:sp>
        <p:nvSpPr>
          <p:cNvPr id="5" name="页脚占位符 4"/>
          <p:cNvSpPr>
            <a:spLocks noGrp="1"/>
          </p:cNvSpPr>
          <p:nvPr>
            <p:ph type="ftr" sz="quarter" idx="3"/>
          </p:nvPr>
        </p:nvSpPr>
        <p:spPr>
          <a:xfrm>
            <a:off x="4165600" y="6356354"/>
            <a:ext cx="3860800" cy="365125"/>
          </a:xfrm>
          <a:prstGeom prst="rect">
            <a:avLst/>
          </a:prstGeom>
        </p:spPr>
        <p:txBody>
          <a:bodyPr vert="horz" lIns="91440" tIns="45720" rIns="91440" bIns="45720" rtlCol="0" anchor="ctr"/>
          <a:lstStyle>
            <a:lvl1pPr algn="ctr" eaLnBrk="1" hangingPunct="1">
              <a:defRPr sz="1333">
                <a:solidFill>
                  <a:schemeClr val="tx1">
                    <a:tint val="75000"/>
                  </a:schemeClr>
                </a:solidFill>
                <a:latin typeface="Arial" panose="020B0604020202020204" pitchFamily="34" charset="0"/>
                <a:ea typeface="宋体" panose="02010600030101010101" pitchFamily="2" charset="-122"/>
              </a:defRPr>
            </a:lvl1pPr>
          </a:lstStyle>
          <a:p>
            <a:pPr>
              <a:defRPr/>
            </a:pPr>
            <a:endParaRPr lang="en-US" altLang="zh-CN"/>
          </a:p>
        </p:txBody>
      </p:sp>
      <p:sp>
        <p:nvSpPr>
          <p:cNvPr id="6" name="灯片编号占位符 5"/>
          <p:cNvSpPr>
            <a:spLocks noGrp="1"/>
          </p:cNvSpPr>
          <p:nvPr>
            <p:ph type="sldNum" sz="quarter" idx="4"/>
          </p:nvPr>
        </p:nvSpPr>
        <p:spPr>
          <a:xfrm>
            <a:off x="8737600" y="6356354"/>
            <a:ext cx="2844800" cy="365125"/>
          </a:xfrm>
          <a:prstGeom prst="rect">
            <a:avLst/>
          </a:prstGeom>
        </p:spPr>
        <p:txBody>
          <a:bodyPr vert="horz" wrap="square" lIns="91440" tIns="45720" rIns="91440" bIns="45720" numCol="1" anchor="ctr" anchorCtr="0" compatLnSpc="1"/>
          <a:lstStyle>
            <a:lvl1pPr algn="r" eaLnBrk="1" hangingPunct="1">
              <a:defRPr sz="1333" smtClean="0">
                <a:solidFill>
                  <a:srgbClr val="898989"/>
                </a:solidFill>
              </a:defRPr>
            </a:lvl1pPr>
          </a:lstStyle>
          <a:p>
            <a:pPr>
              <a:defRPr/>
            </a:pPr>
            <a:fld id="{54C4A90C-E326-4071-A758-2EBBA93615FA}" type="slidenum">
              <a:rPr lang="en-US" altLang="zh-CN"/>
              <a:pPr>
                <a:defRPr/>
              </a:pPr>
              <a:t>‹#›</a:t>
            </a:fld>
            <a:endParaRPr lang="en-US" altLang="zh-CN"/>
          </a:p>
        </p:txBody>
      </p:sp>
    </p:spTree>
    <p:extLst>
      <p:ext uri="{BB962C8B-B14F-4D97-AF65-F5344CB8AC3E}">
        <p14:creationId xmlns:p14="http://schemas.microsoft.com/office/powerpoint/2010/main" val="1400786755"/>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hf hdr="0" ftr="0" dt="0"/>
  <p:txStyles>
    <p:titleStyle>
      <a:lvl1pPr algn="ctr" rtl="0" eaLnBrk="1" fontAlgn="base" hangingPunct="1">
        <a:spcBef>
          <a:spcPct val="0"/>
        </a:spcBef>
        <a:spcAft>
          <a:spcPct val="0"/>
        </a:spcAft>
        <a:defRPr sz="4887" kern="1200">
          <a:solidFill>
            <a:schemeClr val="tx1"/>
          </a:solidFill>
          <a:latin typeface="+mj-lt"/>
          <a:ea typeface="+mj-ea"/>
          <a:cs typeface="+mj-cs"/>
        </a:defRPr>
      </a:lvl1pPr>
      <a:lvl2pPr algn="ctr" rtl="0" eaLnBrk="1" fontAlgn="base" hangingPunct="1">
        <a:spcBef>
          <a:spcPct val="0"/>
        </a:spcBef>
        <a:spcAft>
          <a:spcPct val="0"/>
        </a:spcAft>
        <a:defRPr sz="4887">
          <a:solidFill>
            <a:schemeClr val="tx1"/>
          </a:solidFill>
          <a:latin typeface="Calibri" panose="020F0502020204030204" pitchFamily="34" charset="0"/>
          <a:ea typeface="宋体" panose="02010600030101010101" pitchFamily="2" charset="-122"/>
        </a:defRPr>
      </a:lvl2pPr>
      <a:lvl3pPr algn="ctr" rtl="0" eaLnBrk="1" fontAlgn="base" hangingPunct="1">
        <a:spcBef>
          <a:spcPct val="0"/>
        </a:spcBef>
        <a:spcAft>
          <a:spcPct val="0"/>
        </a:spcAft>
        <a:defRPr sz="4887">
          <a:solidFill>
            <a:schemeClr val="tx1"/>
          </a:solidFill>
          <a:latin typeface="Calibri" panose="020F0502020204030204" pitchFamily="34" charset="0"/>
          <a:ea typeface="宋体" panose="02010600030101010101" pitchFamily="2" charset="-122"/>
        </a:defRPr>
      </a:lvl3pPr>
      <a:lvl4pPr algn="ctr" rtl="0" eaLnBrk="1" fontAlgn="base" hangingPunct="1">
        <a:spcBef>
          <a:spcPct val="0"/>
        </a:spcBef>
        <a:spcAft>
          <a:spcPct val="0"/>
        </a:spcAft>
        <a:defRPr sz="4887">
          <a:solidFill>
            <a:schemeClr val="tx1"/>
          </a:solidFill>
          <a:latin typeface="Calibri" panose="020F0502020204030204" pitchFamily="34" charset="0"/>
          <a:ea typeface="宋体" panose="02010600030101010101" pitchFamily="2" charset="-122"/>
        </a:defRPr>
      </a:lvl4pPr>
      <a:lvl5pPr algn="ctr" rtl="0" eaLnBrk="1" fontAlgn="base" hangingPunct="1">
        <a:spcBef>
          <a:spcPct val="0"/>
        </a:spcBef>
        <a:spcAft>
          <a:spcPct val="0"/>
        </a:spcAft>
        <a:defRPr sz="4887">
          <a:solidFill>
            <a:schemeClr val="tx1"/>
          </a:solidFill>
          <a:latin typeface="Calibri" panose="020F0502020204030204" pitchFamily="34" charset="0"/>
          <a:ea typeface="宋体" panose="02010600030101010101" pitchFamily="2" charset="-122"/>
        </a:defRPr>
      </a:lvl5pPr>
      <a:lvl6pPr marL="507987" algn="ctr" rtl="0" eaLnBrk="1" fontAlgn="base" hangingPunct="1">
        <a:spcBef>
          <a:spcPct val="0"/>
        </a:spcBef>
        <a:spcAft>
          <a:spcPct val="0"/>
        </a:spcAft>
        <a:defRPr sz="4887">
          <a:solidFill>
            <a:schemeClr val="tx1"/>
          </a:solidFill>
          <a:latin typeface="Calibri" panose="020F0502020204030204" pitchFamily="34" charset="0"/>
          <a:ea typeface="宋体" panose="02010600030101010101" pitchFamily="2" charset="-122"/>
        </a:defRPr>
      </a:lvl6pPr>
      <a:lvl7pPr marL="1015975" algn="ctr" rtl="0" eaLnBrk="1" fontAlgn="base" hangingPunct="1">
        <a:spcBef>
          <a:spcPct val="0"/>
        </a:spcBef>
        <a:spcAft>
          <a:spcPct val="0"/>
        </a:spcAft>
        <a:defRPr sz="4887">
          <a:solidFill>
            <a:schemeClr val="tx1"/>
          </a:solidFill>
          <a:latin typeface="Calibri" panose="020F0502020204030204" pitchFamily="34" charset="0"/>
          <a:ea typeface="宋体" panose="02010600030101010101" pitchFamily="2" charset="-122"/>
        </a:defRPr>
      </a:lvl7pPr>
      <a:lvl8pPr marL="1523962" algn="ctr" rtl="0" eaLnBrk="1" fontAlgn="base" hangingPunct="1">
        <a:spcBef>
          <a:spcPct val="0"/>
        </a:spcBef>
        <a:spcAft>
          <a:spcPct val="0"/>
        </a:spcAft>
        <a:defRPr sz="4887">
          <a:solidFill>
            <a:schemeClr val="tx1"/>
          </a:solidFill>
          <a:latin typeface="Calibri" panose="020F0502020204030204" pitchFamily="34" charset="0"/>
          <a:ea typeface="宋体" panose="02010600030101010101" pitchFamily="2" charset="-122"/>
        </a:defRPr>
      </a:lvl8pPr>
      <a:lvl9pPr marL="2031949" algn="ctr" rtl="0" eaLnBrk="1" fontAlgn="base" hangingPunct="1">
        <a:spcBef>
          <a:spcPct val="0"/>
        </a:spcBef>
        <a:spcAft>
          <a:spcPct val="0"/>
        </a:spcAft>
        <a:defRPr sz="4887">
          <a:solidFill>
            <a:schemeClr val="tx1"/>
          </a:solidFill>
          <a:latin typeface="Calibri" panose="020F0502020204030204" pitchFamily="34" charset="0"/>
          <a:ea typeface="宋体" panose="02010600030101010101" pitchFamily="2" charset="-122"/>
        </a:defRPr>
      </a:lvl9pPr>
    </p:titleStyle>
    <p:bodyStyle>
      <a:lvl1pPr marL="380990" indent="-380990" algn="l" rtl="0" eaLnBrk="1" fontAlgn="base" hangingPunct="1">
        <a:spcBef>
          <a:spcPct val="20000"/>
        </a:spcBef>
        <a:spcAft>
          <a:spcPct val="0"/>
        </a:spcAft>
        <a:buFont typeface="Arial" panose="020B0604020202020204" pitchFamily="34" charset="0"/>
        <a:buChar char="•"/>
        <a:defRPr sz="3553" kern="1200">
          <a:solidFill>
            <a:schemeClr val="tx1"/>
          </a:solidFill>
          <a:latin typeface="+mn-lt"/>
          <a:ea typeface="+mn-ea"/>
          <a:cs typeface="+mn-cs"/>
        </a:defRPr>
      </a:lvl1pPr>
      <a:lvl2pPr marL="825479" indent="-317492" algn="l" rtl="0" eaLnBrk="1" fontAlgn="base" hangingPunct="1">
        <a:spcBef>
          <a:spcPct val="20000"/>
        </a:spcBef>
        <a:spcAft>
          <a:spcPct val="0"/>
        </a:spcAft>
        <a:buFont typeface="Arial" panose="020B0604020202020204" pitchFamily="34" charset="0"/>
        <a:buChar char="–"/>
        <a:defRPr sz="3113" kern="1200">
          <a:solidFill>
            <a:schemeClr val="tx1"/>
          </a:solidFill>
          <a:latin typeface="+mn-lt"/>
          <a:ea typeface="+mn-ea"/>
          <a:cs typeface="+mn-cs"/>
        </a:defRPr>
      </a:lvl2pPr>
      <a:lvl3pPr marL="1269968" indent="-253994" algn="l" rtl="0" eaLnBrk="1" fontAlgn="base" hangingPunct="1">
        <a:spcBef>
          <a:spcPct val="20000"/>
        </a:spcBef>
        <a:spcAft>
          <a:spcPct val="0"/>
        </a:spcAft>
        <a:buFont typeface="Arial" panose="020B0604020202020204" pitchFamily="34" charset="0"/>
        <a:buChar char="•"/>
        <a:defRPr sz="2667" kern="1200">
          <a:solidFill>
            <a:schemeClr val="tx1"/>
          </a:solidFill>
          <a:latin typeface="+mn-lt"/>
          <a:ea typeface="+mn-ea"/>
          <a:cs typeface="+mn-cs"/>
        </a:defRPr>
      </a:lvl3pPr>
      <a:lvl4pPr marL="1777956" indent="-253994" algn="l" rtl="0" eaLnBrk="1" fontAlgn="base" hangingPunct="1">
        <a:spcBef>
          <a:spcPct val="20000"/>
        </a:spcBef>
        <a:spcAft>
          <a:spcPct val="0"/>
        </a:spcAft>
        <a:buFont typeface="Arial" panose="020B0604020202020204" pitchFamily="34" charset="0"/>
        <a:buChar char="–"/>
        <a:defRPr sz="2220" kern="1200">
          <a:solidFill>
            <a:schemeClr val="tx1"/>
          </a:solidFill>
          <a:latin typeface="+mn-lt"/>
          <a:ea typeface="+mn-ea"/>
          <a:cs typeface="+mn-cs"/>
        </a:defRPr>
      </a:lvl4pPr>
      <a:lvl5pPr marL="2285943" indent="-253994" algn="l" rtl="0" eaLnBrk="1" fontAlgn="base" hangingPunct="1">
        <a:spcBef>
          <a:spcPct val="20000"/>
        </a:spcBef>
        <a:spcAft>
          <a:spcPct val="0"/>
        </a:spcAft>
        <a:buFont typeface="Arial" panose="020B0604020202020204" pitchFamily="34" charset="0"/>
        <a:buChar char="»"/>
        <a:defRPr sz="2220" kern="1200">
          <a:solidFill>
            <a:schemeClr val="tx1"/>
          </a:solidFill>
          <a:latin typeface="+mn-lt"/>
          <a:ea typeface="+mn-ea"/>
          <a:cs typeface="+mn-cs"/>
        </a:defRPr>
      </a:lvl5pPr>
      <a:lvl6pPr marL="2793930" indent="-253994" algn="l" defTabSz="1015975" rtl="0" eaLnBrk="1" latinLnBrk="0" hangingPunct="1">
        <a:spcBef>
          <a:spcPct val="20000"/>
        </a:spcBef>
        <a:buFont typeface="Arial" panose="020B0604020202020204" pitchFamily="34" charset="0"/>
        <a:buChar char="•"/>
        <a:defRPr sz="2220" kern="1200">
          <a:solidFill>
            <a:schemeClr val="tx1"/>
          </a:solidFill>
          <a:latin typeface="+mn-lt"/>
          <a:ea typeface="+mn-ea"/>
          <a:cs typeface="+mn-cs"/>
        </a:defRPr>
      </a:lvl6pPr>
      <a:lvl7pPr marL="3301917" indent="-253994" algn="l" defTabSz="1015975" rtl="0" eaLnBrk="1" latinLnBrk="0" hangingPunct="1">
        <a:spcBef>
          <a:spcPct val="20000"/>
        </a:spcBef>
        <a:buFont typeface="Arial" panose="020B0604020202020204" pitchFamily="34" charset="0"/>
        <a:buChar char="•"/>
        <a:defRPr sz="2220" kern="1200">
          <a:solidFill>
            <a:schemeClr val="tx1"/>
          </a:solidFill>
          <a:latin typeface="+mn-lt"/>
          <a:ea typeface="+mn-ea"/>
          <a:cs typeface="+mn-cs"/>
        </a:defRPr>
      </a:lvl7pPr>
      <a:lvl8pPr marL="3809905" indent="-253994" algn="l" defTabSz="1015975" rtl="0" eaLnBrk="1" latinLnBrk="0" hangingPunct="1">
        <a:spcBef>
          <a:spcPct val="20000"/>
        </a:spcBef>
        <a:buFont typeface="Arial" panose="020B0604020202020204" pitchFamily="34" charset="0"/>
        <a:buChar char="•"/>
        <a:defRPr sz="2220" kern="1200">
          <a:solidFill>
            <a:schemeClr val="tx1"/>
          </a:solidFill>
          <a:latin typeface="+mn-lt"/>
          <a:ea typeface="+mn-ea"/>
          <a:cs typeface="+mn-cs"/>
        </a:defRPr>
      </a:lvl8pPr>
      <a:lvl9pPr marL="4317892" indent="-253994" algn="l" defTabSz="1015975" rtl="0" eaLnBrk="1" latinLnBrk="0" hangingPunct="1">
        <a:spcBef>
          <a:spcPct val="20000"/>
        </a:spcBef>
        <a:buFont typeface="Arial" panose="020B0604020202020204" pitchFamily="34" charset="0"/>
        <a:buChar char="•"/>
        <a:defRPr sz="2220" kern="1200">
          <a:solidFill>
            <a:schemeClr val="tx1"/>
          </a:solidFill>
          <a:latin typeface="+mn-lt"/>
          <a:ea typeface="+mn-ea"/>
          <a:cs typeface="+mn-cs"/>
        </a:defRPr>
      </a:lvl9pPr>
    </p:bodyStyle>
    <p:otherStyle>
      <a:defPPr>
        <a:defRPr lang="zh-CN"/>
      </a:defPPr>
      <a:lvl1pPr marL="0" algn="l" defTabSz="1015975" rtl="0" eaLnBrk="1" latinLnBrk="0" hangingPunct="1">
        <a:defRPr sz="2000" kern="1200">
          <a:solidFill>
            <a:schemeClr val="tx1"/>
          </a:solidFill>
          <a:latin typeface="+mn-lt"/>
          <a:ea typeface="+mn-ea"/>
          <a:cs typeface="+mn-cs"/>
        </a:defRPr>
      </a:lvl1pPr>
      <a:lvl2pPr marL="507987" algn="l" defTabSz="1015975" rtl="0" eaLnBrk="1" latinLnBrk="0" hangingPunct="1">
        <a:defRPr sz="2000" kern="1200">
          <a:solidFill>
            <a:schemeClr val="tx1"/>
          </a:solidFill>
          <a:latin typeface="+mn-lt"/>
          <a:ea typeface="+mn-ea"/>
          <a:cs typeface="+mn-cs"/>
        </a:defRPr>
      </a:lvl2pPr>
      <a:lvl3pPr marL="1015975" algn="l" defTabSz="1015975" rtl="0" eaLnBrk="1" latinLnBrk="0" hangingPunct="1">
        <a:defRPr sz="2000" kern="1200">
          <a:solidFill>
            <a:schemeClr val="tx1"/>
          </a:solidFill>
          <a:latin typeface="+mn-lt"/>
          <a:ea typeface="+mn-ea"/>
          <a:cs typeface="+mn-cs"/>
        </a:defRPr>
      </a:lvl3pPr>
      <a:lvl4pPr marL="1523962" algn="l" defTabSz="1015975" rtl="0" eaLnBrk="1" latinLnBrk="0" hangingPunct="1">
        <a:defRPr sz="2000" kern="1200">
          <a:solidFill>
            <a:schemeClr val="tx1"/>
          </a:solidFill>
          <a:latin typeface="+mn-lt"/>
          <a:ea typeface="+mn-ea"/>
          <a:cs typeface="+mn-cs"/>
        </a:defRPr>
      </a:lvl4pPr>
      <a:lvl5pPr marL="2031949" algn="l" defTabSz="1015975" rtl="0" eaLnBrk="1" latinLnBrk="0" hangingPunct="1">
        <a:defRPr sz="2000" kern="1200">
          <a:solidFill>
            <a:schemeClr val="tx1"/>
          </a:solidFill>
          <a:latin typeface="+mn-lt"/>
          <a:ea typeface="+mn-ea"/>
          <a:cs typeface="+mn-cs"/>
        </a:defRPr>
      </a:lvl5pPr>
      <a:lvl6pPr marL="2539937" algn="l" defTabSz="1015975" rtl="0" eaLnBrk="1" latinLnBrk="0" hangingPunct="1">
        <a:defRPr sz="2000" kern="1200">
          <a:solidFill>
            <a:schemeClr val="tx1"/>
          </a:solidFill>
          <a:latin typeface="+mn-lt"/>
          <a:ea typeface="+mn-ea"/>
          <a:cs typeface="+mn-cs"/>
        </a:defRPr>
      </a:lvl6pPr>
      <a:lvl7pPr marL="3047924" algn="l" defTabSz="1015975" rtl="0" eaLnBrk="1" latinLnBrk="0" hangingPunct="1">
        <a:defRPr sz="2000" kern="1200">
          <a:solidFill>
            <a:schemeClr val="tx1"/>
          </a:solidFill>
          <a:latin typeface="+mn-lt"/>
          <a:ea typeface="+mn-ea"/>
          <a:cs typeface="+mn-cs"/>
        </a:defRPr>
      </a:lvl7pPr>
      <a:lvl8pPr marL="3555911" algn="l" defTabSz="1015975" rtl="0" eaLnBrk="1" latinLnBrk="0" hangingPunct="1">
        <a:defRPr sz="2000" kern="1200">
          <a:solidFill>
            <a:schemeClr val="tx1"/>
          </a:solidFill>
          <a:latin typeface="+mn-lt"/>
          <a:ea typeface="+mn-ea"/>
          <a:cs typeface="+mn-cs"/>
        </a:defRPr>
      </a:lvl8pPr>
      <a:lvl9pPr marL="4063898" algn="l" defTabSz="1015975" rtl="0" eaLnBrk="1" latinLnBrk="0" hangingPunct="1">
        <a:defRPr sz="20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标题占位符 1"/>
          <p:cNvSpPr>
            <a:spLocks noGrp="1"/>
          </p:cNvSpPr>
          <p:nvPr>
            <p:ph type="title"/>
          </p:nvPr>
        </p:nvSpPr>
        <p:spPr bwMode="auto">
          <a:xfrm>
            <a:off x="609600" y="274637"/>
            <a:ext cx="10972800" cy="1143000"/>
          </a:xfrm>
          <a:prstGeom prst="rect">
            <a:avLst/>
          </a:prstGeom>
          <a:noFill/>
          <a:ln w="9525">
            <a:noFill/>
            <a:miter lim="800000"/>
          </a:ln>
        </p:spPr>
        <p:txBody>
          <a:bodyPr vert="horz" wrap="square" lIns="91440" tIns="45720" rIns="91440" bIns="45720" numCol="1" anchor="ctr" anchorCtr="0" compatLnSpc="1"/>
          <a:lstStyle/>
          <a:p>
            <a:pPr lvl="0"/>
            <a:r>
              <a:rPr lang="zh-CN" altLang="en-US"/>
              <a:t>单击此处编辑母版标题样式</a:t>
            </a:r>
          </a:p>
        </p:txBody>
      </p:sp>
      <p:sp>
        <p:nvSpPr>
          <p:cNvPr id="2051" name="文本占位符 2"/>
          <p:cNvSpPr>
            <a:spLocks noGrp="1"/>
          </p:cNvSpPr>
          <p:nvPr>
            <p:ph type="body" idx="1"/>
          </p:nvPr>
        </p:nvSpPr>
        <p:spPr bwMode="auto">
          <a:xfrm>
            <a:off x="609600" y="1600204"/>
            <a:ext cx="10972800" cy="4525963"/>
          </a:xfrm>
          <a:prstGeom prst="rect">
            <a:avLst/>
          </a:prstGeom>
          <a:noFill/>
          <a:ln w="9525">
            <a:noFill/>
            <a:miter lim="800000"/>
          </a:ln>
        </p:spPr>
        <p:txBody>
          <a:bodyPr vert="horz" wrap="square" lIns="91440" tIns="45720" rIns="91440" bIns="45720" numCol="1" anchor="t" anchorCtr="0" compatLnSpc="1"/>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600" y="6356354"/>
            <a:ext cx="2844800" cy="365125"/>
          </a:xfrm>
          <a:prstGeom prst="rect">
            <a:avLst/>
          </a:prstGeom>
        </p:spPr>
        <p:txBody>
          <a:bodyPr vert="horz" lIns="91440" tIns="45720" rIns="91440" bIns="45720" rtlCol="0" anchor="ctr"/>
          <a:lstStyle>
            <a:lvl1pPr algn="l" eaLnBrk="1" hangingPunct="1">
              <a:defRPr sz="1333">
                <a:solidFill>
                  <a:schemeClr val="tx1">
                    <a:tint val="75000"/>
                  </a:schemeClr>
                </a:solidFill>
                <a:latin typeface="Arial" panose="020B0604020202020204" pitchFamily="34" charset="0"/>
                <a:ea typeface="宋体" panose="02010600030101010101" pitchFamily="2" charset="-122"/>
              </a:defRPr>
            </a:lvl1pPr>
          </a:lstStyle>
          <a:p>
            <a:pPr>
              <a:defRPr/>
            </a:pPr>
            <a:endParaRPr lang="en-US" altLang="zh-CN"/>
          </a:p>
        </p:txBody>
      </p:sp>
      <p:sp>
        <p:nvSpPr>
          <p:cNvPr id="5" name="页脚占位符 4"/>
          <p:cNvSpPr>
            <a:spLocks noGrp="1"/>
          </p:cNvSpPr>
          <p:nvPr>
            <p:ph type="ftr" sz="quarter" idx="3"/>
          </p:nvPr>
        </p:nvSpPr>
        <p:spPr>
          <a:xfrm>
            <a:off x="4165600" y="6356354"/>
            <a:ext cx="3860800" cy="365125"/>
          </a:xfrm>
          <a:prstGeom prst="rect">
            <a:avLst/>
          </a:prstGeom>
        </p:spPr>
        <p:txBody>
          <a:bodyPr vert="horz" lIns="91440" tIns="45720" rIns="91440" bIns="45720" rtlCol="0" anchor="ctr"/>
          <a:lstStyle>
            <a:lvl1pPr algn="ctr" eaLnBrk="1" hangingPunct="1">
              <a:defRPr sz="1333">
                <a:solidFill>
                  <a:schemeClr val="tx1">
                    <a:tint val="75000"/>
                  </a:schemeClr>
                </a:solidFill>
                <a:latin typeface="Arial" panose="020B0604020202020204" pitchFamily="34" charset="0"/>
                <a:ea typeface="宋体" panose="02010600030101010101" pitchFamily="2" charset="-122"/>
              </a:defRPr>
            </a:lvl1pPr>
          </a:lstStyle>
          <a:p>
            <a:pPr>
              <a:defRPr/>
            </a:pPr>
            <a:endParaRPr lang="en-US" altLang="zh-CN"/>
          </a:p>
        </p:txBody>
      </p:sp>
      <p:sp>
        <p:nvSpPr>
          <p:cNvPr id="6" name="灯片编号占位符 5"/>
          <p:cNvSpPr>
            <a:spLocks noGrp="1"/>
          </p:cNvSpPr>
          <p:nvPr>
            <p:ph type="sldNum" sz="quarter" idx="4"/>
          </p:nvPr>
        </p:nvSpPr>
        <p:spPr>
          <a:xfrm>
            <a:off x="8737600" y="6356354"/>
            <a:ext cx="2844800" cy="365125"/>
          </a:xfrm>
          <a:prstGeom prst="rect">
            <a:avLst/>
          </a:prstGeom>
        </p:spPr>
        <p:txBody>
          <a:bodyPr vert="horz" wrap="square" lIns="91440" tIns="45720" rIns="91440" bIns="45720" numCol="1" anchor="ctr" anchorCtr="0" compatLnSpc="1"/>
          <a:lstStyle>
            <a:lvl1pPr algn="r" eaLnBrk="1" hangingPunct="1">
              <a:defRPr sz="1333" smtClean="0">
                <a:solidFill>
                  <a:srgbClr val="898989"/>
                </a:solidFill>
              </a:defRPr>
            </a:lvl1pPr>
          </a:lstStyle>
          <a:p>
            <a:pPr>
              <a:defRPr/>
            </a:pPr>
            <a:fld id="{54C4A90C-E326-4071-A758-2EBBA93615FA}" type="slidenum">
              <a:rPr lang="en-US" altLang="zh-CN"/>
              <a:pPr>
                <a:defRPr/>
              </a:pPr>
              <a:t>‹#›</a:t>
            </a:fld>
            <a:endParaRPr lang="en-US" altLang="zh-CN"/>
          </a:p>
        </p:txBody>
      </p:sp>
    </p:spTree>
    <p:extLst>
      <p:ext uri="{BB962C8B-B14F-4D97-AF65-F5344CB8AC3E}">
        <p14:creationId xmlns:p14="http://schemas.microsoft.com/office/powerpoint/2010/main" val="1631476685"/>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hf hdr="0" ftr="0" dt="0"/>
  <p:txStyles>
    <p:titleStyle>
      <a:lvl1pPr algn="ctr" rtl="0" eaLnBrk="1" fontAlgn="base" hangingPunct="1">
        <a:spcBef>
          <a:spcPct val="0"/>
        </a:spcBef>
        <a:spcAft>
          <a:spcPct val="0"/>
        </a:spcAft>
        <a:defRPr sz="4887" kern="1200">
          <a:solidFill>
            <a:schemeClr val="tx1"/>
          </a:solidFill>
          <a:latin typeface="+mj-lt"/>
          <a:ea typeface="+mj-ea"/>
          <a:cs typeface="+mj-cs"/>
        </a:defRPr>
      </a:lvl1pPr>
      <a:lvl2pPr algn="ctr" rtl="0" eaLnBrk="1" fontAlgn="base" hangingPunct="1">
        <a:spcBef>
          <a:spcPct val="0"/>
        </a:spcBef>
        <a:spcAft>
          <a:spcPct val="0"/>
        </a:spcAft>
        <a:defRPr sz="4887">
          <a:solidFill>
            <a:schemeClr val="tx1"/>
          </a:solidFill>
          <a:latin typeface="Calibri" panose="020F0502020204030204" pitchFamily="34" charset="0"/>
          <a:ea typeface="宋体" panose="02010600030101010101" pitchFamily="2" charset="-122"/>
        </a:defRPr>
      </a:lvl2pPr>
      <a:lvl3pPr algn="ctr" rtl="0" eaLnBrk="1" fontAlgn="base" hangingPunct="1">
        <a:spcBef>
          <a:spcPct val="0"/>
        </a:spcBef>
        <a:spcAft>
          <a:spcPct val="0"/>
        </a:spcAft>
        <a:defRPr sz="4887">
          <a:solidFill>
            <a:schemeClr val="tx1"/>
          </a:solidFill>
          <a:latin typeface="Calibri" panose="020F0502020204030204" pitchFamily="34" charset="0"/>
          <a:ea typeface="宋体" panose="02010600030101010101" pitchFamily="2" charset="-122"/>
        </a:defRPr>
      </a:lvl3pPr>
      <a:lvl4pPr algn="ctr" rtl="0" eaLnBrk="1" fontAlgn="base" hangingPunct="1">
        <a:spcBef>
          <a:spcPct val="0"/>
        </a:spcBef>
        <a:spcAft>
          <a:spcPct val="0"/>
        </a:spcAft>
        <a:defRPr sz="4887">
          <a:solidFill>
            <a:schemeClr val="tx1"/>
          </a:solidFill>
          <a:latin typeface="Calibri" panose="020F0502020204030204" pitchFamily="34" charset="0"/>
          <a:ea typeface="宋体" panose="02010600030101010101" pitchFamily="2" charset="-122"/>
        </a:defRPr>
      </a:lvl4pPr>
      <a:lvl5pPr algn="ctr" rtl="0" eaLnBrk="1" fontAlgn="base" hangingPunct="1">
        <a:spcBef>
          <a:spcPct val="0"/>
        </a:spcBef>
        <a:spcAft>
          <a:spcPct val="0"/>
        </a:spcAft>
        <a:defRPr sz="4887">
          <a:solidFill>
            <a:schemeClr val="tx1"/>
          </a:solidFill>
          <a:latin typeface="Calibri" panose="020F0502020204030204" pitchFamily="34" charset="0"/>
          <a:ea typeface="宋体" panose="02010600030101010101" pitchFamily="2" charset="-122"/>
        </a:defRPr>
      </a:lvl5pPr>
      <a:lvl6pPr marL="507987" algn="ctr" rtl="0" eaLnBrk="1" fontAlgn="base" hangingPunct="1">
        <a:spcBef>
          <a:spcPct val="0"/>
        </a:spcBef>
        <a:spcAft>
          <a:spcPct val="0"/>
        </a:spcAft>
        <a:defRPr sz="4887">
          <a:solidFill>
            <a:schemeClr val="tx1"/>
          </a:solidFill>
          <a:latin typeface="Calibri" panose="020F0502020204030204" pitchFamily="34" charset="0"/>
          <a:ea typeface="宋体" panose="02010600030101010101" pitchFamily="2" charset="-122"/>
        </a:defRPr>
      </a:lvl6pPr>
      <a:lvl7pPr marL="1015975" algn="ctr" rtl="0" eaLnBrk="1" fontAlgn="base" hangingPunct="1">
        <a:spcBef>
          <a:spcPct val="0"/>
        </a:spcBef>
        <a:spcAft>
          <a:spcPct val="0"/>
        </a:spcAft>
        <a:defRPr sz="4887">
          <a:solidFill>
            <a:schemeClr val="tx1"/>
          </a:solidFill>
          <a:latin typeface="Calibri" panose="020F0502020204030204" pitchFamily="34" charset="0"/>
          <a:ea typeface="宋体" panose="02010600030101010101" pitchFamily="2" charset="-122"/>
        </a:defRPr>
      </a:lvl7pPr>
      <a:lvl8pPr marL="1523962" algn="ctr" rtl="0" eaLnBrk="1" fontAlgn="base" hangingPunct="1">
        <a:spcBef>
          <a:spcPct val="0"/>
        </a:spcBef>
        <a:spcAft>
          <a:spcPct val="0"/>
        </a:spcAft>
        <a:defRPr sz="4887">
          <a:solidFill>
            <a:schemeClr val="tx1"/>
          </a:solidFill>
          <a:latin typeface="Calibri" panose="020F0502020204030204" pitchFamily="34" charset="0"/>
          <a:ea typeface="宋体" panose="02010600030101010101" pitchFamily="2" charset="-122"/>
        </a:defRPr>
      </a:lvl8pPr>
      <a:lvl9pPr marL="2031949" algn="ctr" rtl="0" eaLnBrk="1" fontAlgn="base" hangingPunct="1">
        <a:spcBef>
          <a:spcPct val="0"/>
        </a:spcBef>
        <a:spcAft>
          <a:spcPct val="0"/>
        </a:spcAft>
        <a:defRPr sz="4887">
          <a:solidFill>
            <a:schemeClr val="tx1"/>
          </a:solidFill>
          <a:latin typeface="Calibri" panose="020F0502020204030204" pitchFamily="34" charset="0"/>
          <a:ea typeface="宋体" panose="02010600030101010101" pitchFamily="2" charset="-122"/>
        </a:defRPr>
      </a:lvl9pPr>
    </p:titleStyle>
    <p:bodyStyle>
      <a:lvl1pPr marL="380990" indent="-380990" algn="l" rtl="0" eaLnBrk="1" fontAlgn="base" hangingPunct="1">
        <a:spcBef>
          <a:spcPct val="20000"/>
        </a:spcBef>
        <a:spcAft>
          <a:spcPct val="0"/>
        </a:spcAft>
        <a:buFont typeface="Arial" panose="020B0604020202020204" pitchFamily="34" charset="0"/>
        <a:buChar char="•"/>
        <a:defRPr sz="3553" kern="1200">
          <a:solidFill>
            <a:schemeClr val="tx1"/>
          </a:solidFill>
          <a:latin typeface="+mn-lt"/>
          <a:ea typeface="+mn-ea"/>
          <a:cs typeface="+mn-cs"/>
        </a:defRPr>
      </a:lvl1pPr>
      <a:lvl2pPr marL="825479" indent="-317492" algn="l" rtl="0" eaLnBrk="1" fontAlgn="base" hangingPunct="1">
        <a:spcBef>
          <a:spcPct val="20000"/>
        </a:spcBef>
        <a:spcAft>
          <a:spcPct val="0"/>
        </a:spcAft>
        <a:buFont typeface="Arial" panose="020B0604020202020204" pitchFamily="34" charset="0"/>
        <a:buChar char="–"/>
        <a:defRPr sz="3113" kern="1200">
          <a:solidFill>
            <a:schemeClr val="tx1"/>
          </a:solidFill>
          <a:latin typeface="+mn-lt"/>
          <a:ea typeface="+mn-ea"/>
          <a:cs typeface="+mn-cs"/>
        </a:defRPr>
      </a:lvl2pPr>
      <a:lvl3pPr marL="1269968" indent="-253994" algn="l" rtl="0" eaLnBrk="1" fontAlgn="base" hangingPunct="1">
        <a:spcBef>
          <a:spcPct val="20000"/>
        </a:spcBef>
        <a:spcAft>
          <a:spcPct val="0"/>
        </a:spcAft>
        <a:buFont typeface="Arial" panose="020B0604020202020204" pitchFamily="34" charset="0"/>
        <a:buChar char="•"/>
        <a:defRPr sz="2667" kern="1200">
          <a:solidFill>
            <a:schemeClr val="tx1"/>
          </a:solidFill>
          <a:latin typeface="+mn-lt"/>
          <a:ea typeface="+mn-ea"/>
          <a:cs typeface="+mn-cs"/>
        </a:defRPr>
      </a:lvl3pPr>
      <a:lvl4pPr marL="1777956" indent="-253994" algn="l" rtl="0" eaLnBrk="1" fontAlgn="base" hangingPunct="1">
        <a:spcBef>
          <a:spcPct val="20000"/>
        </a:spcBef>
        <a:spcAft>
          <a:spcPct val="0"/>
        </a:spcAft>
        <a:buFont typeface="Arial" panose="020B0604020202020204" pitchFamily="34" charset="0"/>
        <a:buChar char="–"/>
        <a:defRPr sz="2220" kern="1200">
          <a:solidFill>
            <a:schemeClr val="tx1"/>
          </a:solidFill>
          <a:latin typeface="+mn-lt"/>
          <a:ea typeface="+mn-ea"/>
          <a:cs typeface="+mn-cs"/>
        </a:defRPr>
      </a:lvl4pPr>
      <a:lvl5pPr marL="2285943" indent="-253994" algn="l" rtl="0" eaLnBrk="1" fontAlgn="base" hangingPunct="1">
        <a:spcBef>
          <a:spcPct val="20000"/>
        </a:spcBef>
        <a:spcAft>
          <a:spcPct val="0"/>
        </a:spcAft>
        <a:buFont typeface="Arial" panose="020B0604020202020204" pitchFamily="34" charset="0"/>
        <a:buChar char="»"/>
        <a:defRPr sz="2220" kern="1200">
          <a:solidFill>
            <a:schemeClr val="tx1"/>
          </a:solidFill>
          <a:latin typeface="+mn-lt"/>
          <a:ea typeface="+mn-ea"/>
          <a:cs typeface="+mn-cs"/>
        </a:defRPr>
      </a:lvl5pPr>
      <a:lvl6pPr marL="2793930" indent="-253994" algn="l" defTabSz="1015975" rtl="0" eaLnBrk="1" latinLnBrk="0" hangingPunct="1">
        <a:spcBef>
          <a:spcPct val="20000"/>
        </a:spcBef>
        <a:buFont typeface="Arial" panose="020B0604020202020204" pitchFamily="34" charset="0"/>
        <a:buChar char="•"/>
        <a:defRPr sz="2220" kern="1200">
          <a:solidFill>
            <a:schemeClr val="tx1"/>
          </a:solidFill>
          <a:latin typeface="+mn-lt"/>
          <a:ea typeface="+mn-ea"/>
          <a:cs typeface="+mn-cs"/>
        </a:defRPr>
      </a:lvl6pPr>
      <a:lvl7pPr marL="3301917" indent="-253994" algn="l" defTabSz="1015975" rtl="0" eaLnBrk="1" latinLnBrk="0" hangingPunct="1">
        <a:spcBef>
          <a:spcPct val="20000"/>
        </a:spcBef>
        <a:buFont typeface="Arial" panose="020B0604020202020204" pitchFamily="34" charset="0"/>
        <a:buChar char="•"/>
        <a:defRPr sz="2220" kern="1200">
          <a:solidFill>
            <a:schemeClr val="tx1"/>
          </a:solidFill>
          <a:latin typeface="+mn-lt"/>
          <a:ea typeface="+mn-ea"/>
          <a:cs typeface="+mn-cs"/>
        </a:defRPr>
      </a:lvl7pPr>
      <a:lvl8pPr marL="3809905" indent="-253994" algn="l" defTabSz="1015975" rtl="0" eaLnBrk="1" latinLnBrk="0" hangingPunct="1">
        <a:spcBef>
          <a:spcPct val="20000"/>
        </a:spcBef>
        <a:buFont typeface="Arial" panose="020B0604020202020204" pitchFamily="34" charset="0"/>
        <a:buChar char="•"/>
        <a:defRPr sz="2220" kern="1200">
          <a:solidFill>
            <a:schemeClr val="tx1"/>
          </a:solidFill>
          <a:latin typeface="+mn-lt"/>
          <a:ea typeface="+mn-ea"/>
          <a:cs typeface="+mn-cs"/>
        </a:defRPr>
      </a:lvl8pPr>
      <a:lvl9pPr marL="4317892" indent="-253994" algn="l" defTabSz="1015975" rtl="0" eaLnBrk="1" latinLnBrk="0" hangingPunct="1">
        <a:spcBef>
          <a:spcPct val="20000"/>
        </a:spcBef>
        <a:buFont typeface="Arial" panose="020B0604020202020204" pitchFamily="34" charset="0"/>
        <a:buChar char="•"/>
        <a:defRPr sz="2220" kern="1200">
          <a:solidFill>
            <a:schemeClr val="tx1"/>
          </a:solidFill>
          <a:latin typeface="+mn-lt"/>
          <a:ea typeface="+mn-ea"/>
          <a:cs typeface="+mn-cs"/>
        </a:defRPr>
      </a:lvl9pPr>
    </p:bodyStyle>
    <p:otherStyle>
      <a:defPPr>
        <a:defRPr lang="zh-CN"/>
      </a:defPPr>
      <a:lvl1pPr marL="0" algn="l" defTabSz="1015975" rtl="0" eaLnBrk="1" latinLnBrk="0" hangingPunct="1">
        <a:defRPr sz="2000" kern="1200">
          <a:solidFill>
            <a:schemeClr val="tx1"/>
          </a:solidFill>
          <a:latin typeface="+mn-lt"/>
          <a:ea typeface="+mn-ea"/>
          <a:cs typeface="+mn-cs"/>
        </a:defRPr>
      </a:lvl1pPr>
      <a:lvl2pPr marL="507987" algn="l" defTabSz="1015975" rtl="0" eaLnBrk="1" latinLnBrk="0" hangingPunct="1">
        <a:defRPr sz="2000" kern="1200">
          <a:solidFill>
            <a:schemeClr val="tx1"/>
          </a:solidFill>
          <a:latin typeface="+mn-lt"/>
          <a:ea typeface="+mn-ea"/>
          <a:cs typeface="+mn-cs"/>
        </a:defRPr>
      </a:lvl2pPr>
      <a:lvl3pPr marL="1015975" algn="l" defTabSz="1015975" rtl="0" eaLnBrk="1" latinLnBrk="0" hangingPunct="1">
        <a:defRPr sz="2000" kern="1200">
          <a:solidFill>
            <a:schemeClr val="tx1"/>
          </a:solidFill>
          <a:latin typeface="+mn-lt"/>
          <a:ea typeface="+mn-ea"/>
          <a:cs typeface="+mn-cs"/>
        </a:defRPr>
      </a:lvl3pPr>
      <a:lvl4pPr marL="1523962" algn="l" defTabSz="1015975" rtl="0" eaLnBrk="1" latinLnBrk="0" hangingPunct="1">
        <a:defRPr sz="2000" kern="1200">
          <a:solidFill>
            <a:schemeClr val="tx1"/>
          </a:solidFill>
          <a:latin typeface="+mn-lt"/>
          <a:ea typeface="+mn-ea"/>
          <a:cs typeface="+mn-cs"/>
        </a:defRPr>
      </a:lvl4pPr>
      <a:lvl5pPr marL="2031949" algn="l" defTabSz="1015975" rtl="0" eaLnBrk="1" latinLnBrk="0" hangingPunct="1">
        <a:defRPr sz="2000" kern="1200">
          <a:solidFill>
            <a:schemeClr val="tx1"/>
          </a:solidFill>
          <a:latin typeface="+mn-lt"/>
          <a:ea typeface="+mn-ea"/>
          <a:cs typeface="+mn-cs"/>
        </a:defRPr>
      </a:lvl5pPr>
      <a:lvl6pPr marL="2539937" algn="l" defTabSz="1015975" rtl="0" eaLnBrk="1" latinLnBrk="0" hangingPunct="1">
        <a:defRPr sz="2000" kern="1200">
          <a:solidFill>
            <a:schemeClr val="tx1"/>
          </a:solidFill>
          <a:latin typeface="+mn-lt"/>
          <a:ea typeface="+mn-ea"/>
          <a:cs typeface="+mn-cs"/>
        </a:defRPr>
      </a:lvl6pPr>
      <a:lvl7pPr marL="3047924" algn="l" defTabSz="1015975" rtl="0" eaLnBrk="1" latinLnBrk="0" hangingPunct="1">
        <a:defRPr sz="2000" kern="1200">
          <a:solidFill>
            <a:schemeClr val="tx1"/>
          </a:solidFill>
          <a:latin typeface="+mn-lt"/>
          <a:ea typeface="+mn-ea"/>
          <a:cs typeface="+mn-cs"/>
        </a:defRPr>
      </a:lvl7pPr>
      <a:lvl8pPr marL="3555911" algn="l" defTabSz="1015975" rtl="0" eaLnBrk="1" latinLnBrk="0" hangingPunct="1">
        <a:defRPr sz="2000" kern="1200">
          <a:solidFill>
            <a:schemeClr val="tx1"/>
          </a:solidFill>
          <a:latin typeface="+mn-lt"/>
          <a:ea typeface="+mn-ea"/>
          <a:cs typeface="+mn-cs"/>
        </a:defRPr>
      </a:lvl8pPr>
      <a:lvl9pPr marL="4063898" algn="l" defTabSz="1015975" rtl="0" eaLnBrk="1" latinLnBrk="0" hangingPunct="1">
        <a:defRPr sz="20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21.emf"/><Relationship Id="rId4" Type="http://schemas.openxmlformats.org/officeDocument/2006/relationships/oleObject" Target="../embeddings/oleObject1.bin"/></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NULL"/><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0.emf"/><Relationship Id="rId5" Type="http://schemas.openxmlformats.org/officeDocument/2006/relationships/image" Target="NULL"/><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hyperlink" Target="https://subversion.xray.aps.anl.gov/trac/pyGSAS/wiki/InstallWindows" TargetMode="External"/><Relationship Id="rId7"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hyperlink" Target="http://www.rmcprofile.org/" TargetMode="External"/><Relationship Id="rId5" Type="http://schemas.openxmlformats.org/officeDocument/2006/relationships/hyperlink" Target="https://www.ill.eu/sites/fullprof/" TargetMode="External"/><Relationship Id="rId4" Type="http://schemas.openxmlformats.org/officeDocument/2006/relationships/hyperlink" Target="https://z-code-software.com/"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6.jpeg"/><Relationship Id="rId5" Type="http://schemas.openxmlformats.org/officeDocument/2006/relationships/image" Target="../media/image35.jpg"/><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8" Type="http://schemas.openxmlformats.org/officeDocument/2006/relationships/image" Target="../media/image40.jpg"/><Relationship Id="rId3" Type="http://schemas.openxmlformats.org/officeDocument/2006/relationships/slideLayout" Target="../slideLayouts/slideLayout2.xml"/><Relationship Id="rId7" Type="http://schemas.openxmlformats.org/officeDocument/2006/relationships/image" Target="../media/image39.png"/><Relationship Id="rId12" Type="http://schemas.openxmlformats.org/officeDocument/2006/relationships/image" Target="../media/image44.jpg"/><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38.jpg"/><Relationship Id="rId11" Type="http://schemas.openxmlformats.org/officeDocument/2006/relationships/image" Target="../media/image43.jpg"/><Relationship Id="rId5" Type="http://schemas.openxmlformats.org/officeDocument/2006/relationships/image" Target="../media/image37.png"/><Relationship Id="rId10" Type="http://schemas.openxmlformats.org/officeDocument/2006/relationships/image" Target="../media/image42.png"/><Relationship Id="rId4" Type="http://schemas.openxmlformats.org/officeDocument/2006/relationships/notesSlide" Target="../notesSlides/notesSlide18.xml"/><Relationship Id="rId9" Type="http://schemas.openxmlformats.org/officeDocument/2006/relationships/image" Target="../media/image41.jpg"/></Relationships>
</file>

<file path=ppt/slides/_rels/slide1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48.png"/></Relationships>
</file>

<file path=ppt/slides/_rels/slide21.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57.jpeg"/><Relationship Id="rId3" Type="http://schemas.openxmlformats.org/officeDocument/2006/relationships/notesSlide" Target="../notesSlides/notesSlide21.xml"/><Relationship Id="rId7" Type="http://schemas.openxmlformats.org/officeDocument/2006/relationships/image" Target="../media/image51.emf"/><Relationship Id="rId12" Type="http://schemas.openxmlformats.org/officeDocument/2006/relationships/image" Target="../media/image56.jpeg"/><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oleObject" Target="../embeddings/oleObject3.bin"/><Relationship Id="rId11" Type="http://schemas.openxmlformats.org/officeDocument/2006/relationships/image" Target="../media/image55.png"/><Relationship Id="rId5" Type="http://schemas.openxmlformats.org/officeDocument/2006/relationships/image" Target="../media/image50.emf"/><Relationship Id="rId10" Type="http://schemas.openxmlformats.org/officeDocument/2006/relationships/image" Target="../media/image54.png"/><Relationship Id="rId4" Type="http://schemas.openxmlformats.org/officeDocument/2006/relationships/oleObject" Target="../embeddings/oleObject2.bin"/><Relationship Id="rId9" Type="http://schemas.openxmlformats.org/officeDocument/2006/relationships/image" Target="../media/image53.png"/></Relationships>
</file>

<file path=ppt/slides/_rels/slide22.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hyperlink" Target="mailto:hnjm6178@163.com"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2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chart" Target="../charts/chart2.xml"/></Relationships>
</file>

<file path=ppt/slides/_rels/slide24.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chart" Target="../charts/chart4.xml"/></Relationships>
</file>

<file path=ppt/slides/_rels/slide2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64.png"/></Relationships>
</file>

<file path=ppt/slides/_rels/slide2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66.png"/></Relationships>
</file>

<file path=ppt/slides/_rels/slide28.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67.png"/><Relationship Id="rId7" Type="http://schemas.openxmlformats.org/officeDocument/2006/relationships/image" Target="../media/image71.pn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 Id="rId9" Type="http://schemas.openxmlformats.org/officeDocument/2006/relationships/hyperlink" Target="https://user.csns.ihep.ac.cn/" TargetMode="Externa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6.emf"/><Relationship Id="rId5" Type="http://schemas.openxmlformats.org/officeDocument/2006/relationships/image" Target="../media/image120.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副标题 2">
            <a:extLst>
              <a:ext uri="{FF2B5EF4-FFF2-40B4-BE49-F238E27FC236}">
                <a16:creationId xmlns:a16="http://schemas.microsoft.com/office/drawing/2014/main" id="{5564F54D-7A90-40F1-B684-07A81FDBDDDF}"/>
              </a:ext>
            </a:extLst>
          </p:cNvPr>
          <p:cNvSpPr>
            <a:spLocks noGrp="1"/>
          </p:cNvSpPr>
          <p:nvPr>
            <p:ph type="subTitle" idx="1"/>
          </p:nvPr>
        </p:nvSpPr>
        <p:spPr>
          <a:xfrm>
            <a:off x="1717431" y="4473173"/>
            <a:ext cx="9144000" cy="1668231"/>
          </a:xfrm>
        </p:spPr>
        <p:txBody>
          <a:bodyPr>
            <a:normAutofit fontScale="92500" lnSpcReduction="20000"/>
          </a:bodyPr>
          <a:lstStyle/>
          <a:p>
            <a:r>
              <a:rPr lang="en-US" altLang="zh-CN" b="1" dirty="0" err="1">
                <a:latin typeface="Times New Roman" panose="02020603050405020304" pitchFamily="18" charset="0"/>
                <a:cs typeface="Times New Roman" panose="02020603050405020304" pitchFamily="18" charset="0"/>
              </a:rPr>
              <a:t>Huaican</a:t>
            </a:r>
            <a:r>
              <a:rPr lang="en-US" altLang="zh-CN" b="1" dirty="0">
                <a:latin typeface="Times New Roman" panose="02020603050405020304" pitchFamily="18" charset="0"/>
                <a:cs typeface="Times New Roman" panose="02020603050405020304" pitchFamily="18" charset="0"/>
              </a:rPr>
              <a:t> Chen</a:t>
            </a:r>
          </a:p>
          <a:p>
            <a:r>
              <a:rPr lang="en-US" altLang="zh-CN" b="1" dirty="0">
                <a:latin typeface="Times New Roman" panose="02020603050405020304" pitchFamily="18" charset="0"/>
                <a:cs typeface="Times New Roman" panose="02020603050405020304" pitchFamily="18" charset="0"/>
              </a:rPr>
              <a:t>On behalf of MPI group</a:t>
            </a:r>
          </a:p>
          <a:p>
            <a:endParaRPr lang="en-US" altLang="zh-CN" b="1" dirty="0">
              <a:latin typeface="Times New Roman" panose="02020603050405020304" pitchFamily="18" charset="0"/>
              <a:cs typeface="Times New Roman" panose="02020603050405020304" pitchFamily="18" charset="0"/>
            </a:endParaRPr>
          </a:p>
          <a:p>
            <a:pPr algn="ctr">
              <a:lnSpc>
                <a:spcPct val="130000"/>
              </a:lnSpc>
            </a:pPr>
            <a:r>
              <a:rPr lang="en-US" altLang="ja-JP" sz="2400" b="1" dirty="0">
                <a:latin typeface="Times New Roman" panose="02020603050405020304" pitchFamily="18" charset="0"/>
                <a:cs typeface="Times New Roman" panose="02020603050405020304" pitchFamily="18" charset="0"/>
                <a:sym typeface="+mn-lt"/>
              </a:rPr>
              <a:t>Institute of High Energy Physics of Chinese Academy of Sciences</a:t>
            </a:r>
          </a:p>
          <a:p>
            <a:pPr algn="ctr">
              <a:lnSpc>
                <a:spcPct val="130000"/>
              </a:lnSpc>
            </a:pPr>
            <a:endParaRPr lang="en-US" altLang="ja-JP" sz="2400" b="1" dirty="0">
              <a:latin typeface="Times New Roman" panose="02020603050405020304" pitchFamily="18" charset="0"/>
              <a:cs typeface="Times New Roman" panose="02020603050405020304" pitchFamily="18" charset="0"/>
              <a:sym typeface="+mn-lt"/>
            </a:endParaRPr>
          </a:p>
          <a:p>
            <a:endParaRPr lang="en-US" altLang="zh-CN" b="1" dirty="0">
              <a:latin typeface="Times New Roman" panose="02020603050405020304" pitchFamily="18" charset="0"/>
              <a:cs typeface="Times New Roman" panose="02020603050405020304" pitchFamily="18" charset="0"/>
            </a:endParaRPr>
          </a:p>
          <a:p>
            <a:endParaRPr lang="zh-CN" altLang="en-US" b="1" dirty="0">
              <a:latin typeface="Times New Roman" panose="02020603050405020304" pitchFamily="18" charset="0"/>
              <a:cs typeface="Times New Roman" panose="02020603050405020304" pitchFamily="18" charset="0"/>
            </a:endParaRPr>
          </a:p>
        </p:txBody>
      </p:sp>
      <p:sp>
        <p:nvSpPr>
          <p:cNvPr id="5" name="文本框 4">
            <a:extLst>
              <a:ext uri="{FF2B5EF4-FFF2-40B4-BE49-F238E27FC236}">
                <a16:creationId xmlns:a16="http://schemas.microsoft.com/office/drawing/2014/main" id="{B626B588-CAF3-4134-85F2-761DEFB89939}"/>
              </a:ext>
            </a:extLst>
          </p:cNvPr>
          <p:cNvSpPr txBox="1"/>
          <p:nvPr/>
        </p:nvSpPr>
        <p:spPr>
          <a:xfrm>
            <a:off x="2267683" y="6463682"/>
            <a:ext cx="8400317" cy="369332"/>
          </a:xfrm>
          <a:prstGeom prst="rect">
            <a:avLst/>
          </a:prstGeom>
          <a:noFill/>
        </p:spPr>
        <p:txBody>
          <a:bodyPr wrap="square">
            <a:spAutoFit/>
          </a:bodyPr>
          <a:lstStyle/>
          <a:p>
            <a:r>
              <a:rPr lang="en-US" altLang="zh-CN" b="0" i="0" dirty="0">
                <a:solidFill>
                  <a:srgbClr val="6E6E6E"/>
                </a:solidFill>
                <a:effectLst/>
                <a:latin typeface="Roboto" panose="02000000000000000000" pitchFamily="2" charset="0"/>
              </a:rPr>
              <a:t>International Collaboration on Advanced Neutron Sources XXV, Sweden, 2026</a:t>
            </a:r>
            <a:endParaRPr lang="zh-CN" altLang="en-US" dirty="0"/>
          </a:p>
        </p:txBody>
      </p:sp>
      <p:pic>
        <p:nvPicPr>
          <p:cNvPr id="6" name="图片 5">
            <a:extLst>
              <a:ext uri="{FF2B5EF4-FFF2-40B4-BE49-F238E27FC236}">
                <a16:creationId xmlns:a16="http://schemas.microsoft.com/office/drawing/2014/main" id="{B84C8677-A36F-4299-A2E6-075DB2FF0593}"/>
              </a:ext>
            </a:extLst>
          </p:cNvPr>
          <p:cNvPicPr>
            <a:picLocks noChangeAspect="1"/>
          </p:cNvPicPr>
          <p:nvPr/>
        </p:nvPicPr>
        <p:blipFill rotWithShape="1">
          <a:blip r:embed="rId3"/>
          <a:srcRect/>
          <a:stretch>
            <a:fillRect/>
          </a:stretch>
        </p:blipFill>
        <p:spPr>
          <a:xfrm>
            <a:off x="2" y="1"/>
            <a:ext cx="12218671" cy="3353435"/>
          </a:xfrm>
          <a:prstGeom prst="rect">
            <a:avLst/>
          </a:prstGeom>
        </p:spPr>
      </p:pic>
      <p:pic>
        <p:nvPicPr>
          <p:cNvPr id="7" name="Picture 1" descr="C:\Users\thinkpad\Desktop\赵晶石\微信图片_20191009143433.png">
            <a:extLst>
              <a:ext uri="{FF2B5EF4-FFF2-40B4-BE49-F238E27FC236}">
                <a16:creationId xmlns:a16="http://schemas.microsoft.com/office/drawing/2014/main" id="{0394BC13-4547-4FCE-8022-912E01593DA7}"/>
              </a:ext>
            </a:extLst>
          </p:cNvPr>
          <p:cNvPicPr>
            <a:picLocks noChangeAspect="1" noChangeArrowheads="1"/>
          </p:cNvPicPr>
          <p:nvPr/>
        </p:nvPicPr>
        <p:blipFill>
          <a:blip r:embed="rId4" cstate="print"/>
          <a:srcRect/>
          <a:stretch>
            <a:fillRect/>
          </a:stretch>
        </p:blipFill>
        <p:spPr bwMode="auto">
          <a:xfrm>
            <a:off x="341126" y="156590"/>
            <a:ext cx="711835" cy="721995"/>
          </a:xfrm>
          <a:prstGeom prst="rect">
            <a:avLst/>
          </a:prstGeom>
          <a:noFill/>
          <a:effectLst>
            <a:innerShdw blurRad="63500" dist="50800" dir="13500000">
              <a:prstClr val="black">
                <a:alpha val="50000"/>
              </a:prstClr>
            </a:innerShdw>
          </a:effectLst>
        </p:spPr>
      </p:pic>
      <p:pic>
        <p:nvPicPr>
          <p:cNvPr id="8" name="图片 7" descr="所logoPNG.png">
            <a:extLst>
              <a:ext uri="{FF2B5EF4-FFF2-40B4-BE49-F238E27FC236}">
                <a16:creationId xmlns:a16="http://schemas.microsoft.com/office/drawing/2014/main" id="{D2E00F4B-D431-48EB-996B-DD769CD4FFEE}"/>
              </a:ext>
            </a:extLst>
          </p:cNvPr>
          <p:cNvPicPr>
            <a:picLocks noChangeAspect="1"/>
          </p:cNvPicPr>
          <p:nvPr/>
        </p:nvPicPr>
        <p:blipFill>
          <a:blip r:embed="rId5" cstate="print"/>
          <a:stretch>
            <a:fillRect/>
          </a:stretch>
        </p:blipFill>
        <p:spPr>
          <a:xfrm>
            <a:off x="1141349" y="221678"/>
            <a:ext cx="989965" cy="591820"/>
          </a:xfrm>
          <a:prstGeom prst="rect">
            <a:avLst/>
          </a:prstGeom>
          <a:effectLst>
            <a:innerShdw blurRad="63500" dist="50800" dir="13500000">
              <a:prstClr val="black">
                <a:alpha val="50000"/>
              </a:prstClr>
            </a:innerShdw>
          </a:effectLst>
        </p:spPr>
      </p:pic>
      <p:pic>
        <p:nvPicPr>
          <p:cNvPr id="9" name="图片 18" descr="图片1副本">
            <a:extLst>
              <a:ext uri="{FF2B5EF4-FFF2-40B4-BE49-F238E27FC236}">
                <a16:creationId xmlns:a16="http://schemas.microsoft.com/office/drawing/2014/main" id="{8A506171-950A-45AE-A99B-01B5D998D0A9}"/>
              </a:ext>
            </a:extLst>
          </p:cNvPr>
          <p:cNvPicPr>
            <a:picLocks noChangeAspect="1"/>
          </p:cNvPicPr>
          <p:nvPr/>
        </p:nvPicPr>
        <p:blipFill>
          <a:blip r:embed="rId6" cstate="print"/>
          <a:srcRect/>
          <a:stretch>
            <a:fillRect/>
          </a:stretch>
        </p:blipFill>
        <p:spPr bwMode="auto">
          <a:xfrm>
            <a:off x="2171451" y="274064"/>
            <a:ext cx="919480" cy="487045"/>
          </a:xfrm>
          <a:prstGeom prst="rect">
            <a:avLst/>
          </a:prstGeom>
          <a:noFill/>
          <a:ln w="9525">
            <a:noFill/>
            <a:miter lim="800000"/>
            <a:headEnd/>
            <a:tailEnd/>
          </a:ln>
          <a:effectLst>
            <a:innerShdw blurRad="63500" dist="50800" dir="13500000">
              <a:prstClr val="black">
                <a:alpha val="50000"/>
              </a:prstClr>
            </a:innerShdw>
          </a:effectLst>
        </p:spPr>
      </p:pic>
      <p:sp>
        <p:nvSpPr>
          <p:cNvPr id="10" name="文本框 9">
            <a:extLst>
              <a:ext uri="{FF2B5EF4-FFF2-40B4-BE49-F238E27FC236}">
                <a16:creationId xmlns:a16="http://schemas.microsoft.com/office/drawing/2014/main" id="{E393802D-6A3E-4681-82D5-5514919AFF1C}"/>
              </a:ext>
            </a:extLst>
          </p:cNvPr>
          <p:cNvSpPr txBox="1"/>
          <p:nvPr/>
        </p:nvSpPr>
        <p:spPr>
          <a:xfrm>
            <a:off x="341126" y="3504565"/>
            <a:ext cx="11730712" cy="646331"/>
          </a:xfrm>
          <a:prstGeom prst="rect">
            <a:avLst/>
          </a:prstGeom>
          <a:noFill/>
        </p:spPr>
        <p:txBody>
          <a:bodyPr wrap="square">
            <a:spAutoFit/>
          </a:bodyPr>
          <a:lstStyle/>
          <a:p>
            <a:pPr algn="ctr"/>
            <a:r>
              <a:rPr lang="en-US" altLang="zh-CN" sz="3600" b="1" dirty="0">
                <a:latin typeface="Times New Roman" panose="02020603050405020304" pitchFamily="18" charset="0"/>
                <a:cs typeface="Times New Roman" panose="02020603050405020304" pitchFamily="18" charset="0"/>
              </a:rPr>
              <a:t>The Progress of the Multi-Physics Instrument at CSNS</a:t>
            </a:r>
            <a:endParaRPr lang="zh-CN" altLang="en-US" sz="3600" b="1" dirty="0"/>
          </a:p>
        </p:txBody>
      </p:sp>
    </p:spTree>
    <p:extLst>
      <p:ext uri="{BB962C8B-B14F-4D97-AF65-F5344CB8AC3E}">
        <p14:creationId xmlns:p14="http://schemas.microsoft.com/office/powerpoint/2010/main" val="12832262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5">
            <a:extLst>
              <a:ext uri="{FF2B5EF4-FFF2-40B4-BE49-F238E27FC236}">
                <a16:creationId xmlns:a16="http://schemas.microsoft.com/office/drawing/2014/main" id="{41300112-9982-4EF6-B839-EE030AB15C94}"/>
              </a:ext>
            </a:extLst>
          </p:cNvPr>
          <p:cNvSpPr txBox="1">
            <a:spLocks noChangeArrowheads="1"/>
          </p:cNvSpPr>
          <p:nvPr/>
        </p:nvSpPr>
        <p:spPr bwMode="auto">
          <a:xfrm>
            <a:off x="209550" y="843677"/>
            <a:ext cx="11772900" cy="5170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r>
              <a:rPr lang="en-US" altLang="zh-CN" sz="2400" b="1" dirty="0">
                <a:solidFill>
                  <a:srgbClr val="C00000"/>
                </a:solidFill>
                <a:latin typeface="Times New Roman" panose="02020603050405020304" pitchFamily="18" charset="0"/>
              </a:rPr>
              <a:t>Science Goals </a:t>
            </a:r>
            <a:r>
              <a:rPr lang="zh-CN" altLang="en-US" sz="2400" b="1" dirty="0">
                <a:solidFill>
                  <a:srgbClr val="C00000"/>
                </a:solidFill>
                <a:latin typeface="Times New Roman" panose="02020603050405020304" pitchFamily="18" charset="0"/>
              </a:rPr>
              <a:t>：</a:t>
            </a:r>
            <a:r>
              <a:rPr lang="en-US" altLang="zh-CN" sz="2400" b="1" dirty="0">
                <a:solidFill>
                  <a:srgbClr val="C00000"/>
                </a:solidFill>
                <a:latin typeface="Times New Roman" panose="02020603050405020304" pitchFamily="18" charset="0"/>
              </a:rPr>
              <a:t>(including but not limited to)</a:t>
            </a:r>
          </a:p>
          <a:p>
            <a:pPr>
              <a:lnSpc>
                <a:spcPct val="150000"/>
              </a:lnSpc>
              <a:spcBef>
                <a:spcPct val="0"/>
              </a:spcBef>
              <a:buFont typeface="Arial Narrow" panose="020B0606020202030204" pitchFamily="34" charset="0"/>
              <a:buChar char="−"/>
            </a:pPr>
            <a:r>
              <a:rPr lang="en-US" altLang="zh-CN" sz="2400" b="1" dirty="0">
                <a:latin typeface="Times New Roman" panose="02020603050405020304" pitchFamily="18" charset="0"/>
              </a:rPr>
              <a:t>  In situ measurement of the structure of the materials under the different or extreme environment</a:t>
            </a:r>
            <a:r>
              <a:rPr lang="zh-CN" altLang="en-US" sz="2400" b="1" dirty="0">
                <a:latin typeface="Times New Roman" panose="02020603050405020304" pitchFamily="18" charset="0"/>
              </a:rPr>
              <a:t>；</a:t>
            </a:r>
            <a:endParaRPr lang="en-US" altLang="zh-CN" sz="2400" b="1" dirty="0">
              <a:latin typeface="Times New Roman" panose="02020603050405020304" pitchFamily="18" charset="0"/>
            </a:endParaRPr>
          </a:p>
          <a:p>
            <a:pPr>
              <a:lnSpc>
                <a:spcPct val="150000"/>
              </a:lnSpc>
              <a:spcBef>
                <a:spcPct val="0"/>
              </a:spcBef>
              <a:buFont typeface="Arial Narrow" panose="020B0606020202030204" pitchFamily="34" charset="0"/>
              <a:buChar char="−"/>
            </a:pPr>
            <a:r>
              <a:rPr lang="en-US" altLang="zh-CN" sz="2400" b="1" dirty="0">
                <a:latin typeface="Times New Roman" panose="02020603050405020304" pitchFamily="18" charset="0"/>
              </a:rPr>
              <a:t>  In situ measurement of the metallic glasses under different temperature and pressure</a:t>
            </a:r>
            <a:r>
              <a:rPr lang="zh-CN" altLang="en-US" sz="2400" b="1" dirty="0">
                <a:latin typeface="Times New Roman" panose="02020603050405020304" pitchFamily="18" charset="0"/>
              </a:rPr>
              <a:t>；</a:t>
            </a:r>
            <a:endParaRPr lang="en-US" altLang="zh-CN" sz="2400" b="1" dirty="0">
              <a:latin typeface="Times New Roman" panose="02020603050405020304" pitchFamily="18" charset="0"/>
            </a:endParaRPr>
          </a:p>
          <a:p>
            <a:pPr>
              <a:lnSpc>
                <a:spcPct val="150000"/>
              </a:lnSpc>
              <a:spcBef>
                <a:spcPct val="0"/>
              </a:spcBef>
              <a:buFont typeface="Arial Narrow" panose="020B0606020202030204" pitchFamily="34" charset="0"/>
              <a:buChar char="−"/>
            </a:pPr>
            <a:r>
              <a:rPr lang="en-US" altLang="zh-CN" sz="2400" b="1" dirty="0">
                <a:latin typeface="Times New Roman" panose="02020603050405020304" pitchFamily="18" charset="0"/>
              </a:rPr>
              <a:t> Determination of the structure of liquids, function materials, engineering materials, high-entropy alloys, and completely unknown materials</a:t>
            </a:r>
            <a:r>
              <a:rPr lang="zh-CN" altLang="en-US" sz="2400" b="1" dirty="0">
                <a:latin typeface="Times New Roman" panose="02020603050405020304" pitchFamily="18" charset="0"/>
              </a:rPr>
              <a:t>；</a:t>
            </a:r>
            <a:endParaRPr lang="en-US" altLang="zh-CN" sz="2400" b="1" dirty="0">
              <a:latin typeface="Times New Roman" panose="02020603050405020304" pitchFamily="18" charset="0"/>
            </a:endParaRPr>
          </a:p>
          <a:p>
            <a:pPr>
              <a:lnSpc>
                <a:spcPct val="150000"/>
              </a:lnSpc>
              <a:spcBef>
                <a:spcPct val="0"/>
              </a:spcBef>
              <a:buFont typeface="Arial Narrow" panose="020B0606020202030204" pitchFamily="34" charset="0"/>
              <a:buChar char="−"/>
            </a:pPr>
            <a:r>
              <a:rPr lang="en-US" altLang="zh-CN" sz="2400" b="1" dirty="0">
                <a:latin typeface="Times New Roman" panose="02020603050405020304" pitchFamily="18" charset="0"/>
              </a:rPr>
              <a:t>  Determination of the material transition state under the extreme conditions</a:t>
            </a:r>
            <a:r>
              <a:rPr lang="zh-CN" altLang="en-US" sz="2400" b="1" dirty="0">
                <a:latin typeface="Times New Roman" panose="02020603050405020304" pitchFamily="18" charset="0"/>
              </a:rPr>
              <a:t>；</a:t>
            </a:r>
            <a:endParaRPr lang="en-US" altLang="zh-CN" sz="2400" b="1" dirty="0">
              <a:latin typeface="Times New Roman" panose="02020603050405020304" pitchFamily="18" charset="0"/>
            </a:endParaRPr>
          </a:p>
          <a:p>
            <a:pPr>
              <a:lnSpc>
                <a:spcPct val="150000"/>
              </a:lnSpc>
              <a:spcBef>
                <a:spcPct val="0"/>
              </a:spcBef>
              <a:buFont typeface="Arial Narrow" panose="020B0606020202030204" pitchFamily="34" charset="0"/>
              <a:buChar char="−"/>
            </a:pPr>
            <a:r>
              <a:rPr lang="en-US" altLang="zh-CN" sz="2400" b="1" dirty="0">
                <a:latin typeface="Times New Roman" panose="02020603050405020304" pitchFamily="18" charset="0"/>
              </a:rPr>
              <a:t> Nano structure measurement and effect of environment on nano-structure</a:t>
            </a:r>
          </a:p>
          <a:p>
            <a:pPr>
              <a:lnSpc>
                <a:spcPct val="150000"/>
              </a:lnSpc>
              <a:spcBef>
                <a:spcPct val="0"/>
              </a:spcBef>
              <a:buFont typeface="Arial Narrow" panose="020B0606020202030204" pitchFamily="34" charset="0"/>
              <a:buChar char="−"/>
            </a:pPr>
            <a:r>
              <a:rPr lang="en-US" altLang="zh-CN" sz="2400" b="1" dirty="0">
                <a:latin typeface="Times New Roman" panose="02020603050405020304" pitchFamily="18" charset="0"/>
                <a:ea typeface="华文楷体" panose="02010600040101010101" pitchFamily="2" charset="-122"/>
              </a:rPr>
              <a:t>……..</a:t>
            </a:r>
            <a:endParaRPr lang="en-US" altLang="zh-CN" sz="2400" b="1" dirty="0">
              <a:ea typeface="华文楷体" panose="02010600040101010101" pitchFamily="2" charset="-122"/>
            </a:endParaRPr>
          </a:p>
          <a:p>
            <a:pPr eaLnBrk="1" hangingPunct="1">
              <a:spcBef>
                <a:spcPct val="0"/>
              </a:spcBef>
              <a:buFontTx/>
              <a:buNone/>
            </a:pPr>
            <a:endParaRPr lang="zh-CN" altLang="en-US" sz="1800" b="1" dirty="0">
              <a:solidFill>
                <a:srgbClr val="C00000"/>
              </a:solidFill>
              <a:ea typeface="华文楷体" panose="02010600040101010101" pitchFamily="2" charset="-122"/>
            </a:endParaRPr>
          </a:p>
        </p:txBody>
      </p:sp>
      <p:sp>
        <p:nvSpPr>
          <p:cNvPr id="4" name="文本框 3">
            <a:extLst>
              <a:ext uri="{FF2B5EF4-FFF2-40B4-BE49-F238E27FC236}">
                <a16:creationId xmlns:a16="http://schemas.microsoft.com/office/drawing/2014/main" id="{C1BED859-592D-448C-A0EA-7BB81B4CF8B2}"/>
              </a:ext>
            </a:extLst>
          </p:cNvPr>
          <p:cNvSpPr txBox="1"/>
          <p:nvPr/>
        </p:nvSpPr>
        <p:spPr>
          <a:xfrm>
            <a:off x="427086" y="5955644"/>
            <a:ext cx="11555364" cy="461665"/>
          </a:xfrm>
          <a:prstGeom prst="rect">
            <a:avLst/>
          </a:prstGeom>
          <a:noFill/>
        </p:spPr>
        <p:txBody>
          <a:bodyPr wrap="square" rtlCol="0">
            <a:spAutoFit/>
          </a:bodyPr>
          <a:lstStyle/>
          <a:p>
            <a:pPr algn="ctr"/>
            <a:r>
              <a:rPr lang="en-US" altLang="zh-CN" sz="2400" b="1" dirty="0">
                <a:solidFill>
                  <a:srgbClr val="C00000"/>
                </a:solidFill>
                <a:latin typeface="Times New Roman" panose="02020603050405020304" pitchFamily="18" charset="0"/>
                <a:cs typeface="Times New Roman" panose="02020603050405020304" pitchFamily="18" charset="0"/>
              </a:rPr>
              <a:t>Provide the platform for the material research on ordered and disordered material</a:t>
            </a:r>
            <a:endParaRPr lang="zh-CN" altLang="en-US" sz="2400" b="1" dirty="0">
              <a:solidFill>
                <a:srgbClr val="C00000"/>
              </a:solidFill>
              <a:latin typeface="Times New Roman" panose="02020603050405020304" pitchFamily="18" charset="0"/>
              <a:cs typeface="Times New Roman" panose="02020603050405020304" pitchFamily="18" charset="0"/>
            </a:endParaRPr>
          </a:p>
        </p:txBody>
      </p:sp>
      <p:sp>
        <p:nvSpPr>
          <p:cNvPr id="5" name="标题 1">
            <a:extLst>
              <a:ext uri="{FF2B5EF4-FFF2-40B4-BE49-F238E27FC236}">
                <a16:creationId xmlns:a16="http://schemas.microsoft.com/office/drawing/2014/main" id="{1EE189CD-FEF4-4A22-B28E-CDEE938472ED}"/>
              </a:ext>
            </a:extLst>
          </p:cNvPr>
          <p:cNvSpPr txBox="1">
            <a:spLocks/>
          </p:cNvSpPr>
          <p:nvPr/>
        </p:nvSpPr>
        <p:spPr>
          <a:xfrm>
            <a:off x="442787" y="160661"/>
            <a:ext cx="9812383" cy="51086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a:r>
              <a:rPr lang="en-US" altLang="zh-CN" sz="3200" b="1" dirty="0">
                <a:latin typeface="Times New Roman" panose="02020603050405020304" pitchFamily="18" charset="0"/>
                <a:ea typeface="黑体" panose="02010609060101010101" pitchFamily="49" charset="-122"/>
                <a:cs typeface="Times New Roman" panose="02020603050405020304" pitchFamily="18" charset="0"/>
              </a:rPr>
              <a:t>Brief</a:t>
            </a:r>
            <a:r>
              <a:rPr lang="zh-CN" altLang="en-US" sz="3200" b="1" dirty="0">
                <a:latin typeface="Times New Roman" panose="02020603050405020304" pitchFamily="18" charset="0"/>
                <a:ea typeface="黑体" panose="02010609060101010101" pitchFamily="49" charset="-122"/>
                <a:cs typeface="Times New Roman" panose="02020603050405020304" pitchFamily="18" charset="0"/>
              </a:rPr>
              <a:t> </a:t>
            </a:r>
            <a:r>
              <a:rPr lang="en-US" altLang="zh-CN" sz="3200" b="1" dirty="0">
                <a:latin typeface="Times New Roman" panose="02020603050405020304" pitchFamily="18" charset="0"/>
                <a:ea typeface="黑体" panose="02010609060101010101" pitchFamily="49" charset="-122"/>
                <a:cs typeface="Times New Roman" panose="02020603050405020304" pitchFamily="18" charset="0"/>
              </a:rPr>
              <a:t>introduction</a:t>
            </a:r>
            <a:endParaRPr lang="zh-CN" altLang="en-US" sz="3200" b="1" dirty="0">
              <a:solidFill>
                <a:srgbClr val="0070C0"/>
              </a:solidFill>
              <a:latin typeface="+mn-lt"/>
              <a:ea typeface="+mn-ea"/>
              <a:cs typeface="+mn-ea"/>
              <a:sym typeface="+mn-lt"/>
            </a:endParaRPr>
          </a:p>
        </p:txBody>
      </p:sp>
    </p:spTree>
    <p:extLst>
      <p:ext uri="{BB962C8B-B14F-4D97-AF65-F5344CB8AC3E}">
        <p14:creationId xmlns:p14="http://schemas.microsoft.com/office/powerpoint/2010/main" val="29508392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对象 3">
            <a:extLst>
              <a:ext uri="{FF2B5EF4-FFF2-40B4-BE49-F238E27FC236}">
                <a16:creationId xmlns:a16="http://schemas.microsoft.com/office/drawing/2014/main" id="{7E994DEE-F5F3-4088-BEB7-1876E3810159}"/>
              </a:ext>
            </a:extLst>
          </p:cNvPr>
          <p:cNvGraphicFramePr>
            <a:graphicFrameLocks noChangeAspect="1"/>
          </p:cNvGraphicFramePr>
          <p:nvPr>
            <p:extLst>
              <p:ext uri="{D42A27DB-BD31-4B8C-83A1-F6EECF244321}">
                <p14:modId xmlns:p14="http://schemas.microsoft.com/office/powerpoint/2010/main" val="3629761829"/>
              </p:ext>
            </p:extLst>
          </p:nvPr>
        </p:nvGraphicFramePr>
        <p:xfrm>
          <a:off x="484667" y="1680399"/>
          <a:ext cx="4626767" cy="3559887"/>
        </p:xfrm>
        <a:graphic>
          <a:graphicData uri="http://schemas.openxmlformats.org/presentationml/2006/ole">
            <mc:AlternateContent xmlns:mc="http://schemas.openxmlformats.org/markup-compatibility/2006">
              <mc:Choice xmlns:v="urn:schemas-microsoft-com:vml" Requires="v">
                <p:oleObj spid="_x0000_s1129" name="Graph" r:id="rId4" imgW="3920834" imgH="3000869" progId="Origin50.Graph">
                  <p:embed/>
                </p:oleObj>
              </mc:Choice>
              <mc:Fallback>
                <p:oleObj name="Graph" r:id="rId4" imgW="3920834" imgH="3000869" progId="Origin50.Graph">
                  <p:embed/>
                  <p:pic>
                    <p:nvPicPr>
                      <p:cNvPr id="4" name="对象 3">
                        <a:extLst>
                          <a:ext uri="{FF2B5EF4-FFF2-40B4-BE49-F238E27FC236}">
                            <a16:creationId xmlns:a16="http://schemas.microsoft.com/office/drawing/2014/main" id="{7E994DEE-F5F3-4088-BEB7-1876E3810159}"/>
                          </a:ext>
                        </a:extLst>
                      </p:cNvPr>
                      <p:cNvPicPr>
                        <a:picLocks noChangeAspect="1" noChangeArrowheads="1"/>
                      </p:cNvPicPr>
                      <p:nvPr/>
                    </p:nvPicPr>
                    <p:blipFill>
                      <a:blip r:embed="rId5"/>
                      <a:srcRect l="1645" t="7968" r="11406" b="4591"/>
                      <a:stretch>
                        <a:fillRect/>
                      </a:stretch>
                    </p:blipFill>
                    <p:spPr bwMode="auto">
                      <a:xfrm>
                        <a:off x="484667" y="1680399"/>
                        <a:ext cx="4626767" cy="3559887"/>
                      </a:xfrm>
                      <a:prstGeom prst="rect">
                        <a:avLst/>
                      </a:prstGeom>
                      <a:noFill/>
                    </p:spPr>
                  </p:pic>
                </p:oleObj>
              </mc:Fallback>
            </mc:AlternateContent>
          </a:graphicData>
        </a:graphic>
      </p:graphicFrame>
      <p:graphicFrame>
        <p:nvGraphicFramePr>
          <p:cNvPr id="6" name="表格 13">
            <a:extLst>
              <a:ext uri="{FF2B5EF4-FFF2-40B4-BE49-F238E27FC236}">
                <a16:creationId xmlns:a16="http://schemas.microsoft.com/office/drawing/2014/main" id="{5722B111-C2C0-4793-8B66-EA179D243416}"/>
              </a:ext>
            </a:extLst>
          </p:cNvPr>
          <p:cNvGraphicFramePr>
            <a:graphicFrameLocks noGrp="1"/>
          </p:cNvGraphicFramePr>
          <p:nvPr>
            <p:extLst>
              <p:ext uri="{D42A27DB-BD31-4B8C-83A1-F6EECF244321}">
                <p14:modId xmlns:p14="http://schemas.microsoft.com/office/powerpoint/2010/main" val="2989003750"/>
              </p:ext>
            </p:extLst>
          </p:nvPr>
        </p:nvGraphicFramePr>
        <p:xfrm>
          <a:off x="5557686" y="1764132"/>
          <a:ext cx="6149647" cy="3088369"/>
        </p:xfrm>
        <a:graphic>
          <a:graphicData uri="http://schemas.openxmlformats.org/drawingml/2006/table">
            <a:tbl>
              <a:tblPr firstRow="1" bandRow="1">
                <a:tableStyleId>{5C22544A-7EE6-4342-B048-85BDC9FD1C3A}</a:tableStyleId>
              </a:tblPr>
              <a:tblGrid>
                <a:gridCol w="3529737">
                  <a:extLst>
                    <a:ext uri="{9D8B030D-6E8A-4147-A177-3AD203B41FA5}">
                      <a16:colId xmlns:a16="http://schemas.microsoft.com/office/drawing/2014/main" val="2058153980"/>
                    </a:ext>
                  </a:extLst>
                </a:gridCol>
                <a:gridCol w="2619910">
                  <a:extLst>
                    <a:ext uri="{9D8B030D-6E8A-4147-A177-3AD203B41FA5}">
                      <a16:colId xmlns:a16="http://schemas.microsoft.com/office/drawing/2014/main" val="4036326124"/>
                    </a:ext>
                  </a:extLst>
                </a:gridCol>
              </a:tblGrid>
              <a:tr h="578719">
                <a:tc>
                  <a:txBody>
                    <a:bodyPr/>
                    <a:lstStyle/>
                    <a:p>
                      <a:pPr algn="ctr"/>
                      <a:r>
                        <a:rPr lang="en-US" altLang="zh-CN" sz="1800" dirty="0">
                          <a:latin typeface="微软雅黑" panose="020B0503020204020204" pitchFamily="34" charset="-122"/>
                          <a:ea typeface="微软雅黑" panose="020B0503020204020204" pitchFamily="34" charset="-122"/>
                        </a:rPr>
                        <a:t>Beam power</a:t>
                      </a:r>
                      <a:endParaRPr lang="zh-CN" altLang="en-US" sz="1800" dirty="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ctr"/>
                      <a:r>
                        <a:rPr lang="en-US" altLang="zh-CN" sz="1800" dirty="0">
                          <a:latin typeface="微软雅黑" panose="020B0503020204020204" pitchFamily="34" charset="-122"/>
                          <a:ea typeface="微软雅黑" panose="020B0503020204020204" pitchFamily="34" charset="-122"/>
                        </a:rPr>
                        <a:t>Neutron flux</a:t>
                      </a:r>
                      <a:endParaRPr lang="zh-CN" altLang="en-US" sz="1800" dirty="0">
                        <a:latin typeface="微软雅黑" panose="020B0503020204020204" pitchFamily="34" charset="-122"/>
                        <a:ea typeface="微软雅黑" panose="020B0503020204020204" pitchFamily="34" charset="-122"/>
                      </a:endParaRPr>
                    </a:p>
                  </a:txBody>
                  <a:tcPr marL="121920" marR="121920" marT="60960" marB="60960" anchor="ctr"/>
                </a:tc>
                <a:extLst>
                  <a:ext uri="{0D108BD9-81ED-4DB2-BD59-A6C34878D82A}">
                    <a16:rowId xmlns:a16="http://schemas.microsoft.com/office/drawing/2014/main" val="2182171867"/>
                  </a:ext>
                </a:extLst>
              </a:tr>
              <a:tr h="578719">
                <a:tc>
                  <a:txBody>
                    <a:bodyPr/>
                    <a:lstStyle/>
                    <a:p>
                      <a:pPr algn="ctr"/>
                      <a:r>
                        <a:rPr lang="en-US" altLang="zh-CN" sz="1800" b="1"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CSNS@100kW</a:t>
                      </a:r>
                      <a:endParaRPr lang="zh-CN" altLang="en-US" sz="1800" b="1"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endParaRPr>
                    </a:p>
                  </a:txBody>
                  <a:tcPr marL="121920" marR="121920" marT="60960" marB="60960" anchor="ctr"/>
                </a:tc>
                <a:tc>
                  <a:txBody>
                    <a:bodyPr/>
                    <a:lstStyle/>
                    <a:p>
                      <a:pPr algn="ctr"/>
                      <a:r>
                        <a:rPr kumimoji="0" lang="en-US" altLang="zh-CN" sz="1800" b="1" i="0" u="none" strike="noStrike" cap="none" normalizeH="0" baseline="0" dirty="0">
                          <a:ln>
                            <a:noFill/>
                          </a:ln>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3.0×10</a:t>
                      </a:r>
                      <a:r>
                        <a:rPr kumimoji="0" lang="en-US" altLang="zh-CN" sz="1800" b="1" i="0" u="none" strike="noStrike" cap="none" normalizeH="0" baseline="30000" dirty="0">
                          <a:ln>
                            <a:noFill/>
                          </a:ln>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7</a:t>
                      </a:r>
                      <a:r>
                        <a:rPr kumimoji="0" lang="en-US" altLang="zh-CN" sz="1800" b="1" i="0" u="none" strike="noStrike" cap="none" normalizeH="0" baseline="0" dirty="0">
                          <a:ln>
                            <a:noFill/>
                          </a:ln>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n/s/cm</a:t>
                      </a:r>
                      <a:r>
                        <a:rPr kumimoji="0" lang="en-US" altLang="zh-CN" sz="1800" b="1" i="0" u="none" strike="noStrike" cap="none" normalizeH="0" baseline="30000" dirty="0">
                          <a:ln>
                            <a:noFill/>
                          </a:ln>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2</a:t>
                      </a:r>
                      <a:endParaRPr lang="zh-CN" altLang="en-US" sz="1800" b="1"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endParaRPr>
                    </a:p>
                  </a:txBody>
                  <a:tcPr marL="121920" marR="121920" marT="60960" marB="60960" anchor="ctr"/>
                </a:tc>
                <a:extLst>
                  <a:ext uri="{0D108BD9-81ED-4DB2-BD59-A6C34878D82A}">
                    <a16:rowId xmlns:a16="http://schemas.microsoft.com/office/drawing/2014/main" val="1788416698"/>
                  </a:ext>
                </a:extLst>
              </a:tr>
              <a:tr h="578719">
                <a:tc>
                  <a:txBody>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lang="en-US" altLang="zh-CN" sz="1800" b="1"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CSNS@140kW</a:t>
                      </a:r>
                      <a:endParaRPr lang="zh-CN" altLang="en-US" sz="1800" b="1"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endParaRPr>
                    </a:p>
                  </a:txBody>
                  <a:tcPr marL="121920" marR="121920" marT="60960" marB="60960" anchor="ctr"/>
                </a:tc>
                <a:tc>
                  <a:txBody>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kumimoji="0" lang="en-US" altLang="zh-CN" sz="1800" b="1" i="0" u="none" strike="noStrike" cap="none" normalizeH="0" baseline="0" dirty="0">
                          <a:ln>
                            <a:noFill/>
                          </a:ln>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4.2×10</a:t>
                      </a:r>
                      <a:r>
                        <a:rPr kumimoji="0" lang="en-US" altLang="zh-CN" sz="1800" b="1" i="0" u="none" strike="noStrike" cap="none" normalizeH="0" baseline="30000" dirty="0">
                          <a:ln>
                            <a:noFill/>
                          </a:ln>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7</a:t>
                      </a:r>
                      <a:r>
                        <a:rPr kumimoji="0" lang="en-US" altLang="zh-CN" sz="1800" b="1" i="0" u="none" strike="noStrike" cap="none" normalizeH="0" baseline="0" dirty="0">
                          <a:ln>
                            <a:noFill/>
                          </a:ln>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n/s/cm</a:t>
                      </a:r>
                      <a:r>
                        <a:rPr kumimoji="0" lang="en-US" altLang="zh-CN" sz="1800" b="1" i="0" u="none" strike="noStrike" cap="none" normalizeH="0" baseline="30000" dirty="0">
                          <a:ln>
                            <a:noFill/>
                          </a:ln>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2</a:t>
                      </a:r>
                      <a:endParaRPr lang="zh-CN" altLang="en-US" sz="1800" b="1"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endParaRPr>
                    </a:p>
                  </a:txBody>
                  <a:tcPr marL="121920" marR="121920" marT="60960" marB="60960" anchor="ctr"/>
                </a:tc>
                <a:extLst>
                  <a:ext uri="{0D108BD9-81ED-4DB2-BD59-A6C34878D82A}">
                    <a16:rowId xmlns:a16="http://schemas.microsoft.com/office/drawing/2014/main" val="301947857"/>
                  </a:ext>
                </a:extLst>
              </a:tr>
              <a:tr h="578719">
                <a:tc>
                  <a:txBody>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lang="en-US" altLang="zh-CN" sz="1800" b="1"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CSNS@160kW</a:t>
                      </a:r>
                      <a:endParaRPr lang="zh-CN" altLang="en-US" sz="1800" b="1"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endParaRPr>
                    </a:p>
                  </a:txBody>
                  <a:tcPr marL="121920" marR="121920" marT="60960" marB="60960" anchor="ctr"/>
                </a:tc>
                <a:tc>
                  <a:txBody>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kumimoji="0" lang="en-US" altLang="zh-CN" sz="1800" b="1" i="0" u="none" strike="noStrike" cap="none" normalizeH="0" baseline="0" dirty="0">
                          <a:ln>
                            <a:noFill/>
                          </a:ln>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4.87×10</a:t>
                      </a:r>
                      <a:r>
                        <a:rPr kumimoji="0" lang="en-US" altLang="zh-CN" sz="1800" b="1" i="0" u="none" strike="noStrike" cap="none" normalizeH="0" baseline="30000" dirty="0">
                          <a:ln>
                            <a:noFill/>
                          </a:ln>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7</a:t>
                      </a:r>
                      <a:r>
                        <a:rPr kumimoji="0" lang="en-US" altLang="zh-CN" sz="1800" b="1" i="0" u="none" strike="noStrike" cap="none" normalizeH="0" baseline="0" dirty="0">
                          <a:ln>
                            <a:noFill/>
                          </a:ln>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n/s/cm</a:t>
                      </a:r>
                      <a:r>
                        <a:rPr kumimoji="0" lang="en-US" altLang="zh-CN" sz="1800" b="1" i="0" u="none" strike="noStrike" cap="none" normalizeH="0" baseline="30000" dirty="0">
                          <a:ln>
                            <a:noFill/>
                          </a:ln>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2</a:t>
                      </a:r>
                      <a:endParaRPr lang="zh-CN" altLang="en-US" sz="1800" b="1"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endParaRPr>
                    </a:p>
                  </a:txBody>
                  <a:tcPr marL="121920" marR="121920" marT="60960" marB="60960" anchor="ctr"/>
                </a:tc>
                <a:extLst>
                  <a:ext uri="{0D108BD9-81ED-4DB2-BD59-A6C34878D82A}">
                    <a16:rowId xmlns:a16="http://schemas.microsoft.com/office/drawing/2014/main" val="1008611432"/>
                  </a:ext>
                </a:extLst>
              </a:tr>
              <a:tr h="773493">
                <a:tc>
                  <a:txBody>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lang="en-US" altLang="zh-CN" sz="1800"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CSNS@170kW</a:t>
                      </a:r>
                      <a:endParaRPr lang="zh-CN" altLang="en-US" sz="1800"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endParaRPr>
                    </a:p>
                  </a:txBody>
                  <a:tcPr marL="121920" marR="121920" marT="60960" marB="60960" anchor="ctr"/>
                </a:tc>
                <a:tc>
                  <a:txBody>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lang="en-US" altLang="zh-CN" sz="1800"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5.0×10</a:t>
                      </a:r>
                      <a:r>
                        <a:rPr lang="en-US" altLang="zh-CN" sz="1800" b="1" baseline="30000"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7</a:t>
                      </a:r>
                      <a:r>
                        <a:rPr lang="en-US" altLang="zh-CN" sz="1800"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 n/cm</a:t>
                      </a:r>
                      <a:r>
                        <a:rPr lang="en-US" altLang="zh-CN" sz="1800" b="1" baseline="30000"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2</a:t>
                      </a:r>
                      <a:r>
                        <a:rPr lang="en-US" altLang="zh-CN" sz="1800"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/s</a:t>
                      </a:r>
                      <a:endParaRPr lang="zh-CN" altLang="en-US" sz="1800"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endParaRPr>
                    </a:p>
                  </a:txBody>
                  <a:tcPr marL="121920" marR="121920" marT="60960" marB="60960" anchor="ctr"/>
                </a:tc>
                <a:extLst>
                  <a:ext uri="{0D108BD9-81ED-4DB2-BD59-A6C34878D82A}">
                    <a16:rowId xmlns:a16="http://schemas.microsoft.com/office/drawing/2014/main" val="3207485453"/>
                  </a:ext>
                </a:extLst>
              </a:tr>
            </a:tbl>
          </a:graphicData>
        </a:graphic>
      </p:graphicFrame>
      <p:sp>
        <p:nvSpPr>
          <p:cNvPr id="7" name="文本框 6">
            <a:extLst>
              <a:ext uri="{FF2B5EF4-FFF2-40B4-BE49-F238E27FC236}">
                <a16:creationId xmlns:a16="http://schemas.microsoft.com/office/drawing/2014/main" id="{E2015A17-FD34-434A-AE72-73BF3F5178AB}"/>
              </a:ext>
            </a:extLst>
          </p:cNvPr>
          <p:cNvSpPr txBox="1"/>
          <p:nvPr/>
        </p:nvSpPr>
        <p:spPr>
          <a:xfrm>
            <a:off x="795609" y="1360311"/>
            <a:ext cx="4004885" cy="379656"/>
          </a:xfrm>
          <a:prstGeom prst="rect">
            <a:avLst/>
          </a:prstGeom>
          <a:noFill/>
        </p:spPr>
        <p:txBody>
          <a:bodyPr wrap="square" rtlCol="0">
            <a:spAutoFit/>
          </a:bodyPr>
          <a:lstStyle/>
          <a:p>
            <a:pPr algn="ctr"/>
            <a:r>
              <a:rPr lang="en-US" altLang="zh-CN" sz="1867" dirty="0">
                <a:latin typeface="Times New Roman" panose="02020603050405020304" pitchFamily="18" charset="0"/>
                <a:ea typeface="微软雅黑" panose="020B0503020204020204" pitchFamily="34" charset="-122"/>
                <a:cs typeface="Times New Roman" panose="02020603050405020304" pitchFamily="18" charset="0"/>
              </a:rPr>
              <a:t>Neutron energy spectrum of MPI</a:t>
            </a:r>
            <a:endParaRPr lang="zh-CN" altLang="en-US" sz="1867"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8" name="文本框 7">
            <a:extLst>
              <a:ext uri="{FF2B5EF4-FFF2-40B4-BE49-F238E27FC236}">
                <a16:creationId xmlns:a16="http://schemas.microsoft.com/office/drawing/2014/main" id="{1817B3B0-1E3E-4457-A8E8-765C3DB333DA}"/>
              </a:ext>
            </a:extLst>
          </p:cNvPr>
          <p:cNvSpPr txBox="1"/>
          <p:nvPr/>
        </p:nvSpPr>
        <p:spPr>
          <a:xfrm>
            <a:off x="1696779" y="6376758"/>
            <a:ext cx="10408136" cy="468033"/>
          </a:xfrm>
          <a:prstGeom prst="rect">
            <a:avLst/>
          </a:prstGeom>
          <a:noFill/>
        </p:spPr>
        <p:txBody>
          <a:bodyPr wrap="square" rtlCol="0">
            <a:noAutofit/>
          </a:bodyPr>
          <a:lstStyle/>
          <a:p>
            <a:pPr algn="ctr">
              <a:lnSpc>
                <a:spcPct val="140000"/>
              </a:lnSpc>
            </a:pPr>
            <a:r>
              <a:rPr lang="en-US" altLang="zh-CN" b="1" kern="100" dirty="0">
                <a:latin typeface="Times New Roman" panose="02020603050405020304" pitchFamily="18" charset="0"/>
                <a:ea typeface="微软雅黑" panose="020B0503020204020204" pitchFamily="34" charset="-122"/>
                <a:cs typeface="Times New Roman" panose="02020603050405020304" pitchFamily="18" charset="0"/>
              </a:rPr>
              <a:t>J. P. Xu, W. Yin*, Nuclear Inst. And Methods in Physics Research, A 927(2019)161, 1013(2021)165642  </a:t>
            </a:r>
            <a:endParaRPr lang="zh-CN" altLang="en-US" b="1" kern="100"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0" name="标题 3">
            <a:extLst>
              <a:ext uri="{FF2B5EF4-FFF2-40B4-BE49-F238E27FC236}">
                <a16:creationId xmlns:a16="http://schemas.microsoft.com/office/drawing/2014/main" id="{31B9E3F1-CE88-4A96-8922-B5DC1FB13EFD}"/>
              </a:ext>
            </a:extLst>
          </p:cNvPr>
          <p:cNvSpPr>
            <a:spLocks noGrp="1"/>
          </p:cNvSpPr>
          <p:nvPr>
            <p:ph type="title"/>
          </p:nvPr>
        </p:nvSpPr>
        <p:spPr>
          <a:xfrm>
            <a:off x="609599" y="174366"/>
            <a:ext cx="10459915" cy="575937"/>
          </a:xfrm>
        </p:spPr>
        <p:txBody>
          <a:bodyPr/>
          <a:lstStyle/>
          <a:p>
            <a:r>
              <a:rPr lang="en-US" altLang="zh-CN" sz="3200" dirty="0">
                <a:latin typeface="Times New Roman" panose="02020603050405020304" pitchFamily="18" charset="0"/>
                <a:ea typeface="+mn-ea"/>
                <a:cs typeface="Times New Roman" panose="02020603050405020304" pitchFamily="18" charset="0"/>
                <a:sym typeface="+mn-lt"/>
              </a:rPr>
              <a:t>The performance of  the MPI</a:t>
            </a:r>
            <a:endParaRPr lang="zh-CN" altLang="en-US" sz="3200" dirty="0">
              <a:latin typeface="Times New Roman" panose="02020603050405020304" pitchFamily="18" charset="0"/>
              <a:ea typeface="+mn-ea"/>
              <a:cs typeface="Times New Roman" panose="02020603050405020304" pitchFamily="18" charset="0"/>
              <a:sym typeface="+mn-lt"/>
            </a:endParaRPr>
          </a:p>
        </p:txBody>
      </p:sp>
      <p:sp>
        <p:nvSpPr>
          <p:cNvPr id="12" name="文本框 11">
            <a:extLst>
              <a:ext uri="{FF2B5EF4-FFF2-40B4-BE49-F238E27FC236}">
                <a16:creationId xmlns:a16="http://schemas.microsoft.com/office/drawing/2014/main" id="{24CF62BD-A80A-4FD4-AB18-C028E996CE1A}"/>
              </a:ext>
            </a:extLst>
          </p:cNvPr>
          <p:cNvSpPr txBox="1"/>
          <p:nvPr/>
        </p:nvSpPr>
        <p:spPr>
          <a:xfrm>
            <a:off x="609598" y="5177601"/>
            <a:ext cx="11342915" cy="1323439"/>
          </a:xfrm>
          <a:prstGeom prst="rect">
            <a:avLst/>
          </a:prstGeom>
          <a:noFill/>
        </p:spPr>
        <p:txBody>
          <a:bodyPr wrap="square">
            <a:spAutoFit/>
          </a:bodyPr>
          <a:lstStyle/>
          <a:p>
            <a:pPr marL="342900" indent="-342900">
              <a:buFont typeface="Wingdings" panose="05000000000000000000" pitchFamily="2" charset="2"/>
              <a:buChar char="l"/>
            </a:pPr>
            <a:r>
              <a:rPr lang="en-US" altLang="zh-CN" sz="2000" dirty="0">
                <a:latin typeface="Times New Roman" panose="02020603050405020304" pitchFamily="18" charset="0"/>
                <a:cs typeface="Times New Roman" panose="02020603050405020304" pitchFamily="18" charset="0"/>
              </a:rPr>
              <a:t>The neutron flux was tested at the sample position using lithium glass detector current mode neutron time of flight method (Current mode Time-Of-Flight</a:t>
            </a:r>
            <a:r>
              <a:rPr lang="zh-CN" altLang="en-US" sz="2000" dirty="0">
                <a:latin typeface="Times New Roman" panose="02020603050405020304" pitchFamily="18" charset="0"/>
                <a:cs typeface="Times New Roman" panose="02020603050405020304" pitchFamily="18" charset="0"/>
              </a:rPr>
              <a:t>，</a:t>
            </a:r>
            <a:r>
              <a:rPr lang="en-US" altLang="zh-CN" sz="2000" dirty="0">
                <a:latin typeface="Times New Roman" panose="02020603050405020304" pitchFamily="18" charset="0"/>
                <a:cs typeface="Times New Roman" panose="02020603050405020304" pitchFamily="18" charset="0"/>
              </a:rPr>
              <a:t>CTOF).</a:t>
            </a:r>
          </a:p>
          <a:p>
            <a:pPr marL="342900" indent="-342900">
              <a:buFont typeface="Wingdings" panose="05000000000000000000" pitchFamily="2" charset="2"/>
              <a:buChar char="l"/>
            </a:pPr>
            <a:r>
              <a:rPr lang="en-US" altLang="zh-CN" sz="2000" dirty="0">
                <a:latin typeface="Times New Roman" panose="02020603050405020304" pitchFamily="18" charset="0"/>
                <a:ea typeface="仿宋" panose="02010609060101010101" pitchFamily="49" charset="-122"/>
                <a:cs typeface="Times New Roman" panose="02020603050405020304" pitchFamily="18" charset="0"/>
              </a:rPr>
              <a:t>The Wavelength is in the range of 0.1-4.5</a:t>
            </a:r>
            <a:r>
              <a:rPr lang="en-US" altLang="zh-CN" sz="2000" dirty="0">
                <a:latin typeface="Times New Roman" panose="02020603050405020304" pitchFamily="18" charset="0"/>
                <a:ea typeface="微软雅黑" panose="020B0503020204020204" pitchFamily="34" charset="-122"/>
                <a:cs typeface="Times New Roman" panose="02020603050405020304" pitchFamily="18" charset="0"/>
              </a:rPr>
              <a:t>Å, and the neutron flux at sample position is 5.0×10</a:t>
            </a:r>
            <a:r>
              <a:rPr lang="en-US" altLang="zh-CN" sz="2000" baseline="30000" dirty="0">
                <a:latin typeface="Times New Roman" panose="02020603050405020304" pitchFamily="18" charset="0"/>
                <a:ea typeface="微软雅黑" panose="020B0503020204020204" pitchFamily="34" charset="-122"/>
                <a:cs typeface="Times New Roman" panose="02020603050405020304" pitchFamily="18" charset="0"/>
              </a:rPr>
              <a:t>7</a:t>
            </a:r>
            <a:r>
              <a:rPr lang="en-US" altLang="zh-CN" sz="2000" dirty="0">
                <a:latin typeface="Times New Roman" panose="02020603050405020304" pitchFamily="18" charset="0"/>
                <a:ea typeface="微软雅黑" panose="020B0503020204020204" pitchFamily="34" charset="-122"/>
                <a:cs typeface="Times New Roman" panose="02020603050405020304" pitchFamily="18" charset="0"/>
              </a:rPr>
              <a:t> n/cm</a:t>
            </a:r>
            <a:r>
              <a:rPr lang="en-US" altLang="zh-CN" sz="2000" baseline="30000" dirty="0">
                <a:latin typeface="Times New Roman" panose="02020603050405020304" pitchFamily="18" charset="0"/>
                <a:ea typeface="微软雅黑" panose="020B0503020204020204" pitchFamily="34" charset="-122"/>
                <a:cs typeface="Times New Roman" panose="02020603050405020304" pitchFamily="18" charset="0"/>
              </a:rPr>
              <a:t>2</a:t>
            </a:r>
            <a:r>
              <a:rPr lang="en-US" altLang="zh-CN" sz="2000" dirty="0">
                <a:latin typeface="Times New Roman" panose="02020603050405020304" pitchFamily="18" charset="0"/>
                <a:ea typeface="微软雅黑" panose="020B0503020204020204" pitchFamily="34" charset="-122"/>
                <a:cs typeface="Times New Roman" panose="02020603050405020304" pitchFamily="18" charset="0"/>
              </a:rPr>
              <a:t>/s@170kW </a:t>
            </a:r>
            <a:r>
              <a:rPr lang="en-US" altLang="zh-CN" sz="2000" dirty="0">
                <a:latin typeface="Times New Roman" panose="02020603050405020304" pitchFamily="18" charset="0"/>
                <a:ea typeface="仿宋" panose="02010609060101010101" pitchFamily="49" charset="-122"/>
                <a:cs typeface="Times New Roman" panose="02020603050405020304" pitchFamily="18" charset="0"/>
              </a:rPr>
              <a:t> </a:t>
            </a:r>
            <a:endParaRPr lang="zh-CN" altLang="en-US" sz="2000" dirty="0"/>
          </a:p>
        </p:txBody>
      </p:sp>
      <p:sp>
        <p:nvSpPr>
          <p:cNvPr id="13" name="文本框 12">
            <a:extLst>
              <a:ext uri="{FF2B5EF4-FFF2-40B4-BE49-F238E27FC236}">
                <a16:creationId xmlns:a16="http://schemas.microsoft.com/office/drawing/2014/main" id="{A70F934E-B6C4-4B9B-B4C9-A995C63FB761}"/>
              </a:ext>
            </a:extLst>
          </p:cNvPr>
          <p:cNvSpPr txBox="1"/>
          <p:nvPr/>
        </p:nvSpPr>
        <p:spPr>
          <a:xfrm>
            <a:off x="609600" y="890349"/>
            <a:ext cx="2825645" cy="461665"/>
          </a:xfrm>
          <a:prstGeom prst="rect">
            <a:avLst/>
          </a:prstGeom>
          <a:noFill/>
        </p:spPr>
        <p:txBody>
          <a:bodyPr wrap="none" rtlCol="0">
            <a:spAutoFit/>
          </a:bodyPr>
          <a:lstStyle/>
          <a:p>
            <a:pPr marL="342900" indent="-342900">
              <a:buFont typeface="Wingdings" panose="05000000000000000000" pitchFamily="2" charset="2"/>
              <a:buChar char="p"/>
            </a:pPr>
            <a:r>
              <a:rPr lang="en-US" altLang="zh-CN" sz="2400" b="1" dirty="0">
                <a:latin typeface="Times New Roman" panose="02020603050405020304" pitchFamily="18" charset="0"/>
                <a:cs typeface="Times New Roman" panose="02020603050405020304" pitchFamily="18" charset="0"/>
                <a:sym typeface="+mn-lt"/>
              </a:rPr>
              <a:t>The neutron flux</a:t>
            </a:r>
            <a:endParaRPr lang="zh-CN" altLang="en-US" sz="2400" b="1" dirty="0">
              <a:latin typeface="Times New Roman" panose="02020603050405020304" pitchFamily="18" charset="0"/>
              <a:cs typeface="Times New Roman" panose="02020603050405020304" pitchFamily="18" charset="0"/>
              <a:sym typeface="+mn-lt"/>
            </a:endParaRPr>
          </a:p>
        </p:txBody>
      </p:sp>
    </p:spTree>
    <p:extLst>
      <p:ext uri="{BB962C8B-B14F-4D97-AF65-F5344CB8AC3E}">
        <p14:creationId xmlns:p14="http://schemas.microsoft.com/office/powerpoint/2010/main" val="4062435307"/>
      </p:ext>
    </p:extLst>
  </p:cSld>
  <p:clrMapOvr>
    <a:masterClrMapping/>
  </p:clrMapOvr>
  <p:transition advClick="0"/>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F:\StoreSoft\新建文件夹\WeChat Files\ping896148\FileStorage\Temp\1721875181015.png">
            <a:extLst>
              <a:ext uri="{FF2B5EF4-FFF2-40B4-BE49-F238E27FC236}">
                <a16:creationId xmlns:a16="http://schemas.microsoft.com/office/drawing/2014/main" id="{EE0ED1C9-1957-48AB-8E7B-12C6D92AC33F}"/>
              </a:ext>
            </a:extLst>
          </p:cNvPr>
          <p:cNvPicPr/>
          <p:nvPr/>
        </p:nvPicPr>
        <p:blipFill rotWithShape="1">
          <a:blip r:embed="rId3">
            <a:extLst>
              <a:ext uri="{28A0092B-C50C-407E-A947-70E740481C1C}">
                <a14:useLocalDpi xmlns:a14="http://schemas.microsoft.com/office/drawing/2010/main" val="0"/>
              </a:ext>
            </a:extLst>
          </a:blip>
          <a:srcRect l="49978" b="1813"/>
          <a:stretch/>
        </p:blipFill>
        <p:spPr bwMode="auto">
          <a:xfrm>
            <a:off x="140850" y="1462277"/>
            <a:ext cx="4691403" cy="2688299"/>
          </a:xfrm>
          <a:prstGeom prst="rect">
            <a:avLst/>
          </a:prstGeom>
          <a:noFill/>
          <a:ln>
            <a:noFill/>
          </a:ln>
          <a:extLst>
            <a:ext uri="{53640926-AAD7-44D8-BBD7-CCE9431645EC}">
              <a14:shadowObscured xmlns:a14="http://schemas.microsoft.com/office/drawing/2010/main"/>
            </a:ext>
          </a:extLst>
        </p:spPr>
      </p:pic>
      <p:pic>
        <p:nvPicPr>
          <p:cNvPr id="6" name="图片 5" descr="F:\StoreSoft\新建文件夹\WeChat Files\ping896148\FileStorage\Temp\1722857277997.png">
            <a:extLst>
              <a:ext uri="{FF2B5EF4-FFF2-40B4-BE49-F238E27FC236}">
                <a16:creationId xmlns:a16="http://schemas.microsoft.com/office/drawing/2014/main" id="{6E430A09-2004-4174-8103-7FD894B4C337}"/>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82350" y="2102631"/>
            <a:ext cx="4070567" cy="1344149"/>
          </a:xfrm>
          <a:prstGeom prst="rect">
            <a:avLst/>
          </a:prstGeom>
          <a:noFill/>
          <a:ln>
            <a:noFill/>
          </a:ln>
        </p:spPr>
      </p:pic>
      <p:graphicFrame>
        <p:nvGraphicFramePr>
          <p:cNvPr id="7" name="表格 6">
            <a:extLst>
              <a:ext uri="{FF2B5EF4-FFF2-40B4-BE49-F238E27FC236}">
                <a16:creationId xmlns:a16="http://schemas.microsoft.com/office/drawing/2014/main" id="{6DDE9958-03A8-401E-84D4-1EA7201F1F1F}"/>
              </a:ext>
            </a:extLst>
          </p:cNvPr>
          <p:cNvGraphicFramePr>
            <a:graphicFrameLocks noGrp="1"/>
          </p:cNvGraphicFramePr>
          <p:nvPr>
            <p:extLst>
              <p:ext uri="{D42A27DB-BD31-4B8C-83A1-F6EECF244321}">
                <p14:modId xmlns:p14="http://schemas.microsoft.com/office/powerpoint/2010/main" val="1113401334"/>
              </p:ext>
            </p:extLst>
          </p:nvPr>
        </p:nvGraphicFramePr>
        <p:xfrm>
          <a:off x="359537" y="4224798"/>
          <a:ext cx="5280938" cy="1764807"/>
        </p:xfrm>
        <a:graphic>
          <a:graphicData uri="http://schemas.openxmlformats.org/drawingml/2006/table">
            <a:tbl>
              <a:tblPr firstRow="1" firstCol="1" bandRow="1">
                <a:tableStyleId>{5C22544A-7EE6-4342-B048-85BDC9FD1C3A}</a:tableStyleId>
              </a:tblPr>
              <a:tblGrid>
                <a:gridCol w="1736920">
                  <a:extLst>
                    <a:ext uri="{9D8B030D-6E8A-4147-A177-3AD203B41FA5}">
                      <a16:colId xmlns:a16="http://schemas.microsoft.com/office/drawing/2014/main" val="2745938320"/>
                    </a:ext>
                  </a:extLst>
                </a:gridCol>
                <a:gridCol w="1324620">
                  <a:extLst>
                    <a:ext uri="{9D8B030D-6E8A-4147-A177-3AD203B41FA5}">
                      <a16:colId xmlns:a16="http://schemas.microsoft.com/office/drawing/2014/main" val="1937526155"/>
                    </a:ext>
                  </a:extLst>
                </a:gridCol>
                <a:gridCol w="2219398">
                  <a:extLst>
                    <a:ext uri="{9D8B030D-6E8A-4147-A177-3AD203B41FA5}">
                      <a16:colId xmlns:a16="http://schemas.microsoft.com/office/drawing/2014/main" val="869785850"/>
                    </a:ext>
                  </a:extLst>
                </a:gridCol>
              </a:tblGrid>
              <a:tr h="645984">
                <a:tc>
                  <a:txBody>
                    <a:bodyPr/>
                    <a:lstStyle/>
                    <a:p>
                      <a:pPr algn="ctr">
                        <a:lnSpc>
                          <a:spcPct val="150000"/>
                        </a:lnSpc>
                        <a:spcAft>
                          <a:spcPts val="0"/>
                        </a:spcAft>
                      </a:pPr>
                      <a:r>
                        <a:rPr lang="en-US" sz="1600" kern="100" dirty="0">
                          <a:effectLst/>
                          <a:latin typeface="Times New Roman" panose="02020603050405020304" pitchFamily="18" charset="0"/>
                          <a:cs typeface="Times New Roman" panose="02020603050405020304" pitchFamily="18" charset="0"/>
                        </a:rPr>
                        <a:t>Peak diffraction Q(Å</a:t>
                      </a:r>
                      <a:r>
                        <a:rPr lang="en-US" sz="1600" kern="100" baseline="30000" dirty="0">
                          <a:effectLst/>
                          <a:latin typeface="Times New Roman" panose="02020603050405020304" pitchFamily="18" charset="0"/>
                          <a:cs typeface="Times New Roman" panose="02020603050405020304" pitchFamily="18" charset="0"/>
                        </a:rPr>
                        <a:t>-1</a:t>
                      </a:r>
                      <a:r>
                        <a:rPr lang="en-US" sz="1600" kern="100" dirty="0">
                          <a:effectLst/>
                          <a:latin typeface="Times New Roman" panose="02020603050405020304" pitchFamily="18" charset="0"/>
                          <a:cs typeface="Times New Roman" panose="02020603050405020304" pitchFamily="18" charset="0"/>
                        </a:rPr>
                        <a:t>)</a:t>
                      </a:r>
                      <a:endParaRPr lang="zh-CN" sz="1600" kern="1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T="0" marB="0" anchor="ctr"/>
                </a:tc>
                <a:tc>
                  <a:txBody>
                    <a:bodyPr/>
                    <a:lstStyle/>
                    <a:p>
                      <a:pPr indent="266700" algn="ctr">
                        <a:lnSpc>
                          <a:spcPct val="150000"/>
                        </a:lnSpc>
                        <a:spcAft>
                          <a:spcPts val="0"/>
                        </a:spcAft>
                      </a:pPr>
                      <a:r>
                        <a:rPr lang="en-US" sz="1600" kern="100" dirty="0">
                          <a:effectLst/>
                          <a:latin typeface="Times New Roman" panose="02020603050405020304" pitchFamily="18" charset="0"/>
                          <a:cs typeface="Times New Roman" panose="02020603050405020304" pitchFamily="18" charset="0"/>
                        </a:rPr>
                        <a:t>(h k l)</a:t>
                      </a:r>
                      <a:endParaRPr lang="zh-CN" sz="1600" kern="1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T="0" marB="0" anchor="ctr"/>
                </a:tc>
                <a:tc>
                  <a:txBody>
                    <a:bodyPr/>
                    <a:lstStyle/>
                    <a:p>
                      <a:pPr indent="266700" algn="ctr">
                        <a:lnSpc>
                          <a:spcPct val="150000"/>
                        </a:lnSpc>
                        <a:spcAft>
                          <a:spcPts val="0"/>
                        </a:spcAft>
                      </a:pPr>
                      <a:r>
                        <a:rPr lang="en-US" sz="1600" kern="100" dirty="0" err="1">
                          <a:effectLst/>
                          <a:latin typeface="Times New Roman" panose="02020603050405020304" pitchFamily="18" charset="0"/>
                          <a:cs typeface="Times New Roman" panose="02020603050405020304" pitchFamily="18" charset="0"/>
                        </a:rPr>
                        <a:t>dQ</a:t>
                      </a:r>
                      <a:r>
                        <a:rPr lang="en-US" sz="1600" kern="100" dirty="0">
                          <a:effectLst/>
                          <a:latin typeface="Times New Roman" panose="02020603050405020304" pitchFamily="18" charset="0"/>
                          <a:cs typeface="Times New Roman" panose="02020603050405020304" pitchFamily="18" charset="0"/>
                        </a:rPr>
                        <a:t>/Q</a:t>
                      </a:r>
                      <a:r>
                        <a:rPr lang="zh-CN" sz="1600" kern="100" dirty="0">
                          <a:effectLst/>
                          <a:latin typeface="Times New Roman" panose="02020603050405020304" pitchFamily="18" charset="0"/>
                          <a:cs typeface="Times New Roman" panose="02020603050405020304" pitchFamily="18" charset="0"/>
                        </a:rPr>
                        <a:t>（</a:t>
                      </a:r>
                      <a:r>
                        <a:rPr lang="en-US" sz="1600" kern="100" dirty="0">
                          <a:effectLst/>
                          <a:latin typeface="Times New Roman" panose="02020603050405020304" pitchFamily="18" charset="0"/>
                          <a:cs typeface="Times New Roman" panose="02020603050405020304" pitchFamily="18" charset="0"/>
                        </a:rPr>
                        <a:t>%</a:t>
                      </a:r>
                      <a:r>
                        <a:rPr lang="zh-CN" sz="1600" kern="100" dirty="0">
                          <a:effectLst/>
                          <a:latin typeface="Times New Roman" panose="02020603050405020304" pitchFamily="18" charset="0"/>
                          <a:cs typeface="Times New Roman" panose="02020603050405020304" pitchFamily="18" charset="0"/>
                        </a:rPr>
                        <a:t>）</a:t>
                      </a:r>
                      <a:endParaRPr lang="zh-CN" sz="1600" kern="1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T="0" marB="0" anchor="ctr"/>
                </a:tc>
                <a:extLst>
                  <a:ext uri="{0D108BD9-81ED-4DB2-BD59-A6C34878D82A}">
                    <a16:rowId xmlns:a16="http://schemas.microsoft.com/office/drawing/2014/main" val="2773845188"/>
                  </a:ext>
                </a:extLst>
              </a:tr>
              <a:tr h="359034">
                <a:tc>
                  <a:txBody>
                    <a:bodyPr/>
                    <a:lstStyle/>
                    <a:p>
                      <a:pPr indent="266700" algn="ctr">
                        <a:lnSpc>
                          <a:spcPct val="150000"/>
                        </a:lnSpc>
                        <a:spcAft>
                          <a:spcPts val="0"/>
                        </a:spcAft>
                      </a:pPr>
                      <a:r>
                        <a:rPr lang="en-US" sz="1600" kern="100" dirty="0">
                          <a:effectLst/>
                          <a:latin typeface="Times New Roman" panose="02020603050405020304" pitchFamily="18" charset="0"/>
                          <a:cs typeface="Times New Roman" panose="02020603050405020304" pitchFamily="18" charset="0"/>
                        </a:rPr>
                        <a:t>3.271</a:t>
                      </a:r>
                      <a:endParaRPr lang="zh-CN" sz="1600" kern="1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T="0" marB="0" anchor="ctr"/>
                </a:tc>
                <a:tc>
                  <a:txBody>
                    <a:bodyPr/>
                    <a:lstStyle/>
                    <a:p>
                      <a:pPr indent="266700" algn="ctr">
                        <a:lnSpc>
                          <a:spcPct val="150000"/>
                        </a:lnSpc>
                        <a:spcAft>
                          <a:spcPts val="0"/>
                        </a:spcAft>
                      </a:pPr>
                      <a:r>
                        <a:rPr lang="zh-CN" sz="1600" kern="100" dirty="0">
                          <a:effectLst/>
                          <a:latin typeface="Times New Roman" panose="02020603050405020304" pitchFamily="18" charset="0"/>
                          <a:cs typeface="Times New Roman" panose="02020603050405020304" pitchFamily="18" charset="0"/>
                        </a:rPr>
                        <a:t>（</a:t>
                      </a:r>
                      <a:r>
                        <a:rPr lang="en-US" sz="1600" kern="100" dirty="0">
                          <a:effectLst/>
                          <a:latin typeface="Times New Roman" panose="02020603050405020304" pitchFamily="18" charset="0"/>
                          <a:cs typeface="Times New Roman" panose="02020603050405020304" pitchFamily="18" charset="0"/>
                        </a:rPr>
                        <a:t>2 2 0</a:t>
                      </a:r>
                      <a:r>
                        <a:rPr lang="zh-CN" sz="1600" kern="100" dirty="0">
                          <a:effectLst/>
                          <a:latin typeface="Times New Roman" panose="02020603050405020304" pitchFamily="18" charset="0"/>
                          <a:cs typeface="Times New Roman" panose="02020603050405020304" pitchFamily="18" charset="0"/>
                        </a:rPr>
                        <a:t>）</a:t>
                      </a:r>
                      <a:endParaRPr lang="zh-CN" sz="1600" kern="1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T="0" marB="0" anchor="ctr"/>
                </a:tc>
                <a:tc>
                  <a:txBody>
                    <a:bodyPr/>
                    <a:lstStyle/>
                    <a:p>
                      <a:pPr indent="266700" algn="ctr">
                        <a:lnSpc>
                          <a:spcPct val="150000"/>
                        </a:lnSpc>
                        <a:spcAft>
                          <a:spcPts val="0"/>
                        </a:spcAft>
                      </a:pPr>
                      <a:r>
                        <a:rPr lang="en-US" sz="1600" kern="100" dirty="0">
                          <a:effectLst/>
                          <a:latin typeface="Times New Roman" panose="02020603050405020304" pitchFamily="18" charset="0"/>
                          <a:cs typeface="Times New Roman" panose="02020603050405020304" pitchFamily="18" charset="0"/>
                        </a:rPr>
                        <a:t>0.289</a:t>
                      </a:r>
                      <a:endParaRPr lang="zh-CN" sz="1600" kern="1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T="0" marB="0" anchor="ctr"/>
                </a:tc>
                <a:extLst>
                  <a:ext uri="{0D108BD9-81ED-4DB2-BD59-A6C34878D82A}">
                    <a16:rowId xmlns:a16="http://schemas.microsoft.com/office/drawing/2014/main" val="2755167657"/>
                  </a:ext>
                </a:extLst>
              </a:tr>
              <a:tr h="359034">
                <a:tc>
                  <a:txBody>
                    <a:bodyPr/>
                    <a:lstStyle/>
                    <a:p>
                      <a:pPr indent="266700" algn="ctr">
                        <a:lnSpc>
                          <a:spcPct val="150000"/>
                        </a:lnSpc>
                        <a:spcAft>
                          <a:spcPts val="0"/>
                        </a:spcAft>
                      </a:pPr>
                      <a:r>
                        <a:rPr lang="en-US" sz="1600" kern="100">
                          <a:effectLst/>
                          <a:latin typeface="Times New Roman" panose="02020603050405020304" pitchFamily="18" charset="0"/>
                          <a:cs typeface="Times New Roman" panose="02020603050405020304" pitchFamily="18" charset="0"/>
                        </a:rPr>
                        <a:t>3.835</a:t>
                      </a:r>
                      <a:endParaRPr lang="zh-CN" sz="1600" kern="100">
                        <a:effectLst/>
                        <a:latin typeface="Times New Roman" panose="02020603050405020304" pitchFamily="18" charset="0"/>
                        <a:ea typeface="等线" panose="02010600030101010101" pitchFamily="2" charset="-122"/>
                        <a:cs typeface="Times New Roman" panose="02020603050405020304" pitchFamily="18" charset="0"/>
                      </a:endParaRPr>
                    </a:p>
                  </a:txBody>
                  <a:tcPr marT="0" marB="0" anchor="ctr"/>
                </a:tc>
                <a:tc>
                  <a:txBody>
                    <a:bodyPr/>
                    <a:lstStyle/>
                    <a:p>
                      <a:pPr indent="266700" algn="ctr">
                        <a:lnSpc>
                          <a:spcPct val="150000"/>
                        </a:lnSpc>
                        <a:spcAft>
                          <a:spcPts val="0"/>
                        </a:spcAft>
                      </a:pPr>
                      <a:r>
                        <a:rPr lang="zh-CN" sz="1600" kern="100" dirty="0">
                          <a:effectLst/>
                          <a:latin typeface="Times New Roman" panose="02020603050405020304" pitchFamily="18" charset="0"/>
                          <a:cs typeface="Times New Roman" panose="02020603050405020304" pitchFamily="18" charset="0"/>
                        </a:rPr>
                        <a:t>（</a:t>
                      </a:r>
                      <a:r>
                        <a:rPr lang="en-US" sz="1600" kern="100" dirty="0">
                          <a:effectLst/>
                          <a:latin typeface="Times New Roman" panose="02020603050405020304" pitchFamily="18" charset="0"/>
                          <a:cs typeface="Times New Roman" panose="02020603050405020304" pitchFamily="18" charset="0"/>
                        </a:rPr>
                        <a:t>3 1 1</a:t>
                      </a:r>
                      <a:r>
                        <a:rPr lang="zh-CN" sz="1600" kern="100" dirty="0">
                          <a:effectLst/>
                          <a:latin typeface="Times New Roman" panose="02020603050405020304" pitchFamily="18" charset="0"/>
                          <a:cs typeface="Times New Roman" panose="02020603050405020304" pitchFamily="18" charset="0"/>
                        </a:rPr>
                        <a:t>）</a:t>
                      </a:r>
                      <a:endParaRPr lang="zh-CN" sz="1600" kern="1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T="0" marB="0" anchor="ctr"/>
                </a:tc>
                <a:tc>
                  <a:txBody>
                    <a:bodyPr/>
                    <a:lstStyle/>
                    <a:p>
                      <a:pPr indent="266700" algn="ctr">
                        <a:lnSpc>
                          <a:spcPct val="150000"/>
                        </a:lnSpc>
                        <a:spcAft>
                          <a:spcPts val="0"/>
                        </a:spcAft>
                      </a:pPr>
                      <a:r>
                        <a:rPr lang="en-US" sz="1600" kern="100" dirty="0">
                          <a:effectLst/>
                          <a:latin typeface="Times New Roman" panose="02020603050405020304" pitchFamily="18" charset="0"/>
                          <a:cs typeface="Times New Roman" panose="02020603050405020304" pitchFamily="18" charset="0"/>
                        </a:rPr>
                        <a:t>0.304</a:t>
                      </a:r>
                      <a:endParaRPr lang="zh-CN" sz="1600" kern="1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T="0" marB="0" anchor="ctr"/>
                </a:tc>
                <a:extLst>
                  <a:ext uri="{0D108BD9-81ED-4DB2-BD59-A6C34878D82A}">
                    <a16:rowId xmlns:a16="http://schemas.microsoft.com/office/drawing/2014/main" val="3826240608"/>
                  </a:ext>
                </a:extLst>
              </a:tr>
              <a:tr h="359034">
                <a:tc>
                  <a:txBody>
                    <a:bodyPr/>
                    <a:lstStyle/>
                    <a:p>
                      <a:pPr indent="266700" algn="ctr">
                        <a:lnSpc>
                          <a:spcPct val="150000"/>
                        </a:lnSpc>
                        <a:spcAft>
                          <a:spcPts val="0"/>
                        </a:spcAft>
                      </a:pPr>
                      <a:r>
                        <a:rPr lang="en-US" sz="1600" kern="100">
                          <a:effectLst/>
                          <a:latin typeface="Times New Roman" panose="02020603050405020304" pitchFamily="18" charset="0"/>
                          <a:cs typeface="Times New Roman" panose="02020603050405020304" pitchFamily="18" charset="0"/>
                        </a:rPr>
                        <a:t>5.663</a:t>
                      </a:r>
                      <a:endParaRPr lang="zh-CN" sz="1600" kern="100">
                        <a:effectLst/>
                        <a:latin typeface="Times New Roman" panose="02020603050405020304" pitchFamily="18" charset="0"/>
                        <a:ea typeface="等线" panose="02010600030101010101" pitchFamily="2" charset="-122"/>
                        <a:cs typeface="Times New Roman" panose="02020603050405020304" pitchFamily="18" charset="0"/>
                      </a:endParaRPr>
                    </a:p>
                  </a:txBody>
                  <a:tcPr marT="0" marB="0" anchor="ctr"/>
                </a:tc>
                <a:tc>
                  <a:txBody>
                    <a:bodyPr/>
                    <a:lstStyle/>
                    <a:p>
                      <a:pPr indent="266700" algn="ctr">
                        <a:lnSpc>
                          <a:spcPct val="150000"/>
                        </a:lnSpc>
                        <a:spcAft>
                          <a:spcPts val="0"/>
                        </a:spcAft>
                      </a:pPr>
                      <a:r>
                        <a:rPr lang="zh-CN" sz="1600" kern="100">
                          <a:effectLst/>
                          <a:latin typeface="Times New Roman" panose="02020603050405020304" pitchFamily="18" charset="0"/>
                          <a:cs typeface="Times New Roman" panose="02020603050405020304" pitchFamily="18" charset="0"/>
                        </a:rPr>
                        <a:t>（</a:t>
                      </a:r>
                      <a:r>
                        <a:rPr lang="en-US" sz="1600" kern="100">
                          <a:effectLst/>
                          <a:latin typeface="Times New Roman" panose="02020603050405020304" pitchFamily="18" charset="0"/>
                          <a:cs typeface="Times New Roman" panose="02020603050405020304" pitchFamily="18" charset="0"/>
                        </a:rPr>
                        <a:t>4 2 2</a:t>
                      </a:r>
                      <a:r>
                        <a:rPr lang="zh-CN" sz="1600" kern="100">
                          <a:effectLst/>
                          <a:latin typeface="Times New Roman" panose="02020603050405020304" pitchFamily="18" charset="0"/>
                          <a:cs typeface="Times New Roman" panose="02020603050405020304" pitchFamily="18" charset="0"/>
                        </a:rPr>
                        <a:t>）</a:t>
                      </a:r>
                      <a:endParaRPr lang="zh-CN" sz="1600" kern="100">
                        <a:effectLst/>
                        <a:latin typeface="Times New Roman" panose="02020603050405020304" pitchFamily="18" charset="0"/>
                        <a:ea typeface="等线" panose="02010600030101010101" pitchFamily="2" charset="-122"/>
                        <a:cs typeface="Times New Roman" panose="02020603050405020304" pitchFamily="18" charset="0"/>
                      </a:endParaRPr>
                    </a:p>
                  </a:txBody>
                  <a:tcPr marT="0" marB="0" anchor="ctr"/>
                </a:tc>
                <a:tc>
                  <a:txBody>
                    <a:bodyPr/>
                    <a:lstStyle/>
                    <a:p>
                      <a:pPr indent="266700" algn="ctr">
                        <a:lnSpc>
                          <a:spcPct val="150000"/>
                        </a:lnSpc>
                        <a:spcAft>
                          <a:spcPts val="0"/>
                        </a:spcAft>
                      </a:pPr>
                      <a:r>
                        <a:rPr lang="en-US" sz="1600" kern="100" dirty="0">
                          <a:effectLst/>
                          <a:latin typeface="Times New Roman" panose="02020603050405020304" pitchFamily="18" charset="0"/>
                          <a:cs typeface="Times New Roman" panose="02020603050405020304" pitchFamily="18" charset="0"/>
                        </a:rPr>
                        <a:t>0.369</a:t>
                      </a:r>
                      <a:endParaRPr lang="zh-CN" sz="1600" kern="1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T="0" marB="0" anchor="ctr"/>
                </a:tc>
                <a:extLst>
                  <a:ext uri="{0D108BD9-81ED-4DB2-BD59-A6C34878D82A}">
                    <a16:rowId xmlns:a16="http://schemas.microsoft.com/office/drawing/2014/main" val="1933403876"/>
                  </a:ext>
                </a:extLst>
              </a:tr>
            </a:tbl>
          </a:graphicData>
        </a:graphic>
      </p:graphicFrame>
      <p:grpSp>
        <p:nvGrpSpPr>
          <p:cNvPr id="8" name="组合 7">
            <a:extLst>
              <a:ext uri="{FF2B5EF4-FFF2-40B4-BE49-F238E27FC236}">
                <a16:creationId xmlns:a16="http://schemas.microsoft.com/office/drawing/2014/main" id="{F02BC466-344D-44A0-B48D-70852C2959E0}"/>
              </a:ext>
            </a:extLst>
          </p:cNvPr>
          <p:cNvGrpSpPr/>
          <p:nvPr/>
        </p:nvGrpSpPr>
        <p:grpSpPr>
          <a:xfrm>
            <a:off x="6428228" y="1323019"/>
            <a:ext cx="5001772" cy="4794751"/>
            <a:chOff x="6488528" y="1467695"/>
            <a:chExt cx="5302885" cy="4144131"/>
          </a:xfrm>
        </p:grpSpPr>
        <p:grpSp>
          <p:nvGrpSpPr>
            <p:cNvPr id="9" name="组合 8">
              <a:extLst>
                <a:ext uri="{FF2B5EF4-FFF2-40B4-BE49-F238E27FC236}">
                  <a16:creationId xmlns:a16="http://schemas.microsoft.com/office/drawing/2014/main" id="{642F2456-440D-4C70-9943-DC86F314A19A}"/>
                </a:ext>
              </a:extLst>
            </p:cNvPr>
            <p:cNvGrpSpPr/>
            <p:nvPr/>
          </p:nvGrpSpPr>
          <p:grpSpPr>
            <a:xfrm>
              <a:off x="6488528" y="1467695"/>
              <a:ext cx="5302885" cy="4144131"/>
              <a:chOff x="5384181" y="1900522"/>
              <a:chExt cx="3638793" cy="2921573"/>
            </a:xfrm>
          </p:grpSpPr>
          <p:pic>
            <p:nvPicPr>
              <p:cNvPr id="11" name="图片 10" descr="F:\StoreSoft\新建文件夹\WeChat Files\ping896148\FileStorage\Temp\1722883888572.png">
                <a:extLst>
                  <a:ext uri="{FF2B5EF4-FFF2-40B4-BE49-F238E27FC236}">
                    <a16:creationId xmlns:a16="http://schemas.microsoft.com/office/drawing/2014/main" id="{D86CBA72-23ED-4871-9596-CE330DC490B5}"/>
                  </a:ext>
                </a:extLst>
              </p:cNvPr>
              <p:cNvPicPr/>
              <p:nvPr/>
            </p:nvPicPr>
            <p:blipFill rotWithShape="1">
              <a:blip r:embed="rId5">
                <a:extLst>
                  <a:ext uri="{28A0092B-C50C-407E-A947-70E740481C1C}">
                    <a14:useLocalDpi xmlns:a14="http://schemas.microsoft.com/office/drawing/2010/main" val="0"/>
                  </a:ext>
                </a:extLst>
              </a:blip>
              <a:srcRect t="5311"/>
              <a:stretch/>
            </p:blipFill>
            <p:spPr bwMode="auto">
              <a:xfrm>
                <a:off x="5384181" y="2164424"/>
                <a:ext cx="3638793" cy="2657671"/>
              </a:xfrm>
              <a:prstGeom prst="rect">
                <a:avLst/>
              </a:prstGeom>
              <a:noFill/>
              <a:ln>
                <a:noFill/>
              </a:ln>
            </p:spPr>
          </p:pic>
          <p:sp>
            <p:nvSpPr>
              <p:cNvPr id="12" name="文本框 11">
                <a:extLst>
                  <a:ext uri="{FF2B5EF4-FFF2-40B4-BE49-F238E27FC236}">
                    <a16:creationId xmlns:a16="http://schemas.microsoft.com/office/drawing/2014/main" id="{8EB6A7BA-B515-4E18-A441-37002C469200}"/>
                  </a:ext>
                </a:extLst>
              </p:cNvPr>
              <p:cNvSpPr txBox="1"/>
              <p:nvPr/>
            </p:nvSpPr>
            <p:spPr bwMode="auto">
              <a:xfrm>
                <a:off x="6653392" y="1900522"/>
                <a:ext cx="1557552" cy="317454"/>
              </a:xfrm>
              <a:prstGeom prst="rect">
                <a:avLst/>
              </a:prstGeom>
              <a:noFill/>
              <a:ln w="9525">
                <a:noFill/>
                <a:miter lim="800000"/>
              </a:ln>
            </p:spPr>
            <p:txBody>
              <a:bodyPr wrap="square" rtlCol="0">
                <a:spAutoFit/>
              </a:bodyPr>
              <a:lstStyle/>
              <a:p>
                <a:pPr marL="457189" indent="-457189">
                  <a:buClr>
                    <a:schemeClr val="tx1"/>
                  </a:buClr>
                </a:pPr>
                <a:r>
                  <a:rPr lang="en-US" altLang="zh-CN" sz="2400" b="1" dirty="0">
                    <a:latin typeface="Times New Roman" panose="02020603050405020304" pitchFamily="18" charset="0"/>
                    <a:ea typeface="微软雅黑" panose="020B0503020204020204" pitchFamily="34" charset="-122"/>
                    <a:cs typeface="Times New Roman" panose="02020603050405020304" pitchFamily="18" charset="0"/>
                  </a:rPr>
                  <a:t>Q</a:t>
                </a:r>
                <a:r>
                  <a:rPr lang="en-US" altLang="zh-CN" sz="2400" b="1" baseline="-25000" dirty="0">
                    <a:latin typeface="Times New Roman" panose="02020603050405020304" pitchFamily="18" charset="0"/>
                    <a:ea typeface="微软雅黑" panose="020B0503020204020204" pitchFamily="34" charset="-122"/>
                    <a:cs typeface="Times New Roman" panose="02020603050405020304" pitchFamily="18" charset="0"/>
                  </a:rPr>
                  <a:t>max</a:t>
                </a:r>
                <a:r>
                  <a:rPr lang="en-US" altLang="zh-CN" sz="2400" b="1" dirty="0">
                    <a:latin typeface="Times New Roman" panose="02020603050405020304" pitchFamily="18" charset="0"/>
                    <a:ea typeface="微软雅黑" panose="020B0503020204020204" pitchFamily="34" charset="-122"/>
                    <a:cs typeface="Times New Roman" panose="02020603050405020304" pitchFamily="18" charset="0"/>
                  </a:rPr>
                  <a:t>=45</a:t>
                </a:r>
                <a:r>
                  <a:rPr lang="en-US" altLang="zh-CN" sz="2400" b="1"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 Å</a:t>
                </a:r>
                <a:r>
                  <a:rPr lang="en-US" altLang="zh-CN" sz="2400" b="1" baseline="300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-1</a:t>
                </a:r>
                <a:endParaRPr lang="zh-CN" altLang="en-US" sz="2400" b="1" baseline="30000" dirty="0">
                  <a:latin typeface="Times New Roman" panose="02020603050405020304" pitchFamily="18" charset="0"/>
                  <a:ea typeface="微软雅黑" panose="020B0503020204020204" pitchFamily="34" charset="-122"/>
                  <a:cs typeface="Times New Roman" panose="02020603050405020304" pitchFamily="18" charset="0"/>
                </a:endParaRPr>
              </a:p>
            </p:txBody>
          </p:sp>
        </p:grpSp>
        <p:sp>
          <p:nvSpPr>
            <p:cNvPr id="10" name="矩形 9">
              <a:extLst>
                <a:ext uri="{FF2B5EF4-FFF2-40B4-BE49-F238E27FC236}">
                  <a16:creationId xmlns:a16="http://schemas.microsoft.com/office/drawing/2014/main" id="{744237B3-C430-4BBA-B1B3-E1D7863488F9}"/>
                </a:ext>
              </a:extLst>
            </p:cNvPr>
            <p:cNvSpPr/>
            <p:nvPr/>
          </p:nvSpPr>
          <p:spPr>
            <a:xfrm>
              <a:off x="7772151" y="2373406"/>
              <a:ext cx="2269851" cy="930797"/>
            </a:xfrm>
            <a:prstGeom prst="rect">
              <a:avLst/>
            </a:prstGeom>
          </p:spPr>
          <p:txBody>
            <a:bodyPr wrap="square">
              <a:spAutoFit/>
            </a:bodyPr>
            <a:lstStyle/>
            <a:p>
              <a:r>
                <a:rPr lang="en-US" altLang="zh-CN" sz="1867" b="1"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Sodium metaphosphate</a:t>
              </a:r>
            </a:p>
            <a:p>
              <a:r>
                <a:rPr lang="en-US" altLang="zh-CN" sz="1867" b="1" dirty="0" err="1">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Δr</a:t>
              </a:r>
              <a:r>
                <a:rPr lang="en-US" altLang="zh-CN" sz="1867" b="1"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=0.13 Å</a:t>
              </a:r>
              <a:endParaRPr lang="zh-CN" altLang="en-US" sz="1867" b="1"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p:txBody>
        </p:sp>
      </p:grpSp>
      <p:sp>
        <p:nvSpPr>
          <p:cNvPr id="17" name="标题 3">
            <a:extLst>
              <a:ext uri="{FF2B5EF4-FFF2-40B4-BE49-F238E27FC236}">
                <a16:creationId xmlns:a16="http://schemas.microsoft.com/office/drawing/2014/main" id="{D417843B-271C-4B52-B458-B3D7CE617145}"/>
              </a:ext>
            </a:extLst>
          </p:cNvPr>
          <p:cNvSpPr>
            <a:spLocks noGrp="1"/>
          </p:cNvSpPr>
          <p:nvPr>
            <p:ph type="title"/>
          </p:nvPr>
        </p:nvSpPr>
        <p:spPr>
          <a:xfrm>
            <a:off x="609600" y="174366"/>
            <a:ext cx="9175768" cy="575937"/>
          </a:xfrm>
        </p:spPr>
        <p:txBody>
          <a:bodyPr/>
          <a:lstStyle/>
          <a:p>
            <a:r>
              <a:rPr lang="en-US" altLang="zh-CN" sz="3200" dirty="0">
                <a:latin typeface="Times New Roman" panose="02020603050405020304" pitchFamily="18" charset="0"/>
                <a:ea typeface="+mn-ea"/>
                <a:cs typeface="Times New Roman" panose="02020603050405020304" pitchFamily="18" charset="0"/>
                <a:sym typeface="+mn-lt"/>
              </a:rPr>
              <a:t>The performance of  the MPI</a:t>
            </a:r>
            <a:endParaRPr lang="zh-CN" altLang="en-US" sz="3200" dirty="0">
              <a:solidFill>
                <a:srgbClr val="0070C0"/>
              </a:solidFill>
              <a:latin typeface="+mn-lt"/>
              <a:ea typeface="+mn-ea"/>
              <a:cs typeface="+mn-ea"/>
              <a:sym typeface="+mn-lt"/>
            </a:endParaRPr>
          </a:p>
        </p:txBody>
      </p:sp>
      <p:sp>
        <p:nvSpPr>
          <p:cNvPr id="15" name="文本框 14">
            <a:extLst>
              <a:ext uri="{FF2B5EF4-FFF2-40B4-BE49-F238E27FC236}">
                <a16:creationId xmlns:a16="http://schemas.microsoft.com/office/drawing/2014/main" id="{FFB28F44-5E3A-4578-8AB8-34445339C2BB}"/>
              </a:ext>
            </a:extLst>
          </p:cNvPr>
          <p:cNvSpPr txBox="1"/>
          <p:nvPr/>
        </p:nvSpPr>
        <p:spPr>
          <a:xfrm>
            <a:off x="1863725" y="6306724"/>
            <a:ext cx="9527932" cy="400110"/>
          </a:xfrm>
          <a:prstGeom prst="rect">
            <a:avLst/>
          </a:prstGeom>
          <a:noFill/>
        </p:spPr>
        <p:txBody>
          <a:bodyPr wrap="square">
            <a:spAutoFit/>
          </a:bodyPr>
          <a:lstStyle/>
          <a:p>
            <a:r>
              <a:rPr lang="en-US" altLang="zh-CN" sz="2000" b="1" i="0" dirty="0">
                <a:solidFill>
                  <a:srgbClr val="2A2B2E"/>
                </a:solidFill>
                <a:effectLst/>
                <a:latin typeface="Times New Roman" panose="02020603050405020304" pitchFamily="18" charset="0"/>
                <a:cs typeface="Times New Roman" panose="02020603050405020304" pitchFamily="18" charset="0"/>
              </a:rPr>
              <a:t>The </a:t>
            </a:r>
            <a:r>
              <a:rPr lang="en-US" altLang="zh-CN" sz="2000" b="1" dirty="0">
                <a:solidFill>
                  <a:srgbClr val="2A2B2E"/>
                </a:solidFill>
                <a:latin typeface="Times New Roman" panose="02020603050405020304" pitchFamily="18" charset="0"/>
                <a:cs typeface="Times New Roman" panose="02020603050405020304" pitchFamily="18" charset="0"/>
              </a:rPr>
              <a:t>best </a:t>
            </a:r>
            <a:r>
              <a:rPr lang="en-US" altLang="zh-CN" sz="2000" b="1" i="0" dirty="0">
                <a:solidFill>
                  <a:srgbClr val="2A2B2E"/>
                </a:solidFill>
                <a:effectLst/>
                <a:latin typeface="Times New Roman" panose="02020603050405020304" pitchFamily="18" charset="0"/>
                <a:cs typeface="Times New Roman" panose="02020603050405020304" pitchFamily="18" charset="0"/>
              </a:rPr>
              <a:t>diffraction resolution is 0.3%, and the real space resolution is </a:t>
            </a:r>
            <a:r>
              <a:rPr lang="en-US" altLang="zh-CN" sz="2000" b="1"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0.1Å</a:t>
            </a:r>
            <a:r>
              <a:rPr lang="en-US" altLang="zh-CN" sz="2000" b="1" i="0" dirty="0">
                <a:solidFill>
                  <a:srgbClr val="2A2B2E"/>
                </a:solidFill>
                <a:effectLst/>
                <a:latin typeface="Times New Roman" panose="02020603050405020304" pitchFamily="18" charset="0"/>
                <a:cs typeface="Times New Roman" panose="02020603050405020304" pitchFamily="18" charset="0"/>
              </a:rPr>
              <a:t> </a:t>
            </a:r>
            <a:endParaRPr lang="zh-CN" altLang="en-US" sz="2000" b="1" dirty="0">
              <a:latin typeface="Times New Roman" panose="02020603050405020304" pitchFamily="18" charset="0"/>
              <a:cs typeface="Times New Roman" panose="02020603050405020304" pitchFamily="18" charset="0"/>
            </a:endParaRPr>
          </a:p>
        </p:txBody>
      </p:sp>
      <p:sp>
        <p:nvSpPr>
          <p:cNvPr id="13" name="文本框 12">
            <a:extLst>
              <a:ext uri="{FF2B5EF4-FFF2-40B4-BE49-F238E27FC236}">
                <a16:creationId xmlns:a16="http://schemas.microsoft.com/office/drawing/2014/main" id="{C4497D6E-76A1-4961-BF71-A3B723929FB8}"/>
              </a:ext>
            </a:extLst>
          </p:cNvPr>
          <p:cNvSpPr txBox="1"/>
          <p:nvPr/>
        </p:nvSpPr>
        <p:spPr>
          <a:xfrm>
            <a:off x="609600" y="890349"/>
            <a:ext cx="2508251" cy="461665"/>
          </a:xfrm>
          <a:prstGeom prst="rect">
            <a:avLst/>
          </a:prstGeom>
          <a:noFill/>
        </p:spPr>
        <p:txBody>
          <a:bodyPr wrap="none" rtlCol="0">
            <a:spAutoFit/>
          </a:bodyPr>
          <a:lstStyle/>
          <a:p>
            <a:pPr marL="342900" indent="-342900">
              <a:buFont typeface="Wingdings" panose="05000000000000000000" pitchFamily="2" charset="2"/>
              <a:buChar char="p"/>
            </a:pPr>
            <a:r>
              <a:rPr lang="en-US" altLang="zh-CN" sz="2400" b="1" dirty="0">
                <a:latin typeface="Times New Roman" panose="02020603050405020304" pitchFamily="18" charset="0"/>
                <a:cs typeface="Times New Roman" panose="02020603050405020304" pitchFamily="18" charset="0"/>
                <a:sym typeface="+mn-lt"/>
              </a:rPr>
              <a:t>The resolution</a:t>
            </a:r>
            <a:endParaRPr lang="zh-CN" altLang="en-US" sz="2400" b="1" dirty="0">
              <a:latin typeface="Times New Roman" panose="02020603050405020304" pitchFamily="18" charset="0"/>
              <a:cs typeface="Times New Roman" panose="02020603050405020304" pitchFamily="18" charset="0"/>
              <a:sym typeface="+mn-lt"/>
            </a:endParaRPr>
          </a:p>
        </p:txBody>
      </p:sp>
      <p:sp>
        <p:nvSpPr>
          <p:cNvPr id="14" name="文本框 13">
            <a:extLst>
              <a:ext uri="{FF2B5EF4-FFF2-40B4-BE49-F238E27FC236}">
                <a16:creationId xmlns:a16="http://schemas.microsoft.com/office/drawing/2014/main" id="{DC7281B5-E18D-4CFC-9D46-F81AB939BFB1}"/>
              </a:ext>
            </a:extLst>
          </p:cNvPr>
          <p:cNvSpPr txBox="1"/>
          <p:nvPr/>
        </p:nvSpPr>
        <p:spPr>
          <a:xfrm>
            <a:off x="1602623" y="1240473"/>
            <a:ext cx="2073323" cy="369332"/>
          </a:xfrm>
          <a:prstGeom prst="rect">
            <a:avLst/>
          </a:prstGeom>
          <a:noFill/>
        </p:spPr>
        <p:txBody>
          <a:bodyPr wrap="square">
            <a:spAutoFit/>
          </a:bodyPr>
          <a:lstStyle/>
          <a:p>
            <a:r>
              <a:rPr lang="en-US" altLang="zh-CN" b="1" i="0" dirty="0">
                <a:solidFill>
                  <a:srgbClr val="0F1115"/>
                </a:solidFill>
                <a:effectLst/>
                <a:latin typeface="quote-cjk-patch"/>
              </a:rPr>
              <a:t>Silicon(NIST 640f)</a:t>
            </a:r>
            <a:endParaRPr lang="zh-CN" altLang="en-US" dirty="0"/>
          </a:p>
        </p:txBody>
      </p:sp>
    </p:spTree>
    <p:extLst>
      <p:ext uri="{BB962C8B-B14F-4D97-AF65-F5344CB8AC3E}">
        <p14:creationId xmlns:p14="http://schemas.microsoft.com/office/powerpoint/2010/main" val="1313249286"/>
      </p:ext>
    </p:extLst>
  </p:cSld>
  <p:clrMapOvr>
    <a:masterClrMapping/>
  </p:clrMapOvr>
  <p:transition advClick="0"/>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a:extLst>
              <a:ext uri="{FF2B5EF4-FFF2-40B4-BE49-F238E27FC236}">
                <a16:creationId xmlns:a16="http://schemas.microsoft.com/office/drawing/2014/main" id="{53FAB4A4-75B2-4E13-9514-DBB539B1501C}"/>
              </a:ext>
            </a:extLst>
          </p:cNvPr>
          <p:cNvSpPr>
            <a:spLocks noGrp="1"/>
          </p:cNvSpPr>
          <p:nvPr>
            <p:ph type="sldNum" sz="quarter" idx="12"/>
          </p:nvPr>
        </p:nvSpPr>
        <p:spPr>
          <a:xfrm>
            <a:off x="8813800" y="5482119"/>
            <a:ext cx="2844800" cy="365125"/>
          </a:xfrm>
        </p:spPr>
        <p:txBody>
          <a:bodyPr/>
          <a:lstStyle/>
          <a:p>
            <a:pPr>
              <a:defRPr/>
            </a:pPr>
            <a:fld id="{F22E5DDF-294A-47C7-9938-98EB7AF5D866}" type="slidenum">
              <a:rPr lang="en-US" altLang="zh-CN" smtClean="0">
                <a:cs typeface="+mn-ea"/>
                <a:sym typeface="+mn-lt"/>
              </a:rPr>
              <a:pPr>
                <a:defRPr/>
              </a:pPr>
              <a:t>13</a:t>
            </a:fld>
            <a:endParaRPr lang="en-US" altLang="zh-CN">
              <a:cs typeface="+mn-ea"/>
              <a:sym typeface="+mn-lt"/>
            </a:endParaRPr>
          </a:p>
        </p:txBody>
      </p:sp>
      <p:pic>
        <p:nvPicPr>
          <p:cNvPr id="5" name="图片 4">
            <a:extLst>
              <a:ext uri="{FF2B5EF4-FFF2-40B4-BE49-F238E27FC236}">
                <a16:creationId xmlns:a16="http://schemas.microsoft.com/office/drawing/2014/main" id="{39E3C33F-B7C6-4D34-9C51-7F2B295E2422}"/>
              </a:ext>
            </a:extLst>
          </p:cNvPr>
          <p:cNvPicPr>
            <a:picLocks noChangeAspect="1"/>
          </p:cNvPicPr>
          <p:nvPr/>
        </p:nvPicPr>
        <p:blipFill>
          <a:blip r:embed="rId3"/>
          <a:stretch>
            <a:fillRect/>
          </a:stretch>
        </p:blipFill>
        <p:spPr>
          <a:xfrm>
            <a:off x="9537859" y="1760601"/>
            <a:ext cx="1439106" cy="1439106"/>
          </a:xfrm>
          <a:prstGeom prst="rect">
            <a:avLst/>
          </a:prstGeom>
        </p:spPr>
      </p:pic>
      <p:pic>
        <p:nvPicPr>
          <p:cNvPr id="7" name="图片 6">
            <a:extLst>
              <a:ext uri="{FF2B5EF4-FFF2-40B4-BE49-F238E27FC236}">
                <a16:creationId xmlns:a16="http://schemas.microsoft.com/office/drawing/2014/main" id="{3FE56F0D-3141-4B0E-9D74-B12CA8C7ED61}"/>
              </a:ext>
            </a:extLst>
          </p:cNvPr>
          <p:cNvPicPr>
            <a:picLocks noChangeAspect="1"/>
          </p:cNvPicPr>
          <p:nvPr/>
        </p:nvPicPr>
        <p:blipFill>
          <a:blip r:embed="rId4"/>
          <a:stretch>
            <a:fillRect/>
          </a:stretch>
        </p:blipFill>
        <p:spPr>
          <a:xfrm>
            <a:off x="284373" y="2378107"/>
            <a:ext cx="4342485" cy="2159203"/>
          </a:xfrm>
          <a:prstGeom prst="rect">
            <a:avLst/>
          </a:prstGeom>
        </p:spPr>
      </p:pic>
      <mc:AlternateContent xmlns:mc="http://schemas.openxmlformats.org/markup-compatibility/2006" xmlns:a14="http://schemas.microsoft.com/office/drawing/2010/main">
        <mc:Choice Requires="a14">
          <p:sp>
            <p:nvSpPr>
              <p:cNvPr id="8" name="文本框 7">
                <a:extLst>
                  <a:ext uri="{FF2B5EF4-FFF2-40B4-BE49-F238E27FC236}">
                    <a16:creationId xmlns:a16="http://schemas.microsoft.com/office/drawing/2014/main" id="{242EDB0C-ED03-48E7-982C-94EB13E73D49}"/>
                  </a:ext>
                </a:extLst>
              </p:cNvPr>
              <p:cNvSpPr txBox="1"/>
              <p:nvPr/>
            </p:nvSpPr>
            <p:spPr>
              <a:xfrm>
                <a:off x="1189381" y="4661123"/>
                <a:ext cx="2557877" cy="46166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CN" sz="2400" b="0" i="1" smtClean="0">
                          <a:latin typeface="Cambria Math" panose="02040503050406030204" pitchFamily="18" charset="0"/>
                          <a:cs typeface="+mn-ea"/>
                          <a:sym typeface="+mn-lt"/>
                        </a:rPr>
                        <m:t>2</m:t>
                      </m:r>
                      <m:r>
                        <a:rPr lang="en-US" altLang="zh-CN" sz="2400" b="0" i="1" smtClean="0">
                          <a:latin typeface="Cambria Math" panose="02040503050406030204" pitchFamily="18" charset="0"/>
                          <a:cs typeface="+mn-ea"/>
                          <a:sym typeface="+mn-lt"/>
                        </a:rPr>
                        <m:t>𝑑𝑠𝑖𝑛</m:t>
                      </m:r>
                      <m:r>
                        <a:rPr lang="zh-CN" altLang="en-US" sz="2400" b="0" i="1" smtClean="0">
                          <a:latin typeface="Cambria Math" panose="02040503050406030204" pitchFamily="18" charset="0"/>
                          <a:cs typeface="+mn-ea"/>
                          <a:sym typeface="+mn-lt"/>
                        </a:rPr>
                        <m:t>𝜃</m:t>
                      </m:r>
                      <m:r>
                        <a:rPr lang="en-US" altLang="zh-CN" sz="2400" b="0" i="1" smtClean="0">
                          <a:latin typeface="Cambria Math" panose="02040503050406030204" pitchFamily="18" charset="0"/>
                          <a:cs typeface="+mn-ea"/>
                          <a:sym typeface="+mn-lt"/>
                        </a:rPr>
                        <m:t>=</m:t>
                      </m:r>
                      <m:r>
                        <a:rPr lang="en-US" altLang="zh-CN" sz="2400" b="0" i="1" smtClean="0">
                          <a:latin typeface="Cambria Math" panose="02040503050406030204" pitchFamily="18" charset="0"/>
                          <a:cs typeface="+mn-ea"/>
                          <a:sym typeface="+mn-lt"/>
                        </a:rPr>
                        <m:t>𝑛</m:t>
                      </m:r>
                      <m:r>
                        <a:rPr lang="zh-CN" altLang="en-US" sz="2400" b="0" i="1" smtClean="0">
                          <a:latin typeface="Cambria Math" panose="02040503050406030204" pitchFamily="18" charset="0"/>
                          <a:cs typeface="+mn-ea"/>
                          <a:sym typeface="+mn-lt"/>
                        </a:rPr>
                        <m:t>𝜆</m:t>
                      </m:r>
                    </m:oMath>
                  </m:oMathPara>
                </a14:m>
                <a:endParaRPr lang="zh-CN" altLang="en-US" sz="2400" dirty="0">
                  <a:cs typeface="+mn-ea"/>
                  <a:sym typeface="+mn-lt"/>
                </a:endParaRPr>
              </a:p>
            </p:txBody>
          </p:sp>
        </mc:Choice>
        <mc:Fallback xmlns="">
          <p:sp>
            <p:nvSpPr>
              <p:cNvPr id="8" name="文本框 7">
                <a:extLst>
                  <a:ext uri="{FF2B5EF4-FFF2-40B4-BE49-F238E27FC236}">
                    <a16:creationId xmlns:a16="http://schemas.microsoft.com/office/drawing/2014/main" id="{242EDB0C-ED03-48E7-982C-94EB13E73D49}"/>
                  </a:ext>
                </a:extLst>
              </p:cNvPr>
              <p:cNvSpPr txBox="1">
                <a:spLocks noRot="1" noChangeAspect="1" noMove="1" noResize="1" noEditPoints="1" noAdjustHandles="1" noChangeArrowheads="1" noChangeShapeType="1" noTextEdit="1"/>
              </p:cNvSpPr>
              <p:nvPr/>
            </p:nvSpPr>
            <p:spPr>
              <a:xfrm>
                <a:off x="1189381" y="4661123"/>
                <a:ext cx="2557877" cy="461665"/>
              </a:xfrm>
              <a:prstGeom prst="rect">
                <a:avLst/>
              </a:prstGeom>
              <a:blipFill>
                <a:blip r:embed="rId5"/>
                <a:stretch>
                  <a:fillRect/>
                </a:stretch>
              </a:blipFill>
            </p:spPr>
            <p:txBody>
              <a:bodyPr/>
              <a:lstStyle/>
              <a:p>
                <a:r>
                  <a:rPr lang="zh-CN" altLang="en-US">
                    <a:noFill/>
                  </a:rPr>
                  <a:t> </a:t>
                </a:r>
              </a:p>
            </p:txBody>
          </p:sp>
        </mc:Fallback>
      </mc:AlternateContent>
      <p:grpSp>
        <p:nvGrpSpPr>
          <p:cNvPr id="12" name="组合 11">
            <a:extLst>
              <a:ext uri="{FF2B5EF4-FFF2-40B4-BE49-F238E27FC236}">
                <a16:creationId xmlns:a16="http://schemas.microsoft.com/office/drawing/2014/main" id="{7B92CD8E-4479-468B-935B-9413A19CDAA1}"/>
              </a:ext>
            </a:extLst>
          </p:cNvPr>
          <p:cNvGrpSpPr/>
          <p:nvPr/>
        </p:nvGrpSpPr>
        <p:grpSpPr>
          <a:xfrm>
            <a:off x="4545934" y="1834328"/>
            <a:ext cx="4282800" cy="3366787"/>
            <a:chOff x="4313574" y="856735"/>
            <a:chExt cx="2908544" cy="2235419"/>
          </a:xfrm>
        </p:grpSpPr>
        <p:pic>
          <p:nvPicPr>
            <p:cNvPr id="13" name="图片 12">
              <a:extLst>
                <a:ext uri="{FF2B5EF4-FFF2-40B4-BE49-F238E27FC236}">
                  <a16:creationId xmlns:a16="http://schemas.microsoft.com/office/drawing/2014/main" id="{C3832E6A-527E-46A5-8A39-A30BDF4D9768}"/>
                </a:ext>
              </a:extLst>
            </p:cNvPr>
            <p:cNvPicPr>
              <a:picLocks noChangeAspect="1"/>
            </p:cNvPicPr>
            <p:nvPr/>
          </p:nvPicPr>
          <p:blipFill rotWithShape="1">
            <a:blip r:embed="rId6"/>
            <a:srcRect l="51884" t="47030"/>
            <a:stretch/>
          </p:blipFill>
          <p:spPr>
            <a:xfrm>
              <a:off x="4450118" y="954113"/>
              <a:ext cx="2772000" cy="2138041"/>
            </a:xfrm>
            <a:prstGeom prst="rect">
              <a:avLst/>
            </a:prstGeom>
          </p:spPr>
        </p:pic>
        <p:sp>
          <p:nvSpPr>
            <p:cNvPr id="14" name="矩形: 圆角 13">
              <a:extLst>
                <a:ext uri="{FF2B5EF4-FFF2-40B4-BE49-F238E27FC236}">
                  <a16:creationId xmlns:a16="http://schemas.microsoft.com/office/drawing/2014/main" id="{682D39D2-5050-47A2-B843-29F58F7571B9}"/>
                </a:ext>
              </a:extLst>
            </p:cNvPr>
            <p:cNvSpPr/>
            <p:nvPr/>
          </p:nvSpPr>
          <p:spPr>
            <a:xfrm>
              <a:off x="4313574" y="856735"/>
              <a:ext cx="217237" cy="329514"/>
            </a:xfrm>
            <a:prstGeom prst="round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pic>
        <p:nvPicPr>
          <p:cNvPr id="16" name="图片 15">
            <a:extLst>
              <a:ext uri="{FF2B5EF4-FFF2-40B4-BE49-F238E27FC236}">
                <a16:creationId xmlns:a16="http://schemas.microsoft.com/office/drawing/2014/main" id="{E58E386D-494B-496E-A78C-5D040FC6723D}"/>
              </a:ext>
            </a:extLst>
          </p:cNvPr>
          <p:cNvPicPr>
            <a:picLocks noChangeAspect="1"/>
          </p:cNvPicPr>
          <p:nvPr/>
        </p:nvPicPr>
        <p:blipFill>
          <a:blip r:embed="rId7"/>
          <a:stretch>
            <a:fillRect/>
          </a:stretch>
        </p:blipFill>
        <p:spPr>
          <a:xfrm>
            <a:off x="9537859" y="3444396"/>
            <a:ext cx="1827765" cy="1791010"/>
          </a:xfrm>
          <a:prstGeom prst="rect">
            <a:avLst/>
          </a:prstGeom>
        </p:spPr>
      </p:pic>
      <p:sp>
        <p:nvSpPr>
          <p:cNvPr id="17" name="箭头: 右 16">
            <a:extLst>
              <a:ext uri="{FF2B5EF4-FFF2-40B4-BE49-F238E27FC236}">
                <a16:creationId xmlns:a16="http://schemas.microsoft.com/office/drawing/2014/main" id="{E2BABF2C-284C-460B-BE43-BB4ED9F7C3A2}"/>
              </a:ext>
            </a:extLst>
          </p:cNvPr>
          <p:cNvSpPr/>
          <p:nvPr/>
        </p:nvSpPr>
        <p:spPr>
          <a:xfrm>
            <a:off x="395651" y="5282309"/>
            <a:ext cx="11543085" cy="33913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0" name="文本框 19">
            <a:extLst>
              <a:ext uri="{FF2B5EF4-FFF2-40B4-BE49-F238E27FC236}">
                <a16:creationId xmlns:a16="http://schemas.microsoft.com/office/drawing/2014/main" id="{6ADDDA0D-D2D6-4395-8D70-83C503F32ACF}"/>
              </a:ext>
            </a:extLst>
          </p:cNvPr>
          <p:cNvSpPr txBox="1"/>
          <p:nvPr/>
        </p:nvSpPr>
        <p:spPr>
          <a:xfrm>
            <a:off x="1546144" y="5529934"/>
            <a:ext cx="1141659" cy="461665"/>
          </a:xfrm>
          <a:prstGeom prst="rect">
            <a:avLst/>
          </a:prstGeom>
          <a:noFill/>
        </p:spPr>
        <p:txBody>
          <a:bodyPr wrap="none" rtlCol="0">
            <a:spAutoFit/>
          </a:bodyPr>
          <a:lstStyle/>
          <a:p>
            <a:r>
              <a:rPr lang="en-US" altLang="zh-CN" sz="2400" b="1" dirty="0">
                <a:latin typeface="Times New Roman" panose="02020603050405020304" pitchFamily="18" charset="0"/>
                <a:cs typeface="Times New Roman" panose="02020603050405020304" pitchFamily="18" charset="0"/>
                <a:sym typeface="+mn-lt"/>
              </a:rPr>
              <a:t>Theory</a:t>
            </a:r>
            <a:endParaRPr lang="zh-CN" altLang="en-US" sz="2400" b="1" dirty="0">
              <a:latin typeface="Times New Roman" panose="02020603050405020304" pitchFamily="18" charset="0"/>
              <a:cs typeface="Times New Roman" panose="02020603050405020304" pitchFamily="18" charset="0"/>
              <a:sym typeface="+mn-lt"/>
            </a:endParaRPr>
          </a:p>
        </p:txBody>
      </p:sp>
      <p:sp>
        <p:nvSpPr>
          <p:cNvPr id="21" name="文本框 20">
            <a:extLst>
              <a:ext uri="{FF2B5EF4-FFF2-40B4-BE49-F238E27FC236}">
                <a16:creationId xmlns:a16="http://schemas.microsoft.com/office/drawing/2014/main" id="{2DA8F437-593E-4120-B8B1-FD0661ABCE29}"/>
              </a:ext>
            </a:extLst>
          </p:cNvPr>
          <p:cNvSpPr txBox="1"/>
          <p:nvPr/>
        </p:nvSpPr>
        <p:spPr>
          <a:xfrm>
            <a:off x="4925666" y="5525179"/>
            <a:ext cx="3270447" cy="461665"/>
          </a:xfrm>
          <a:prstGeom prst="rect">
            <a:avLst/>
          </a:prstGeom>
          <a:noFill/>
        </p:spPr>
        <p:txBody>
          <a:bodyPr wrap="none" rtlCol="0">
            <a:spAutoFit/>
          </a:bodyPr>
          <a:lstStyle/>
          <a:p>
            <a:r>
              <a:rPr lang="en-US" altLang="zh-CN" sz="2400" b="1" dirty="0">
                <a:latin typeface="Times New Roman" panose="02020603050405020304" pitchFamily="18" charset="0"/>
                <a:cs typeface="Times New Roman" panose="02020603050405020304" pitchFamily="18" charset="0"/>
                <a:sym typeface="+mn-lt"/>
              </a:rPr>
              <a:t>Experiment and fitting </a:t>
            </a:r>
            <a:endParaRPr lang="zh-CN" altLang="en-US" sz="2400" b="1" dirty="0">
              <a:latin typeface="Times New Roman" panose="02020603050405020304" pitchFamily="18" charset="0"/>
              <a:cs typeface="Times New Roman" panose="02020603050405020304" pitchFamily="18" charset="0"/>
              <a:sym typeface="+mn-lt"/>
            </a:endParaRPr>
          </a:p>
        </p:txBody>
      </p:sp>
      <p:sp>
        <p:nvSpPr>
          <p:cNvPr id="23" name="文本框 22">
            <a:extLst>
              <a:ext uri="{FF2B5EF4-FFF2-40B4-BE49-F238E27FC236}">
                <a16:creationId xmlns:a16="http://schemas.microsoft.com/office/drawing/2014/main" id="{0EDC5EF4-BD17-4D16-823B-E78E18B9CA4D}"/>
              </a:ext>
            </a:extLst>
          </p:cNvPr>
          <p:cNvSpPr txBox="1"/>
          <p:nvPr/>
        </p:nvSpPr>
        <p:spPr>
          <a:xfrm>
            <a:off x="9323259" y="5554004"/>
            <a:ext cx="2426498" cy="461665"/>
          </a:xfrm>
          <a:prstGeom prst="rect">
            <a:avLst/>
          </a:prstGeom>
          <a:noFill/>
        </p:spPr>
        <p:txBody>
          <a:bodyPr wrap="none" rtlCol="0">
            <a:spAutoFit/>
          </a:bodyPr>
          <a:lstStyle/>
          <a:p>
            <a:r>
              <a:rPr lang="en-US" altLang="zh-CN" sz="2400" b="1" dirty="0">
                <a:latin typeface="Times New Roman" panose="02020603050405020304" pitchFamily="18" charset="0"/>
                <a:cs typeface="Times New Roman" panose="02020603050405020304" pitchFamily="18" charset="0"/>
                <a:sym typeface="+mn-lt"/>
              </a:rPr>
              <a:t>Atomic structure</a:t>
            </a:r>
            <a:endParaRPr lang="zh-CN" altLang="en-US" sz="2400" b="1" dirty="0">
              <a:latin typeface="Times New Roman" panose="02020603050405020304" pitchFamily="18" charset="0"/>
              <a:cs typeface="Times New Roman" panose="02020603050405020304" pitchFamily="18" charset="0"/>
              <a:sym typeface="+mn-lt"/>
            </a:endParaRPr>
          </a:p>
        </p:txBody>
      </p:sp>
      <p:sp>
        <p:nvSpPr>
          <p:cNvPr id="25" name="标题 3">
            <a:extLst>
              <a:ext uri="{FF2B5EF4-FFF2-40B4-BE49-F238E27FC236}">
                <a16:creationId xmlns:a16="http://schemas.microsoft.com/office/drawing/2014/main" id="{1FE28E7F-4427-4585-8019-B4C940C630D9}"/>
              </a:ext>
            </a:extLst>
          </p:cNvPr>
          <p:cNvSpPr>
            <a:spLocks noGrp="1"/>
          </p:cNvSpPr>
          <p:nvPr>
            <p:ph type="title"/>
          </p:nvPr>
        </p:nvSpPr>
        <p:spPr>
          <a:xfrm>
            <a:off x="609600" y="174366"/>
            <a:ext cx="9175768" cy="575937"/>
          </a:xfrm>
        </p:spPr>
        <p:txBody>
          <a:bodyPr/>
          <a:lstStyle/>
          <a:p>
            <a:r>
              <a:rPr lang="en-US" altLang="zh-CN" sz="3200" dirty="0">
                <a:latin typeface="Times New Roman" panose="02020603050405020304" pitchFamily="18" charset="0"/>
                <a:ea typeface="+mn-ea"/>
                <a:cs typeface="Times New Roman" panose="02020603050405020304" pitchFamily="18" charset="0"/>
                <a:sym typeface="+mn-lt"/>
              </a:rPr>
              <a:t>The performance of  the MPI</a:t>
            </a:r>
            <a:endParaRPr lang="zh-CN" altLang="en-US" sz="3200" dirty="0">
              <a:solidFill>
                <a:srgbClr val="0070C0"/>
              </a:solidFill>
              <a:latin typeface="+mn-lt"/>
              <a:ea typeface="+mn-ea"/>
              <a:cs typeface="+mn-ea"/>
              <a:sym typeface="+mn-lt"/>
            </a:endParaRPr>
          </a:p>
        </p:txBody>
      </p:sp>
      <p:sp>
        <p:nvSpPr>
          <p:cNvPr id="19" name="文本框 18">
            <a:extLst>
              <a:ext uri="{FF2B5EF4-FFF2-40B4-BE49-F238E27FC236}">
                <a16:creationId xmlns:a16="http://schemas.microsoft.com/office/drawing/2014/main" id="{D28DC879-0BDB-41DC-9AE2-129A87BC4556}"/>
              </a:ext>
            </a:extLst>
          </p:cNvPr>
          <p:cNvSpPr txBox="1"/>
          <p:nvPr/>
        </p:nvSpPr>
        <p:spPr bwMode="auto">
          <a:xfrm>
            <a:off x="609600" y="881011"/>
            <a:ext cx="3098156" cy="461665"/>
          </a:xfrm>
          <a:prstGeom prst="rect">
            <a:avLst/>
          </a:prstGeom>
          <a:noFill/>
          <a:ln w="9525">
            <a:noFill/>
            <a:miter lim="800000"/>
          </a:ln>
        </p:spPr>
        <p:txBody>
          <a:bodyPr wrap="none" rtlCol="0">
            <a:spAutoFit/>
          </a:bodyPr>
          <a:lstStyle/>
          <a:p>
            <a:pPr marL="342900" indent="-342900" algn="l" eaLnBrk="0" hangingPunct="0">
              <a:spcBef>
                <a:spcPts val="600"/>
              </a:spcBef>
              <a:buClr>
                <a:schemeClr val="tx1"/>
              </a:buClr>
              <a:buFont typeface="Wingdings" panose="05000000000000000000" pitchFamily="2" charset="2"/>
              <a:buChar char="p"/>
            </a:pPr>
            <a:r>
              <a:rPr lang="en-US" altLang="zh-CN" sz="2400" b="1" dirty="0">
                <a:latin typeface="Times New Roman" panose="02020603050405020304" pitchFamily="18" charset="0"/>
                <a:cs typeface="Times New Roman" panose="02020603050405020304" pitchFamily="18" charset="0"/>
                <a:sym typeface="+mn-lt"/>
              </a:rPr>
              <a:t>Neutron diffraction</a:t>
            </a:r>
            <a:endParaRPr lang="zh-CN" altLang="en-US" sz="2400" b="1" dirty="0">
              <a:latin typeface="Times New Roman" panose="02020603050405020304" pitchFamily="18" charset="0"/>
              <a:cs typeface="Times New Roman" panose="02020603050405020304" pitchFamily="18" charset="0"/>
              <a:sym typeface="+mn-lt"/>
            </a:endParaRPr>
          </a:p>
        </p:txBody>
      </p:sp>
      <p:sp>
        <p:nvSpPr>
          <p:cNvPr id="24" name="文本框 23">
            <a:extLst>
              <a:ext uri="{FF2B5EF4-FFF2-40B4-BE49-F238E27FC236}">
                <a16:creationId xmlns:a16="http://schemas.microsoft.com/office/drawing/2014/main" id="{6B015C7F-9406-4985-A981-5443AE482568}"/>
              </a:ext>
            </a:extLst>
          </p:cNvPr>
          <p:cNvSpPr txBox="1"/>
          <p:nvPr/>
        </p:nvSpPr>
        <p:spPr>
          <a:xfrm>
            <a:off x="1189381" y="6200969"/>
            <a:ext cx="10176243" cy="461665"/>
          </a:xfrm>
          <a:prstGeom prst="rect">
            <a:avLst/>
          </a:prstGeom>
          <a:noFill/>
        </p:spPr>
        <p:txBody>
          <a:bodyPr wrap="square">
            <a:spAutoFit/>
          </a:bodyPr>
          <a:lstStyle/>
          <a:p>
            <a:r>
              <a:rPr lang="zh-CN" altLang="en-US" sz="2400" b="1" dirty="0">
                <a:latin typeface="Times New Roman" panose="02020603050405020304" pitchFamily="18" charset="0"/>
                <a:cs typeface="Times New Roman" panose="02020603050405020304" pitchFamily="18" charset="0"/>
              </a:rPr>
              <a:t>The </a:t>
            </a:r>
            <a:r>
              <a:rPr lang="en-US" altLang="zh-CN" sz="2400" b="1" dirty="0">
                <a:latin typeface="Times New Roman" panose="02020603050405020304" pitchFamily="18" charset="0"/>
                <a:cs typeface="Times New Roman" panose="02020603050405020304" pitchFamily="18" charset="0"/>
              </a:rPr>
              <a:t>MPI </a:t>
            </a:r>
            <a:r>
              <a:rPr lang="zh-CN" altLang="en-US" sz="2400" b="1" dirty="0">
                <a:latin typeface="Times New Roman" panose="02020603050405020304" pitchFamily="18" charset="0"/>
                <a:cs typeface="Times New Roman" panose="02020603050405020304" pitchFamily="18" charset="0"/>
              </a:rPr>
              <a:t>can conduct structural research on long-range ordered materials.</a:t>
            </a:r>
          </a:p>
        </p:txBody>
      </p:sp>
    </p:spTree>
    <p:extLst>
      <p:ext uri="{BB962C8B-B14F-4D97-AF65-F5344CB8AC3E}">
        <p14:creationId xmlns:p14="http://schemas.microsoft.com/office/powerpoint/2010/main" val="12295391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a:extLst>
              <a:ext uri="{FF2B5EF4-FFF2-40B4-BE49-F238E27FC236}">
                <a16:creationId xmlns:a16="http://schemas.microsoft.com/office/drawing/2014/main" id="{1FEE2155-BB0F-4106-B794-177D87141CDE}"/>
              </a:ext>
            </a:extLst>
          </p:cNvPr>
          <p:cNvSpPr>
            <a:spLocks noGrp="1"/>
          </p:cNvSpPr>
          <p:nvPr>
            <p:ph type="title"/>
          </p:nvPr>
        </p:nvSpPr>
        <p:spPr>
          <a:xfrm>
            <a:off x="527380" y="295859"/>
            <a:ext cx="8379227" cy="385178"/>
          </a:xfrm>
        </p:spPr>
        <p:txBody>
          <a:bodyPr/>
          <a:lstStyle/>
          <a:p>
            <a:r>
              <a:rPr lang="en-US" altLang="zh-CN" sz="3200" dirty="0">
                <a:latin typeface="Times New Roman" panose="02020603050405020304" pitchFamily="18" charset="0"/>
                <a:ea typeface="+mn-ea"/>
                <a:cs typeface="Times New Roman" panose="02020603050405020304" pitchFamily="18" charset="0"/>
                <a:sym typeface="+mn-lt"/>
              </a:rPr>
              <a:t>The performance of  the MPI</a:t>
            </a:r>
            <a:endParaRPr lang="zh-CN" altLang="en-US" sz="3200" dirty="0">
              <a:solidFill>
                <a:srgbClr val="0070C0"/>
              </a:solidFill>
              <a:latin typeface="+mn-lt"/>
              <a:ea typeface="+mn-ea"/>
              <a:cs typeface="+mn-ea"/>
              <a:sym typeface="+mn-lt"/>
            </a:endParaRPr>
          </a:p>
        </p:txBody>
      </p:sp>
      <p:sp>
        <p:nvSpPr>
          <p:cNvPr id="5" name="灯片编号占位符 2">
            <a:extLst>
              <a:ext uri="{FF2B5EF4-FFF2-40B4-BE49-F238E27FC236}">
                <a16:creationId xmlns:a16="http://schemas.microsoft.com/office/drawing/2014/main" id="{E311EDD3-49B0-4FB0-AD01-30B28A029C13}"/>
              </a:ext>
            </a:extLst>
          </p:cNvPr>
          <p:cNvSpPr txBox="1">
            <a:spLocks/>
          </p:cNvSpPr>
          <p:nvPr/>
        </p:nvSpPr>
        <p:spPr>
          <a:xfrm>
            <a:off x="8995591" y="6318509"/>
            <a:ext cx="2844800" cy="365125"/>
          </a:xfrm>
          <a:prstGeom prst="rect">
            <a:avLst/>
          </a:prstGeom>
        </p:spPr>
        <p:txBody>
          <a:bodyPr vert="horz" wrap="square" lIns="91440" tIns="45720" rIns="91440" bIns="45720" numCol="1" anchor="ctr" anchorCtr="0" compatLnSpc="1"/>
          <a:lstStyle>
            <a:defPPr>
              <a:defRPr lang="zh-CN"/>
            </a:defPPr>
            <a:lvl1pPr marL="0" algn="r" defTabSz="914400" rtl="0" eaLnBrk="1" latinLnBrk="0" hangingPunct="1">
              <a:defRPr sz="1333" kern="1200">
                <a:solidFill>
                  <a:srgbClr val="898989"/>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F22E5DDF-294A-47C7-9938-98EB7AF5D866}" type="slidenum">
              <a:rPr lang="en-US" altLang="zh-CN" smtClean="0">
                <a:cs typeface="+mn-ea"/>
                <a:sym typeface="+mn-lt"/>
              </a:rPr>
              <a:pPr>
                <a:defRPr/>
              </a:pPr>
              <a:t>14</a:t>
            </a:fld>
            <a:endParaRPr lang="en-US" altLang="zh-CN" dirty="0">
              <a:cs typeface="+mn-ea"/>
              <a:sym typeface="+mn-lt"/>
            </a:endParaRPr>
          </a:p>
        </p:txBody>
      </p:sp>
      <p:pic>
        <p:nvPicPr>
          <p:cNvPr id="6" name="Picture 2">
            <a:extLst>
              <a:ext uri="{FF2B5EF4-FFF2-40B4-BE49-F238E27FC236}">
                <a16:creationId xmlns:a16="http://schemas.microsoft.com/office/drawing/2014/main" id="{B4503CBE-4241-448B-B545-631D6A2168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44023" y="2044025"/>
            <a:ext cx="3106351" cy="2717020"/>
          </a:xfrm>
          <a:prstGeom prst="rect">
            <a:avLst/>
          </a:prstGeom>
          <a:noFill/>
          <a:extLst>
            <a:ext uri="{909E8E84-426E-40DD-AFC4-6F175D3DCCD1}">
              <a14:hiddenFill xmlns:a14="http://schemas.microsoft.com/office/drawing/2010/main">
                <a:solidFill>
                  <a:srgbClr val="FFFFFF"/>
                </a:solidFill>
              </a14:hiddenFill>
            </a:ext>
          </a:extLst>
        </p:spPr>
      </p:pic>
      <p:pic>
        <p:nvPicPr>
          <p:cNvPr id="7" name="图片 6">
            <a:extLst>
              <a:ext uri="{FF2B5EF4-FFF2-40B4-BE49-F238E27FC236}">
                <a16:creationId xmlns:a16="http://schemas.microsoft.com/office/drawing/2014/main" id="{C8EC698B-7AC4-4944-A03A-2A6AAE035D23}"/>
              </a:ext>
            </a:extLst>
          </p:cNvPr>
          <p:cNvPicPr>
            <a:picLocks noChangeAspect="1"/>
          </p:cNvPicPr>
          <p:nvPr/>
        </p:nvPicPr>
        <p:blipFill rotWithShape="1">
          <a:blip r:embed="rId4"/>
          <a:srcRect l="10201"/>
          <a:stretch/>
        </p:blipFill>
        <p:spPr>
          <a:xfrm>
            <a:off x="0" y="1708432"/>
            <a:ext cx="4772359" cy="2440649"/>
          </a:xfrm>
          <a:prstGeom prst="rect">
            <a:avLst/>
          </a:prstGeom>
        </p:spPr>
      </p:pic>
      <mc:AlternateContent xmlns:mc="http://schemas.openxmlformats.org/markup-compatibility/2006" xmlns:a14="http://schemas.microsoft.com/office/drawing/2010/main">
        <mc:Choice Requires="a14">
          <p:sp>
            <p:nvSpPr>
              <p:cNvPr id="8" name="矩形 7">
                <a:extLst>
                  <a:ext uri="{FF2B5EF4-FFF2-40B4-BE49-F238E27FC236}">
                    <a16:creationId xmlns:a16="http://schemas.microsoft.com/office/drawing/2014/main" id="{3B199AC8-FA70-46D0-B057-706A81EA9AE0}"/>
                  </a:ext>
                </a:extLst>
              </p:cNvPr>
              <p:cNvSpPr/>
              <p:nvPr/>
            </p:nvSpPr>
            <p:spPr>
              <a:xfrm>
                <a:off x="537989" y="4307880"/>
                <a:ext cx="3968779" cy="71769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zh-CN" altLang="en-US" sz="1600" i="1" smtClean="0">
                              <a:latin typeface="Cambria Math" panose="02040503050406030204" pitchFamily="18" charset="0"/>
                              <a:cs typeface="+mn-ea"/>
                              <a:sym typeface="+mn-lt"/>
                            </a:rPr>
                          </m:ctrlPr>
                        </m:fPr>
                        <m:num>
                          <m:r>
                            <a:rPr lang="zh-CN" altLang="en-US" sz="1600" i="1">
                              <a:latin typeface="Cambria Math" panose="02040503050406030204" pitchFamily="18" charset="0"/>
                              <a:cs typeface="+mn-ea"/>
                              <a:sym typeface="+mn-lt"/>
                            </a:rPr>
                            <m:t>𝑑</m:t>
                          </m:r>
                          <m:r>
                            <a:rPr lang="zh-CN" altLang="en-US" sz="1600" i="1">
                              <a:latin typeface="Cambria Math" panose="02040503050406030204" pitchFamily="18" charset="0"/>
                              <a:cs typeface="+mn-ea"/>
                              <a:sym typeface="+mn-lt"/>
                            </a:rPr>
                            <m:t>𝜎</m:t>
                          </m:r>
                        </m:num>
                        <m:den>
                          <m:r>
                            <a:rPr lang="zh-CN" altLang="en-US" sz="1600" i="1">
                              <a:latin typeface="Cambria Math" panose="02040503050406030204" pitchFamily="18" charset="0"/>
                              <a:cs typeface="+mn-ea"/>
                              <a:sym typeface="+mn-lt"/>
                            </a:rPr>
                            <m:t>𝑑</m:t>
                          </m:r>
                          <m:r>
                            <m:rPr>
                              <m:sty m:val="p"/>
                            </m:rPr>
                            <a:rPr lang="zh-CN" altLang="en-US" sz="1600" i="0">
                              <a:latin typeface="Cambria Math" panose="02040503050406030204" pitchFamily="18" charset="0"/>
                              <a:cs typeface="+mn-ea"/>
                              <a:sym typeface="+mn-lt"/>
                            </a:rPr>
                            <m:t>Ω</m:t>
                          </m:r>
                        </m:den>
                      </m:f>
                      <m:r>
                        <a:rPr lang="zh-CN" altLang="en-US" sz="1600" i="0">
                          <a:latin typeface="Cambria Math" panose="02040503050406030204" pitchFamily="18" charset="0"/>
                          <a:cs typeface="+mn-ea"/>
                          <a:sym typeface="+mn-lt"/>
                        </a:rPr>
                        <m:t>=</m:t>
                      </m:r>
                      <m:r>
                        <a:rPr lang="en-US" altLang="zh-CN" sz="1600" b="0" i="1" smtClean="0">
                          <a:latin typeface="Cambria Math" panose="02040503050406030204" pitchFamily="18" charset="0"/>
                          <a:cs typeface="+mn-ea"/>
                          <a:sym typeface="+mn-lt"/>
                        </a:rPr>
                        <m:t>𝑆</m:t>
                      </m:r>
                      <m:d>
                        <m:dPr>
                          <m:ctrlPr>
                            <a:rPr lang="zh-CN" altLang="en-US" sz="1600" i="1">
                              <a:latin typeface="Cambria Math" panose="02040503050406030204" pitchFamily="18" charset="0"/>
                              <a:cs typeface="+mn-ea"/>
                              <a:sym typeface="+mn-lt"/>
                            </a:rPr>
                          </m:ctrlPr>
                        </m:dPr>
                        <m:e>
                          <m:r>
                            <a:rPr lang="zh-CN" altLang="en-US" sz="1600" i="1">
                              <a:latin typeface="Cambria Math" panose="02040503050406030204" pitchFamily="18" charset="0"/>
                              <a:cs typeface="+mn-ea"/>
                              <a:sym typeface="+mn-lt"/>
                            </a:rPr>
                            <m:t>𝑄</m:t>
                          </m:r>
                        </m:e>
                      </m:d>
                      <m:r>
                        <a:rPr lang="zh-CN" altLang="en-US" sz="1600" i="0">
                          <a:latin typeface="Cambria Math" panose="02040503050406030204" pitchFamily="18" charset="0"/>
                          <a:cs typeface="+mn-ea"/>
                          <a:sym typeface="+mn-lt"/>
                        </a:rPr>
                        <m:t>=</m:t>
                      </m:r>
                      <m:f>
                        <m:fPr>
                          <m:ctrlPr>
                            <a:rPr lang="zh-CN" altLang="en-US" sz="1600" i="1">
                              <a:latin typeface="Cambria Math" panose="02040503050406030204" pitchFamily="18" charset="0"/>
                              <a:cs typeface="+mn-ea"/>
                              <a:sym typeface="+mn-lt"/>
                            </a:rPr>
                          </m:ctrlPr>
                        </m:fPr>
                        <m:num>
                          <m:r>
                            <a:rPr lang="zh-CN" altLang="en-US" sz="1600" i="0">
                              <a:latin typeface="Cambria Math" panose="02040503050406030204" pitchFamily="18" charset="0"/>
                              <a:cs typeface="+mn-ea"/>
                              <a:sym typeface="+mn-lt"/>
                            </a:rPr>
                            <m:t>1</m:t>
                          </m:r>
                        </m:num>
                        <m:den>
                          <m:r>
                            <a:rPr lang="zh-CN" altLang="en-US" sz="1600" i="1">
                              <a:latin typeface="Cambria Math" panose="02040503050406030204" pitchFamily="18" charset="0"/>
                              <a:cs typeface="+mn-ea"/>
                              <a:sym typeface="+mn-lt"/>
                            </a:rPr>
                            <m:t>𝑁</m:t>
                          </m:r>
                        </m:den>
                      </m:f>
                      <m:nary>
                        <m:naryPr>
                          <m:chr m:val="∑"/>
                          <m:limLoc m:val="undOvr"/>
                          <m:supHide m:val="on"/>
                          <m:ctrlPr>
                            <a:rPr lang="zh-CN" altLang="en-US" sz="1600" i="1">
                              <a:latin typeface="Cambria Math" panose="02040503050406030204" pitchFamily="18" charset="0"/>
                              <a:cs typeface="+mn-ea"/>
                              <a:sym typeface="+mn-lt"/>
                            </a:rPr>
                          </m:ctrlPr>
                        </m:naryPr>
                        <m:sub>
                          <m:r>
                            <a:rPr lang="zh-CN" altLang="en-US" sz="1600" i="1">
                              <a:latin typeface="Cambria Math" panose="02040503050406030204" pitchFamily="18" charset="0"/>
                              <a:cs typeface="+mn-ea"/>
                              <a:sym typeface="+mn-lt"/>
                            </a:rPr>
                            <m:t>𝑗</m:t>
                          </m:r>
                          <m:r>
                            <a:rPr lang="zh-CN" altLang="en-US" sz="1600" i="0">
                              <a:latin typeface="Cambria Math" panose="02040503050406030204" pitchFamily="18" charset="0"/>
                              <a:cs typeface="+mn-ea"/>
                              <a:sym typeface="+mn-lt"/>
                            </a:rPr>
                            <m:t>,</m:t>
                          </m:r>
                          <m:r>
                            <a:rPr lang="zh-CN" altLang="en-US" sz="1600" i="1">
                              <a:latin typeface="Cambria Math" panose="02040503050406030204" pitchFamily="18" charset="0"/>
                              <a:cs typeface="+mn-ea"/>
                              <a:sym typeface="+mn-lt"/>
                            </a:rPr>
                            <m:t>𝑘</m:t>
                          </m:r>
                        </m:sub>
                        <m:sup/>
                        <m:e>
                          <m:d>
                            <m:dPr>
                              <m:begChr m:val="〈"/>
                              <m:endChr m:val="〉"/>
                              <m:ctrlPr>
                                <a:rPr lang="zh-CN" altLang="en-US" sz="1600" i="1">
                                  <a:latin typeface="Cambria Math" panose="02040503050406030204" pitchFamily="18" charset="0"/>
                                  <a:cs typeface="+mn-ea"/>
                                  <a:sym typeface="+mn-lt"/>
                                </a:rPr>
                              </m:ctrlPr>
                            </m:dPr>
                            <m:e>
                              <m:sSub>
                                <m:sSubPr>
                                  <m:ctrlPr>
                                    <a:rPr lang="zh-CN" altLang="en-US" sz="1600" i="1">
                                      <a:latin typeface="Cambria Math" panose="02040503050406030204" pitchFamily="18" charset="0"/>
                                      <a:cs typeface="+mn-ea"/>
                                      <a:sym typeface="+mn-lt"/>
                                    </a:rPr>
                                  </m:ctrlPr>
                                </m:sSubPr>
                                <m:e>
                                  <m:r>
                                    <a:rPr lang="zh-CN" altLang="en-US" sz="1600" i="1">
                                      <a:latin typeface="Cambria Math" panose="02040503050406030204" pitchFamily="18" charset="0"/>
                                      <a:cs typeface="+mn-ea"/>
                                      <a:sym typeface="+mn-lt"/>
                                    </a:rPr>
                                    <m:t>𝑏</m:t>
                                  </m:r>
                                </m:e>
                                <m:sub>
                                  <m:r>
                                    <a:rPr lang="zh-CN" altLang="en-US" sz="1600" i="1">
                                      <a:latin typeface="Cambria Math" panose="02040503050406030204" pitchFamily="18" charset="0"/>
                                      <a:cs typeface="+mn-ea"/>
                                      <a:sym typeface="+mn-lt"/>
                                    </a:rPr>
                                    <m:t>𝑗</m:t>
                                  </m:r>
                                </m:sub>
                              </m:sSub>
                              <m:sSub>
                                <m:sSubPr>
                                  <m:ctrlPr>
                                    <a:rPr lang="zh-CN" altLang="en-US" sz="1600" i="1">
                                      <a:latin typeface="Cambria Math" panose="02040503050406030204" pitchFamily="18" charset="0"/>
                                      <a:cs typeface="+mn-ea"/>
                                      <a:sym typeface="+mn-lt"/>
                                    </a:rPr>
                                  </m:ctrlPr>
                                </m:sSubPr>
                                <m:e>
                                  <m:r>
                                    <a:rPr lang="zh-CN" altLang="en-US" sz="1600" i="1">
                                      <a:latin typeface="Cambria Math" panose="02040503050406030204" pitchFamily="18" charset="0"/>
                                      <a:cs typeface="+mn-ea"/>
                                      <a:sym typeface="+mn-lt"/>
                                    </a:rPr>
                                    <m:t>𝑏</m:t>
                                  </m:r>
                                </m:e>
                                <m:sub>
                                  <m:r>
                                    <a:rPr lang="zh-CN" altLang="en-US" sz="1600" i="1">
                                      <a:latin typeface="Cambria Math" panose="02040503050406030204" pitchFamily="18" charset="0"/>
                                      <a:cs typeface="+mn-ea"/>
                                      <a:sym typeface="+mn-lt"/>
                                    </a:rPr>
                                    <m:t>𝑘</m:t>
                                  </m:r>
                                </m:sub>
                              </m:sSub>
                              <m:r>
                                <m:rPr>
                                  <m:sty m:val="p"/>
                                </m:rPr>
                                <a:rPr lang="zh-CN" altLang="en-US" sz="1600" i="0">
                                  <a:latin typeface="Cambria Math" panose="02040503050406030204" pitchFamily="18" charset="0"/>
                                  <a:cs typeface="+mn-ea"/>
                                  <a:sym typeface="+mn-lt"/>
                                </a:rPr>
                                <m:t>ex</m:t>
                              </m:r>
                              <m:func>
                                <m:funcPr>
                                  <m:ctrlPr>
                                    <a:rPr lang="zh-CN" altLang="en-US" sz="1600" i="1">
                                      <a:latin typeface="Cambria Math" panose="02040503050406030204" pitchFamily="18" charset="0"/>
                                      <a:cs typeface="+mn-ea"/>
                                      <a:sym typeface="+mn-lt"/>
                                    </a:rPr>
                                  </m:ctrlPr>
                                </m:funcPr>
                                <m:fName>
                                  <m:r>
                                    <m:rPr>
                                      <m:sty m:val="p"/>
                                    </m:rPr>
                                    <a:rPr lang="zh-CN" altLang="en-US" sz="1600" i="0">
                                      <a:latin typeface="Cambria Math" panose="02040503050406030204" pitchFamily="18" charset="0"/>
                                      <a:cs typeface="+mn-ea"/>
                                      <a:sym typeface="+mn-lt"/>
                                    </a:rPr>
                                    <m:t>p</m:t>
                                  </m:r>
                                </m:fName>
                                <m:e>
                                  <m:r>
                                    <a:rPr lang="zh-CN" altLang="en-US" sz="1600" i="0">
                                      <a:latin typeface="Cambria Math" panose="02040503050406030204" pitchFamily="18" charset="0"/>
                                      <a:cs typeface="+mn-ea"/>
                                      <a:sym typeface="+mn-lt"/>
                                    </a:rPr>
                                    <m:t>(</m:t>
                                  </m:r>
                                </m:e>
                              </m:func>
                              <m:r>
                                <a:rPr lang="zh-CN" altLang="en-US" sz="1600" i="1">
                                  <a:latin typeface="Cambria Math" panose="02040503050406030204" pitchFamily="18" charset="0"/>
                                  <a:cs typeface="+mn-ea"/>
                                  <a:sym typeface="+mn-lt"/>
                                </a:rPr>
                                <m:t>𝑖</m:t>
                              </m:r>
                              <m:r>
                                <a:rPr lang="zh-CN" altLang="en-US" sz="1600" b="1" i="1">
                                  <a:latin typeface="Cambria Math" panose="02040503050406030204" pitchFamily="18" charset="0"/>
                                  <a:cs typeface="+mn-ea"/>
                                  <a:sym typeface="+mn-lt"/>
                                </a:rPr>
                                <m:t>𝑸</m:t>
                              </m:r>
                              <m:r>
                                <a:rPr lang="zh-CN" altLang="en-US" sz="1600" b="0" i="0">
                                  <a:latin typeface="Cambria Math" panose="02040503050406030204" pitchFamily="18" charset="0"/>
                                  <a:cs typeface="+mn-ea"/>
                                  <a:sym typeface="+mn-lt"/>
                                </a:rPr>
                                <m:t>.</m:t>
                              </m:r>
                              <m:d>
                                <m:dPr>
                                  <m:begChr m:val="["/>
                                  <m:endChr m:val="]"/>
                                  <m:ctrlPr>
                                    <a:rPr lang="zh-CN" altLang="en-US" sz="1600" b="0" i="1">
                                      <a:latin typeface="Cambria Math" panose="02040503050406030204" pitchFamily="18" charset="0"/>
                                      <a:cs typeface="+mn-ea"/>
                                      <a:sym typeface="+mn-lt"/>
                                    </a:rPr>
                                  </m:ctrlPr>
                                </m:dPr>
                                <m:e>
                                  <m:sSub>
                                    <m:sSubPr>
                                      <m:ctrlPr>
                                        <a:rPr lang="zh-CN" altLang="en-US" sz="1600" b="0" i="1">
                                          <a:latin typeface="Cambria Math" panose="02040503050406030204" pitchFamily="18" charset="0"/>
                                          <a:cs typeface="+mn-ea"/>
                                          <a:sym typeface="+mn-lt"/>
                                        </a:rPr>
                                      </m:ctrlPr>
                                    </m:sSubPr>
                                    <m:e>
                                      <m:r>
                                        <a:rPr lang="zh-CN" altLang="en-US" sz="1600" b="1" i="1">
                                          <a:latin typeface="Cambria Math" panose="02040503050406030204" pitchFamily="18" charset="0"/>
                                          <a:cs typeface="+mn-ea"/>
                                          <a:sym typeface="+mn-lt"/>
                                        </a:rPr>
                                        <m:t>𝒓</m:t>
                                      </m:r>
                                    </m:e>
                                    <m:sub>
                                      <m:r>
                                        <a:rPr lang="zh-CN" altLang="en-US" sz="1600" b="1" i="1">
                                          <a:latin typeface="Cambria Math" panose="02040503050406030204" pitchFamily="18" charset="0"/>
                                          <a:cs typeface="+mn-ea"/>
                                          <a:sym typeface="+mn-lt"/>
                                        </a:rPr>
                                        <m:t>𝒋</m:t>
                                      </m:r>
                                    </m:sub>
                                  </m:sSub>
                                  <m:r>
                                    <a:rPr lang="zh-CN" altLang="en-US" sz="1600" b="0" i="0">
                                      <a:latin typeface="Cambria Math" panose="02040503050406030204" pitchFamily="18" charset="0"/>
                                      <a:cs typeface="+mn-ea"/>
                                      <a:sym typeface="+mn-lt"/>
                                    </a:rPr>
                                    <m:t>−</m:t>
                                  </m:r>
                                  <m:sSub>
                                    <m:sSubPr>
                                      <m:ctrlPr>
                                        <a:rPr lang="zh-CN" altLang="en-US" sz="1600" b="0" i="1">
                                          <a:latin typeface="Cambria Math" panose="02040503050406030204" pitchFamily="18" charset="0"/>
                                          <a:cs typeface="+mn-ea"/>
                                          <a:sym typeface="+mn-lt"/>
                                        </a:rPr>
                                      </m:ctrlPr>
                                    </m:sSubPr>
                                    <m:e>
                                      <m:r>
                                        <a:rPr lang="zh-CN" altLang="en-US" sz="1600" b="1" i="1">
                                          <a:latin typeface="Cambria Math" panose="02040503050406030204" pitchFamily="18" charset="0"/>
                                          <a:cs typeface="+mn-ea"/>
                                          <a:sym typeface="+mn-lt"/>
                                        </a:rPr>
                                        <m:t>𝒓</m:t>
                                      </m:r>
                                    </m:e>
                                    <m:sub>
                                      <m:r>
                                        <a:rPr lang="zh-CN" altLang="en-US" sz="1600" b="1" i="1">
                                          <a:latin typeface="Cambria Math" panose="02040503050406030204" pitchFamily="18" charset="0"/>
                                          <a:cs typeface="+mn-ea"/>
                                          <a:sym typeface="+mn-lt"/>
                                        </a:rPr>
                                        <m:t>𝒌</m:t>
                                      </m:r>
                                    </m:sub>
                                  </m:sSub>
                                </m:e>
                              </m:d>
                            </m:e>
                          </m:d>
                        </m:e>
                      </m:nary>
                    </m:oMath>
                  </m:oMathPara>
                </a14:m>
                <a:endParaRPr lang="zh-CN" altLang="en-US" sz="1600" dirty="0">
                  <a:cs typeface="+mn-ea"/>
                  <a:sym typeface="+mn-lt"/>
                </a:endParaRPr>
              </a:p>
            </p:txBody>
          </p:sp>
        </mc:Choice>
        <mc:Fallback xmlns="">
          <p:sp>
            <p:nvSpPr>
              <p:cNvPr id="8" name="矩形 7">
                <a:extLst>
                  <a:ext uri="{FF2B5EF4-FFF2-40B4-BE49-F238E27FC236}">
                    <a16:creationId xmlns:a16="http://schemas.microsoft.com/office/drawing/2014/main" id="{3B199AC8-FA70-46D0-B057-706A81EA9AE0}"/>
                  </a:ext>
                </a:extLst>
              </p:cNvPr>
              <p:cNvSpPr>
                <a:spLocks noRot="1" noChangeAspect="1" noMove="1" noResize="1" noEditPoints="1" noAdjustHandles="1" noChangeArrowheads="1" noChangeShapeType="1" noTextEdit="1"/>
              </p:cNvSpPr>
              <p:nvPr/>
            </p:nvSpPr>
            <p:spPr>
              <a:xfrm>
                <a:off x="537989" y="4307880"/>
                <a:ext cx="3968779" cy="717697"/>
              </a:xfrm>
              <a:prstGeom prst="rect">
                <a:avLst/>
              </a:prstGeom>
              <a:blipFill>
                <a:blip r:embed="rId5"/>
                <a:stretch>
                  <a:fillRect/>
                </a:stretch>
              </a:blipFill>
            </p:spPr>
            <p:txBody>
              <a:bodyPr/>
              <a:lstStyle/>
              <a:p>
                <a:r>
                  <a:rPr lang="zh-CN" altLang="en-US">
                    <a:noFill/>
                  </a:rPr>
                  <a:t> </a:t>
                </a:r>
              </a:p>
            </p:txBody>
          </p:sp>
        </mc:Fallback>
      </mc:AlternateContent>
      <p:pic>
        <p:nvPicPr>
          <p:cNvPr id="9" name="图片 8">
            <a:extLst>
              <a:ext uri="{FF2B5EF4-FFF2-40B4-BE49-F238E27FC236}">
                <a16:creationId xmlns:a16="http://schemas.microsoft.com/office/drawing/2014/main" id="{9A922F17-D1C8-4C39-A680-EDC8AA195B0F}"/>
              </a:ext>
            </a:extLst>
          </p:cNvPr>
          <p:cNvPicPr>
            <a:picLocks noChangeAspect="1"/>
          </p:cNvPicPr>
          <p:nvPr/>
        </p:nvPicPr>
        <p:blipFill>
          <a:blip r:embed="rId6"/>
          <a:stretch>
            <a:fillRect/>
          </a:stretch>
        </p:blipFill>
        <p:spPr>
          <a:xfrm>
            <a:off x="4866942" y="2126177"/>
            <a:ext cx="3033678" cy="2899400"/>
          </a:xfrm>
          <a:prstGeom prst="rect">
            <a:avLst/>
          </a:prstGeom>
        </p:spPr>
      </p:pic>
      <p:sp>
        <p:nvSpPr>
          <p:cNvPr id="11" name="箭头: 右 10">
            <a:extLst>
              <a:ext uri="{FF2B5EF4-FFF2-40B4-BE49-F238E27FC236}">
                <a16:creationId xmlns:a16="http://schemas.microsoft.com/office/drawing/2014/main" id="{540D0922-02B2-4C91-B5DA-5F8E12A68F8F}"/>
              </a:ext>
            </a:extLst>
          </p:cNvPr>
          <p:cNvSpPr/>
          <p:nvPr/>
        </p:nvSpPr>
        <p:spPr>
          <a:xfrm>
            <a:off x="233726" y="5281002"/>
            <a:ext cx="11543085" cy="33913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7" name="文本框 16">
            <a:extLst>
              <a:ext uri="{FF2B5EF4-FFF2-40B4-BE49-F238E27FC236}">
                <a16:creationId xmlns:a16="http://schemas.microsoft.com/office/drawing/2014/main" id="{8A50245C-3D09-4C35-8E1A-92A9274BE817}"/>
              </a:ext>
            </a:extLst>
          </p:cNvPr>
          <p:cNvSpPr txBox="1"/>
          <p:nvPr/>
        </p:nvSpPr>
        <p:spPr bwMode="auto">
          <a:xfrm>
            <a:off x="624158" y="876615"/>
            <a:ext cx="3670428" cy="461665"/>
          </a:xfrm>
          <a:prstGeom prst="rect">
            <a:avLst/>
          </a:prstGeom>
          <a:noFill/>
          <a:ln w="9525">
            <a:noFill/>
            <a:miter lim="800000"/>
          </a:ln>
        </p:spPr>
        <p:txBody>
          <a:bodyPr wrap="none" rtlCol="0">
            <a:spAutoFit/>
          </a:bodyPr>
          <a:lstStyle/>
          <a:p>
            <a:pPr marL="342900" indent="-342900" algn="l" eaLnBrk="0" hangingPunct="0">
              <a:spcBef>
                <a:spcPts val="600"/>
              </a:spcBef>
              <a:buClr>
                <a:schemeClr val="tx1"/>
              </a:buClr>
              <a:buFont typeface="Wingdings" panose="05000000000000000000" pitchFamily="2" charset="2"/>
              <a:buChar char="p"/>
            </a:pPr>
            <a:r>
              <a:rPr lang="en-US" altLang="zh-CN" sz="2400" b="1" dirty="0">
                <a:latin typeface="Times New Roman" panose="02020603050405020304" pitchFamily="18" charset="0"/>
                <a:cs typeface="Times New Roman" panose="02020603050405020304" pitchFamily="18" charset="0"/>
                <a:sym typeface="+mn-lt"/>
              </a:rPr>
              <a:t>Neutron total scattering</a:t>
            </a:r>
            <a:endParaRPr lang="zh-CN" altLang="en-US" sz="2400" b="1" dirty="0">
              <a:latin typeface="Times New Roman" panose="02020603050405020304" pitchFamily="18" charset="0"/>
              <a:cs typeface="Times New Roman" panose="02020603050405020304" pitchFamily="18" charset="0"/>
              <a:sym typeface="+mn-lt"/>
            </a:endParaRPr>
          </a:p>
        </p:txBody>
      </p:sp>
      <p:sp>
        <p:nvSpPr>
          <p:cNvPr id="19" name="文本框 18">
            <a:extLst>
              <a:ext uri="{FF2B5EF4-FFF2-40B4-BE49-F238E27FC236}">
                <a16:creationId xmlns:a16="http://schemas.microsoft.com/office/drawing/2014/main" id="{1B6F008E-D23B-4BE0-B9A6-12C957DAA653}"/>
              </a:ext>
            </a:extLst>
          </p:cNvPr>
          <p:cNvSpPr txBox="1"/>
          <p:nvPr/>
        </p:nvSpPr>
        <p:spPr>
          <a:xfrm>
            <a:off x="1185660" y="5535150"/>
            <a:ext cx="1141659" cy="461665"/>
          </a:xfrm>
          <a:prstGeom prst="rect">
            <a:avLst/>
          </a:prstGeom>
          <a:noFill/>
        </p:spPr>
        <p:txBody>
          <a:bodyPr wrap="none" rtlCol="0">
            <a:spAutoFit/>
          </a:bodyPr>
          <a:lstStyle/>
          <a:p>
            <a:r>
              <a:rPr lang="en-US" altLang="zh-CN" sz="2400" b="1" dirty="0">
                <a:latin typeface="Times New Roman" panose="02020603050405020304" pitchFamily="18" charset="0"/>
                <a:cs typeface="Times New Roman" panose="02020603050405020304" pitchFamily="18" charset="0"/>
                <a:sym typeface="+mn-lt"/>
              </a:rPr>
              <a:t>Theory</a:t>
            </a:r>
            <a:endParaRPr lang="zh-CN" altLang="en-US" sz="2400" b="1" dirty="0">
              <a:latin typeface="Times New Roman" panose="02020603050405020304" pitchFamily="18" charset="0"/>
              <a:cs typeface="Times New Roman" panose="02020603050405020304" pitchFamily="18" charset="0"/>
              <a:sym typeface="+mn-lt"/>
            </a:endParaRPr>
          </a:p>
        </p:txBody>
      </p:sp>
      <p:sp>
        <p:nvSpPr>
          <p:cNvPr id="20" name="文本框 19">
            <a:extLst>
              <a:ext uri="{FF2B5EF4-FFF2-40B4-BE49-F238E27FC236}">
                <a16:creationId xmlns:a16="http://schemas.microsoft.com/office/drawing/2014/main" id="{AF6CFC28-B0CC-4F02-B077-265AFB9F3FD2}"/>
              </a:ext>
            </a:extLst>
          </p:cNvPr>
          <p:cNvSpPr txBox="1"/>
          <p:nvPr/>
        </p:nvSpPr>
        <p:spPr>
          <a:xfrm>
            <a:off x="4565182" y="5530395"/>
            <a:ext cx="3270447" cy="461665"/>
          </a:xfrm>
          <a:prstGeom prst="rect">
            <a:avLst/>
          </a:prstGeom>
          <a:noFill/>
        </p:spPr>
        <p:txBody>
          <a:bodyPr wrap="none" rtlCol="0">
            <a:spAutoFit/>
          </a:bodyPr>
          <a:lstStyle/>
          <a:p>
            <a:r>
              <a:rPr lang="en-US" altLang="zh-CN" sz="2400" b="1" dirty="0">
                <a:latin typeface="Times New Roman" panose="02020603050405020304" pitchFamily="18" charset="0"/>
                <a:cs typeface="Times New Roman" panose="02020603050405020304" pitchFamily="18" charset="0"/>
                <a:sym typeface="+mn-lt"/>
              </a:rPr>
              <a:t>Experiment and fitting </a:t>
            </a:r>
            <a:endParaRPr lang="zh-CN" altLang="en-US" sz="2400" b="1" dirty="0">
              <a:latin typeface="Times New Roman" panose="02020603050405020304" pitchFamily="18" charset="0"/>
              <a:cs typeface="Times New Roman" panose="02020603050405020304" pitchFamily="18" charset="0"/>
              <a:sym typeface="+mn-lt"/>
            </a:endParaRPr>
          </a:p>
        </p:txBody>
      </p:sp>
      <p:sp>
        <p:nvSpPr>
          <p:cNvPr id="21" name="文本框 20">
            <a:extLst>
              <a:ext uri="{FF2B5EF4-FFF2-40B4-BE49-F238E27FC236}">
                <a16:creationId xmlns:a16="http://schemas.microsoft.com/office/drawing/2014/main" id="{472D2276-38B5-4525-A471-7BE7DD211851}"/>
              </a:ext>
            </a:extLst>
          </p:cNvPr>
          <p:cNvSpPr txBox="1"/>
          <p:nvPr/>
        </p:nvSpPr>
        <p:spPr>
          <a:xfrm>
            <a:off x="8962775" y="5559220"/>
            <a:ext cx="2426498" cy="461665"/>
          </a:xfrm>
          <a:prstGeom prst="rect">
            <a:avLst/>
          </a:prstGeom>
          <a:noFill/>
        </p:spPr>
        <p:txBody>
          <a:bodyPr wrap="none" rtlCol="0">
            <a:spAutoFit/>
          </a:bodyPr>
          <a:lstStyle/>
          <a:p>
            <a:r>
              <a:rPr lang="en-US" altLang="zh-CN" sz="2400" b="1" dirty="0">
                <a:latin typeface="Times New Roman" panose="02020603050405020304" pitchFamily="18" charset="0"/>
                <a:cs typeface="Times New Roman" panose="02020603050405020304" pitchFamily="18" charset="0"/>
                <a:sym typeface="+mn-lt"/>
              </a:rPr>
              <a:t>Atomic structure</a:t>
            </a:r>
            <a:endParaRPr lang="zh-CN" altLang="en-US" sz="2400" b="1" dirty="0">
              <a:latin typeface="Times New Roman" panose="02020603050405020304" pitchFamily="18" charset="0"/>
              <a:cs typeface="Times New Roman" panose="02020603050405020304" pitchFamily="18" charset="0"/>
              <a:sym typeface="+mn-lt"/>
            </a:endParaRPr>
          </a:p>
        </p:txBody>
      </p:sp>
      <p:sp>
        <p:nvSpPr>
          <p:cNvPr id="22" name="文本框 21">
            <a:extLst>
              <a:ext uri="{FF2B5EF4-FFF2-40B4-BE49-F238E27FC236}">
                <a16:creationId xmlns:a16="http://schemas.microsoft.com/office/drawing/2014/main" id="{747DA272-5B70-4B9D-9471-D0D157229FE8}"/>
              </a:ext>
            </a:extLst>
          </p:cNvPr>
          <p:cNvSpPr txBox="1"/>
          <p:nvPr/>
        </p:nvSpPr>
        <p:spPr>
          <a:xfrm>
            <a:off x="1553420" y="6140097"/>
            <a:ext cx="9539229" cy="461665"/>
          </a:xfrm>
          <a:prstGeom prst="rect">
            <a:avLst/>
          </a:prstGeom>
          <a:noFill/>
        </p:spPr>
        <p:txBody>
          <a:bodyPr wrap="square">
            <a:spAutoFit/>
          </a:bodyPr>
          <a:lstStyle/>
          <a:p>
            <a:r>
              <a:rPr lang="zh-CN" altLang="en-US" sz="2400" b="1" dirty="0">
                <a:latin typeface="Times New Roman" panose="02020603050405020304" pitchFamily="18" charset="0"/>
                <a:cs typeface="Times New Roman" panose="02020603050405020304" pitchFamily="18" charset="0"/>
              </a:rPr>
              <a:t>The </a:t>
            </a:r>
            <a:r>
              <a:rPr lang="en-US" altLang="zh-CN" sz="2400" b="1" dirty="0">
                <a:latin typeface="Times New Roman" panose="02020603050405020304" pitchFamily="18" charset="0"/>
                <a:cs typeface="Times New Roman" panose="02020603050405020304" pitchFamily="18" charset="0"/>
              </a:rPr>
              <a:t>MPI </a:t>
            </a:r>
            <a:r>
              <a:rPr lang="zh-CN" altLang="en-US" sz="2400" b="1" dirty="0">
                <a:latin typeface="Times New Roman" panose="02020603050405020304" pitchFamily="18" charset="0"/>
                <a:cs typeface="Times New Roman" panose="02020603050405020304" pitchFamily="18" charset="0"/>
              </a:rPr>
              <a:t>can conduct structural research on </a:t>
            </a:r>
            <a:r>
              <a:rPr lang="en-US" altLang="zh-CN" sz="2400" b="1" dirty="0">
                <a:latin typeface="Times New Roman" panose="02020603050405020304" pitchFamily="18" charset="0"/>
                <a:cs typeface="Times New Roman" panose="02020603050405020304" pitchFamily="18" charset="0"/>
              </a:rPr>
              <a:t>disordered</a:t>
            </a:r>
            <a:r>
              <a:rPr lang="zh-CN" altLang="en-US" sz="2400" b="1" dirty="0">
                <a:latin typeface="Times New Roman" panose="02020603050405020304" pitchFamily="18" charset="0"/>
                <a:cs typeface="Times New Roman" panose="02020603050405020304" pitchFamily="18" charset="0"/>
              </a:rPr>
              <a:t> materials.</a:t>
            </a:r>
          </a:p>
        </p:txBody>
      </p:sp>
    </p:spTree>
    <p:extLst>
      <p:ext uri="{BB962C8B-B14F-4D97-AF65-F5344CB8AC3E}">
        <p14:creationId xmlns:p14="http://schemas.microsoft.com/office/powerpoint/2010/main" val="32377698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9" name="组合 48"/>
          <p:cNvGrpSpPr/>
          <p:nvPr/>
        </p:nvGrpSpPr>
        <p:grpSpPr>
          <a:xfrm>
            <a:off x="328246" y="1857344"/>
            <a:ext cx="11141222" cy="4362472"/>
            <a:chOff x="838200" y="1241883"/>
            <a:chExt cx="11141222" cy="4362472"/>
          </a:xfrm>
        </p:grpSpPr>
        <p:cxnSp>
          <p:nvCxnSpPr>
            <p:cNvPr id="35" name="直接箭头连接符 34"/>
            <p:cNvCxnSpPr>
              <a:endCxn id="16" idx="0"/>
            </p:cNvCxnSpPr>
            <p:nvPr/>
          </p:nvCxnSpPr>
          <p:spPr>
            <a:xfrm>
              <a:off x="7884658" y="2402363"/>
              <a:ext cx="0" cy="1418564"/>
            </a:xfrm>
            <a:prstGeom prst="straightConnector1">
              <a:avLst/>
            </a:prstGeom>
            <a:ln w="28575">
              <a:headEnd type="triangle"/>
              <a:tailEnd type="triangle"/>
            </a:ln>
          </p:spPr>
          <p:style>
            <a:lnRef idx="1">
              <a:schemeClr val="dk1"/>
            </a:lnRef>
            <a:fillRef idx="0">
              <a:schemeClr val="dk1"/>
            </a:fillRef>
            <a:effectRef idx="0">
              <a:schemeClr val="dk1"/>
            </a:effectRef>
            <a:fontRef idx="minor">
              <a:schemeClr val="tx1"/>
            </a:fontRef>
          </p:style>
        </p:cxnSp>
        <p:cxnSp>
          <p:nvCxnSpPr>
            <p:cNvPr id="33" name="直接箭头连接符 32"/>
            <p:cNvCxnSpPr/>
            <p:nvPr/>
          </p:nvCxnSpPr>
          <p:spPr>
            <a:xfrm>
              <a:off x="1473361" y="3099293"/>
              <a:ext cx="3539346" cy="0"/>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10" name="矩形 9"/>
            <p:cNvSpPr/>
            <p:nvPr/>
          </p:nvSpPr>
          <p:spPr>
            <a:xfrm>
              <a:off x="1707875" y="2775293"/>
              <a:ext cx="1008000" cy="6480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altLang="zh-CN" dirty="0"/>
                <a:t>DAQ</a:t>
              </a:r>
              <a:endParaRPr lang="zh-CN" altLang="en-US" dirty="0"/>
            </a:p>
          </p:txBody>
        </p:sp>
        <p:sp>
          <p:nvSpPr>
            <p:cNvPr id="13" name="文本框 12"/>
            <p:cNvSpPr txBox="1"/>
            <p:nvPr/>
          </p:nvSpPr>
          <p:spPr>
            <a:xfrm>
              <a:off x="6587523" y="1756032"/>
              <a:ext cx="2700000" cy="646331"/>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r>
                <a:rPr lang="en-US" altLang="zh-CN" dirty="0"/>
                <a:t>Pair Distribution Function (PDF) Refinement</a:t>
              </a:r>
              <a:endParaRPr lang="zh-CN" altLang="en-US" dirty="0"/>
            </a:p>
          </p:txBody>
        </p:sp>
        <p:sp>
          <p:nvSpPr>
            <p:cNvPr id="14" name="矩形 13"/>
            <p:cNvSpPr/>
            <p:nvPr/>
          </p:nvSpPr>
          <p:spPr>
            <a:xfrm>
              <a:off x="6699077" y="1241883"/>
              <a:ext cx="2371162" cy="369332"/>
            </a:xfrm>
            <a:prstGeom prst="rect">
              <a:avLst/>
            </a:prstGeom>
          </p:spPr>
          <p:txBody>
            <a:bodyPr wrap="none">
              <a:spAutoFit/>
            </a:bodyPr>
            <a:lstStyle/>
            <a:p>
              <a:r>
                <a:rPr lang="en-US" altLang="zh-CN" dirty="0">
                  <a:solidFill>
                    <a:srgbClr val="434343"/>
                  </a:solidFill>
                </a:rPr>
                <a:t>Quasi-ordered structure</a:t>
              </a:r>
              <a:endParaRPr lang="zh-CN" altLang="en-US" dirty="0"/>
            </a:p>
          </p:txBody>
        </p:sp>
        <p:sp>
          <p:nvSpPr>
            <p:cNvPr id="15" name="文本框 14"/>
            <p:cNvSpPr txBox="1"/>
            <p:nvPr/>
          </p:nvSpPr>
          <p:spPr>
            <a:xfrm>
              <a:off x="6587523" y="2776128"/>
              <a:ext cx="2700000" cy="646331"/>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r>
                <a:rPr lang="en-US" altLang="zh-CN" dirty="0"/>
                <a:t>Molecular dynamics (MD) simulation</a:t>
              </a:r>
              <a:endParaRPr lang="zh-CN" altLang="en-US" dirty="0"/>
            </a:p>
          </p:txBody>
        </p:sp>
        <p:sp>
          <p:nvSpPr>
            <p:cNvPr id="16" name="文本框 15"/>
            <p:cNvSpPr txBox="1"/>
            <p:nvPr/>
          </p:nvSpPr>
          <p:spPr>
            <a:xfrm>
              <a:off x="6587523" y="3820927"/>
              <a:ext cx="2700000" cy="646331"/>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r>
                <a:rPr lang="en-US" altLang="zh-CN" dirty="0"/>
                <a:t>Monte-Carlo and Reversed Monte-Carlo simulation</a:t>
              </a:r>
              <a:endParaRPr lang="zh-CN" altLang="en-US" dirty="0"/>
            </a:p>
          </p:txBody>
        </p:sp>
        <p:sp>
          <p:nvSpPr>
            <p:cNvPr id="17" name="文本框 16"/>
            <p:cNvSpPr txBox="1"/>
            <p:nvPr/>
          </p:nvSpPr>
          <p:spPr>
            <a:xfrm>
              <a:off x="9692383" y="2776128"/>
              <a:ext cx="1174360" cy="646331"/>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none" rtlCol="0">
              <a:spAutoFit/>
            </a:bodyPr>
            <a:lstStyle/>
            <a:p>
              <a:r>
                <a:rPr lang="en-US" altLang="zh-CN" dirty="0"/>
                <a:t>3D micro-</a:t>
              </a:r>
            </a:p>
            <a:p>
              <a:r>
                <a:rPr lang="en-US" altLang="zh-CN" dirty="0"/>
                <a:t>structure</a:t>
              </a:r>
              <a:endParaRPr lang="zh-CN" altLang="en-US" dirty="0"/>
            </a:p>
          </p:txBody>
        </p:sp>
        <p:sp>
          <p:nvSpPr>
            <p:cNvPr id="18" name="文本框 17"/>
            <p:cNvSpPr txBox="1"/>
            <p:nvPr/>
          </p:nvSpPr>
          <p:spPr>
            <a:xfrm>
              <a:off x="6817699" y="4624774"/>
              <a:ext cx="2133918" cy="369332"/>
            </a:xfrm>
            <a:prstGeom prst="rect">
              <a:avLst/>
            </a:prstGeom>
            <a:noFill/>
          </p:spPr>
          <p:txBody>
            <a:bodyPr wrap="none" rtlCol="0">
              <a:spAutoFit/>
            </a:bodyPr>
            <a:lstStyle/>
            <a:p>
              <a:r>
                <a:rPr lang="en-US" altLang="zh-CN" dirty="0"/>
                <a:t>Disordered structure </a:t>
              </a:r>
              <a:endParaRPr lang="zh-CN" altLang="en-US" dirty="0"/>
            </a:p>
          </p:txBody>
        </p:sp>
        <p:sp>
          <p:nvSpPr>
            <p:cNvPr id="19" name="矩形 18"/>
            <p:cNvSpPr/>
            <p:nvPr/>
          </p:nvSpPr>
          <p:spPr>
            <a:xfrm>
              <a:off x="3105970" y="2776128"/>
              <a:ext cx="1582484" cy="6463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a:spAutoFit/>
            </a:bodyPr>
            <a:lstStyle/>
            <a:p>
              <a:pPr algn="ctr"/>
              <a:r>
                <a:rPr lang="en-US" altLang="zh-CN" dirty="0"/>
                <a:t>Data</a:t>
              </a:r>
            </a:p>
            <a:p>
              <a:pPr algn="ctr"/>
              <a:r>
                <a:rPr lang="en-US" altLang="zh-CN" dirty="0"/>
                <a:t>Reconstruction</a:t>
              </a:r>
              <a:endParaRPr lang="zh-CN" altLang="en-US" dirty="0"/>
            </a:p>
          </p:txBody>
        </p:sp>
        <p:sp>
          <p:nvSpPr>
            <p:cNvPr id="20" name="矩形 19"/>
            <p:cNvSpPr/>
            <p:nvPr/>
          </p:nvSpPr>
          <p:spPr>
            <a:xfrm>
              <a:off x="5078549" y="2776128"/>
              <a:ext cx="1133644" cy="6463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a:spAutoFit/>
            </a:bodyPr>
            <a:lstStyle/>
            <a:p>
              <a:pPr algn="ctr"/>
              <a:r>
                <a:rPr lang="en-US" altLang="zh-CN" dirty="0"/>
                <a:t>Data</a:t>
              </a:r>
            </a:p>
            <a:p>
              <a:pPr algn="ctr"/>
              <a:r>
                <a:rPr lang="en-US" altLang="zh-CN" dirty="0"/>
                <a:t>Reduction</a:t>
              </a:r>
              <a:endParaRPr lang="zh-CN" altLang="en-US" dirty="0"/>
            </a:p>
          </p:txBody>
        </p:sp>
        <p:sp>
          <p:nvSpPr>
            <p:cNvPr id="21" name="圆柱形 20"/>
            <p:cNvSpPr/>
            <p:nvPr/>
          </p:nvSpPr>
          <p:spPr>
            <a:xfrm>
              <a:off x="1219361" y="2477880"/>
              <a:ext cx="254000" cy="1242827"/>
            </a:xfrm>
            <a:prstGeom prst="can">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p>
          </p:txBody>
        </p:sp>
        <p:sp>
          <p:nvSpPr>
            <p:cNvPr id="22" name="文本框 21"/>
            <p:cNvSpPr txBox="1"/>
            <p:nvPr/>
          </p:nvSpPr>
          <p:spPr>
            <a:xfrm>
              <a:off x="838200" y="2033031"/>
              <a:ext cx="1069524" cy="369332"/>
            </a:xfrm>
            <a:prstGeom prst="rect">
              <a:avLst/>
            </a:prstGeom>
            <a:noFill/>
          </p:spPr>
          <p:txBody>
            <a:bodyPr wrap="none" rtlCol="0">
              <a:spAutoFit/>
            </a:bodyPr>
            <a:lstStyle/>
            <a:p>
              <a:r>
                <a:rPr lang="en-US" altLang="zh-CN" dirty="0"/>
                <a:t>Detectors</a:t>
              </a:r>
              <a:endParaRPr lang="zh-CN" altLang="en-US" dirty="0"/>
            </a:p>
          </p:txBody>
        </p:sp>
        <p:sp>
          <p:nvSpPr>
            <p:cNvPr id="24" name="右箭头 23"/>
            <p:cNvSpPr/>
            <p:nvPr/>
          </p:nvSpPr>
          <p:spPr>
            <a:xfrm>
              <a:off x="1707875" y="5418322"/>
              <a:ext cx="9209668" cy="186033"/>
            </a:xfrm>
            <a:prstGeom prst="rightArrow">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6" name="直接连接符 25"/>
            <p:cNvCxnSpPr/>
            <p:nvPr/>
          </p:nvCxnSpPr>
          <p:spPr>
            <a:xfrm>
              <a:off x="2806700" y="5029200"/>
              <a:ext cx="0" cy="495300"/>
            </a:xfrm>
            <a:prstGeom prst="line">
              <a:avLst/>
            </a:prstGeom>
            <a:ln w="38100"/>
          </p:spPr>
          <p:style>
            <a:lnRef idx="1">
              <a:schemeClr val="dk1"/>
            </a:lnRef>
            <a:fillRef idx="0">
              <a:schemeClr val="dk1"/>
            </a:fillRef>
            <a:effectRef idx="0">
              <a:schemeClr val="dk1"/>
            </a:effectRef>
            <a:fontRef idx="minor">
              <a:schemeClr val="tx1"/>
            </a:fontRef>
          </p:style>
        </p:cxnSp>
        <p:cxnSp>
          <p:nvCxnSpPr>
            <p:cNvPr id="28" name="直接连接符 27"/>
            <p:cNvCxnSpPr/>
            <p:nvPr/>
          </p:nvCxnSpPr>
          <p:spPr>
            <a:xfrm>
              <a:off x="9784080" y="4943306"/>
              <a:ext cx="0" cy="495300"/>
            </a:xfrm>
            <a:prstGeom prst="line">
              <a:avLst/>
            </a:prstGeom>
            <a:ln w="38100"/>
          </p:spPr>
          <p:style>
            <a:lnRef idx="1">
              <a:schemeClr val="dk1"/>
            </a:lnRef>
            <a:fillRef idx="0">
              <a:schemeClr val="dk1"/>
            </a:fillRef>
            <a:effectRef idx="0">
              <a:schemeClr val="dk1"/>
            </a:effectRef>
            <a:fontRef idx="minor">
              <a:schemeClr val="tx1"/>
            </a:fontRef>
          </p:style>
        </p:cxnSp>
        <p:sp>
          <p:nvSpPr>
            <p:cNvPr id="29" name="文本框 28"/>
            <p:cNvSpPr txBox="1"/>
            <p:nvPr/>
          </p:nvSpPr>
          <p:spPr>
            <a:xfrm>
              <a:off x="1166477" y="4950744"/>
              <a:ext cx="1577676" cy="400110"/>
            </a:xfrm>
            <a:prstGeom prst="rect">
              <a:avLst/>
            </a:prstGeom>
            <a:noFill/>
          </p:spPr>
          <p:txBody>
            <a:bodyPr wrap="none" rtlCol="0">
              <a:spAutoFit/>
            </a:bodyPr>
            <a:lstStyle/>
            <a:p>
              <a:r>
                <a:rPr lang="en-US" altLang="zh-CN" sz="2000" dirty="0">
                  <a:ln w="0"/>
                  <a:solidFill>
                    <a:schemeClr val="accent1"/>
                  </a:solidFill>
                  <a:effectLst>
                    <a:outerShdw blurRad="38100" dist="25400" dir="5400000" algn="ctr" rotWithShape="0">
                      <a:srgbClr val="6E747A">
                        <a:alpha val="43000"/>
                      </a:srgbClr>
                    </a:outerShdw>
                  </a:effectLst>
                </a:rPr>
                <a:t>Measurement</a:t>
              </a:r>
              <a:endParaRPr lang="zh-CN" altLang="en-US" sz="2000" dirty="0">
                <a:ln w="0"/>
                <a:solidFill>
                  <a:schemeClr val="accent1"/>
                </a:solidFill>
                <a:effectLst>
                  <a:outerShdw blurRad="38100" dist="25400" dir="5400000" algn="ctr" rotWithShape="0">
                    <a:srgbClr val="6E747A">
                      <a:alpha val="43000"/>
                    </a:srgbClr>
                  </a:outerShdw>
                </a:effectLst>
              </a:endParaRPr>
            </a:p>
          </p:txBody>
        </p:sp>
        <p:sp>
          <p:nvSpPr>
            <p:cNvPr id="30" name="文本框 29"/>
            <p:cNvSpPr txBox="1"/>
            <p:nvPr/>
          </p:nvSpPr>
          <p:spPr>
            <a:xfrm>
              <a:off x="4805673" y="4950744"/>
              <a:ext cx="1614801" cy="400110"/>
            </a:xfrm>
            <a:prstGeom prst="rect">
              <a:avLst/>
            </a:prstGeom>
            <a:noFill/>
          </p:spPr>
          <p:txBody>
            <a:bodyPr wrap="none" rtlCol="0">
              <a:spAutoFit/>
            </a:bodyPr>
            <a:lstStyle/>
            <a:p>
              <a:r>
                <a:rPr lang="en-US" altLang="zh-CN" sz="2000" dirty="0">
                  <a:ln w="0"/>
                  <a:solidFill>
                    <a:schemeClr val="accent1"/>
                  </a:solidFill>
                  <a:effectLst>
                    <a:outerShdw blurRad="38100" dist="25400" dir="5400000" algn="ctr" rotWithShape="0">
                      <a:srgbClr val="6E747A">
                        <a:alpha val="43000"/>
                      </a:srgbClr>
                    </a:outerShdw>
                  </a:effectLst>
                </a:rPr>
                <a:t>Data Analysis</a:t>
              </a:r>
              <a:endParaRPr lang="zh-CN" altLang="en-US" sz="2000" dirty="0">
                <a:ln w="0"/>
                <a:solidFill>
                  <a:schemeClr val="accent1"/>
                </a:solidFill>
                <a:effectLst>
                  <a:outerShdw blurRad="38100" dist="25400" dir="5400000" algn="ctr" rotWithShape="0">
                    <a:srgbClr val="6E747A">
                      <a:alpha val="43000"/>
                    </a:srgbClr>
                  </a:outerShdw>
                </a:effectLst>
              </a:endParaRPr>
            </a:p>
          </p:txBody>
        </p:sp>
        <p:sp>
          <p:nvSpPr>
            <p:cNvPr id="31" name="文本框 30"/>
            <p:cNvSpPr txBox="1"/>
            <p:nvPr/>
          </p:nvSpPr>
          <p:spPr>
            <a:xfrm>
              <a:off x="9927257" y="4950744"/>
              <a:ext cx="2052165" cy="400110"/>
            </a:xfrm>
            <a:prstGeom prst="rect">
              <a:avLst/>
            </a:prstGeom>
            <a:noFill/>
          </p:spPr>
          <p:txBody>
            <a:bodyPr wrap="none" rtlCol="0">
              <a:spAutoFit/>
            </a:bodyPr>
            <a:lstStyle/>
            <a:p>
              <a:r>
                <a:rPr lang="en-US" altLang="zh-CN" sz="2000" dirty="0">
                  <a:ln w="0"/>
                  <a:solidFill>
                    <a:schemeClr val="accent1"/>
                  </a:solidFill>
                  <a:effectLst>
                    <a:outerShdw blurRad="38100" dist="25400" dir="5400000" algn="ctr" rotWithShape="0">
                      <a:srgbClr val="6E747A">
                        <a:alpha val="43000"/>
                      </a:srgbClr>
                    </a:outerShdw>
                  </a:effectLst>
                </a:rPr>
                <a:t>Material Structure</a:t>
              </a:r>
              <a:endParaRPr lang="zh-CN" altLang="en-US" sz="2000" dirty="0">
                <a:ln w="0"/>
                <a:solidFill>
                  <a:schemeClr val="accent1"/>
                </a:solidFill>
                <a:effectLst>
                  <a:outerShdw blurRad="38100" dist="25400" dir="5400000" algn="ctr" rotWithShape="0">
                    <a:srgbClr val="6E747A">
                      <a:alpha val="43000"/>
                    </a:srgbClr>
                  </a:outerShdw>
                </a:effectLst>
              </a:endParaRPr>
            </a:p>
          </p:txBody>
        </p:sp>
        <p:cxnSp>
          <p:nvCxnSpPr>
            <p:cNvPr id="39" name="肘形连接符 38"/>
            <p:cNvCxnSpPr>
              <a:stCxn id="20" idx="3"/>
              <a:endCxn id="16" idx="1"/>
            </p:cNvCxnSpPr>
            <p:nvPr/>
          </p:nvCxnSpPr>
          <p:spPr>
            <a:xfrm>
              <a:off x="6212193" y="3099294"/>
              <a:ext cx="375330" cy="1044799"/>
            </a:xfrm>
            <a:prstGeom prst="bentConnector3">
              <a:avLst>
                <a:gd name="adj1" fmla="val 50000"/>
              </a:avLst>
            </a:prstGeom>
            <a:ln w="28575">
              <a:tailEnd type="triangle"/>
            </a:ln>
          </p:spPr>
          <p:style>
            <a:lnRef idx="1">
              <a:schemeClr val="dk1"/>
            </a:lnRef>
            <a:fillRef idx="0">
              <a:schemeClr val="dk1"/>
            </a:fillRef>
            <a:effectRef idx="0">
              <a:schemeClr val="dk1"/>
            </a:effectRef>
            <a:fontRef idx="minor">
              <a:schemeClr val="tx1"/>
            </a:fontRef>
          </p:style>
        </p:cxnSp>
        <p:cxnSp>
          <p:nvCxnSpPr>
            <p:cNvPr id="43" name="肘形连接符 42"/>
            <p:cNvCxnSpPr>
              <a:stCxn id="20" idx="3"/>
              <a:endCxn id="13" idx="1"/>
            </p:cNvCxnSpPr>
            <p:nvPr/>
          </p:nvCxnSpPr>
          <p:spPr>
            <a:xfrm flipV="1">
              <a:off x="6212193" y="2079198"/>
              <a:ext cx="375330" cy="1020096"/>
            </a:xfrm>
            <a:prstGeom prst="bentConnector3">
              <a:avLst/>
            </a:prstGeom>
            <a:ln w="28575">
              <a:tailEnd type="triangle"/>
            </a:ln>
          </p:spPr>
          <p:style>
            <a:lnRef idx="1">
              <a:schemeClr val="dk1"/>
            </a:lnRef>
            <a:fillRef idx="0">
              <a:schemeClr val="dk1"/>
            </a:fillRef>
            <a:effectRef idx="0">
              <a:schemeClr val="dk1"/>
            </a:effectRef>
            <a:fontRef idx="minor">
              <a:schemeClr val="tx1"/>
            </a:fontRef>
          </p:style>
        </p:cxnSp>
        <p:cxnSp>
          <p:nvCxnSpPr>
            <p:cNvPr id="45" name="肘形连接符 44"/>
            <p:cNvCxnSpPr>
              <a:stCxn id="13" idx="3"/>
              <a:endCxn id="17" idx="1"/>
            </p:cNvCxnSpPr>
            <p:nvPr/>
          </p:nvCxnSpPr>
          <p:spPr>
            <a:xfrm>
              <a:off x="9287523" y="2079198"/>
              <a:ext cx="404860" cy="1020096"/>
            </a:xfrm>
            <a:prstGeom prst="bentConnector3">
              <a:avLst/>
            </a:prstGeom>
            <a:ln w="28575">
              <a:tailEnd type="triangle"/>
            </a:ln>
          </p:spPr>
          <p:style>
            <a:lnRef idx="1">
              <a:schemeClr val="dk1"/>
            </a:lnRef>
            <a:fillRef idx="0">
              <a:schemeClr val="dk1"/>
            </a:fillRef>
            <a:effectRef idx="0">
              <a:schemeClr val="dk1"/>
            </a:effectRef>
            <a:fontRef idx="minor">
              <a:schemeClr val="tx1"/>
            </a:fontRef>
          </p:style>
        </p:cxnSp>
        <p:cxnSp>
          <p:nvCxnSpPr>
            <p:cNvPr id="47" name="肘形连接符 46"/>
            <p:cNvCxnSpPr>
              <a:stCxn id="16" idx="3"/>
              <a:endCxn id="17" idx="1"/>
            </p:cNvCxnSpPr>
            <p:nvPr/>
          </p:nvCxnSpPr>
          <p:spPr>
            <a:xfrm flipV="1">
              <a:off x="9287523" y="3099294"/>
              <a:ext cx="404860" cy="1044799"/>
            </a:xfrm>
            <a:prstGeom prst="bentConnector3">
              <a:avLst/>
            </a:prstGeom>
            <a:ln w="28575">
              <a:tailEnd type="triangle"/>
            </a:ln>
          </p:spPr>
          <p:style>
            <a:lnRef idx="1">
              <a:schemeClr val="dk1"/>
            </a:lnRef>
            <a:fillRef idx="0">
              <a:schemeClr val="dk1"/>
            </a:fillRef>
            <a:effectRef idx="0">
              <a:schemeClr val="dk1"/>
            </a:effectRef>
            <a:fontRef idx="minor">
              <a:schemeClr val="tx1"/>
            </a:fontRef>
          </p:style>
        </p:cxnSp>
      </p:grpSp>
      <p:sp>
        <p:nvSpPr>
          <p:cNvPr id="32" name="矩形 10">
            <a:extLst>
              <a:ext uri="{FF2B5EF4-FFF2-40B4-BE49-F238E27FC236}">
                <a16:creationId xmlns:a16="http://schemas.microsoft.com/office/drawing/2014/main" id="{A81DDD49-1911-4DE8-800C-65198234AB5B}"/>
              </a:ext>
            </a:extLst>
          </p:cNvPr>
          <p:cNvSpPr>
            <a:spLocks noChangeArrowheads="1"/>
          </p:cNvSpPr>
          <p:nvPr/>
        </p:nvSpPr>
        <p:spPr bwMode="auto">
          <a:xfrm>
            <a:off x="1943100" y="1063977"/>
            <a:ext cx="823277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eaLnBrk="0" hangingPunct="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eaLnBrk="0" hangingPunct="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Tx/>
              <a:buNone/>
            </a:pPr>
            <a:r>
              <a:rPr lang="en-US" altLang="zh-CN" sz="2400" b="1" dirty="0">
                <a:latin typeface="Times New Roman" panose="02020603050405020304" pitchFamily="18" charset="0"/>
                <a:ea typeface="微软雅黑" panose="020B0503020204020204" pitchFamily="34" charset="-122"/>
                <a:cs typeface="Times New Roman" panose="02020603050405020304" pitchFamily="18" charset="0"/>
              </a:rPr>
              <a:t>Data analysis process for MPI</a:t>
            </a:r>
          </a:p>
        </p:txBody>
      </p:sp>
      <p:sp>
        <p:nvSpPr>
          <p:cNvPr id="34" name="标题 3">
            <a:extLst>
              <a:ext uri="{FF2B5EF4-FFF2-40B4-BE49-F238E27FC236}">
                <a16:creationId xmlns:a16="http://schemas.microsoft.com/office/drawing/2014/main" id="{FCBAA880-00B0-4F4E-BDA3-A7350FFE79BE}"/>
              </a:ext>
            </a:extLst>
          </p:cNvPr>
          <p:cNvSpPr txBox="1">
            <a:spLocks/>
          </p:cNvSpPr>
          <p:nvPr/>
        </p:nvSpPr>
        <p:spPr>
          <a:xfrm>
            <a:off x="527380" y="295859"/>
            <a:ext cx="8379227" cy="38517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3200" b="1">
                <a:latin typeface="Times New Roman" panose="02020603050405020304" pitchFamily="18" charset="0"/>
                <a:ea typeface="+mn-ea"/>
                <a:cs typeface="Times New Roman" panose="02020603050405020304" pitchFamily="18" charset="0"/>
                <a:sym typeface="+mn-lt"/>
              </a:rPr>
              <a:t>The performance of  the MPI</a:t>
            </a:r>
            <a:endParaRPr lang="zh-CN" altLang="en-US" sz="3200" b="1" dirty="0">
              <a:solidFill>
                <a:srgbClr val="0070C0"/>
              </a:solidFill>
              <a:latin typeface="+mn-lt"/>
              <a:ea typeface="+mn-ea"/>
              <a:cs typeface="+mn-ea"/>
              <a:sym typeface="+mn-lt"/>
            </a:endParaRPr>
          </a:p>
        </p:txBody>
      </p:sp>
    </p:spTree>
    <p:extLst>
      <p:ext uri="{BB962C8B-B14F-4D97-AF65-F5344CB8AC3E}">
        <p14:creationId xmlns:p14="http://schemas.microsoft.com/office/powerpoint/2010/main" val="4169133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a:extLst>
              <a:ext uri="{FF2B5EF4-FFF2-40B4-BE49-F238E27FC236}">
                <a16:creationId xmlns:a16="http://schemas.microsoft.com/office/drawing/2014/main" id="{70160E54-0AD6-440E-9BD0-477457E55F6D}"/>
              </a:ext>
            </a:extLst>
          </p:cNvPr>
          <p:cNvSpPr txBox="1"/>
          <p:nvPr/>
        </p:nvSpPr>
        <p:spPr>
          <a:xfrm>
            <a:off x="456686" y="1532897"/>
            <a:ext cx="7049786" cy="4007315"/>
          </a:xfrm>
          <a:prstGeom prst="rect">
            <a:avLst/>
          </a:prstGeom>
          <a:noFill/>
        </p:spPr>
        <p:txBody>
          <a:bodyPr wrap="square" rtlCol="0">
            <a:spAutoFit/>
          </a:bodyPr>
          <a:lstStyle/>
          <a:p>
            <a:pPr marL="342900" indent="-342900">
              <a:lnSpc>
                <a:spcPct val="130000"/>
              </a:lnSpc>
              <a:spcBef>
                <a:spcPct val="0"/>
              </a:spcBef>
              <a:buFont typeface="Wingdings" panose="05000000000000000000" pitchFamily="2" charset="2"/>
              <a:buChar char="Ø"/>
            </a:pPr>
            <a:r>
              <a:rPr lang="en-US" altLang="zh-CN" sz="2000" b="1" dirty="0">
                <a:latin typeface="Times New Roman" panose="02020603050405020304" pitchFamily="18" charset="0"/>
                <a:cs typeface="Times New Roman" panose="02020603050405020304" pitchFamily="18" charset="0"/>
                <a:sym typeface="+mn-lt"/>
              </a:rPr>
              <a:t>Neutron diffraction</a:t>
            </a:r>
          </a:p>
          <a:p>
            <a:pPr>
              <a:lnSpc>
                <a:spcPct val="130000"/>
              </a:lnSpc>
              <a:spcBef>
                <a:spcPct val="0"/>
              </a:spcBef>
            </a:pPr>
            <a:r>
              <a:rPr lang="en-US" altLang="zh-CN" sz="2000" b="1" dirty="0">
                <a:latin typeface="Times New Roman" panose="02020603050405020304" pitchFamily="18" charset="0"/>
                <a:cs typeface="Times New Roman" panose="02020603050405020304" pitchFamily="18" charset="0"/>
                <a:sym typeface="+mn-lt"/>
              </a:rPr>
              <a:t>GSASII </a:t>
            </a:r>
            <a:r>
              <a:rPr lang="en-US" altLang="zh-CN" sz="2000" b="1" dirty="0">
                <a:latin typeface="Times New Roman" panose="02020603050405020304" pitchFamily="18" charset="0"/>
                <a:cs typeface="Times New Roman" panose="02020603050405020304" pitchFamily="18" charset="0"/>
                <a:sym typeface="+mn-lt"/>
                <a:hlinkClick r:id="rId3"/>
              </a:rPr>
              <a:t>https://subversion.xray.aps.anl.gov/trac/pyGSAS/wiki/InstallWindows</a:t>
            </a:r>
            <a:endParaRPr lang="en-US" altLang="zh-CN" sz="2000" b="1" dirty="0">
              <a:latin typeface="Times New Roman" panose="02020603050405020304" pitchFamily="18" charset="0"/>
              <a:cs typeface="Times New Roman" panose="02020603050405020304" pitchFamily="18" charset="0"/>
              <a:sym typeface="+mn-lt"/>
            </a:endParaRPr>
          </a:p>
          <a:p>
            <a:pPr>
              <a:lnSpc>
                <a:spcPct val="130000"/>
              </a:lnSpc>
              <a:spcBef>
                <a:spcPct val="0"/>
              </a:spcBef>
            </a:pPr>
            <a:r>
              <a:rPr lang="en-US" altLang="zh-CN" sz="2000" b="1" dirty="0">
                <a:latin typeface="Times New Roman" panose="02020603050405020304" pitchFamily="18" charset="0"/>
                <a:cs typeface="Times New Roman" panose="02020603050405020304" pitchFamily="18" charset="0"/>
                <a:sym typeface="+mn-lt"/>
              </a:rPr>
              <a:t>Z-Code </a:t>
            </a:r>
            <a:r>
              <a:rPr lang="en-US" altLang="zh-CN" sz="2000" b="1" dirty="0">
                <a:latin typeface="Times New Roman" panose="02020603050405020304" pitchFamily="18" charset="0"/>
                <a:cs typeface="Times New Roman" panose="02020603050405020304" pitchFamily="18" charset="0"/>
                <a:sym typeface="+mn-lt"/>
                <a:hlinkClick r:id="rId4"/>
              </a:rPr>
              <a:t>https://z-code-software.com/</a:t>
            </a:r>
            <a:endParaRPr lang="en-US" altLang="zh-CN" sz="2000" b="1" dirty="0">
              <a:latin typeface="Times New Roman" panose="02020603050405020304" pitchFamily="18" charset="0"/>
              <a:cs typeface="Times New Roman" panose="02020603050405020304" pitchFamily="18" charset="0"/>
              <a:sym typeface="+mn-lt"/>
            </a:endParaRPr>
          </a:p>
          <a:p>
            <a:pPr>
              <a:lnSpc>
                <a:spcPct val="130000"/>
              </a:lnSpc>
              <a:spcBef>
                <a:spcPct val="0"/>
              </a:spcBef>
            </a:pPr>
            <a:r>
              <a:rPr lang="en-US" altLang="zh-CN" sz="2000" b="1" dirty="0" err="1">
                <a:latin typeface="Times New Roman" panose="02020603050405020304" pitchFamily="18" charset="0"/>
                <a:cs typeface="Times New Roman" panose="02020603050405020304" pitchFamily="18" charset="0"/>
                <a:sym typeface="+mn-lt"/>
              </a:rPr>
              <a:t>Fullprof</a:t>
            </a:r>
            <a:r>
              <a:rPr lang="en-US" altLang="zh-CN" sz="2000" b="1" dirty="0">
                <a:latin typeface="Times New Roman" panose="02020603050405020304" pitchFamily="18" charset="0"/>
                <a:cs typeface="Times New Roman" panose="02020603050405020304" pitchFamily="18" charset="0"/>
                <a:sym typeface="+mn-lt"/>
              </a:rPr>
              <a:t> </a:t>
            </a:r>
            <a:r>
              <a:rPr lang="en-US" altLang="zh-CN" sz="2000" b="1" dirty="0">
                <a:latin typeface="Times New Roman" panose="02020603050405020304" pitchFamily="18" charset="0"/>
                <a:cs typeface="Times New Roman" panose="02020603050405020304" pitchFamily="18" charset="0"/>
                <a:sym typeface="+mn-lt"/>
                <a:hlinkClick r:id="rId5"/>
              </a:rPr>
              <a:t>https://www.ill.eu/sites/fullprof/</a:t>
            </a:r>
            <a:endParaRPr lang="en-US" altLang="zh-CN" sz="2000" b="1" dirty="0">
              <a:latin typeface="Times New Roman" panose="02020603050405020304" pitchFamily="18" charset="0"/>
              <a:cs typeface="Times New Roman" panose="02020603050405020304" pitchFamily="18" charset="0"/>
              <a:sym typeface="+mn-lt"/>
            </a:endParaRPr>
          </a:p>
          <a:p>
            <a:pPr>
              <a:lnSpc>
                <a:spcPct val="130000"/>
              </a:lnSpc>
              <a:spcBef>
                <a:spcPct val="0"/>
              </a:spcBef>
            </a:pPr>
            <a:endParaRPr lang="en-US" altLang="zh-CN" sz="2000" b="1" dirty="0">
              <a:latin typeface="Times New Roman" panose="02020603050405020304" pitchFamily="18" charset="0"/>
              <a:cs typeface="Times New Roman" panose="02020603050405020304" pitchFamily="18" charset="0"/>
              <a:sym typeface="+mn-lt"/>
            </a:endParaRPr>
          </a:p>
          <a:p>
            <a:pPr marL="342900" indent="-342900">
              <a:lnSpc>
                <a:spcPct val="130000"/>
              </a:lnSpc>
              <a:spcBef>
                <a:spcPct val="0"/>
              </a:spcBef>
              <a:buFont typeface="Wingdings" panose="05000000000000000000" pitchFamily="2" charset="2"/>
              <a:buChar char="Ø"/>
            </a:pPr>
            <a:r>
              <a:rPr lang="en-US" altLang="zh-CN" sz="2000" b="1" dirty="0">
                <a:latin typeface="Times New Roman" panose="02020603050405020304" pitchFamily="18" charset="0"/>
                <a:cs typeface="Times New Roman" panose="02020603050405020304" pitchFamily="18" charset="0"/>
                <a:sym typeface="+mn-lt"/>
              </a:rPr>
              <a:t>PDF</a:t>
            </a:r>
          </a:p>
          <a:p>
            <a:r>
              <a:rPr lang="en-US" altLang="zh-CN" sz="2000" b="1" dirty="0">
                <a:latin typeface="Times New Roman" panose="02020603050405020304" pitchFamily="18" charset="0"/>
                <a:cs typeface="Times New Roman" panose="02020603050405020304" pitchFamily="18" charset="0"/>
                <a:sym typeface="+mn-lt"/>
              </a:rPr>
              <a:t>PDFGUI or </a:t>
            </a:r>
            <a:r>
              <a:rPr lang="en-US" altLang="zh-CN" sz="2000" b="1" dirty="0" err="1">
                <a:latin typeface="Times New Roman" panose="02020603050405020304" pitchFamily="18" charset="0"/>
                <a:cs typeface="Times New Roman" panose="02020603050405020304" pitchFamily="18" charset="0"/>
                <a:sym typeface="+mn-lt"/>
              </a:rPr>
              <a:t>DiffPy</a:t>
            </a:r>
            <a:r>
              <a:rPr lang="en-US" altLang="zh-CN" sz="2000" b="1" dirty="0">
                <a:latin typeface="Times New Roman" panose="02020603050405020304" pitchFamily="18" charset="0"/>
                <a:cs typeface="Times New Roman" panose="02020603050405020304" pitchFamily="18" charset="0"/>
                <a:sym typeface="+mn-lt"/>
              </a:rPr>
              <a:t> </a:t>
            </a:r>
            <a:r>
              <a:rPr lang="en-US" altLang="zh-CN" sz="2000" b="1" u="sng" dirty="0">
                <a:solidFill>
                  <a:srgbClr val="0070C0"/>
                </a:solidFill>
                <a:latin typeface="Times New Roman" panose="02020603050405020304" pitchFamily="18" charset="0"/>
                <a:cs typeface="Times New Roman" panose="02020603050405020304" pitchFamily="18" charset="0"/>
                <a:sym typeface="+mn-lt"/>
              </a:rPr>
              <a:t>https://www.diffpy.org/index.html</a:t>
            </a:r>
          </a:p>
          <a:p>
            <a:pPr>
              <a:lnSpc>
                <a:spcPct val="150000"/>
              </a:lnSpc>
            </a:pPr>
            <a:r>
              <a:rPr lang="en-US" altLang="zh-CN" sz="2000" b="1" dirty="0" err="1">
                <a:latin typeface="Times New Roman" panose="02020603050405020304" pitchFamily="18" charset="0"/>
                <a:cs typeface="Times New Roman" panose="02020603050405020304" pitchFamily="18" charset="0"/>
                <a:sym typeface="+mn-lt"/>
              </a:rPr>
              <a:t>RMCProfile</a:t>
            </a:r>
            <a:r>
              <a:rPr lang="en-US" altLang="zh-CN" sz="2000" b="1" dirty="0">
                <a:latin typeface="Times New Roman" panose="02020603050405020304" pitchFamily="18" charset="0"/>
                <a:cs typeface="Times New Roman" panose="02020603050405020304" pitchFamily="18" charset="0"/>
                <a:sym typeface="+mn-lt"/>
              </a:rPr>
              <a:t> </a:t>
            </a:r>
            <a:r>
              <a:rPr lang="en-US" altLang="zh-CN" sz="2000" b="1" dirty="0">
                <a:latin typeface="Times New Roman" panose="02020603050405020304" pitchFamily="18" charset="0"/>
                <a:cs typeface="Times New Roman" panose="02020603050405020304" pitchFamily="18" charset="0"/>
                <a:sym typeface="+mn-lt"/>
                <a:hlinkClick r:id="rId6"/>
              </a:rPr>
              <a:t>http://www.rmcprofile.org</a:t>
            </a:r>
            <a:endParaRPr lang="en-US" altLang="zh-CN" sz="2000" b="1" dirty="0">
              <a:latin typeface="Times New Roman" panose="02020603050405020304" pitchFamily="18" charset="0"/>
              <a:cs typeface="Times New Roman" panose="02020603050405020304" pitchFamily="18" charset="0"/>
              <a:sym typeface="+mn-lt"/>
            </a:endParaRPr>
          </a:p>
        </p:txBody>
      </p:sp>
      <p:pic>
        <p:nvPicPr>
          <p:cNvPr id="7" name="图片 6">
            <a:extLst>
              <a:ext uri="{FF2B5EF4-FFF2-40B4-BE49-F238E27FC236}">
                <a16:creationId xmlns:a16="http://schemas.microsoft.com/office/drawing/2014/main" id="{44491AC4-088D-4747-AAF2-980E35D83960}"/>
              </a:ext>
            </a:extLst>
          </p:cNvPr>
          <p:cNvPicPr>
            <a:picLocks noChangeAspect="1"/>
          </p:cNvPicPr>
          <p:nvPr/>
        </p:nvPicPr>
        <p:blipFill>
          <a:blip r:embed="rId7"/>
          <a:stretch>
            <a:fillRect/>
          </a:stretch>
        </p:blipFill>
        <p:spPr>
          <a:xfrm>
            <a:off x="7617470" y="971504"/>
            <a:ext cx="3314997" cy="2943360"/>
          </a:xfrm>
          <a:prstGeom prst="rect">
            <a:avLst/>
          </a:prstGeom>
        </p:spPr>
      </p:pic>
      <p:pic>
        <p:nvPicPr>
          <p:cNvPr id="9" name="图片 8">
            <a:extLst>
              <a:ext uri="{FF2B5EF4-FFF2-40B4-BE49-F238E27FC236}">
                <a16:creationId xmlns:a16="http://schemas.microsoft.com/office/drawing/2014/main" id="{24E5B898-4F89-4B4A-842D-E719A867F15E}"/>
              </a:ext>
            </a:extLst>
          </p:cNvPr>
          <p:cNvPicPr>
            <a:picLocks noChangeAspect="1"/>
          </p:cNvPicPr>
          <p:nvPr/>
        </p:nvPicPr>
        <p:blipFill>
          <a:blip r:embed="rId8"/>
          <a:stretch>
            <a:fillRect/>
          </a:stretch>
        </p:blipFill>
        <p:spPr>
          <a:xfrm>
            <a:off x="7419676" y="3799824"/>
            <a:ext cx="3710587" cy="3058176"/>
          </a:xfrm>
          <a:prstGeom prst="rect">
            <a:avLst/>
          </a:prstGeom>
        </p:spPr>
      </p:pic>
      <p:sp>
        <p:nvSpPr>
          <p:cNvPr id="10" name="文本框 9">
            <a:extLst>
              <a:ext uri="{FF2B5EF4-FFF2-40B4-BE49-F238E27FC236}">
                <a16:creationId xmlns:a16="http://schemas.microsoft.com/office/drawing/2014/main" id="{48BECA97-731D-4F55-904E-3F251DE01178}"/>
              </a:ext>
            </a:extLst>
          </p:cNvPr>
          <p:cNvSpPr txBox="1"/>
          <p:nvPr/>
        </p:nvSpPr>
        <p:spPr>
          <a:xfrm>
            <a:off x="651188" y="866150"/>
            <a:ext cx="5925458" cy="522451"/>
          </a:xfrm>
          <a:prstGeom prst="rect">
            <a:avLst/>
          </a:prstGeom>
          <a:noFill/>
        </p:spPr>
        <p:txBody>
          <a:bodyPr wrap="square">
            <a:spAutoFit/>
          </a:bodyPr>
          <a:lstStyle/>
          <a:p>
            <a:pPr marL="342900" indent="-342900" eaLnBrk="0" hangingPunct="0">
              <a:lnSpc>
                <a:spcPct val="130000"/>
              </a:lnSpc>
              <a:spcBef>
                <a:spcPts val="600"/>
              </a:spcBef>
              <a:buClr>
                <a:schemeClr val="tx1"/>
              </a:buClr>
              <a:buFont typeface="Wingdings" panose="05000000000000000000" pitchFamily="2" charset="2"/>
              <a:buChar char="p"/>
            </a:pPr>
            <a:r>
              <a:rPr lang="en-US" altLang="zh-CN" sz="2400" b="1" dirty="0">
                <a:latin typeface="Times New Roman" panose="02020603050405020304" pitchFamily="18" charset="0"/>
                <a:cs typeface="Times New Roman" panose="02020603050405020304" pitchFamily="18" charset="0"/>
                <a:sym typeface="+mn-lt"/>
              </a:rPr>
              <a:t>The Data Analysis of MPI</a:t>
            </a:r>
          </a:p>
        </p:txBody>
      </p:sp>
      <p:sp>
        <p:nvSpPr>
          <p:cNvPr id="8" name="标题 3">
            <a:extLst>
              <a:ext uri="{FF2B5EF4-FFF2-40B4-BE49-F238E27FC236}">
                <a16:creationId xmlns:a16="http://schemas.microsoft.com/office/drawing/2014/main" id="{F7F60360-4AA2-428E-B98D-A5A4FB412A7C}"/>
              </a:ext>
            </a:extLst>
          </p:cNvPr>
          <p:cNvSpPr txBox="1">
            <a:spLocks/>
          </p:cNvSpPr>
          <p:nvPr/>
        </p:nvSpPr>
        <p:spPr bwMode="auto">
          <a:xfrm>
            <a:off x="651188" y="145917"/>
            <a:ext cx="9175768" cy="575937"/>
          </a:xfrm>
          <a:prstGeom prst="rect">
            <a:avLst/>
          </a:prstGeom>
          <a:noFill/>
          <a:ln w="9525">
            <a:noFill/>
            <a:miter lim="800000"/>
          </a:ln>
        </p:spPr>
        <p:txBody>
          <a:bodyPr vert="horz" wrap="square" lIns="91440" tIns="45720" rIns="91440" bIns="45720" numCol="1" anchor="ctr" anchorCtr="0" compatLnSpc="1"/>
          <a:lstStyle>
            <a:lvl1pPr algn="l" rtl="0" eaLnBrk="1" fontAlgn="base" hangingPunct="1">
              <a:spcBef>
                <a:spcPct val="0"/>
              </a:spcBef>
              <a:spcAft>
                <a:spcPct val="0"/>
              </a:spcAft>
              <a:defRPr sz="3733" b="1" kern="1200">
                <a:solidFill>
                  <a:schemeClr val="tx1"/>
                </a:solidFill>
                <a:latin typeface="微软雅黑" panose="020B0503020204020204" pitchFamily="34" charset="-122"/>
                <a:ea typeface="微软雅黑" panose="020B0503020204020204" pitchFamily="34" charset="-122"/>
                <a:cs typeface="+mj-cs"/>
              </a:defRPr>
            </a:lvl1pPr>
            <a:lvl2pPr algn="ctr" rtl="0" eaLnBrk="1" fontAlgn="base" hangingPunct="1">
              <a:spcBef>
                <a:spcPct val="0"/>
              </a:spcBef>
              <a:spcAft>
                <a:spcPct val="0"/>
              </a:spcAft>
              <a:defRPr sz="4887">
                <a:solidFill>
                  <a:schemeClr val="tx1"/>
                </a:solidFill>
                <a:latin typeface="Calibri" panose="020F0502020204030204" pitchFamily="34" charset="0"/>
                <a:ea typeface="宋体" panose="02010600030101010101" pitchFamily="2" charset="-122"/>
              </a:defRPr>
            </a:lvl2pPr>
            <a:lvl3pPr algn="ctr" rtl="0" eaLnBrk="1" fontAlgn="base" hangingPunct="1">
              <a:spcBef>
                <a:spcPct val="0"/>
              </a:spcBef>
              <a:spcAft>
                <a:spcPct val="0"/>
              </a:spcAft>
              <a:defRPr sz="4887">
                <a:solidFill>
                  <a:schemeClr val="tx1"/>
                </a:solidFill>
                <a:latin typeface="Calibri" panose="020F0502020204030204" pitchFamily="34" charset="0"/>
                <a:ea typeface="宋体" panose="02010600030101010101" pitchFamily="2" charset="-122"/>
              </a:defRPr>
            </a:lvl3pPr>
            <a:lvl4pPr algn="ctr" rtl="0" eaLnBrk="1" fontAlgn="base" hangingPunct="1">
              <a:spcBef>
                <a:spcPct val="0"/>
              </a:spcBef>
              <a:spcAft>
                <a:spcPct val="0"/>
              </a:spcAft>
              <a:defRPr sz="4887">
                <a:solidFill>
                  <a:schemeClr val="tx1"/>
                </a:solidFill>
                <a:latin typeface="Calibri" panose="020F0502020204030204" pitchFamily="34" charset="0"/>
                <a:ea typeface="宋体" panose="02010600030101010101" pitchFamily="2" charset="-122"/>
              </a:defRPr>
            </a:lvl4pPr>
            <a:lvl5pPr algn="ctr" rtl="0" eaLnBrk="1" fontAlgn="base" hangingPunct="1">
              <a:spcBef>
                <a:spcPct val="0"/>
              </a:spcBef>
              <a:spcAft>
                <a:spcPct val="0"/>
              </a:spcAft>
              <a:defRPr sz="4887">
                <a:solidFill>
                  <a:schemeClr val="tx1"/>
                </a:solidFill>
                <a:latin typeface="Calibri" panose="020F0502020204030204" pitchFamily="34" charset="0"/>
                <a:ea typeface="宋体" panose="02010600030101010101" pitchFamily="2" charset="-122"/>
              </a:defRPr>
            </a:lvl5pPr>
            <a:lvl6pPr marL="507987" algn="ctr" rtl="0" eaLnBrk="1" fontAlgn="base" hangingPunct="1">
              <a:spcBef>
                <a:spcPct val="0"/>
              </a:spcBef>
              <a:spcAft>
                <a:spcPct val="0"/>
              </a:spcAft>
              <a:defRPr sz="4887">
                <a:solidFill>
                  <a:schemeClr val="tx1"/>
                </a:solidFill>
                <a:latin typeface="Calibri" panose="020F0502020204030204" pitchFamily="34" charset="0"/>
                <a:ea typeface="宋体" panose="02010600030101010101" pitchFamily="2" charset="-122"/>
              </a:defRPr>
            </a:lvl6pPr>
            <a:lvl7pPr marL="1015975" algn="ctr" rtl="0" eaLnBrk="1" fontAlgn="base" hangingPunct="1">
              <a:spcBef>
                <a:spcPct val="0"/>
              </a:spcBef>
              <a:spcAft>
                <a:spcPct val="0"/>
              </a:spcAft>
              <a:defRPr sz="4887">
                <a:solidFill>
                  <a:schemeClr val="tx1"/>
                </a:solidFill>
                <a:latin typeface="Calibri" panose="020F0502020204030204" pitchFamily="34" charset="0"/>
                <a:ea typeface="宋体" panose="02010600030101010101" pitchFamily="2" charset="-122"/>
              </a:defRPr>
            </a:lvl7pPr>
            <a:lvl8pPr marL="1523962" algn="ctr" rtl="0" eaLnBrk="1" fontAlgn="base" hangingPunct="1">
              <a:spcBef>
                <a:spcPct val="0"/>
              </a:spcBef>
              <a:spcAft>
                <a:spcPct val="0"/>
              </a:spcAft>
              <a:defRPr sz="4887">
                <a:solidFill>
                  <a:schemeClr val="tx1"/>
                </a:solidFill>
                <a:latin typeface="Calibri" panose="020F0502020204030204" pitchFamily="34" charset="0"/>
                <a:ea typeface="宋体" panose="02010600030101010101" pitchFamily="2" charset="-122"/>
              </a:defRPr>
            </a:lvl8pPr>
            <a:lvl9pPr marL="2031949" algn="ctr" rtl="0" eaLnBrk="1" fontAlgn="base" hangingPunct="1">
              <a:spcBef>
                <a:spcPct val="0"/>
              </a:spcBef>
              <a:spcAft>
                <a:spcPct val="0"/>
              </a:spcAft>
              <a:defRPr sz="4887">
                <a:solidFill>
                  <a:schemeClr val="tx1"/>
                </a:solidFill>
                <a:latin typeface="Calibri" panose="020F0502020204030204" pitchFamily="34" charset="0"/>
                <a:ea typeface="宋体" panose="02010600030101010101" pitchFamily="2" charset="-122"/>
              </a:defRPr>
            </a:lvl9pPr>
          </a:lstStyle>
          <a:p>
            <a:r>
              <a:rPr lang="en-US" altLang="zh-CN" sz="3200" dirty="0">
                <a:latin typeface="Times New Roman" panose="02020603050405020304" pitchFamily="18" charset="0"/>
                <a:ea typeface="+mn-ea"/>
                <a:cs typeface="Times New Roman" panose="02020603050405020304" pitchFamily="18" charset="0"/>
                <a:sym typeface="+mn-lt"/>
              </a:rPr>
              <a:t>The performance of  the MP Instrument</a:t>
            </a:r>
            <a:endParaRPr lang="zh-CN" altLang="en-US" sz="3200" dirty="0">
              <a:latin typeface="Times New Roman" panose="02020603050405020304" pitchFamily="18" charset="0"/>
              <a:ea typeface="+mn-ea"/>
              <a:cs typeface="Times New Roman" panose="02020603050405020304" pitchFamily="18" charset="0"/>
              <a:sym typeface="+mn-lt"/>
            </a:endParaRPr>
          </a:p>
        </p:txBody>
      </p:sp>
      <p:sp>
        <p:nvSpPr>
          <p:cNvPr id="11" name="文本框 10">
            <a:extLst>
              <a:ext uri="{FF2B5EF4-FFF2-40B4-BE49-F238E27FC236}">
                <a16:creationId xmlns:a16="http://schemas.microsoft.com/office/drawing/2014/main" id="{4D3A8DB7-8ABD-4755-9D85-9DC60ED614BE}"/>
              </a:ext>
            </a:extLst>
          </p:cNvPr>
          <p:cNvSpPr txBox="1"/>
          <p:nvPr/>
        </p:nvSpPr>
        <p:spPr>
          <a:xfrm>
            <a:off x="470389" y="5704924"/>
            <a:ext cx="6792057" cy="830997"/>
          </a:xfrm>
          <a:prstGeom prst="rect">
            <a:avLst/>
          </a:prstGeom>
          <a:noFill/>
        </p:spPr>
        <p:txBody>
          <a:bodyPr wrap="square">
            <a:spAutoFit/>
          </a:bodyPr>
          <a:lstStyle/>
          <a:p>
            <a:r>
              <a:rPr lang="en-US" altLang="zh-CN" sz="2400" b="1" i="0" dirty="0">
                <a:solidFill>
                  <a:srgbClr val="2A2B2E"/>
                </a:solidFill>
                <a:effectLst/>
                <a:latin typeface="Times New Roman" panose="02020603050405020304" pitchFamily="18" charset="0"/>
                <a:cs typeface="Times New Roman" panose="02020603050405020304" pitchFamily="18" charset="0"/>
              </a:rPr>
              <a:t>Provide a variety of data formats to meet users' different data analysis needs!</a:t>
            </a:r>
            <a:endParaRPr lang="zh-CN" altLang="en-US"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555004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5AFC0E9-C200-48EF-AF42-37DAA1CCF7F7}"/>
              </a:ext>
            </a:extLst>
          </p:cNvPr>
          <p:cNvSpPr>
            <a:spLocks noGrp="1"/>
          </p:cNvSpPr>
          <p:nvPr>
            <p:ph type="title"/>
          </p:nvPr>
        </p:nvSpPr>
        <p:spPr>
          <a:xfrm>
            <a:off x="527380" y="295859"/>
            <a:ext cx="8440773" cy="385178"/>
          </a:xfrm>
        </p:spPr>
        <p:txBody>
          <a:bodyPr/>
          <a:lstStyle/>
          <a:p>
            <a:r>
              <a:rPr lang="en-US" altLang="zh-CN" sz="3200" dirty="0">
                <a:latin typeface="Times New Roman" panose="02020603050405020304" pitchFamily="18" charset="0"/>
                <a:cs typeface="Times New Roman" panose="02020603050405020304" pitchFamily="18" charset="0"/>
              </a:rPr>
              <a:t>Sample environment</a:t>
            </a:r>
            <a:endParaRPr lang="zh-CN" altLang="en-US" sz="3200" dirty="0">
              <a:latin typeface="Times New Roman" panose="02020603050405020304" pitchFamily="18" charset="0"/>
              <a:cs typeface="Times New Roman" panose="02020603050405020304" pitchFamily="18" charset="0"/>
            </a:endParaRPr>
          </a:p>
        </p:txBody>
      </p:sp>
      <p:pic>
        <p:nvPicPr>
          <p:cNvPr id="4" name="图片 3">
            <a:extLst>
              <a:ext uri="{FF2B5EF4-FFF2-40B4-BE49-F238E27FC236}">
                <a16:creationId xmlns:a16="http://schemas.microsoft.com/office/drawing/2014/main" id="{D61A7913-5E4F-4C29-B0AC-263B8A2E60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04084" y="2074623"/>
            <a:ext cx="2597291" cy="3464408"/>
          </a:xfrm>
          <a:prstGeom prst="rect">
            <a:avLst/>
          </a:prstGeom>
        </p:spPr>
      </p:pic>
      <p:pic>
        <p:nvPicPr>
          <p:cNvPr id="5" name="图片 4">
            <a:extLst>
              <a:ext uri="{FF2B5EF4-FFF2-40B4-BE49-F238E27FC236}">
                <a16:creationId xmlns:a16="http://schemas.microsoft.com/office/drawing/2014/main" id="{1ED82DFC-F680-4780-88C2-E0E3719DA230}"/>
              </a:ext>
            </a:extLst>
          </p:cNvPr>
          <p:cNvPicPr>
            <a:picLocks noChangeAspect="1"/>
          </p:cNvPicPr>
          <p:nvPr/>
        </p:nvPicPr>
        <p:blipFill>
          <a:blip r:embed="rId4"/>
          <a:stretch>
            <a:fillRect/>
          </a:stretch>
        </p:blipFill>
        <p:spPr>
          <a:xfrm>
            <a:off x="716394" y="2074624"/>
            <a:ext cx="2598306" cy="3464407"/>
          </a:xfrm>
          <a:prstGeom prst="rect">
            <a:avLst/>
          </a:prstGeom>
        </p:spPr>
      </p:pic>
      <p:pic>
        <p:nvPicPr>
          <p:cNvPr id="6" name="图片 5">
            <a:extLst>
              <a:ext uri="{FF2B5EF4-FFF2-40B4-BE49-F238E27FC236}">
                <a16:creationId xmlns:a16="http://schemas.microsoft.com/office/drawing/2014/main" id="{F13EAC16-1252-4F57-B9C3-4D0C6C0E945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6057200" y="2508181"/>
            <a:ext cx="3464409" cy="2597292"/>
          </a:xfrm>
          <a:prstGeom prst="rect">
            <a:avLst/>
          </a:prstGeom>
        </p:spPr>
      </p:pic>
      <p:sp>
        <p:nvSpPr>
          <p:cNvPr id="7" name="文本框 6">
            <a:extLst>
              <a:ext uri="{FF2B5EF4-FFF2-40B4-BE49-F238E27FC236}">
                <a16:creationId xmlns:a16="http://schemas.microsoft.com/office/drawing/2014/main" id="{B8946176-01FD-4D6D-9670-38349E6BFE5E}"/>
              </a:ext>
            </a:extLst>
          </p:cNvPr>
          <p:cNvSpPr txBox="1"/>
          <p:nvPr/>
        </p:nvSpPr>
        <p:spPr bwMode="auto">
          <a:xfrm>
            <a:off x="1089573" y="1589660"/>
            <a:ext cx="2152650" cy="369332"/>
          </a:xfrm>
          <a:prstGeom prst="rect">
            <a:avLst/>
          </a:prstGeom>
          <a:noFill/>
          <a:ln w="9525">
            <a:noFill/>
            <a:miter lim="800000"/>
          </a:ln>
        </p:spPr>
        <p:txBody>
          <a:bodyPr wrap="square">
            <a:spAutoFit/>
          </a:bodyPr>
          <a:lstStyle/>
          <a:p>
            <a:pPr algn="ctr"/>
            <a:r>
              <a:rPr lang="en-US" altLang="zh-CN" sz="1800" b="1" dirty="0">
                <a:latin typeface="Times New Roman" panose="02020603050405020304" pitchFamily="18" charset="0"/>
                <a:cs typeface="Times New Roman" panose="02020603050405020304" pitchFamily="18" charset="0"/>
                <a:sym typeface="+mn-lt"/>
              </a:rPr>
              <a:t>CCR05</a:t>
            </a:r>
            <a:endParaRPr lang="zh-CN" altLang="en-US" b="1" dirty="0">
              <a:latin typeface="Times New Roman" panose="02020603050405020304" pitchFamily="18" charset="0"/>
              <a:cs typeface="Times New Roman" panose="02020603050405020304" pitchFamily="18" charset="0"/>
              <a:sym typeface="+mn-lt"/>
            </a:endParaRPr>
          </a:p>
        </p:txBody>
      </p:sp>
      <p:sp>
        <p:nvSpPr>
          <p:cNvPr id="8" name="文本框 7">
            <a:extLst>
              <a:ext uri="{FF2B5EF4-FFF2-40B4-BE49-F238E27FC236}">
                <a16:creationId xmlns:a16="http://schemas.microsoft.com/office/drawing/2014/main" id="{37F1FC32-C57E-4892-BA24-B8358265693D}"/>
              </a:ext>
            </a:extLst>
          </p:cNvPr>
          <p:cNvSpPr txBox="1"/>
          <p:nvPr/>
        </p:nvSpPr>
        <p:spPr bwMode="auto">
          <a:xfrm>
            <a:off x="3753927" y="1589660"/>
            <a:ext cx="2152650" cy="369332"/>
          </a:xfrm>
          <a:prstGeom prst="rect">
            <a:avLst/>
          </a:prstGeom>
          <a:noFill/>
          <a:ln w="9525">
            <a:noFill/>
            <a:miter lim="800000"/>
          </a:ln>
        </p:spPr>
        <p:txBody>
          <a:bodyPr wrap="square">
            <a:spAutoFit/>
          </a:bodyPr>
          <a:lstStyle/>
          <a:p>
            <a:pPr algn="ctr"/>
            <a:r>
              <a:rPr lang="en-US" altLang="zh-CN" sz="1800" b="1" dirty="0">
                <a:latin typeface="Times New Roman" panose="02020603050405020304" pitchFamily="18" charset="0"/>
                <a:ea typeface="微软雅黑" panose="020B0503020204020204" pitchFamily="34" charset="-122"/>
                <a:cs typeface="Times New Roman" panose="02020603050405020304" pitchFamily="18" charset="0"/>
                <a:sym typeface="+mn-lt"/>
              </a:rPr>
              <a:t>CCR06</a:t>
            </a:r>
            <a:endParaRPr lang="zh-CN" altLang="en-US" b="1" dirty="0">
              <a:latin typeface="Times New Roman" panose="02020603050405020304" pitchFamily="18" charset="0"/>
              <a:ea typeface="微软雅黑" panose="020B0503020204020204" pitchFamily="34" charset="-122"/>
              <a:cs typeface="Times New Roman" panose="02020603050405020304" pitchFamily="18" charset="0"/>
              <a:sym typeface="+mn-lt"/>
            </a:endParaRPr>
          </a:p>
        </p:txBody>
      </p:sp>
      <p:sp>
        <p:nvSpPr>
          <p:cNvPr id="9" name="文本框 8">
            <a:extLst>
              <a:ext uri="{FF2B5EF4-FFF2-40B4-BE49-F238E27FC236}">
                <a16:creationId xmlns:a16="http://schemas.microsoft.com/office/drawing/2014/main" id="{833BB2A9-DB0A-43E5-A4B3-BB5EE2DD0404}"/>
              </a:ext>
            </a:extLst>
          </p:cNvPr>
          <p:cNvSpPr txBox="1"/>
          <p:nvPr/>
        </p:nvSpPr>
        <p:spPr bwMode="auto">
          <a:xfrm>
            <a:off x="6652175" y="1589660"/>
            <a:ext cx="2152650" cy="369332"/>
          </a:xfrm>
          <a:prstGeom prst="rect">
            <a:avLst/>
          </a:prstGeom>
          <a:noFill/>
          <a:ln w="9525">
            <a:noFill/>
            <a:miter lim="800000"/>
          </a:ln>
        </p:spPr>
        <p:txBody>
          <a:bodyPr wrap="square">
            <a:spAutoFit/>
          </a:bodyPr>
          <a:lstStyle/>
          <a:p>
            <a:pPr algn="ctr"/>
            <a:r>
              <a:rPr lang="en-US" altLang="zh-CN" sz="1800" b="1" dirty="0">
                <a:latin typeface="Times New Roman" panose="02020603050405020304" pitchFamily="18" charset="0"/>
                <a:ea typeface="微软雅黑" panose="020B0503020204020204" pitchFamily="34" charset="-122"/>
                <a:cs typeface="Times New Roman" panose="02020603050405020304" pitchFamily="18" charset="0"/>
                <a:sym typeface="+mn-lt"/>
              </a:rPr>
              <a:t>CCR09</a:t>
            </a:r>
            <a:endParaRPr lang="zh-CN" altLang="en-US" b="1" dirty="0">
              <a:latin typeface="Times New Roman" panose="02020603050405020304" pitchFamily="18" charset="0"/>
              <a:ea typeface="微软雅黑" panose="020B0503020204020204" pitchFamily="34" charset="-122"/>
              <a:cs typeface="Times New Roman" panose="02020603050405020304" pitchFamily="18" charset="0"/>
              <a:sym typeface="+mn-lt"/>
            </a:endParaRPr>
          </a:p>
        </p:txBody>
      </p:sp>
      <p:pic>
        <p:nvPicPr>
          <p:cNvPr id="10" name="图片 9">
            <a:extLst>
              <a:ext uri="{FF2B5EF4-FFF2-40B4-BE49-F238E27FC236}">
                <a16:creationId xmlns:a16="http://schemas.microsoft.com/office/drawing/2014/main" id="{93D37940-EFD7-4A34-A05F-161B85158CA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2725" t="8000" r="18182" b="37373"/>
          <a:stretch>
            <a:fillRect/>
          </a:stretch>
        </p:blipFill>
        <p:spPr>
          <a:xfrm>
            <a:off x="9588627" y="2074621"/>
            <a:ext cx="1886979" cy="3464410"/>
          </a:xfrm>
          <a:prstGeom prst="rect">
            <a:avLst/>
          </a:prstGeom>
        </p:spPr>
      </p:pic>
      <p:sp>
        <p:nvSpPr>
          <p:cNvPr id="11" name="文本框 10">
            <a:extLst>
              <a:ext uri="{FF2B5EF4-FFF2-40B4-BE49-F238E27FC236}">
                <a16:creationId xmlns:a16="http://schemas.microsoft.com/office/drawing/2014/main" id="{25D908AE-992C-4B46-80BD-CABEC63F2813}"/>
              </a:ext>
            </a:extLst>
          </p:cNvPr>
          <p:cNvSpPr txBox="1"/>
          <p:nvPr/>
        </p:nvSpPr>
        <p:spPr bwMode="auto">
          <a:xfrm>
            <a:off x="9953118" y="1589660"/>
            <a:ext cx="1092741" cy="369332"/>
          </a:xfrm>
          <a:prstGeom prst="rect">
            <a:avLst/>
          </a:prstGeom>
          <a:noFill/>
          <a:ln w="9525">
            <a:noFill/>
            <a:miter lim="800000"/>
          </a:ln>
        </p:spPr>
        <p:txBody>
          <a:bodyPr wrap="square">
            <a:spAutoFit/>
          </a:bodyPr>
          <a:lstStyle/>
          <a:p>
            <a:pPr algn="ctr"/>
            <a:r>
              <a:rPr lang="en-US" altLang="zh-CN" b="1" dirty="0">
                <a:latin typeface="Times New Roman" panose="02020603050405020304" pitchFamily="18" charset="0"/>
                <a:ea typeface="微软雅黑" panose="020B0503020204020204" pitchFamily="34" charset="-122"/>
                <a:cs typeface="Times New Roman" panose="02020603050405020304" pitchFamily="18" charset="0"/>
                <a:sym typeface="+mn-lt"/>
              </a:rPr>
              <a:t>HOT02</a:t>
            </a:r>
            <a:endParaRPr lang="zh-CN" altLang="en-US" b="1" dirty="0">
              <a:latin typeface="Times New Roman" panose="02020603050405020304" pitchFamily="18" charset="0"/>
              <a:ea typeface="微软雅黑" panose="020B0503020204020204" pitchFamily="34" charset="-122"/>
              <a:cs typeface="Times New Roman" panose="02020603050405020304" pitchFamily="18" charset="0"/>
              <a:sym typeface="+mn-lt"/>
            </a:endParaRPr>
          </a:p>
        </p:txBody>
      </p:sp>
      <p:sp>
        <p:nvSpPr>
          <p:cNvPr id="12" name="文本框 11">
            <a:extLst>
              <a:ext uri="{FF2B5EF4-FFF2-40B4-BE49-F238E27FC236}">
                <a16:creationId xmlns:a16="http://schemas.microsoft.com/office/drawing/2014/main" id="{A1CF1F84-3493-4185-B4AB-C4ACF8CA8D1D}"/>
              </a:ext>
            </a:extLst>
          </p:cNvPr>
          <p:cNvSpPr txBox="1"/>
          <p:nvPr/>
        </p:nvSpPr>
        <p:spPr bwMode="auto">
          <a:xfrm>
            <a:off x="1391017" y="5638921"/>
            <a:ext cx="1197764" cy="369332"/>
          </a:xfrm>
          <a:prstGeom prst="rect">
            <a:avLst/>
          </a:prstGeom>
          <a:noFill/>
          <a:ln w="9525">
            <a:noFill/>
            <a:miter lim="800000"/>
          </a:ln>
        </p:spPr>
        <p:txBody>
          <a:bodyPr wrap="none" rtlCol="0">
            <a:spAutoFit/>
          </a:bodyPr>
          <a:lstStyle/>
          <a:p>
            <a:pPr marL="342900" indent="-342900" algn="l" eaLnBrk="0" hangingPunct="0">
              <a:spcBef>
                <a:spcPts val="600"/>
              </a:spcBef>
              <a:buClr>
                <a:schemeClr val="tx1"/>
              </a:buClr>
            </a:pPr>
            <a:r>
              <a:rPr lang="en-US" altLang="zh-CN" b="1" dirty="0">
                <a:latin typeface="Times New Roman" panose="02020603050405020304" pitchFamily="18" charset="0"/>
                <a:ea typeface="微软雅黑" panose="020B0503020204020204" pitchFamily="34" charset="-122"/>
                <a:cs typeface="Times New Roman" panose="02020603050405020304" pitchFamily="18" charset="0"/>
                <a:sym typeface="+mn-lt"/>
              </a:rPr>
              <a:t>20K-500K</a:t>
            </a:r>
            <a:endParaRPr lang="zh-CN" altLang="en-US" b="1" dirty="0">
              <a:latin typeface="Times New Roman" panose="02020603050405020304" pitchFamily="18" charset="0"/>
              <a:ea typeface="微软雅黑" panose="020B0503020204020204" pitchFamily="34" charset="-122"/>
              <a:cs typeface="Times New Roman" panose="02020603050405020304" pitchFamily="18" charset="0"/>
              <a:sym typeface="+mn-lt"/>
            </a:endParaRPr>
          </a:p>
        </p:txBody>
      </p:sp>
      <p:sp>
        <p:nvSpPr>
          <p:cNvPr id="13" name="文本框 12">
            <a:extLst>
              <a:ext uri="{FF2B5EF4-FFF2-40B4-BE49-F238E27FC236}">
                <a16:creationId xmlns:a16="http://schemas.microsoft.com/office/drawing/2014/main" id="{1036B4B7-62E9-47C3-99B8-3F647AC043A8}"/>
              </a:ext>
            </a:extLst>
          </p:cNvPr>
          <p:cNvSpPr txBox="1"/>
          <p:nvPr/>
        </p:nvSpPr>
        <p:spPr bwMode="auto">
          <a:xfrm>
            <a:off x="4443126" y="5654660"/>
            <a:ext cx="1082348" cy="369332"/>
          </a:xfrm>
          <a:prstGeom prst="rect">
            <a:avLst/>
          </a:prstGeom>
          <a:noFill/>
          <a:ln w="9525">
            <a:noFill/>
            <a:miter lim="800000"/>
          </a:ln>
        </p:spPr>
        <p:txBody>
          <a:bodyPr wrap="none" rtlCol="0">
            <a:spAutoFit/>
          </a:bodyPr>
          <a:lstStyle/>
          <a:p>
            <a:pPr marL="342900" indent="-342900" algn="l" eaLnBrk="0" hangingPunct="0">
              <a:spcBef>
                <a:spcPts val="600"/>
              </a:spcBef>
              <a:buClr>
                <a:schemeClr val="tx1"/>
              </a:buClr>
            </a:pPr>
            <a:r>
              <a:rPr lang="en-US" altLang="zh-CN" b="1" dirty="0">
                <a:latin typeface="Times New Roman" panose="02020603050405020304" pitchFamily="18" charset="0"/>
                <a:ea typeface="微软雅黑" panose="020B0503020204020204" pitchFamily="34" charset="-122"/>
                <a:cs typeface="Times New Roman" panose="02020603050405020304" pitchFamily="18" charset="0"/>
                <a:sym typeface="+mn-lt"/>
              </a:rPr>
              <a:t>4K-600K</a:t>
            </a:r>
            <a:endParaRPr lang="zh-CN" altLang="en-US" b="1" dirty="0">
              <a:latin typeface="Times New Roman" panose="02020603050405020304" pitchFamily="18" charset="0"/>
              <a:ea typeface="微软雅黑" panose="020B0503020204020204" pitchFamily="34" charset="-122"/>
              <a:cs typeface="Times New Roman" panose="02020603050405020304" pitchFamily="18" charset="0"/>
              <a:sym typeface="+mn-lt"/>
            </a:endParaRPr>
          </a:p>
        </p:txBody>
      </p:sp>
      <p:sp>
        <p:nvSpPr>
          <p:cNvPr id="14" name="文本框 13">
            <a:extLst>
              <a:ext uri="{FF2B5EF4-FFF2-40B4-BE49-F238E27FC236}">
                <a16:creationId xmlns:a16="http://schemas.microsoft.com/office/drawing/2014/main" id="{04F55844-8A3E-4A78-A518-6C202C1A427D}"/>
              </a:ext>
            </a:extLst>
          </p:cNvPr>
          <p:cNvSpPr txBox="1"/>
          <p:nvPr/>
        </p:nvSpPr>
        <p:spPr bwMode="auto">
          <a:xfrm>
            <a:off x="7489824" y="5654660"/>
            <a:ext cx="1082348" cy="369332"/>
          </a:xfrm>
          <a:prstGeom prst="rect">
            <a:avLst/>
          </a:prstGeom>
          <a:noFill/>
          <a:ln w="9525">
            <a:noFill/>
            <a:miter lim="800000"/>
          </a:ln>
        </p:spPr>
        <p:txBody>
          <a:bodyPr wrap="none" rtlCol="0">
            <a:spAutoFit/>
          </a:bodyPr>
          <a:lstStyle/>
          <a:p>
            <a:pPr marL="342900" indent="-342900" algn="l" eaLnBrk="0" hangingPunct="0">
              <a:spcBef>
                <a:spcPts val="600"/>
              </a:spcBef>
              <a:buClr>
                <a:schemeClr val="tx1"/>
              </a:buClr>
            </a:pPr>
            <a:r>
              <a:rPr lang="en-US" altLang="zh-CN" b="1" dirty="0">
                <a:latin typeface="Times New Roman" panose="02020603050405020304" pitchFamily="18" charset="0"/>
                <a:ea typeface="微软雅黑" panose="020B0503020204020204" pitchFamily="34" charset="-122"/>
                <a:cs typeface="Times New Roman" panose="02020603050405020304" pitchFamily="18" charset="0"/>
                <a:sym typeface="+mn-lt"/>
              </a:rPr>
              <a:t>5K-700K</a:t>
            </a:r>
            <a:endParaRPr lang="zh-CN" altLang="en-US" b="1" dirty="0">
              <a:latin typeface="Times New Roman" panose="02020603050405020304" pitchFamily="18" charset="0"/>
              <a:ea typeface="微软雅黑" panose="020B0503020204020204" pitchFamily="34" charset="-122"/>
              <a:cs typeface="Times New Roman" panose="02020603050405020304" pitchFamily="18" charset="0"/>
              <a:sym typeface="+mn-lt"/>
            </a:endParaRPr>
          </a:p>
        </p:txBody>
      </p:sp>
      <p:sp>
        <p:nvSpPr>
          <p:cNvPr id="15" name="文本框 14">
            <a:extLst>
              <a:ext uri="{FF2B5EF4-FFF2-40B4-BE49-F238E27FC236}">
                <a16:creationId xmlns:a16="http://schemas.microsoft.com/office/drawing/2014/main" id="{C0E61EA5-4880-44E8-9820-6763DDC0CA66}"/>
              </a:ext>
            </a:extLst>
          </p:cNvPr>
          <p:cNvSpPr txBox="1"/>
          <p:nvPr/>
        </p:nvSpPr>
        <p:spPr bwMode="auto">
          <a:xfrm>
            <a:off x="9974912" y="5654660"/>
            <a:ext cx="1194109" cy="369332"/>
          </a:xfrm>
          <a:prstGeom prst="rect">
            <a:avLst/>
          </a:prstGeom>
          <a:noFill/>
          <a:ln w="9525">
            <a:noFill/>
            <a:miter lim="800000"/>
          </a:ln>
        </p:spPr>
        <p:txBody>
          <a:bodyPr wrap="none" rtlCol="0">
            <a:spAutoFit/>
          </a:bodyPr>
          <a:lstStyle/>
          <a:p>
            <a:pPr marL="342900" indent="-342900" algn="l" eaLnBrk="0" hangingPunct="0">
              <a:spcBef>
                <a:spcPts val="600"/>
              </a:spcBef>
              <a:buClr>
                <a:schemeClr val="tx1"/>
              </a:buClr>
            </a:pPr>
            <a:r>
              <a:rPr lang="en-US" altLang="zh-CN" b="1" dirty="0">
                <a:latin typeface="Times New Roman" panose="02020603050405020304" pitchFamily="18" charset="0"/>
                <a:ea typeface="微软雅黑" panose="020B0503020204020204" pitchFamily="34" charset="-122"/>
                <a:cs typeface="Times New Roman" panose="02020603050405020304" pitchFamily="18" charset="0"/>
                <a:sym typeface="+mn-lt"/>
              </a:rPr>
              <a:t>RT-1473K</a:t>
            </a:r>
            <a:endParaRPr lang="zh-CN" altLang="en-US" b="1" dirty="0">
              <a:latin typeface="Times New Roman" panose="02020603050405020304" pitchFamily="18" charset="0"/>
              <a:ea typeface="微软雅黑" panose="020B0503020204020204" pitchFamily="34" charset="-122"/>
              <a:cs typeface="Times New Roman" panose="02020603050405020304" pitchFamily="18" charset="0"/>
              <a:sym typeface="+mn-lt"/>
            </a:endParaRPr>
          </a:p>
        </p:txBody>
      </p:sp>
      <p:sp>
        <p:nvSpPr>
          <p:cNvPr id="17" name="文本框 16">
            <a:extLst>
              <a:ext uri="{FF2B5EF4-FFF2-40B4-BE49-F238E27FC236}">
                <a16:creationId xmlns:a16="http://schemas.microsoft.com/office/drawing/2014/main" id="{6ED31F73-DBE2-4540-9BFA-420A700D0AFA}"/>
              </a:ext>
            </a:extLst>
          </p:cNvPr>
          <p:cNvSpPr txBox="1"/>
          <p:nvPr/>
        </p:nvSpPr>
        <p:spPr>
          <a:xfrm>
            <a:off x="448250" y="1056892"/>
            <a:ext cx="3397084" cy="461665"/>
          </a:xfrm>
          <a:prstGeom prst="rect">
            <a:avLst/>
          </a:prstGeom>
          <a:noFill/>
        </p:spPr>
        <p:txBody>
          <a:bodyPr wrap="none" rtlCol="0">
            <a:spAutoFit/>
          </a:bodyPr>
          <a:lstStyle/>
          <a:p>
            <a:pPr marL="285750" indent="-285750">
              <a:buFont typeface="Wingdings" panose="05000000000000000000" pitchFamily="2" charset="2"/>
              <a:buChar char="p"/>
            </a:pPr>
            <a:r>
              <a:rPr lang="en-US" altLang="zh-CN" sz="2400" b="1" dirty="0">
                <a:latin typeface="Times New Roman" panose="02020603050405020304" pitchFamily="18" charset="0"/>
                <a:cs typeface="Times New Roman" panose="02020603050405020304" pitchFamily="18" charset="0"/>
              </a:rPr>
              <a:t>Furnace and cryostats</a:t>
            </a:r>
            <a:endParaRPr lang="zh-CN" altLang="en-US" sz="2400" b="1" dirty="0">
              <a:latin typeface="Times New Roman" panose="02020603050405020304" pitchFamily="18" charset="0"/>
              <a:cs typeface="Times New Roman" panose="02020603050405020304" pitchFamily="18" charset="0"/>
            </a:endParaRPr>
          </a:p>
        </p:txBody>
      </p:sp>
      <p:sp>
        <p:nvSpPr>
          <p:cNvPr id="18" name="文本框 17">
            <a:extLst>
              <a:ext uri="{FF2B5EF4-FFF2-40B4-BE49-F238E27FC236}">
                <a16:creationId xmlns:a16="http://schemas.microsoft.com/office/drawing/2014/main" id="{EB6F0BA7-D328-448A-84BB-03C71EFAFBEE}"/>
              </a:ext>
            </a:extLst>
          </p:cNvPr>
          <p:cNvSpPr txBox="1"/>
          <p:nvPr/>
        </p:nvSpPr>
        <p:spPr>
          <a:xfrm>
            <a:off x="448250" y="6192809"/>
            <a:ext cx="11509287" cy="400110"/>
          </a:xfrm>
          <a:prstGeom prst="rect">
            <a:avLst/>
          </a:prstGeom>
          <a:noFill/>
        </p:spPr>
        <p:txBody>
          <a:bodyPr wrap="square">
            <a:spAutoFit/>
          </a:bodyPr>
          <a:lstStyle/>
          <a:p>
            <a:r>
              <a:rPr lang="en-US" altLang="zh-CN" sz="2000" b="1" dirty="0">
                <a:latin typeface="Times New Roman" panose="02020603050405020304" pitchFamily="18" charset="0"/>
                <a:cs typeface="Times New Roman" panose="02020603050405020304" pitchFamily="18" charset="0"/>
              </a:rPr>
              <a:t>MPI offer a variety of high- and low-temperature sample environments to meet users' requirements.</a:t>
            </a:r>
            <a:endParaRPr lang="zh-CN" altLang="en-US" sz="2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23577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3CDD308B-67F5-45EE-BE5E-EF15C6FA292D}"/>
              </a:ext>
            </a:extLst>
          </p:cNvPr>
          <p:cNvPicPr>
            <a:picLocks noChangeAspect="1"/>
          </p:cNvPicPr>
          <p:nvPr/>
        </p:nvPicPr>
        <p:blipFill rotWithShape="1">
          <a:blip r:embed="rId5"/>
          <a:srcRect l="1612" t="19303" b="30583"/>
          <a:stretch/>
        </p:blipFill>
        <p:spPr>
          <a:xfrm>
            <a:off x="10173110" y="4875189"/>
            <a:ext cx="1745371" cy="1185820"/>
          </a:xfrm>
          <a:prstGeom prst="rect">
            <a:avLst/>
          </a:prstGeom>
        </p:spPr>
      </p:pic>
      <p:pic>
        <p:nvPicPr>
          <p:cNvPr id="14" name="图片 13">
            <a:extLst>
              <a:ext uri="{FF2B5EF4-FFF2-40B4-BE49-F238E27FC236}">
                <a16:creationId xmlns:a16="http://schemas.microsoft.com/office/drawing/2014/main" id="{F62769F9-7F0F-4A79-AE94-2DA39864D730}"/>
              </a:ext>
            </a:extLst>
          </p:cNvPr>
          <p:cNvPicPr>
            <a:picLocks noChangeAspect="1"/>
          </p:cNvPicPr>
          <p:nvPr/>
        </p:nvPicPr>
        <p:blipFill rotWithShape="1">
          <a:blip r:embed="rId6">
            <a:extLst>
              <a:ext uri="{28A0092B-C50C-407E-A947-70E740481C1C}">
                <a14:useLocalDpi xmlns:a14="http://schemas.microsoft.com/office/drawing/2010/main" val="0"/>
              </a:ext>
            </a:extLst>
          </a:blip>
          <a:srcRect l="9507" t="1303"/>
          <a:stretch/>
        </p:blipFill>
        <p:spPr>
          <a:xfrm rot="5400000">
            <a:off x="6612686" y="4557773"/>
            <a:ext cx="1162754" cy="1843718"/>
          </a:xfrm>
          <a:prstGeom prst="rect">
            <a:avLst/>
          </a:prstGeom>
        </p:spPr>
      </p:pic>
      <p:pic>
        <p:nvPicPr>
          <p:cNvPr id="15" name="21573c5e40f72e89d8093ef2953c3703">
            <a:hlinkClick r:id="" action="ppaction://media"/>
            <a:extLst>
              <a:ext uri="{FF2B5EF4-FFF2-40B4-BE49-F238E27FC236}">
                <a16:creationId xmlns:a16="http://schemas.microsoft.com/office/drawing/2014/main" id="{F2A36350-4667-4F6E-B395-901C703FCBCB}"/>
              </a:ext>
            </a:extLst>
          </p:cNvPr>
          <p:cNvPicPr>
            <a:picLocks noChangeAspect="1"/>
          </p:cNvPicPr>
          <p:nvPr>
            <a:videoFile r:link="rId1"/>
            <p:extLst>
              <p:ext uri="{DAA4B4D4-6D71-4841-9C94-3DE7FCFB9230}">
                <p14:media xmlns:p14="http://schemas.microsoft.com/office/powerpoint/2010/main" r:embed="rId2">
                  <p14:trim st="5000" end="6933.3333"/>
                </p14:media>
              </p:ext>
            </p:extLst>
          </p:nvPr>
        </p:nvPicPr>
        <p:blipFill>
          <a:blip r:embed="rId7"/>
          <a:stretch>
            <a:fillRect/>
          </a:stretch>
        </p:blipFill>
        <p:spPr>
          <a:xfrm>
            <a:off x="6360936" y="1568741"/>
            <a:ext cx="5403057" cy="3048217"/>
          </a:xfrm>
          <a:prstGeom prst="rect">
            <a:avLst/>
          </a:prstGeom>
        </p:spPr>
      </p:pic>
      <p:sp>
        <p:nvSpPr>
          <p:cNvPr id="16" name="文本框 15">
            <a:extLst>
              <a:ext uri="{FF2B5EF4-FFF2-40B4-BE49-F238E27FC236}">
                <a16:creationId xmlns:a16="http://schemas.microsoft.com/office/drawing/2014/main" id="{6311683B-2C4E-4E0B-A431-CAD52F888DD9}"/>
              </a:ext>
            </a:extLst>
          </p:cNvPr>
          <p:cNvSpPr txBox="1"/>
          <p:nvPr/>
        </p:nvSpPr>
        <p:spPr>
          <a:xfrm>
            <a:off x="370634" y="2981684"/>
            <a:ext cx="5403057" cy="1754326"/>
          </a:xfrm>
          <a:prstGeom prst="rect">
            <a:avLst/>
          </a:prstGeom>
          <a:noFill/>
        </p:spPr>
        <p:txBody>
          <a:bodyPr wrap="square" rtlCol="0">
            <a:spAutoFit/>
          </a:bodyPr>
          <a:lstStyle/>
          <a:p>
            <a:pPr marL="285750" marR="0" lvl="0" indent="-285750" algn="l" defTabSz="914400" rtl="0" eaLnBrk="1" fontAlgn="auto" latinLnBrk="0" hangingPunct="1">
              <a:spcBef>
                <a:spcPts val="0"/>
              </a:spcBef>
              <a:spcAft>
                <a:spcPts val="0"/>
              </a:spcAft>
              <a:buClrTx/>
              <a:buSzTx/>
              <a:buFont typeface="Wingdings" panose="05000000000000000000" pitchFamily="2" charset="2"/>
              <a:buChar char="l"/>
              <a:tabLst/>
              <a:defRPr/>
            </a:pPr>
            <a:r>
              <a:rPr lang="en-US" altLang="zh-CN" b="1"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Autochanger V2</a:t>
            </a:r>
            <a:r>
              <a:rPr lang="zh-CN" altLang="en-US" b="1"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a:t>
            </a:r>
            <a:endParaRPr lang="en-US" altLang="zh-CN" b="1"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endParaRPr>
          </a:p>
          <a:p>
            <a:pPr marL="285750" marR="0" lvl="0" indent="-285750" algn="l" defTabSz="914400" rtl="0" eaLnBrk="1" fontAlgn="auto" latinLnBrk="0" hangingPunct="1">
              <a:spcBef>
                <a:spcPts val="0"/>
              </a:spcBef>
              <a:spcAft>
                <a:spcPts val="0"/>
              </a:spcAft>
              <a:buClrTx/>
              <a:buSzTx/>
              <a:buFont typeface="Wingdings" panose="05000000000000000000" pitchFamily="2" charset="2"/>
              <a:buChar char="ü"/>
              <a:tabLst/>
              <a:defRPr/>
            </a:pPr>
            <a:r>
              <a:rPr lang="en-US" altLang="zh-CN"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Capable of rapidly testing up to 148 samples</a:t>
            </a:r>
          </a:p>
          <a:p>
            <a:pPr marL="285750" marR="0" lvl="0" indent="-285750" algn="l" defTabSz="914400" rtl="0" eaLnBrk="1" fontAlgn="auto" latinLnBrk="0" hangingPunct="1">
              <a:spcBef>
                <a:spcPts val="0"/>
              </a:spcBef>
              <a:spcAft>
                <a:spcPts val="0"/>
              </a:spcAft>
              <a:buClrTx/>
              <a:buSzTx/>
              <a:buFont typeface="Wingdings" panose="05000000000000000000" pitchFamily="2" charset="2"/>
              <a:buChar char="ü"/>
              <a:tabLst/>
              <a:defRPr/>
            </a:pPr>
            <a:r>
              <a:rPr lang="en-US" altLang="zh-CN"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Work in air</a:t>
            </a:r>
          </a:p>
          <a:p>
            <a:pPr marL="285750" indent="-285750">
              <a:buFont typeface="Wingdings" panose="05000000000000000000" pitchFamily="2" charset="2"/>
              <a:buChar char="ü"/>
              <a:defRPr/>
            </a:pPr>
            <a:r>
              <a:rPr lang="en-US" altLang="zh-CN"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Compatible with various sample sizes, and coupled with in-situ charge/discharge, in-situ photocatalysis, high-throughput testing, and more.</a:t>
            </a:r>
          </a:p>
        </p:txBody>
      </p:sp>
      <p:sp>
        <p:nvSpPr>
          <p:cNvPr id="18" name="文本框 17">
            <a:extLst>
              <a:ext uri="{FF2B5EF4-FFF2-40B4-BE49-F238E27FC236}">
                <a16:creationId xmlns:a16="http://schemas.microsoft.com/office/drawing/2014/main" id="{EDE2F26C-091E-4DC0-A33A-CD17243CF124}"/>
              </a:ext>
            </a:extLst>
          </p:cNvPr>
          <p:cNvSpPr txBox="1"/>
          <p:nvPr/>
        </p:nvSpPr>
        <p:spPr>
          <a:xfrm>
            <a:off x="6134569" y="6128322"/>
            <a:ext cx="2047292" cy="307777"/>
          </a:xfrm>
          <a:prstGeom prst="rect">
            <a:avLst/>
          </a:prstGeom>
          <a:noFill/>
        </p:spPr>
        <p:txBody>
          <a:bodyPr wrap="none" rtlCol="0">
            <a:spAutoFit/>
          </a:bodyPr>
          <a:lstStyle/>
          <a:p>
            <a:r>
              <a:rPr lang="en-US" altLang="zh-CN" sz="1400" b="1" i="0" dirty="0">
                <a:solidFill>
                  <a:srgbClr val="0F1115"/>
                </a:solidFill>
                <a:effectLst/>
                <a:latin typeface="Times New Roman" panose="02020603050405020304" pitchFamily="18" charset="0"/>
                <a:cs typeface="Times New Roman" panose="02020603050405020304" pitchFamily="18" charset="0"/>
              </a:rPr>
              <a:t>High-throughput testing</a:t>
            </a:r>
            <a:endParaRPr lang="zh-CN" altLang="en-US" sz="1400"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0" name="文本框 19">
            <a:extLst>
              <a:ext uri="{FF2B5EF4-FFF2-40B4-BE49-F238E27FC236}">
                <a16:creationId xmlns:a16="http://schemas.microsoft.com/office/drawing/2014/main" id="{4E0FAE93-3599-47BB-B0B9-8D693BF30818}"/>
              </a:ext>
            </a:extLst>
          </p:cNvPr>
          <p:cNvSpPr txBox="1"/>
          <p:nvPr/>
        </p:nvSpPr>
        <p:spPr>
          <a:xfrm>
            <a:off x="10028778" y="6138097"/>
            <a:ext cx="2045753" cy="307777"/>
          </a:xfrm>
          <a:prstGeom prst="rect">
            <a:avLst/>
          </a:prstGeom>
          <a:noFill/>
        </p:spPr>
        <p:txBody>
          <a:bodyPr wrap="none" rtlCol="0">
            <a:spAutoFit/>
          </a:bodyPr>
          <a:lstStyle/>
          <a:p>
            <a:r>
              <a:rPr lang="en-US" altLang="zh-CN" sz="1400" b="1" i="0" dirty="0">
                <a:solidFill>
                  <a:srgbClr val="0F1115"/>
                </a:solidFill>
                <a:effectLst/>
                <a:latin typeface="Times New Roman" panose="02020603050405020304" pitchFamily="18" charset="0"/>
                <a:cs typeface="Times New Roman" panose="02020603050405020304" pitchFamily="18" charset="0"/>
              </a:rPr>
              <a:t>In-situ charge/discharge</a:t>
            </a:r>
            <a:endParaRPr lang="zh-CN" altLang="en-US" sz="1400" dirty="0">
              <a:latin typeface="Times New Roman" panose="02020603050405020304" pitchFamily="18" charset="0"/>
              <a:ea typeface="微软雅黑" panose="020B0503020204020204" pitchFamily="34" charset="-122"/>
              <a:cs typeface="Times New Roman" panose="02020603050405020304" pitchFamily="18" charset="0"/>
            </a:endParaRPr>
          </a:p>
        </p:txBody>
      </p:sp>
      <p:grpSp>
        <p:nvGrpSpPr>
          <p:cNvPr id="22" name="组合 21">
            <a:extLst>
              <a:ext uri="{FF2B5EF4-FFF2-40B4-BE49-F238E27FC236}">
                <a16:creationId xmlns:a16="http://schemas.microsoft.com/office/drawing/2014/main" id="{B68F41DB-5818-44E9-8E80-1057BE0F0AA6}"/>
              </a:ext>
            </a:extLst>
          </p:cNvPr>
          <p:cNvGrpSpPr/>
          <p:nvPr/>
        </p:nvGrpSpPr>
        <p:grpSpPr>
          <a:xfrm>
            <a:off x="8255674" y="4891207"/>
            <a:ext cx="1745371" cy="1185820"/>
            <a:chOff x="6228372" y="4337489"/>
            <a:chExt cx="2872994" cy="1973672"/>
          </a:xfrm>
        </p:grpSpPr>
        <p:pic>
          <p:nvPicPr>
            <p:cNvPr id="23" name="图片 22">
              <a:extLst>
                <a:ext uri="{FF2B5EF4-FFF2-40B4-BE49-F238E27FC236}">
                  <a16:creationId xmlns:a16="http://schemas.microsoft.com/office/drawing/2014/main" id="{06DF916C-17C7-41E6-8347-C0A3AF952A3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228372" y="4349220"/>
              <a:ext cx="1463091" cy="1951550"/>
            </a:xfrm>
            <a:prstGeom prst="rect">
              <a:avLst/>
            </a:prstGeom>
          </p:spPr>
        </p:pic>
        <p:pic>
          <p:nvPicPr>
            <p:cNvPr id="24" name="图片 23">
              <a:extLst>
                <a:ext uri="{FF2B5EF4-FFF2-40B4-BE49-F238E27FC236}">
                  <a16:creationId xmlns:a16="http://schemas.microsoft.com/office/drawing/2014/main" id="{08D21F0E-128C-4B11-BDEE-97C91F79C0FA}"/>
                </a:ext>
              </a:extLst>
            </p:cNvPr>
            <p:cNvPicPr>
              <a:picLocks noChangeAspect="1"/>
            </p:cNvPicPr>
            <p:nvPr/>
          </p:nvPicPr>
          <p:blipFill rotWithShape="1">
            <a:blip r:embed="rId9">
              <a:extLst>
                <a:ext uri="{28A0092B-C50C-407E-A947-70E740481C1C}">
                  <a14:useLocalDpi xmlns:a14="http://schemas.microsoft.com/office/drawing/2010/main" val="0"/>
                </a:ext>
              </a:extLst>
            </a:blip>
            <a:srcRect l="23268" r="23176"/>
            <a:stretch/>
          </p:blipFill>
          <p:spPr>
            <a:xfrm>
              <a:off x="7691463" y="4337489"/>
              <a:ext cx="1409903" cy="1973672"/>
            </a:xfrm>
            <a:prstGeom prst="rect">
              <a:avLst/>
            </a:prstGeom>
          </p:spPr>
        </p:pic>
      </p:grpSp>
      <p:sp>
        <p:nvSpPr>
          <p:cNvPr id="25" name="文本框 24">
            <a:extLst>
              <a:ext uri="{FF2B5EF4-FFF2-40B4-BE49-F238E27FC236}">
                <a16:creationId xmlns:a16="http://schemas.microsoft.com/office/drawing/2014/main" id="{A109BEC3-2869-4C75-ADE8-B0D55C1309FC}"/>
              </a:ext>
            </a:extLst>
          </p:cNvPr>
          <p:cNvSpPr txBox="1"/>
          <p:nvPr/>
        </p:nvSpPr>
        <p:spPr>
          <a:xfrm>
            <a:off x="8181861" y="6138097"/>
            <a:ext cx="1824538" cy="307777"/>
          </a:xfrm>
          <a:prstGeom prst="rect">
            <a:avLst/>
          </a:prstGeom>
          <a:noFill/>
        </p:spPr>
        <p:txBody>
          <a:bodyPr wrap="none" rtlCol="0">
            <a:spAutoFit/>
          </a:bodyPr>
          <a:lstStyle/>
          <a:p>
            <a:r>
              <a:rPr lang="en-US" altLang="zh-CN" sz="1400" b="1" i="0" dirty="0">
                <a:solidFill>
                  <a:srgbClr val="0F1115"/>
                </a:solidFill>
                <a:effectLst/>
                <a:latin typeface="Times New Roman" panose="02020603050405020304" pitchFamily="18" charset="0"/>
                <a:cs typeface="Times New Roman" panose="02020603050405020304" pitchFamily="18" charset="0"/>
              </a:rPr>
              <a:t>In-situ photocatalysis</a:t>
            </a:r>
            <a:endParaRPr lang="zh-CN" altLang="en-US" sz="1400" dirty="0">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5" name="图片 4">
            <a:extLst>
              <a:ext uri="{FF2B5EF4-FFF2-40B4-BE49-F238E27FC236}">
                <a16:creationId xmlns:a16="http://schemas.microsoft.com/office/drawing/2014/main" id="{86CDDDBC-1CB4-470E-AD37-CAE36C50FA48}"/>
              </a:ext>
            </a:extLst>
          </p:cNvPr>
          <p:cNvPicPr>
            <a:picLocks noChangeAspect="1"/>
          </p:cNvPicPr>
          <p:nvPr/>
        </p:nvPicPr>
        <p:blipFill>
          <a:blip r:embed="rId10"/>
          <a:stretch>
            <a:fillRect/>
          </a:stretch>
        </p:blipFill>
        <p:spPr>
          <a:xfrm>
            <a:off x="6360936" y="1247524"/>
            <a:ext cx="1933265" cy="1710655"/>
          </a:xfrm>
          <a:prstGeom prst="rect">
            <a:avLst/>
          </a:prstGeom>
        </p:spPr>
      </p:pic>
      <p:sp>
        <p:nvSpPr>
          <p:cNvPr id="26" name="文本框 25">
            <a:extLst>
              <a:ext uri="{FF2B5EF4-FFF2-40B4-BE49-F238E27FC236}">
                <a16:creationId xmlns:a16="http://schemas.microsoft.com/office/drawing/2014/main" id="{F598DFFB-B20D-417D-B6D9-320269005338}"/>
              </a:ext>
            </a:extLst>
          </p:cNvPr>
          <p:cNvSpPr txBox="1"/>
          <p:nvPr/>
        </p:nvSpPr>
        <p:spPr bwMode="auto">
          <a:xfrm>
            <a:off x="415663" y="873196"/>
            <a:ext cx="6096000" cy="573619"/>
          </a:xfrm>
          <a:prstGeom prst="rect">
            <a:avLst/>
          </a:prstGeom>
          <a:noFill/>
          <a:ln w="9525">
            <a:noFill/>
            <a:miter lim="800000"/>
          </a:ln>
        </p:spPr>
        <p:txBody>
          <a:bodyPr wrap="square">
            <a:spAutoFit/>
          </a:bodyPr>
          <a:lstStyle/>
          <a:p>
            <a:pPr marL="457200" indent="-457200">
              <a:lnSpc>
                <a:spcPct val="130000"/>
              </a:lnSpc>
              <a:buFont typeface="Wingdings" panose="05000000000000000000" pitchFamily="2" charset="2"/>
              <a:buChar char="p"/>
              <a:defRPr/>
            </a:pPr>
            <a:r>
              <a:rPr lang="en-US" altLang="zh-CN" sz="2667" b="1" dirty="0">
                <a:latin typeface="Times New Roman" panose="02020603050405020304" pitchFamily="18" charset="0"/>
                <a:ea typeface="微软雅黑" panose="020B0503020204020204" pitchFamily="34" charset="-122"/>
                <a:cs typeface="Times New Roman" panose="02020603050405020304" pitchFamily="18" charset="0"/>
              </a:rPr>
              <a:t>Autochanger</a:t>
            </a:r>
            <a:endParaRPr lang="zh-CN" altLang="en-US" sz="2667" b="1"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7" name="标题 3">
            <a:extLst>
              <a:ext uri="{FF2B5EF4-FFF2-40B4-BE49-F238E27FC236}">
                <a16:creationId xmlns:a16="http://schemas.microsoft.com/office/drawing/2014/main" id="{4B8224D8-A6C7-4719-90B8-0DA319F90503}"/>
              </a:ext>
            </a:extLst>
          </p:cNvPr>
          <p:cNvSpPr>
            <a:spLocks noGrp="1"/>
          </p:cNvSpPr>
          <p:nvPr>
            <p:ph type="title"/>
          </p:nvPr>
        </p:nvSpPr>
        <p:spPr>
          <a:xfrm>
            <a:off x="609600" y="174366"/>
            <a:ext cx="9175768" cy="575937"/>
          </a:xfrm>
        </p:spPr>
        <p:txBody>
          <a:bodyPr/>
          <a:lstStyle/>
          <a:p>
            <a:r>
              <a:rPr lang="en-US" altLang="zh-CN" sz="3200" dirty="0">
                <a:latin typeface="Times New Roman" panose="02020603050405020304" pitchFamily="18" charset="0"/>
                <a:cs typeface="Times New Roman" panose="02020603050405020304" pitchFamily="18" charset="0"/>
              </a:rPr>
              <a:t>Sample environment</a:t>
            </a:r>
            <a:endParaRPr lang="zh-CN" altLang="en-US" sz="3200" dirty="0">
              <a:solidFill>
                <a:srgbClr val="0070C0"/>
              </a:solidFill>
              <a:latin typeface="Times New Roman" panose="02020603050405020304" pitchFamily="18" charset="0"/>
              <a:ea typeface="+mn-ea"/>
              <a:cs typeface="Times New Roman" panose="02020603050405020304" pitchFamily="18" charset="0"/>
              <a:sym typeface="+mn-lt"/>
            </a:endParaRPr>
          </a:p>
        </p:txBody>
      </p:sp>
      <p:pic>
        <p:nvPicPr>
          <p:cNvPr id="21" name="图片 20">
            <a:extLst>
              <a:ext uri="{FF2B5EF4-FFF2-40B4-BE49-F238E27FC236}">
                <a16:creationId xmlns:a16="http://schemas.microsoft.com/office/drawing/2014/main" id="{29BEB599-74B0-43A7-94D9-A8B9EFEDBA62}"/>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80961" y="4901230"/>
            <a:ext cx="2047292" cy="1534869"/>
          </a:xfrm>
          <a:prstGeom prst="rect">
            <a:avLst/>
          </a:prstGeom>
        </p:spPr>
      </p:pic>
      <p:pic>
        <p:nvPicPr>
          <p:cNvPr id="29" name="图片 28">
            <a:extLst>
              <a:ext uri="{FF2B5EF4-FFF2-40B4-BE49-F238E27FC236}">
                <a16:creationId xmlns:a16="http://schemas.microsoft.com/office/drawing/2014/main" id="{9F771D91-87E6-41F2-B9A2-43916B1A232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851898" y="4901230"/>
            <a:ext cx="2047292" cy="1534869"/>
          </a:xfrm>
          <a:prstGeom prst="rect">
            <a:avLst/>
          </a:prstGeom>
        </p:spPr>
      </p:pic>
      <p:sp>
        <p:nvSpPr>
          <p:cNvPr id="30" name="文本框 29">
            <a:extLst>
              <a:ext uri="{FF2B5EF4-FFF2-40B4-BE49-F238E27FC236}">
                <a16:creationId xmlns:a16="http://schemas.microsoft.com/office/drawing/2014/main" id="{13723D02-1FDE-4638-BD41-C503FE5E1314}"/>
              </a:ext>
            </a:extLst>
          </p:cNvPr>
          <p:cNvSpPr txBox="1"/>
          <p:nvPr/>
        </p:nvSpPr>
        <p:spPr>
          <a:xfrm>
            <a:off x="415663" y="1431464"/>
            <a:ext cx="4736629" cy="499432"/>
          </a:xfrm>
          <a:prstGeom prst="rect">
            <a:avLst/>
          </a:prstGeom>
          <a:noFill/>
        </p:spPr>
        <p:txBody>
          <a:bodyPr wrap="square">
            <a:spAutoFit/>
          </a:bodyPr>
          <a:lstStyle/>
          <a:p>
            <a:pPr marR="0" lvl="0" algn="l" defTabSz="914400" rtl="0" eaLnBrk="1" fontAlgn="auto" latinLnBrk="0" hangingPunct="1">
              <a:lnSpc>
                <a:spcPct val="150000"/>
              </a:lnSpc>
              <a:spcBef>
                <a:spcPts val="0"/>
              </a:spcBef>
              <a:spcAft>
                <a:spcPts val="0"/>
              </a:spcAft>
              <a:buClrTx/>
              <a:buSzTx/>
              <a:tabLst/>
              <a:defRPr/>
            </a:pPr>
            <a:r>
              <a:rPr lang="en-US" altLang="zh-CN" sz="20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MPI have two different autochanger</a:t>
            </a:r>
            <a:r>
              <a:rPr lang="zh-CN" altLang="en-US" sz="20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a:t>
            </a:r>
            <a:endParaRPr lang="en-US" altLang="zh-CN" sz="20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1" name="文本框 30">
            <a:extLst>
              <a:ext uri="{FF2B5EF4-FFF2-40B4-BE49-F238E27FC236}">
                <a16:creationId xmlns:a16="http://schemas.microsoft.com/office/drawing/2014/main" id="{E7507180-8A88-4B68-B937-E28AB6056CBA}"/>
              </a:ext>
            </a:extLst>
          </p:cNvPr>
          <p:cNvSpPr txBox="1"/>
          <p:nvPr/>
        </p:nvSpPr>
        <p:spPr>
          <a:xfrm>
            <a:off x="353556" y="1984710"/>
            <a:ext cx="5403057" cy="923330"/>
          </a:xfrm>
          <a:prstGeom prst="rect">
            <a:avLst/>
          </a:prstGeom>
          <a:noFill/>
        </p:spPr>
        <p:txBody>
          <a:bodyPr wrap="square" rtlCol="0">
            <a:spAutoFit/>
          </a:bodyPr>
          <a:lstStyle/>
          <a:p>
            <a:pPr marL="285750" marR="0" lvl="0" indent="-285750" algn="l" defTabSz="914400" rtl="0" eaLnBrk="1" fontAlgn="auto" latinLnBrk="0" hangingPunct="1">
              <a:spcBef>
                <a:spcPts val="0"/>
              </a:spcBef>
              <a:spcAft>
                <a:spcPts val="0"/>
              </a:spcAft>
              <a:buClrTx/>
              <a:buSzTx/>
              <a:buFont typeface="Wingdings" panose="05000000000000000000" pitchFamily="2" charset="2"/>
              <a:buChar char="l"/>
              <a:tabLst/>
              <a:defRPr/>
            </a:pPr>
            <a:r>
              <a:rPr lang="en-US" altLang="zh-CN" b="1"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Autochanger V1</a:t>
            </a:r>
            <a:r>
              <a:rPr lang="zh-CN" altLang="en-US" b="1"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a:t>
            </a:r>
            <a:endParaRPr lang="en-US" altLang="zh-CN" b="1"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endParaRPr>
          </a:p>
          <a:p>
            <a:pPr marL="285750" marR="0" lvl="0" indent="-285750" algn="l" defTabSz="914400" rtl="0" eaLnBrk="1" fontAlgn="auto" latinLnBrk="0" hangingPunct="1">
              <a:spcBef>
                <a:spcPts val="0"/>
              </a:spcBef>
              <a:spcAft>
                <a:spcPts val="0"/>
              </a:spcAft>
              <a:buClrTx/>
              <a:buSzTx/>
              <a:buFont typeface="Wingdings" panose="05000000000000000000" pitchFamily="2" charset="2"/>
              <a:buChar char="ü"/>
              <a:tabLst/>
              <a:defRPr/>
            </a:pPr>
            <a:r>
              <a:rPr lang="en-US" altLang="zh-CN"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Load 22 samples </a:t>
            </a:r>
          </a:p>
          <a:p>
            <a:pPr marL="285750" marR="0" lvl="0" indent="-285750" algn="l" defTabSz="914400" rtl="0" eaLnBrk="1" fontAlgn="auto" latinLnBrk="0" hangingPunct="1">
              <a:spcBef>
                <a:spcPts val="0"/>
              </a:spcBef>
              <a:spcAft>
                <a:spcPts val="0"/>
              </a:spcAft>
              <a:buClrTx/>
              <a:buSzTx/>
              <a:buFont typeface="Wingdings" panose="05000000000000000000" pitchFamily="2" charset="2"/>
              <a:buChar char="ü"/>
              <a:tabLst/>
              <a:defRPr/>
            </a:pPr>
            <a:r>
              <a:rPr lang="en-US" altLang="zh-CN"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vacuum environment operation</a:t>
            </a:r>
          </a:p>
        </p:txBody>
      </p:sp>
      <p:sp>
        <p:nvSpPr>
          <p:cNvPr id="32" name="文本框 31">
            <a:extLst>
              <a:ext uri="{FF2B5EF4-FFF2-40B4-BE49-F238E27FC236}">
                <a16:creationId xmlns:a16="http://schemas.microsoft.com/office/drawing/2014/main" id="{AE344609-5507-41EB-9847-9D3C9D79EBAC}"/>
              </a:ext>
            </a:extLst>
          </p:cNvPr>
          <p:cNvSpPr txBox="1"/>
          <p:nvPr/>
        </p:nvSpPr>
        <p:spPr>
          <a:xfrm>
            <a:off x="1850458" y="6436099"/>
            <a:ext cx="1824538" cy="369332"/>
          </a:xfrm>
          <a:prstGeom prst="rect">
            <a:avLst/>
          </a:prstGeom>
          <a:noFill/>
        </p:spPr>
        <p:txBody>
          <a:bodyPr wrap="square">
            <a:spAutoFit/>
          </a:bodyPr>
          <a:lstStyle/>
          <a:p>
            <a:r>
              <a:rPr lang="en-US" altLang="zh-CN" b="1"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Autochanger V1</a:t>
            </a:r>
            <a:endParaRPr lang="zh-CN" altLang="en-US" dirty="0"/>
          </a:p>
        </p:txBody>
      </p:sp>
      <p:sp>
        <p:nvSpPr>
          <p:cNvPr id="33" name="文本框 32">
            <a:extLst>
              <a:ext uri="{FF2B5EF4-FFF2-40B4-BE49-F238E27FC236}">
                <a16:creationId xmlns:a16="http://schemas.microsoft.com/office/drawing/2014/main" id="{20316AC4-23E1-4218-8C05-E295581CF9FF}"/>
              </a:ext>
            </a:extLst>
          </p:cNvPr>
          <p:cNvSpPr txBox="1"/>
          <p:nvPr/>
        </p:nvSpPr>
        <p:spPr>
          <a:xfrm>
            <a:off x="8204240" y="995545"/>
            <a:ext cx="1824538" cy="369332"/>
          </a:xfrm>
          <a:prstGeom prst="rect">
            <a:avLst/>
          </a:prstGeom>
          <a:noFill/>
        </p:spPr>
        <p:txBody>
          <a:bodyPr wrap="square">
            <a:spAutoFit/>
          </a:bodyPr>
          <a:lstStyle/>
          <a:p>
            <a:r>
              <a:rPr lang="en-US" altLang="zh-CN" b="1"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Autochanger V2</a:t>
            </a:r>
            <a:endParaRPr lang="zh-CN" altLang="en-US" dirty="0"/>
          </a:p>
        </p:txBody>
      </p:sp>
    </p:spTree>
    <p:extLst>
      <p:ext uri="{BB962C8B-B14F-4D97-AF65-F5344CB8AC3E}">
        <p14:creationId xmlns:p14="http://schemas.microsoft.com/office/powerpoint/2010/main" val="2671119351"/>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000"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5"/>
                                        </p:tgtEl>
                                      </p:cBhvr>
                                    </p:cmd>
                                  </p:childTnLst>
                                </p:cTn>
                              </p:par>
                            </p:childTnLst>
                          </p:cTn>
                        </p:par>
                      </p:childTnLst>
                    </p:cTn>
                  </p:par>
                </p:childTnLst>
              </p:cTn>
              <p:nextCondLst>
                <p:cond evt="onClick" delay="0">
                  <p:tgtEl>
                    <p:spTgt spid="15"/>
                  </p:tgtEl>
                </p:cond>
              </p:nextCondLst>
            </p:seq>
            <p:video>
              <p:cMediaNode vol="80000">
                <p:cTn id="12" fill="hold" display="0">
                  <p:stCondLst>
                    <p:cond delay="indefinite"/>
                  </p:stCondLst>
                </p:cTn>
                <p:tgtEl>
                  <p:spTgt spid="15"/>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96261D0-B556-472B-BE90-F5A98574DE44}"/>
              </a:ext>
            </a:extLst>
          </p:cNvPr>
          <p:cNvPicPr>
            <a:picLocks noChangeAspect="1"/>
          </p:cNvPicPr>
          <p:nvPr/>
        </p:nvPicPr>
        <p:blipFill>
          <a:blip r:embed="rId3"/>
          <a:stretch>
            <a:fillRect/>
          </a:stretch>
        </p:blipFill>
        <p:spPr>
          <a:xfrm>
            <a:off x="215739" y="1764177"/>
            <a:ext cx="6116235" cy="2400267"/>
          </a:xfrm>
          <a:prstGeom prst="rect">
            <a:avLst/>
          </a:prstGeom>
        </p:spPr>
      </p:pic>
      <p:pic>
        <p:nvPicPr>
          <p:cNvPr id="5" name="图片 4">
            <a:extLst>
              <a:ext uri="{FF2B5EF4-FFF2-40B4-BE49-F238E27FC236}">
                <a16:creationId xmlns:a16="http://schemas.microsoft.com/office/drawing/2014/main" id="{8C8645A1-EB3B-4D9F-9F3D-5BED9BACBA08}"/>
              </a:ext>
            </a:extLst>
          </p:cNvPr>
          <p:cNvPicPr>
            <a:picLocks noChangeAspect="1"/>
          </p:cNvPicPr>
          <p:nvPr/>
        </p:nvPicPr>
        <p:blipFill>
          <a:blip r:embed="rId4"/>
          <a:stretch>
            <a:fillRect/>
          </a:stretch>
        </p:blipFill>
        <p:spPr>
          <a:xfrm>
            <a:off x="6227358" y="1800982"/>
            <a:ext cx="5748903" cy="3884791"/>
          </a:xfrm>
          <a:prstGeom prst="rect">
            <a:avLst/>
          </a:prstGeom>
        </p:spPr>
      </p:pic>
      <p:graphicFrame>
        <p:nvGraphicFramePr>
          <p:cNvPr id="6" name="表格 5">
            <a:extLst>
              <a:ext uri="{FF2B5EF4-FFF2-40B4-BE49-F238E27FC236}">
                <a16:creationId xmlns:a16="http://schemas.microsoft.com/office/drawing/2014/main" id="{7DC42227-59CB-44B2-914D-01BA8A58491E}"/>
              </a:ext>
            </a:extLst>
          </p:cNvPr>
          <p:cNvGraphicFramePr>
            <a:graphicFrameLocks noGrp="1"/>
          </p:cNvGraphicFramePr>
          <p:nvPr>
            <p:extLst>
              <p:ext uri="{D42A27DB-BD31-4B8C-83A1-F6EECF244321}">
                <p14:modId xmlns:p14="http://schemas.microsoft.com/office/powerpoint/2010/main" val="2935218240"/>
              </p:ext>
            </p:extLst>
          </p:nvPr>
        </p:nvGraphicFramePr>
        <p:xfrm>
          <a:off x="215739" y="4317014"/>
          <a:ext cx="6011619" cy="1529814"/>
        </p:xfrm>
        <a:graphic>
          <a:graphicData uri="http://schemas.openxmlformats.org/drawingml/2006/table">
            <a:tbl>
              <a:tblPr firstRow="1" bandRow="1">
                <a:tableStyleId>{5C22544A-7EE6-4342-B048-85BDC9FD1C3A}</a:tableStyleId>
              </a:tblPr>
              <a:tblGrid>
                <a:gridCol w="2984578">
                  <a:extLst>
                    <a:ext uri="{9D8B030D-6E8A-4147-A177-3AD203B41FA5}">
                      <a16:colId xmlns:a16="http://schemas.microsoft.com/office/drawing/2014/main" val="3561943254"/>
                    </a:ext>
                  </a:extLst>
                </a:gridCol>
                <a:gridCol w="3027041">
                  <a:extLst>
                    <a:ext uri="{9D8B030D-6E8A-4147-A177-3AD203B41FA5}">
                      <a16:colId xmlns:a16="http://schemas.microsoft.com/office/drawing/2014/main" val="218905091"/>
                    </a:ext>
                  </a:extLst>
                </a:gridCol>
              </a:tblGrid>
              <a:tr h="376195">
                <a:tc gridSpan="2">
                  <a:txBody>
                    <a:bodyPr/>
                    <a:lstStyle/>
                    <a:p>
                      <a:pPr algn="ctr"/>
                      <a:r>
                        <a:rPr lang="en-US" altLang="zh-CN" sz="2400" b="1" dirty="0">
                          <a:latin typeface="Times New Roman" panose="02020603050405020304" pitchFamily="18" charset="0"/>
                          <a:ea typeface="微软雅黑" panose="020B0503020204020204" pitchFamily="34" charset="-122"/>
                          <a:cs typeface="Times New Roman" panose="02020603050405020304" pitchFamily="18" charset="0"/>
                        </a:rPr>
                        <a:t>Parameters</a:t>
                      </a:r>
                      <a:endParaRPr lang="zh-CN" altLang="en-US" sz="2400" b="1" dirty="0">
                        <a:latin typeface="Times New Roman" panose="02020603050405020304" pitchFamily="18" charset="0"/>
                        <a:ea typeface="微软雅黑" panose="020B0503020204020204" pitchFamily="34" charset="-122"/>
                        <a:cs typeface="Times New Roman" panose="02020603050405020304" pitchFamily="18" charset="0"/>
                      </a:endParaRPr>
                    </a:p>
                  </a:txBody>
                  <a:tcPr marL="121920" marR="121920" marT="60960" marB="60960"/>
                </a:tc>
                <a:tc hMerge="1">
                  <a:txBody>
                    <a:bodyPr/>
                    <a:lstStyle/>
                    <a:p>
                      <a:endParaRPr lang="zh-CN" altLang="en-US" dirty="0"/>
                    </a:p>
                  </a:txBody>
                  <a:tcPr/>
                </a:tc>
                <a:extLst>
                  <a:ext uri="{0D108BD9-81ED-4DB2-BD59-A6C34878D82A}">
                    <a16:rowId xmlns:a16="http://schemas.microsoft.com/office/drawing/2014/main" val="3023846560"/>
                  </a:ext>
                </a:extLst>
              </a:tr>
              <a:tr h="347378">
                <a:tc>
                  <a:txBody>
                    <a:bodyPr/>
                    <a:lstStyle/>
                    <a:p>
                      <a:pPr algn="ctr" fontAlgn="ctr"/>
                      <a:r>
                        <a:rPr lang="en-US" altLang="zh-CN" sz="2000" b="0" i="0" u="none" strike="noStrike"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Maximum load</a:t>
                      </a:r>
                      <a:endParaRPr lang="zh-CN" altLang="en-US" sz="2000" b="0" i="0" u="none" strike="noStrike"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12700" marR="12700" marT="12700" marB="0" anchor="ctr"/>
                </a:tc>
                <a:tc>
                  <a:txBody>
                    <a:bodyPr/>
                    <a:lstStyle/>
                    <a:p>
                      <a:pPr algn="ctr" fontAlgn="ctr"/>
                      <a:r>
                        <a:rPr lang="en-US" sz="2000" b="0" i="0" u="none" strike="noStrike"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30kN</a:t>
                      </a:r>
                    </a:p>
                  </a:txBody>
                  <a:tcPr marL="12700" marR="12700" marT="12700" marB="0" anchor="ctr"/>
                </a:tc>
                <a:extLst>
                  <a:ext uri="{0D108BD9-81ED-4DB2-BD59-A6C34878D82A}">
                    <a16:rowId xmlns:a16="http://schemas.microsoft.com/office/drawing/2014/main" val="3589851011"/>
                  </a:ext>
                </a:extLst>
              </a:tr>
              <a:tr h="347378">
                <a:tc>
                  <a:txBody>
                    <a:bodyPr/>
                    <a:lstStyle/>
                    <a:p>
                      <a:pPr algn="ctr" fontAlgn="ctr"/>
                      <a:r>
                        <a:rPr lang="en-US" altLang="zh-CN" sz="2000" b="0" i="0" u="none" strike="noStrike"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Load</a:t>
                      </a:r>
                      <a:r>
                        <a:rPr lang="zh-CN" altLang="en-US" sz="2000" b="0" i="0" u="none" strike="noStrike"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000" b="0" i="0" u="none" strike="noStrike"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rate</a:t>
                      </a:r>
                      <a:endParaRPr lang="zh-CN" altLang="en-US" sz="2000" b="0" i="0" u="none" strike="noStrike"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12700" marR="12700" marT="12700" marB="0" anchor="ctr"/>
                </a:tc>
                <a:tc>
                  <a:txBody>
                    <a:bodyPr/>
                    <a:lstStyle/>
                    <a:p>
                      <a:pPr algn="ctr" fontAlgn="ctr"/>
                      <a:r>
                        <a:rPr lang="en-US" sz="2000" b="0" i="0" u="none" strike="noStrike"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0.</a:t>
                      </a:r>
                      <a:r>
                        <a:rPr lang="en-US" altLang="zh-CN" sz="2000" b="0" i="0" u="none" strike="noStrike"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05</a:t>
                      </a:r>
                      <a:r>
                        <a:rPr lang="en-US" sz="2000" b="0" i="0" u="none" strike="noStrike"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~250 mm/min</a:t>
                      </a:r>
                    </a:p>
                  </a:txBody>
                  <a:tcPr marL="12700" marR="12700" marT="12700" marB="0" anchor="ctr"/>
                </a:tc>
                <a:extLst>
                  <a:ext uri="{0D108BD9-81ED-4DB2-BD59-A6C34878D82A}">
                    <a16:rowId xmlns:a16="http://schemas.microsoft.com/office/drawing/2014/main" val="2037811989"/>
                  </a:ext>
                </a:extLst>
              </a:tr>
              <a:tr h="347378">
                <a:tc>
                  <a:txBody>
                    <a:bodyPr/>
                    <a:lstStyle/>
                    <a:p>
                      <a:pPr algn="ctr" fontAlgn="ctr"/>
                      <a:r>
                        <a:rPr lang="en-US" altLang="zh-CN" sz="2000" b="0" i="0" u="none" strike="noStrike"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Temperature</a:t>
                      </a:r>
                      <a:endParaRPr lang="zh-CN" altLang="en-US" sz="2000" b="0" i="0" u="none" strike="noStrike"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12700" marR="12700" marT="12700" marB="0" anchor="ctr"/>
                </a:tc>
                <a:tc>
                  <a:txBody>
                    <a:bodyPr/>
                    <a:lstStyle/>
                    <a:p>
                      <a:pPr algn="ctr" fontAlgn="ctr"/>
                      <a:r>
                        <a:rPr lang="en-US" altLang="zh-CN" sz="2000" b="0" i="0" u="none" strike="noStrike"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RT-1600K</a:t>
                      </a:r>
                    </a:p>
                  </a:txBody>
                  <a:tcPr marL="12700" marR="12700" marT="12700" marB="0" anchor="ctr"/>
                </a:tc>
                <a:extLst>
                  <a:ext uri="{0D108BD9-81ED-4DB2-BD59-A6C34878D82A}">
                    <a16:rowId xmlns:a16="http://schemas.microsoft.com/office/drawing/2014/main" val="2645380026"/>
                  </a:ext>
                </a:extLst>
              </a:tr>
            </a:tbl>
          </a:graphicData>
        </a:graphic>
      </p:graphicFrame>
      <p:sp>
        <p:nvSpPr>
          <p:cNvPr id="8" name="矩形 7">
            <a:extLst>
              <a:ext uri="{FF2B5EF4-FFF2-40B4-BE49-F238E27FC236}">
                <a16:creationId xmlns:a16="http://schemas.microsoft.com/office/drawing/2014/main" id="{84B23445-32FC-412F-A0CB-93E20C1C7148}"/>
              </a:ext>
            </a:extLst>
          </p:cNvPr>
          <p:cNvSpPr/>
          <p:nvPr/>
        </p:nvSpPr>
        <p:spPr>
          <a:xfrm>
            <a:off x="7220239" y="5722578"/>
            <a:ext cx="4885603" cy="338554"/>
          </a:xfrm>
          <a:prstGeom prst="rect">
            <a:avLst/>
          </a:prstGeom>
        </p:spPr>
        <p:txBody>
          <a:bodyPr wrap="square">
            <a:spAutoFit/>
          </a:bodyPr>
          <a:lstStyle/>
          <a:p>
            <a:pPr algn="just"/>
            <a:r>
              <a:rPr lang="en-US" altLang="zh-CN" sz="1600" b="1" kern="100" dirty="0">
                <a:latin typeface="Times New Roman" panose="02020603050405020304" pitchFamily="18" charset="0"/>
                <a:cs typeface="Times New Roman" panose="02020603050405020304" pitchFamily="18" charset="0"/>
              </a:rPr>
              <a:t>Materials Science &amp; Engineering A 925 (2025) 147847</a:t>
            </a:r>
            <a:endParaRPr lang="zh-CN" altLang="en-US" sz="1600" b="1" dirty="0"/>
          </a:p>
        </p:txBody>
      </p:sp>
      <p:sp>
        <p:nvSpPr>
          <p:cNvPr id="12" name="标题 3">
            <a:extLst>
              <a:ext uri="{FF2B5EF4-FFF2-40B4-BE49-F238E27FC236}">
                <a16:creationId xmlns:a16="http://schemas.microsoft.com/office/drawing/2014/main" id="{D734A743-11FC-478C-A454-B554420C4E1B}"/>
              </a:ext>
            </a:extLst>
          </p:cNvPr>
          <p:cNvSpPr>
            <a:spLocks noGrp="1"/>
          </p:cNvSpPr>
          <p:nvPr>
            <p:ph type="title"/>
          </p:nvPr>
        </p:nvSpPr>
        <p:spPr>
          <a:xfrm>
            <a:off x="609600" y="174366"/>
            <a:ext cx="9175768" cy="575937"/>
          </a:xfrm>
        </p:spPr>
        <p:txBody>
          <a:bodyPr/>
          <a:lstStyle/>
          <a:p>
            <a:r>
              <a:rPr lang="en-US" altLang="zh-CN" sz="3200" dirty="0">
                <a:latin typeface="Times New Roman" panose="02020603050405020304" pitchFamily="18" charset="0"/>
                <a:cs typeface="Times New Roman" panose="02020603050405020304" pitchFamily="18" charset="0"/>
              </a:rPr>
              <a:t>Sample environment</a:t>
            </a:r>
            <a:endParaRPr lang="zh-CN" altLang="en-US" sz="3200" dirty="0"/>
          </a:p>
        </p:txBody>
      </p:sp>
      <p:sp>
        <p:nvSpPr>
          <p:cNvPr id="10" name="文本框 9">
            <a:extLst>
              <a:ext uri="{FF2B5EF4-FFF2-40B4-BE49-F238E27FC236}">
                <a16:creationId xmlns:a16="http://schemas.microsoft.com/office/drawing/2014/main" id="{677B3956-355F-49CB-9781-7F82B7B067CC}"/>
              </a:ext>
            </a:extLst>
          </p:cNvPr>
          <p:cNvSpPr txBox="1"/>
          <p:nvPr/>
        </p:nvSpPr>
        <p:spPr>
          <a:xfrm>
            <a:off x="7220239" y="1313462"/>
            <a:ext cx="3641419" cy="369332"/>
          </a:xfrm>
          <a:prstGeom prst="rect">
            <a:avLst/>
          </a:prstGeom>
          <a:noFill/>
        </p:spPr>
        <p:txBody>
          <a:bodyPr wrap="square">
            <a:spAutoFit/>
          </a:bodyPr>
          <a:lstStyle/>
          <a:p>
            <a:r>
              <a:rPr lang="en-US" altLang="zh-CN" sz="1800" dirty="0" err="1">
                <a:latin typeface="Times New Roman" panose="02020603050405020304" pitchFamily="18" charset="0"/>
                <a:ea typeface="微软雅黑" panose="020B0503020204020204" pitchFamily="34" charset="-122"/>
                <a:cs typeface="Times New Roman" panose="02020603050405020304" pitchFamily="18" charset="0"/>
              </a:rPr>
              <a:t>FeMnTi</a:t>
            </a:r>
            <a:r>
              <a:rPr lang="en-US" altLang="zh-CN" sz="1800" dirty="0">
                <a:latin typeface="Times New Roman" panose="02020603050405020304" pitchFamily="18" charset="0"/>
                <a:ea typeface="微软雅黑" panose="020B0503020204020204" pitchFamily="34" charset="-122"/>
                <a:cs typeface="Times New Roman" panose="02020603050405020304" pitchFamily="18" charset="0"/>
              </a:rPr>
              <a:t> alloy (load rate 0.5mm/min)</a:t>
            </a:r>
            <a:endParaRPr lang="zh-CN" altLang="en-US" dirty="0"/>
          </a:p>
        </p:txBody>
      </p:sp>
      <p:sp>
        <p:nvSpPr>
          <p:cNvPr id="11" name="文本框 10">
            <a:extLst>
              <a:ext uri="{FF2B5EF4-FFF2-40B4-BE49-F238E27FC236}">
                <a16:creationId xmlns:a16="http://schemas.microsoft.com/office/drawing/2014/main" id="{2D5050F9-2AB8-41FB-BF7D-9BC97DE9AE77}"/>
              </a:ext>
            </a:extLst>
          </p:cNvPr>
          <p:cNvSpPr txBox="1"/>
          <p:nvPr/>
        </p:nvSpPr>
        <p:spPr>
          <a:xfrm>
            <a:off x="448250" y="1056892"/>
            <a:ext cx="5440913" cy="461665"/>
          </a:xfrm>
          <a:prstGeom prst="rect">
            <a:avLst/>
          </a:prstGeom>
          <a:noFill/>
        </p:spPr>
        <p:txBody>
          <a:bodyPr wrap="none" rtlCol="0">
            <a:spAutoFit/>
          </a:bodyPr>
          <a:lstStyle/>
          <a:p>
            <a:pPr marL="285750" indent="-285750">
              <a:buFont typeface="Wingdings" panose="05000000000000000000" pitchFamily="2" charset="2"/>
              <a:buChar char="p"/>
            </a:pPr>
            <a:r>
              <a:rPr lang="en-US" altLang="zh-CN" sz="2400" b="1" dirty="0">
                <a:latin typeface="Times New Roman" panose="02020603050405020304" pitchFamily="18" charset="0"/>
                <a:cs typeface="Times New Roman" panose="02020603050405020304" pitchFamily="18" charset="0"/>
              </a:rPr>
              <a:t>In-situ mechanical loading equipment</a:t>
            </a:r>
            <a:endParaRPr lang="zh-CN" altLang="en-US" sz="2400" b="1" dirty="0">
              <a:latin typeface="Times New Roman" panose="02020603050405020304" pitchFamily="18" charset="0"/>
              <a:cs typeface="Times New Roman" panose="02020603050405020304" pitchFamily="18" charset="0"/>
            </a:endParaRPr>
          </a:p>
        </p:txBody>
      </p:sp>
      <p:sp>
        <p:nvSpPr>
          <p:cNvPr id="14" name="文本框 13">
            <a:extLst>
              <a:ext uri="{FF2B5EF4-FFF2-40B4-BE49-F238E27FC236}">
                <a16:creationId xmlns:a16="http://schemas.microsoft.com/office/drawing/2014/main" id="{57CAC947-BDE4-4949-B9A3-C8BE3F328172}"/>
              </a:ext>
            </a:extLst>
          </p:cNvPr>
          <p:cNvSpPr txBox="1"/>
          <p:nvPr/>
        </p:nvSpPr>
        <p:spPr>
          <a:xfrm>
            <a:off x="857521" y="6283524"/>
            <a:ext cx="9440365" cy="400110"/>
          </a:xfrm>
          <a:prstGeom prst="rect">
            <a:avLst/>
          </a:prstGeom>
          <a:noFill/>
        </p:spPr>
        <p:txBody>
          <a:bodyPr wrap="square">
            <a:spAutoFit/>
          </a:bodyPr>
          <a:lstStyle/>
          <a:p>
            <a:r>
              <a:rPr lang="en-US" altLang="zh-CN" sz="2000" b="1" i="0" dirty="0">
                <a:solidFill>
                  <a:srgbClr val="0F1115"/>
                </a:solidFill>
                <a:effectLst/>
                <a:latin typeface="quote-cjk-patch"/>
              </a:rPr>
              <a:t>MPI enables in-situ tensile testing to investigate the deformation mechanisms of alloys</a:t>
            </a:r>
            <a:endParaRPr lang="zh-CN" altLang="en-US" sz="2000" dirty="0"/>
          </a:p>
        </p:txBody>
      </p:sp>
    </p:spTree>
    <p:extLst>
      <p:ext uri="{BB962C8B-B14F-4D97-AF65-F5344CB8AC3E}">
        <p14:creationId xmlns:p14="http://schemas.microsoft.com/office/powerpoint/2010/main" val="555640371"/>
      </p:ext>
    </p:extLst>
  </p:cSld>
  <p:clrMapOvr>
    <a:masterClrMapping/>
  </p:clrMapOvr>
  <p:transition advClick="0"/>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06ECB49-5431-4E42-9E1D-B262A985495D}"/>
              </a:ext>
            </a:extLst>
          </p:cNvPr>
          <p:cNvSpPr>
            <a:spLocks noGrp="1"/>
          </p:cNvSpPr>
          <p:nvPr>
            <p:ph type="title"/>
          </p:nvPr>
        </p:nvSpPr>
        <p:spPr/>
        <p:txBody>
          <a:bodyPr/>
          <a:lstStyle/>
          <a:p>
            <a:r>
              <a:rPr lang="en-US" altLang="zh-CN" dirty="0">
                <a:latin typeface="Times New Roman" panose="02020603050405020304" pitchFamily="18" charset="0"/>
                <a:ea typeface="黑体" panose="02010609060101010101" pitchFamily="49" charset="-122"/>
                <a:cs typeface="Times New Roman" panose="02020603050405020304" pitchFamily="18" charset="0"/>
              </a:rPr>
              <a:t>Outline</a:t>
            </a:r>
            <a:endParaRPr lang="zh-CN" altLang="en-US" dirty="0"/>
          </a:p>
        </p:txBody>
      </p:sp>
      <p:sp>
        <p:nvSpPr>
          <p:cNvPr id="3" name="内容占位符 2">
            <a:extLst>
              <a:ext uri="{FF2B5EF4-FFF2-40B4-BE49-F238E27FC236}">
                <a16:creationId xmlns:a16="http://schemas.microsoft.com/office/drawing/2014/main" id="{52C79111-3C1E-4166-B7F6-DFBA53EEF675}"/>
              </a:ext>
            </a:extLst>
          </p:cNvPr>
          <p:cNvSpPr>
            <a:spLocks noGrp="1"/>
          </p:cNvSpPr>
          <p:nvPr>
            <p:ph idx="1"/>
          </p:nvPr>
        </p:nvSpPr>
        <p:spPr>
          <a:xfrm>
            <a:off x="679939" y="1456348"/>
            <a:ext cx="10515600" cy="4351338"/>
          </a:xfrm>
        </p:spPr>
        <p:txBody>
          <a:bodyPr>
            <a:normAutofit fontScale="85000" lnSpcReduction="20000"/>
          </a:bodyPr>
          <a:lstStyle/>
          <a:p>
            <a:pPr>
              <a:buFont typeface="Wingdings" panose="05000000000000000000" pitchFamily="2" charset="2"/>
              <a:buChar char="p"/>
            </a:pPr>
            <a:r>
              <a:rPr lang="zh-CN" altLang="en-US" b="1" dirty="0">
                <a:latin typeface="黑体" panose="02010609060101010101" pitchFamily="49" charset="-122"/>
                <a:ea typeface="黑体" panose="02010609060101010101" pitchFamily="49" charset="-122"/>
                <a:cs typeface="Times New Roman" panose="02020603050405020304" pitchFamily="18" charset="0"/>
              </a:rPr>
              <a:t> </a:t>
            </a:r>
            <a:r>
              <a:rPr lang="en-US" altLang="zh-CN" sz="2800" b="1" dirty="0">
                <a:latin typeface="Times New Roman" panose="02020603050405020304" pitchFamily="18" charset="0"/>
                <a:ea typeface="黑体" panose="02010609060101010101" pitchFamily="49" charset="-122"/>
                <a:cs typeface="Times New Roman" panose="02020603050405020304" pitchFamily="18" charset="0"/>
              </a:rPr>
              <a:t>Brief</a:t>
            </a:r>
            <a:r>
              <a:rPr lang="zh-CN" altLang="en-US" sz="2800" b="1" dirty="0">
                <a:latin typeface="Times New Roman" panose="02020603050405020304" pitchFamily="18" charset="0"/>
                <a:ea typeface="黑体" panose="02010609060101010101" pitchFamily="49" charset="-122"/>
                <a:cs typeface="Times New Roman" panose="02020603050405020304" pitchFamily="18" charset="0"/>
              </a:rPr>
              <a:t> </a:t>
            </a:r>
            <a:r>
              <a:rPr lang="en-US" altLang="zh-CN" sz="2800" b="1" dirty="0">
                <a:latin typeface="Times New Roman" panose="02020603050405020304" pitchFamily="18" charset="0"/>
                <a:ea typeface="黑体" panose="02010609060101010101" pitchFamily="49" charset="-122"/>
                <a:cs typeface="Times New Roman" panose="02020603050405020304" pitchFamily="18" charset="0"/>
              </a:rPr>
              <a:t>introduction </a:t>
            </a:r>
          </a:p>
          <a:p>
            <a:pPr marL="0" indent="0">
              <a:buNone/>
            </a:pPr>
            <a:endParaRPr lang="en-US" altLang="zh-CN" sz="2800" b="1" dirty="0">
              <a:latin typeface="Times New Roman" panose="02020603050405020304" pitchFamily="18" charset="0"/>
              <a:cs typeface="Times New Roman" panose="02020603050405020304" pitchFamily="18" charset="0"/>
            </a:endParaRPr>
          </a:p>
          <a:p>
            <a:pPr>
              <a:buFont typeface="Wingdings" panose="05000000000000000000" pitchFamily="2" charset="2"/>
              <a:buChar char="p"/>
            </a:pPr>
            <a:r>
              <a:rPr lang="zh-CN" altLang="en-US" b="1" dirty="0">
                <a:latin typeface="Times New Roman" panose="02020603050405020304" pitchFamily="18" charset="0"/>
                <a:ea typeface="黑体" panose="02010609060101010101" pitchFamily="49" charset="-122"/>
                <a:cs typeface="Times New Roman" panose="02020603050405020304" pitchFamily="18" charset="0"/>
              </a:rPr>
              <a:t> </a:t>
            </a:r>
            <a:r>
              <a:rPr lang="en-US" altLang="zh-CN" sz="2800" b="1" dirty="0">
                <a:latin typeface="Times New Roman" panose="02020603050405020304" pitchFamily="18" charset="0"/>
                <a:ea typeface="黑体" panose="02010609060101010101" pitchFamily="49" charset="-122"/>
                <a:cs typeface="Times New Roman" panose="02020603050405020304" pitchFamily="18" charset="0"/>
              </a:rPr>
              <a:t>The</a:t>
            </a:r>
            <a:r>
              <a:rPr lang="zh-CN" altLang="en-US" sz="2800" b="1" dirty="0">
                <a:latin typeface="Times New Roman" panose="02020603050405020304" pitchFamily="18" charset="0"/>
                <a:ea typeface="黑体" panose="02010609060101010101" pitchFamily="49" charset="-122"/>
                <a:cs typeface="Times New Roman" panose="02020603050405020304" pitchFamily="18" charset="0"/>
              </a:rPr>
              <a:t> </a:t>
            </a:r>
            <a:r>
              <a:rPr lang="en-US" altLang="zh-CN" sz="2800" b="1" dirty="0">
                <a:latin typeface="Times New Roman" panose="02020603050405020304" pitchFamily="18" charset="0"/>
                <a:ea typeface="黑体" panose="02010609060101010101" pitchFamily="49" charset="-122"/>
                <a:cs typeface="Times New Roman" panose="02020603050405020304" pitchFamily="18" charset="0"/>
              </a:rPr>
              <a:t>performance of  the MPI</a:t>
            </a:r>
          </a:p>
          <a:p>
            <a:pPr marL="0" indent="0">
              <a:buNone/>
            </a:pPr>
            <a:endParaRPr lang="en-US" altLang="zh-CN" b="1" dirty="0">
              <a:latin typeface="Times New Roman" panose="02020603050405020304" pitchFamily="18" charset="0"/>
              <a:ea typeface="黑体" panose="02010609060101010101" pitchFamily="49" charset="-122"/>
              <a:cs typeface="Times New Roman" panose="02020603050405020304" pitchFamily="18" charset="0"/>
            </a:endParaRPr>
          </a:p>
          <a:p>
            <a:pPr>
              <a:buFont typeface="Wingdings" panose="05000000000000000000" pitchFamily="2" charset="2"/>
              <a:buChar char="p"/>
            </a:pPr>
            <a:r>
              <a:rPr lang="en-US" altLang="zh-CN" sz="2800" b="1" dirty="0">
                <a:latin typeface="Times New Roman" panose="02020603050405020304" pitchFamily="18" charset="0"/>
                <a:ea typeface="黑体" panose="02010609060101010101" pitchFamily="49" charset="-122"/>
                <a:cs typeface="Times New Roman" panose="02020603050405020304" pitchFamily="18" charset="0"/>
              </a:rPr>
              <a:t> Sample environment</a:t>
            </a:r>
          </a:p>
          <a:p>
            <a:pPr>
              <a:buFont typeface="Wingdings" panose="05000000000000000000" pitchFamily="2" charset="2"/>
              <a:buChar char="p"/>
            </a:pPr>
            <a:endParaRPr lang="en-US" altLang="zh-CN" b="1" dirty="0">
              <a:latin typeface="Times New Roman" panose="02020603050405020304" pitchFamily="18" charset="0"/>
              <a:ea typeface="黑体" panose="02010609060101010101" pitchFamily="49" charset="-122"/>
              <a:cs typeface="Times New Roman" panose="02020603050405020304" pitchFamily="18" charset="0"/>
              <a:sym typeface="+mn-ea"/>
            </a:endParaRPr>
          </a:p>
          <a:p>
            <a:pPr>
              <a:buFont typeface="Wingdings" panose="05000000000000000000" pitchFamily="2" charset="2"/>
              <a:buChar char="p"/>
            </a:pPr>
            <a:r>
              <a:rPr lang="en-US" altLang="zh-CN" b="1" dirty="0">
                <a:latin typeface="Times New Roman" panose="02020603050405020304" pitchFamily="18" charset="0"/>
                <a:ea typeface="黑体" panose="02010609060101010101" pitchFamily="49" charset="-122"/>
                <a:cs typeface="Times New Roman" panose="02020603050405020304" pitchFamily="18" charset="0"/>
                <a:sym typeface="+mn-ea"/>
              </a:rPr>
              <a:t> Scientific Highlights</a:t>
            </a:r>
            <a:endParaRPr lang="en-US" altLang="zh-CN" b="1" dirty="0">
              <a:latin typeface="Times New Roman" panose="02020603050405020304" pitchFamily="18" charset="0"/>
              <a:ea typeface="黑体" panose="02010609060101010101" pitchFamily="49" charset="-122"/>
              <a:cs typeface="Times New Roman" panose="02020603050405020304" pitchFamily="18" charset="0"/>
            </a:endParaRPr>
          </a:p>
          <a:p>
            <a:endParaRPr lang="en-US" altLang="zh-CN" sz="2800" b="1" dirty="0">
              <a:latin typeface="Times New Roman" panose="02020603050405020304" pitchFamily="18" charset="0"/>
              <a:cs typeface="Times New Roman" panose="02020603050405020304" pitchFamily="18" charset="0"/>
            </a:endParaRPr>
          </a:p>
          <a:p>
            <a:pPr>
              <a:buFont typeface="Wingdings" panose="05000000000000000000" pitchFamily="2" charset="2"/>
              <a:buChar char="p"/>
            </a:pPr>
            <a:r>
              <a:rPr lang="en-US" altLang="zh-CN" b="1" dirty="0">
                <a:latin typeface="Times New Roman" panose="02020603050405020304" pitchFamily="18" charset="0"/>
                <a:ea typeface="黑体" panose="02010609060101010101" pitchFamily="49" charset="-122"/>
                <a:cs typeface="Times New Roman" panose="02020603050405020304" pitchFamily="18" charset="0"/>
              </a:rPr>
              <a:t> </a:t>
            </a:r>
            <a:r>
              <a:rPr lang="en-US" altLang="zh-CN" sz="2800" b="1" dirty="0">
                <a:latin typeface="Times New Roman" panose="02020603050405020304" pitchFamily="18" charset="0"/>
                <a:ea typeface="黑体" panose="02010609060101010101" pitchFamily="49" charset="-122"/>
                <a:cs typeface="Times New Roman" panose="02020603050405020304" pitchFamily="18" charset="0"/>
              </a:rPr>
              <a:t>How to apply the beam time</a:t>
            </a:r>
          </a:p>
          <a:p>
            <a:pPr>
              <a:buFont typeface="Wingdings" panose="05000000000000000000" pitchFamily="2" charset="2"/>
              <a:buChar char="p"/>
            </a:pPr>
            <a:endParaRPr lang="en-US" altLang="zh-CN" b="1" dirty="0">
              <a:latin typeface="Times New Roman" panose="02020603050405020304" pitchFamily="18" charset="0"/>
              <a:ea typeface="黑体" panose="02010609060101010101" pitchFamily="49" charset="-122"/>
              <a:cs typeface="Times New Roman" panose="02020603050405020304" pitchFamily="18" charset="0"/>
            </a:endParaRPr>
          </a:p>
          <a:p>
            <a:pPr>
              <a:buFont typeface="Wingdings" panose="05000000000000000000" pitchFamily="2" charset="2"/>
              <a:buChar char="p"/>
            </a:pPr>
            <a:r>
              <a:rPr lang="en-US" altLang="zh-CN" b="1" dirty="0">
                <a:latin typeface="Times New Roman" panose="02020603050405020304" pitchFamily="18" charset="0"/>
                <a:ea typeface="黑体" panose="02010609060101010101" pitchFamily="49" charset="-122"/>
                <a:cs typeface="Times New Roman" panose="02020603050405020304" pitchFamily="18" charset="0"/>
              </a:rPr>
              <a:t> Summary</a:t>
            </a:r>
            <a:endParaRPr lang="zh-CN" altLang="en-US" dirty="0"/>
          </a:p>
        </p:txBody>
      </p:sp>
    </p:spTree>
    <p:extLst>
      <p:ext uri="{BB962C8B-B14F-4D97-AF65-F5344CB8AC3E}">
        <p14:creationId xmlns:p14="http://schemas.microsoft.com/office/powerpoint/2010/main" val="1526304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a:extLst>
              <a:ext uri="{FF2B5EF4-FFF2-40B4-BE49-F238E27FC236}">
                <a16:creationId xmlns:a16="http://schemas.microsoft.com/office/drawing/2014/main" id="{29C8A025-2FF5-4ACD-928F-6BFF2CA2774B}"/>
              </a:ext>
            </a:extLst>
          </p:cNvPr>
          <p:cNvSpPr>
            <a:spLocks noGrp="1"/>
          </p:cNvSpPr>
          <p:nvPr>
            <p:ph type="sldNum" sz="quarter" idx="12"/>
          </p:nvPr>
        </p:nvSpPr>
        <p:spPr/>
        <p:txBody>
          <a:bodyPr/>
          <a:lstStyle/>
          <a:p>
            <a:pPr>
              <a:defRPr/>
            </a:pPr>
            <a:fld id="{F22E5DDF-294A-47C7-9938-98EB7AF5D866}" type="slidenum">
              <a:rPr lang="en-US" altLang="zh-CN" smtClean="0">
                <a:cs typeface="+mn-ea"/>
                <a:sym typeface="+mn-lt"/>
              </a:rPr>
              <a:pPr>
                <a:defRPr/>
              </a:pPr>
              <a:t>20</a:t>
            </a:fld>
            <a:endParaRPr lang="en-US" altLang="zh-CN" dirty="0">
              <a:cs typeface="+mn-ea"/>
              <a:sym typeface="+mn-lt"/>
            </a:endParaRPr>
          </a:p>
        </p:txBody>
      </p:sp>
      <p:pic>
        <p:nvPicPr>
          <p:cNvPr id="5" name="图片 4">
            <a:extLst>
              <a:ext uri="{FF2B5EF4-FFF2-40B4-BE49-F238E27FC236}">
                <a16:creationId xmlns:a16="http://schemas.microsoft.com/office/drawing/2014/main" id="{853DEF24-6A31-462E-947E-8B61FA6A39CD}"/>
              </a:ext>
            </a:extLst>
          </p:cNvPr>
          <p:cNvPicPr>
            <a:picLocks noChangeAspect="1"/>
          </p:cNvPicPr>
          <p:nvPr/>
        </p:nvPicPr>
        <p:blipFill>
          <a:blip r:embed="rId3"/>
          <a:stretch>
            <a:fillRect/>
          </a:stretch>
        </p:blipFill>
        <p:spPr>
          <a:xfrm>
            <a:off x="448250" y="2037234"/>
            <a:ext cx="5087930" cy="3815948"/>
          </a:xfrm>
          <a:prstGeom prst="rect">
            <a:avLst/>
          </a:prstGeom>
        </p:spPr>
      </p:pic>
      <p:grpSp>
        <p:nvGrpSpPr>
          <p:cNvPr id="10" name="组合 9">
            <a:extLst>
              <a:ext uri="{FF2B5EF4-FFF2-40B4-BE49-F238E27FC236}">
                <a16:creationId xmlns:a16="http://schemas.microsoft.com/office/drawing/2014/main" id="{C4D76AB1-3D7A-4F5D-B39E-060FC4010714}"/>
              </a:ext>
            </a:extLst>
          </p:cNvPr>
          <p:cNvGrpSpPr/>
          <p:nvPr/>
        </p:nvGrpSpPr>
        <p:grpSpPr>
          <a:xfrm>
            <a:off x="5803401" y="1531202"/>
            <a:ext cx="5218256" cy="2269463"/>
            <a:chOff x="5803401" y="1531202"/>
            <a:chExt cx="5218256" cy="2269463"/>
          </a:xfrm>
        </p:grpSpPr>
        <p:pic>
          <p:nvPicPr>
            <p:cNvPr id="6" name="图片 5">
              <a:extLst>
                <a:ext uri="{FF2B5EF4-FFF2-40B4-BE49-F238E27FC236}">
                  <a16:creationId xmlns:a16="http://schemas.microsoft.com/office/drawing/2014/main" id="{D8FC0188-55C6-4938-909A-219B13F35FF4}"/>
                </a:ext>
              </a:extLst>
            </p:cNvPr>
            <p:cNvPicPr>
              <a:picLocks noChangeAspect="1"/>
            </p:cNvPicPr>
            <p:nvPr/>
          </p:nvPicPr>
          <p:blipFill>
            <a:blip r:embed="rId4"/>
            <a:stretch>
              <a:fillRect/>
            </a:stretch>
          </p:blipFill>
          <p:spPr>
            <a:xfrm>
              <a:off x="5803401" y="1531202"/>
              <a:ext cx="5218256" cy="2269463"/>
            </a:xfrm>
            <a:prstGeom prst="rect">
              <a:avLst/>
            </a:prstGeom>
          </p:spPr>
        </p:pic>
        <p:sp>
          <p:nvSpPr>
            <p:cNvPr id="7" name="文本框 6">
              <a:extLst>
                <a:ext uri="{FF2B5EF4-FFF2-40B4-BE49-F238E27FC236}">
                  <a16:creationId xmlns:a16="http://schemas.microsoft.com/office/drawing/2014/main" id="{152E2F60-ED68-4CF5-BAC5-F9940C074BFD}"/>
                </a:ext>
              </a:extLst>
            </p:cNvPr>
            <p:cNvSpPr txBox="1"/>
            <p:nvPr/>
          </p:nvSpPr>
          <p:spPr bwMode="auto">
            <a:xfrm>
              <a:off x="6183923" y="3122042"/>
              <a:ext cx="1122585" cy="338554"/>
            </a:xfrm>
            <a:prstGeom prst="rect">
              <a:avLst/>
            </a:prstGeom>
            <a:noFill/>
            <a:ln w="9525">
              <a:noFill/>
              <a:miter lim="800000"/>
            </a:ln>
          </p:spPr>
          <p:txBody>
            <a:bodyPr wrap="square" rtlCol="0">
              <a:spAutoFit/>
            </a:bodyPr>
            <a:lstStyle/>
            <a:p>
              <a:pPr marL="342900" indent="-342900" algn="l" eaLnBrk="0" hangingPunct="0">
                <a:spcBef>
                  <a:spcPts val="600"/>
                </a:spcBef>
                <a:buClr>
                  <a:schemeClr val="tx1"/>
                </a:buClr>
              </a:pPr>
              <a:r>
                <a:rPr lang="en-US" altLang="zh-CN" sz="1600" b="1" dirty="0">
                  <a:cs typeface="+mn-ea"/>
                  <a:sym typeface="+mn-lt"/>
                </a:rPr>
                <a:t>0.5MPa</a:t>
              </a:r>
              <a:endParaRPr lang="zh-CN" altLang="en-US" sz="1600" b="1" dirty="0">
                <a:cs typeface="+mn-ea"/>
                <a:sym typeface="+mn-lt"/>
              </a:endParaRPr>
            </a:p>
          </p:txBody>
        </p:sp>
        <p:sp>
          <p:nvSpPr>
            <p:cNvPr id="8" name="文本框 7">
              <a:extLst>
                <a:ext uri="{FF2B5EF4-FFF2-40B4-BE49-F238E27FC236}">
                  <a16:creationId xmlns:a16="http://schemas.microsoft.com/office/drawing/2014/main" id="{EABBB512-5007-47BB-8613-ACD5B31C7D88}"/>
                </a:ext>
              </a:extLst>
            </p:cNvPr>
            <p:cNvSpPr txBox="1"/>
            <p:nvPr/>
          </p:nvSpPr>
          <p:spPr bwMode="auto">
            <a:xfrm>
              <a:off x="7697974" y="3065315"/>
              <a:ext cx="1055915" cy="338554"/>
            </a:xfrm>
            <a:prstGeom prst="rect">
              <a:avLst/>
            </a:prstGeom>
            <a:noFill/>
            <a:ln w="9525">
              <a:noFill/>
              <a:miter lim="800000"/>
            </a:ln>
          </p:spPr>
          <p:txBody>
            <a:bodyPr wrap="square" rtlCol="0">
              <a:spAutoFit/>
            </a:bodyPr>
            <a:lstStyle/>
            <a:p>
              <a:pPr marL="342900" indent="-342900" algn="l" eaLnBrk="0" hangingPunct="0">
                <a:spcBef>
                  <a:spcPts val="600"/>
                </a:spcBef>
                <a:buClr>
                  <a:schemeClr val="tx1"/>
                </a:buClr>
              </a:pPr>
              <a:r>
                <a:rPr lang="en-US" altLang="zh-CN" sz="1600" b="1" dirty="0">
                  <a:cs typeface="+mn-ea"/>
                  <a:sym typeface="+mn-lt"/>
                </a:rPr>
                <a:t>1.0MPa</a:t>
              </a:r>
              <a:endParaRPr lang="zh-CN" altLang="en-US" sz="1600" b="1" dirty="0">
                <a:cs typeface="+mn-ea"/>
                <a:sym typeface="+mn-lt"/>
              </a:endParaRPr>
            </a:p>
          </p:txBody>
        </p:sp>
        <p:sp>
          <p:nvSpPr>
            <p:cNvPr id="9" name="文本框 8">
              <a:extLst>
                <a:ext uri="{FF2B5EF4-FFF2-40B4-BE49-F238E27FC236}">
                  <a16:creationId xmlns:a16="http://schemas.microsoft.com/office/drawing/2014/main" id="{6B20449B-B0AC-4452-951A-7BBE39153059}"/>
                </a:ext>
              </a:extLst>
            </p:cNvPr>
            <p:cNvSpPr txBox="1"/>
            <p:nvPr/>
          </p:nvSpPr>
          <p:spPr bwMode="auto">
            <a:xfrm>
              <a:off x="9104192" y="2383488"/>
              <a:ext cx="1009649" cy="338554"/>
            </a:xfrm>
            <a:prstGeom prst="rect">
              <a:avLst/>
            </a:prstGeom>
            <a:noFill/>
            <a:ln w="9525">
              <a:noFill/>
              <a:miter lim="800000"/>
            </a:ln>
          </p:spPr>
          <p:txBody>
            <a:bodyPr wrap="square" rtlCol="0">
              <a:spAutoFit/>
            </a:bodyPr>
            <a:lstStyle/>
            <a:p>
              <a:pPr marL="342900" indent="-342900" algn="l" eaLnBrk="0" hangingPunct="0">
                <a:spcBef>
                  <a:spcPts val="600"/>
                </a:spcBef>
                <a:buClr>
                  <a:schemeClr val="tx1"/>
                </a:buClr>
              </a:pPr>
              <a:r>
                <a:rPr lang="en-US" altLang="zh-CN" sz="1600" b="1" dirty="0">
                  <a:cs typeface="+mn-ea"/>
                  <a:sym typeface="+mn-lt"/>
                </a:rPr>
                <a:t>2.5MPa</a:t>
              </a:r>
              <a:endParaRPr lang="zh-CN" altLang="en-US" sz="1600" b="1" dirty="0">
                <a:cs typeface="+mn-ea"/>
                <a:sym typeface="+mn-lt"/>
              </a:endParaRPr>
            </a:p>
          </p:txBody>
        </p:sp>
      </p:grpSp>
      <p:pic>
        <p:nvPicPr>
          <p:cNvPr id="16" name="图片 15">
            <a:extLst>
              <a:ext uri="{FF2B5EF4-FFF2-40B4-BE49-F238E27FC236}">
                <a16:creationId xmlns:a16="http://schemas.microsoft.com/office/drawing/2014/main" id="{7A9DE3A9-8BD6-4ABC-A94C-CA69782069C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70743" y="3803720"/>
            <a:ext cx="5384793" cy="2230675"/>
          </a:xfrm>
          <a:prstGeom prst="rect">
            <a:avLst/>
          </a:prstGeom>
        </p:spPr>
      </p:pic>
      <p:sp>
        <p:nvSpPr>
          <p:cNvPr id="18" name="矩形 17">
            <a:extLst>
              <a:ext uri="{FF2B5EF4-FFF2-40B4-BE49-F238E27FC236}">
                <a16:creationId xmlns:a16="http://schemas.microsoft.com/office/drawing/2014/main" id="{6F4ECBAC-54EE-455E-878E-EA1EA987F54E}"/>
              </a:ext>
            </a:extLst>
          </p:cNvPr>
          <p:cNvSpPr/>
          <p:nvPr/>
        </p:nvSpPr>
        <p:spPr>
          <a:xfrm>
            <a:off x="569321" y="159862"/>
            <a:ext cx="3811236" cy="584775"/>
          </a:xfrm>
          <a:prstGeom prst="rect">
            <a:avLst/>
          </a:prstGeom>
        </p:spPr>
        <p:txBody>
          <a:bodyPr wrap="none">
            <a:spAutoFit/>
          </a:bodyPr>
          <a:lstStyle/>
          <a:p>
            <a:r>
              <a:rPr lang="en-US" altLang="zh-CN" sz="3200" b="1" dirty="0">
                <a:latin typeface="Times New Roman" panose="02020603050405020304" pitchFamily="18" charset="0"/>
                <a:cs typeface="Times New Roman" panose="02020603050405020304" pitchFamily="18" charset="0"/>
              </a:rPr>
              <a:t>Sample environment</a:t>
            </a:r>
            <a:endParaRPr lang="zh-CN" altLang="en-US" sz="3200" b="1" dirty="0"/>
          </a:p>
        </p:txBody>
      </p:sp>
      <p:sp>
        <p:nvSpPr>
          <p:cNvPr id="14" name="文本框 13">
            <a:extLst>
              <a:ext uri="{FF2B5EF4-FFF2-40B4-BE49-F238E27FC236}">
                <a16:creationId xmlns:a16="http://schemas.microsoft.com/office/drawing/2014/main" id="{5B1C45B5-77A6-419B-9C26-A3A54D01FF49}"/>
              </a:ext>
            </a:extLst>
          </p:cNvPr>
          <p:cNvSpPr txBox="1"/>
          <p:nvPr/>
        </p:nvSpPr>
        <p:spPr>
          <a:xfrm>
            <a:off x="448250" y="1056892"/>
            <a:ext cx="4905510" cy="461665"/>
          </a:xfrm>
          <a:prstGeom prst="rect">
            <a:avLst/>
          </a:prstGeom>
          <a:noFill/>
        </p:spPr>
        <p:txBody>
          <a:bodyPr wrap="none" rtlCol="0">
            <a:spAutoFit/>
          </a:bodyPr>
          <a:lstStyle/>
          <a:p>
            <a:pPr marL="285750" indent="-285750">
              <a:buFont typeface="Wingdings" panose="05000000000000000000" pitchFamily="2" charset="2"/>
              <a:buChar char="p"/>
            </a:pPr>
            <a:r>
              <a:rPr lang="en-US" altLang="zh-CN" sz="2400" b="1" dirty="0">
                <a:latin typeface="Times New Roman" panose="02020603050405020304" pitchFamily="18" charset="0"/>
                <a:cs typeface="Times New Roman" panose="02020603050405020304" pitchFamily="18" charset="0"/>
              </a:rPr>
              <a:t>In-situ gas adsorption equipment </a:t>
            </a:r>
            <a:endParaRPr lang="zh-CN" altLang="en-US" sz="2400" b="1" dirty="0">
              <a:latin typeface="Times New Roman" panose="02020603050405020304" pitchFamily="18" charset="0"/>
              <a:cs typeface="Times New Roman" panose="02020603050405020304" pitchFamily="18" charset="0"/>
            </a:endParaRPr>
          </a:p>
        </p:txBody>
      </p:sp>
      <p:sp>
        <p:nvSpPr>
          <p:cNvPr id="20" name="文本框 19">
            <a:extLst>
              <a:ext uri="{FF2B5EF4-FFF2-40B4-BE49-F238E27FC236}">
                <a16:creationId xmlns:a16="http://schemas.microsoft.com/office/drawing/2014/main" id="{8D7B0D24-DDF5-4B77-95D1-21DD61FA2A29}"/>
              </a:ext>
            </a:extLst>
          </p:cNvPr>
          <p:cNvSpPr txBox="1"/>
          <p:nvPr/>
        </p:nvSpPr>
        <p:spPr>
          <a:xfrm>
            <a:off x="1344345" y="1628167"/>
            <a:ext cx="3271198" cy="369332"/>
          </a:xfrm>
          <a:prstGeom prst="rect">
            <a:avLst/>
          </a:prstGeom>
          <a:noFill/>
        </p:spPr>
        <p:txBody>
          <a:bodyPr wrap="square">
            <a:spAutoFit/>
          </a:bodyPr>
          <a:lstStyle/>
          <a:p>
            <a:r>
              <a:rPr lang="en-US" altLang="zh-CN" b="1" i="0" dirty="0">
                <a:solidFill>
                  <a:srgbClr val="0F1115"/>
                </a:solidFill>
                <a:effectLst/>
                <a:latin typeface="Times New Roman" panose="02020603050405020304" pitchFamily="18" charset="0"/>
                <a:cs typeface="Times New Roman" panose="02020603050405020304" pitchFamily="18" charset="0"/>
              </a:rPr>
              <a:t>Gas </a:t>
            </a:r>
            <a:r>
              <a:rPr lang="en-US" altLang="zh-CN" b="1" dirty="0">
                <a:solidFill>
                  <a:srgbClr val="0F1115"/>
                </a:solidFill>
                <a:latin typeface="Times New Roman" panose="02020603050405020304" pitchFamily="18" charset="0"/>
                <a:cs typeface="Times New Roman" panose="02020603050405020304" pitchFamily="18" charset="0"/>
              </a:rPr>
              <a:t>adsorption </a:t>
            </a:r>
            <a:r>
              <a:rPr lang="en-US" altLang="zh-CN" b="1" i="0" dirty="0">
                <a:solidFill>
                  <a:srgbClr val="0F1115"/>
                </a:solidFill>
                <a:effectLst/>
                <a:latin typeface="Times New Roman" panose="02020603050405020304" pitchFamily="18" charset="0"/>
                <a:cs typeface="Times New Roman" panose="02020603050405020304" pitchFamily="18" charset="0"/>
              </a:rPr>
              <a:t>(IMI, </a:t>
            </a:r>
            <a:r>
              <a:rPr lang="en-US" altLang="zh-CN" b="1" dirty="0">
                <a:latin typeface="Times New Roman" panose="02020603050405020304" pitchFamily="18" charset="0"/>
                <a:cs typeface="Times New Roman" panose="02020603050405020304" pitchFamily="18" charset="0"/>
                <a:sym typeface="+mn-lt"/>
              </a:rPr>
              <a:t>HIDEN</a:t>
            </a:r>
            <a:r>
              <a:rPr lang="en-US" altLang="zh-CN" b="1" i="0" dirty="0">
                <a:solidFill>
                  <a:srgbClr val="0F1115"/>
                </a:solidFill>
                <a:effectLst/>
                <a:latin typeface="Times New Roman" panose="02020603050405020304" pitchFamily="18" charset="0"/>
                <a:cs typeface="Times New Roman" panose="02020603050405020304" pitchFamily="18" charset="0"/>
              </a:rPr>
              <a:t>)</a:t>
            </a:r>
            <a:endParaRPr lang="zh-CN" altLang="en-US" dirty="0">
              <a:latin typeface="Times New Roman" panose="02020603050405020304" pitchFamily="18" charset="0"/>
              <a:cs typeface="Times New Roman" panose="02020603050405020304" pitchFamily="18" charset="0"/>
            </a:endParaRPr>
          </a:p>
        </p:txBody>
      </p:sp>
      <p:sp>
        <p:nvSpPr>
          <p:cNvPr id="15" name="文本框 14">
            <a:extLst>
              <a:ext uri="{FF2B5EF4-FFF2-40B4-BE49-F238E27FC236}">
                <a16:creationId xmlns:a16="http://schemas.microsoft.com/office/drawing/2014/main" id="{E0F6A01F-376B-4AF7-A993-9058BF7BE1C9}"/>
              </a:ext>
            </a:extLst>
          </p:cNvPr>
          <p:cNvSpPr txBox="1"/>
          <p:nvPr/>
        </p:nvSpPr>
        <p:spPr>
          <a:xfrm>
            <a:off x="188596" y="6033184"/>
            <a:ext cx="11655062" cy="646331"/>
          </a:xfrm>
          <a:prstGeom prst="rect">
            <a:avLst/>
          </a:prstGeom>
          <a:noFill/>
        </p:spPr>
        <p:txBody>
          <a:bodyPr wrap="square">
            <a:spAutoFit/>
          </a:bodyPr>
          <a:lstStyle/>
          <a:p>
            <a:r>
              <a:rPr lang="en-US" altLang="zh-CN" b="1" i="0" dirty="0">
                <a:solidFill>
                  <a:srgbClr val="0F1115"/>
                </a:solidFill>
                <a:effectLst/>
                <a:latin typeface="Times New Roman" panose="02020603050405020304" pitchFamily="18" charset="0"/>
                <a:cs typeface="Times New Roman" panose="02020603050405020304" pitchFamily="18" charset="0"/>
              </a:rPr>
              <a:t>Using this setup, in situ neutron diffraction measurements of deuterium absorption in palladium (Pd) were carried out under various pressures at 200 K.</a:t>
            </a:r>
            <a:endParaRPr lang="zh-CN" altLang="en-US"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442947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框 12">
            <a:extLst>
              <a:ext uri="{FF2B5EF4-FFF2-40B4-BE49-F238E27FC236}">
                <a16:creationId xmlns:a16="http://schemas.microsoft.com/office/drawing/2014/main" id="{BE272C3A-1A85-4CAB-8BFC-40CBADE22111}"/>
              </a:ext>
            </a:extLst>
          </p:cNvPr>
          <p:cNvSpPr txBox="1"/>
          <p:nvPr/>
        </p:nvSpPr>
        <p:spPr>
          <a:xfrm>
            <a:off x="446164" y="22461"/>
            <a:ext cx="6096000" cy="743986"/>
          </a:xfrm>
          <a:prstGeom prst="rect">
            <a:avLst/>
          </a:prstGeom>
          <a:noFill/>
        </p:spPr>
        <p:txBody>
          <a:bodyPr wrap="square">
            <a:spAutoFit/>
          </a:bodyPr>
          <a:lstStyle/>
          <a:p>
            <a:pPr>
              <a:lnSpc>
                <a:spcPct val="150000"/>
              </a:lnSpc>
            </a:pPr>
            <a:r>
              <a:rPr lang="en-US" altLang="zh-CN" sz="3200" b="1" dirty="0">
                <a:latin typeface="Times New Roman" panose="02020603050405020304" pitchFamily="18" charset="0"/>
                <a:cs typeface="Times New Roman" panose="02020603050405020304" pitchFamily="18" charset="0"/>
              </a:rPr>
              <a:t>Sample environment</a:t>
            </a:r>
            <a:endParaRPr lang="en-US" altLang="zh-CN" sz="3200" b="1" dirty="0">
              <a:latin typeface="微软雅黑" panose="020B0503020204020204" pitchFamily="34" charset="-122"/>
              <a:ea typeface="微软雅黑" panose="020B0503020204020204" pitchFamily="34" charset="-122"/>
            </a:endParaRPr>
          </a:p>
        </p:txBody>
      </p:sp>
      <p:sp>
        <p:nvSpPr>
          <p:cNvPr id="15" name="文本框 14">
            <a:extLst>
              <a:ext uri="{FF2B5EF4-FFF2-40B4-BE49-F238E27FC236}">
                <a16:creationId xmlns:a16="http://schemas.microsoft.com/office/drawing/2014/main" id="{AE66B9A5-163C-4DD3-9B6B-2359704E5B30}"/>
              </a:ext>
            </a:extLst>
          </p:cNvPr>
          <p:cNvSpPr txBox="1"/>
          <p:nvPr/>
        </p:nvSpPr>
        <p:spPr>
          <a:xfrm>
            <a:off x="121920" y="1076940"/>
            <a:ext cx="5704948" cy="461665"/>
          </a:xfrm>
          <a:prstGeom prst="rect">
            <a:avLst/>
          </a:prstGeom>
          <a:noFill/>
        </p:spPr>
        <p:txBody>
          <a:bodyPr wrap="square">
            <a:spAutoFit/>
          </a:bodyPr>
          <a:lstStyle/>
          <a:p>
            <a:pPr marL="342900" indent="-342900">
              <a:buFont typeface="Wingdings" panose="05000000000000000000" pitchFamily="2" charset="2"/>
              <a:buChar char="p"/>
            </a:pPr>
            <a:r>
              <a:rPr lang="en-US" altLang="zh-CN" sz="2400" b="1" dirty="0">
                <a:latin typeface="Times New Roman" panose="02020603050405020304" pitchFamily="18" charset="0"/>
                <a:cs typeface="Times New Roman" panose="02020603050405020304" pitchFamily="18" charset="0"/>
              </a:rPr>
              <a:t>Non-matrix alloy</a:t>
            </a:r>
            <a:endParaRPr lang="zh-CN" altLang="en-US" sz="2400" b="1" dirty="0">
              <a:latin typeface="Times New Roman" panose="02020603050405020304" pitchFamily="18" charset="0"/>
              <a:cs typeface="Times New Roman" panose="02020603050405020304" pitchFamily="18" charset="0"/>
            </a:endParaRPr>
          </a:p>
        </p:txBody>
      </p:sp>
      <p:sp>
        <p:nvSpPr>
          <p:cNvPr id="2" name="文本框 1">
            <a:extLst>
              <a:ext uri="{FF2B5EF4-FFF2-40B4-BE49-F238E27FC236}">
                <a16:creationId xmlns:a16="http://schemas.microsoft.com/office/drawing/2014/main" id="{E18558A3-F552-4578-A300-773AB3E68772}"/>
              </a:ext>
            </a:extLst>
          </p:cNvPr>
          <p:cNvSpPr txBox="1"/>
          <p:nvPr/>
        </p:nvSpPr>
        <p:spPr>
          <a:xfrm>
            <a:off x="6983845" y="1002091"/>
            <a:ext cx="4290918" cy="369332"/>
          </a:xfrm>
          <a:prstGeom prst="rect">
            <a:avLst/>
          </a:prstGeom>
          <a:noFill/>
        </p:spPr>
        <p:txBody>
          <a:bodyPr wrap="none" rtlCol="0">
            <a:spAutoFit/>
          </a:bodyPr>
          <a:lstStyle/>
          <a:p>
            <a:r>
              <a:rPr lang="en-US" altLang="zh-CN" b="1" dirty="0">
                <a:latin typeface="Times New Roman" panose="02020603050405020304" pitchFamily="18" charset="0"/>
                <a:cs typeface="Times New Roman" panose="02020603050405020304" pitchFamily="18" charset="0"/>
              </a:rPr>
              <a:t>Background from V and non-matrix alloy</a:t>
            </a:r>
            <a:endParaRPr lang="zh-CN" altLang="en-US" b="1" dirty="0">
              <a:latin typeface="Times New Roman" panose="02020603050405020304" pitchFamily="18" charset="0"/>
              <a:cs typeface="Times New Roman" panose="02020603050405020304" pitchFamily="18" charset="0"/>
            </a:endParaRPr>
          </a:p>
        </p:txBody>
      </p:sp>
      <p:graphicFrame>
        <p:nvGraphicFramePr>
          <p:cNvPr id="17" name="对象 16">
            <a:extLst>
              <a:ext uri="{FF2B5EF4-FFF2-40B4-BE49-F238E27FC236}">
                <a16:creationId xmlns:a16="http://schemas.microsoft.com/office/drawing/2014/main" id="{A31995B7-7E3C-4FEE-8155-7FF6F9B4B106}"/>
              </a:ext>
            </a:extLst>
          </p:cNvPr>
          <p:cNvGraphicFramePr>
            <a:graphicFrameLocks noChangeAspect="1"/>
          </p:cNvGraphicFramePr>
          <p:nvPr>
            <p:extLst>
              <p:ext uri="{D42A27DB-BD31-4B8C-83A1-F6EECF244321}">
                <p14:modId xmlns:p14="http://schemas.microsoft.com/office/powerpoint/2010/main" val="3948269861"/>
              </p:ext>
            </p:extLst>
          </p:nvPr>
        </p:nvGraphicFramePr>
        <p:xfrm>
          <a:off x="8885169" y="1165198"/>
          <a:ext cx="3184911" cy="2437553"/>
        </p:xfrm>
        <a:graphic>
          <a:graphicData uri="http://schemas.openxmlformats.org/presentationml/2006/ole">
            <mc:AlternateContent xmlns:mc="http://schemas.openxmlformats.org/markup-compatibility/2006">
              <mc:Choice xmlns:v="urn:schemas-microsoft-com:vml" Requires="v">
                <p:oleObj spid="_x0000_s5282" name="Graph" r:id="rId4" imgW="9802368" imgH="7502434" progId="Origin95.Graph">
                  <p:embed/>
                </p:oleObj>
              </mc:Choice>
              <mc:Fallback>
                <p:oleObj name="Graph" r:id="rId4" imgW="9802368" imgH="7502434" progId="Origin95.Graph">
                  <p:embed/>
                  <p:pic>
                    <p:nvPicPr>
                      <p:cNvPr id="17" name="对象 16">
                        <a:extLst>
                          <a:ext uri="{FF2B5EF4-FFF2-40B4-BE49-F238E27FC236}">
                            <a16:creationId xmlns:a16="http://schemas.microsoft.com/office/drawing/2014/main" id="{EDAD9310-E2D3-4E59-82D1-5000F1AF6F27}"/>
                          </a:ext>
                        </a:extLst>
                      </p:cNvPr>
                      <p:cNvPicPr/>
                      <p:nvPr/>
                    </p:nvPicPr>
                    <p:blipFill>
                      <a:blip r:embed="rId5"/>
                      <a:stretch>
                        <a:fillRect/>
                      </a:stretch>
                    </p:blipFill>
                    <p:spPr>
                      <a:xfrm>
                        <a:off x="8885169" y="1165198"/>
                        <a:ext cx="3184911" cy="2437553"/>
                      </a:xfrm>
                      <a:prstGeom prst="rect">
                        <a:avLst/>
                      </a:prstGeom>
                    </p:spPr>
                  </p:pic>
                </p:oleObj>
              </mc:Fallback>
            </mc:AlternateContent>
          </a:graphicData>
        </a:graphic>
      </p:graphicFrame>
      <p:graphicFrame>
        <p:nvGraphicFramePr>
          <p:cNvPr id="18" name="对象 17">
            <a:extLst>
              <a:ext uri="{FF2B5EF4-FFF2-40B4-BE49-F238E27FC236}">
                <a16:creationId xmlns:a16="http://schemas.microsoft.com/office/drawing/2014/main" id="{63414853-940B-47CC-918E-5CBAB2C43AA3}"/>
              </a:ext>
            </a:extLst>
          </p:cNvPr>
          <p:cNvGraphicFramePr>
            <a:graphicFrameLocks noChangeAspect="1"/>
          </p:cNvGraphicFramePr>
          <p:nvPr>
            <p:extLst>
              <p:ext uri="{D42A27DB-BD31-4B8C-83A1-F6EECF244321}">
                <p14:modId xmlns:p14="http://schemas.microsoft.com/office/powerpoint/2010/main" val="1431696715"/>
              </p:ext>
            </p:extLst>
          </p:nvPr>
        </p:nvGraphicFramePr>
        <p:xfrm>
          <a:off x="5952576" y="1212045"/>
          <a:ext cx="3181858" cy="2435216"/>
        </p:xfrm>
        <a:graphic>
          <a:graphicData uri="http://schemas.openxmlformats.org/presentationml/2006/ole">
            <mc:AlternateContent xmlns:mc="http://schemas.openxmlformats.org/markup-compatibility/2006">
              <mc:Choice xmlns:v="urn:schemas-microsoft-com:vml" Requires="v">
                <p:oleObj spid="_x0000_s5283" name="Graph" r:id="rId6" imgW="9802368" imgH="7502434" progId="Origin95.Graph">
                  <p:embed/>
                </p:oleObj>
              </mc:Choice>
              <mc:Fallback>
                <p:oleObj name="Graph" r:id="rId6" imgW="9802368" imgH="7502434" progId="Origin95.Graph">
                  <p:embed/>
                  <p:pic>
                    <p:nvPicPr>
                      <p:cNvPr id="18" name="对象 17">
                        <a:extLst>
                          <a:ext uri="{FF2B5EF4-FFF2-40B4-BE49-F238E27FC236}">
                            <a16:creationId xmlns:a16="http://schemas.microsoft.com/office/drawing/2014/main" id="{05DFEBAB-DFDA-4DB4-A736-0E226A71F5AB}"/>
                          </a:ext>
                        </a:extLst>
                      </p:cNvPr>
                      <p:cNvPicPr/>
                      <p:nvPr/>
                    </p:nvPicPr>
                    <p:blipFill>
                      <a:blip r:embed="rId7"/>
                      <a:stretch>
                        <a:fillRect/>
                      </a:stretch>
                    </p:blipFill>
                    <p:spPr>
                      <a:xfrm>
                        <a:off x="5952576" y="1212045"/>
                        <a:ext cx="3181858" cy="2435216"/>
                      </a:xfrm>
                      <a:prstGeom prst="rect">
                        <a:avLst/>
                      </a:prstGeom>
                    </p:spPr>
                  </p:pic>
                </p:oleObj>
              </mc:Fallback>
            </mc:AlternateContent>
          </a:graphicData>
        </a:graphic>
      </p:graphicFrame>
      <p:sp>
        <p:nvSpPr>
          <p:cNvPr id="27" name="文本框 26">
            <a:extLst>
              <a:ext uri="{FF2B5EF4-FFF2-40B4-BE49-F238E27FC236}">
                <a16:creationId xmlns:a16="http://schemas.microsoft.com/office/drawing/2014/main" id="{55EDD13D-79B3-4E79-8D20-37CFCEBF9BFF}"/>
              </a:ext>
            </a:extLst>
          </p:cNvPr>
          <p:cNvSpPr txBox="1"/>
          <p:nvPr/>
        </p:nvSpPr>
        <p:spPr>
          <a:xfrm>
            <a:off x="7326739" y="1648973"/>
            <a:ext cx="1215536" cy="369332"/>
          </a:xfrm>
          <a:prstGeom prst="rect">
            <a:avLst/>
          </a:prstGeom>
          <a:noFill/>
        </p:spPr>
        <p:txBody>
          <a:bodyPr wrap="square">
            <a:spAutoFit/>
          </a:bodyPr>
          <a:lstStyle/>
          <a:p>
            <a:r>
              <a:rPr lang="en-US" altLang="zh-CN" dirty="0">
                <a:latin typeface="Times New Roman" panose="02020603050405020304" pitchFamily="18" charset="0"/>
                <a:cs typeface="Times New Roman" panose="02020603050405020304" pitchFamily="18" charset="0"/>
              </a:rPr>
              <a:t>V</a:t>
            </a:r>
            <a:r>
              <a:rPr lang="zh-CN" altLang="en-US" dirty="0">
                <a:latin typeface="Times New Roman" panose="02020603050405020304" pitchFamily="18" charset="0"/>
                <a:cs typeface="Times New Roman" panose="02020603050405020304" pitchFamily="18" charset="0"/>
              </a:rPr>
              <a:t>anadium</a:t>
            </a:r>
          </a:p>
        </p:txBody>
      </p:sp>
      <p:sp>
        <p:nvSpPr>
          <p:cNvPr id="28" name="文本框 27">
            <a:extLst>
              <a:ext uri="{FF2B5EF4-FFF2-40B4-BE49-F238E27FC236}">
                <a16:creationId xmlns:a16="http://schemas.microsoft.com/office/drawing/2014/main" id="{5633B9E9-C5FC-4AE1-BD9E-BA9ECE4EC02E}"/>
              </a:ext>
            </a:extLst>
          </p:cNvPr>
          <p:cNvSpPr txBox="1"/>
          <p:nvPr/>
        </p:nvSpPr>
        <p:spPr>
          <a:xfrm>
            <a:off x="9643253" y="1644992"/>
            <a:ext cx="1918008" cy="369332"/>
          </a:xfrm>
          <a:prstGeom prst="rect">
            <a:avLst/>
          </a:prstGeom>
          <a:noFill/>
        </p:spPr>
        <p:txBody>
          <a:bodyPr wrap="square">
            <a:spAutoFit/>
          </a:bodyPr>
          <a:lstStyle/>
          <a:p>
            <a:r>
              <a:rPr lang="en-US" altLang="zh-CN" dirty="0">
                <a:latin typeface="Times New Roman" panose="02020603050405020304" pitchFamily="18" charset="0"/>
                <a:cs typeface="Times New Roman" panose="02020603050405020304" pitchFamily="18" charset="0"/>
              </a:rPr>
              <a:t>Non-matrix alloy</a:t>
            </a:r>
            <a:endParaRPr lang="zh-CN" altLang="en-US" dirty="0">
              <a:latin typeface="Times New Roman" panose="02020603050405020304" pitchFamily="18" charset="0"/>
              <a:cs typeface="Times New Roman" panose="02020603050405020304" pitchFamily="18" charset="0"/>
            </a:endParaRPr>
          </a:p>
        </p:txBody>
      </p:sp>
      <p:grpSp>
        <p:nvGrpSpPr>
          <p:cNvPr id="10" name="组合 9">
            <a:extLst>
              <a:ext uri="{FF2B5EF4-FFF2-40B4-BE49-F238E27FC236}">
                <a16:creationId xmlns:a16="http://schemas.microsoft.com/office/drawing/2014/main" id="{2E3C1D78-23B8-4843-8AC7-EA1F99B67DE6}"/>
              </a:ext>
            </a:extLst>
          </p:cNvPr>
          <p:cNvGrpSpPr/>
          <p:nvPr/>
        </p:nvGrpSpPr>
        <p:grpSpPr>
          <a:xfrm>
            <a:off x="6407524" y="3765858"/>
            <a:ext cx="5344505" cy="2925088"/>
            <a:chOff x="6276263" y="3709319"/>
            <a:chExt cx="5153737" cy="2820679"/>
          </a:xfrm>
        </p:grpSpPr>
        <p:pic>
          <p:nvPicPr>
            <p:cNvPr id="29" name="图片 28">
              <a:extLst>
                <a:ext uri="{FF2B5EF4-FFF2-40B4-BE49-F238E27FC236}">
                  <a16:creationId xmlns:a16="http://schemas.microsoft.com/office/drawing/2014/main" id="{2208BB19-0F27-471D-9F1A-1B94C3ACABCF}"/>
                </a:ext>
              </a:extLst>
            </p:cNvPr>
            <p:cNvPicPr>
              <a:picLocks noChangeAspect="1"/>
            </p:cNvPicPr>
            <p:nvPr/>
          </p:nvPicPr>
          <p:blipFill rotWithShape="1">
            <a:blip r:embed="rId8"/>
            <a:srcRect l="13206" t="5358" r="20683" b="2745"/>
            <a:stretch/>
          </p:blipFill>
          <p:spPr>
            <a:xfrm>
              <a:off x="7201455" y="3709319"/>
              <a:ext cx="1449092" cy="1510700"/>
            </a:xfrm>
            <a:prstGeom prst="rect">
              <a:avLst/>
            </a:prstGeom>
            <a:noFill/>
            <a:ln w="28575">
              <a:noFill/>
              <a:prstDash val="sysDash"/>
            </a:ln>
          </p:spPr>
        </p:pic>
        <p:pic>
          <p:nvPicPr>
            <p:cNvPr id="30" name="图片 29">
              <a:extLst>
                <a:ext uri="{FF2B5EF4-FFF2-40B4-BE49-F238E27FC236}">
                  <a16:creationId xmlns:a16="http://schemas.microsoft.com/office/drawing/2014/main" id="{D9979557-A40C-4370-841C-B93BC28D7BDD}"/>
                </a:ext>
              </a:extLst>
            </p:cNvPr>
            <p:cNvPicPr>
              <a:picLocks noChangeAspect="1"/>
            </p:cNvPicPr>
            <p:nvPr/>
          </p:nvPicPr>
          <p:blipFill rotWithShape="1">
            <a:blip r:embed="rId9"/>
            <a:srcRect l="18453" t="20001" r="27691" b="12679"/>
            <a:stretch/>
          </p:blipFill>
          <p:spPr>
            <a:xfrm>
              <a:off x="6295035" y="3709319"/>
              <a:ext cx="906420" cy="1510700"/>
            </a:xfrm>
            <a:prstGeom prst="rect">
              <a:avLst/>
            </a:prstGeom>
            <a:noFill/>
            <a:ln w="28575">
              <a:noFill/>
              <a:prstDash val="dash"/>
            </a:ln>
          </p:spPr>
        </p:pic>
        <p:pic>
          <p:nvPicPr>
            <p:cNvPr id="31" name="图片 30">
              <a:extLst>
                <a:ext uri="{FF2B5EF4-FFF2-40B4-BE49-F238E27FC236}">
                  <a16:creationId xmlns:a16="http://schemas.microsoft.com/office/drawing/2014/main" id="{A0FD143F-7B82-4BB4-87B6-E518E0CDB4B8}"/>
                </a:ext>
              </a:extLst>
            </p:cNvPr>
            <p:cNvPicPr>
              <a:picLocks noChangeAspect="1"/>
            </p:cNvPicPr>
            <p:nvPr/>
          </p:nvPicPr>
          <p:blipFill rotWithShape="1">
            <a:blip r:embed="rId10"/>
            <a:srcRect l="-910" r="18072" b="51306"/>
            <a:stretch/>
          </p:blipFill>
          <p:spPr>
            <a:xfrm>
              <a:off x="8724438" y="5320659"/>
              <a:ext cx="2705561" cy="1209339"/>
            </a:xfrm>
            <a:prstGeom prst="rect">
              <a:avLst/>
            </a:prstGeom>
            <a:ln w="28575">
              <a:noFill/>
              <a:prstDash val="sysDash"/>
            </a:ln>
          </p:spPr>
        </p:pic>
        <p:pic>
          <p:nvPicPr>
            <p:cNvPr id="32" name="图片 31">
              <a:extLst>
                <a:ext uri="{FF2B5EF4-FFF2-40B4-BE49-F238E27FC236}">
                  <a16:creationId xmlns:a16="http://schemas.microsoft.com/office/drawing/2014/main" id="{E9F17D70-9CCF-40AD-AC36-51DFCAF1D9BA}"/>
                </a:ext>
              </a:extLst>
            </p:cNvPr>
            <p:cNvPicPr>
              <a:picLocks noChangeAspect="1"/>
            </p:cNvPicPr>
            <p:nvPr/>
          </p:nvPicPr>
          <p:blipFill rotWithShape="1">
            <a:blip r:embed="rId11"/>
            <a:srcRect t="20345" b="5527"/>
            <a:stretch/>
          </p:blipFill>
          <p:spPr>
            <a:xfrm>
              <a:off x="8724439" y="3709319"/>
              <a:ext cx="2705561" cy="1504772"/>
            </a:xfrm>
            <a:prstGeom prst="rect">
              <a:avLst/>
            </a:prstGeom>
          </p:spPr>
        </p:pic>
        <p:pic>
          <p:nvPicPr>
            <p:cNvPr id="33" name="图片 32">
              <a:extLst>
                <a:ext uri="{FF2B5EF4-FFF2-40B4-BE49-F238E27FC236}">
                  <a16:creationId xmlns:a16="http://schemas.microsoft.com/office/drawing/2014/main" id="{6F6216A8-1D62-48E8-9F1B-45D30F698E9F}"/>
                </a:ext>
              </a:extLst>
            </p:cNvPr>
            <p:cNvPicPr>
              <a:picLocks noChangeAspect="1"/>
            </p:cNvPicPr>
            <p:nvPr/>
          </p:nvPicPr>
          <p:blipFill rotWithShape="1">
            <a:blip r:embed="rId12">
              <a:extLst>
                <a:ext uri="{28A0092B-C50C-407E-A947-70E740481C1C}">
                  <a14:useLocalDpi xmlns:a14="http://schemas.microsoft.com/office/drawing/2010/main" val="0"/>
                </a:ext>
              </a:extLst>
            </a:blip>
            <a:srcRect t="20077" r="17353" b="27043"/>
            <a:stretch/>
          </p:blipFill>
          <p:spPr>
            <a:xfrm rot="5400000">
              <a:off x="6206216" y="5388481"/>
              <a:ext cx="1209341" cy="1031704"/>
            </a:xfrm>
            <a:prstGeom prst="rect">
              <a:avLst/>
            </a:prstGeom>
          </p:spPr>
        </p:pic>
        <p:grpSp>
          <p:nvGrpSpPr>
            <p:cNvPr id="9" name="组合 8">
              <a:extLst>
                <a:ext uri="{FF2B5EF4-FFF2-40B4-BE49-F238E27FC236}">
                  <a16:creationId xmlns:a16="http://schemas.microsoft.com/office/drawing/2014/main" id="{BF037150-461E-44B8-92DF-2F8F0F20B2D3}"/>
                </a:ext>
              </a:extLst>
            </p:cNvPr>
            <p:cNvGrpSpPr/>
            <p:nvPr/>
          </p:nvGrpSpPr>
          <p:grpSpPr>
            <a:xfrm>
              <a:off x="6276263" y="5299665"/>
              <a:ext cx="2365492" cy="1211042"/>
              <a:chOff x="6276263" y="5299665"/>
              <a:chExt cx="2365492" cy="1211042"/>
            </a:xfrm>
          </p:grpSpPr>
          <p:pic>
            <p:nvPicPr>
              <p:cNvPr id="34" name="图片 33">
                <a:extLst>
                  <a:ext uri="{FF2B5EF4-FFF2-40B4-BE49-F238E27FC236}">
                    <a16:creationId xmlns:a16="http://schemas.microsoft.com/office/drawing/2014/main" id="{543191EC-0CA5-4DDE-9638-A91D54EBE96D}"/>
                  </a:ext>
                </a:extLst>
              </p:cNvPr>
              <p:cNvPicPr>
                <a:picLocks noChangeAspect="1"/>
              </p:cNvPicPr>
              <p:nvPr/>
            </p:nvPicPr>
            <p:blipFill rotWithShape="1">
              <a:blip r:embed="rId13">
                <a:extLst>
                  <a:ext uri="{28A0092B-C50C-407E-A947-70E740481C1C}">
                    <a14:useLocalDpi xmlns:a14="http://schemas.microsoft.com/office/drawing/2010/main" val="0"/>
                  </a:ext>
                </a:extLst>
              </a:blip>
              <a:srcRect l="11540" t="5381" r="27669" b="21128"/>
              <a:stretch/>
            </p:blipFill>
            <p:spPr>
              <a:xfrm>
                <a:off x="7307967" y="5301368"/>
                <a:ext cx="1333788" cy="1209339"/>
              </a:xfrm>
              <a:prstGeom prst="rect">
                <a:avLst/>
              </a:prstGeom>
            </p:spPr>
          </p:pic>
          <p:pic>
            <p:nvPicPr>
              <p:cNvPr id="35" name="图片 34">
                <a:extLst>
                  <a:ext uri="{FF2B5EF4-FFF2-40B4-BE49-F238E27FC236}">
                    <a16:creationId xmlns:a16="http://schemas.microsoft.com/office/drawing/2014/main" id="{BAD83575-ADF7-4AE7-A585-A5BC2A90CA14}"/>
                  </a:ext>
                </a:extLst>
              </p:cNvPr>
              <p:cNvPicPr>
                <a:picLocks noChangeAspect="1"/>
              </p:cNvPicPr>
              <p:nvPr/>
            </p:nvPicPr>
            <p:blipFill rotWithShape="1">
              <a:blip r:embed="rId12">
                <a:extLst>
                  <a:ext uri="{28A0092B-C50C-407E-A947-70E740481C1C}">
                    <a14:useLocalDpi xmlns:a14="http://schemas.microsoft.com/office/drawing/2010/main" val="0"/>
                  </a:ext>
                </a:extLst>
              </a:blip>
              <a:srcRect t="20077" r="17353" b="27043"/>
              <a:stretch/>
            </p:blipFill>
            <p:spPr>
              <a:xfrm rot="5400000">
                <a:off x="6187444" y="5388484"/>
                <a:ext cx="1209341" cy="1031704"/>
              </a:xfrm>
              <a:prstGeom prst="rect">
                <a:avLst/>
              </a:prstGeom>
            </p:spPr>
          </p:pic>
        </p:grpSp>
      </p:grpSp>
      <p:sp>
        <p:nvSpPr>
          <p:cNvPr id="14" name="文本框 13">
            <a:extLst>
              <a:ext uri="{FF2B5EF4-FFF2-40B4-BE49-F238E27FC236}">
                <a16:creationId xmlns:a16="http://schemas.microsoft.com/office/drawing/2014/main" id="{7259816C-2255-46FE-970F-13A8A8EC7447}"/>
              </a:ext>
            </a:extLst>
          </p:cNvPr>
          <p:cNvSpPr txBox="1"/>
          <p:nvPr/>
        </p:nvSpPr>
        <p:spPr>
          <a:xfrm>
            <a:off x="6650318" y="4955134"/>
            <a:ext cx="1704313" cy="369332"/>
          </a:xfrm>
          <a:prstGeom prst="rect">
            <a:avLst/>
          </a:prstGeom>
          <a:noFill/>
        </p:spPr>
        <p:txBody>
          <a:bodyPr wrap="none" rtlCol="0">
            <a:spAutoFit/>
          </a:bodyPr>
          <a:lstStyle/>
          <a:p>
            <a:r>
              <a:rPr lang="en-US" altLang="zh-CN" b="1" dirty="0">
                <a:solidFill>
                  <a:srgbClr val="C00000"/>
                </a:solidFill>
                <a:latin typeface="Times New Roman" panose="02020603050405020304" pitchFamily="18" charset="0"/>
                <a:cs typeface="Times New Roman" panose="02020603050405020304" pitchFamily="18" charset="0"/>
              </a:rPr>
              <a:t>Sample holders</a:t>
            </a:r>
            <a:endParaRPr lang="zh-CN" altLang="en-US" b="1" dirty="0">
              <a:solidFill>
                <a:srgbClr val="C00000"/>
              </a:solidFill>
              <a:latin typeface="Times New Roman" panose="02020603050405020304" pitchFamily="18" charset="0"/>
              <a:cs typeface="Times New Roman" panose="02020603050405020304" pitchFamily="18" charset="0"/>
            </a:endParaRPr>
          </a:p>
        </p:txBody>
      </p:sp>
      <p:sp>
        <p:nvSpPr>
          <p:cNvPr id="36" name="文本框 35">
            <a:extLst>
              <a:ext uri="{FF2B5EF4-FFF2-40B4-BE49-F238E27FC236}">
                <a16:creationId xmlns:a16="http://schemas.microsoft.com/office/drawing/2014/main" id="{5A2BF0CE-71A6-4AA6-BD1D-5148262D9BB9}"/>
              </a:ext>
            </a:extLst>
          </p:cNvPr>
          <p:cNvSpPr txBox="1"/>
          <p:nvPr/>
        </p:nvSpPr>
        <p:spPr>
          <a:xfrm>
            <a:off x="10045454" y="4848741"/>
            <a:ext cx="761747" cy="369332"/>
          </a:xfrm>
          <a:prstGeom prst="rect">
            <a:avLst/>
          </a:prstGeom>
          <a:noFill/>
        </p:spPr>
        <p:txBody>
          <a:bodyPr wrap="none" rtlCol="0">
            <a:spAutoFit/>
          </a:bodyPr>
          <a:lstStyle/>
          <a:p>
            <a:r>
              <a:rPr lang="en-US" altLang="zh-CN" b="1" dirty="0">
                <a:solidFill>
                  <a:srgbClr val="C00000"/>
                </a:solidFill>
                <a:latin typeface="Times New Roman" panose="02020603050405020304" pitchFamily="18" charset="0"/>
                <a:cs typeface="Times New Roman" panose="02020603050405020304" pitchFamily="18" charset="0"/>
              </a:rPr>
              <a:t>plates</a:t>
            </a:r>
            <a:endParaRPr lang="zh-CN" altLang="en-US" b="1" dirty="0">
              <a:solidFill>
                <a:srgbClr val="C00000"/>
              </a:solidFill>
              <a:latin typeface="Times New Roman" panose="02020603050405020304" pitchFamily="18" charset="0"/>
              <a:cs typeface="Times New Roman" panose="02020603050405020304" pitchFamily="18" charset="0"/>
            </a:endParaRPr>
          </a:p>
        </p:txBody>
      </p:sp>
      <p:sp>
        <p:nvSpPr>
          <p:cNvPr id="37" name="文本框 36">
            <a:extLst>
              <a:ext uri="{FF2B5EF4-FFF2-40B4-BE49-F238E27FC236}">
                <a16:creationId xmlns:a16="http://schemas.microsoft.com/office/drawing/2014/main" id="{CB4D06BF-9456-43F4-B179-A02A6D21E271}"/>
              </a:ext>
            </a:extLst>
          </p:cNvPr>
          <p:cNvSpPr txBox="1"/>
          <p:nvPr/>
        </p:nvSpPr>
        <p:spPr>
          <a:xfrm>
            <a:off x="6461122" y="6266322"/>
            <a:ext cx="2464072" cy="369332"/>
          </a:xfrm>
          <a:prstGeom prst="rect">
            <a:avLst/>
          </a:prstGeom>
          <a:noFill/>
        </p:spPr>
        <p:txBody>
          <a:bodyPr wrap="none" rtlCol="0">
            <a:spAutoFit/>
          </a:bodyPr>
          <a:lstStyle/>
          <a:p>
            <a:pPr algn="l"/>
            <a:r>
              <a:rPr lang="en-US" altLang="zh-CN" b="1" i="0" dirty="0">
                <a:solidFill>
                  <a:srgbClr val="C00000"/>
                </a:solidFill>
                <a:effectLst/>
                <a:latin typeface="Times New Roman" panose="02020603050405020304" pitchFamily="18" charset="0"/>
                <a:cs typeface="Times New Roman" panose="02020603050405020304" pitchFamily="18" charset="0"/>
              </a:rPr>
              <a:t>Supporting component</a:t>
            </a:r>
          </a:p>
        </p:txBody>
      </p:sp>
      <p:sp>
        <p:nvSpPr>
          <p:cNvPr id="38" name="文本框 37">
            <a:extLst>
              <a:ext uri="{FF2B5EF4-FFF2-40B4-BE49-F238E27FC236}">
                <a16:creationId xmlns:a16="http://schemas.microsoft.com/office/drawing/2014/main" id="{B7D389B6-9BDC-487D-B760-829AAF2D4FF6}"/>
              </a:ext>
            </a:extLst>
          </p:cNvPr>
          <p:cNvSpPr txBox="1"/>
          <p:nvPr/>
        </p:nvSpPr>
        <p:spPr>
          <a:xfrm>
            <a:off x="9951245" y="6242725"/>
            <a:ext cx="941283" cy="369332"/>
          </a:xfrm>
          <a:prstGeom prst="rect">
            <a:avLst/>
          </a:prstGeom>
          <a:noFill/>
        </p:spPr>
        <p:txBody>
          <a:bodyPr wrap="none" rtlCol="0">
            <a:spAutoFit/>
          </a:bodyPr>
          <a:lstStyle/>
          <a:p>
            <a:r>
              <a:rPr lang="en-US" altLang="zh-CN" b="1" dirty="0">
                <a:solidFill>
                  <a:srgbClr val="C00000"/>
                </a:solidFill>
                <a:latin typeface="Times New Roman" panose="02020603050405020304" pitchFamily="18" charset="0"/>
                <a:cs typeface="Times New Roman" panose="02020603050405020304" pitchFamily="18" charset="0"/>
              </a:rPr>
              <a:t>Powder</a:t>
            </a:r>
            <a:endParaRPr lang="zh-CN" altLang="en-US" b="1" dirty="0">
              <a:solidFill>
                <a:srgbClr val="C00000"/>
              </a:solidFill>
              <a:latin typeface="Times New Roman" panose="02020603050405020304" pitchFamily="18" charset="0"/>
              <a:cs typeface="Times New Roman" panose="02020603050405020304" pitchFamily="18" charset="0"/>
            </a:endParaRPr>
          </a:p>
        </p:txBody>
      </p:sp>
      <p:sp>
        <p:nvSpPr>
          <p:cNvPr id="16" name="文本框 15">
            <a:extLst>
              <a:ext uri="{FF2B5EF4-FFF2-40B4-BE49-F238E27FC236}">
                <a16:creationId xmlns:a16="http://schemas.microsoft.com/office/drawing/2014/main" id="{A17BB984-05AD-480C-8758-492F281C9543}"/>
              </a:ext>
            </a:extLst>
          </p:cNvPr>
          <p:cNvSpPr txBox="1"/>
          <p:nvPr/>
        </p:nvSpPr>
        <p:spPr>
          <a:xfrm>
            <a:off x="288145" y="1714624"/>
            <a:ext cx="5448737" cy="4613058"/>
          </a:xfrm>
          <a:prstGeom prst="rect">
            <a:avLst/>
          </a:prstGeom>
          <a:noFill/>
        </p:spPr>
        <p:txBody>
          <a:bodyPr wrap="square" rtlCol="0">
            <a:spAutoFit/>
          </a:bodyPr>
          <a:lstStyle/>
          <a:p>
            <a:pPr marL="285750" indent="-285750" algn="just">
              <a:lnSpc>
                <a:spcPct val="150000"/>
              </a:lnSpc>
              <a:buFont typeface="Wingdings" panose="05000000000000000000" pitchFamily="2" charset="2"/>
              <a:buChar char="l"/>
            </a:pPr>
            <a:r>
              <a:rPr lang="en-US" altLang="zh-CN" dirty="0">
                <a:latin typeface="Times New Roman" panose="02020603050405020304" pitchFamily="18" charset="0"/>
                <a:cs typeface="Times New Roman" panose="02020603050405020304" pitchFamily="18" charset="0"/>
              </a:rPr>
              <a:t>The Vanadium with some small peaks, and is difficult to removed.</a:t>
            </a:r>
          </a:p>
          <a:p>
            <a:pPr marL="285750" indent="-285750" algn="just">
              <a:lnSpc>
                <a:spcPct val="150000"/>
              </a:lnSpc>
              <a:buFont typeface="Wingdings" panose="05000000000000000000" pitchFamily="2" charset="2"/>
              <a:buChar char="l"/>
            </a:pPr>
            <a:r>
              <a:rPr lang="en-US" altLang="zh-CN" dirty="0">
                <a:latin typeface="Times New Roman" panose="02020603050405020304" pitchFamily="18" charset="0"/>
                <a:cs typeface="Times New Roman" panose="02020603050405020304" pitchFamily="18" charset="0"/>
              </a:rPr>
              <a:t>Null-matrix alloy is a type of alloy with a zero or near zero neutron scattering cross-section, characterized by the absence of neutron diffraction peaks.</a:t>
            </a:r>
          </a:p>
          <a:p>
            <a:pPr marL="285750" indent="-285750" algn="just">
              <a:lnSpc>
                <a:spcPct val="150000"/>
              </a:lnSpc>
              <a:buFont typeface="Wingdings" panose="05000000000000000000" pitchFamily="2" charset="2"/>
              <a:buChar char="l"/>
            </a:pPr>
            <a:r>
              <a:rPr lang="en-US" altLang="zh-CN" dirty="0">
                <a:latin typeface="Times New Roman" panose="02020603050405020304" pitchFamily="18" charset="0"/>
                <a:cs typeface="Times New Roman" panose="02020603050405020304" pitchFamily="18" charset="0"/>
              </a:rPr>
              <a:t>Null-matrix alloy is friendly for neutron scattering experiments, can be used as the beam windows</a:t>
            </a:r>
            <a:r>
              <a:rPr lang="zh-CN" altLang="en-US" dirty="0">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rPr>
              <a:t>of the samples environment.</a:t>
            </a:r>
          </a:p>
          <a:p>
            <a:pPr marL="285750" indent="-285750" algn="just">
              <a:lnSpc>
                <a:spcPct val="150000"/>
              </a:lnSpc>
              <a:buFont typeface="Wingdings" panose="05000000000000000000" pitchFamily="2" charset="2"/>
              <a:buChar char="l"/>
            </a:pPr>
            <a:r>
              <a:rPr lang="en-US" altLang="zh-CN" dirty="0">
                <a:latin typeface="Times New Roman" panose="02020603050405020304" pitchFamily="18" charset="0"/>
                <a:cs typeface="Times New Roman" panose="02020603050405020304" pitchFamily="18" charset="0"/>
              </a:rPr>
              <a:t>CSNS have successfully prepared non-matrix alloy sample holders, plates, and supporting components for neutron scattering experiments.</a:t>
            </a:r>
          </a:p>
        </p:txBody>
      </p:sp>
    </p:spTree>
    <p:extLst>
      <p:ext uri="{BB962C8B-B14F-4D97-AF65-F5344CB8AC3E}">
        <p14:creationId xmlns:p14="http://schemas.microsoft.com/office/powerpoint/2010/main" val="19608766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3C0779B-9229-403F-A345-0A1DC212F808}"/>
              </a:ext>
            </a:extLst>
          </p:cNvPr>
          <p:cNvSpPr>
            <a:spLocks noGrp="1"/>
          </p:cNvSpPr>
          <p:nvPr>
            <p:ph type="title"/>
          </p:nvPr>
        </p:nvSpPr>
        <p:spPr/>
        <p:txBody>
          <a:bodyPr/>
          <a:lstStyle/>
          <a:p>
            <a:r>
              <a:rPr lang="en-US" altLang="zh-CN" sz="3600" dirty="0">
                <a:latin typeface="Times New Roman" panose="02020603050405020304" pitchFamily="18" charset="0"/>
                <a:cs typeface="Times New Roman" panose="02020603050405020304" pitchFamily="18" charset="0"/>
              </a:rPr>
              <a:t>Sample environment</a:t>
            </a:r>
            <a:endParaRPr lang="zh-CN" altLang="en-US" dirty="0"/>
          </a:p>
        </p:txBody>
      </p:sp>
      <p:pic>
        <p:nvPicPr>
          <p:cNvPr id="6" name="图片 5" descr="3Z0A2824">
            <a:extLst>
              <a:ext uri="{FF2B5EF4-FFF2-40B4-BE49-F238E27FC236}">
                <a16:creationId xmlns:a16="http://schemas.microsoft.com/office/drawing/2014/main" id="{2F5C9F1E-143B-4767-8B09-78B77FB8B864}"/>
              </a:ext>
            </a:extLst>
          </p:cNvPr>
          <p:cNvPicPr>
            <a:picLocks noChangeAspect="1"/>
          </p:cNvPicPr>
          <p:nvPr/>
        </p:nvPicPr>
        <p:blipFill>
          <a:blip r:embed="rId3"/>
          <a:stretch>
            <a:fillRect/>
          </a:stretch>
        </p:blipFill>
        <p:spPr>
          <a:xfrm>
            <a:off x="3329090" y="2001832"/>
            <a:ext cx="2245901" cy="1800230"/>
          </a:xfrm>
          <a:prstGeom prst="rect">
            <a:avLst/>
          </a:prstGeom>
        </p:spPr>
      </p:pic>
      <p:pic>
        <p:nvPicPr>
          <p:cNvPr id="7" name="图片 6">
            <a:extLst>
              <a:ext uri="{FF2B5EF4-FFF2-40B4-BE49-F238E27FC236}">
                <a16:creationId xmlns:a16="http://schemas.microsoft.com/office/drawing/2014/main" id="{A597CC08-DFE7-4C74-8C8F-73350BB95AF1}"/>
              </a:ext>
            </a:extLst>
          </p:cNvPr>
          <p:cNvPicPr>
            <a:picLocks noChangeAspect="1"/>
          </p:cNvPicPr>
          <p:nvPr/>
        </p:nvPicPr>
        <p:blipFill>
          <a:blip r:embed="rId4"/>
          <a:srcRect l="11721" t="11411" r="7094" b="11063"/>
          <a:stretch>
            <a:fillRect/>
          </a:stretch>
        </p:blipFill>
        <p:spPr>
          <a:xfrm>
            <a:off x="527381" y="2215889"/>
            <a:ext cx="2189442" cy="1481047"/>
          </a:xfrm>
          <a:prstGeom prst="rect">
            <a:avLst/>
          </a:prstGeom>
        </p:spPr>
      </p:pic>
      <p:pic>
        <p:nvPicPr>
          <p:cNvPr id="10" name="图片 9">
            <a:extLst>
              <a:ext uri="{FF2B5EF4-FFF2-40B4-BE49-F238E27FC236}">
                <a16:creationId xmlns:a16="http://schemas.microsoft.com/office/drawing/2014/main" id="{839C9924-1732-4186-810A-400B7E720B98}"/>
              </a:ext>
            </a:extLst>
          </p:cNvPr>
          <p:cNvPicPr>
            <a:picLocks noChangeAspect="1"/>
          </p:cNvPicPr>
          <p:nvPr/>
        </p:nvPicPr>
        <p:blipFill>
          <a:blip r:embed="rId5"/>
          <a:srcRect l="4489" t="5828" b="14020"/>
          <a:stretch>
            <a:fillRect/>
          </a:stretch>
        </p:blipFill>
        <p:spPr>
          <a:xfrm>
            <a:off x="6096000" y="2180571"/>
            <a:ext cx="2400285" cy="1551682"/>
          </a:xfrm>
          <a:prstGeom prst="rect">
            <a:avLst/>
          </a:prstGeom>
        </p:spPr>
      </p:pic>
      <p:sp>
        <p:nvSpPr>
          <p:cNvPr id="14" name="文本框 13">
            <a:extLst>
              <a:ext uri="{FF2B5EF4-FFF2-40B4-BE49-F238E27FC236}">
                <a16:creationId xmlns:a16="http://schemas.microsoft.com/office/drawing/2014/main" id="{7DCFD14C-7D7D-496B-89FD-6AB05ABD0495}"/>
              </a:ext>
            </a:extLst>
          </p:cNvPr>
          <p:cNvSpPr txBox="1"/>
          <p:nvPr/>
        </p:nvSpPr>
        <p:spPr>
          <a:xfrm>
            <a:off x="310193" y="4031459"/>
            <a:ext cx="3379643" cy="1200329"/>
          </a:xfrm>
          <a:prstGeom prst="rect">
            <a:avLst/>
          </a:prstGeom>
          <a:noFill/>
        </p:spPr>
        <p:txBody>
          <a:bodyPr wrap="square">
            <a:spAutoFit/>
          </a:bodyPr>
          <a:lstStyle/>
          <a:p>
            <a:pPr marL="0" marR="0" lvl="0" indent="0" algn="l" defTabSz="314325" rtl="0" eaLnBrk="1" fontAlgn="auto" latinLnBrk="0" hangingPunct="1">
              <a:lnSpc>
                <a:spcPct val="100000"/>
              </a:lnSpc>
              <a:spcBef>
                <a:spcPts val="0"/>
              </a:spcBef>
              <a:spcAft>
                <a:spcPts val="0"/>
              </a:spcAft>
              <a:buClrTx/>
              <a:buSzTx/>
              <a:buFontTx/>
              <a:buNone/>
              <a:defRPr/>
            </a:pPr>
            <a:r>
              <a:rPr lang="en-US" altLang="zh-CN" b="1" dirty="0">
                <a:latin typeface="Times New Roman" panose="02020603050405020304" pitchFamily="18" charset="0"/>
                <a:cs typeface="Times New Roman" panose="02020603050405020304" pitchFamily="18" charset="0"/>
              </a:rPr>
              <a:t>Type:CSNS-NV-10-SF</a:t>
            </a:r>
            <a:br>
              <a:rPr lang="en-US" altLang="zh-CN" b="1" dirty="0">
                <a:latin typeface="Times New Roman" panose="02020603050405020304" pitchFamily="18" charset="0"/>
                <a:cs typeface="Times New Roman" panose="02020603050405020304" pitchFamily="18" charset="0"/>
              </a:rPr>
            </a:br>
            <a:r>
              <a:rPr lang="en-US" altLang="zh-CN" b="1" dirty="0">
                <a:latin typeface="Times New Roman" panose="02020603050405020304" pitchFamily="18" charset="0"/>
                <a:cs typeface="Times New Roman" panose="02020603050405020304" pitchFamily="18" charset="0"/>
              </a:rPr>
              <a:t>Wall thickness: 0.15 mm</a:t>
            </a:r>
          </a:p>
          <a:p>
            <a:pPr defTabSz="314325">
              <a:defRPr/>
            </a:pPr>
            <a:r>
              <a:rPr lang="en-US" altLang="zh-CN" b="1" dirty="0">
                <a:latin typeface="Times New Roman" panose="02020603050405020304" pitchFamily="18" charset="0"/>
                <a:cs typeface="Times New Roman" panose="02020603050405020304" pitchFamily="18" charset="0"/>
              </a:rPr>
              <a:t>Size: </a:t>
            </a:r>
            <a:r>
              <a:rPr lang="en-US" altLang="zh-CN" b="1"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φ10(6)×75</a:t>
            </a:r>
          </a:p>
          <a:p>
            <a:pPr defTabSz="314325">
              <a:defRPr/>
            </a:pPr>
            <a:r>
              <a:rPr lang="en-US" altLang="zh-CN" b="1" dirty="0">
                <a:latin typeface="Times New Roman" panose="02020603050405020304" pitchFamily="18" charset="0"/>
                <a:ea typeface="黑体" panose="02010609060101010101" pitchFamily="49" charset="-122"/>
                <a:cs typeface="Times New Roman" panose="02020603050405020304" pitchFamily="18" charset="0"/>
              </a:rPr>
              <a:t>Welding flange</a:t>
            </a:r>
            <a:endParaRPr lang="en-US" altLang="zh-CN" b="1" dirty="0">
              <a:solidFill>
                <a:schemeClr val="tx1"/>
              </a:solidFill>
              <a:latin typeface="Times New Roman" panose="02020603050405020304" pitchFamily="18" charset="0"/>
              <a:ea typeface="黑体" panose="02010609060101010101" pitchFamily="49" charset="-122"/>
              <a:cs typeface="Times New Roman" panose="02020603050405020304" pitchFamily="18" charset="0"/>
            </a:endParaRPr>
          </a:p>
        </p:txBody>
      </p:sp>
      <p:sp>
        <p:nvSpPr>
          <p:cNvPr id="15" name="文本框 14">
            <a:extLst>
              <a:ext uri="{FF2B5EF4-FFF2-40B4-BE49-F238E27FC236}">
                <a16:creationId xmlns:a16="http://schemas.microsoft.com/office/drawing/2014/main" id="{9944ACFD-0A60-4EF2-8381-343CBCFA3CF5}"/>
              </a:ext>
            </a:extLst>
          </p:cNvPr>
          <p:cNvSpPr txBox="1"/>
          <p:nvPr/>
        </p:nvSpPr>
        <p:spPr>
          <a:xfrm>
            <a:off x="3182499" y="4029837"/>
            <a:ext cx="2725979" cy="1200329"/>
          </a:xfrm>
          <a:prstGeom prst="rect">
            <a:avLst/>
          </a:prstGeom>
          <a:noFill/>
        </p:spPr>
        <p:txBody>
          <a:bodyPr wrap="square">
            <a:spAutoFit/>
          </a:bodyPr>
          <a:lstStyle/>
          <a:p>
            <a:pPr marL="0" marR="0" lvl="0" indent="0" algn="l" defTabSz="314325" rtl="0" eaLnBrk="1" fontAlgn="auto" latinLnBrk="0" hangingPunct="1">
              <a:lnSpc>
                <a:spcPct val="100000"/>
              </a:lnSpc>
              <a:spcBef>
                <a:spcPts val="0"/>
              </a:spcBef>
              <a:spcAft>
                <a:spcPts val="0"/>
              </a:spcAft>
              <a:buClrTx/>
              <a:buSzTx/>
              <a:buFontTx/>
              <a:buNone/>
              <a:defRPr/>
            </a:pPr>
            <a:r>
              <a:rPr lang="en-US" altLang="zh-CN" b="1" dirty="0">
                <a:latin typeface="Times New Roman" panose="02020603050405020304" pitchFamily="18" charset="0"/>
                <a:cs typeface="Times New Roman" panose="02020603050405020304" pitchFamily="18" charset="0"/>
              </a:rPr>
              <a:t>Type:CSNS-NV-10-NF</a:t>
            </a:r>
            <a:br>
              <a:rPr lang="en-US" altLang="zh-CN" b="1" dirty="0">
                <a:latin typeface="Times New Roman" panose="02020603050405020304" pitchFamily="18" charset="0"/>
                <a:cs typeface="Times New Roman" panose="02020603050405020304" pitchFamily="18" charset="0"/>
              </a:rPr>
            </a:br>
            <a:r>
              <a:rPr lang="en-US" altLang="zh-CN" b="1" dirty="0">
                <a:latin typeface="Times New Roman" panose="02020603050405020304" pitchFamily="18" charset="0"/>
                <a:cs typeface="Times New Roman" panose="02020603050405020304" pitchFamily="18" charset="0"/>
              </a:rPr>
              <a:t>Wall thickness: 0.15 mm</a:t>
            </a:r>
          </a:p>
          <a:p>
            <a:pPr defTabSz="314325">
              <a:defRPr/>
            </a:pPr>
            <a:r>
              <a:rPr lang="en-US" altLang="zh-CN" b="1" dirty="0">
                <a:latin typeface="Times New Roman" panose="02020603050405020304" pitchFamily="18" charset="0"/>
                <a:cs typeface="Times New Roman" panose="02020603050405020304" pitchFamily="18" charset="0"/>
              </a:rPr>
              <a:t>Size: </a:t>
            </a:r>
            <a:r>
              <a:rPr lang="en-US" altLang="zh-CN" b="1"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φ10 (6)×75</a:t>
            </a:r>
          </a:p>
          <a:p>
            <a:pPr defTabSz="314325">
              <a:defRPr/>
            </a:pPr>
            <a:r>
              <a:rPr lang="en-US" altLang="zh-CN" b="1" dirty="0">
                <a:latin typeface="Times New Roman" panose="02020603050405020304" pitchFamily="18" charset="0"/>
                <a:ea typeface="黑体" panose="02010609060101010101" pitchFamily="49" charset="-122"/>
                <a:cs typeface="Times New Roman" panose="02020603050405020304" pitchFamily="18" charset="0"/>
              </a:rPr>
              <a:t>flangeless</a:t>
            </a:r>
            <a:endParaRPr lang="en-US" altLang="zh-CN" b="1" dirty="0">
              <a:solidFill>
                <a:schemeClr val="tx1"/>
              </a:solidFill>
              <a:latin typeface="Times New Roman" panose="02020603050405020304" pitchFamily="18" charset="0"/>
              <a:ea typeface="黑体" panose="02010609060101010101" pitchFamily="49" charset="-122"/>
              <a:cs typeface="Times New Roman" panose="02020603050405020304" pitchFamily="18" charset="0"/>
            </a:endParaRPr>
          </a:p>
        </p:txBody>
      </p:sp>
      <p:sp>
        <p:nvSpPr>
          <p:cNvPr id="16" name="文本框 15">
            <a:extLst>
              <a:ext uri="{FF2B5EF4-FFF2-40B4-BE49-F238E27FC236}">
                <a16:creationId xmlns:a16="http://schemas.microsoft.com/office/drawing/2014/main" id="{AF964193-96DB-4864-85BB-722DBEA6A5FD}"/>
              </a:ext>
            </a:extLst>
          </p:cNvPr>
          <p:cNvSpPr txBox="1"/>
          <p:nvPr/>
        </p:nvSpPr>
        <p:spPr>
          <a:xfrm>
            <a:off x="6136932" y="4029836"/>
            <a:ext cx="2725979" cy="1200329"/>
          </a:xfrm>
          <a:prstGeom prst="rect">
            <a:avLst/>
          </a:prstGeom>
          <a:noFill/>
        </p:spPr>
        <p:txBody>
          <a:bodyPr wrap="square">
            <a:spAutoFit/>
          </a:bodyPr>
          <a:lstStyle/>
          <a:p>
            <a:pPr marL="0" marR="0" lvl="0" indent="0" algn="l" defTabSz="314325" rtl="0" eaLnBrk="1" fontAlgn="auto" latinLnBrk="0" hangingPunct="1">
              <a:lnSpc>
                <a:spcPct val="100000"/>
              </a:lnSpc>
              <a:spcBef>
                <a:spcPts val="0"/>
              </a:spcBef>
              <a:spcAft>
                <a:spcPts val="0"/>
              </a:spcAft>
              <a:buClrTx/>
              <a:buSzTx/>
              <a:buFontTx/>
              <a:buNone/>
              <a:defRPr/>
            </a:pPr>
            <a:r>
              <a:rPr lang="en-US" altLang="zh-CN" b="1" dirty="0">
                <a:latin typeface="Times New Roman" panose="02020603050405020304" pitchFamily="18" charset="0"/>
                <a:cs typeface="Times New Roman" panose="02020603050405020304" pitchFamily="18" charset="0"/>
              </a:rPr>
              <a:t>Type:CSNS-NV-10-WF</a:t>
            </a:r>
            <a:br>
              <a:rPr lang="en-US" altLang="zh-CN" b="1" dirty="0">
                <a:latin typeface="Times New Roman" panose="02020603050405020304" pitchFamily="18" charset="0"/>
                <a:cs typeface="Times New Roman" panose="02020603050405020304" pitchFamily="18" charset="0"/>
              </a:rPr>
            </a:br>
            <a:r>
              <a:rPr lang="en-US" altLang="zh-CN" b="1" dirty="0">
                <a:latin typeface="Times New Roman" panose="02020603050405020304" pitchFamily="18" charset="0"/>
                <a:cs typeface="Times New Roman" panose="02020603050405020304" pitchFamily="18" charset="0"/>
              </a:rPr>
              <a:t>Wall thickness: 0.15 mm</a:t>
            </a:r>
          </a:p>
          <a:p>
            <a:pPr defTabSz="314325">
              <a:defRPr/>
            </a:pPr>
            <a:r>
              <a:rPr lang="en-US" altLang="zh-CN" b="1" dirty="0">
                <a:latin typeface="Times New Roman" panose="02020603050405020304" pitchFamily="18" charset="0"/>
                <a:cs typeface="Times New Roman" panose="02020603050405020304" pitchFamily="18" charset="0"/>
              </a:rPr>
              <a:t>Size: </a:t>
            </a:r>
            <a:r>
              <a:rPr lang="en-US" altLang="zh-CN" b="1"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φ10 (6)×75</a:t>
            </a:r>
          </a:p>
          <a:p>
            <a:pPr defTabSz="314325">
              <a:defRPr/>
            </a:pPr>
            <a:r>
              <a:rPr lang="en-US" altLang="zh-CN" b="1" dirty="0">
                <a:latin typeface="Times New Roman" panose="02020603050405020304" pitchFamily="18" charset="0"/>
                <a:ea typeface="黑体" panose="02010609060101010101" pitchFamily="49" charset="-122"/>
                <a:cs typeface="Times New Roman" panose="02020603050405020304" pitchFamily="18" charset="0"/>
              </a:rPr>
              <a:t>with assembled flange</a:t>
            </a:r>
          </a:p>
        </p:txBody>
      </p:sp>
      <p:pic>
        <p:nvPicPr>
          <p:cNvPr id="17" name="图片 16">
            <a:extLst>
              <a:ext uri="{FF2B5EF4-FFF2-40B4-BE49-F238E27FC236}">
                <a16:creationId xmlns:a16="http://schemas.microsoft.com/office/drawing/2014/main" id="{3C7213C4-9826-4EBD-AE7F-35BB186C1589}"/>
              </a:ext>
            </a:extLst>
          </p:cNvPr>
          <p:cNvPicPr>
            <a:picLocks noChangeAspect="1"/>
          </p:cNvPicPr>
          <p:nvPr/>
        </p:nvPicPr>
        <p:blipFill>
          <a:blip r:embed="rId6"/>
          <a:stretch>
            <a:fillRect/>
          </a:stretch>
        </p:blipFill>
        <p:spPr>
          <a:xfrm>
            <a:off x="8739819" y="2141648"/>
            <a:ext cx="3191113" cy="1520598"/>
          </a:xfrm>
          <a:prstGeom prst="rect">
            <a:avLst/>
          </a:prstGeom>
        </p:spPr>
      </p:pic>
      <p:sp>
        <p:nvSpPr>
          <p:cNvPr id="20" name="文本框 19">
            <a:extLst>
              <a:ext uri="{FF2B5EF4-FFF2-40B4-BE49-F238E27FC236}">
                <a16:creationId xmlns:a16="http://schemas.microsoft.com/office/drawing/2014/main" id="{99DF4434-F1BB-4400-8100-515C67E9A0BF}"/>
              </a:ext>
            </a:extLst>
          </p:cNvPr>
          <p:cNvSpPr txBox="1"/>
          <p:nvPr/>
        </p:nvSpPr>
        <p:spPr>
          <a:xfrm>
            <a:off x="9091365" y="4029835"/>
            <a:ext cx="2971681" cy="923330"/>
          </a:xfrm>
          <a:prstGeom prst="rect">
            <a:avLst/>
          </a:prstGeom>
          <a:noFill/>
        </p:spPr>
        <p:txBody>
          <a:bodyPr wrap="square">
            <a:spAutoFit/>
          </a:bodyPr>
          <a:lstStyle/>
          <a:p>
            <a:pPr marL="0" marR="0" lvl="0" indent="0" algn="l" defTabSz="314325" rtl="0" eaLnBrk="1" fontAlgn="auto" latinLnBrk="0" hangingPunct="1">
              <a:lnSpc>
                <a:spcPct val="100000"/>
              </a:lnSpc>
              <a:spcBef>
                <a:spcPts val="0"/>
              </a:spcBef>
              <a:spcAft>
                <a:spcPts val="0"/>
              </a:spcAft>
              <a:buClrTx/>
              <a:buSzTx/>
              <a:buFontTx/>
              <a:buNone/>
              <a:defRPr/>
            </a:pPr>
            <a:r>
              <a:rPr lang="en-US" altLang="zh-CN" b="1" dirty="0">
                <a:latin typeface="Times New Roman" panose="02020603050405020304" pitchFamily="18" charset="0"/>
                <a:cs typeface="Times New Roman" panose="02020603050405020304" pitchFamily="18" charset="0"/>
              </a:rPr>
              <a:t>Type: CSNS-NV-P</a:t>
            </a:r>
          </a:p>
          <a:p>
            <a:pPr marL="0" marR="0" lvl="0" indent="0" algn="l" defTabSz="314325" rtl="0" eaLnBrk="1" fontAlgn="auto" latinLnBrk="0" hangingPunct="1">
              <a:lnSpc>
                <a:spcPct val="100000"/>
              </a:lnSpc>
              <a:spcBef>
                <a:spcPts val="0"/>
              </a:spcBef>
              <a:spcAft>
                <a:spcPts val="0"/>
              </a:spcAft>
              <a:buClrTx/>
              <a:buSzTx/>
              <a:buFontTx/>
              <a:buNone/>
              <a:defRPr/>
            </a:pPr>
            <a:r>
              <a:rPr lang="en-US" altLang="zh-CN" b="1" dirty="0" err="1">
                <a:latin typeface="Times New Roman" panose="02020603050405020304" pitchFamily="18" charset="0"/>
                <a:cs typeface="Times New Roman" panose="02020603050405020304" pitchFamily="18" charset="0"/>
              </a:rPr>
              <a:t>Thickess</a:t>
            </a:r>
            <a:r>
              <a:rPr lang="en-US" altLang="zh-CN" b="1" dirty="0">
                <a:latin typeface="Times New Roman" panose="02020603050405020304" pitchFamily="18" charset="0"/>
                <a:cs typeface="Times New Roman" panose="02020603050405020304" pitchFamily="18" charset="0"/>
              </a:rPr>
              <a:t>: 0.1~5 mm</a:t>
            </a:r>
          </a:p>
          <a:p>
            <a:pPr defTabSz="314325">
              <a:defRPr/>
            </a:pPr>
            <a:r>
              <a:rPr lang="en-US" altLang="zh-CN" b="1" dirty="0">
                <a:latin typeface="Times New Roman" panose="02020603050405020304" pitchFamily="18" charset="0"/>
                <a:cs typeface="Times New Roman" panose="02020603050405020304" pitchFamily="18" charset="0"/>
              </a:rPr>
              <a:t>Size: 300</a:t>
            </a:r>
            <a:r>
              <a:rPr lang="en-US" altLang="zh-CN" b="1"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a:t>
            </a:r>
            <a:r>
              <a:rPr lang="en-US" altLang="zh-CN" b="1" dirty="0">
                <a:latin typeface="Times New Roman" panose="02020603050405020304" pitchFamily="18" charset="0"/>
                <a:cs typeface="Times New Roman" panose="02020603050405020304" pitchFamily="18" charset="0"/>
              </a:rPr>
              <a:t> 300 mm</a:t>
            </a:r>
          </a:p>
        </p:txBody>
      </p:sp>
      <p:sp>
        <p:nvSpPr>
          <p:cNvPr id="21" name="文本框 20">
            <a:extLst>
              <a:ext uri="{FF2B5EF4-FFF2-40B4-BE49-F238E27FC236}">
                <a16:creationId xmlns:a16="http://schemas.microsoft.com/office/drawing/2014/main" id="{3FCDF737-F8D1-4C8D-8A20-A1A461429F81}"/>
              </a:ext>
            </a:extLst>
          </p:cNvPr>
          <p:cNvSpPr txBox="1"/>
          <p:nvPr/>
        </p:nvSpPr>
        <p:spPr>
          <a:xfrm>
            <a:off x="121920" y="1076940"/>
            <a:ext cx="5704948" cy="461665"/>
          </a:xfrm>
          <a:prstGeom prst="rect">
            <a:avLst/>
          </a:prstGeom>
          <a:noFill/>
        </p:spPr>
        <p:txBody>
          <a:bodyPr wrap="square">
            <a:spAutoFit/>
          </a:bodyPr>
          <a:lstStyle/>
          <a:p>
            <a:pPr marL="342900" indent="-342900">
              <a:buFont typeface="Wingdings" panose="05000000000000000000" pitchFamily="2" charset="2"/>
              <a:buChar char="p"/>
            </a:pPr>
            <a:r>
              <a:rPr lang="en-US" altLang="zh-CN" sz="2400" b="1" i="0" u="none" strike="noStrike" baseline="0" dirty="0">
                <a:latin typeface="Times New Roman" panose="02020603050405020304" pitchFamily="18" charset="0"/>
                <a:ea typeface="微软雅黑" panose="020B0503020204020204" pitchFamily="34" charset="-122"/>
                <a:cs typeface="Times New Roman" panose="02020603050405020304" pitchFamily="18" charset="0"/>
              </a:rPr>
              <a:t>Non-matrix alloy </a:t>
            </a:r>
            <a:r>
              <a:rPr lang="en-US" altLang="zh-CN" sz="2400" b="1" dirty="0">
                <a:latin typeface="Times New Roman" panose="02020603050405020304" pitchFamily="18" charset="0"/>
                <a:ea typeface="微软雅黑" panose="020B0503020204020204" pitchFamily="34" charset="-122"/>
                <a:cs typeface="Times New Roman" panose="02020603050405020304" pitchFamily="18" charset="0"/>
              </a:rPr>
              <a:t>sample holders</a:t>
            </a:r>
            <a:endParaRPr lang="zh-CN" altLang="en-US" sz="2400" b="1"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2" name="文本框 21">
            <a:extLst>
              <a:ext uri="{FF2B5EF4-FFF2-40B4-BE49-F238E27FC236}">
                <a16:creationId xmlns:a16="http://schemas.microsoft.com/office/drawing/2014/main" id="{CABA586D-CAFE-4456-9189-CDCCB182BCB4}"/>
              </a:ext>
            </a:extLst>
          </p:cNvPr>
          <p:cNvSpPr txBox="1"/>
          <p:nvPr/>
        </p:nvSpPr>
        <p:spPr>
          <a:xfrm>
            <a:off x="8739819" y="5597755"/>
            <a:ext cx="3191113" cy="923330"/>
          </a:xfrm>
          <a:prstGeom prst="rect">
            <a:avLst/>
          </a:prstGeom>
          <a:noFill/>
        </p:spPr>
        <p:txBody>
          <a:bodyPr wrap="square" rtlCol="0">
            <a:spAutoFit/>
          </a:bodyPr>
          <a:lstStyle/>
          <a:p>
            <a:r>
              <a:rPr lang="en-US" altLang="zh-CN" b="1" dirty="0">
                <a:latin typeface="Times New Roman" panose="02020603050405020304" pitchFamily="18" charset="0"/>
                <a:cs typeface="Times New Roman" panose="02020603050405020304" pitchFamily="18" charset="0"/>
              </a:rPr>
              <a:t>Contact us:</a:t>
            </a:r>
          </a:p>
          <a:p>
            <a:r>
              <a:rPr lang="en-US" altLang="zh-CN" sz="1800" b="1" i="0" u="none" strike="noStrike" baseline="0" dirty="0">
                <a:solidFill>
                  <a:srgbClr val="194597"/>
                </a:solidFill>
                <a:latin typeface="Times New Roman" panose="02020603050405020304" pitchFamily="18" charset="0"/>
                <a:cs typeface="Times New Roman" panose="02020603050405020304" pitchFamily="18" charset="0"/>
                <a:hlinkClick r:id="rId7"/>
              </a:rPr>
              <a:t>hnjm6178@163.com</a:t>
            </a:r>
            <a:endParaRPr lang="en-US" altLang="zh-CN" sz="1800" b="1" i="0" u="none" strike="noStrike" baseline="0" dirty="0">
              <a:solidFill>
                <a:srgbClr val="194597"/>
              </a:solidFill>
              <a:latin typeface="Times New Roman" panose="02020603050405020304" pitchFamily="18" charset="0"/>
              <a:cs typeface="Times New Roman" panose="02020603050405020304" pitchFamily="18" charset="0"/>
            </a:endParaRPr>
          </a:p>
          <a:p>
            <a:r>
              <a:rPr lang="en-US" altLang="zh-CN" b="1" dirty="0">
                <a:solidFill>
                  <a:srgbClr val="194597"/>
                </a:solidFill>
                <a:latin typeface="Times New Roman" panose="02020603050405020304" pitchFamily="18" charset="0"/>
                <a:cs typeface="Times New Roman" panose="02020603050405020304" pitchFamily="18" charset="0"/>
              </a:rPr>
              <a:t>Or chenhuaican@ihep.ac.cn</a:t>
            </a:r>
            <a:endParaRPr lang="zh-CN" altLang="en-US"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110535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图表 2">
            <a:extLst>
              <a:ext uri="{FF2B5EF4-FFF2-40B4-BE49-F238E27FC236}">
                <a16:creationId xmlns:a16="http://schemas.microsoft.com/office/drawing/2014/main" id="{473527FB-A214-4BBD-B474-98F26CB71F51}"/>
              </a:ext>
            </a:extLst>
          </p:cNvPr>
          <p:cNvGraphicFramePr>
            <a:graphicFrameLocks/>
          </p:cNvGraphicFramePr>
          <p:nvPr>
            <p:extLst>
              <p:ext uri="{D42A27DB-BD31-4B8C-83A1-F6EECF244321}">
                <p14:modId xmlns:p14="http://schemas.microsoft.com/office/powerpoint/2010/main" val="4265290089"/>
              </p:ext>
            </p:extLst>
          </p:nvPr>
        </p:nvGraphicFramePr>
        <p:xfrm>
          <a:off x="6328775" y="3054747"/>
          <a:ext cx="5458642" cy="3803253"/>
        </p:xfrm>
        <a:graphic>
          <a:graphicData uri="http://schemas.openxmlformats.org/drawingml/2006/chart">
            <c:chart xmlns:c="http://schemas.openxmlformats.org/drawingml/2006/chart" xmlns:r="http://schemas.openxmlformats.org/officeDocument/2006/relationships" r:id="rId3"/>
          </a:graphicData>
        </a:graphic>
      </p:graphicFrame>
      <p:grpSp>
        <p:nvGrpSpPr>
          <p:cNvPr id="15" name="组合 14">
            <a:extLst>
              <a:ext uri="{FF2B5EF4-FFF2-40B4-BE49-F238E27FC236}">
                <a16:creationId xmlns:a16="http://schemas.microsoft.com/office/drawing/2014/main" id="{59744BA5-2AA3-4953-B32A-2ADD8A0882A4}"/>
              </a:ext>
            </a:extLst>
          </p:cNvPr>
          <p:cNvGrpSpPr/>
          <p:nvPr/>
        </p:nvGrpSpPr>
        <p:grpSpPr>
          <a:xfrm>
            <a:off x="185993" y="2867465"/>
            <a:ext cx="6501815" cy="3623807"/>
            <a:chOff x="55560" y="3140461"/>
            <a:chExt cx="6501815" cy="3623807"/>
          </a:xfrm>
        </p:grpSpPr>
        <p:grpSp>
          <p:nvGrpSpPr>
            <p:cNvPr id="10" name="组合 9">
              <a:extLst>
                <a:ext uri="{FF2B5EF4-FFF2-40B4-BE49-F238E27FC236}">
                  <a16:creationId xmlns:a16="http://schemas.microsoft.com/office/drawing/2014/main" id="{18A8C014-567C-44EB-A168-5443AADBFCBB}"/>
                </a:ext>
              </a:extLst>
            </p:cNvPr>
            <p:cNvGrpSpPr/>
            <p:nvPr/>
          </p:nvGrpSpPr>
          <p:grpSpPr>
            <a:xfrm>
              <a:off x="55560" y="3140461"/>
              <a:ext cx="6501815" cy="3623807"/>
              <a:chOff x="55560" y="3140461"/>
              <a:chExt cx="6501815" cy="3623807"/>
            </a:xfrm>
          </p:grpSpPr>
          <p:graphicFrame>
            <p:nvGraphicFramePr>
              <p:cNvPr id="2" name="图表 1">
                <a:extLst>
                  <a:ext uri="{FF2B5EF4-FFF2-40B4-BE49-F238E27FC236}">
                    <a16:creationId xmlns:a16="http://schemas.microsoft.com/office/drawing/2014/main" id="{45B0F5D9-8861-467F-A5E3-470FF0280A98}"/>
                  </a:ext>
                </a:extLst>
              </p:cNvPr>
              <p:cNvGraphicFramePr/>
              <p:nvPr>
                <p:extLst>
                  <p:ext uri="{D42A27DB-BD31-4B8C-83A1-F6EECF244321}">
                    <p14:modId xmlns:p14="http://schemas.microsoft.com/office/powerpoint/2010/main" val="1235184969"/>
                  </p:ext>
                </p:extLst>
              </p:nvPr>
            </p:nvGraphicFramePr>
            <p:xfrm>
              <a:off x="55560" y="3140461"/>
              <a:ext cx="6501815" cy="3623807"/>
            </p:xfrm>
            <a:graphic>
              <a:graphicData uri="http://schemas.openxmlformats.org/drawingml/2006/chart">
                <c:chart xmlns:c="http://schemas.openxmlformats.org/drawingml/2006/chart" xmlns:r="http://schemas.openxmlformats.org/officeDocument/2006/relationships" r:id="rId4"/>
              </a:graphicData>
            </a:graphic>
          </p:graphicFrame>
          <p:sp>
            <p:nvSpPr>
              <p:cNvPr id="7" name="矩形 6">
                <a:extLst>
                  <a:ext uri="{FF2B5EF4-FFF2-40B4-BE49-F238E27FC236}">
                    <a16:creationId xmlns:a16="http://schemas.microsoft.com/office/drawing/2014/main" id="{5AD66BDC-3336-4210-900C-C875F089D4BC}"/>
                  </a:ext>
                </a:extLst>
              </p:cNvPr>
              <p:cNvSpPr/>
              <p:nvPr/>
            </p:nvSpPr>
            <p:spPr>
              <a:xfrm>
                <a:off x="55560" y="3258931"/>
                <a:ext cx="1456717" cy="91741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 name="文本框 3">
              <a:extLst>
                <a:ext uri="{FF2B5EF4-FFF2-40B4-BE49-F238E27FC236}">
                  <a16:creationId xmlns:a16="http://schemas.microsoft.com/office/drawing/2014/main" id="{11580FB7-A619-4335-8A30-54E2A771C9B6}"/>
                </a:ext>
              </a:extLst>
            </p:cNvPr>
            <p:cNvSpPr txBox="1"/>
            <p:nvPr/>
          </p:nvSpPr>
          <p:spPr>
            <a:xfrm>
              <a:off x="274150" y="3258931"/>
              <a:ext cx="1776046" cy="830997"/>
            </a:xfrm>
            <a:prstGeom prst="rect">
              <a:avLst/>
            </a:prstGeom>
            <a:noFill/>
          </p:spPr>
          <p:txBody>
            <a:bodyPr wrap="square" rtlCol="0">
              <a:spAutoFit/>
            </a:bodyPr>
            <a:lstStyle/>
            <a:p>
              <a:r>
                <a:rPr lang="en-US" altLang="zh-CN" sz="1600" b="1" dirty="0">
                  <a:latin typeface="Times New Roman" panose="02020603050405020304" pitchFamily="18" charset="0"/>
                  <a:cs typeface="Times New Roman" panose="02020603050405020304" pitchFamily="18" charset="0"/>
                </a:rPr>
                <a:t>Applied proposals</a:t>
              </a:r>
            </a:p>
            <a:p>
              <a:r>
                <a:rPr lang="en-US" altLang="zh-CN" sz="1600" b="1" dirty="0">
                  <a:latin typeface="Times New Roman" panose="02020603050405020304" pitchFamily="18" charset="0"/>
                  <a:cs typeface="Times New Roman" panose="02020603050405020304" pitchFamily="18" charset="0"/>
                </a:rPr>
                <a:t>MPI finished</a:t>
              </a:r>
              <a:br>
                <a:rPr lang="en-US" altLang="zh-CN" sz="1600" b="1" dirty="0">
                  <a:latin typeface="Times New Roman" panose="02020603050405020304" pitchFamily="18" charset="0"/>
                  <a:cs typeface="Times New Roman" panose="02020603050405020304" pitchFamily="18" charset="0"/>
                </a:rPr>
              </a:br>
              <a:r>
                <a:rPr lang="en-US" altLang="zh-CN" sz="1600" b="1" dirty="0">
                  <a:latin typeface="Times New Roman" panose="02020603050405020304" pitchFamily="18" charset="0"/>
                  <a:cs typeface="Times New Roman" panose="02020603050405020304" pitchFamily="18" charset="0"/>
                </a:rPr>
                <a:t>DGUT</a:t>
              </a:r>
              <a:endParaRPr lang="zh-CN" altLang="en-US" sz="1600" b="1" dirty="0">
                <a:latin typeface="Times New Roman" panose="02020603050405020304" pitchFamily="18" charset="0"/>
                <a:cs typeface="Times New Roman" panose="02020603050405020304" pitchFamily="18" charset="0"/>
              </a:endParaRPr>
            </a:p>
          </p:txBody>
        </p:sp>
        <p:sp>
          <p:nvSpPr>
            <p:cNvPr id="11" name="矩形 10">
              <a:extLst>
                <a:ext uri="{FF2B5EF4-FFF2-40B4-BE49-F238E27FC236}">
                  <a16:creationId xmlns:a16="http://schemas.microsoft.com/office/drawing/2014/main" id="{81535816-A367-4E07-AE5C-314DA4EE4EE9}"/>
                </a:ext>
              </a:extLst>
            </p:cNvPr>
            <p:cNvSpPr/>
            <p:nvPr/>
          </p:nvSpPr>
          <p:spPr>
            <a:xfrm>
              <a:off x="71927" y="3332284"/>
              <a:ext cx="202223" cy="1934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a:extLst>
                <a:ext uri="{FF2B5EF4-FFF2-40B4-BE49-F238E27FC236}">
                  <a16:creationId xmlns:a16="http://schemas.microsoft.com/office/drawing/2014/main" id="{F6EB7227-5940-4E27-A758-64856B299AC7}"/>
                </a:ext>
              </a:extLst>
            </p:cNvPr>
            <p:cNvSpPr/>
            <p:nvPr/>
          </p:nvSpPr>
          <p:spPr>
            <a:xfrm>
              <a:off x="71927" y="3577713"/>
              <a:ext cx="202223" cy="193431"/>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a:extLst>
                <a:ext uri="{FF2B5EF4-FFF2-40B4-BE49-F238E27FC236}">
                  <a16:creationId xmlns:a16="http://schemas.microsoft.com/office/drawing/2014/main" id="{7DE03A0A-0DCE-4A07-A24C-02165F6ACE66}"/>
                </a:ext>
              </a:extLst>
            </p:cNvPr>
            <p:cNvSpPr/>
            <p:nvPr/>
          </p:nvSpPr>
          <p:spPr>
            <a:xfrm>
              <a:off x="71927" y="3842991"/>
              <a:ext cx="202223" cy="193431"/>
            </a:xfrm>
            <a:prstGeom prst="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6" name="文本框 15">
            <a:extLst>
              <a:ext uri="{FF2B5EF4-FFF2-40B4-BE49-F238E27FC236}">
                <a16:creationId xmlns:a16="http://schemas.microsoft.com/office/drawing/2014/main" id="{DAA08B90-7CA0-4ED5-8F5B-EEB0F95D2D76}"/>
              </a:ext>
            </a:extLst>
          </p:cNvPr>
          <p:cNvSpPr txBox="1"/>
          <p:nvPr/>
        </p:nvSpPr>
        <p:spPr>
          <a:xfrm>
            <a:off x="1177391" y="2465035"/>
            <a:ext cx="4260333" cy="461665"/>
          </a:xfrm>
          <a:prstGeom prst="rect">
            <a:avLst/>
          </a:prstGeom>
          <a:noFill/>
        </p:spPr>
        <p:txBody>
          <a:bodyPr wrap="none" rtlCol="0">
            <a:spAutoFit/>
          </a:bodyPr>
          <a:lstStyle/>
          <a:p>
            <a:r>
              <a:rPr lang="en-US" altLang="zh-CN" sz="2400" b="1" dirty="0">
                <a:latin typeface="Times New Roman" panose="02020603050405020304" pitchFamily="18" charset="0"/>
                <a:cs typeface="Times New Roman" panose="02020603050405020304" pitchFamily="18" charset="0"/>
              </a:rPr>
              <a:t>Applied proposals and finished</a:t>
            </a:r>
            <a:endParaRPr lang="zh-CN" altLang="en-US" sz="2400" b="1" dirty="0">
              <a:latin typeface="Times New Roman" panose="02020603050405020304" pitchFamily="18" charset="0"/>
              <a:cs typeface="Times New Roman" panose="02020603050405020304" pitchFamily="18" charset="0"/>
            </a:endParaRPr>
          </a:p>
        </p:txBody>
      </p:sp>
      <p:sp>
        <p:nvSpPr>
          <p:cNvPr id="17" name="文本框 16">
            <a:extLst>
              <a:ext uri="{FF2B5EF4-FFF2-40B4-BE49-F238E27FC236}">
                <a16:creationId xmlns:a16="http://schemas.microsoft.com/office/drawing/2014/main" id="{82B07D3A-D69F-46A4-B24A-C01E626C68ED}"/>
              </a:ext>
            </a:extLst>
          </p:cNvPr>
          <p:cNvSpPr txBox="1"/>
          <p:nvPr/>
        </p:nvSpPr>
        <p:spPr>
          <a:xfrm>
            <a:off x="8152603" y="2537460"/>
            <a:ext cx="2170018" cy="461665"/>
          </a:xfrm>
          <a:prstGeom prst="rect">
            <a:avLst/>
          </a:prstGeom>
          <a:noFill/>
        </p:spPr>
        <p:txBody>
          <a:bodyPr wrap="none" rtlCol="0">
            <a:spAutoFit/>
          </a:bodyPr>
          <a:lstStyle/>
          <a:p>
            <a:r>
              <a:rPr lang="en-US" altLang="zh-CN" sz="2400" b="1" dirty="0">
                <a:latin typeface="Times New Roman" panose="02020603050405020304" pitchFamily="18" charset="0"/>
                <a:cs typeface="Times New Roman" panose="02020603050405020304" pitchFamily="18" charset="0"/>
              </a:rPr>
              <a:t>Research fields</a:t>
            </a:r>
            <a:endParaRPr lang="zh-CN" altLang="en-US" sz="2400" b="1" dirty="0">
              <a:latin typeface="Times New Roman" panose="02020603050405020304" pitchFamily="18" charset="0"/>
              <a:cs typeface="Times New Roman" panose="02020603050405020304" pitchFamily="18" charset="0"/>
            </a:endParaRPr>
          </a:p>
        </p:txBody>
      </p:sp>
      <p:sp>
        <p:nvSpPr>
          <p:cNvPr id="19" name="文本框 18">
            <a:extLst>
              <a:ext uri="{FF2B5EF4-FFF2-40B4-BE49-F238E27FC236}">
                <a16:creationId xmlns:a16="http://schemas.microsoft.com/office/drawing/2014/main" id="{21E5D42D-CB04-40DD-9BA5-3DE0374FE1D3}"/>
              </a:ext>
            </a:extLst>
          </p:cNvPr>
          <p:cNvSpPr txBox="1"/>
          <p:nvPr/>
        </p:nvSpPr>
        <p:spPr>
          <a:xfrm>
            <a:off x="591808" y="22241"/>
            <a:ext cx="6096000" cy="742511"/>
          </a:xfrm>
          <a:prstGeom prst="rect">
            <a:avLst/>
          </a:prstGeom>
          <a:noFill/>
        </p:spPr>
        <p:txBody>
          <a:bodyPr wrap="square">
            <a:spAutoFit/>
          </a:bodyPr>
          <a:lstStyle/>
          <a:p>
            <a:pPr>
              <a:lnSpc>
                <a:spcPct val="150000"/>
              </a:lnSpc>
            </a:pPr>
            <a:r>
              <a:rPr lang="en-US" altLang="zh-CN" sz="3200" b="1" dirty="0">
                <a:latin typeface="Times New Roman" panose="02020603050405020304" pitchFamily="18" charset="0"/>
                <a:cs typeface="Times New Roman" panose="02020603050405020304" pitchFamily="18" charset="0"/>
              </a:rPr>
              <a:t>Scientific Highlights</a:t>
            </a:r>
          </a:p>
        </p:txBody>
      </p:sp>
      <p:sp>
        <p:nvSpPr>
          <p:cNvPr id="20" name="文本框 19">
            <a:extLst>
              <a:ext uri="{FF2B5EF4-FFF2-40B4-BE49-F238E27FC236}">
                <a16:creationId xmlns:a16="http://schemas.microsoft.com/office/drawing/2014/main" id="{3AAFE085-ED7E-4C58-8514-7BB6B04BECFB}"/>
              </a:ext>
            </a:extLst>
          </p:cNvPr>
          <p:cNvSpPr txBox="1"/>
          <p:nvPr/>
        </p:nvSpPr>
        <p:spPr>
          <a:xfrm>
            <a:off x="303471" y="952034"/>
            <a:ext cx="11594615" cy="1431161"/>
          </a:xfrm>
          <a:prstGeom prst="rect">
            <a:avLst/>
          </a:prstGeom>
          <a:noFill/>
        </p:spPr>
        <p:txBody>
          <a:bodyPr wrap="square" rtlCol="0">
            <a:spAutoFit/>
          </a:bodyPr>
          <a:lstStyle/>
          <a:p>
            <a:pPr marL="285750" indent="-285750">
              <a:spcBef>
                <a:spcPts val="1800"/>
              </a:spcBef>
              <a:buFont typeface="Wingdings" panose="05000000000000000000" pitchFamily="2" charset="2"/>
              <a:buChar char="p"/>
            </a:pPr>
            <a:r>
              <a:rPr lang="en-US" altLang="zh-CN" sz="2400" b="1" i="0" dirty="0">
                <a:solidFill>
                  <a:srgbClr val="0F1115"/>
                </a:solidFill>
                <a:effectLst/>
                <a:latin typeface="Times New Roman" panose="02020603050405020304" pitchFamily="18" charset="0"/>
                <a:cs typeface="Times New Roman" panose="02020603050405020304" pitchFamily="18" charset="0"/>
              </a:rPr>
              <a:t>The MPI has been running for more than four years and has completed over 500 proposals.</a:t>
            </a:r>
          </a:p>
          <a:p>
            <a:pPr marL="285750" indent="-285750">
              <a:spcBef>
                <a:spcPts val="1800"/>
              </a:spcBef>
              <a:buFont typeface="Wingdings" panose="05000000000000000000" pitchFamily="2" charset="2"/>
              <a:buChar char="p"/>
            </a:pPr>
            <a:r>
              <a:rPr lang="en-US" altLang="zh-CN" sz="2400" b="1" i="0" dirty="0">
                <a:solidFill>
                  <a:srgbClr val="0F1115"/>
                </a:solidFill>
                <a:effectLst/>
                <a:latin typeface="Times New Roman" panose="02020603050405020304" pitchFamily="18" charset="0"/>
                <a:cs typeface="Times New Roman" panose="02020603050405020304" pitchFamily="18" charset="0"/>
              </a:rPr>
              <a:t> Its research fields cover energy, glasses, alloys, functional materials, and others.</a:t>
            </a:r>
            <a:endParaRPr lang="zh-CN" altLang="en-US"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249399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9" name="组合 48">
            <a:extLst>
              <a:ext uri="{FF2B5EF4-FFF2-40B4-BE49-F238E27FC236}">
                <a16:creationId xmlns:a16="http://schemas.microsoft.com/office/drawing/2014/main" id="{BBACF84D-D9ED-4A24-848A-ED02CDC2F118}"/>
              </a:ext>
            </a:extLst>
          </p:cNvPr>
          <p:cNvGrpSpPr/>
          <p:nvPr/>
        </p:nvGrpSpPr>
        <p:grpSpPr>
          <a:xfrm>
            <a:off x="351133" y="3723760"/>
            <a:ext cx="10718358" cy="2140266"/>
            <a:chOff x="1083728" y="1526532"/>
            <a:chExt cx="10024544" cy="4708290"/>
          </a:xfrm>
        </p:grpSpPr>
        <p:grpSp>
          <p:nvGrpSpPr>
            <p:cNvPr id="50" name="组合 49">
              <a:extLst>
                <a:ext uri="{FF2B5EF4-FFF2-40B4-BE49-F238E27FC236}">
                  <a16:creationId xmlns:a16="http://schemas.microsoft.com/office/drawing/2014/main" id="{2765CDD8-5701-4214-BFD6-27487705BED3}"/>
                </a:ext>
              </a:extLst>
            </p:cNvPr>
            <p:cNvGrpSpPr/>
            <p:nvPr/>
          </p:nvGrpSpPr>
          <p:grpSpPr>
            <a:xfrm>
              <a:off x="1083728" y="1526532"/>
              <a:ext cx="10024544" cy="4708290"/>
              <a:chOff x="463819" y="1403272"/>
              <a:chExt cx="5476335" cy="3207816"/>
            </a:xfrm>
          </p:grpSpPr>
          <p:grpSp>
            <p:nvGrpSpPr>
              <p:cNvPr id="53" name="组合 52">
                <a:extLst>
                  <a:ext uri="{FF2B5EF4-FFF2-40B4-BE49-F238E27FC236}">
                    <a16:creationId xmlns:a16="http://schemas.microsoft.com/office/drawing/2014/main" id="{11CBEF2E-616F-49B1-A650-8FC958C86FB3}"/>
                  </a:ext>
                </a:extLst>
              </p:cNvPr>
              <p:cNvGrpSpPr/>
              <p:nvPr/>
            </p:nvGrpSpPr>
            <p:grpSpPr>
              <a:xfrm>
                <a:off x="463819" y="1403272"/>
                <a:ext cx="5476335" cy="3207816"/>
                <a:chOff x="463819" y="1403272"/>
                <a:chExt cx="5476335" cy="3207816"/>
              </a:xfrm>
            </p:grpSpPr>
            <p:grpSp>
              <p:nvGrpSpPr>
                <p:cNvPr id="55" name="组合 54">
                  <a:extLst>
                    <a:ext uri="{FF2B5EF4-FFF2-40B4-BE49-F238E27FC236}">
                      <a16:creationId xmlns:a16="http://schemas.microsoft.com/office/drawing/2014/main" id="{B1100A20-6042-422D-B51F-069E787A71D9}"/>
                    </a:ext>
                  </a:extLst>
                </p:cNvPr>
                <p:cNvGrpSpPr/>
                <p:nvPr/>
              </p:nvGrpSpPr>
              <p:grpSpPr>
                <a:xfrm>
                  <a:off x="463819" y="1403272"/>
                  <a:ext cx="5476335" cy="3207816"/>
                  <a:chOff x="430138" y="2099096"/>
                  <a:chExt cx="3924819" cy="3115157"/>
                </a:xfrm>
              </p:grpSpPr>
              <p:grpSp>
                <p:nvGrpSpPr>
                  <p:cNvPr id="57" name="组合 56">
                    <a:extLst>
                      <a:ext uri="{FF2B5EF4-FFF2-40B4-BE49-F238E27FC236}">
                        <a16:creationId xmlns:a16="http://schemas.microsoft.com/office/drawing/2014/main" id="{E4F2C78C-E684-418D-AAA3-10FABDD62302}"/>
                      </a:ext>
                    </a:extLst>
                  </p:cNvPr>
                  <p:cNvGrpSpPr/>
                  <p:nvPr/>
                </p:nvGrpSpPr>
                <p:grpSpPr>
                  <a:xfrm>
                    <a:off x="430138" y="2099096"/>
                    <a:ext cx="3924819" cy="2751462"/>
                    <a:chOff x="12597082" y="2417858"/>
                    <a:chExt cx="4192600" cy="2635030"/>
                  </a:xfrm>
                </p:grpSpPr>
                <p:graphicFrame>
                  <p:nvGraphicFramePr>
                    <p:cNvPr id="61" name="图表 60">
                      <a:extLst>
                        <a:ext uri="{FF2B5EF4-FFF2-40B4-BE49-F238E27FC236}">
                          <a16:creationId xmlns:a16="http://schemas.microsoft.com/office/drawing/2014/main" id="{0FFB1141-9AAE-4A57-A815-25253384876D}"/>
                        </a:ext>
                      </a:extLst>
                    </p:cNvPr>
                    <p:cNvGraphicFramePr/>
                    <p:nvPr/>
                  </p:nvGraphicFramePr>
                  <p:xfrm>
                    <a:off x="12678257" y="2788554"/>
                    <a:ext cx="4111425" cy="2264334"/>
                  </p:xfrm>
                  <a:graphic>
                    <a:graphicData uri="http://schemas.openxmlformats.org/drawingml/2006/chart">
                      <c:chart xmlns:c="http://schemas.openxmlformats.org/drawingml/2006/chart" xmlns:r="http://schemas.openxmlformats.org/officeDocument/2006/relationships" r:id="rId3"/>
                    </a:graphicData>
                  </a:graphic>
                </p:graphicFrame>
                <p:grpSp>
                  <p:nvGrpSpPr>
                    <p:cNvPr id="62" name="组合 61">
                      <a:extLst>
                        <a:ext uri="{FF2B5EF4-FFF2-40B4-BE49-F238E27FC236}">
                          <a16:creationId xmlns:a16="http://schemas.microsoft.com/office/drawing/2014/main" id="{55BE0560-0157-43B5-A666-AC5353A5C784}"/>
                        </a:ext>
                      </a:extLst>
                    </p:cNvPr>
                    <p:cNvGrpSpPr/>
                    <p:nvPr/>
                  </p:nvGrpSpPr>
                  <p:grpSpPr>
                    <a:xfrm>
                      <a:off x="14428571" y="2811986"/>
                      <a:ext cx="579148" cy="253060"/>
                      <a:chOff x="10544081" y="2363632"/>
                      <a:chExt cx="579148" cy="253060"/>
                    </a:xfrm>
                  </p:grpSpPr>
                  <p:sp>
                    <p:nvSpPr>
                      <p:cNvPr id="70" name="文本框 69">
                        <a:extLst>
                          <a:ext uri="{FF2B5EF4-FFF2-40B4-BE49-F238E27FC236}">
                            <a16:creationId xmlns:a16="http://schemas.microsoft.com/office/drawing/2014/main" id="{FF783425-A1A9-4515-B436-EB5F92601B27}"/>
                          </a:ext>
                        </a:extLst>
                      </p:cNvPr>
                      <p:cNvSpPr txBox="1"/>
                      <p:nvPr/>
                    </p:nvSpPr>
                    <p:spPr>
                      <a:xfrm>
                        <a:off x="10758812" y="2363632"/>
                        <a:ext cx="364417" cy="25306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50" b="1" i="0" u="none" strike="noStrike" kern="1200" cap="none" spc="0" normalizeH="0" baseline="0" noProof="0" dirty="0">
                            <a:ln>
                              <a:noFill/>
                            </a:ln>
                            <a:solidFill>
                              <a:prstClr val="black"/>
                            </a:solidFill>
                            <a:effectLst>
                              <a:glow rad="76200">
                                <a:prstClr val="white"/>
                              </a:glow>
                              <a:outerShdw blurRad="50800" dist="38100" dir="5400000" algn="t" rotWithShape="0">
                                <a:prstClr val="black">
                                  <a:alpha val="20000"/>
                                </a:prstClr>
                              </a:outerShdw>
                            </a:effectLst>
                            <a:uLnTx/>
                            <a:uFillTx/>
                            <a:latin typeface="微软雅黑" panose="020B0503020204020204" pitchFamily="34" charset="-122"/>
                            <a:ea typeface="微软雅黑" panose="020B0503020204020204" pitchFamily="34" charset="-122"/>
                            <a:cs typeface="+mn-cs"/>
                          </a:rPr>
                          <a:t>2021</a:t>
                        </a:r>
                        <a:endParaRPr kumimoji="0" lang="zh-CN" altLang="en-US" sz="1050" b="1" i="0" u="none" strike="noStrike" kern="1200" cap="none" spc="0" normalizeH="0" baseline="0" noProof="0" dirty="0">
                          <a:ln>
                            <a:noFill/>
                          </a:ln>
                          <a:solidFill>
                            <a:prstClr val="black"/>
                          </a:solidFill>
                          <a:effectLst>
                            <a:glow rad="76200">
                              <a:prstClr val="white"/>
                            </a:glow>
                            <a:outerShdw blurRad="50800" dist="38100" dir="5400000" algn="t" rotWithShape="0">
                              <a:prstClr val="black">
                                <a:alpha val="20000"/>
                              </a:prstClr>
                            </a:outerShdw>
                          </a:effectLst>
                          <a:uLnTx/>
                          <a:uFillTx/>
                          <a:latin typeface="微软雅黑" panose="020B0503020204020204" pitchFamily="34" charset="-122"/>
                          <a:ea typeface="微软雅黑" panose="020B0503020204020204" pitchFamily="34" charset="-122"/>
                          <a:cs typeface="+mn-cs"/>
                        </a:endParaRPr>
                      </a:p>
                    </p:txBody>
                  </p:sp>
                  <p:sp>
                    <p:nvSpPr>
                      <p:cNvPr id="71" name="矩形 70">
                        <a:extLst>
                          <a:ext uri="{FF2B5EF4-FFF2-40B4-BE49-F238E27FC236}">
                            <a16:creationId xmlns:a16="http://schemas.microsoft.com/office/drawing/2014/main" id="{188CDF5C-CB2A-4493-99A9-6326612EDFE8}"/>
                          </a:ext>
                        </a:extLst>
                      </p:cNvPr>
                      <p:cNvSpPr/>
                      <p:nvPr/>
                    </p:nvSpPr>
                    <p:spPr>
                      <a:xfrm>
                        <a:off x="10544081" y="2397121"/>
                        <a:ext cx="167910" cy="152646"/>
                      </a:xfrm>
                      <a:prstGeom prst="rect">
                        <a:avLst/>
                      </a:prstGeom>
                      <a:solidFill>
                        <a:srgbClr val="165E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grpSp>
                  <p:nvGrpSpPr>
                    <p:cNvPr id="63" name="组合 62">
                      <a:extLst>
                        <a:ext uri="{FF2B5EF4-FFF2-40B4-BE49-F238E27FC236}">
                          <a16:creationId xmlns:a16="http://schemas.microsoft.com/office/drawing/2014/main" id="{36F6B17D-6F65-427F-9608-8A917B225B58}"/>
                        </a:ext>
                      </a:extLst>
                    </p:cNvPr>
                    <p:cNvGrpSpPr/>
                    <p:nvPr/>
                  </p:nvGrpSpPr>
                  <p:grpSpPr>
                    <a:xfrm>
                      <a:off x="14428569" y="3030433"/>
                      <a:ext cx="577188" cy="253060"/>
                      <a:chOff x="10544079" y="2241314"/>
                      <a:chExt cx="577188" cy="253060"/>
                    </a:xfrm>
                  </p:grpSpPr>
                  <p:sp>
                    <p:nvSpPr>
                      <p:cNvPr id="68" name="文本框 67">
                        <a:extLst>
                          <a:ext uri="{FF2B5EF4-FFF2-40B4-BE49-F238E27FC236}">
                            <a16:creationId xmlns:a16="http://schemas.microsoft.com/office/drawing/2014/main" id="{56C13B1C-8087-458F-AC10-8332C24FCC76}"/>
                          </a:ext>
                        </a:extLst>
                      </p:cNvPr>
                      <p:cNvSpPr txBox="1"/>
                      <p:nvPr/>
                    </p:nvSpPr>
                    <p:spPr>
                      <a:xfrm>
                        <a:off x="10756850" y="2241314"/>
                        <a:ext cx="364417" cy="25306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50" b="1" i="0" u="none" strike="noStrike" kern="1200" cap="none" spc="0" normalizeH="0" baseline="0" noProof="0" dirty="0">
                            <a:ln>
                              <a:noFill/>
                            </a:ln>
                            <a:solidFill>
                              <a:prstClr val="black"/>
                            </a:solidFill>
                            <a:effectLst>
                              <a:glow rad="76200">
                                <a:prstClr val="white"/>
                              </a:glow>
                              <a:outerShdw blurRad="50800" dist="38100" dir="5400000" algn="t" rotWithShape="0">
                                <a:prstClr val="black">
                                  <a:alpha val="20000"/>
                                </a:prstClr>
                              </a:outerShdw>
                            </a:effectLst>
                            <a:uLnTx/>
                            <a:uFillTx/>
                            <a:latin typeface="微软雅黑" panose="020B0503020204020204" pitchFamily="34" charset="-122"/>
                            <a:ea typeface="微软雅黑" panose="020B0503020204020204" pitchFamily="34" charset="-122"/>
                            <a:cs typeface="+mn-cs"/>
                          </a:rPr>
                          <a:t>2022</a:t>
                        </a:r>
                        <a:endParaRPr kumimoji="0" lang="zh-CN" altLang="en-US" sz="1050" b="1" i="0" u="none" strike="noStrike" kern="1200" cap="none" spc="0" normalizeH="0" baseline="0" noProof="0" dirty="0">
                          <a:ln>
                            <a:noFill/>
                          </a:ln>
                          <a:solidFill>
                            <a:prstClr val="black"/>
                          </a:solidFill>
                          <a:effectLst>
                            <a:glow rad="76200">
                              <a:prstClr val="white"/>
                            </a:glow>
                            <a:outerShdw blurRad="50800" dist="38100" dir="5400000" algn="t" rotWithShape="0">
                              <a:prstClr val="black">
                                <a:alpha val="20000"/>
                              </a:prstClr>
                            </a:outerShdw>
                          </a:effectLst>
                          <a:uLnTx/>
                          <a:uFillTx/>
                          <a:latin typeface="微软雅黑" panose="020B0503020204020204" pitchFamily="34" charset="-122"/>
                          <a:ea typeface="微软雅黑" panose="020B0503020204020204" pitchFamily="34" charset="-122"/>
                          <a:cs typeface="+mn-cs"/>
                        </a:endParaRPr>
                      </a:p>
                    </p:txBody>
                  </p:sp>
                  <p:sp>
                    <p:nvSpPr>
                      <p:cNvPr id="69" name="矩形 68">
                        <a:extLst>
                          <a:ext uri="{FF2B5EF4-FFF2-40B4-BE49-F238E27FC236}">
                            <a16:creationId xmlns:a16="http://schemas.microsoft.com/office/drawing/2014/main" id="{2E3EDC23-3E6A-4FA2-AC1F-A72BA3533A57}"/>
                          </a:ext>
                        </a:extLst>
                      </p:cNvPr>
                      <p:cNvSpPr/>
                      <p:nvPr/>
                    </p:nvSpPr>
                    <p:spPr>
                      <a:xfrm>
                        <a:off x="10544079" y="2247374"/>
                        <a:ext cx="167910" cy="152646"/>
                      </a:xfrm>
                      <a:prstGeom prst="rect">
                        <a:avLst/>
                      </a:prstGeom>
                      <a:solidFill>
                        <a:srgbClr val="BD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grpSp>
                  <p:nvGrpSpPr>
                    <p:cNvPr id="64" name="组合 63">
                      <a:extLst>
                        <a:ext uri="{FF2B5EF4-FFF2-40B4-BE49-F238E27FC236}">
                          <a16:creationId xmlns:a16="http://schemas.microsoft.com/office/drawing/2014/main" id="{F6A68239-B24F-46B6-8213-C55A5CAEF0F1}"/>
                        </a:ext>
                      </a:extLst>
                    </p:cNvPr>
                    <p:cNvGrpSpPr/>
                    <p:nvPr/>
                  </p:nvGrpSpPr>
                  <p:grpSpPr>
                    <a:xfrm>
                      <a:off x="14428569" y="3249917"/>
                      <a:ext cx="575226" cy="286636"/>
                      <a:chOff x="10544079" y="2120034"/>
                      <a:chExt cx="575226" cy="286636"/>
                    </a:xfrm>
                  </p:grpSpPr>
                  <p:sp>
                    <p:nvSpPr>
                      <p:cNvPr id="66" name="文本框 65">
                        <a:extLst>
                          <a:ext uri="{FF2B5EF4-FFF2-40B4-BE49-F238E27FC236}">
                            <a16:creationId xmlns:a16="http://schemas.microsoft.com/office/drawing/2014/main" id="{CABA4A2C-691B-49AF-BB26-C2AAA5A2FB18}"/>
                          </a:ext>
                        </a:extLst>
                      </p:cNvPr>
                      <p:cNvSpPr txBox="1"/>
                      <p:nvPr/>
                    </p:nvSpPr>
                    <p:spPr>
                      <a:xfrm>
                        <a:off x="10754888" y="2153610"/>
                        <a:ext cx="364417" cy="25306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50" b="1" i="0" u="none" strike="noStrike" kern="1200" cap="none" spc="0" normalizeH="0" baseline="0" noProof="0" dirty="0">
                            <a:ln>
                              <a:noFill/>
                            </a:ln>
                            <a:solidFill>
                              <a:prstClr val="black"/>
                            </a:solidFill>
                            <a:effectLst>
                              <a:glow rad="76200">
                                <a:prstClr val="white"/>
                              </a:glow>
                              <a:outerShdw blurRad="50800" dist="38100" dir="5400000" algn="t" rotWithShape="0">
                                <a:prstClr val="black">
                                  <a:alpha val="20000"/>
                                </a:prstClr>
                              </a:outerShdw>
                            </a:effectLst>
                            <a:uLnTx/>
                            <a:uFillTx/>
                            <a:latin typeface="微软雅黑" panose="020B0503020204020204" pitchFamily="34" charset="-122"/>
                            <a:ea typeface="微软雅黑" panose="020B0503020204020204" pitchFamily="34" charset="-122"/>
                            <a:cs typeface="+mn-cs"/>
                          </a:rPr>
                          <a:t>2023</a:t>
                        </a:r>
                        <a:endParaRPr kumimoji="0" lang="zh-CN" altLang="en-US" sz="1050" b="1" i="0" u="none" strike="noStrike" kern="1200" cap="none" spc="0" normalizeH="0" baseline="0" noProof="0" dirty="0">
                          <a:ln>
                            <a:noFill/>
                          </a:ln>
                          <a:solidFill>
                            <a:prstClr val="black"/>
                          </a:solidFill>
                          <a:effectLst>
                            <a:glow rad="76200">
                              <a:prstClr val="white"/>
                            </a:glow>
                            <a:outerShdw blurRad="50800" dist="38100" dir="5400000" algn="t" rotWithShape="0">
                              <a:prstClr val="black">
                                <a:alpha val="20000"/>
                              </a:prstClr>
                            </a:outerShdw>
                          </a:effectLst>
                          <a:uLnTx/>
                          <a:uFillTx/>
                          <a:latin typeface="微软雅黑" panose="020B0503020204020204" pitchFamily="34" charset="-122"/>
                          <a:ea typeface="微软雅黑" panose="020B0503020204020204" pitchFamily="34" charset="-122"/>
                          <a:cs typeface="+mn-cs"/>
                        </a:endParaRPr>
                      </a:p>
                    </p:txBody>
                  </p:sp>
                  <p:sp>
                    <p:nvSpPr>
                      <p:cNvPr id="67" name="矩形 66">
                        <a:extLst>
                          <a:ext uri="{FF2B5EF4-FFF2-40B4-BE49-F238E27FC236}">
                            <a16:creationId xmlns:a16="http://schemas.microsoft.com/office/drawing/2014/main" id="{41DD31F1-3435-4E27-B775-FDE588D7188E}"/>
                          </a:ext>
                        </a:extLst>
                      </p:cNvPr>
                      <p:cNvSpPr/>
                      <p:nvPr/>
                    </p:nvSpPr>
                    <p:spPr>
                      <a:xfrm>
                        <a:off x="10544079" y="2120034"/>
                        <a:ext cx="167910" cy="152646"/>
                      </a:xfrm>
                      <a:prstGeom prst="rect">
                        <a:avLst/>
                      </a:prstGeom>
                      <a:solidFill>
                        <a:srgbClr val="A3A3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sp>
                  <p:nvSpPr>
                    <p:cNvPr id="65" name="文本框 64">
                      <a:extLst>
                        <a:ext uri="{FF2B5EF4-FFF2-40B4-BE49-F238E27FC236}">
                          <a16:creationId xmlns:a16="http://schemas.microsoft.com/office/drawing/2014/main" id="{D9D1861A-AEFA-40CF-9866-EDBAB3C9DD3E}"/>
                        </a:ext>
                      </a:extLst>
                    </p:cNvPr>
                    <p:cNvSpPr txBox="1"/>
                    <p:nvPr/>
                  </p:nvSpPr>
                  <p:spPr>
                    <a:xfrm>
                      <a:off x="12597082" y="2417858"/>
                      <a:ext cx="541171" cy="19501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Publications</a:t>
                      </a:r>
                      <a:endParaRPr kumimoji="0" lang="zh-CN" altLang="en-US" sz="14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grpSp>
              <p:sp>
                <p:nvSpPr>
                  <p:cNvPr id="58" name="文本框 57">
                    <a:extLst>
                      <a:ext uri="{FF2B5EF4-FFF2-40B4-BE49-F238E27FC236}">
                        <a16:creationId xmlns:a16="http://schemas.microsoft.com/office/drawing/2014/main" id="{0D09467B-CA0E-417C-94EE-5A74699ED628}"/>
                      </a:ext>
                    </a:extLst>
                  </p:cNvPr>
                  <p:cNvSpPr txBox="1"/>
                  <p:nvPr/>
                </p:nvSpPr>
                <p:spPr>
                  <a:xfrm>
                    <a:off x="1004868" y="4808323"/>
                    <a:ext cx="752603" cy="4059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200" b="1" i="0" u="none" strike="noStrike" kern="1200" cap="none" spc="0" normalizeH="0" baseline="0" noProof="0" dirty="0">
                        <a:ln>
                          <a:noFill/>
                        </a:ln>
                        <a:solidFill>
                          <a:srgbClr val="A5A5A5"/>
                        </a:solidFill>
                        <a:effectLst/>
                        <a:uLnTx/>
                        <a:uFillTx/>
                        <a:latin typeface="等线" panose="020F0502020204030204"/>
                        <a:ea typeface="等线" panose="02010600030101010101" pitchFamily="2" charset="-122"/>
                        <a:cs typeface="+mn-cs"/>
                      </a:rPr>
                      <a:t>MPI</a:t>
                    </a:r>
                  </a:p>
                </p:txBody>
              </p:sp>
              <p:sp>
                <p:nvSpPr>
                  <p:cNvPr id="59" name="文本框 58">
                    <a:extLst>
                      <a:ext uri="{FF2B5EF4-FFF2-40B4-BE49-F238E27FC236}">
                        <a16:creationId xmlns:a16="http://schemas.microsoft.com/office/drawing/2014/main" id="{7969CB09-31DE-45F9-913F-1FD466009812}"/>
                      </a:ext>
                    </a:extLst>
                  </p:cNvPr>
                  <p:cNvSpPr txBox="1"/>
                  <p:nvPr/>
                </p:nvSpPr>
                <p:spPr>
                  <a:xfrm>
                    <a:off x="2017853" y="4792183"/>
                    <a:ext cx="887151" cy="4059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200" b="1" i="0" u="none" strike="noStrike" kern="1200" cap="none" spc="0" normalizeH="0" baseline="0" noProof="0" dirty="0">
                        <a:ln>
                          <a:noFill/>
                        </a:ln>
                        <a:solidFill>
                          <a:srgbClr val="4472C4"/>
                        </a:solidFill>
                        <a:effectLst/>
                        <a:uLnTx/>
                        <a:uFillTx/>
                        <a:latin typeface="等线" panose="020F0502020204030204"/>
                        <a:ea typeface="等线" panose="02010600030101010101" pitchFamily="2" charset="-122"/>
                        <a:cs typeface="+mn-cs"/>
                      </a:rPr>
                      <a:t>NOVA</a:t>
                    </a:r>
                  </a:p>
                </p:txBody>
              </p:sp>
              <p:sp>
                <p:nvSpPr>
                  <p:cNvPr id="60" name="文本框 59">
                    <a:extLst>
                      <a:ext uri="{FF2B5EF4-FFF2-40B4-BE49-F238E27FC236}">
                        <a16:creationId xmlns:a16="http://schemas.microsoft.com/office/drawing/2014/main" id="{E05F47DD-E518-429D-A32A-D15E046FFD5F}"/>
                      </a:ext>
                    </a:extLst>
                  </p:cNvPr>
                  <p:cNvSpPr txBox="1"/>
                  <p:nvPr/>
                </p:nvSpPr>
                <p:spPr>
                  <a:xfrm>
                    <a:off x="3008814" y="4768917"/>
                    <a:ext cx="1192007" cy="4059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200" b="1" i="0" u="none" strike="noStrike" kern="1200" cap="none" spc="0" normalizeH="0" baseline="0" noProof="0" dirty="0">
                        <a:ln>
                          <a:noFill/>
                        </a:ln>
                        <a:solidFill>
                          <a:srgbClr val="4472C4"/>
                        </a:solidFill>
                        <a:effectLst/>
                        <a:uLnTx/>
                        <a:uFillTx/>
                        <a:latin typeface="等线" panose="020F0502020204030204"/>
                        <a:ea typeface="等线" panose="02010600030101010101" pitchFamily="2" charset="-122"/>
                        <a:cs typeface="+mn-cs"/>
                      </a:rPr>
                      <a:t>NOMAD</a:t>
                    </a:r>
                  </a:p>
                </p:txBody>
              </p:sp>
            </p:grpSp>
            <p:sp>
              <p:nvSpPr>
                <p:cNvPr id="56" name="文本框 55">
                  <a:extLst>
                    <a:ext uri="{FF2B5EF4-FFF2-40B4-BE49-F238E27FC236}">
                      <a16:creationId xmlns:a16="http://schemas.microsoft.com/office/drawing/2014/main" id="{AD847331-0DD8-40EF-B5B8-092C489B9812}"/>
                    </a:ext>
                  </a:extLst>
                </p:cNvPr>
                <p:cNvSpPr txBox="1"/>
                <p:nvPr/>
              </p:nvSpPr>
              <p:spPr>
                <a:xfrm>
                  <a:off x="3134010" y="2543733"/>
                  <a:ext cx="475999" cy="27210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50" b="1" i="0" u="none" strike="noStrike" kern="1200" cap="none" spc="0" normalizeH="0" baseline="0" noProof="0" dirty="0">
                      <a:ln>
                        <a:noFill/>
                      </a:ln>
                      <a:solidFill>
                        <a:prstClr val="black"/>
                      </a:solidFill>
                      <a:effectLst>
                        <a:glow rad="76200">
                          <a:prstClr val="white"/>
                        </a:glow>
                        <a:outerShdw blurRad="50800" dist="38100" dir="5400000" algn="t" rotWithShape="0">
                          <a:prstClr val="black">
                            <a:alpha val="20000"/>
                          </a:prstClr>
                        </a:outerShdw>
                      </a:effectLst>
                      <a:uLnTx/>
                      <a:uFillTx/>
                      <a:latin typeface="微软雅黑" panose="020B0503020204020204" pitchFamily="34" charset="-122"/>
                      <a:ea typeface="微软雅黑" panose="020B0503020204020204" pitchFamily="34" charset="-122"/>
                      <a:cs typeface="+mn-cs"/>
                    </a:rPr>
                    <a:t>2024</a:t>
                  </a:r>
                  <a:endParaRPr kumimoji="0" lang="zh-CN" altLang="en-US" sz="1050" b="1" i="0" u="none" strike="noStrike" kern="1200" cap="none" spc="0" normalizeH="0" baseline="0" noProof="0" dirty="0">
                    <a:ln>
                      <a:noFill/>
                    </a:ln>
                    <a:solidFill>
                      <a:prstClr val="black"/>
                    </a:solidFill>
                    <a:effectLst>
                      <a:glow rad="76200">
                        <a:prstClr val="white"/>
                      </a:glow>
                      <a:outerShdw blurRad="50800" dist="38100" dir="5400000" algn="t" rotWithShape="0">
                        <a:prstClr val="black">
                          <a:alpha val="20000"/>
                        </a:prstClr>
                      </a:outerShdw>
                    </a:effectLst>
                    <a:uLnTx/>
                    <a:uFillTx/>
                    <a:latin typeface="微软雅黑" panose="020B0503020204020204" pitchFamily="34" charset="-122"/>
                    <a:ea typeface="微软雅黑" panose="020B0503020204020204" pitchFamily="34" charset="-122"/>
                    <a:cs typeface="+mn-cs"/>
                  </a:endParaRPr>
                </a:p>
              </p:txBody>
            </p:sp>
          </p:grpSp>
          <p:sp>
            <p:nvSpPr>
              <p:cNvPr id="54" name="矩形 53">
                <a:extLst>
                  <a:ext uri="{FF2B5EF4-FFF2-40B4-BE49-F238E27FC236}">
                    <a16:creationId xmlns:a16="http://schemas.microsoft.com/office/drawing/2014/main" id="{1A0FB234-360A-4A29-BB71-B477198F5C50}"/>
                  </a:ext>
                </a:extLst>
              </p:cNvPr>
              <p:cNvSpPr/>
              <p:nvPr/>
            </p:nvSpPr>
            <p:spPr>
              <a:xfrm>
                <a:off x="2856091" y="2524077"/>
                <a:ext cx="219322" cy="164132"/>
              </a:xfrm>
              <a:prstGeom prst="rect">
                <a:avLst/>
              </a:prstGeom>
              <a:solidFill>
                <a:srgbClr val="8064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sp>
          <p:nvSpPr>
            <p:cNvPr id="51" name="矩形 50">
              <a:extLst>
                <a:ext uri="{FF2B5EF4-FFF2-40B4-BE49-F238E27FC236}">
                  <a16:creationId xmlns:a16="http://schemas.microsoft.com/office/drawing/2014/main" id="{35EA6199-D61E-474D-BF1D-C78D98DEDE31}"/>
                </a:ext>
              </a:extLst>
            </p:cNvPr>
            <p:cNvSpPr/>
            <p:nvPr/>
          </p:nvSpPr>
          <p:spPr>
            <a:xfrm>
              <a:off x="5462831" y="3536504"/>
              <a:ext cx="401473" cy="240906"/>
            </a:xfrm>
            <a:prstGeom prst="rect">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52" name="文本框 51">
              <a:extLst>
                <a:ext uri="{FF2B5EF4-FFF2-40B4-BE49-F238E27FC236}">
                  <a16:creationId xmlns:a16="http://schemas.microsoft.com/office/drawing/2014/main" id="{2E9B34AA-5CC6-46A9-A5A0-3415346730BB}"/>
                </a:ext>
              </a:extLst>
            </p:cNvPr>
            <p:cNvSpPr txBox="1"/>
            <p:nvPr/>
          </p:nvSpPr>
          <p:spPr>
            <a:xfrm>
              <a:off x="5966876" y="3546830"/>
              <a:ext cx="518091"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50" b="1" i="0" u="none" strike="noStrike" kern="1200" cap="none" spc="0" normalizeH="0" baseline="0" noProof="0" dirty="0">
                  <a:ln>
                    <a:noFill/>
                  </a:ln>
                  <a:solidFill>
                    <a:prstClr val="black"/>
                  </a:solidFill>
                  <a:effectLst>
                    <a:glow rad="76200">
                      <a:prstClr val="white"/>
                    </a:glow>
                    <a:outerShdw blurRad="50800" dist="38100" dir="5400000" algn="t" rotWithShape="0">
                      <a:prstClr val="black">
                        <a:alpha val="20000"/>
                      </a:prstClr>
                    </a:outerShdw>
                  </a:effectLst>
                  <a:uLnTx/>
                  <a:uFillTx/>
                  <a:latin typeface="微软雅黑" panose="020B0503020204020204" pitchFamily="34" charset="-122"/>
                  <a:ea typeface="微软雅黑" panose="020B0503020204020204" pitchFamily="34" charset="-122"/>
                  <a:cs typeface="+mn-cs"/>
                </a:rPr>
                <a:t>2025</a:t>
              </a:r>
              <a:endParaRPr kumimoji="0" lang="zh-CN" altLang="en-US" sz="1050" b="1" i="0" u="none" strike="noStrike" kern="1200" cap="none" spc="0" normalizeH="0" baseline="0" noProof="0" dirty="0">
                <a:ln>
                  <a:noFill/>
                </a:ln>
                <a:solidFill>
                  <a:prstClr val="black"/>
                </a:solidFill>
                <a:effectLst>
                  <a:glow rad="76200">
                    <a:prstClr val="white"/>
                  </a:glow>
                  <a:outerShdw blurRad="50800" dist="38100" dir="5400000" algn="t" rotWithShape="0">
                    <a:prstClr val="black">
                      <a:alpha val="20000"/>
                    </a:prstClr>
                  </a:outerShdw>
                </a:effectLst>
                <a:uLnTx/>
                <a:uFillTx/>
                <a:latin typeface="微软雅黑" panose="020B0503020204020204" pitchFamily="34" charset="-122"/>
                <a:ea typeface="微软雅黑" panose="020B0503020204020204" pitchFamily="34" charset="-122"/>
                <a:cs typeface="+mn-cs"/>
              </a:endParaRPr>
            </a:p>
          </p:txBody>
        </p:sp>
      </p:grpSp>
      <p:sp>
        <p:nvSpPr>
          <p:cNvPr id="31" name="文本框 30">
            <a:extLst>
              <a:ext uri="{FF2B5EF4-FFF2-40B4-BE49-F238E27FC236}">
                <a16:creationId xmlns:a16="http://schemas.microsoft.com/office/drawing/2014/main" id="{1FC508A8-206B-4391-A60A-B82B7E2E3242}"/>
              </a:ext>
            </a:extLst>
          </p:cNvPr>
          <p:cNvSpPr txBox="1"/>
          <p:nvPr/>
        </p:nvSpPr>
        <p:spPr>
          <a:xfrm>
            <a:off x="536332" y="0"/>
            <a:ext cx="7543736" cy="743986"/>
          </a:xfrm>
          <a:prstGeom prst="rect">
            <a:avLst/>
          </a:prstGeom>
          <a:noFill/>
        </p:spPr>
        <p:txBody>
          <a:bodyPr wrap="square">
            <a:spAutoFit/>
          </a:bodyPr>
          <a:lstStyle/>
          <a:p>
            <a:pPr>
              <a:lnSpc>
                <a:spcPct val="150000"/>
              </a:lnSpc>
            </a:pPr>
            <a:r>
              <a:rPr lang="en-US" altLang="zh-CN" sz="3200" b="1" dirty="0">
                <a:latin typeface="Times New Roman" panose="02020603050405020304" pitchFamily="18" charset="0"/>
                <a:cs typeface="Times New Roman" panose="02020603050405020304" pitchFamily="18" charset="0"/>
              </a:rPr>
              <a:t>Scientific Highlights</a:t>
            </a:r>
          </a:p>
        </p:txBody>
      </p:sp>
      <p:graphicFrame>
        <p:nvGraphicFramePr>
          <p:cNvPr id="30" name="图表 29">
            <a:extLst>
              <a:ext uri="{FF2B5EF4-FFF2-40B4-BE49-F238E27FC236}">
                <a16:creationId xmlns:a16="http://schemas.microsoft.com/office/drawing/2014/main" id="{A985E51E-9D4B-4E43-9BD7-C74CEA438BBC}"/>
              </a:ext>
            </a:extLst>
          </p:cNvPr>
          <p:cNvGraphicFramePr/>
          <p:nvPr>
            <p:extLst>
              <p:ext uri="{D42A27DB-BD31-4B8C-83A1-F6EECF244321}">
                <p14:modId xmlns:p14="http://schemas.microsoft.com/office/powerpoint/2010/main" val="215495286"/>
              </p:ext>
            </p:extLst>
          </p:nvPr>
        </p:nvGraphicFramePr>
        <p:xfrm>
          <a:off x="216635" y="1146982"/>
          <a:ext cx="11416709" cy="3218964"/>
        </p:xfrm>
        <a:graphic>
          <a:graphicData uri="http://schemas.openxmlformats.org/drawingml/2006/chart">
            <c:chart xmlns:c="http://schemas.openxmlformats.org/drawingml/2006/chart" xmlns:r="http://schemas.openxmlformats.org/officeDocument/2006/relationships" r:id="rId4"/>
          </a:graphicData>
        </a:graphic>
      </p:graphicFrame>
      <p:sp>
        <p:nvSpPr>
          <p:cNvPr id="32" name="文本框 31">
            <a:extLst>
              <a:ext uri="{FF2B5EF4-FFF2-40B4-BE49-F238E27FC236}">
                <a16:creationId xmlns:a16="http://schemas.microsoft.com/office/drawing/2014/main" id="{7E72845C-FB3A-4C58-9877-0B7B79BF3D49}"/>
              </a:ext>
            </a:extLst>
          </p:cNvPr>
          <p:cNvSpPr txBox="1"/>
          <p:nvPr/>
        </p:nvSpPr>
        <p:spPr>
          <a:xfrm>
            <a:off x="4789144" y="993974"/>
            <a:ext cx="3217333" cy="461665"/>
          </a:xfrm>
          <a:prstGeom prst="rect">
            <a:avLst/>
          </a:prstGeom>
          <a:noFill/>
        </p:spPr>
        <p:txBody>
          <a:bodyPr wrap="square">
            <a:spAutoFit/>
          </a:bodyPr>
          <a:lstStyle/>
          <a:p>
            <a:r>
              <a:rPr lang="en-US" altLang="zh-CN" sz="2400" b="1" i="0" dirty="0">
                <a:effectLst/>
                <a:latin typeface="Times New Roman" panose="02020603050405020304" pitchFamily="18" charset="0"/>
                <a:cs typeface="Times New Roman" panose="02020603050405020304" pitchFamily="18" charset="0"/>
              </a:rPr>
              <a:t>User Publications</a:t>
            </a:r>
            <a:endParaRPr lang="zh-CN" altLang="en-US" sz="2400" b="1" dirty="0">
              <a:latin typeface="Times New Roman" panose="02020603050405020304" pitchFamily="18" charset="0"/>
              <a:cs typeface="Times New Roman" panose="02020603050405020304" pitchFamily="18" charset="0"/>
            </a:endParaRPr>
          </a:p>
        </p:txBody>
      </p:sp>
      <p:sp>
        <p:nvSpPr>
          <p:cNvPr id="33" name="文本框 32">
            <a:extLst>
              <a:ext uri="{FF2B5EF4-FFF2-40B4-BE49-F238E27FC236}">
                <a16:creationId xmlns:a16="http://schemas.microsoft.com/office/drawing/2014/main" id="{F0F02E54-B66A-45A7-AEB7-0458690918F0}"/>
              </a:ext>
            </a:extLst>
          </p:cNvPr>
          <p:cNvSpPr txBox="1"/>
          <p:nvPr/>
        </p:nvSpPr>
        <p:spPr>
          <a:xfrm>
            <a:off x="4600777" y="3544540"/>
            <a:ext cx="3216522" cy="400110"/>
          </a:xfrm>
          <a:prstGeom prst="rect">
            <a:avLst/>
          </a:prstGeom>
          <a:noFill/>
        </p:spPr>
        <p:txBody>
          <a:bodyPr wrap="none" rtlCol="0">
            <a:spAutoFit/>
          </a:bodyPr>
          <a:lstStyle/>
          <a:p>
            <a:r>
              <a:rPr lang="en-US" altLang="zh-CN" sz="2000" b="1" dirty="0">
                <a:latin typeface="Times New Roman" panose="02020603050405020304" pitchFamily="18" charset="0"/>
                <a:cs typeface="Times New Roman" panose="02020603050405020304" pitchFamily="18" charset="0"/>
              </a:rPr>
              <a:t>MPI</a:t>
            </a:r>
            <a:r>
              <a:rPr lang="en-US" altLang="zh-CN" sz="2000" dirty="0">
                <a:latin typeface="Times New Roman" panose="02020603050405020304" pitchFamily="18" charset="0"/>
                <a:cs typeface="Times New Roman" panose="02020603050405020304" pitchFamily="18" charset="0"/>
              </a:rPr>
              <a:t> vs </a:t>
            </a:r>
            <a:r>
              <a:rPr lang="en-US" altLang="zh-CN" sz="2000" b="1" dirty="0">
                <a:latin typeface="Times New Roman" panose="02020603050405020304" pitchFamily="18" charset="0"/>
                <a:cs typeface="Times New Roman" panose="02020603050405020304" pitchFamily="18" charset="0"/>
              </a:rPr>
              <a:t>NOMAS</a:t>
            </a:r>
            <a:r>
              <a:rPr lang="en-US" altLang="zh-CN" sz="2000" dirty="0">
                <a:latin typeface="Times New Roman" panose="02020603050405020304" pitchFamily="18" charset="0"/>
                <a:cs typeface="Times New Roman" panose="02020603050405020304" pitchFamily="18" charset="0"/>
              </a:rPr>
              <a:t> and </a:t>
            </a:r>
            <a:r>
              <a:rPr lang="en-US" altLang="zh-CN" sz="2000" b="1" dirty="0">
                <a:latin typeface="Times New Roman" panose="02020603050405020304" pitchFamily="18" charset="0"/>
                <a:cs typeface="Times New Roman" panose="02020603050405020304" pitchFamily="18" charset="0"/>
              </a:rPr>
              <a:t>NOVA</a:t>
            </a:r>
            <a:endParaRPr lang="zh-CN" altLang="en-US" sz="2000" b="1" dirty="0">
              <a:latin typeface="Times New Roman" panose="02020603050405020304" pitchFamily="18" charset="0"/>
              <a:cs typeface="Times New Roman" panose="02020603050405020304" pitchFamily="18" charset="0"/>
            </a:endParaRPr>
          </a:p>
        </p:txBody>
      </p:sp>
      <p:sp>
        <p:nvSpPr>
          <p:cNvPr id="34" name="文本框 33">
            <a:extLst>
              <a:ext uri="{FF2B5EF4-FFF2-40B4-BE49-F238E27FC236}">
                <a16:creationId xmlns:a16="http://schemas.microsoft.com/office/drawing/2014/main" id="{3B24D3C8-3A6D-4C56-B2CC-D04075B0C14D}"/>
              </a:ext>
            </a:extLst>
          </p:cNvPr>
          <p:cNvSpPr txBox="1"/>
          <p:nvPr/>
        </p:nvSpPr>
        <p:spPr>
          <a:xfrm>
            <a:off x="329711" y="5872216"/>
            <a:ext cx="11731660" cy="1015663"/>
          </a:xfrm>
          <a:prstGeom prst="rect">
            <a:avLst/>
          </a:prstGeom>
          <a:noFill/>
        </p:spPr>
        <p:txBody>
          <a:bodyPr wrap="square">
            <a:spAutoFit/>
          </a:bodyPr>
          <a:lstStyle/>
          <a:p>
            <a:pPr marL="342900" indent="-342900">
              <a:buFont typeface="Wingdings" panose="05000000000000000000" pitchFamily="2" charset="2"/>
              <a:buChar char="l"/>
            </a:pPr>
            <a:r>
              <a:rPr lang="en-US" altLang="zh-CN" sz="2000" b="1" dirty="0">
                <a:solidFill>
                  <a:srgbClr val="0F1115"/>
                </a:solidFill>
                <a:latin typeface="Times New Roman" panose="02020603050405020304" pitchFamily="18" charset="0"/>
                <a:cs typeface="Times New Roman" panose="02020603050405020304" pitchFamily="18" charset="0"/>
              </a:rPr>
              <a:t>From opening, the </a:t>
            </a:r>
            <a:r>
              <a:rPr lang="en-US" altLang="zh-CN" sz="2000" b="1" dirty="0">
                <a:solidFill>
                  <a:srgbClr val="0F1115"/>
                </a:solidFill>
                <a:effectLst/>
                <a:latin typeface="Times New Roman" panose="02020603050405020304" pitchFamily="18" charset="0"/>
                <a:cs typeface="Times New Roman" panose="02020603050405020304" pitchFamily="18" charset="0"/>
              </a:rPr>
              <a:t>users have been published more than  190 papers, include Nature, Science, Nature Energy, Nature Sustainability, and JACS, and so on.</a:t>
            </a:r>
          </a:p>
          <a:p>
            <a:pPr marL="342900" indent="-342900">
              <a:buFont typeface="Wingdings" panose="05000000000000000000" pitchFamily="2" charset="2"/>
              <a:buChar char="l"/>
            </a:pPr>
            <a:r>
              <a:rPr lang="en-US" altLang="zh-CN" sz="2000" b="1" dirty="0">
                <a:solidFill>
                  <a:srgbClr val="0F1115"/>
                </a:solidFill>
                <a:latin typeface="Times New Roman" panose="02020603050405020304" pitchFamily="18" charset="0"/>
                <a:cs typeface="Times New Roman" panose="02020603050405020304" pitchFamily="18" charset="0"/>
              </a:rPr>
              <a:t>The number of published papers increases year by year.</a:t>
            </a:r>
            <a:endParaRPr lang="zh-CN" altLang="en-US" sz="2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345499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A3C0EB90-18AB-421F-8928-1731D4AAC5C0}"/>
              </a:ext>
            </a:extLst>
          </p:cNvPr>
          <p:cNvPicPr>
            <a:picLocks noChangeAspect="1"/>
          </p:cNvPicPr>
          <p:nvPr/>
        </p:nvPicPr>
        <p:blipFill rotWithShape="1">
          <a:blip r:embed="rId3"/>
          <a:srcRect r="29965"/>
          <a:stretch/>
        </p:blipFill>
        <p:spPr>
          <a:xfrm>
            <a:off x="7141588" y="1091682"/>
            <a:ext cx="4348759" cy="5379840"/>
          </a:xfrm>
          <a:prstGeom prst="rect">
            <a:avLst/>
          </a:prstGeom>
        </p:spPr>
      </p:pic>
      <p:sp>
        <p:nvSpPr>
          <p:cNvPr id="39" name="文本框 38">
            <a:extLst>
              <a:ext uri="{FF2B5EF4-FFF2-40B4-BE49-F238E27FC236}">
                <a16:creationId xmlns:a16="http://schemas.microsoft.com/office/drawing/2014/main" id="{62CBD719-F19D-4315-B9CB-8995806C17D6}"/>
              </a:ext>
            </a:extLst>
          </p:cNvPr>
          <p:cNvSpPr txBox="1"/>
          <p:nvPr/>
        </p:nvSpPr>
        <p:spPr>
          <a:xfrm>
            <a:off x="415027" y="1000877"/>
            <a:ext cx="9948174" cy="461665"/>
          </a:xfrm>
          <a:prstGeom prst="rect">
            <a:avLst/>
          </a:prstGeom>
          <a:noFill/>
        </p:spPr>
        <p:txBody>
          <a:bodyPr wrap="square" rtlCol="0">
            <a:spAutoFit/>
          </a:bodyPr>
          <a:lstStyle/>
          <a:p>
            <a:pPr marL="285750" indent="-285750">
              <a:buFont typeface="Wingdings" panose="05000000000000000000" pitchFamily="2" charset="2"/>
              <a:buChar char="p"/>
            </a:pPr>
            <a:r>
              <a:rPr lang="en-US" altLang="zh-CN" sz="2400" b="1" dirty="0">
                <a:cs typeface="+mn-ea"/>
                <a:sym typeface="+mn-lt"/>
              </a:rPr>
              <a:t>Long-range ordered porous carbons (LOPC) produced from C</a:t>
            </a:r>
            <a:r>
              <a:rPr lang="en-US" altLang="zh-CN" sz="2400" b="1" baseline="-25000" dirty="0">
                <a:cs typeface="+mn-ea"/>
                <a:sym typeface="+mn-lt"/>
              </a:rPr>
              <a:t>60</a:t>
            </a:r>
            <a:endParaRPr lang="zh-CN" altLang="en-US" sz="2400" b="1" baseline="-25000" dirty="0">
              <a:cs typeface="+mn-ea"/>
              <a:sym typeface="+mn-lt"/>
            </a:endParaRPr>
          </a:p>
        </p:txBody>
      </p:sp>
      <p:sp>
        <p:nvSpPr>
          <p:cNvPr id="22" name="矩形 21">
            <a:extLst>
              <a:ext uri="{FF2B5EF4-FFF2-40B4-BE49-F238E27FC236}">
                <a16:creationId xmlns:a16="http://schemas.microsoft.com/office/drawing/2014/main" id="{F90D5A2A-D9D8-4517-91CA-0EFCE1F0F548}"/>
              </a:ext>
            </a:extLst>
          </p:cNvPr>
          <p:cNvSpPr/>
          <p:nvPr/>
        </p:nvSpPr>
        <p:spPr>
          <a:xfrm>
            <a:off x="9575480" y="6320730"/>
            <a:ext cx="2899549" cy="458074"/>
          </a:xfrm>
          <a:prstGeom prst="rect">
            <a:avLst/>
          </a:prstGeom>
        </p:spPr>
        <p:txBody>
          <a:bodyPr wrap="square">
            <a:spAutoFit/>
          </a:bodyPr>
          <a:lstStyle/>
          <a:p>
            <a:pPr>
              <a:lnSpc>
                <a:spcPct val="150000"/>
              </a:lnSpc>
            </a:pPr>
            <a:r>
              <a:rPr lang="en-US" altLang="zh-CN" b="1" dirty="0">
                <a:cs typeface="+mn-ea"/>
                <a:sym typeface="+mn-lt"/>
              </a:rPr>
              <a:t>Nature 2023, 614, 95</a:t>
            </a:r>
            <a:endParaRPr lang="zh-CN" altLang="en-US" b="1" dirty="0">
              <a:solidFill>
                <a:srgbClr val="333399"/>
              </a:solidFill>
              <a:cs typeface="+mn-ea"/>
              <a:sym typeface="+mn-lt"/>
            </a:endParaRPr>
          </a:p>
        </p:txBody>
      </p:sp>
      <p:sp>
        <p:nvSpPr>
          <p:cNvPr id="24" name="文本框 23">
            <a:extLst>
              <a:ext uri="{FF2B5EF4-FFF2-40B4-BE49-F238E27FC236}">
                <a16:creationId xmlns:a16="http://schemas.microsoft.com/office/drawing/2014/main" id="{58A35FF6-5DB6-44DE-9B38-3CACE4E59D8A}"/>
              </a:ext>
            </a:extLst>
          </p:cNvPr>
          <p:cNvSpPr txBox="1"/>
          <p:nvPr/>
        </p:nvSpPr>
        <p:spPr>
          <a:xfrm>
            <a:off x="701653" y="24104"/>
            <a:ext cx="7404791" cy="743986"/>
          </a:xfrm>
          <a:prstGeom prst="rect">
            <a:avLst/>
          </a:prstGeom>
          <a:noFill/>
        </p:spPr>
        <p:txBody>
          <a:bodyPr wrap="square">
            <a:spAutoFit/>
          </a:bodyPr>
          <a:lstStyle/>
          <a:p>
            <a:pPr>
              <a:lnSpc>
                <a:spcPct val="150000"/>
              </a:lnSpc>
            </a:pPr>
            <a:r>
              <a:rPr lang="en-US" altLang="zh-CN" sz="3200" b="1" dirty="0">
                <a:latin typeface="Times New Roman" panose="02020603050405020304" pitchFamily="18" charset="0"/>
                <a:cs typeface="Times New Roman" panose="02020603050405020304" pitchFamily="18" charset="0"/>
              </a:rPr>
              <a:t>Scientific Highlights</a:t>
            </a:r>
          </a:p>
        </p:txBody>
      </p:sp>
      <p:sp>
        <p:nvSpPr>
          <p:cNvPr id="21" name="文本框 20">
            <a:extLst>
              <a:ext uri="{FF2B5EF4-FFF2-40B4-BE49-F238E27FC236}">
                <a16:creationId xmlns:a16="http://schemas.microsoft.com/office/drawing/2014/main" id="{AF723D2B-7B3E-4CF9-BFFB-478E5C67786F}"/>
              </a:ext>
            </a:extLst>
          </p:cNvPr>
          <p:cNvSpPr txBox="1"/>
          <p:nvPr/>
        </p:nvSpPr>
        <p:spPr>
          <a:xfrm>
            <a:off x="538077" y="1845023"/>
            <a:ext cx="6237110" cy="2862322"/>
          </a:xfrm>
          <a:prstGeom prst="rect">
            <a:avLst/>
          </a:prstGeom>
          <a:noFill/>
        </p:spPr>
        <p:txBody>
          <a:bodyPr wrap="square">
            <a:spAutoFit/>
          </a:bodyPr>
          <a:lstStyle/>
          <a:p>
            <a:pPr marL="285750" indent="-285750" algn="just">
              <a:buFont typeface="Wingdings" panose="05000000000000000000" pitchFamily="2" charset="2"/>
              <a:buChar char="l"/>
            </a:pPr>
            <a:r>
              <a:rPr lang="en-US" altLang="zh-CN" dirty="0"/>
              <a:t>This research reports the gram-scale synthesis of a new type of carbon material, LOPC.</a:t>
            </a:r>
          </a:p>
          <a:p>
            <a:pPr marL="285750" indent="-285750" algn="just">
              <a:buFont typeface="Wingdings" panose="05000000000000000000" pitchFamily="2" charset="2"/>
              <a:buChar char="l"/>
            </a:pPr>
            <a:endParaRPr lang="en-US" altLang="zh-CN" dirty="0"/>
          </a:p>
          <a:p>
            <a:pPr marL="285750" indent="-285750" algn="just">
              <a:buFont typeface="Wingdings" panose="05000000000000000000" pitchFamily="2" charset="2"/>
              <a:buChar char="l"/>
            </a:pPr>
            <a:r>
              <a:rPr lang="en-US" altLang="zh-CN" dirty="0"/>
              <a:t>The </a:t>
            </a:r>
            <a:r>
              <a:rPr lang="en-US" altLang="zh-CN" dirty="0" err="1"/>
              <a:t>nPDF</a:t>
            </a:r>
            <a:r>
              <a:rPr lang="en-US" altLang="zh-CN" dirty="0"/>
              <a:t> was used to characterized the atomic-scale structure of the long-range ordered porous carbon (LOPC)</a:t>
            </a:r>
            <a:endParaRPr lang="zh-CN" altLang="en-US" dirty="0"/>
          </a:p>
          <a:p>
            <a:pPr algn="just"/>
            <a:endParaRPr lang="en-US" altLang="zh-CN" dirty="0"/>
          </a:p>
          <a:p>
            <a:pPr marL="285750" indent="-285750" algn="just">
              <a:buFont typeface="Wingdings" panose="05000000000000000000" pitchFamily="2" charset="2"/>
              <a:buChar char="l"/>
            </a:pPr>
            <a:r>
              <a:rPr lang="en-US" altLang="zh-CN" dirty="0"/>
              <a:t>LOPC exhibited vanishing peaks due to significant disorder, whereas the C₆₀ polymer crystal retained more peaks, consistent with its more ordered structure.</a:t>
            </a:r>
          </a:p>
        </p:txBody>
      </p:sp>
      <p:sp>
        <p:nvSpPr>
          <p:cNvPr id="23" name="文本框 22">
            <a:extLst>
              <a:ext uri="{FF2B5EF4-FFF2-40B4-BE49-F238E27FC236}">
                <a16:creationId xmlns:a16="http://schemas.microsoft.com/office/drawing/2014/main" id="{2ACE4912-22EF-4B7C-9E5C-BFAEC35434C2}"/>
              </a:ext>
            </a:extLst>
          </p:cNvPr>
          <p:cNvSpPr txBox="1"/>
          <p:nvPr/>
        </p:nvSpPr>
        <p:spPr>
          <a:xfrm>
            <a:off x="280287" y="5426381"/>
            <a:ext cx="6752691" cy="1323439"/>
          </a:xfrm>
          <a:prstGeom prst="rect">
            <a:avLst/>
          </a:prstGeom>
          <a:noFill/>
        </p:spPr>
        <p:txBody>
          <a:bodyPr wrap="square">
            <a:spAutoFit/>
          </a:bodyPr>
          <a:lstStyle/>
          <a:p>
            <a:pPr algn="just"/>
            <a:r>
              <a:rPr lang="en-US" altLang="zh-CN" sz="2000" b="1" dirty="0">
                <a:latin typeface="Times New Roman" panose="02020603050405020304" pitchFamily="18" charset="0"/>
                <a:cs typeface="Times New Roman" panose="02020603050405020304" pitchFamily="18" charset="0"/>
              </a:rPr>
              <a:t>Neutron total scattering provided crucial local structural information that complemented other techniques like XRD and TEM in confirming the unique, disordered yet long-range ordered nature of LOPC.</a:t>
            </a:r>
          </a:p>
        </p:txBody>
      </p:sp>
    </p:spTree>
    <p:extLst>
      <p:ext uri="{BB962C8B-B14F-4D97-AF65-F5344CB8AC3E}">
        <p14:creationId xmlns:p14="http://schemas.microsoft.com/office/powerpoint/2010/main" val="5431736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a:extLst>
              <a:ext uri="{FF2B5EF4-FFF2-40B4-BE49-F238E27FC236}">
                <a16:creationId xmlns:a16="http://schemas.microsoft.com/office/drawing/2014/main" id="{A3769DD1-9CE4-4AB5-9FBE-812C4918E9F4}"/>
              </a:ext>
            </a:extLst>
          </p:cNvPr>
          <p:cNvSpPr txBox="1"/>
          <p:nvPr/>
        </p:nvSpPr>
        <p:spPr>
          <a:xfrm>
            <a:off x="279917" y="1069598"/>
            <a:ext cx="7725747" cy="461665"/>
          </a:xfrm>
          <a:prstGeom prst="rect">
            <a:avLst/>
          </a:prstGeom>
          <a:noFill/>
        </p:spPr>
        <p:txBody>
          <a:bodyPr wrap="square">
            <a:spAutoFit/>
          </a:bodyPr>
          <a:lstStyle/>
          <a:p>
            <a:pPr marL="285750" indent="-285750">
              <a:buFont typeface="Wingdings" panose="05000000000000000000" pitchFamily="2" charset="2"/>
              <a:buChar char="p"/>
            </a:pPr>
            <a:r>
              <a:rPr lang="en-US" altLang="zh-CN" sz="2400" b="1" dirty="0">
                <a:latin typeface="Times New Roman" panose="02020603050405020304" pitchFamily="18" charset="0"/>
                <a:ea typeface="微软雅黑" panose="020B0503020204020204" pitchFamily="34" charset="-122"/>
                <a:cs typeface="Times New Roman" panose="02020603050405020304" pitchFamily="18" charset="0"/>
              </a:rPr>
              <a:t>Decoupling the air sensitivity of Na-layered oxides</a:t>
            </a:r>
            <a:endParaRPr lang="zh-CN" altLang="en-US" sz="2400" b="1" dirty="0">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8" name="图片 7">
            <a:extLst>
              <a:ext uri="{FF2B5EF4-FFF2-40B4-BE49-F238E27FC236}">
                <a16:creationId xmlns:a16="http://schemas.microsoft.com/office/drawing/2014/main" id="{252A7088-3293-4BD2-B930-272D5B66D64B}"/>
              </a:ext>
            </a:extLst>
          </p:cNvPr>
          <p:cNvPicPr>
            <a:picLocks noChangeAspect="1"/>
          </p:cNvPicPr>
          <p:nvPr/>
        </p:nvPicPr>
        <p:blipFill>
          <a:blip r:embed="rId3"/>
          <a:stretch>
            <a:fillRect/>
          </a:stretch>
        </p:blipFill>
        <p:spPr>
          <a:xfrm>
            <a:off x="279917" y="1700319"/>
            <a:ext cx="3508310" cy="3561646"/>
          </a:xfrm>
          <a:prstGeom prst="rect">
            <a:avLst/>
          </a:prstGeom>
        </p:spPr>
      </p:pic>
      <p:grpSp>
        <p:nvGrpSpPr>
          <p:cNvPr id="13" name="组合 12">
            <a:extLst>
              <a:ext uri="{FF2B5EF4-FFF2-40B4-BE49-F238E27FC236}">
                <a16:creationId xmlns:a16="http://schemas.microsoft.com/office/drawing/2014/main" id="{14DFE17C-0762-48BE-A5BB-1DDF7419B833}"/>
              </a:ext>
            </a:extLst>
          </p:cNvPr>
          <p:cNvGrpSpPr/>
          <p:nvPr/>
        </p:nvGrpSpPr>
        <p:grpSpPr>
          <a:xfrm>
            <a:off x="3806985" y="1517152"/>
            <a:ext cx="8181474" cy="4009711"/>
            <a:chOff x="3845269" y="1667879"/>
            <a:chExt cx="8181474" cy="4009711"/>
          </a:xfrm>
        </p:grpSpPr>
        <p:pic>
          <p:nvPicPr>
            <p:cNvPr id="4" name="图片 3">
              <a:extLst>
                <a:ext uri="{FF2B5EF4-FFF2-40B4-BE49-F238E27FC236}">
                  <a16:creationId xmlns:a16="http://schemas.microsoft.com/office/drawing/2014/main" id="{26C61DC0-E455-41C2-ABEA-F3036CC6AA9B}"/>
                </a:ext>
              </a:extLst>
            </p:cNvPr>
            <p:cNvPicPr>
              <a:picLocks noChangeAspect="1"/>
            </p:cNvPicPr>
            <p:nvPr/>
          </p:nvPicPr>
          <p:blipFill>
            <a:blip r:embed="rId4"/>
            <a:stretch>
              <a:fillRect/>
            </a:stretch>
          </p:blipFill>
          <p:spPr>
            <a:xfrm>
              <a:off x="3845269" y="1723863"/>
              <a:ext cx="8181474" cy="3953727"/>
            </a:xfrm>
            <a:prstGeom prst="rect">
              <a:avLst/>
            </a:prstGeom>
          </p:spPr>
        </p:pic>
        <p:sp>
          <p:nvSpPr>
            <p:cNvPr id="11" name="矩形 10">
              <a:extLst>
                <a:ext uri="{FF2B5EF4-FFF2-40B4-BE49-F238E27FC236}">
                  <a16:creationId xmlns:a16="http://schemas.microsoft.com/office/drawing/2014/main" id="{0FAC393C-3EDA-4AB1-9EBE-E399B99EA484}"/>
                </a:ext>
              </a:extLst>
            </p:cNvPr>
            <p:cNvSpPr/>
            <p:nvPr/>
          </p:nvSpPr>
          <p:spPr>
            <a:xfrm>
              <a:off x="3845269" y="1723863"/>
              <a:ext cx="194886" cy="29154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31EEE93A-3543-4520-B3EE-E06427AB6FE9}"/>
                </a:ext>
              </a:extLst>
            </p:cNvPr>
            <p:cNvSpPr/>
            <p:nvPr/>
          </p:nvSpPr>
          <p:spPr>
            <a:xfrm>
              <a:off x="8054404" y="1667879"/>
              <a:ext cx="194886" cy="29154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5" name="文本框 14">
            <a:extLst>
              <a:ext uri="{FF2B5EF4-FFF2-40B4-BE49-F238E27FC236}">
                <a16:creationId xmlns:a16="http://schemas.microsoft.com/office/drawing/2014/main" id="{953BFB05-678F-4FFF-B810-53D0808AEA17}"/>
              </a:ext>
            </a:extLst>
          </p:cNvPr>
          <p:cNvSpPr txBox="1"/>
          <p:nvPr/>
        </p:nvSpPr>
        <p:spPr>
          <a:xfrm>
            <a:off x="9150349" y="6488668"/>
            <a:ext cx="2959021" cy="369332"/>
          </a:xfrm>
          <a:prstGeom prst="rect">
            <a:avLst/>
          </a:prstGeom>
          <a:noFill/>
        </p:spPr>
        <p:txBody>
          <a:bodyPr wrap="square">
            <a:spAutoFit/>
          </a:bodyPr>
          <a:lstStyle/>
          <a:p>
            <a:r>
              <a:rPr lang="fr-FR" altLang="zh-CN" b="1" dirty="0">
                <a:latin typeface="Times New Roman" panose="02020603050405020304" pitchFamily="18" charset="0"/>
                <a:cs typeface="Times New Roman" panose="02020603050405020304" pitchFamily="18" charset="0"/>
              </a:rPr>
              <a:t>Science 385, 744–752 (2024)</a:t>
            </a:r>
            <a:endParaRPr lang="zh-CN" altLang="en-US" b="1" dirty="0">
              <a:latin typeface="Times New Roman" panose="02020603050405020304" pitchFamily="18" charset="0"/>
              <a:cs typeface="Times New Roman" panose="02020603050405020304" pitchFamily="18" charset="0"/>
            </a:endParaRPr>
          </a:p>
        </p:txBody>
      </p:sp>
      <p:sp>
        <p:nvSpPr>
          <p:cNvPr id="14" name="文本框 13">
            <a:extLst>
              <a:ext uri="{FF2B5EF4-FFF2-40B4-BE49-F238E27FC236}">
                <a16:creationId xmlns:a16="http://schemas.microsoft.com/office/drawing/2014/main" id="{EBED48EE-C5BD-47FB-BA76-832FD6BD5019}"/>
              </a:ext>
            </a:extLst>
          </p:cNvPr>
          <p:cNvSpPr txBox="1"/>
          <p:nvPr/>
        </p:nvSpPr>
        <p:spPr>
          <a:xfrm>
            <a:off x="701653" y="24104"/>
            <a:ext cx="7404791" cy="743986"/>
          </a:xfrm>
          <a:prstGeom prst="rect">
            <a:avLst/>
          </a:prstGeom>
          <a:noFill/>
        </p:spPr>
        <p:txBody>
          <a:bodyPr wrap="square">
            <a:spAutoFit/>
          </a:bodyPr>
          <a:lstStyle/>
          <a:p>
            <a:pPr>
              <a:lnSpc>
                <a:spcPct val="150000"/>
              </a:lnSpc>
            </a:pPr>
            <a:r>
              <a:rPr lang="en-US" altLang="zh-CN" sz="3200" b="1" dirty="0">
                <a:latin typeface="Times New Roman" panose="02020603050405020304" pitchFamily="18" charset="0"/>
                <a:cs typeface="Times New Roman" panose="02020603050405020304" pitchFamily="18" charset="0"/>
              </a:rPr>
              <a:t>Scientific Highlights</a:t>
            </a:r>
          </a:p>
        </p:txBody>
      </p:sp>
      <p:sp>
        <p:nvSpPr>
          <p:cNvPr id="16" name="文本框 15">
            <a:extLst>
              <a:ext uri="{FF2B5EF4-FFF2-40B4-BE49-F238E27FC236}">
                <a16:creationId xmlns:a16="http://schemas.microsoft.com/office/drawing/2014/main" id="{6782F8EB-3C08-4AFB-917A-503CC6D9617C}"/>
              </a:ext>
            </a:extLst>
          </p:cNvPr>
          <p:cNvSpPr txBox="1"/>
          <p:nvPr/>
        </p:nvSpPr>
        <p:spPr>
          <a:xfrm>
            <a:off x="46116" y="5701669"/>
            <a:ext cx="12026743" cy="1015663"/>
          </a:xfrm>
          <a:prstGeom prst="rect">
            <a:avLst/>
          </a:prstGeom>
          <a:noFill/>
        </p:spPr>
        <p:txBody>
          <a:bodyPr wrap="square">
            <a:spAutoFit/>
          </a:bodyPr>
          <a:lstStyle/>
          <a:p>
            <a:pPr algn="just"/>
            <a:r>
              <a:rPr lang="en-US" altLang="zh-CN" sz="2000" b="1" dirty="0">
                <a:latin typeface="Times New Roman" panose="02020603050405020304" pitchFamily="18" charset="0"/>
                <a:cs typeface="Times New Roman" panose="02020603050405020304" pitchFamily="18" charset="0"/>
              </a:rPr>
              <a:t>NPD and </a:t>
            </a:r>
            <a:r>
              <a:rPr lang="en-US" altLang="zh-CN" sz="2000" b="1" dirty="0" err="1">
                <a:latin typeface="Times New Roman" panose="02020603050405020304" pitchFamily="18" charset="0"/>
                <a:cs typeface="Times New Roman" panose="02020603050405020304" pitchFamily="18" charset="0"/>
              </a:rPr>
              <a:t>nPDF</a:t>
            </a:r>
            <a:r>
              <a:rPr lang="en-US" altLang="zh-CN" sz="2000" b="1" dirty="0">
                <a:latin typeface="Times New Roman" panose="02020603050405020304" pitchFamily="18" charset="0"/>
                <a:cs typeface="Times New Roman" panose="02020603050405020304" pitchFamily="18" charset="0"/>
              </a:rPr>
              <a:t> confirmed that during acid degradation, protons intercalate into the tetrahedral sites of sodium-layered oxides, thereby providing key bulk structural evidence for revealing the degradation mechanism.</a:t>
            </a:r>
            <a:endParaRPr lang="zh-CN" altLang="en-US" sz="2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3176867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4B4F6010-516A-4454-AB35-6D7218730BB9}"/>
              </a:ext>
            </a:extLst>
          </p:cNvPr>
          <p:cNvSpPr txBox="1"/>
          <p:nvPr/>
        </p:nvSpPr>
        <p:spPr>
          <a:xfrm>
            <a:off x="701653" y="24104"/>
            <a:ext cx="7404791" cy="743986"/>
          </a:xfrm>
          <a:prstGeom prst="rect">
            <a:avLst/>
          </a:prstGeom>
          <a:noFill/>
        </p:spPr>
        <p:txBody>
          <a:bodyPr wrap="square">
            <a:spAutoFit/>
          </a:bodyPr>
          <a:lstStyle/>
          <a:p>
            <a:pPr>
              <a:lnSpc>
                <a:spcPct val="150000"/>
              </a:lnSpc>
            </a:pPr>
            <a:r>
              <a:rPr lang="en-US" altLang="zh-CN" sz="3200" b="1" dirty="0">
                <a:latin typeface="Times New Roman" panose="02020603050405020304" pitchFamily="18" charset="0"/>
                <a:cs typeface="Times New Roman" panose="02020603050405020304" pitchFamily="18" charset="0"/>
              </a:rPr>
              <a:t>Scientific Highlights</a:t>
            </a:r>
          </a:p>
        </p:txBody>
      </p:sp>
      <p:sp>
        <p:nvSpPr>
          <p:cNvPr id="3" name="文本框 2">
            <a:extLst>
              <a:ext uri="{FF2B5EF4-FFF2-40B4-BE49-F238E27FC236}">
                <a16:creationId xmlns:a16="http://schemas.microsoft.com/office/drawing/2014/main" id="{4C06F6CD-0167-47DF-AB71-1AE431E8D53C}"/>
              </a:ext>
            </a:extLst>
          </p:cNvPr>
          <p:cNvSpPr txBox="1"/>
          <p:nvPr/>
        </p:nvSpPr>
        <p:spPr>
          <a:xfrm>
            <a:off x="279917" y="1069598"/>
            <a:ext cx="8503598" cy="461665"/>
          </a:xfrm>
          <a:prstGeom prst="rect">
            <a:avLst/>
          </a:prstGeom>
          <a:noFill/>
        </p:spPr>
        <p:txBody>
          <a:bodyPr wrap="square">
            <a:spAutoFit/>
          </a:bodyPr>
          <a:lstStyle/>
          <a:p>
            <a:pPr marL="285750" indent="-285750">
              <a:buFont typeface="Wingdings" panose="05000000000000000000" pitchFamily="2" charset="2"/>
              <a:buChar char="p"/>
            </a:pPr>
            <a:r>
              <a:rPr lang="en-US" altLang="zh-CN" sz="2400" b="1" dirty="0">
                <a:latin typeface="Times New Roman" panose="02020603050405020304" pitchFamily="18" charset="0"/>
                <a:ea typeface="微软雅黑" panose="020B0503020204020204" pitchFamily="34" charset="-122"/>
                <a:cs typeface="Times New Roman" panose="02020603050405020304" pitchFamily="18" charset="0"/>
              </a:rPr>
              <a:t>Hydroxy-induced cobalt oxides for syngas to light olefins</a:t>
            </a:r>
            <a:endParaRPr lang="zh-CN" altLang="en-US" sz="2400" b="1" dirty="0">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5" name="图片 4">
            <a:extLst>
              <a:ext uri="{FF2B5EF4-FFF2-40B4-BE49-F238E27FC236}">
                <a16:creationId xmlns:a16="http://schemas.microsoft.com/office/drawing/2014/main" id="{AAF6C9C3-B4D9-409C-B699-ADCD4A82309C}"/>
              </a:ext>
            </a:extLst>
          </p:cNvPr>
          <p:cNvPicPr>
            <a:picLocks noChangeAspect="1"/>
          </p:cNvPicPr>
          <p:nvPr/>
        </p:nvPicPr>
        <p:blipFill>
          <a:blip r:embed="rId3"/>
          <a:stretch>
            <a:fillRect/>
          </a:stretch>
        </p:blipFill>
        <p:spPr>
          <a:xfrm>
            <a:off x="6096000" y="1758709"/>
            <a:ext cx="4753818" cy="3892189"/>
          </a:xfrm>
          <a:prstGeom prst="rect">
            <a:avLst/>
          </a:prstGeom>
        </p:spPr>
      </p:pic>
      <p:pic>
        <p:nvPicPr>
          <p:cNvPr id="7" name="图片 6">
            <a:extLst>
              <a:ext uri="{FF2B5EF4-FFF2-40B4-BE49-F238E27FC236}">
                <a16:creationId xmlns:a16="http://schemas.microsoft.com/office/drawing/2014/main" id="{60585EF4-6680-4F6D-8FD7-DE8D075A8BA4}"/>
              </a:ext>
            </a:extLst>
          </p:cNvPr>
          <p:cNvPicPr>
            <a:picLocks noChangeAspect="1"/>
          </p:cNvPicPr>
          <p:nvPr/>
        </p:nvPicPr>
        <p:blipFill>
          <a:blip r:embed="rId4"/>
          <a:stretch>
            <a:fillRect/>
          </a:stretch>
        </p:blipFill>
        <p:spPr>
          <a:xfrm>
            <a:off x="1161560" y="1758709"/>
            <a:ext cx="4753818" cy="3722024"/>
          </a:xfrm>
          <a:prstGeom prst="rect">
            <a:avLst/>
          </a:prstGeom>
        </p:spPr>
      </p:pic>
      <p:sp>
        <p:nvSpPr>
          <p:cNvPr id="8" name="文本框 7">
            <a:extLst>
              <a:ext uri="{FF2B5EF4-FFF2-40B4-BE49-F238E27FC236}">
                <a16:creationId xmlns:a16="http://schemas.microsoft.com/office/drawing/2014/main" id="{A6CEC04D-0C50-4F58-8259-CDD6F7A6DFD6}"/>
              </a:ext>
            </a:extLst>
          </p:cNvPr>
          <p:cNvSpPr txBox="1"/>
          <p:nvPr/>
        </p:nvSpPr>
        <p:spPr>
          <a:xfrm>
            <a:off x="202698" y="5525488"/>
            <a:ext cx="11713580" cy="1015663"/>
          </a:xfrm>
          <a:prstGeom prst="rect">
            <a:avLst/>
          </a:prstGeom>
          <a:noFill/>
        </p:spPr>
        <p:txBody>
          <a:bodyPr wrap="square">
            <a:spAutoFit/>
          </a:bodyPr>
          <a:lstStyle/>
          <a:p>
            <a:pPr algn="just"/>
            <a:r>
              <a:rPr lang="en-US" altLang="zh-CN" sz="2000" b="1" dirty="0">
                <a:latin typeface="Times New Roman" panose="02020603050405020304" pitchFamily="18" charset="0"/>
                <a:cs typeface="Times New Roman" panose="02020603050405020304" pitchFamily="18" charset="0"/>
              </a:rPr>
              <a:t>Neutron diffraction was used to provide precise information on the crystal structure (particularly symmetry) and phase composition of the catalyst's active phases, which is crucial for understanding how the hydrophilic promotion strategy alters the catalyst structure and enhances performance.</a:t>
            </a:r>
            <a:endParaRPr lang="zh-CN" altLang="en-US" sz="2000" b="1" dirty="0">
              <a:latin typeface="Times New Roman" panose="02020603050405020304" pitchFamily="18" charset="0"/>
              <a:cs typeface="Times New Roman" panose="02020603050405020304" pitchFamily="18" charset="0"/>
            </a:endParaRPr>
          </a:p>
        </p:txBody>
      </p:sp>
      <p:sp>
        <p:nvSpPr>
          <p:cNvPr id="9" name="文本框 8">
            <a:extLst>
              <a:ext uri="{FF2B5EF4-FFF2-40B4-BE49-F238E27FC236}">
                <a16:creationId xmlns:a16="http://schemas.microsoft.com/office/drawing/2014/main" id="{F231CA71-03EA-48FB-B2AB-D3FB86B2DB02}"/>
              </a:ext>
            </a:extLst>
          </p:cNvPr>
          <p:cNvSpPr txBox="1"/>
          <p:nvPr/>
        </p:nvSpPr>
        <p:spPr>
          <a:xfrm>
            <a:off x="9516941" y="6488668"/>
            <a:ext cx="2675059" cy="369332"/>
          </a:xfrm>
          <a:prstGeom prst="rect">
            <a:avLst/>
          </a:prstGeom>
          <a:noFill/>
        </p:spPr>
        <p:txBody>
          <a:bodyPr wrap="square">
            <a:spAutoFit/>
          </a:bodyPr>
          <a:lstStyle/>
          <a:p>
            <a:r>
              <a:rPr lang="en-US" altLang="zh-CN" b="0" i="0" dirty="0">
                <a:solidFill>
                  <a:srgbClr val="222222"/>
                </a:solidFill>
                <a:effectLst/>
                <a:latin typeface="-apple-system"/>
              </a:rPr>
              <a:t> </a:t>
            </a:r>
            <a:r>
              <a:rPr lang="en-US" altLang="zh-CN" b="1" kern="100" dirty="0">
                <a:latin typeface="Times New Roman" panose="02020603050405020304" pitchFamily="18" charset="0"/>
                <a:cs typeface="Times New Roman" panose="02020603050405020304" pitchFamily="18" charset="0"/>
              </a:rPr>
              <a:t>Nature 652, 89–95 (2026)</a:t>
            </a:r>
            <a:endParaRPr lang="zh-CN" altLang="en-US" b="1" kern="1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429133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3">
            <a:extLst>
              <a:ext uri="{FF2B5EF4-FFF2-40B4-BE49-F238E27FC236}">
                <a16:creationId xmlns:a16="http://schemas.microsoft.com/office/drawing/2014/main" id="{DA39FBDF-15C6-4C38-B8BA-37117488246B}"/>
              </a:ext>
            </a:extLst>
          </p:cNvPr>
          <p:cNvSpPr txBox="1">
            <a:spLocks/>
          </p:cNvSpPr>
          <p:nvPr/>
        </p:nvSpPr>
        <p:spPr>
          <a:xfrm>
            <a:off x="609600" y="174366"/>
            <a:ext cx="9175768" cy="575937"/>
          </a:xfrm>
          <a:prstGeom prst="rect">
            <a:avLst/>
          </a:prstGeom>
        </p:spPr>
        <p:txBody>
          <a:bodyPr/>
          <a:lstStyle>
            <a:lvl1pPr algn="ctr" rtl="0" eaLnBrk="1" fontAlgn="base" hangingPunct="1">
              <a:spcBef>
                <a:spcPct val="0"/>
              </a:spcBef>
              <a:spcAft>
                <a:spcPct val="0"/>
              </a:spcAft>
              <a:defRPr sz="4887" kern="1200">
                <a:solidFill>
                  <a:schemeClr val="tx1"/>
                </a:solidFill>
                <a:latin typeface="+mj-lt"/>
                <a:ea typeface="+mj-ea"/>
                <a:cs typeface="+mj-cs"/>
              </a:defRPr>
            </a:lvl1pPr>
            <a:lvl2pPr algn="ctr" rtl="0" eaLnBrk="1" fontAlgn="base" hangingPunct="1">
              <a:spcBef>
                <a:spcPct val="0"/>
              </a:spcBef>
              <a:spcAft>
                <a:spcPct val="0"/>
              </a:spcAft>
              <a:defRPr sz="4887">
                <a:solidFill>
                  <a:schemeClr val="tx1"/>
                </a:solidFill>
                <a:latin typeface="Calibri" panose="020F0502020204030204" pitchFamily="34" charset="0"/>
                <a:ea typeface="宋体" panose="02010600030101010101" pitchFamily="2" charset="-122"/>
              </a:defRPr>
            </a:lvl2pPr>
            <a:lvl3pPr algn="ctr" rtl="0" eaLnBrk="1" fontAlgn="base" hangingPunct="1">
              <a:spcBef>
                <a:spcPct val="0"/>
              </a:spcBef>
              <a:spcAft>
                <a:spcPct val="0"/>
              </a:spcAft>
              <a:defRPr sz="4887">
                <a:solidFill>
                  <a:schemeClr val="tx1"/>
                </a:solidFill>
                <a:latin typeface="Calibri" panose="020F0502020204030204" pitchFamily="34" charset="0"/>
                <a:ea typeface="宋体" panose="02010600030101010101" pitchFamily="2" charset="-122"/>
              </a:defRPr>
            </a:lvl3pPr>
            <a:lvl4pPr algn="ctr" rtl="0" eaLnBrk="1" fontAlgn="base" hangingPunct="1">
              <a:spcBef>
                <a:spcPct val="0"/>
              </a:spcBef>
              <a:spcAft>
                <a:spcPct val="0"/>
              </a:spcAft>
              <a:defRPr sz="4887">
                <a:solidFill>
                  <a:schemeClr val="tx1"/>
                </a:solidFill>
                <a:latin typeface="Calibri" panose="020F0502020204030204" pitchFamily="34" charset="0"/>
                <a:ea typeface="宋体" panose="02010600030101010101" pitchFamily="2" charset="-122"/>
              </a:defRPr>
            </a:lvl4pPr>
            <a:lvl5pPr algn="ctr" rtl="0" eaLnBrk="1" fontAlgn="base" hangingPunct="1">
              <a:spcBef>
                <a:spcPct val="0"/>
              </a:spcBef>
              <a:spcAft>
                <a:spcPct val="0"/>
              </a:spcAft>
              <a:defRPr sz="4887">
                <a:solidFill>
                  <a:schemeClr val="tx1"/>
                </a:solidFill>
                <a:latin typeface="Calibri" panose="020F0502020204030204" pitchFamily="34" charset="0"/>
                <a:ea typeface="宋体" panose="02010600030101010101" pitchFamily="2" charset="-122"/>
              </a:defRPr>
            </a:lvl5pPr>
            <a:lvl6pPr marL="507987" algn="ctr" rtl="0" eaLnBrk="1" fontAlgn="base" hangingPunct="1">
              <a:spcBef>
                <a:spcPct val="0"/>
              </a:spcBef>
              <a:spcAft>
                <a:spcPct val="0"/>
              </a:spcAft>
              <a:defRPr sz="4887">
                <a:solidFill>
                  <a:schemeClr val="tx1"/>
                </a:solidFill>
                <a:latin typeface="Calibri" panose="020F0502020204030204" pitchFamily="34" charset="0"/>
                <a:ea typeface="宋体" panose="02010600030101010101" pitchFamily="2" charset="-122"/>
              </a:defRPr>
            </a:lvl6pPr>
            <a:lvl7pPr marL="1015975" algn="ctr" rtl="0" eaLnBrk="1" fontAlgn="base" hangingPunct="1">
              <a:spcBef>
                <a:spcPct val="0"/>
              </a:spcBef>
              <a:spcAft>
                <a:spcPct val="0"/>
              </a:spcAft>
              <a:defRPr sz="4887">
                <a:solidFill>
                  <a:schemeClr val="tx1"/>
                </a:solidFill>
                <a:latin typeface="Calibri" panose="020F0502020204030204" pitchFamily="34" charset="0"/>
                <a:ea typeface="宋体" panose="02010600030101010101" pitchFamily="2" charset="-122"/>
              </a:defRPr>
            </a:lvl7pPr>
            <a:lvl8pPr marL="1523962" algn="ctr" rtl="0" eaLnBrk="1" fontAlgn="base" hangingPunct="1">
              <a:spcBef>
                <a:spcPct val="0"/>
              </a:spcBef>
              <a:spcAft>
                <a:spcPct val="0"/>
              </a:spcAft>
              <a:defRPr sz="4887">
                <a:solidFill>
                  <a:schemeClr val="tx1"/>
                </a:solidFill>
                <a:latin typeface="Calibri" panose="020F0502020204030204" pitchFamily="34" charset="0"/>
                <a:ea typeface="宋体" panose="02010600030101010101" pitchFamily="2" charset="-122"/>
              </a:defRPr>
            </a:lvl8pPr>
            <a:lvl9pPr marL="2031949" algn="ctr" rtl="0" eaLnBrk="1" fontAlgn="base" hangingPunct="1">
              <a:spcBef>
                <a:spcPct val="0"/>
              </a:spcBef>
              <a:spcAft>
                <a:spcPct val="0"/>
              </a:spcAft>
              <a:defRPr sz="4887">
                <a:solidFill>
                  <a:schemeClr val="tx1"/>
                </a:solidFill>
                <a:latin typeface="Calibri" panose="020F0502020204030204" pitchFamily="34" charset="0"/>
                <a:ea typeface="宋体" panose="02010600030101010101" pitchFamily="2" charset="-122"/>
              </a:defRPr>
            </a:lvl9pPr>
          </a:lstStyle>
          <a:p>
            <a:pPr algn="l"/>
            <a:r>
              <a:rPr lang="en-US" altLang="zh-CN" sz="3200" b="1" dirty="0">
                <a:latin typeface="Times New Roman" panose="02020603050405020304" pitchFamily="18" charset="0"/>
                <a:ea typeface="黑体" panose="02010609060101010101" pitchFamily="49" charset="-122"/>
                <a:cs typeface="Times New Roman" panose="02020603050405020304" pitchFamily="18" charset="0"/>
              </a:rPr>
              <a:t>How to apply the beam time</a:t>
            </a:r>
            <a:endParaRPr lang="zh-CN" altLang="en-US" sz="3200" b="1" dirty="0">
              <a:solidFill>
                <a:srgbClr val="0070C0"/>
              </a:solidFill>
              <a:latin typeface="+mn-lt"/>
              <a:ea typeface="+mn-ea"/>
              <a:cs typeface="+mn-ea"/>
              <a:sym typeface="+mn-lt"/>
            </a:endParaRPr>
          </a:p>
        </p:txBody>
      </p:sp>
      <p:grpSp>
        <p:nvGrpSpPr>
          <p:cNvPr id="19" name="组合 18">
            <a:extLst>
              <a:ext uri="{FF2B5EF4-FFF2-40B4-BE49-F238E27FC236}">
                <a16:creationId xmlns:a16="http://schemas.microsoft.com/office/drawing/2014/main" id="{3BCD4041-C45E-490D-B846-714022BBDB68}"/>
              </a:ext>
            </a:extLst>
          </p:cNvPr>
          <p:cNvGrpSpPr/>
          <p:nvPr/>
        </p:nvGrpSpPr>
        <p:grpSpPr>
          <a:xfrm>
            <a:off x="6294360" y="1002388"/>
            <a:ext cx="5695966" cy="5096118"/>
            <a:chOff x="6399830" y="1177107"/>
            <a:chExt cx="5695966" cy="5096118"/>
          </a:xfrm>
        </p:grpSpPr>
        <p:pic>
          <p:nvPicPr>
            <p:cNvPr id="12" name="图片 11">
              <a:extLst>
                <a:ext uri="{FF2B5EF4-FFF2-40B4-BE49-F238E27FC236}">
                  <a16:creationId xmlns:a16="http://schemas.microsoft.com/office/drawing/2014/main" id="{6754DE90-A1C0-466A-8BA8-DAA6FBA9C244}"/>
                </a:ext>
              </a:extLst>
            </p:cNvPr>
            <p:cNvPicPr>
              <a:picLocks noChangeAspect="1"/>
            </p:cNvPicPr>
            <p:nvPr/>
          </p:nvPicPr>
          <p:blipFill>
            <a:blip r:embed="rId3"/>
            <a:stretch>
              <a:fillRect/>
            </a:stretch>
          </p:blipFill>
          <p:spPr>
            <a:xfrm>
              <a:off x="6399830" y="1177107"/>
              <a:ext cx="5454713" cy="1057905"/>
            </a:xfrm>
            <a:prstGeom prst="rect">
              <a:avLst/>
            </a:prstGeom>
          </p:spPr>
        </p:pic>
        <p:pic>
          <p:nvPicPr>
            <p:cNvPr id="14" name="图片 13">
              <a:extLst>
                <a:ext uri="{FF2B5EF4-FFF2-40B4-BE49-F238E27FC236}">
                  <a16:creationId xmlns:a16="http://schemas.microsoft.com/office/drawing/2014/main" id="{CA6F60FF-6552-46A1-8347-DD4A96B7C357}"/>
                </a:ext>
              </a:extLst>
            </p:cNvPr>
            <p:cNvPicPr>
              <a:picLocks noChangeAspect="1"/>
            </p:cNvPicPr>
            <p:nvPr/>
          </p:nvPicPr>
          <p:blipFill>
            <a:blip r:embed="rId4"/>
            <a:stretch>
              <a:fillRect/>
            </a:stretch>
          </p:blipFill>
          <p:spPr>
            <a:xfrm>
              <a:off x="6399830" y="2235011"/>
              <a:ext cx="5454712" cy="2077767"/>
            </a:xfrm>
            <a:prstGeom prst="rect">
              <a:avLst/>
            </a:prstGeom>
          </p:spPr>
        </p:pic>
        <p:pic>
          <p:nvPicPr>
            <p:cNvPr id="16" name="图片 15">
              <a:extLst>
                <a:ext uri="{FF2B5EF4-FFF2-40B4-BE49-F238E27FC236}">
                  <a16:creationId xmlns:a16="http://schemas.microsoft.com/office/drawing/2014/main" id="{D324D4D5-CAAF-463B-8AC5-115A392E0225}"/>
                </a:ext>
              </a:extLst>
            </p:cNvPr>
            <p:cNvPicPr>
              <a:picLocks noChangeAspect="1"/>
            </p:cNvPicPr>
            <p:nvPr/>
          </p:nvPicPr>
          <p:blipFill>
            <a:blip r:embed="rId5"/>
            <a:stretch>
              <a:fillRect/>
            </a:stretch>
          </p:blipFill>
          <p:spPr>
            <a:xfrm>
              <a:off x="6399830" y="4518699"/>
              <a:ext cx="5611614" cy="1754526"/>
            </a:xfrm>
            <a:prstGeom prst="rect">
              <a:avLst/>
            </a:prstGeom>
          </p:spPr>
        </p:pic>
        <p:pic>
          <p:nvPicPr>
            <p:cNvPr id="18" name="图片 17">
              <a:extLst>
                <a:ext uri="{FF2B5EF4-FFF2-40B4-BE49-F238E27FC236}">
                  <a16:creationId xmlns:a16="http://schemas.microsoft.com/office/drawing/2014/main" id="{67B37083-41AB-4C8B-ADB7-6BD523DBD7C7}"/>
                </a:ext>
              </a:extLst>
            </p:cNvPr>
            <p:cNvPicPr>
              <a:picLocks noChangeAspect="1"/>
            </p:cNvPicPr>
            <p:nvPr/>
          </p:nvPicPr>
          <p:blipFill>
            <a:blip r:embed="rId6"/>
            <a:stretch>
              <a:fillRect/>
            </a:stretch>
          </p:blipFill>
          <p:spPr>
            <a:xfrm>
              <a:off x="8153399" y="5309791"/>
              <a:ext cx="3942397" cy="963434"/>
            </a:xfrm>
            <a:prstGeom prst="rect">
              <a:avLst/>
            </a:prstGeom>
          </p:spPr>
        </p:pic>
      </p:grpSp>
      <p:pic>
        <p:nvPicPr>
          <p:cNvPr id="21" name="图片 20">
            <a:extLst>
              <a:ext uri="{FF2B5EF4-FFF2-40B4-BE49-F238E27FC236}">
                <a16:creationId xmlns:a16="http://schemas.microsoft.com/office/drawing/2014/main" id="{5A55714C-10E0-4DB4-B777-CD7E9CEE45E7}"/>
              </a:ext>
            </a:extLst>
          </p:cNvPr>
          <p:cNvPicPr>
            <a:picLocks noChangeAspect="1"/>
          </p:cNvPicPr>
          <p:nvPr/>
        </p:nvPicPr>
        <p:blipFill>
          <a:blip r:embed="rId7"/>
          <a:stretch>
            <a:fillRect/>
          </a:stretch>
        </p:blipFill>
        <p:spPr>
          <a:xfrm>
            <a:off x="204472" y="1205242"/>
            <a:ext cx="6005536" cy="3272858"/>
          </a:xfrm>
          <a:prstGeom prst="rect">
            <a:avLst/>
          </a:prstGeom>
        </p:spPr>
      </p:pic>
      <p:pic>
        <p:nvPicPr>
          <p:cNvPr id="23" name="图片 22">
            <a:extLst>
              <a:ext uri="{FF2B5EF4-FFF2-40B4-BE49-F238E27FC236}">
                <a16:creationId xmlns:a16="http://schemas.microsoft.com/office/drawing/2014/main" id="{E7CB9D82-00B2-4E78-9541-002F8C8BE8F1}"/>
              </a:ext>
            </a:extLst>
          </p:cNvPr>
          <p:cNvPicPr>
            <a:picLocks noChangeAspect="1"/>
          </p:cNvPicPr>
          <p:nvPr/>
        </p:nvPicPr>
        <p:blipFill>
          <a:blip r:embed="rId8"/>
          <a:stretch>
            <a:fillRect/>
          </a:stretch>
        </p:blipFill>
        <p:spPr>
          <a:xfrm>
            <a:off x="228212" y="3785823"/>
            <a:ext cx="5721588" cy="3040967"/>
          </a:xfrm>
          <a:prstGeom prst="rect">
            <a:avLst/>
          </a:prstGeom>
        </p:spPr>
      </p:pic>
      <p:sp>
        <p:nvSpPr>
          <p:cNvPr id="26" name="文本框 25">
            <a:extLst>
              <a:ext uri="{FF2B5EF4-FFF2-40B4-BE49-F238E27FC236}">
                <a16:creationId xmlns:a16="http://schemas.microsoft.com/office/drawing/2014/main" id="{1A92E299-F7A2-4096-9E98-53829D1E1B5B}"/>
              </a:ext>
            </a:extLst>
          </p:cNvPr>
          <p:cNvSpPr txBox="1"/>
          <p:nvPr/>
        </p:nvSpPr>
        <p:spPr>
          <a:xfrm>
            <a:off x="707572" y="890194"/>
            <a:ext cx="4604657" cy="369332"/>
          </a:xfrm>
          <a:prstGeom prst="rect">
            <a:avLst/>
          </a:prstGeom>
          <a:noFill/>
        </p:spPr>
        <p:txBody>
          <a:bodyPr wrap="square">
            <a:spAutoFit/>
          </a:bodyPr>
          <a:lstStyle/>
          <a:p>
            <a:r>
              <a:rPr lang="en-US" altLang="zh-CN" sz="1800" b="1" dirty="0">
                <a:solidFill>
                  <a:srgbClr val="C00000"/>
                </a:solidFill>
                <a:cs typeface="+mn-ea"/>
                <a:sym typeface="+mn-lt"/>
              </a:rPr>
              <a:t>Website</a:t>
            </a:r>
            <a:r>
              <a:rPr lang="zh-CN" altLang="en-US" sz="1800" b="1" dirty="0">
                <a:solidFill>
                  <a:srgbClr val="C00000"/>
                </a:solidFill>
                <a:cs typeface="+mn-ea"/>
                <a:sym typeface="+mn-lt"/>
              </a:rPr>
              <a:t>：</a:t>
            </a:r>
            <a:r>
              <a:rPr lang="zh-CN" altLang="en-US" sz="1800" b="1" dirty="0">
                <a:solidFill>
                  <a:srgbClr val="C00000"/>
                </a:solidFill>
                <a:cs typeface="+mn-ea"/>
                <a:sym typeface="+mn-lt"/>
                <a:hlinkClick r:id="rId9"/>
              </a:rPr>
              <a:t>https://user.csns.ihep.ac.cn</a:t>
            </a:r>
            <a:r>
              <a:rPr lang="en-US" altLang="zh-CN" sz="1800" b="1" dirty="0">
                <a:solidFill>
                  <a:srgbClr val="C00000"/>
                </a:solidFill>
                <a:cs typeface="+mn-ea"/>
                <a:sym typeface="+mn-lt"/>
              </a:rPr>
              <a:t>/</a:t>
            </a:r>
            <a:endParaRPr lang="zh-CN" altLang="en-US" b="1" dirty="0"/>
          </a:p>
        </p:txBody>
      </p:sp>
      <p:sp>
        <p:nvSpPr>
          <p:cNvPr id="28" name="文本框 27">
            <a:extLst>
              <a:ext uri="{FF2B5EF4-FFF2-40B4-BE49-F238E27FC236}">
                <a16:creationId xmlns:a16="http://schemas.microsoft.com/office/drawing/2014/main" id="{3981EAE6-B6D1-49A3-884A-459C473606D7}"/>
              </a:ext>
            </a:extLst>
          </p:cNvPr>
          <p:cNvSpPr txBox="1"/>
          <p:nvPr/>
        </p:nvSpPr>
        <p:spPr>
          <a:xfrm>
            <a:off x="6982451" y="6112301"/>
            <a:ext cx="4235432" cy="646331"/>
          </a:xfrm>
          <a:prstGeom prst="rect">
            <a:avLst/>
          </a:prstGeom>
          <a:noFill/>
        </p:spPr>
        <p:txBody>
          <a:bodyPr wrap="square">
            <a:spAutoFit/>
          </a:bodyPr>
          <a:lstStyle/>
          <a:p>
            <a:r>
              <a:rPr lang="en-US" altLang="zh-CN" b="1" dirty="0">
                <a:latin typeface="Times New Roman" panose="02020603050405020304" pitchFamily="18" charset="0"/>
                <a:cs typeface="Times New Roman" panose="02020603050405020304" pitchFamily="18" charset="0"/>
              </a:rPr>
              <a:t>Contact us</a:t>
            </a:r>
            <a:r>
              <a:rPr lang="zh-CN" altLang="en-US" dirty="0">
                <a:latin typeface="Times New Roman" panose="02020603050405020304" pitchFamily="18" charset="0"/>
                <a:cs typeface="Times New Roman" panose="02020603050405020304" pitchFamily="18" charset="0"/>
              </a:rPr>
              <a:t>：</a:t>
            </a:r>
            <a:r>
              <a:rPr lang="en-US" altLang="zh-CN" dirty="0">
                <a:latin typeface="Times New Roman" panose="02020603050405020304" pitchFamily="18" charset="0"/>
                <a:cs typeface="Times New Roman" panose="02020603050405020304" pitchFamily="18" charset="0"/>
              </a:rPr>
              <a:t>chenhuaican@ihep.ac.cn</a:t>
            </a:r>
          </a:p>
          <a:p>
            <a:r>
              <a:rPr lang="en-US" altLang="zh-CN" dirty="0">
                <a:latin typeface="Times New Roman" panose="02020603050405020304" pitchFamily="18" charset="0"/>
                <a:cs typeface="Times New Roman" panose="02020603050405020304" pitchFamily="18" charset="0"/>
              </a:rPr>
              <a:t>                       xujuping@ihep.ac.cn</a:t>
            </a:r>
          </a:p>
        </p:txBody>
      </p:sp>
    </p:spTree>
    <p:extLst>
      <p:ext uri="{BB962C8B-B14F-4D97-AF65-F5344CB8AC3E}">
        <p14:creationId xmlns:p14="http://schemas.microsoft.com/office/powerpoint/2010/main" val="360625714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3">
            <a:extLst>
              <a:ext uri="{FF2B5EF4-FFF2-40B4-BE49-F238E27FC236}">
                <a16:creationId xmlns:a16="http://schemas.microsoft.com/office/drawing/2014/main" id="{E33FEFD2-D54D-4D3B-B936-D64EE79C256F}"/>
              </a:ext>
            </a:extLst>
          </p:cNvPr>
          <p:cNvSpPr txBox="1">
            <a:spLocks/>
          </p:cNvSpPr>
          <p:nvPr/>
        </p:nvSpPr>
        <p:spPr>
          <a:xfrm>
            <a:off x="609600" y="174366"/>
            <a:ext cx="9175768" cy="575937"/>
          </a:xfrm>
          <a:prstGeom prst="rect">
            <a:avLst/>
          </a:prstGeom>
        </p:spPr>
        <p:txBody>
          <a:bodyPr/>
          <a:lstStyle>
            <a:lvl1pPr algn="ctr" rtl="0" eaLnBrk="1" fontAlgn="base" hangingPunct="1">
              <a:spcBef>
                <a:spcPct val="0"/>
              </a:spcBef>
              <a:spcAft>
                <a:spcPct val="0"/>
              </a:spcAft>
              <a:defRPr sz="4887" kern="1200">
                <a:solidFill>
                  <a:schemeClr val="tx1"/>
                </a:solidFill>
                <a:latin typeface="+mj-lt"/>
                <a:ea typeface="+mj-ea"/>
                <a:cs typeface="+mj-cs"/>
              </a:defRPr>
            </a:lvl1pPr>
            <a:lvl2pPr algn="ctr" rtl="0" eaLnBrk="1" fontAlgn="base" hangingPunct="1">
              <a:spcBef>
                <a:spcPct val="0"/>
              </a:spcBef>
              <a:spcAft>
                <a:spcPct val="0"/>
              </a:spcAft>
              <a:defRPr sz="4887">
                <a:solidFill>
                  <a:schemeClr val="tx1"/>
                </a:solidFill>
                <a:latin typeface="Calibri" panose="020F0502020204030204" pitchFamily="34" charset="0"/>
                <a:ea typeface="宋体" panose="02010600030101010101" pitchFamily="2" charset="-122"/>
              </a:defRPr>
            </a:lvl2pPr>
            <a:lvl3pPr algn="ctr" rtl="0" eaLnBrk="1" fontAlgn="base" hangingPunct="1">
              <a:spcBef>
                <a:spcPct val="0"/>
              </a:spcBef>
              <a:spcAft>
                <a:spcPct val="0"/>
              </a:spcAft>
              <a:defRPr sz="4887">
                <a:solidFill>
                  <a:schemeClr val="tx1"/>
                </a:solidFill>
                <a:latin typeface="Calibri" panose="020F0502020204030204" pitchFamily="34" charset="0"/>
                <a:ea typeface="宋体" panose="02010600030101010101" pitchFamily="2" charset="-122"/>
              </a:defRPr>
            </a:lvl3pPr>
            <a:lvl4pPr algn="ctr" rtl="0" eaLnBrk="1" fontAlgn="base" hangingPunct="1">
              <a:spcBef>
                <a:spcPct val="0"/>
              </a:spcBef>
              <a:spcAft>
                <a:spcPct val="0"/>
              </a:spcAft>
              <a:defRPr sz="4887">
                <a:solidFill>
                  <a:schemeClr val="tx1"/>
                </a:solidFill>
                <a:latin typeface="Calibri" panose="020F0502020204030204" pitchFamily="34" charset="0"/>
                <a:ea typeface="宋体" panose="02010600030101010101" pitchFamily="2" charset="-122"/>
              </a:defRPr>
            </a:lvl4pPr>
            <a:lvl5pPr algn="ctr" rtl="0" eaLnBrk="1" fontAlgn="base" hangingPunct="1">
              <a:spcBef>
                <a:spcPct val="0"/>
              </a:spcBef>
              <a:spcAft>
                <a:spcPct val="0"/>
              </a:spcAft>
              <a:defRPr sz="4887">
                <a:solidFill>
                  <a:schemeClr val="tx1"/>
                </a:solidFill>
                <a:latin typeface="Calibri" panose="020F0502020204030204" pitchFamily="34" charset="0"/>
                <a:ea typeface="宋体" panose="02010600030101010101" pitchFamily="2" charset="-122"/>
              </a:defRPr>
            </a:lvl5pPr>
            <a:lvl6pPr marL="507987" algn="ctr" rtl="0" eaLnBrk="1" fontAlgn="base" hangingPunct="1">
              <a:spcBef>
                <a:spcPct val="0"/>
              </a:spcBef>
              <a:spcAft>
                <a:spcPct val="0"/>
              </a:spcAft>
              <a:defRPr sz="4887">
                <a:solidFill>
                  <a:schemeClr val="tx1"/>
                </a:solidFill>
                <a:latin typeface="Calibri" panose="020F0502020204030204" pitchFamily="34" charset="0"/>
                <a:ea typeface="宋体" panose="02010600030101010101" pitchFamily="2" charset="-122"/>
              </a:defRPr>
            </a:lvl6pPr>
            <a:lvl7pPr marL="1015975" algn="ctr" rtl="0" eaLnBrk="1" fontAlgn="base" hangingPunct="1">
              <a:spcBef>
                <a:spcPct val="0"/>
              </a:spcBef>
              <a:spcAft>
                <a:spcPct val="0"/>
              </a:spcAft>
              <a:defRPr sz="4887">
                <a:solidFill>
                  <a:schemeClr val="tx1"/>
                </a:solidFill>
                <a:latin typeface="Calibri" panose="020F0502020204030204" pitchFamily="34" charset="0"/>
                <a:ea typeface="宋体" panose="02010600030101010101" pitchFamily="2" charset="-122"/>
              </a:defRPr>
            </a:lvl7pPr>
            <a:lvl8pPr marL="1523962" algn="ctr" rtl="0" eaLnBrk="1" fontAlgn="base" hangingPunct="1">
              <a:spcBef>
                <a:spcPct val="0"/>
              </a:spcBef>
              <a:spcAft>
                <a:spcPct val="0"/>
              </a:spcAft>
              <a:defRPr sz="4887">
                <a:solidFill>
                  <a:schemeClr val="tx1"/>
                </a:solidFill>
                <a:latin typeface="Calibri" panose="020F0502020204030204" pitchFamily="34" charset="0"/>
                <a:ea typeface="宋体" panose="02010600030101010101" pitchFamily="2" charset="-122"/>
              </a:defRPr>
            </a:lvl8pPr>
            <a:lvl9pPr marL="2031949" algn="ctr" rtl="0" eaLnBrk="1" fontAlgn="base" hangingPunct="1">
              <a:spcBef>
                <a:spcPct val="0"/>
              </a:spcBef>
              <a:spcAft>
                <a:spcPct val="0"/>
              </a:spcAft>
              <a:defRPr sz="4887">
                <a:solidFill>
                  <a:schemeClr val="tx1"/>
                </a:solidFill>
                <a:latin typeface="Calibri" panose="020F0502020204030204" pitchFamily="34" charset="0"/>
                <a:ea typeface="宋体" panose="02010600030101010101" pitchFamily="2" charset="-122"/>
              </a:defRPr>
            </a:lvl9pPr>
          </a:lstStyle>
          <a:p>
            <a:pPr algn="l"/>
            <a:r>
              <a:rPr lang="en-US" altLang="zh-CN" sz="3200" b="1" dirty="0">
                <a:latin typeface="Times New Roman" panose="02020603050405020304" pitchFamily="18" charset="0"/>
                <a:ea typeface="黑体" panose="02010609060101010101" pitchFamily="49" charset="-122"/>
                <a:cs typeface="Times New Roman" panose="02020603050405020304" pitchFamily="18" charset="0"/>
              </a:rPr>
              <a:t>Summary</a:t>
            </a:r>
            <a:endParaRPr lang="zh-CN" altLang="en-US" sz="3200" b="1" dirty="0">
              <a:solidFill>
                <a:srgbClr val="0070C0"/>
              </a:solidFill>
              <a:latin typeface="+mn-lt"/>
              <a:ea typeface="+mn-ea"/>
              <a:cs typeface="+mn-ea"/>
              <a:sym typeface="+mn-lt"/>
            </a:endParaRPr>
          </a:p>
        </p:txBody>
      </p:sp>
      <p:sp>
        <p:nvSpPr>
          <p:cNvPr id="3" name="文本框 2">
            <a:extLst>
              <a:ext uri="{FF2B5EF4-FFF2-40B4-BE49-F238E27FC236}">
                <a16:creationId xmlns:a16="http://schemas.microsoft.com/office/drawing/2014/main" id="{223BB998-0B75-4B79-9327-B72BBE8BADDB}"/>
              </a:ext>
            </a:extLst>
          </p:cNvPr>
          <p:cNvSpPr txBox="1"/>
          <p:nvPr/>
        </p:nvSpPr>
        <p:spPr>
          <a:xfrm>
            <a:off x="255961" y="1457205"/>
            <a:ext cx="11518350" cy="1431161"/>
          </a:xfrm>
          <a:prstGeom prst="rect">
            <a:avLst/>
          </a:prstGeom>
          <a:noFill/>
        </p:spPr>
        <p:txBody>
          <a:bodyPr wrap="square" rtlCol="0">
            <a:spAutoFit/>
          </a:bodyPr>
          <a:lstStyle/>
          <a:p>
            <a:pPr marL="342900" indent="-342900" algn="just">
              <a:spcBef>
                <a:spcPts val="1800"/>
              </a:spcBef>
              <a:buFont typeface="Wingdings" panose="05000000000000000000" pitchFamily="2" charset="2"/>
              <a:buChar char="p"/>
            </a:pPr>
            <a:r>
              <a:rPr lang="en-US" altLang="zh-CN" sz="2400" b="1" dirty="0">
                <a:latin typeface="Times New Roman" panose="02020603050405020304" pitchFamily="18" charset="0"/>
                <a:cs typeface="Times New Roman" panose="02020603050405020304" pitchFamily="18" charset="0"/>
              </a:rPr>
              <a:t>Multi-Physics Instrument (MPI) now is opening and we sincerely hope it will be a platform for disordered and ordered materials for neutron scattering users. </a:t>
            </a:r>
          </a:p>
          <a:p>
            <a:pPr marL="342900" indent="-342900" algn="just">
              <a:spcBef>
                <a:spcPts val="1800"/>
              </a:spcBef>
              <a:buFont typeface="Wingdings" panose="05000000000000000000" pitchFamily="2" charset="2"/>
              <a:buChar char="p"/>
            </a:pPr>
            <a:r>
              <a:rPr lang="en-US" altLang="zh-CN" sz="2400" b="1" dirty="0">
                <a:latin typeface="Times New Roman" panose="02020603050405020304" pitchFamily="18" charset="0"/>
                <a:cs typeface="Times New Roman" panose="02020603050405020304" pitchFamily="18" charset="0"/>
              </a:rPr>
              <a:t>Welcome to apply the beamtime of the MPI! Welcome to join us!</a:t>
            </a:r>
          </a:p>
        </p:txBody>
      </p:sp>
      <p:sp>
        <p:nvSpPr>
          <p:cNvPr id="4" name="文本框 3">
            <a:extLst>
              <a:ext uri="{FF2B5EF4-FFF2-40B4-BE49-F238E27FC236}">
                <a16:creationId xmlns:a16="http://schemas.microsoft.com/office/drawing/2014/main" id="{B9B1139C-B3AC-479D-9DE2-B59E4C14E71B}"/>
              </a:ext>
            </a:extLst>
          </p:cNvPr>
          <p:cNvSpPr txBox="1"/>
          <p:nvPr/>
        </p:nvSpPr>
        <p:spPr>
          <a:xfrm>
            <a:off x="2418510" y="3964600"/>
            <a:ext cx="7193251" cy="830997"/>
          </a:xfrm>
          <a:prstGeom prst="rect">
            <a:avLst/>
          </a:prstGeom>
          <a:noFill/>
        </p:spPr>
        <p:txBody>
          <a:bodyPr wrap="none" rtlCol="0">
            <a:spAutoFit/>
          </a:bodyPr>
          <a:lstStyle/>
          <a:p>
            <a:r>
              <a:rPr lang="en-US" altLang="zh-CN" sz="4800" b="1" dirty="0">
                <a:solidFill>
                  <a:srgbClr val="C00000"/>
                </a:solidFill>
                <a:latin typeface="Times New Roman" panose="02020603050405020304" pitchFamily="18" charset="0"/>
                <a:cs typeface="Times New Roman" panose="02020603050405020304" pitchFamily="18" charset="0"/>
              </a:rPr>
              <a:t>Thanks for your attention!</a:t>
            </a:r>
            <a:endParaRPr lang="zh-CN" altLang="en-US" sz="4800" b="1"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664358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39EF70F-4886-4C3D-B72A-48083C82056C}"/>
              </a:ext>
            </a:extLst>
          </p:cNvPr>
          <p:cNvSpPr>
            <a:spLocks noGrp="1"/>
          </p:cNvSpPr>
          <p:nvPr>
            <p:ph type="title"/>
          </p:nvPr>
        </p:nvSpPr>
        <p:spPr/>
        <p:txBody>
          <a:bodyPr/>
          <a:lstStyle/>
          <a:p>
            <a:r>
              <a:rPr lang="en-US" altLang="zh-CN" sz="3200" b="1" dirty="0">
                <a:latin typeface="Times New Roman" panose="02020603050405020304" pitchFamily="18" charset="0"/>
                <a:ea typeface="黑体" panose="02010609060101010101" pitchFamily="49" charset="-122"/>
                <a:cs typeface="Times New Roman" panose="02020603050405020304" pitchFamily="18" charset="0"/>
              </a:rPr>
              <a:t>Brief</a:t>
            </a:r>
            <a:r>
              <a:rPr lang="zh-CN" altLang="en-US" sz="3200" b="1" dirty="0">
                <a:latin typeface="Times New Roman" panose="02020603050405020304" pitchFamily="18" charset="0"/>
                <a:ea typeface="黑体" panose="02010609060101010101" pitchFamily="49" charset="-122"/>
                <a:cs typeface="Times New Roman" panose="02020603050405020304" pitchFamily="18" charset="0"/>
              </a:rPr>
              <a:t> </a:t>
            </a:r>
            <a:r>
              <a:rPr lang="en-US" altLang="zh-CN" sz="3200" b="1" dirty="0">
                <a:latin typeface="Times New Roman" panose="02020603050405020304" pitchFamily="18" charset="0"/>
                <a:ea typeface="黑体" panose="02010609060101010101" pitchFamily="49" charset="-122"/>
                <a:cs typeface="Times New Roman" panose="02020603050405020304" pitchFamily="18" charset="0"/>
              </a:rPr>
              <a:t>introduction</a:t>
            </a:r>
            <a:endParaRPr lang="zh-CN" altLang="en-US" sz="3200" dirty="0"/>
          </a:p>
        </p:txBody>
      </p:sp>
      <p:pic>
        <p:nvPicPr>
          <p:cNvPr id="4" name="图片 3">
            <a:extLst>
              <a:ext uri="{FF2B5EF4-FFF2-40B4-BE49-F238E27FC236}">
                <a16:creationId xmlns:a16="http://schemas.microsoft.com/office/drawing/2014/main" id="{CD48F862-76DC-4EB3-B317-FFB8E5C68C72}"/>
              </a:ext>
            </a:extLst>
          </p:cNvPr>
          <p:cNvPicPr>
            <a:picLocks noChangeAspect="1"/>
          </p:cNvPicPr>
          <p:nvPr/>
        </p:nvPicPr>
        <p:blipFill>
          <a:blip r:embed="rId3"/>
          <a:srcRect l="1926" t="7407"/>
          <a:stretch>
            <a:fillRect/>
          </a:stretch>
        </p:blipFill>
        <p:spPr>
          <a:xfrm>
            <a:off x="147098" y="1606590"/>
            <a:ext cx="7569540" cy="5093503"/>
          </a:xfrm>
          <a:prstGeom prst="rect">
            <a:avLst/>
          </a:prstGeom>
        </p:spPr>
      </p:pic>
      <p:sp>
        <p:nvSpPr>
          <p:cNvPr id="6" name="文本框 5">
            <a:extLst>
              <a:ext uri="{FF2B5EF4-FFF2-40B4-BE49-F238E27FC236}">
                <a16:creationId xmlns:a16="http://schemas.microsoft.com/office/drawing/2014/main" id="{4B6C49FB-6640-461E-AE0C-B7AD44259ED2}"/>
              </a:ext>
            </a:extLst>
          </p:cNvPr>
          <p:cNvSpPr txBox="1"/>
          <p:nvPr/>
        </p:nvSpPr>
        <p:spPr>
          <a:xfrm>
            <a:off x="6785767" y="1193363"/>
            <a:ext cx="5259134" cy="461665"/>
          </a:xfrm>
          <a:prstGeom prst="rect">
            <a:avLst/>
          </a:prstGeom>
          <a:noFill/>
        </p:spPr>
        <p:txBody>
          <a:bodyPr wrap="square">
            <a:spAutoFit/>
          </a:bodyPr>
          <a:lstStyle/>
          <a:p>
            <a:pPr marL="0" indent="0" defTabSz="822960">
              <a:spcAft>
                <a:spcPts val="600"/>
              </a:spcAft>
              <a:buClr>
                <a:srgbClr val="000000"/>
              </a:buClr>
              <a:defRPr/>
            </a:pPr>
            <a:r>
              <a:rPr lang="en-US" altLang="zh-CN" sz="2400" b="1" dirty="0">
                <a:solidFill>
                  <a:srgbClr val="005DA2"/>
                </a:solidFill>
                <a:latin typeface="Times New Roman" panose="02020603050405020304" pitchFamily="18" charset="0"/>
                <a:cs typeface="Times New Roman" panose="02020603050405020304" pitchFamily="18" charset="0"/>
              </a:rPr>
              <a:t>BL16:</a:t>
            </a:r>
            <a:r>
              <a:rPr lang="zh-CN" altLang="en-US" sz="2400" b="1" dirty="0">
                <a:solidFill>
                  <a:srgbClr val="005DA2"/>
                </a:solidFill>
                <a:latin typeface="Times New Roman" panose="02020603050405020304" pitchFamily="18" charset="0"/>
                <a:cs typeface="Times New Roman" panose="02020603050405020304" pitchFamily="18" charset="0"/>
              </a:rPr>
              <a:t> </a:t>
            </a:r>
            <a:r>
              <a:rPr lang="en-US" altLang="zh-CN" sz="2400" b="1" dirty="0">
                <a:solidFill>
                  <a:srgbClr val="005DA2"/>
                </a:solidFill>
                <a:latin typeface="Times New Roman" panose="02020603050405020304" pitchFamily="18" charset="0"/>
                <a:cs typeface="Times New Roman" panose="02020603050405020304" pitchFamily="18" charset="0"/>
              </a:rPr>
              <a:t>Multi-Physics Instrument</a:t>
            </a:r>
            <a:r>
              <a:rPr lang="zh-CN" altLang="en-US" sz="2400" b="1" dirty="0">
                <a:solidFill>
                  <a:srgbClr val="005DA2"/>
                </a:solidFill>
                <a:latin typeface="Times New Roman" panose="02020603050405020304" pitchFamily="18" charset="0"/>
                <a:cs typeface="Times New Roman" panose="02020603050405020304" pitchFamily="18" charset="0"/>
              </a:rPr>
              <a:t> </a:t>
            </a:r>
            <a:r>
              <a:rPr lang="en-US" altLang="zh-CN" sz="2400" b="1" dirty="0">
                <a:solidFill>
                  <a:srgbClr val="005DA2"/>
                </a:solidFill>
                <a:latin typeface="Times New Roman" panose="02020603050405020304" pitchFamily="18" charset="0"/>
                <a:cs typeface="Times New Roman" panose="02020603050405020304" pitchFamily="18" charset="0"/>
              </a:rPr>
              <a:t>(MPI)</a:t>
            </a:r>
          </a:p>
        </p:txBody>
      </p:sp>
      <p:sp>
        <p:nvSpPr>
          <p:cNvPr id="9" name="文本框 8">
            <a:extLst>
              <a:ext uri="{FF2B5EF4-FFF2-40B4-BE49-F238E27FC236}">
                <a16:creationId xmlns:a16="http://schemas.microsoft.com/office/drawing/2014/main" id="{28BC1A43-50C7-4CA5-8371-5A98A92B5975}"/>
              </a:ext>
            </a:extLst>
          </p:cNvPr>
          <p:cNvSpPr txBox="1"/>
          <p:nvPr/>
        </p:nvSpPr>
        <p:spPr>
          <a:xfrm>
            <a:off x="7081059" y="1858135"/>
            <a:ext cx="4757783" cy="1631216"/>
          </a:xfrm>
          <a:prstGeom prst="rect">
            <a:avLst/>
          </a:prstGeom>
          <a:noFill/>
        </p:spPr>
        <p:txBody>
          <a:bodyPr wrap="square">
            <a:spAutoFit/>
          </a:bodyPr>
          <a:lstStyle/>
          <a:p>
            <a:pPr marL="720090" lvl="1" indent="-288290" algn="just">
              <a:spcBef>
                <a:spcPts val="600"/>
              </a:spcBef>
              <a:buFont typeface="Arial" panose="020B0604020202090204" pitchFamily="34" charset="0"/>
              <a:buChar char="•"/>
              <a:tabLst>
                <a:tab pos="1609725" algn="l"/>
              </a:tabLst>
            </a:pPr>
            <a:r>
              <a:rPr lang="en-US" altLang="zh-CN" sz="2000" b="1" kern="0" dirty="0">
                <a:latin typeface="Times New Roman" panose="02020503050405090304" pitchFamily="18" charset="0"/>
                <a:ea typeface="微软雅黑" panose="020B0503020204020204" pitchFamily="34" charset="-122"/>
              </a:rPr>
              <a:t>The MPI was constructed in cooperation between CSNS, DGUT(Dongguan University of technology), and CITYU (City University of Hong Kong.</a:t>
            </a:r>
            <a:endParaRPr lang="zh-CN" altLang="en-US" sz="2000" b="1" kern="0" dirty="0">
              <a:latin typeface="Times New Roman" panose="02020503050405090304" pitchFamily="18" charset="0"/>
              <a:ea typeface="微软雅黑" panose="020B0503020204020204" pitchFamily="34" charset="-122"/>
            </a:endParaRPr>
          </a:p>
        </p:txBody>
      </p:sp>
      <p:sp>
        <p:nvSpPr>
          <p:cNvPr id="10" name="TextBox 8">
            <a:extLst>
              <a:ext uri="{FF2B5EF4-FFF2-40B4-BE49-F238E27FC236}">
                <a16:creationId xmlns:a16="http://schemas.microsoft.com/office/drawing/2014/main" id="{164873F2-96A0-45F4-B26D-99F8DC892CBC}"/>
              </a:ext>
            </a:extLst>
          </p:cNvPr>
          <p:cNvSpPr txBox="1"/>
          <p:nvPr/>
        </p:nvSpPr>
        <p:spPr>
          <a:xfrm>
            <a:off x="7081058" y="3611875"/>
            <a:ext cx="4963843" cy="1323439"/>
          </a:xfrm>
          <a:prstGeom prst="rect">
            <a:avLst/>
          </a:prstGeom>
          <a:noFill/>
        </p:spPr>
        <p:txBody>
          <a:bodyPr wrap="square">
            <a:spAutoFit/>
          </a:bodyPr>
          <a:lstStyle/>
          <a:p>
            <a:pPr marL="720090" lvl="1" indent="-288290" algn="just" defTabSz="914400" eaLnBrk="1" fontAlgn="auto" hangingPunct="1">
              <a:spcBef>
                <a:spcPts val="600"/>
              </a:spcBef>
              <a:spcAft>
                <a:spcPts val="0"/>
              </a:spcAft>
              <a:buClrTx/>
              <a:buSzTx/>
              <a:buFont typeface="Arial" panose="020B0604020202090204" pitchFamily="34" charset="0"/>
              <a:buChar char="•"/>
              <a:tabLst>
                <a:tab pos="1609725" algn="l"/>
              </a:tabLst>
            </a:pPr>
            <a:r>
              <a:rPr lang="en-US" altLang="zh-CN" sz="2000" b="1" i="0" dirty="0">
                <a:solidFill>
                  <a:srgbClr val="0F1115"/>
                </a:solidFill>
                <a:effectLst/>
                <a:latin typeface="Times New Roman" panose="02020603050405020304" pitchFamily="18" charset="0"/>
                <a:cs typeface="Times New Roman" panose="02020603050405020304" pitchFamily="18" charset="0"/>
              </a:rPr>
              <a:t>MPI construction began in 2018, and it opened to users in the fall of 2021. Since then, we have completed more than 500 user proposals.</a:t>
            </a:r>
            <a:endParaRPr lang="en-US" altLang="zh-CN" sz="2000" b="1" kern="0" dirty="0">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1" name="矩形: 圆角 10">
            <a:extLst>
              <a:ext uri="{FF2B5EF4-FFF2-40B4-BE49-F238E27FC236}">
                <a16:creationId xmlns:a16="http://schemas.microsoft.com/office/drawing/2014/main" id="{5BC4EDA2-5ED8-454D-B8B2-439DFC689833}"/>
              </a:ext>
            </a:extLst>
          </p:cNvPr>
          <p:cNvSpPr/>
          <p:nvPr/>
        </p:nvSpPr>
        <p:spPr>
          <a:xfrm>
            <a:off x="4167502" y="2812818"/>
            <a:ext cx="3323492" cy="422033"/>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文本框 12">
            <a:extLst>
              <a:ext uri="{FF2B5EF4-FFF2-40B4-BE49-F238E27FC236}">
                <a16:creationId xmlns:a16="http://schemas.microsoft.com/office/drawing/2014/main" id="{82B85150-A8CE-40A5-A15E-F87C97D3551C}"/>
              </a:ext>
            </a:extLst>
          </p:cNvPr>
          <p:cNvSpPr txBox="1"/>
          <p:nvPr/>
        </p:nvSpPr>
        <p:spPr>
          <a:xfrm>
            <a:off x="7081058" y="5057838"/>
            <a:ext cx="4860571" cy="1323439"/>
          </a:xfrm>
          <a:prstGeom prst="rect">
            <a:avLst/>
          </a:prstGeom>
          <a:noFill/>
        </p:spPr>
        <p:txBody>
          <a:bodyPr wrap="square">
            <a:spAutoFit/>
          </a:bodyPr>
          <a:lstStyle/>
          <a:p>
            <a:pPr marL="720090" lvl="1" indent="-288290" algn="just">
              <a:spcBef>
                <a:spcPts val="600"/>
              </a:spcBef>
              <a:buFont typeface="Arial" panose="020B0604020202090204" pitchFamily="34" charset="0"/>
              <a:buChar char="•"/>
              <a:tabLst>
                <a:tab pos="1609725" algn="l"/>
              </a:tabLst>
            </a:pPr>
            <a:r>
              <a:rPr lang="en-US" altLang="zh-CN" sz="2000" b="1" i="0" dirty="0">
                <a:solidFill>
                  <a:srgbClr val="0F1115"/>
                </a:solidFill>
                <a:effectLst/>
                <a:latin typeface="Times New Roman" panose="02020603050405020304" pitchFamily="18" charset="0"/>
                <a:cs typeface="Times New Roman" panose="02020603050405020304" pitchFamily="18" charset="0"/>
              </a:rPr>
              <a:t>MPI is a  total scattering diffractometer that measures both the Bragg and diffuse components of materials</a:t>
            </a:r>
            <a:r>
              <a:rPr lang="en-US" altLang="zh-CN" sz="2000" b="1" kern="0" dirty="0">
                <a:latin typeface="Times New Roman" panose="02020603050405020304" pitchFamily="18" charset="0"/>
                <a:ea typeface="微软雅黑" panose="020B0503020204020204" pitchFamily="34" charset="-122"/>
                <a:cs typeface="Times New Roman" panose="02020603050405020304" pitchFamily="18" charset="0"/>
              </a:rPr>
              <a:t>.</a:t>
            </a:r>
            <a:endParaRPr lang="zh-CN" altLang="en-US" sz="2000" b="1" kern="0"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 name="文本框 2">
            <a:extLst>
              <a:ext uri="{FF2B5EF4-FFF2-40B4-BE49-F238E27FC236}">
                <a16:creationId xmlns:a16="http://schemas.microsoft.com/office/drawing/2014/main" id="{35C609CE-3F48-4612-AB6E-EB027F188AF6}"/>
              </a:ext>
            </a:extLst>
          </p:cNvPr>
          <p:cNvSpPr txBox="1"/>
          <p:nvPr/>
        </p:nvSpPr>
        <p:spPr>
          <a:xfrm>
            <a:off x="1968021" y="1050039"/>
            <a:ext cx="4398961" cy="400110"/>
          </a:xfrm>
          <a:prstGeom prst="rect">
            <a:avLst/>
          </a:prstGeom>
          <a:noFill/>
        </p:spPr>
        <p:txBody>
          <a:bodyPr wrap="none" rtlCol="0">
            <a:spAutoFit/>
          </a:bodyPr>
          <a:lstStyle/>
          <a:p>
            <a:r>
              <a:rPr lang="en-US" altLang="zh-CN" sz="2000" b="1" dirty="0">
                <a:latin typeface="Times New Roman" panose="02020603050405020304" pitchFamily="18" charset="0"/>
                <a:cs typeface="Times New Roman" panose="02020603050405020304" pitchFamily="18" charset="0"/>
              </a:rPr>
              <a:t>Layout of the instrument hall in CSNS</a:t>
            </a:r>
            <a:endParaRPr lang="zh-CN" altLang="en-US" sz="2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606698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a:extLst>
              <a:ext uri="{FF2B5EF4-FFF2-40B4-BE49-F238E27FC236}">
                <a16:creationId xmlns:a16="http://schemas.microsoft.com/office/drawing/2014/main" id="{581E9470-EE15-47A2-A1F9-B17A4A9C7DFE}"/>
              </a:ext>
            </a:extLst>
          </p:cNvPr>
          <p:cNvSpPr>
            <a:spLocks noGrp="1"/>
          </p:cNvSpPr>
          <p:nvPr>
            <p:ph type="title"/>
          </p:nvPr>
        </p:nvSpPr>
        <p:spPr/>
        <p:txBody>
          <a:bodyPr/>
          <a:lstStyle/>
          <a:p>
            <a:r>
              <a:rPr lang="en-US" altLang="zh-CN" sz="3200" b="1" dirty="0">
                <a:latin typeface="Times New Roman" panose="02020603050405020304" pitchFamily="18" charset="0"/>
                <a:ea typeface="黑体" panose="02010609060101010101" pitchFamily="49" charset="-122"/>
                <a:cs typeface="Times New Roman" panose="02020603050405020304" pitchFamily="18" charset="0"/>
              </a:rPr>
              <a:t>Brief</a:t>
            </a:r>
            <a:r>
              <a:rPr lang="zh-CN" altLang="en-US" sz="3200" b="1" dirty="0">
                <a:latin typeface="Times New Roman" panose="02020603050405020304" pitchFamily="18" charset="0"/>
                <a:ea typeface="黑体" panose="02010609060101010101" pitchFamily="49" charset="-122"/>
                <a:cs typeface="Times New Roman" panose="02020603050405020304" pitchFamily="18" charset="0"/>
              </a:rPr>
              <a:t> </a:t>
            </a:r>
            <a:r>
              <a:rPr lang="en-US" altLang="zh-CN" sz="3200" b="1" dirty="0">
                <a:latin typeface="Times New Roman" panose="02020603050405020304" pitchFamily="18" charset="0"/>
                <a:ea typeface="黑体" panose="02010609060101010101" pitchFamily="49" charset="-122"/>
                <a:cs typeface="Times New Roman" panose="02020603050405020304" pitchFamily="18" charset="0"/>
              </a:rPr>
              <a:t>introduction</a:t>
            </a:r>
            <a:endParaRPr lang="zh-CN" altLang="en-US" sz="3200" dirty="0"/>
          </a:p>
        </p:txBody>
      </p:sp>
      <p:pic>
        <p:nvPicPr>
          <p:cNvPr id="3" name="图片 2">
            <a:extLst>
              <a:ext uri="{FF2B5EF4-FFF2-40B4-BE49-F238E27FC236}">
                <a16:creationId xmlns:a16="http://schemas.microsoft.com/office/drawing/2014/main" id="{D49785E8-7D32-45CF-84D6-A92A5F4D8669}"/>
              </a:ext>
            </a:extLst>
          </p:cNvPr>
          <p:cNvPicPr>
            <a:picLocks noChangeAspect="1"/>
          </p:cNvPicPr>
          <p:nvPr/>
        </p:nvPicPr>
        <p:blipFill rotWithShape="1">
          <a:blip r:embed="rId3"/>
          <a:srcRect t="26364" b="9297"/>
          <a:stretch>
            <a:fillRect/>
          </a:stretch>
        </p:blipFill>
        <p:spPr>
          <a:xfrm>
            <a:off x="990660" y="1407312"/>
            <a:ext cx="10210680" cy="4459498"/>
          </a:xfrm>
          <a:prstGeom prst="rect">
            <a:avLst/>
          </a:prstGeom>
        </p:spPr>
      </p:pic>
      <p:sp>
        <p:nvSpPr>
          <p:cNvPr id="5" name="文本框 4">
            <a:extLst>
              <a:ext uri="{FF2B5EF4-FFF2-40B4-BE49-F238E27FC236}">
                <a16:creationId xmlns:a16="http://schemas.microsoft.com/office/drawing/2014/main" id="{94125292-0452-42B5-815A-706D5E43A8A6}"/>
              </a:ext>
            </a:extLst>
          </p:cNvPr>
          <p:cNvSpPr txBox="1"/>
          <p:nvPr/>
        </p:nvSpPr>
        <p:spPr>
          <a:xfrm>
            <a:off x="41252" y="5938772"/>
            <a:ext cx="12109495" cy="707886"/>
          </a:xfrm>
          <a:prstGeom prst="rect">
            <a:avLst/>
          </a:prstGeom>
          <a:noFill/>
        </p:spPr>
        <p:txBody>
          <a:bodyPr wrap="square" rtlCol="0">
            <a:spAutoFit/>
          </a:bodyPr>
          <a:lstStyle/>
          <a:p>
            <a:r>
              <a:rPr lang="en-US" altLang="zh-CN" sz="2000" b="1" dirty="0">
                <a:latin typeface="Times New Roman" panose="02020603050405020304" pitchFamily="18" charset="0"/>
                <a:cs typeface="Times New Roman" panose="02020603050405020304" pitchFamily="18" charset="0"/>
              </a:rPr>
              <a:t>The CSNS-MPI is a Total Scattering Diffractometer, which is cooperation constructed by CSNS, DGUT, and CITYU, and will be used to study the ordered and disordered materials.</a:t>
            </a:r>
            <a:endParaRPr lang="zh-CN" altLang="en-US" sz="2000" b="1" dirty="0">
              <a:latin typeface="Times New Roman" panose="02020603050405020304" pitchFamily="18" charset="0"/>
              <a:cs typeface="Times New Roman" panose="02020603050405020304" pitchFamily="18" charset="0"/>
            </a:endParaRPr>
          </a:p>
        </p:txBody>
      </p:sp>
      <p:sp>
        <p:nvSpPr>
          <p:cNvPr id="2" name="文本框 1">
            <a:extLst>
              <a:ext uri="{FF2B5EF4-FFF2-40B4-BE49-F238E27FC236}">
                <a16:creationId xmlns:a16="http://schemas.microsoft.com/office/drawing/2014/main" id="{0657AA38-672F-458D-BD91-3D6DEF1C392D}"/>
              </a:ext>
            </a:extLst>
          </p:cNvPr>
          <p:cNvSpPr txBox="1"/>
          <p:nvPr/>
        </p:nvSpPr>
        <p:spPr>
          <a:xfrm>
            <a:off x="7879251" y="3154075"/>
            <a:ext cx="1976888" cy="461665"/>
          </a:xfrm>
          <a:prstGeom prst="rect">
            <a:avLst/>
          </a:prstGeom>
          <a:noFill/>
        </p:spPr>
        <p:txBody>
          <a:bodyPr wrap="none" rtlCol="0">
            <a:spAutoFit/>
          </a:bodyPr>
          <a:lstStyle/>
          <a:p>
            <a:r>
              <a:rPr lang="en-US" altLang="zh-CN" sz="2400" b="1" dirty="0">
                <a:solidFill>
                  <a:srgbClr val="C00000"/>
                </a:solidFill>
                <a:latin typeface="Times New Roman" panose="02020603050405020304" pitchFamily="18" charset="0"/>
                <a:cs typeface="Times New Roman" panose="02020603050405020304" pitchFamily="18" charset="0"/>
              </a:rPr>
              <a:t>Control room</a:t>
            </a:r>
            <a:endParaRPr lang="zh-CN" altLang="en-US" sz="2400" b="1" dirty="0">
              <a:solidFill>
                <a:srgbClr val="C00000"/>
              </a:solidFill>
              <a:latin typeface="Times New Roman" panose="02020603050405020304" pitchFamily="18" charset="0"/>
              <a:cs typeface="Times New Roman" panose="02020603050405020304" pitchFamily="18" charset="0"/>
            </a:endParaRPr>
          </a:p>
        </p:txBody>
      </p:sp>
      <p:sp>
        <p:nvSpPr>
          <p:cNvPr id="6" name="文本框 5">
            <a:extLst>
              <a:ext uri="{FF2B5EF4-FFF2-40B4-BE49-F238E27FC236}">
                <a16:creationId xmlns:a16="http://schemas.microsoft.com/office/drawing/2014/main" id="{9A9D91D4-5D83-4231-9169-78F205DD3D2A}"/>
              </a:ext>
            </a:extLst>
          </p:cNvPr>
          <p:cNvSpPr txBox="1"/>
          <p:nvPr/>
        </p:nvSpPr>
        <p:spPr>
          <a:xfrm>
            <a:off x="4012223" y="3842806"/>
            <a:ext cx="1568058" cy="461665"/>
          </a:xfrm>
          <a:prstGeom prst="rect">
            <a:avLst/>
          </a:prstGeom>
          <a:noFill/>
        </p:spPr>
        <p:txBody>
          <a:bodyPr wrap="none" rtlCol="0">
            <a:spAutoFit/>
          </a:bodyPr>
          <a:lstStyle/>
          <a:p>
            <a:r>
              <a:rPr lang="en-US" altLang="zh-CN" sz="2400" b="1" dirty="0">
                <a:solidFill>
                  <a:srgbClr val="C00000"/>
                </a:solidFill>
                <a:latin typeface="Times New Roman" panose="02020603050405020304" pitchFamily="18" charset="0"/>
                <a:cs typeface="Times New Roman" panose="02020603050405020304" pitchFamily="18" charset="0"/>
              </a:rPr>
              <a:t>Beam line </a:t>
            </a:r>
            <a:endParaRPr lang="zh-CN" altLang="en-US" sz="2400" b="1" dirty="0">
              <a:solidFill>
                <a:srgbClr val="C00000"/>
              </a:solidFill>
              <a:latin typeface="Times New Roman" panose="02020603050405020304" pitchFamily="18" charset="0"/>
              <a:cs typeface="Times New Roman" panose="02020603050405020304" pitchFamily="18" charset="0"/>
            </a:endParaRPr>
          </a:p>
        </p:txBody>
      </p:sp>
      <p:sp>
        <p:nvSpPr>
          <p:cNvPr id="7" name="文本框 6">
            <a:extLst>
              <a:ext uri="{FF2B5EF4-FFF2-40B4-BE49-F238E27FC236}">
                <a16:creationId xmlns:a16="http://schemas.microsoft.com/office/drawing/2014/main" id="{798F56D0-E5CC-4E45-BFF7-2CE3BA0583E8}"/>
              </a:ext>
            </a:extLst>
          </p:cNvPr>
          <p:cNvSpPr txBox="1"/>
          <p:nvPr/>
        </p:nvSpPr>
        <p:spPr>
          <a:xfrm>
            <a:off x="1166446" y="3154075"/>
            <a:ext cx="1044453" cy="461665"/>
          </a:xfrm>
          <a:prstGeom prst="rect">
            <a:avLst/>
          </a:prstGeom>
          <a:noFill/>
        </p:spPr>
        <p:txBody>
          <a:bodyPr wrap="none" rtlCol="0">
            <a:spAutoFit/>
          </a:bodyPr>
          <a:lstStyle/>
          <a:p>
            <a:r>
              <a:rPr lang="en-US" altLang="zh-CN" sz="2400" b="1" dirty="0">
                <a:solidFill>
                  <a:srgbClr val="C00000"/>
                </a:solidFill>
                <a:latin typeface="Times New Roman" panose="02020603050405020304" pitchFamily="18" charset="0"/>
                <a:cs typeface="Times New Roman" panose="02020603050405020304" pitchFamily="18" charset="0"/>
              </a:rPr>
              <a:t>Target</a:t>
            </a:r>
            <a:endParaRPr lang="zh-CN" altLang="en-US" sz="2400" b="1" dirty="0">
              <a:solidFill>
                <a:srgbClr val="C00000"/>
              </a:solidFill>
              <a:latin typeface="Times New Roman" panose="02020603050405020304" pitchFamily="18" charset="0"/>
              <a:cs typeface="Times New Roman" panose="02020603050405020304" pitchFamily="18" charset="0"/>
            </a:endParaRPr>
          </a:p>
        </p:txBody>
      </p:sp>
      <p:sp>
        <p:nvSpPr>
          <p:cNvPr id="8" name="文本框 7">
            <a:extLst>
              <a:ext uri="{FF2B5EF4-FFF2-40B4-BE49-F238E27FC236}">
                <a16:creationId xmlns:a16="http://schemas.microsoft.com/office/drawing/2014/main" id="{AB9DAA21-C6C9-41A3-AABE-40DE09B3ECF4}"/>
              </a:ext>
            </a:extLst>
          </p:cNvPr>
          <p:cNvSpPr txBox="1"/>
          <p:nvPr/>
        </p:nvSpPr>
        <p:spPr>
          <a:xfrm>
            <a:off x="6561423" y="4607169"/>
            <a:ext cx="2306272" cy="461665"/>
          </a:xfrm>
          <a:prstGeom prst="rect">
            <a:avLst/>
          </a:prstGeom>
          <a:noFill/>
        </p:spPr>
        <p:txBody>
          <a:bodyPr wrap="none" rtlCol="0">
            <a:spAutoFit/>
          </a:bodyPr>
          <a:lstStyle/>
          <a:p>
            <a:r>
              <a:rPr lang="en-US" altLang="zh-CN" sz="2400" b="1" dirty="0">
                <a:solidFill>
                  <a:srgbClr val="C00000"/>
                </a:solidFill>
                <a:latin typeface="Times New Roman" panose="02020603050405020304" pitchFamily="18" charset="0"/>
                <a:cs typeface="Times New Roman" panose="02020603050405020304" pitchFamily="18" charset="0"/>
              </a:rPr>
              <a:t>Scattering room</a:t>
            </a:r>
            <a:endParaRPr lang="zh-CN" altLang="en-US" sz="2400" b="1" dirty="0">
              <a:solidFill>
                <a:srgbClr val="C00000"/>
              </a:solidFill>
              <a:latin typeface="Times New Roman" panose="02020603050405020304" pitchFamily="18" charset="0"/>
              <a:cs typeface="Times New Roman" panose="02020603050405020304" pitchFamily="18" charset="0"/>
            </a:endParaRPr>
          </a:p>
        </p:txBody>
      </p:sp>
      <p:sp>
        <p:nvSpPr>
          <p:cNvPr id="9" name="文本框 8">
            <a:extLst>
              <a:ext uri="{FF2B5EF4-FFF2-40B4-BE49-F238E27FC236}">
                <a16:creationId xmlns:a16="http://schemas.microsoft.com/office/drawing/2014/main" id="{EEA04473-DA57-431D-909D-FAD2D0841FB2}"/>
              </a:ext>
            </a:extLst>
          </p:cNvPr>
          <p:cNvSpPr txBox="1"/>
          <p:nvPr/>
        </p:nvSpPr>
        <p:spPr>
          <a:xfrm>
            <a:off x="4266179" y="873685"/>
            <a:ext cx="3448380" cy="461665"/>
          </a:xfrm>
          <a:prstGeom prst="rect">
            <a:avLst/>
          </a:prstGeom>
          <a:noFill/>
        </p:spPr>
        <p:txBody>
          <a:bodyPr wrap="none" rtlCol="0">
            <a:spAutoFit/>
          </a:bodyPr>
          <a:lstStyle/>
          <a:p>
            <a:r>
              <a:rPr lang="en-US" altLang="zh-CN" sz="2400" b="1" dirty="0">
                <a:latin typeface="Times New Roman" panose="02020603050405020304" pitchFamily="18" charset="0"/>
                <a:cs typeface="Times New Roman" panose="02020603050405020304" pitchFamily="18" charset="0"/>
              </a:rPr>
              <a:t>The overview of the MPI</a:t>
            </a:r>
            <a:endParaRPr lang="zh-CN" altLang="en-US"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106185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BED2DC2-EF6B-40A7-9AA2-4F6D80125C47}"/>
              </a:ext>
            </a:extLst>
          </p:cNvPr>
          <p:cNvSpPr>
            <a:spLocks noGrp="1"/>
          </p:cNvSpPr>
          <p:nvPr>
            <p:ph type="title"/>
          </p:nvPr>
        </p:nvSpPr>
        <p:spPr/>
        <p:txBody>
          <a:bodyPr/>
          <a:lstStyle/>
          <a:p>
            <a:r>
              <a:rPr lang="en-US" altLang="zh-CN" sz="3200" b="1" dirty="0">
                <a:latin typeface="Times New Roman" panose="02020603050405020304" pitchFamily="18" charset="0"/>
                <a:ea typeface="黑体" panose="02010609060101010101" pitchFamily="49" charset="-122"/>
                <a:cs typeface="Times New Roman" panose="02020603050405020304" pitchFamily="18" charset="0"/>
              </a:rPr>
              <a:t>Brief</a:t>
            </a:r>
            <a:r>
              <a:rPr lang="zh-CN" altLang="en-US" sz="3200" b="1" dirty="0">
                <a:latin typeface="Times New Roman" panose="02020603050405020304" pitchFamily="18" charset="0"/>
                <a:ea typeface="黑体" panose="02010609060101010101" pitchFamily="49" charset="-122"/>
                <a:cs typeface="Times New Roman" panose="02020603050405020304" pitchFamily="18" charset="0"/>
              </a:rPr>
              <a:t> </a:t>
            </a:r>
            <a:r>
              <a:rPr lang="en-US" altLang="zh-CN" sz="3200" b="1" dirty="0">
                <a:latin typeface="Times New Roman" panose="02020603050405020304" pitchFamily="18" charset="0"/>
                <a:ea typeface="黑体" panose="02010609060101010101" pitchFamily="49" charset="-122"/>
                <a:cs typeface="Times New Roman" panose="02020603050405020304" pitchFamily="18" charset="0"/>
              </a:rPr>
              <a:t>introduction</a:t>
            </a:r>
            <a:endParaRPr lang="zh-CN" altLang="en-US" sz="3200" dirty="0"/>
          </a:p>
        </p:txBody>
      </p:sp>
      <p:pic>
        <p:nvPicPr>
          <p:cNvPr id="3" name="图片 2">
            <a:extLst>
              <a:ext uri="{FF2B5EF4-FFF2-40B4-BE49-F238E27FC236}">
                <a16:creationId xmlns:a16="http://schemas.microsoft.com/office/drawing/2014/main" id="{289B4FAB-3C18-457C-AC30-D9FDEAEFA76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8268" y="1279887"/>
            <a:ext cx="11236532" cy="4084701"/>
          </a:xfrm>
          <a:prstGeom prst="rect">
            <a:avLst/>
          </a:prstGeom>
        </p:spPr>
      </p:pic>
      <p:sp>
        <p:nvSpPr>
          <p:cNvPr id="4" name="文本框 3">
            <a:extLst>
              <a:ext uri="{FF2B5EF4-FFF2-40B4-BE49-F238E27FC236}">
                <a16:creationId xmlns:a16="http://schemas.microsoft.com/office/drawing/2014/main" id="{7442E735-ACB5-4742-B823-8C1D2E0A6A99}"/>
              </a:ext>
            </a:extLst>
          </p:cNvPr>
          <p:cNvSpPr txBox="1"/>
          <p:nvPr/>
        </p:nvSpPr>
        <p:spPr>
          <a:xfrm>
            <a:off x="341188" y="5464174"/>
            <a:ext cx="11644442" cy="1323439"/>
          </a:xfrm>
          <a:prstGeom prst="rect">
            <a:avLst/>
          </a:prstGeom>
          <a:noFill/>
        </p:spPr>
        <p:txBody>
          <a:bodyPr wrap="square" rtlCol="0">
            <a:spAutoFit/>
          </a:bodyPr>
          <a:lstStyle/>
          <a:p>
            <a:pPr algn="just"/>
            <a:r>
              <a:rPr lang="en-US" altLang="zh-CN" sz="2000" b="1" dirty="0">
                <a:solidFill>
                  <a:srgbClr val="C00000"/>
                </a:solidFill>
                <a:latin typeface="Times New Roman" panose="02020603050405020304" pitchFamily="18" charset="0"/>
                <a:cs typeface="Times New Roman" panose="02020603050405020304" pitchFamily="18" charset="0"/>
              </a:rPr>
              <a:t>Key parameter: </a:t>
            </a:r>
            <a:r>
              <a:rPr lang="en-US" altLang="zh-CN" sz="2000" b="1" dirty="0">
                <a:latin typeface="Times New Roman" panose="02020603050405020304" pitchFamily="18" charset="0"/>
                <a:cs typeface="Times New Roman" panose="02020603050405020304" pitchFamily="18" charset="0"/>
              </a:rPr>
              <a:t>1) location: 16# beam line; 2)Moderator: Decoupled water at 300K; 3) </a:t>
            </a:r>
            <a:r>
              <a:rPr lang="en-US" altLang="zh-CN" sz="2000" b="1" dirty="0">
                <a:latin typeface="Times New Roman" panose="02020603050405020304" pitchFamily="18" charset="0"/>
                <a:ea typeface="仿宋" panose="02010609060101010101" pitchFamily="49" charset="-122"/>
                <a:cs typeface="Times New Roman" panose="02020603050405020304" pitchFamily="18" charset="0"/>
              </a:rPr>
              <a:t>The length of the primary flight path</a:t>
            </a:r>
            <a:r>
              <a:rPr lang="zh-CN" altLang="en-US" sz="2000" b="1" dirty="0">
                <a:latin typeface="Times New Roman" panose="02020603050405020304" pitchFamily="18" charset="0"/>
                <a:ea typeface="仿宋" panose="02010609060101010101" pitchFamily="49" charset="-122"/>
                <a:cs typeface="Times New Roman" panose="02020603050405020304" pitchFamily="18" charset="0"/>
              </a:rPr>
              <a:t>：</a:t>
            </a:r>
            <a:r>
              <a:rPr lang="en-US" altLang="zh-CN" sz="2000" b="1" dirty="0">
                <a:latin typeface="Times New Roman" panose="02020603050405020304" pitchFamily="18" charset="0"/>
                <a:ea typeface="仿宋" panose="02010609060101010101" pitchFamily="49" charset="-122"/>
                <a:cs typeface="Times New Roman" panose="02020603050405020304" pitchFamily="18" charset="0"/>
              </a:rPr>
              <a:t>L1=30 meter; </a:t>
            </a:r>
            <a:r>
              <a:rPr lang="en-US" altLang="zh-CN" sz="2000" b="1" dirty="0">
                <a:latin typeface="Times New Roman" panose="02020603050405020304" pitchFamily="18" charset="0"/>
                <a:cs typeface="Times New Roman" panose="02020603050405020304" pitchFamily="18" charset="0"/>
              </a:rPr>
              <a:t>4)</a:t>
            </a:r>
            <a:r>
              <a:rPr lang="en-US" altLang="zh-CN" sz="2000" b="1" dirty="0">
                <a:latin typeface="Times New Roman" panose="02020603050405020304" pitchFamily="18" charset="0"/>
                <a:ea typeface="仿宋" panose="02010609060101010101" pitchFamily="49" charset="-122"/>
                <a:cs typeface="Times New Roman" panose="02020603050405020304" pitchFamily="18" charset="0"/>
              </a:rPr>
              <a:t> The length of the second flight path: L2 = 1~3meter;5) Wavelength</a:t>
            </a:r>
            <a:r>
              <a:rPr lang="zh-CN" altLang="en-US" sz="2000" b="1" dirty="0">
                <a:latin typeface="Times New Roman" panose="02020603050405020304" pitchFamily="18" charset="0"/>
                <a:ea typeface="仿宋" panose="02010609060101010101" pitchFamily="49" charset="-122"/>
                <a:cs typeface="Times New Roman" panose="02020603050405020304" pitchFamily="18" charset="0"/>
              </a:rPr>
              <a:t>：</a:t>
            </a:r>
            <a:r>
              <a:rPr lang="en-US" altLang="zh-CN" sz="2000" b="1" dirty="0">
                <a:latin typeface="Times New Roman" panose="02020603050405020304" pitchFamily="18" charset="0"/>
                <a:ea typeface="仿宋" panose="02010609060101010101" pitchFamily="49" charset="-122"/>
                <a:cs typeface="Times New Roman" panose="02020603050405020304" pitchFamily="18" charset="0"/>
              </a:rPr>
              <a:t>0.1~4.5 Angstrom;6) Q range</a:t>
            </a:r>
            <a:r>
              <a:rPr lang="zh-CN" altLang="en-US" sz="2000" b="1" dirty="0">
                <a:latin typeface="Times New Roman" panose="02020603050405020304" pitchFamily="18" charset="0"/>
                <a:ea typeface="仿宋" panose="02010609060101010101" pitchFamily="49" charset="-122"/>
                <a:cs typeface="Times New Roman" panose="02020603050405020304" pitchFamily="18" charset="0"/>
              </a:rPr>
              <a:t>：</a:t>
            </a:r>
            <a:r>
              <a:rPr lang="en-US" altLang="zh-CN" sz="2000" b="1" dirty="0">
                <a:latin typeface="Times New Roman" panose="02020603050405020304" pitchFamily="18" charset="0"/>
                <a:ea typeface="仿宋" panose="02010609060101010101" pitchFamily="49" charset="-122"/>
                <a:cs typeface="Times New Roman" panose="02020603050405020304" pitchFamily="18" charset="0"/>
              </a:rPr>
              <a:t>0.1~50 Angstrom</a:t>
            </a:r>
            <a:r>
              <a:rPr lang="en-US" altLang="zh-CN" sz="2000" b="1" baseline="30000" dirty="0">
                <a:latin typeface="Times New Roman" panose="02020603050405020304" pitchFamily="18" charset="0"/>
                <a:ea typeface="仿宋" panose="02010609060101010101" pitchFamily="49" charset="-122"/>
                <a:cs typeface="Times New Roman" panose="02020603050405020304" pitchFamily="18" charset="0"/>
              </a:rPr>
              <a:t>-1</a:t>
            </a:r>
            <a:r>
              <a:rPr lang="en-US" altLang="zh-CN" sz="2000" b="1" dirty="0">
                <a:latin typeface="Times New Roman" panose="02020603050405020304" pitchFamily="18" charset="0"/>
                <a:ea typeface="仿宋" panose="02010609060101010101" pitchFamily="49" charset="-122"/>
                <a:cs typeface="Times New Roman" panose="02020603050405020304" pitchFamily="18" charset="0"/>
              </a:rPr>
              <a:t>; 7) Best Q resolution</a:t>
            </a:r>
            <a:r>
              <a:rPr lang="zh-CN" altLang="en-US" sz="2000" b="1" dirty="0">
                <a:latin typeface="Times New Roman" panose="02020603050405020304" pitchFamily="18" charset="0"/>
                <a:ea typeface="仿宋" panose="02010609060101010101" pitchFamily="49" charset="-122"/>
                <a:cs typeface="Times New Roman" panose="02020603050405020304" pitchFamily="18" charset="0"/>
              </a:rPr>
              <a:t>：</a:t>
            </a:r>
            <a:r>
              <a:rPr lang="en-US" altLang="zh-CN" sz="2000" b="1" dirty="0">
                <a:latin typeface="Times New Roman" panose="02020603050405020304" pitchFamily="18" charset="0"/>
                <a:ea typeface="仿宋" panose="02010609060101010101" pitchFamily="49" charset="-122"/>
                <a:cs typeface="Times New Roman" panose="02020603050405020304" pitchFamily="18" charset="0"/>
              </a:rPr>
              <a:t>0.3%; 8) The Flux of neutron at the sample position</a:t>
            </a:r>
            <a:r>
              <a:rPr lang="zh-CN" altLang="en-US" sz="2000" b="1" dirty="0">
                <a:latin typeface="Times New Roman" panose="02020603050405020304" pitchFamily="18" charset="0"/>
                <a:ea typeface="仿宋" panose="02010609060101010101" pitchFamily="49" charset="-122"/>
                <a:cs typeface="Times New Roman" panose="02020603050405020304" pitchFamily="18" charset="0"/>
              </a:rPr>
              <a:t>：</a:t>
            </a:r>
            <a:r>
              <a:rPr lang="en-US" altLang="zh-CN" sz="2000" b="1" dirty="0">
                <a:latin typeface="Times New Roman" panose="02020603050405020304" pitchFamily="18" charset="0"/>
                <a:ea typeface="仿宋" panose="02010609060101010101" pitchFamily="49" charset="-122"/>
                <a:cs typeface="Times New Roman" panose="02020603050405020304" pitchFamily="18" charset="0"/>
              </a:rPr>
              <a:t>5×10</a:t>
            </a:r>
            <a:r>
              <a:rPr lang="en-US" altLang="zh-CN" sz="2000" b="1" baseline="30000" dirty="0">
                <a:latin typeface="Times New Roman" panose="02020603050405020304" pitchFamily="18" charset="0"/>
                <a:ea typeface="仿宋" panose="02010609060101010101" pitchFamily="49" charset="-122"/>
                <a:cs typeface="Times New Roman" panose="02020603050405020304" pitchFamily="18" charset="0"/>
              </a:rPr>
              <a:t>7</a:t>
            </a:r>
            <a:r>
              <a:rPr lang="en-US" altLang="zh-CN" sz="2000" b="1" dirty="0">
                <a:latin typeface="Times New Roman" panose="02020603050405020304" pitchFamily="18" charset="0"/>
                <a:ea typeface="仿宋" panose="02010609060101010101" pitchFamily="49" charset="-122"/>
                <a:cs typeface="Times New Roman" panose="02020603050405020304" pitchFamily="18" charset="0"/>
              </a:rPr>
              <a:t> n/s/cm</a:t>
            </a:r>
            <a:r>
              <a:rPr lang="en-US" altLang="zh-CN" sz="2000" b="1" baseline="30000" dirty="0">
                <a:latin typeface="Times New Roman" panose="02020603050405020304" pitchFamily="18" charset="0"/>
                <a:ea typeface="仿宋" panose="02010609060101010101" pitchFamily="49" charset="-122"/>
                <a:cs typeface="Times New Roman" panose="02020603050405020304" pitchFamily="18" charset="0"/>
              </a:rPr>
              <a:t>2</a:t>
            </a:r>
            <a:r>
              <a:rPr lang="en-US" altLang="zh-CN" sz="2000" b="1" dirty="0">
                <a:latin typeface="Times New Roman" panose="02020603050405020304" pitchFamily="18" charset="0"/>
                <a:ea typeface="仿宋" panose="02010609060101010101" pitchFamily="49" charset="-122"/>
                <a:cs typeface="Times New Roman" panose="02020603050405020304" pitchFamily="18" charset="0"/>
              </a:rPr>
              <a:t> @170 kW.</a:t>
            </a:r>
          </a:p>
        </p:txBody>
      </p:sp>
      <p:sp>
        <p:nvSpPr>
          <p:cNvPr id="6" name="文本框 5">
            <a:extLst>
              <a:ext uri="{FF2B5EF4-FFF2-40B4-BE49-F238E27FC236}">
                <a16:creationId xmlns:a16="http://schemas.microsoft.com/office/drawing/2014/main" id="{20734EB5-BDD8-4A22-B095-87C7043FB4EA}"/>
              </a:ext>
            </a:extLst>
          </p:cNvPr>
          <p:cNvSpPr txBox="1"/>
          <p:nvPr/>
        </p:nvSpPr>
        <p:spPr>
          <a:xfrm>
            <a:off x="3635728" y="1156350"/>
            <a:ext cx="4847519" cy="461665"/>
          </a:xfrm>
          <a:prstGeom prst="rect">
            <a:avLst/>
          </a:prstGeom>
          <a:noFill/>
        </p:spPr>
        <p:txBody>
          <a:bodyPr wrap="square">
            <a:spAutoFit/>
          </a:bodyPr>
          <a:lstStyle/>
          <a:p>
            <a:r>
              <a:rPr lang="en-US" altLang="zh-CN" sz="2400" b="1" dirty="0">
                <a:latin typeface="Times New Roman" panose="02020603050405020304" pitchFamily="18" charset="0"/>
                <a:cs typeface="Times New Roman" panose="02020603050405020304" pitchFamily="18" charset="0"/>
              </a:rPr>
              <a:t>The  structural</a:t>
            </a:r>
            <a:r>
              <a:rPr lang="zh-CN" altLang="en-US" sz="2400" b="1" dirty="0">
                <a:latin typeface="Times New Roman" panose="02020603050405020304" pitchFamily="18" charset="0"/>
                <a:cs typeface="Times New Roman" panose="02020603050405020304" pitchFamily="18" charset="0"/>
              </a:rPr>
              <a:t> </a:t>
            </a:r>
            <a:r>
              <a:rPr lang="en-US" altLang="zh-CN" sz="2400" b="1" dirty="0">
                <a:latin typeface="Times New Roman" panose="02020603050405020304" pitchFamily="18" charset="0"/>
                <a:cs typeface="Times New Roman" panose="02020603050405020304" pitchFamily="18" charset="0"/>
              </a:rPr>
              <a:t>components of MPI</a:t>
            </a:r>
            <a:endParaRPr lang="zh-CN" alt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855456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255B3E0A-A086-4757-A6D8-1AD92090B1D1}"/>
              </a:ext>
            </a:extLst>
          </p:cNvPr>
          <p:cNvSpPr/>
          <p:nvPr/>
        </p:nvSpPr>
        <p:spPr>
          <a:xfrm>
            <a:off x="3038656" y="1463153"/>
            <a:ext cx="6199646" cy="400110"/>
          </a:xfrm>
          <a:prstGeom prst="rect">
            <a:avLst/>
          </a:prstGeom>
        </p:spPr>
        <p:txBody>
          <a:bodyPr wrap="none">
            <a:spAutoFit/>
          </a:bodyPr>
          <a:lstStyle/>
          <a:p>
            <a:r>
              <a:rPr lang="en-US" altLang="zh-CN" sz="2000" b="1" dirty="0">
                <a:latin typeface="Times New Roman" panose="02020603050405020304" pitchFamily="18" charset="0"/>
                <a:cs typeface="Times New Roman" panose="02020603050405020304" pitchFamily="18" charset="0"/>
                <a:sym typeface="+mn-lt"/>
              </a:rPr>
              <a:t>Total scattering = Bragg diffraction+ Diffuse scattering</a:t>
            </a:r>
            <a:endParaRPr lang="zh-CN" altLang="en-US" sz="2000" b="1" dirty="0">
              <a:latin typeface="Times New Roman" panose="02020603050405020304" pitchFamily="18" charset="0"/>
              <a:cs typeface="Times New Roman" panose="02020603050405020304" pitchFamily="18" charset="0"/>
              <a:sym typeface="+mn-lt"/>
            </a:endParaRPr>
          </a:p>
        </p:txBody>
      </p:sp>
      <p:pic>
        <p:nvPicPr>
          <p:cNvPr id="8" name="图片 7">
            <a:extLst>
              <a:ext uri="{FF2B5EF4-FFF2-40B4-BE49-F238E27FC236}">
                <a16:creationId xmlns:a16="http://schemas.microsoft.com/office/drawing/2014/main" id="{D3ECCA78-D9D1-40BE-BDB4-D2E8773E6493}"/>
              </a:ext>
            </a:extLst>
          </p:cNvPr>
          <p:cNvPicPr>
            <a:picLocks noChangeAspect="1"/>
          </p:cNvPicPr>
          <p:nvPr/>
        </p:nvPicPr>
        <p:blipFill>
          <a:blip r:embed="rId3"/>
          <a:stretch>
            <a:fillRect/>
          </a:stretch>
        </p:blipFill>
        <p:spPr>
          <a:xfrm>
            <a:off x="231545" y="2154954"/>
            <a:ext cx="3738232" cy="3652296"/>
          </a:xfrm>
          <a:prstGeom prst="rect">
            <a:avLst/>
          </a:prstGeom>
        </p:spPr>
      </p:pic>
      <p:pic>
        <p:nvPicPr>
          <p:cNvPr id="12" name="图片 11">
            <a:extLst>
              <a:ext uri="{FF2B5EF4-FFF2-40B4-BE49-F238E27FC236}">
                <a16:creationId xmlns:a16="http://schemas.microsoft.com/office/drawing/2014/main" id="{AD0B7D6A-375D-48D5-A36F-C1BB1FE79D7C}"/>
              </a:ext>
            </a:extLst>
          </p:cNvPr>
          <p:cNvPicPr>
            <a:picLocks noChangeAspect="1"/>
          </p:cNvPicPr>
          <p:nvPr/>
        </p:nvPicPr>
        <p:blipFill>
          <a:blip r:embed="rId4"/>
          <a:stretch>
            <a:fillRect/>
          </a:stretch>
        </p:blipFill>
        <p:spPr>
          <a:xfrm>
            <a:off x="3942992" y="2006164"/>
            <a:ext cx="3918343" cy="3801086"/>
          </a:xfrm>
          <a:prstGeom prst="rect">
            <a:avLst/>
          </a:prstGeom>
        </p:spPr>
      </p:pic>
      <p:pic>
        <p:nvPicPr>
          <p:cNvPr id="14" name="图片 13">
            <a:extLst>
              <a:ext uri="{FF2B5EF4-FFF2-40B4-BE49-F238E27FC236}">
                <a16:creationId xmlns:a16="http://schemas.microsoft.com/office/drawing/2014/main" id="{DB836235-9D86-4625-9241-2749DA08D0D2}"/>
              </a:ext>
            </a:extLst>
          </p:cNvPr>
          <p:cNvPicPr>
            <a:picLocks noChangeAspect="1"/>
          </p:cNvPicPr>
          <p:nvPr/>
        </p:nvPicPr>
        <p:blipFill>
          <a:blip r:embed="rId5"/>
          <a:stretch>
            <a:fillRect/>
          </a:stretch>
        </p:blipFill>
        <p:spPr>
          <a:xfrm>
            <a:off x="8222225" y="2314379"/>
            <a:ext cx="3144241" cy="3184656"/>
          </a:xfrm>
          <a:prstGeom prst="rect">
            <a:avLst/>
          </a:prstGeom>
        </p:spPr>
      </p:pic>
      <p:sp>
        <p:nvSpPr>
          <p:cNvPr id="15" name="文本框 14">
            <a:extLst>
              <a:ext uri="{FF2B5EF4-FFF2-40B4-BE49-F238E27FC236}">
                <a16:creationId xmlns:a16="http://schemas.microsoft.com/office/drawing/2014/main" id="{D335F3CF-2274-4876-AE51-E1B512E87112}"/>
              </a:ext>
            </a:extLst>
          </p:cNvPr>
          <p:cNvSpPr txBox="1"/>
          <p:nvPr/>
        </p:nvSpPr>
        <p:spPr>
          <a:xfrm>
            <a:off x="982406" y="5698831"/>
            <a:ext cx="2042547" cy="400110"/>
          </a:xfrm>
          <a:prstGeom prst="rect">
            <a:avLst/>
          </a:prstGeom>
          <a:noFill/>
        </p:spPr>
        <p:txBody>
          <a:bodyPr wrap="none" rtlCol="0">
            <a:spAutoFit/>
          </a:bodyPr>
          <a:lstStyle/>
          <a:p>
            <a:r>
              <a:rPr lang="en-US" altLang="zh-CN" sz="2000" b="1" dirty="0">
                <a:latin typeface="Times New Roman" panose="02020603050405020304" pitchFamily="18" charset="0"/>
                <a:cs typeface="Times New Roman" panose="02020603050405020304" pitchFamily="18" charset="0"/>
                <a:sym typeface="+mn-lt"/>
              </a:rPr>
              <a:t>long-range order</a:t>
            </a:r>
            <a:endParaRPr lang="zh-CN" altLang="en-US" sz="2000" b="1" dirty="0">
              <a:latin typeface="Times New Roman" panose="02020603050405020304" pitchFamily="18" charset="0"/>
              <a:cs typeface="Times New Roman" panose="02020603050405020304" pitchFamily="18" charset="0"/>
              <a:sym typeface="+mn-lt"/>
            </a:endParaRPr>
          </a:p>
        </p:txBody>
      </p:sp>
      <p:sp>
        <p:nvSpPr>
          <p:cNvPr id="16" name="文本框 15">
            <a:extLst>
              <a:ext uri="{FF2B5EF4-FFF2-40B4-BE49-F238E27FC236}">
                <a16:creationId xmlns:a16="http://schemas.microsoft.com/office/drawing/2014/main" id="{FBF6A69A-5FCC-486B-BF3B-70B8480BA446}"/>
              </a:ext>
            </a:extLst>
          </p:cNvPr>
          <p:cNvSpPr txBox="1"/>
          <p:nvPr/>
        </p:nvSpPr>
        <p:spPr>
          <a:xfrm>
            <a:off x="5099717" y="5660891"/>
            <a:ext cx="1786066" cy="400110"/>
          </a:xfrm>
          <a:prstGeom prst="rect">
            <a:avLst/>
          </a:prstGeom>
          <a:noFill/>
        </p:spPr>
        <p:txBody>
          <a:bodyPr wrap="none" rtlCol="0">
            <a:spAutoFit/>
          </a:bodyPr>
          <a:lstStyle/>
          <a:p>
            <a:r>
              <a:rPr lang="en-US" altLang="zh-CN" sz="2000" b="1" dirty="0">
                <a:latin typeface="Times New Roman" panose="02020603050405020304" pitchFamily="18" charset="0"/>
                <a:cs typeface="Times New Roman" panose="02020603050405020304" pitchFamily="18" charset="0"/>
                <a:sym typeface="+mn-lt"/>
              </a:rPr>
              <a:t>Local disorder</a:t>
            </a:r>
            <a:endParaRPr lang="zh-CN" altLang="en-US" sz="2000" b="1" dirty="0">
              <a:latin typeface="Times New Roman" panose="02020603050405020304" pitchFamily="18" charset="0"/>
              <a:cs typeface="Times New Roman" panose="02020603050405020304" pitchFamily="18" charset="0"/>
              <a:sym typeface="+mn-lt"/>
            </a:endParaRPr>
          </a:p>
        </p:txBody>
      </p:sp>
      <p:sp>
        <p:nvSpPr>
          <p:cNvPr id="17" name="文本框 16">
            <a:extLst>
              <a:ext uri="{FF2B5EF4-FFF2-40B4-BE49-F238E27FC236}">
                <a16:creationId xmlns:a16="http://schemas.microsoft.com/office/drawing/2014/main" id="{28BFAC65-FBA5-4A34-95F4-8D727A9DCC61}"/>
              </a:ext>
            </a:extLst>
          </p:cNvPr>
          <p:cNvSpPr txBox="1"/>
          <p:nvPr/>
        </p:nvSpPr>
        <p:spPr>
          <a:xfrm>
            <a:off x="8991275" y="5698831"/>
            <a:ext cx="2456122" cy="400110"/>
          </a:xfrm>
          <a:prstGeom prst="rect">
            <a:avLst/>
          </a:prstGeom>
          <a:noFill/>
        </p:spPr>
        <p:txBody>
          <a:bodyPr wrap="none" rtlCol="0">
            <a:spAutoFit/>
          </a:bodyPr>
          <a:lstStyle/>
          <a:p>
            <a:r>
              <a:rPr lang="en-US" altLang="zh-CN" sz="2000" b="1" dirty="0">
                <a:latin typeface="Times New Roman" panose="02020603050405020304" pitchFamily="18" charset="0"/>
                <a:cs typeface="Times New Roman" panose="02020603050405020304" pitchFamily="18" charset="0"/>
                <a:sym typeface="+mn-lt"/>
              </a:rPr>
              <a:t>Long-range disorder</a:t>
            </a:r>
            <a:endParaRPr lang="zh-CN" altLang="en-US" sz="2000" b="1" dirty="0">
              <a:latin typeface="Times New Roman" panose="02020603050405020304" pitchFamily="18" charset="0"/>
              <a:cs typeface="Times New Roman" panose="02020603050405020304" pitchFamily="18" charset="0"/>
              <a:sym typeface="+mn-lt"/>
            </a:endParaRPr>
          </a:p>
        </p:txBody>
      </p:sp>
      <p:sp>
        <p:nvSpPr>
          <p:cNvPr id="18" name="文本框 17">
            <a:extLst>
              <a:ext uri="{FF2B5EF4-FFF2-40B4-BE49-F238E27FC236}">
                <a16:creationId xmlns:a16="http://schemas.microsoft.com/office/drawing/2014/main" id="{CCCAF51F-7E0D-414A-B48B-175AA8850D8C}"/>
              </a:ext>
            </a:extLst>
          </p:cNvPr>
          <p:cNvSpPr txBox="1"/>
          <p:nvPr/>
        </p:nvSpPr>
        <p:spPr>
          <a:xfrm>
            <a:off x="609600" y="888060"/>
            <a:ext cx="4848140" cy="461665"/>
          </a:xfrm>
          <a:prstGeom prst="rect">
            <a:avLst/>
          </a:prstGeom>
          <a:noFill/>
        </p:spPr>
        <p:txBody>
          <a:bodyPr wrap="square">
            <a:spAutoFit/>
          </a:bodyPr>
          <a:lstStyle/>
          <a:p>
            <a:pPr marL="457200" indent="-457200">
              <a:buFont typeface="Wingdings" panose="05000000000000000000" pitchFamily="2" charset="2"/>
              <a:buChar char="p"/>
            </a:pPr>
            <a:r>
              <a:rPr lang="en-US" altLang="zh-CN" sz="2400" b="1" dirty="0">
                <a:latin typeface="Times New Roman" panose="02020603050405020304" pitchFamily="18" charset="0"/>
                <a:cs typeface="Times New Roman" panose="02020603050405020304" pitchFamily="18" charset="0"/>
                <a:sym typeface="+mn-lt"/>
              </a:rPr>
              <a:t>Neutron total scattering</a:t>
            </a:r>
            <a:endParaRPr lang="zh-CN" altLang="en-US" sz="2400" b="1" dirty="0">
              <a:latin typeface="Times New Roman" panose="02020603050405020304" pitchFamily="18" charset="0"/>
              <a:cs typeface="Times New Roman" panose="02020603050405020304" pitchFamily="18" charset="0"/>
              <a:sym typeface="+mn-lt"/>
            </a:endParaRPr>
          </a:p>
        </p:txBody>
      </p:sp>
      <p:sp>
        <p:nvSpPr>
          <p:cNvPr id="20" name="标题 3">
            <a:extLst>
              <a:ext uri="{FF2B5EF4-FFF2-40B4-BE49-F238E27FC236}">
                <a16:creationId xmlns:a16="http://schemas.microsoft.com/office/drawing/2014/main" id="{8ADBB2DC-CD74-4835-9B1C-01C1FFC5225D}"/>
              </a:ext>
            </a:extLst>
          </p:cNvPr>
          <p:cNvSpPr txBox="1">
            <a:spLocks/>
          </p:cNvSpPr>
          <p:nvPr/>
        </p:nvSpPr>
        <p:spPr>
          <a:xfrm>
            <a:off x="609600" y="174366"/>
            <a:ext cx="9175768" cy="575937"/>
          </a:xfrm>
          <a:prstGeom prst="rect">
            <a:avLst/>
          </a:prstGeom>
        </p:spPr>
        <p:txBody>
          <a:bodyPr/>
          <a:lstStyle>
            <a:lvl1pPr algn="ctr" rtl="0" eaLnBrk="1" fontAlgn="base" hangingPunct="1">
              <a:spcBef>
                <a:spcPct val="0"/>
              </a:spcBef>
              <a:spcAft>
                <a:spcPct val="0"/>
              </a:spcAft>
              <a:defRPr sz="4887" kern="1200">
                <a:solidFill>
                  <a:schemeClr val="tx1"/>
                </a:solidFill>
                <a:latin typeface="+mj-lt"/>
                <a:ea typeface="+mj-ea"/>
                <a:cs typeface="+mj-cs"/>
              </a:defRPr>
            </a:lvl1pPr>
            <a:lvl2pPr algn="ctr" rtl="0" eaLnBrk="1" fontAlgn="base" hangingPunct="1">
              <a:spcBef>
                <a:spcPct val="0"/>
              </a:spcBef>
              <a:spcAft>
                <a:spcPct val="0"/>
              </a:spcAft>
              <a:defRPr sz="4887">
                <a:solidFill>
                  <a:schemeClr val="tx1"/>
                </a:solidFill>
                <a:latin typeface="Calibri" panose="020F0502020204030204" pitchFamily="34" charset="0"/>
                <a:ea typeface="宋体" panose="02010600030101010101" pitchFamily="2" charset="-122"/>
              </a:defRPr>
            </a:lvl2pPr>
            <a:lvl3pPr algn="ctr" rtl="0" eaLnBrk="1" fontAlgn="base" hangingPunct="1">
              <a:spcBef>
                <a:spcPct val="0"/>
              </a:spcBef>
              <a:spcAft>
                <a:spcPct val="0"/>
              </a:spcAft>
              <a:defRPr sz="4887">
                <a:solidFill>
                  <a:schemeClr val="tx1"/>
                </a:solidFill>
                <a:latin typeface="Calibri" panose="020F0502020204030204" pitchFamily="34" charset="0"/>
                <a:ea typeface="宋体" panose="02010600030101010101" pitchFamily="2" charset="-122"/>
              </a:defRPr>
            </a:lvl3pPr>
            <a:lvl4pPr algn="ctr" rtl="0" eaLnBrk="1" fontAlgn="base" hangingPunct="1">
              <a:spcBef>
                <a:spcPct val="0"/>
              </a:spcBef>
              <a:spcAft>
                <a:spcPct val="0"/>
              </a:spcAft>
              <a:defRPr sz="4887">
                <a:solidFill>
                  <a:schemeClr val="tx1"/>
                </a:solidFill>
                <a:latin typeface="Calibri" panose="020F0502020204030204" pitchFamily="34" charset="0"/>
                <a:ea typeface="宋体" panose="02010600030101010101" pitchFamily="2" charset="-122"/>
              </a:defRPr>
            </a:lvl4pPr>
            <a:lvl5pPr algn="ctr" rtl="0" eaLnBrk="1" fontAlgn="base" hangingPunct="1">
              <a:spcBef>
                <a:spcPct val="0"/>
              </a:spcBef>
              <a:spcAft>
                <a:spcPct val="0"/>
              </a:spcAft>
              <a:defRPr sz="4887">
                <a:solidFill>
                  <a:schemeClr val="tx1"/>
                </a:solidFill>
                <a:latin typeface="Calibri" panose="020F0502020204030204" pitchFamily="34" charset="0"/>
                <a:ea typeface="宋体" panose="02010600030101010101" pitchFamily="2" charset="-122"/>
              </a:defRPr>
            </a:lvl5pPr>
            <a:lvl6pPr marL="507987" algn="ctr" rtl="0" eaLnBrk="1" fontAlgn="base" hangingPunct="1">
              <a:spcBef>
                <a:spcPct val="0"/>
              </a:spcBef>
              <a:spcAft>
                <a:spcPct val="0"/>
              </a:spcAft>
              <a:defRPr sz="4887">
                <a:solidFill>
                  <a:schemeClr val="tx1"/>
                </a:solidFill>
                <a:latin typeface="Calibri" panose="020F0502020204030204" pitchFamily="34" charset="0"/>
                <a:ea typeface="宋体" panose="02010600030101010101" pitchFamily="2" charset="-122"/>
              </a:defRPr>
            </a:lvl6pPr>
            <a:lvl7pPr marL="1015975" algn="ctr" rtl="0" eaLnBrk="1" fontAlgn="base" hangingPunct="1">
              <a:spcBef>
                <a:spcPct val="0"/>
              </a:spcBef>
              <a:spcAft>
                <a:spcPct val="0"/>
              </a:spcAft>
              <a:defRPr sz="4887">
                <a:solidFill>
                  <a:schemeClr val="tx1"/>
                </a:solidFill>
                <a:latin typeface="Calibri" panose="020F0502020204030204" pitchFamily="34" charset="0"/>
                <a:ea typeface="宋体" panose="02010600030101010101" pitchFamily="2" charset="-122"/>
              </a:defRPr>
            </a:lvl7pPr>
            <a:lvl8pPr marL="1523962" algn="ctr" rtl="0" eaLnBrk="1" fontAlgn="base" hangingPunct="1">
              <a:spcBef>
                <a:spcPct val="0"/>
              </a:spcBef>
              <a:spcAft>
                <a:spcPct val="0"/>
              </a:spcAft>
              <a:defRPr sz="4887">
                <a:solidFill>
                  <a:schemeClr val="tx1"/>
                </a:solidFill>
                <a:latin typeface="Calibri" panose="020F0502020204030204" pitchFamily="34" charset="0"/>
                <a:ea typeface="宋体" panose="02010600030101010101" pitchFamily="2" charset="-122"/>
              </a:defRPr>
            </a:lvl8pPr>
            <a:lvl9pPr marL="2031949" algn="ctr" rtl="0" eaLnBrk="1" fontAlgn="base" hangingPunct="1">
              <a:spcBef>
                <a:spcPct val="0"/>
              </a:spcBef>
              <a:spcAft>
                <a:spcPct val="0"/>
              </a:spcAft>
              <a:defRPr sz="4887">
                <a:solidFill>
                  <a:schemeClr val="tx1"/>
                </a:solidFill>
                <a:latin typeface="Calibri" panose="020F0502020204030204" pitchFamily="34" charset="0"/>
                <a:ea typeface="宋体" panose="02010600030101010101" pitchFamily="2" charset="-122"/>
              </a:defRPr>
            </a:lvl9pPr>
          </a:lstStyle>
          <a:p>
            <a:pPr algn="l"/>
            <a:r>
              <a:rPr lang="en-US" altLang="zh-CN" sz="3200" b="1" dirty="0">
                <a:latin typeface="Times New Roman" panose="02020603050405020304" pitchFamily="18" charset="0"/>
                <a:ea typeface="黑体" panose="02010609060101010101" pitchFamily="49" charset="-122"/>
                <a:cs typeface="Times New Roman" panose="02020603050405020304" pitchFamily="18" charset="0"/>
              </a:rPr>
              <a:t>Brief</a:t>
            </a:r>
            <a:r>
              <a:rPr lang="zh-CN" altLang="en-US" sz="3200" b="1" dirty="0">
                <a:latin typeface="Times New Roman" panose="02020603050405020304" pitchFamily="18" charset="0"/>
                <a:ea typeface="黑体" panose="02010609060101010101" pitchFamily="49" charset="-122"/>
                <a:cs typeface="Times New Roman" panose="02020603050405020304" pitchFamily="18" charset="0"/>
              </a:rPr>
              <a:t> </a:t>
            </a:r>
            <a:r>
              <a:rPr lang="en-US" altLang="zh-CN" sz="3200" b="1" dirty="0">
                <a:latin typeface="Times New Roman" panose="02020603050405020304" pitchFamily="18" charset="0"/>
                <a:ea typeface="黑体" panose="02010609060101010101" pitchFamily="49" charset="-122"/>
                <a:cs typeface="Times New Roman" panose="02020603050405020304" pitchFamily="18" charset="0"/>
              </a:rPr>
              <a:t>introduction</a:t>
            </a:r>
            <a:endParaRPr lang="zh-CN" altLang="en-US" sz="3200" b="1" dirty="0">
              <a:solidFill>
                <a:srgbClr val="0070C0"/>
              </a:solidFill>
              <a:latin typeface="+mn-lt"/>
              <a:ea typeface="+mn-ea"/>
              <a:cs typeface="+mn-ea"/>
              <a:sym typeface="+mn-lt"/>
            </a:endParaRPr>
          </a:p>
        </p:txBody>
      </p:sp>
    </p:spTree>
    <p:extLst>
      <p:ext uri="{BB962C8B-B14F-4D97-AF65-F5344CB8AC3E}">
        <p14:creationId xmlns:p14="http://schemas.microsoft.com/office/powerpoint/2010/main" val="7504489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724A8E0D-E9E1-4CBB-906D-E9CE99321112}"/>
              </a:ext>
            </a:extLst>
          </p:cNvPr>
          <p:cNvPicPr>
            <a:picLocks noChangeAspect="1"/>
          </p:cNvPicPr>
          <p:nvPr/>
        </p:nvPicPr>
        <p:blipFill rotWithShape="1">
          <a:blip r:embed="rId3"/>
          <a:srcRect l="10201"/>
          <a:stretch/>
        </p:blipFill>
        <p:spPr>
          <a:xfrm>
            <a:off x="1233603" y="1755578"/>
            <a:ext cx="4029807" cy="2060898"/>
          </a:xfrm>
          <a:prstGeom prst="rect">
            <a:avLst/>
          </a:prstGeom>
        </p:spPr>
      </p:pic>
      <mc:AlternateContent xmlns:mc="http://schemas.openxmlformats.org/markup-compatibility/2006">
        <mc:Choice xmlns:a14="http://schemas.microsoft.com/office/drawing/2010/main" Requires="a14">
          <p:sp>
            <p:nvSpPr>
              <p:cNvPr id="4" name="矩形 3">
                <a:extLst>
                  <a:ext uri="{FF2B5EF4-FFF2-40B4-BE49-F238E27FC236}">
                    <a16:creationId xmlns:a16="http://schemas.microsoft.com/office/drawing/2014/main" id="{EA73C08E-5845-46D7-B314-2F39143B910F}"/>
                  </a:ext>
                </a:extLst>
              </p:cNvPr>
              <p:cNvSpPr/>
              <p:nvPr/>
            </p:nvSpPr>
            <p:spPr>
              <a:xfrm>
                <a:off x="1832805" y="3923656"/>
                <a:ext cx="3822714" cy="854465"/>
              </a:xfrm>
              <a:prstGeom prst="rect">
                <a:avLst/>
              </a:prstGeom>
            </p:spPr>
            <p:txBody>
              <a:bodyPr wrap="square">
                <a:spAutoFit/>
              </a:bodyPr>
              <a:lstStyle/>
              <a:p>
                <a:pPr/>
                <a14:m>
                  <m:oMath xmlns:m="http://schemas.openxmlformats.org/officeDocument/2006/math">
                    <m:f>
                      <m:fPr>
                        <m:ctrlPr>
                          <a:rPr lang="zh-CN" altLang="en-US" sz="3200" i="1" smtClean="0">
                            <a:latin typeface="Cambria Math" panose="02040503050406030204" pitchFamily="18" charset="0"/>
                            <a:cs typeface="+mn-ea"/>
                            <a:sym typeface="+mn-lt"/>
                          </a:rPr>
                        </m:ctrlPr>
                      </m:fPr>
                      <m:num>
                        <m:r>
                          <a:rPr lang="zh-CN" altLang="en-US" sz="3200" i="1">
                            <a:latin typeface="Cambria Math" panose="02040503050406030204" pitchFamily="18" charset="0"/>
                            <a:cs typeface="+mn-ea"/>
                            <a:sym typeface="+mn-lt"/>
                          </a:rPr>
                          <m:t>𝐶</m:t>
                        </m:r>
                      </m:num>
                      <m:den>
                        <m:r>
                          <a:rPr lang="zh-CN" altLang="en-US" sz="3200" i="1">
                            <a:latin typeface="Cambria Math" panose="02040503050406030204" pitchFamily="18" charset="0"/>
                            <a:cs typeface="+mn-ea"/>
                            <a:sym typeface="+mn-lt"/>
                          </a:rPr>
                          <m:t>𝜂𝜙</m:t>
                        </m:r>
                        <m:r>
                          <a:rPr lang="zh-CN" altLang="en-US" sz="3200" i="1">
                            <a:latin typeface="Cambria Math" panose="02040503050406030204" pitchFamily="18" charset="0"/>
                            <a:cs typeface="+mn-ea"/>
                            <a:sym typeface="+mn-lt"/>
                          </a:rPr>
                          <m:t>𝑁</m:t>
                        </m:r>
                        <m:r>
                          <m:rPr>
                            <m:sty m:val="p"/>
                          </m:rPr>
                          <a:rPr lang="zh-CN" altLang="en-US" sz="3200" i="0">
                            <a:latin typeface="Cambria Math" panose="02040503050406030204" pitchFamily="18" charset="0"/>
                            <a:cs typeface="+mn-ea"/>
                            <a:sym typeface="+mn-lt"/>
                          </a:rPr>
                          <m:t>ΔΩ</m:t>
                        </m:r>
                      </m:den>
                    </m:f>
                  </m:oMath>
                </a14:m>
                <a:r>
                  <a:rPr lang="zh-CN" altLang="en-US" sz="3200" dirty="0">
                    <a:cs typeface="+mn-ea"/>
                    <a:sym typeface="+mn-lt"/>
                  </a:rPr>
                  <a:t> </a:t>
                </a:r>
                <a14:m>
                  <m:oMath xmlns:m="http://schemas.openxmlformats.org/officeDocument/2006/math">
                    <m:r>
                      <a:rPr lang="zh-CN" altLang="en-US" sz="3200">
                        <a:latin typeface="Cambria Math" panose="02040503050406030204" pitchFamily="18" charset="0"/>
                        <a:cs typeface="+mn-ea"/>
                        <a:sym typeface="+mn-lt"/>
                      </a:rPr>
                      <m:t>=</m:t>
                    </m:r>
                    <m:f>
                      <m:fPr>
                        <m:ctrlPr>
                          <a:rPr lang="zh-CN" altLang="en-US" sz="3200" i="1">
                            <a:latin typeface="Cambria Math" panose="02040503050406030204" pitchFamily="18" charset="0"/>
                            <a:cs typeface="+mn-ea"/>
                            <a:sym typeface="+mn-lt"/>
                          </a:rPr>
                        </m:ctrlPr>
                      </m:fPr>
                      <m:num>
                        <m:r>
                          <a:rPr lang="zh-CN" altLang="en-US" sz="3200" i="1">
                            <a:latin typeface="Cambria Math" panose="02040503050406030204" pitchFamily="18" charset="0"/>
                            <a:cs typeface="+mn-ea"/>
                            <a:sym typeface="+mn-lt"/>
                          </a:rPr>
                          <m:t>𝑑</m:t>
                        </m:r>
                        <m:r>
                          <a:rPr lang="zh-CN" altLang="en-US" sz="3200" i="1">
                            <a:latin typeface="Cambria Math" panose="02040503050406030204" pitchFamily="18" charset="0"/>
                            <a:cs typeface="+mn-ea"/>
                            <a:sym typeface="+mn-lt"/>
                          </a:rPr>
                          <m:t>𝜎</m:t>
                        </m:r>
                      </m:num>
                      <m:den>
                        <m:r>
                          <a:rPr lang="zh-CN" altLang="en-US" sz="3200" i="1">
                            <a:latin typeface="Cambria Math" panose="02040503050406030204" pitchFamily="18" charset="0"/>
                            <a:cs typeface="+mn-ea"/>
                            <a:sym typeface="+mn-lt"/>
                          </a:rPr>
                          <m:t>𝑑</m:t>
                        </m:r>
                        <m:r>
                          <m:rPr>
                            <m:sty m:val="p"/>
                          </m:rPr>
                          <a:rPr lang="zh-CN" altLang="en-US" sz="3200">
                            <a:latin typeface="Cambria Math" panose="02040503050406030204" pitchFamily="18" charset="0"/>
                            <a:cs typeface="+mn-ea"/>
                            <a:sym typeface="+mn-lt"/>
                          </a:rPr>
                          <m:t>Ω</m:t>
                        </m:r>
                      </m:den>
                    </m:f>
                  </m:oMath>
                </a14:m>
                <a:endParaRPr lang="zh-CN" altLang="en-US" sz="3200" dirty="0">
                  <a:cs typeface="+mn-ea"/>
                  <a:sym typeface="+mn-lt"/>
                </a:endParaRPr>
              </a:p>
            </p:txBody>
          </p:sp>
        </mc:Choice>
        <mc:Fallback>
          <p:sp>
            <p:nvSpPr>
              <p:cNvPr id="4" name="矩形 3">
                <a:extLst>
                  <a:ext uri="{FF2B5EF4-FFF2-40B4-BE49-F238E27FC236}">
                    <a16:creationId xmlns:a16="http://schemas.microsoft.com/office/drawing/2014/main" id="{EA73C08E-5845-46D7-B314-2F39143B910F}"/>
                  </a:ext>
                </a:extLst>
              </p:cNvPr>
              <p:cNvSpPr>
                <a:spLocks noRot="1" noChangeAspect="1" noMove="1" noResize="1" noEditPoints="1" noAdjustHandles="1" noChangeArrowheads="1" noChangeShapeType="1" noTextEdit="1"/>
              </p:cNvSpPr>
              <p:nvPr/>
            </p:nvSpPr>
            <p:spPr>
              <a:xfrm>
                <a:off x="1832805" y="3923656"/>
                <a:ext cx="3822714" cy="854465"/>
              </a:xfrm>
              <a:prstGeom prst="rect">
                <a:avLst/>
              </a:prstGeom>
              <a:blipFill>
                <a:blip r:embed="rId4"/>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5" name="矩形 4">
                <a:extLst>
                  <a:ext uri="{FF2B5EF4-FFF2-40B4-BE49-F238E27FC236}">
                    <a16:creationId xmlns:a16="http://schemas.microsoft.com/office/drawing/2014/main" id="{A2608D39-29D5-446A-9D20-7B9159C36DD8}"/>
                  </a:ext>
                </a:extLst>
              </p:cNvPr>
              <p:cNvSpPr/>
              <p:nvPr/>
            </p:nvSpPr>
            <p:spPr>
              <a:xfrm>
                <a:off x="4576329" y="3854744"/>
                <a:ext cx="6475602" cy="1192762"/>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zh-CN" altLang="en-US" sz="2800" b="1" i="0">
                          <a:latin typeface="Cambria Math" panose="02040503050406030204" pitchFamily="18" charset="0"/>
                          <a:cs typeface="+mn-ea"/>
                          <a:sym typeface="+mn-lt"/>
                        </a:rPr>
                        <m:t>=</m:t>
                      </m:r>
                      <m:r>
                        <a:rPr lang="en-US" altLang="zh-CN" sz="2800" b="1" i="1" smtClean="0">
                          <a:latin typeface="Cambria Math" panose="02040503050406030204" pitchFamily="18" charset="0"/>
                          <a:cs typeface="+mn-ea"/>
                          <a:sym typeface="+mn-lt"/>
                        </a:rPr>
                        <m:t>𝑺</m:t>
                      </m:r>
                      <m:d>
                        <m:dPr>
                          <m:ctrlPr>
                            <a:rPr lang="zh-CN" altLang="en-US" sz="2800" b="1" i="1">
                              <a:latin typeface="Cambria Math" panose="02040503050406030204" pitchFamily="18" charset="0"/>
                              <a:cs typeface="+mn-ea"/>
                              <a:sym typeface="+mn-lt"/>
                            </a:rPr>
                          </m:ctrlPr>
                        </m:dPr>
                        <m:e>
                          <m:r>
                            <a:rPr lang="zh-CN" altLang="en-US" sz="2800" b="1" i="1">
                              <a:latin typeface="Cambria Math" panose="02040503050406030204" pitchFamily="18" charset="0"/>
                              <a:cs typeface="+mn-ea"/>
                              <a:sym typeface="+mn-lt"/>
                            </a:rPr>
                            <m:t>𝑸</m:t>
                          </m:r>
                        </m:e>
                      </m:d>
                      <m:r>
                        <a:rPr lang="zh-CN" altLang="en-US" sz="2800" b="1" i="0">
                          <a:latin typeface="Cambria Math" panose="02040503050406030204" pitchFamily="18" charset="0"/>
                          <a:cs typeface="+mn-ea"/>
                          <a:sym typeface="+mn-lt"/>
                        </a:rPr>
                        <m:t>=</m:t>
                      </m:r>
                      <m:f>
                        <m:fPr>
                          <m:ctrlPr>
                            <a:rPr lang="zh-CN" altLang="en-US" sz="2800" b="1" i="1">
                              <a:latin typeface="Cambria Math" panose="02040503050406030204" pitchFamily="18" charset="0"/>
                              <a:cs typeface="+mn-ea"/>
                              <a:sym typeface="+mn-lt"/>
                            </a:rPr>
                          </m:ctrlPr>
                        </m:fPr>
                        <m:num>
                          <m:r>
                            <a:rPr lang="zh-CN" altLang="en-US" sz="2800" b="1" i="0">
                              <a:latin typeface="Cambria Math" panose="02040503050406030204" pitchFamily="18" charset="0"/>
                              <a:cs typeface="+mn-ea"/>
                              <a:sym typeface="+mn-lt"/>
                            </a:rPr>
                            <m:t>𝟏</m:t>
                          </m:r>
                        </m:num>
                        <m:den>
                          <m:r>
                            <a:rPr lang="zh-CN" altLang="en-US" sz="2800" b="1" i="1">
                              <a:latin typeface="Cambria Math" panose="02040503050406030204" pitchFamily="18" charset="0"/>
                              <a:cs typeface="+mn-ea"/>
                              <a:sym typeface="+mn-lt"/>
                            </a:rPr>
                            <m:t>𝑵</m:t>
                          </m:r>
                        </m:den>
                      </m:f>
                      <m:nary>
                        <m:naryPr>
                          <m:chr m:val="∑"/>
                          <m:limLoc m:val="undOvr"/>
                          <m:supHide m:val="on"/>
                          <m:ctrlPr>
                            <a:rPr lang="zh-CN" altLang="en-US" sz="2800" b="1" i="1">
                              <a:latin typeface="Cambria Math" panose="02040503050406030204" pitchFamily="18" charset="0"/>
                              <a:cs typeface="+mn-ea"/>
                              <a:sym typeface="+mn-lt"/>
                            </a:rPr>
                          </m:ctrlPr>
                        </m:naryPr>
                        <m:sub>
                          <m:r>
                            <a:rPr lang="zh-CN" altLang="en-US" sz="2800" b="1" i="1">
                              <a:latin typeface="Cambria Math" panose="02040503050406030204" pitchFamily="18" charset="0"/>
                              <a:cs typeface="+mn-ea"/>
                              <a:sym typeface="+mn-lt"/>
                            </a:rPr>
                            <m:t>𝒋</m:t>
                          </m:r>
                          <m:r>
                            <a:rPr lang="zh-CN" altLang="en-US" sz="2800" b="1" i="0">
                              <a:latin typeface="Cambria Math" panose="02040503050406030204" pitchFamily="18" charset="0"/>
                              <a:cs typeface="+mn-ea"/>
                              <a:sym typeface="+mn-lt"/>
                            </a:rPr>
                            <m:t>,</m:t>
                          </m:r>
                          <m:r>
                            <a:rPr lang="zh-CN" altLang="en-US" sz="2800" b="1" i="1">
                              <a:latin typeface="Cambria Math" panose="02040503050406030204" pitchFamily="18" charset="0"/>
                              <a:cs typeface="+mn-ea"/>
                              <a:sym typeface="+mn-lt"/>
                            </a:rPr>
                            <m:t>𝒌</m:t>
                          </m:r>
                        </m:sub>
                        <m:sup/>
                        <m:e>
                          <m:d>
                            <m:dPr>
                              <m:begChr m:val="〈"/>
                              <m:endChr m:val="〉"/>
                              <m:ctrlPr>
                                <a:rPr lang="zh-CN" altLang="en-US" sz="2800" b="1" i="1">
                                  <a:latin typeface="Cambria Math" panose="02040503050406030204" pitchFamily="18" charset="0"/>
                                  <a:cs typeface="+mn-ea"/>
                                  <a:sym typeface="+mn-lt"/>
                                </a:rPr>
                              </m:ctrlPr>
                            </m:dPr>
                            <m:e>
                              <m:sSub>
                                <m:sSubPr>
                                  <m:ctrlPr>
                                    <a:rPr lang="zh-CN" altLang="en-US" sz="2800" b="1" i="1">
                                      <a:latin typeface="Cambria Math" panose="02040503050406030204" pitchFamily="18" charset="0"/>
                                      <a:cs typeface="+mn-ea"/>
                                      <a:sym typeface="+mn-lt"/>
                                    </a:rPr>
                                  </m:ctrlPr>
                                </m:sSubPr>
                                <m:e>
                                  <m:r>
                                    <a:rPr lang="zh-CN" altLang="en-US" sz="2800" b="1" i="1">
                                      <a:latin typeface="Cambria Math" panose="02040503050406030204" pitchFamily="18" charset="0"/>
                                      <a:cs typeface="+mn-ea"/>
                                      <a:sym typeface="+mn-lt"/>
                                    </a:rPr>
                                    <m:t>𝒃</m:t>
                                  </m:r>
                                </m:e>
                                <m:sub>
                                  <m:r>
                                    <a:rPr lang="zh-CN" altLang="en-US" sz="2800" b="1" i="1">
                                      <a:latin typeface="Cambria Math" panose="02040503050406030204" pitchFamily="18" charset="0"/>
                                      <a:cs typeface="+mn-ea"/>
                                      <a:sym typeface="+mn-lt"/>
                                    </a:rPr>
                                    <m:t>𝒋</m:t>
                                  </m:r>
                                </m:sub>
                              </m:sSub>
                              <m:sSub>
                                <m:sSubPr>
                                  <m:ctrlPr>
                                    <a:rPr lang="zh-CN" altLang="en-US" sz="2800" b="1" i="1">
                                      <a:latin typeface="Cambria Math" panose="02040503050406030204" pitchFamily="18" charset="0"/>
                                      <a:cs typeface="+mn-ea"/>
                                      <a:sym typeface="+mn-lt"/>
                                    </a:rPr>
                                  </m:ctrlPr>
                                </m:sSubPr>
                                <m:e>
                                  <m:r>
                                    <a:rPr lang="zh-CN" altLang="en-US" sz="2800" b="1" i="1">
                                      <a:latin typeface="Cambria Math" panose="02040503050406030204" pitchFamily="18" charset="0"/>
                                      <a:cs typeface="+mn-ea"/>
                                      <a:sym typeface="+mn-lt"/>
                                    </a:rPr>
                                    <m:t>𝒃</m:t>
                                  </m:r>
                                </m:e>
                                <m:sub>
                                  <m:r>
                                    <a:rPr lang="zh-CN" altLang="en-US" sz="2800" b="1" i="1">
                                      <a:latin typeface="Cambria Math" panose="02040503050406030204" pitchFamily="18" charset="0"/>
                                      <a:cs typeface="+mn-ea"/>
                                      <a:sym typeface="+mn-lt"/>
                                    </a:rPr>
                                    <m:t>𝒌</m:t>
                                  </m:r>
                                </m:sub>
                              </m:sSub>
                              <m:r>
                                <a:rPr lang="zh-CN" altLang="en-US" sz="2800" b="1" i="0">
                                  <a:latin typeface="Cambria Math" panose="02040503050406030204" pitchFamily="18" charset="0"/>
                                  <a:cs typeface="+mn-ea"/>
                                  <a:sym typeface="+mn-lt"/>
                                </a:rPr>
                                <m:t>𝐞𝐱</m:t>
                              </m:r>
                              <m:func>
                                <m:funcPr>
                                  <m:ctrlPr>
                                    <a:rPr lang="zh-CN" altLang="en-US" sz="2800" b="1" i="1">
                                      <a:latin typeface="Cambria Math" panose="02040503050406030204" pitchFamily="18" charset="0"/>
                                      <a:cs typeface="+mn-ea"/>
                                      <a:sym typeface="+mn-lt"/>
                                    </a:rPr>
                                  </m:ctrlPr>
                                </m:funcPr>
                                <m:fName>
                                  <m:r>
                                    <a:rPr lang="zh-CN" altLang="en-US" sz="2800" b="1" i="0">
                                      <a:latin typeface="Cambria Math" panose="02040503050406030204" pitchFamily="18" charset="0"/>
                                      <a:cs typeface="+mn-ea"/>
                                      <a:sym typeface="+mn-lt"/>
                                    </a:rPr>
                                    <m:t>𝐩</m:t>
                                  </m:r>
                                </m:fName>
                                <m:e>
                                  <m:r>
                                    <a:rPr lang="zh-CN" altLang="en-US" sz="2800" b="1" i="0">
                                      <a:latin typeface="Cambria Math" panose="02040503050406030204" pitchFamily="18" charset="0"/>
                                      <a:cs typeface="+mn-ea"/>
                                      <a:sym typeface="+mn-lt"/>
                                    </a:rPr>
                                    <m:t>(</m:t>
                                  </m:r>
                                </m:e>
                              </m:func>
                              <m:r>
                                <a:rPr lang="zh-CN" altLang="en-US" sz="2800" b="1" i="1">
                                  <a:latin typeface="Cambria Math" panose="02040503050406030204" pitchFamily="18" charset="0"/>
                                  <a:cs typeface="+mn-ea"/>
                                  <a:sym typeface="+mn-lt"/>
                                </a:rPr>
                                <m:t>𝒊𝑸</m:t>
                              </m:r>
                              <m:r>
                                <a:rPr lang="zh-CN" altLang="en-US" sz="2800" b="1" i="0">
                                  <a:latin typeface="Cambria Math" panose="02040503050406030204" pitchFamily="18" charset="0"/>
                                  <a:cs typeface="+mn-ea"/>
                                  <a:sym typeface="+mn-lt"/>
                                </a:rPr>
                                <m:t>.</m:t>
                              </m:r>
                              <m:d>
                                <m:dPr>
                                  <m:begChr m:val="["/>
                                  <m:endChr m:val="]"/>
                                  <m:ctrlPr>
                                    <a:rPr lang="zh-CN" altLang="en-US" sz="2800" b="1" i="1">
                                      <a:latin typeface="Cambria Math" panose="02040503050406030204" pitchFamily="18" charset="0"/>
                                      <a:cs typeface="+mn-ea"/>
                                      <a:sym typeface="+mn-lt"/>
                                    </a:rPr>
                                  </m:ctrlPr>
                                </m:dPr>
                                <m:e>
                                  <m:sSub>
                                    <m:sSubPr>
                                      <m:ctrlPr>
                                        <a:rPr lang="zh-CN" altLang="en-US" sz="2800" b="1" i="1">
                                          <a:latin typeface="Cambria Math" panose="02040503050406030204" pitchFamily="18" charset="0"/>
                                          <a:cs typeface="+mn-ea"/>
                                          <a:sym typeface="+mn-lt"/>
                                        </a:rPr>
                                      </m:ctrlPr>
                                    </m:sSubPr>
                                    <m:e>
                                      <m:r>
                                        <a:rPr lang="zh-CN" altLang="en-US" sz="2800" b="1" i="1">
                                          <a:latin typeface="Cambria Math" panose="02040503050406030204" pitchFamily="18" charset="0"/>
                                          <a:cs typeface="+mn-ea"/>
                                          <a:sym typeface="+mn-lt"/>
                                        </a:rPr>
                                        <m:t>𝒓</m:t>
                                      </m:r>
                                    </m:e>
                                    <m:sub>
                                      <m:r>
                                        <a:rPr lang="zh-CN" altLang="en-US" sz="2800" b="1" i="1">
                                          <a:latin typeface="Cambria Math" panose="02040503050406030204" pitchFamily="18" charset="0"/>
                                          <a:cs typeface="+mn-ea"/>
                                          <a:sym typeface="+mn-lt"/>
                                        </a:rPr>
                                        <m:t>𝒋</m:t>
                                      </m:r>
                                    </m:sub>
                                  </m:sSub>
                                  <m:r>
                                    <a:rPr lang="zh-CN" altLang="en-US" sz="2800" b="1" i="0">
                                      <a:latin typeface="Cambria Math" panose="02040503050406030204" pitchFamily="18" charset="0"/>
                                      <a:cs typeface="+mn-ea"/>
                                      <a:sym typeface="+mn-lt"/>
                                    </a:rPr>
                                    <m:t>−</m:t>
                                  </m:r>
                                  <m:sSub>
                                    <m:sSubPr>
                                      <m:ctrlPr>
                                        <a:rPr lang="zh-CN" altLang="en-US" sz="2800" b="1" i="1">
                                          <a:latin typeface="Cambria Math" panose="02040503050406030204" pitchFamily="18" charset="0"/>
                                          <a:cs typeface="+mn-ea"/>
                                          <a:sym typeface="+mn-lt"/>
                                        </a:rPr>
                                      </m:ctrlPr>
                                    </m:sSubPr>
                                    <m:e>
                                      <m:r>
                                        <a:rPr lang="zh-CN" altLang="en-US" sz="2800" b="1" i="1">
                                          <a:latin typeface="Cambria Math" panose="02040503050406030204" pitchFamily="18" charset="0"/>
                                          <a:cs typeface="+mn-ea"/>
                                          <a:sym typeface="+mn-lt"/>
                                        </a:rPr>
                                        <m:t>𝒓</m:t>
                                      </m:r>
                                    </m:e>
                                    <m:sub>
                                      <m:r>
                                        <a:rPr lang="zh-CN" altLang="en-US" sz="2800" b="1" i="1">
                                          <a:latin typeface="Cambria Math" panose="02040503050406030204" pitchFamily="18" charset="0"/>
                                          <a:cs typeface="+mn-ea"/>
                                          <a:sym typeface="+mn-lt"/>
                                        </a:rPr>
                                        <m:t>𝒌</m:t>
                                      </m:r>
                                    </m:sub>
                                  </m:sSub>
                                </m:e>
                              </m:d>
                            </m:e>
                          </m:d>
                        </m:e>
                      </m:nary>
                    </m:oMath>
                  </m:oMathPara>
                </a14:m>
                <a:endParaRPr lang="zh-CN" altLang="en-US" sz="2800" b="1" dirty="0">
                  <a:cs typeface="+mn-ea"/>
                  <a:sym typeface="+mn-lt"/>
                </a:endParaRPr>
              </a:p>
            </p:txBody>
          </p:sp>
        </mc:Choice>
        <mc:Fallback xmlns="">
          <p:sp>
            <p:nvSpPr>
              <p:cNvPr id="5" name="矩形 4">
                <a:extLst>
                  <a:ext uri="{FF2B5EF4-FFF2-40B4-BE49-F238E27FC236}">
                    <a16:creationId xmlns:a16="http://schemas.microsoft.com/office/drawing/2014/main" id="{A2608D39-29D5-446A-9D20-7B9159C36DD8}"/>
                  </a:ext>
                </a:extLst>
              </p:cNvPr>
              <p:cNvSpPr>
                <a:spLocks noRot="1" noChangeAspect="1" noMove="1" noResize="1" noEditPoints="1" noAdjustHandles="1" noChangeArrowheads="1" noChangeShapeType="1" noTextEdit="1"/>
              </p:cNvSpPr>
              <p:nvPr/>
            </p:nvSpPr>
            <p:spPr>
              <a:xfrm>
                <a:off x="4576329" y="3854744"/>
                <a:ext cx="6475602" cy="1192762"/>
              </a:xfrm>
              <a:prstGeom prst="rect">
                <a:avLst/>
              </a:prstGeom>
              <a:blipFill>
                <a:blip r:embed="rId5"/>
                <a:stretch>
                  <a:fillRect/>
                </a:stretch>
              </a:blipFill>
            </p:spPr>
            <p:txBody>
              <a:bodyPr/>
              <a:lstStyle/>
              <a:p>
                <a:r>
                  <a:rPr lang="zh-CN" altLang="en-US">
                    <a:noFill/>
                  </a:rPr>
                  <a:t> </a:t>
                </a:r>
              </a:p>
            </p:txBody>
          </p:sp>
        </mc:Fallback>
      </mc:AlternateContent>
      <p:sp>
        <p:nvSpPr>
          <p:cNvPr id="7" name="文本框 6">
            <a:extLst>
              <a:ext uri="{FF2B5EF4-FFF2-40B4-BE49-F238E27FC236}">
                <a16:creationId xmlns:a16="http://schemas.microsoft.com/office/drawing/2014/main" id="{B2D2E4D3-4E80-4B5D-BAC8-1E8A57206C24}"/>
              </a:ext>
            </a:extLst>
          </p:cNvPr>
          <p:cNvSpPr txBox="1"/>
          <p:nvPr/>
        </p:nvSpPr>
        <p:spPr>
          <a:xfrm>
            <a:off x="2001286" y="4797646"/>
            <a:ext cx="1752596" cy="400110"/>
          </a:xfrm>
          <a:prstGeom prst="rect">
            <a:avLst/>
          </a:prstGeom>
          <a:noFill/>
        </p:spPr>
        <p:txBody>
          <a:bodyPr wrap="none" rtlCol="0">
            <a:spAutoFit/>
          </a:bodyPr>
          <a:lstStyle/>
          <a:p>
            <a:r>
              <a:rPr lang="en-US" altLang="zh-CN" sz="2000" b="1" dirty="0">
                <a:solidFill>
                  <a:srgbClr val="0000FF"/>
                </a:solidFill>
                <a:latin typeface="Times New Roman" panose="02020603050405020304" pitchFamily="18" charset="0"/>
                <a:cs typeface="Times New Roman" panose="02020603050405020304" pitchFamily="18" charset="0"/>
                <a:sym typeface="+mn-lt"/>
              </a:rPr>
              <a:t>Measurement </a:t>
            </a:r>
            <a:endParaRPr lang="zh-CN" altLang="en-US" sz="2000" b="1" dirty="0">
              <a:solidFill>
                <a:srgbClr val="0000FF"/>
              </a:solidFill>
              <a:latin typeface="Times New Roman" panose="02020603050405020304" pitchFamily="18" charset="0"/>
              <a:cs typeface="Times New Roman" panose="02020603050405020304" pitchFamily="18" charset="0"/>
              <a:sym typeface="+mn-lt"/>
            </a:endParaRPr>
          </a:p>
        </p:txBody>
      </p:sp>
      <p:sp>
        <p:nvSpPr>
          <p:cNvPr id="8" name="文本框 7">
            <a:extLst>
              <a:ext uri="{FF2B5EF4-FFF2-40B4-BE49-F238E27FC236}">
                <a16:creationId xmlns:a16="http://schemas.microsoft.com/office/drawing/2014/main" id="{7B69D8AC-AEE5-4070-9B45-D47103DBC76E}"/>
              </a:ext>
            </a:extLst>
          </p:cNvPr>
          <p:cNvSpPr txBox="1"/>
          <p:nvPr/>
        </p:nvSpPr>
        <p:spPr>
          <a:xfrm>
            <a:off x="8102482" y="4778121"/>
            <a:ext cx="982961" cy="400110"/>
          </a:xfrm>
          <a:prstGeom prst="rect">
            <a:avLst/>
          </a:prstGeom>
          <a:noFill/>
        </p:spPr>
        <p:txBody>
          <a:bodyPr wrap="none" rtlCol="0">
            <a:spAutoFit/>
          </a:bodyPr>
          <a:lstStyle/>
          <a:p>
            <a:r>
              <a:rPr lang="en-US" altLang="zh-CN" sz="2000" b="1" dirty="0">
                <a:solidFill>
                  <a:srgbClr val="0000FF"/>
                </a:solidFill>
                <a:latin typeface="Times New Roman" panose="02020603050405020304" pitchFamily="18" charset="0"/>
                <a:cs typeface="Times New Roman" panose="02020603050405020304" pitchFamily="18" charset="0"/>
                <a:sym typeface="+mn-lt"/>
              </a:rPr>
              <a:t>Theory</a:t>
            </a:r>
            <a:endParaRPr lang="zh-CN" altLang="en-US" sz="2000" b="1" dirty="0">
              <a:solidFill>
                <a:srgbClr val="0000FF"/>
              </a:solidFill>
              <a:latin typeface="Times New Roman" panose="02020603050405020304" pitchFamily="18" charset="0"/>
              <a:cs typeface="Times New Roman" panose="02020603050405020304" pitchFamily="18" charset="0"/>
              <a:sym typeface="+mn-lt"/>
            </a:endParaRPr>
          </a:p>
        </p:txBody>
      </p:sp>
      <p:pic>
        <p:nvPicPr>
          <p:cNvPr id="13" name="图片 12">
            <a:extLst>
              <a:ext uri="{FF2B5EF4-FFF2-40B4-BE49-F238E27FC236}">
                <a16:creationId xmlns:a16="http://schemas.microsoft.com/office/drawing/2014/main" id="{E821EECA-976B-4932-9EC5-93F7E562FF78}"/>
              </a:ext>
            </a:extLst>
          </p:cNvPr>
          <p:cNvPicPr>
            <a:picLocks noChangeAspect="1"/>
          </p:cNvPicPr>
          <p:nvPr/>
        </p:nvPicPr>
        <p:blipFill>
          <a:blip r:embed="rId6"/>
          <a:stretch>
            <a:fillRect/>
          </a:stretch>
        </p:blipFill>
        <p:spPr>
          <a:xfrm>
            <a:off x="7225257" y="2103073"/>
            <a:ext cx="3265929" cy="1833374"/>
          </a:xfrm>
          <a:prstGeom prst="rect">
            <a:avLst/>
          </a:prstGeom>
        </p:spPr>
      </p:pic>
      <p:sp>
        <p:nvSpPr>
          <p:cNvPr id="12" name="标题 3">
            <a:extLst>
              <a:ext uri="{FF2B5EF4-FFF2-40B4-BE49-F238E27FC236}">
                <a16:creationId xmlns:a16="http://schemas.microsoft.com/office/drawing/2014/main" id="{2605BB8F-A267-4457-8B1D-DC054BF2391A}"/>
              </a:ext>
            </a:extLst>
          </p:cNvPr>
          <p:cNvSpPr txBox="1">
            <a:spLocks/>
          </p:cNvSpPr>
          <p:nvPr/>
        </p:nvSpPr>
        <p:spPr>
          <a:xfrm>
            <a:off x="609600" y="174366"/>
            <a:ext cx="9175768" cy="575937"/>
          </a:xfrm>
          <a:prstGeom prst="rect">
            <a:avLst/>
          </a:prstGeom>
        </p:spPr>
        <p:txBody>
          <a:bodyPr/>
          <a:lstStyle>
            <a:lvl1pPr algn="ctr" rtl="0" eaLnBrk="1" fontAlgn="base" hangingPunct="1">
              <a:spcBef>
                <a:spcPct val="0"/>
              </a:spcBef>
              <a:spcAft>
                <a:spcPct val="0"/>
              </a:spcAft>
              <a:defRPr sz="4887" kern="1200">
                <a:solidFill>
                  <a:schemeClr val="tx1"/>
                </a:solidFill>
                <a:latin typeface="+mj-lt"/>
                <a:ea typeface="+mj-ea"/>
                <a:cs typeface="+mj-cs"/>
              </a:defRPr>
            </a:lvl1pPr>
            <a:lvl2pPr algn="ctr" rtl="0" eaLnBrk="1" fontAlgn="base" hangingPunct="1">
              <a:spcBef>
                <a:spcPct val="0"/>
              </a:spcBef>
              <a:spcAft>
                <a:spcPct val="0"/>
              </a:spcAft>
              <a:defRPr sz="4887">
                <a:solidFill>
                  <a:schemeClr val="tx1"/>
                </a:solidFill>
                <a:latin typeface="Calibri" panose="020F0502020204030204" pitchFamily="34" charset="0"/>
                <a:ea typeface="宋体" panose="02010600030101010101" pitchFamily="2" charset="-122"/>
              </a:defRPr>
            </a:lvl2pPr>
            <a:lvl3pPr algn="ctr" rtl="0" eaLnBrk="1" fontAlgn="base" hangingPunct="1">
              <a:spcBef>
                <a:spcPct val="0"/>
              </a:spcBef>
              <a:spcAft>
                <a:spcPct val="0"/>
              </a:spcAft>
              <a:defRPr sz="4887">
                <a:solidFill>
                  <a:schemeClr val="tx1"/>
                </a:solidFill>
                <a:latin typeface="Calibri" panose="020F0502020204030204" pitchFamily="34" charset="0"/>
                <a:ea typeface="宋体" panose="02010600030101010101" pitchFamily="2" charset="-122"/>
              </a:defRPr>
            </a:lvl3pPr>
            <a:lvl4pPr algn="ctr" rtl="0" eaLnBrk="1" fontAlgn="base" hangingPunct="1">
              <a:spcBef>
                <a:spcPct val="0"/>
              </a:spcBef>
              <a:spcAft>
                <a:spcPct val="0"/>
              </a:spcAft>
              <a:defRPr sz="4887">
                <a:solidFill>
                  <a:schemeClr val="tx1"/>
                </a:solidFill>
                <a:latin typeface="Calibri" panose="020F0502020204030204" pitchFamily="34" charset="0"/>
                <a:ea typeface="宋体" panose="02010600030101010101" pitchFamily="2" charset="-122"/>
              </a:defRPr>
            </a:lvl4pPr>
            <a:lvl5pPr algn="ctr" rtl="0" eaLnBrk="1" fontAlgn="base" hangingPunct="1">
              <a:spcBef>
                <a:spcPct val="0"/>
              </a:spcBef>
              <a:spcAft>
                <a:spcPct val="0"/>
              </a:spcAft>
              <a:defRPr sz="4887">
                <a:solidFill>
                  <a:schemeClr val="tx1"/>
                </a:solidFill>
                <a:latin typeface="Calibri" panose="020F0502020204030204" pitchFamily="34" charset="0"/>
                <a:ea typeface="宋体" panose="02010600030101010101" pitchFamily="2" charset="-122"/>
              </a:defRPr>
            </a:lvl5pPr>
            <a:lvl6pPr marL="507987" algn="ctr" rtl="0" eaLnBrk="1" fontAlgn="base" hangingPunct="1">
              <a:spcBef>
                <a:spcPct val="0"/>
              </a:spcBef>
              <a:spcAft>
                <a:spcPct val="0"/>
              </a:spcAft>
              <a:defRPr sz="4887">
                <a:solidFill>
                  <a:schemeClr val="tx1"/>
                </a:solidFill>
                <a:latin typeface="Calibri" panose="020F0502020204030204" pitchFamily="34" charset="0"/>
                <a:ea typeface="宋体" panose="02010600030101010101" pitchFamily="2" charset="-122"/>
              </a:defRPr>
            </a:lvl6pPr>
            <a:lvl7pPr marL="1015975" algn="ctr" rtl="0" eaLnBrk="1" fontAlgn="base" hangingPunct="1">
              <a:spcBef>
                <a:spcPct val="0"/>
              </a:spcBef>
              <a:spcAft>
                <a:spcPct val="0"/>
              </a:spcAft>
              <a:defRPr sz="4887">
                <a:solidFill>
                  <a:schemeClr val="tx1"/>
                </a:solidFill>
                <a:latin typeface="Calibri" panose="020F0502020204030204" pitchFamily="34" charset="0"/>
                <a:ea typeface="宋体" panose="02010600030101010101" pitchFamily="2" charset="-122"/>
              </a:defRPr>
            </a:lvl7pPr>
            <a:lvl8pPr marL="1523962" algn="ctr" rtl="0" eaLnBrk="1" fontAlgn="base" hangingPunct="1">
              <a:spcBef>
                <a:spcPct val="0"/>
              </a:spcBef>
              <a:spcAft>
                <a:spcPct val="0"/>
              </a:spcAft>
              <a:defRPr sz="4887">
                <a:solidFill>
                  <a:schemeClr val="tx1"/>
                </a:solidFill>
                <a:latin typeface="Calibri" panose="020F0502020204030204" pitchFamily="34" charset="0"/>
                <a:ea typeface="宋体" panose="02010600030101010101" pitchFamily="2" charset="-122"/>
              </a:defRPr>
            </a:lvl8pPr>
            <a:lvl9pPr marL="2031949" algn="ctr" rtl="0" eaLnBrk="1" fontAlgn="base" hangingPunct="1">
              <a:spcBef>
                <a:spcPct val="0"/>
              </a:spcBef>
              <a:spcAft>
                <a:spcPct val="0"/>
              </a:spcAft>
              <a:defRPr sz="4887">
                <a:solidFill>
                  <a:schemeClr val="tx1"/>
                </a:solidFill>
                <a:latin typeface="Calibri" panose="020F0502020204030204" pitchFamily="34" charset="0"/>
                <a:ea typeface="宋体" panose="02010600030101010101" pitchFamily="2" charset="-122"/>
              </a:defRPr>
            </a:lvl9pPr>
          </a:lstStyle>
          <a:p>
            <a:pPr algn="l"/>
            <a:r>
              <a:rPr lang="en-US" altLang="zh-CN" sz="3200" b="1" dirty="0">
                <a:latin typeface="Times New Roman" panose="02020603050405020304" pitchFamily="18" charset="0"/>
                <a:ea typeface="黑体" panose="02010609060101010101" pitchFamily="49" charset="-122"/>
                <a:cs typeface="Times New Roman" panose="02020603050405020304" pitchFamily="18" charset="0"/>
              </a:rPr>
              <a:t>Brief</a:t>
            </a:r>
            <a:r>
              <a:rPr lang="zh-CN" altLang="en-US" sz="3200" b="1" dirty="0">
                <a:latin typeface="Times New Roman" panose="02020603050405020304" pitchFamily="18" charset="0"/>
                <a:ea typeface="黑体" panose="02010609060101010101" pitchFamily="49" charset="-122"/>
                <a:cs typeface="Times New Roman" panose="02020603050405020304" pitchFamily="18" charset="0"/>
              </a:rPr>
              <a:t> </a:t>
            </a:r>
            <a:r>
              <a:rPr lang="en-US" altLang="zh-CN" sz="3200" b="1" dirty="0">
                <a:latin typeface="Times New Roman" panose="02020603050405020304" pitchFamily="18" charset="0"/>
                <a:ea typeface="黑体" panose="02010609060101010101" pitchFamily="49" charset="-122"/>
                <a:cs typeface="Times New Roman" panose="02020603050405020304" pitchFamily="18" charset="0"/>
              </a:rPr>
              <a:t>introduction</a:t>
            </a:r>
            <a:endParaRPr lang="zh-CN" altLang="en-US" sz="3200" b="1" dirty="0">
              <a:solidFill>
                <a:srgbClr val="0070C0"/>
              </a:solidFill>
              <a:latin typeface="+mn-lt"/>
              <a:ea typeface="+mn-ea"/>
              <a:cs typeface="+mn-ea"/>
              <a:sym typeface="+mn-lt"/>
            </a:endParaRPr>
          </a:p>
        </p:txBody>
      </p:sp>
      <p:sp>
        <p:nvSpPr>
          <p:cNvPr id="14" name="文本框 13">
            <a:extLst>
              <a:ext uri="{FF2B5EF4-FFF2-40B4-BE49-F238E27FC236}">
                <a16:creationId xmlns:a16="http://schemas.microsoft.com/office/drawing/2014/main" id="{E5575982-C7AC-4D59-A6EE-E366C56B3B5A}"/>
              </a:ext>
            </a:extLst>
          </p:cNvPr>
          <p:cNvSpPr txBox="1"/>
          <p:nvPr/>
        </p:nvSpPr>
        <p:spPr>
          <a:xfrm>
            <a:off x="901188" y="5126879"/>
            <a:ext cx="4694638" cy="872034"/>
          </a:xfrm>
          <a:prstGeom prst="rect">
            <a:avLst/>
          </a:prstGeom>
          <a:noFill/>
        </p:spPr>
        <p:txBody>
          <a:bodyPr wrap="square" rtlCol="0">
            <a:spAutoFit/>
          </a:bodyPr>
          <a:lstStyle/>
          <a:p>
            <a:pPr>
              <a:lnSpc>
                <a:spcPct val="150000"/>
              </a:lnSpc>
            </a:pPr>
            <a:r>
              <a:rPr lang="zh-CN" altLang="en-US" dirty="0">
                <a:latin typeface="Times New Roman" panose="02020603050405020304" pitchFamily="18" charset="0"/>
                <a:ea typeface="微软雅黑" panose="020B0503020204020204" pitchFamily="34" charset="-122"/>
                <a:cs typeface="Times New Roman" panose="02020603050405020304" pitchFamily="18" charset="0"/>
              </a:rPr>
              <a:t>𝜂 </a:t>
            </a:r>
            <a:r>
              <a:rPr lang="en-US" altLang="zh-CN" dirty="0">
                <a:latin typeface="Times New Roman" panose="02020603050405020304" pitchFamily="18" charset="0"/>
                <a:ea typeface="微软雅黑" panose="020B0503020204020204" pitchFamily="34" charset="-122"/>
                <a:cs typeface="Times New Roman" panose="02020603050405020304" pitchFamily="18" charset="0"/>
              </a:rPr>
              <a:t>(</a:t>
            </a:r>
            <a:r>
              <a:rPr lang="zh-CN" altLang="en-US" dirty="0">
                <a:latin typeface="Times New Roman" panose="02020603050405020304" pitchFamily="18" charset="0"/>
                <a:ea typeface="微软雅黑" panose="020B0503020204020204" pitchFamily="34" charset="-122"/>
                <a:cs typeface="Times New Roman" panose="02020603050405020304" pitchFamily="18" charset="0"/>
              </a:rPr>
              <a:t>𝜆</a:t>
            </a:r>
            <a:r>
              <a:rPr lang="en-US" altLang="zh-CN" dirty="0">
                <a:latin typeface="Times New Roman" panose="02020603050405020304" pitchFamily="18" charset="0"/>
                <a:ea typeface="微软雅黑" panose="020B0503020204020204" pitchFamily="34" charset="-122"/>
                <a:cs typeface="Times New Roman" panose="02020603050405020304" pitchFamily="18" charset="0"/>
              </a:rPr>
              <a:t>) is the detector efficiency, </a:t>
            </a:r>
          </a:p>
          <a:p>
            <a:pPr>
              <a:lnSpc>
                <a:spcPct val="150000"/>
              </a:lnSpc>
            </a:pPr>
            <a:r>
              <a:rPr lang="zh-CN" altLang="en-US" dirty="0">
                <a:latin typeface="Times New Roman" panose="02020603050405020304" pitchFamily="18" charset="0"/>
                <a:ea typeface="微软雅黑" panose="020B0503020204020204" pitchFamily="34" charset="-122"/>
                <a:cs typeface="Times New Roman" panose="02020603050405020304" pitchFamily="18" charset="0"/>
              </a:rPr>
              <a:t>𝜙 </a:t>
            </a:r>
            <a:r>
              <a:rPr lang="en-US" altLang="zh-CN" dirty="0">
                <a:latin typeface="Times New Roman" panose="02020603050405020304" pitchFamily="18" charset="0"/>
                <a:ea typeface="微软雅黑" panose="020B0503020204020204" pitchFamily="34" charset="-122"/>
                <a:cs typeface="Times New Roman" panose="02020603050405020304" pitchFamily="18" charset="0"/>
              </a:rPr>
              <a:t>(</a:t>
            </a:r>
            <a:r>
              <a:rPr lang="zh-CN" altLang="en-US" dirty="0">
                <a:latin typeface="Times New Roman" panose="02020603050405020304" pitchFamily="18" charset="0"/>
                <a:ea typeface="微软雅黑" panose="020B0503020204020204" pitchFamily="34" charset="-122"/>
                <a:cs typeface="Times New Roman" panose="02020603050405020304" pitchFamily="18" charset="0"/>
              </a:rPr>
              <a:t>𝜆</a:t>
            </a:r>
            <a:r>
              <a:rPr lang="en-US" altLang="zh-CN" dirty="0">
                <a:latin typeface="Times New Roman" panose="02020603050405020304" pitchFamily="18" charset="0"/>
                <a:ea typeface="微软雅黑" panose="020B0503020204020204" pitchFamily="34" charset="-122"/>
                <a:cs typeface="Times New Roman" panose="02020603050405020304" pitchFamily="18" charset="0"/>
              </a:rPr>
              <a:t>) is the neutron flux at the sample, </a:t>
            </a:r>
          </a:p>
        </p:txBody>
      </p:sp>
      <p:sp>
        <p:nvSpPr>
          <p:cNvPr id="15" name="矩形 14">
            <a:extLst>
              <a:ext uri="{FF2B5EF4-FFF2-40B4-BE49-F238E27FC236}">
                <a16:creationId xmlns:a16="http://schemas.microsoft.com/office/drawing/2014/main" id="{CCF9C4E1-8547-4989-A28D-D552D3F7F2C0}"/>
              </a:ext>
            </a:extLst>
          </p:cNvPr>
          <p:cNvSpPr/>
          <p:nvPr/>
        </p:nvSpPr>
        <p:spPr>
          <a:xfrm>
            <a:off x="289052" y="904896"/>
            <a:ext cx="11540872" cy="1015663"/>
          </a:xfrm>
          <a:prstGeom prst="rect">
            <a:avLst/>
          </a:prstGeom>
        </p:spPr>
        <p:txBody>
          <a:bodyPr wrap="square">
            <a:spAutoFit/>
          </a:bodyPr>
          <a:lstStyle/>
          <a:p>
            <a:pPr indent="355600" algn="just">
              <a:spcAft>
                <a:spcPts val="0"/>
              </a:spcAft>
            </a:pPr>
            <a:r>
              <a:rPr lang="en-US" altLang="zh-CN" sz="2000" kern="100" dirty="0">
                <a:latin typeface="Times New Roman" panose="02020603050405020304" pitchFamily="18" charset="0"/>
                <a:ea typeface="微软雅黑" panose="020B0503020204020204" pitchFamily="34" charset="-122"/>
                <a:cs typeface="Times New Roman" panose="02020603050405020304" pitchFamily="18" charset="0"/>
              </a:rPr>
              <a:t>The measured value in a neutron total scattering experiment is the number of neutrons detected by the detector within a given solid angle and scattering angle range, and the relationship between the counting rate and the neutron scattering differential cross section is</a:t>
            </a:r>
            <a:r>
              <a:rPr lang="zh-CN" altLang="en-US" sz="2000" kern="100" dirty="0">
                <a:latin typeface="Times New Roman" panose="02020603050405020304" pitchFamily="18" charset="0"/>
                <a:ea typeface="微软雅黑" panose="020B0503020204020204" pitchFamily="34" charset="-122"/>
                <a:cs typeface="Times New Roman" panose="02020603050405020304" pitchFamily="18" charset="0"/>
              </a:rPr>
              <a:t>：</a:t>
            </a:r>
            <a:endParaRPr lang="zh-CN" altLang="zh-CN" sz="2000" kern="100" dirty="0">
              <a:effectLst/>
              <a:latin typeface="Times New Roman" panose="02020603050405020304" pitchFamily="18" charset="0"/>
              <a:ea typeface="等线" panose="02010600030101010101" pitchFamily="2" charset="-122"/>
              <a:cs typeface="Times New Roman" panose="02020603050405020304" pitchFamily="18" charset="0"/>
            </a:endParaRPr>
          </a:p>
        </p:txBody>
      </p:sp>
      <p:sp>
        <p:nvSpPr>
          <p:cNvPr id="16" name="文本框 15">
            <a:extLst>
              <a:ext uri="{FF2B5EF4-FFF2-40B4-BE49-F238E27FC236}">
                <a16:creationId xmlns:a16="http://schemas.microsoft.com/office/drawing/2014/main" id="{4236F7E7-3EF0-41C3-BBE5-A3FFCE7E685E}"/>
              </a:ext>
            </a:extLst>
          </p:cNvPr>
          <p:cNvSpPr txBox="1"/>
          <p:nvPr/>
        </p:nvSpPr>
        <p:spPr>
          <a:xfrm>
            <a:off x="6457587" y="5075543"/>
            <a:ext cx="5271589" cy="872034"/>
          </a:xfrm>
          <a:prstGeom prst="rect">
            <a:avLst/>
          </a:prstGeom>
          <a:noFill/>
        </p:spPr>
        <p:txBody>
          <a:bodyPr wrap="square">
            <a:spAutoFit/>
          </a:bodyPr>
          <a:lstStyle/>
          <a:p>
            <a:pPr>
              <a:lnSpc>
                <a:spcPct val="150000"/>
              </a:lnSpc>
            </a:pPr>
            <a:r>
              <a:rPr lang="zh-CN" altLang="en-US" dirty="0">
                <a:latin typeface="Times New Roman" panose="02020603050405020304" pitchFamily="18" charset="0"/>
                <a:ea typeface="微软雅黑" panose="020B0503020204020204" pitchFamily="34" charset="-122"/>
                <a:cs typeface="Times New Roman" panose="02020603050405020304" pitchFamily="18" charset="0"/>
              </a:rPr>
              <a:t>𝑁 </a:t>
            </a:r>
            <a:r>
              <a:rPr lang="en-US" altLang="zh-CN" dirty="0">
                <a:latin typeface="Times New Roman" panose="02020603050405020304" pitchFamily="18" charset="0"/>
                <a:ea typeface="微软雅黑" panose="020B0503020204020204" pitchFamily="34" charset="-122"/>
                <a:cs typeface="Times New Roman" panose="02020603050405020304" pitchFamily="18" charset="0"/>
              </a:rPr>
              <a:t>is the number of atoms in the sample</a:t>
            </a:r>
          </a:p>
          <a:p>
            <a:pPr>
              <a:lnSpc>
                <a:spcPct val="150000"/>
              </a:lnSpc>
            </a:pPr>
            <a:r>
              <a:rPr lang="en-US" altLang="zh-CN" dirty="0">
                <a:latin typeface="Times New Roman" panose="02020603050405020304" pitchFamily="18" charset="0"/>
                <a:ea typeface="微软雅黑" panose="020B0503020204020204" pitchFamily="34" charset="-122"/>
                <a:cs typeface="Times New Roman" panose="02020603050405020304" pitchFamily="18" charset="0"/>
              </a:rPr>
              <a:t> Δ Ω is the solid angle detected by the detector</a:t>
            </a:r>
          </a:p>
        </p:txBody>
      </p:sp>
      <mc:AlternateContent xmlns:mc="http://schemas.openxmlformats.org/markup-compatibility/2006" xmlns:a14="http://schemas.microsoft.com/office/drawing/2010/main">
        <mc:Choice Requires="a14">
          <p:sp>
            <p:nvSpPr>
              <p:cNvPr id="17" name="文本框 16">
                <a:extLst>
                  <a:ext uri="{FF2B5EF4-FFF2-40B4-BE49-F238E27FC236}">
                    <a16:creationId xmlns:a16="http://schemas.microsoft.com/office/drawing/2014/main" id="{4569A67D-8EBB-44E6-9325-A9B5933C0084}"/>
                  </a:ext>
                </a:extLst>
              </p:cNvPr>
              <p:cNvSpPr txBox="1"/>
              <p:nvPr/>
            </p:nvSpPr>
            <p:spPr>
              <a:xfrm>
                <a:off x="1124618" y="6217762"/>
                <a:ext cx="9584413" cy="400110"/>
              </a:xfrm>
              <a:prstGeom prst="rect">
                <a:avLst/>
              </a:prstGeom>
              <a:noFill/>
            </p:spPr>
            <p:txBody>
              <a:bodyPr wrap="square">
                <a:spAutoFit/>
              </a:bodyPr>
              <a:lstStyle/>
              <a:p>
                <a:pPr algn="ctr"/>
                <a:r>
                  <a:rPr lang="en-US" altLang="zh-CN" sz="2000" b="1"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We obtained</a:t>
                </a:r>
                <a14:m>
                  <m:oMath xmlns:m="http://schemas.openxmlformats.org/officeDocument/2006/math">
                    <m:r>
                      <a:rPr lang="en-US" altLang="zh-CN" sz="2000" b="1" i="0" smtClean="0">
                        <a:solidFill>
                          <a:schemeClr val="tx1"/>
                        </a:solidFill>
                        <a:latin typeface="Cambria Math" panose="02040503050406030204" pitchFamily="18" charset="0"/>
                      </a:rPr>
                      <m:t> </m:t>
                    </m:r>
                    <m:r>
                      <a:rPr lang="zh-CN" altLang="en-US" sz="2000" b="1" i="1">
                        <a:solidFill>
                          <a:schemeClr val="tx1"/>
                        </a:solidFill>
                        <a:latin typeface="Cambria Math" panose="02040503050406030204" pitchFamily="18" charset="0"/>
                      </a:rPr>
                      <m:t>𝜼</m:t>
                    </m:r>
                    <m:d>
                      <m:dPr>
                        <m:ctrlPr>
                          <a:rPr lang="en-US" altLang="zh-CN" sz="2000" b="1" i="1">
                            <a:solidFill>
                              <a:schemeClr val="tx1"/>
                            </a:solidFill>
                            <a:latin typeface="Cambria Math" panose="02040503050406030204" pitchFamily="18" charset="0"/>
                          </a:rPr>
                        </m:ctrlPr>
                      </m:dPr>
                      <m:e>
                        <m:r>
                          <a:rPr lang="zh-CN" altLang="en-US" sz="2000" b="1" i="1">
                            <a:solidFill>
                              <a:schemeClr val="tx1"/>
                            </a:solidFill>
                            <a:latin typeface="Cambria Math" panose="02040503050406030204" pitchFamily="18" charset="0"/>
                          </a:rPr>
                          <m:t>𝝀</m:t>
                        </m:r>
                      </m:e>
                    </m:d>
                    <m:r>
                      <a:rPr lang="zh-CN" altLang="en-US" sz="2000" b="1" i="1">
                        <a:solidFill>
                          <a:schemeClr val="tx1"/>
                        </a:solidFill>
                        <a:latin typeface="Cambria Math" panose="02040503050406030204" pitchFamily="18" charset="0"/>
                      </a:rPr>
                      <m:t>、</m:t>
                    </m:r>
                    <m:r>
                      <a:rPr lang="zh-CN" altLang="en-US" sz="2000" b="1" i="1">
                        <a:solidFill>
                          <a:schemeClr val="tx1"/>
                        </a:solidFill>
                        <a:latin typeface="Cambria Math" panose="02040503050406030204" pitchFamily="18" charset="0"/>
                      </a:rPr>
                      <m:t>𝝓</m:t>
                    </m:r>
                    <m:r>
                      <a:rPr lang="en-US" altLang="zh-CN" sz="2000" b="1" i="1">
                        <a:solidFill>
                          <a:schemeClr val="tx1"/>
                        </a:solidFill>
                        <a:latin typeface="Cambria Math" panose="02040503050406030204" pitchFamily="18" charset="0"/>
                      </a:rPr>
                      <m:t>(</m:t>
                    </m:r>
                    <m:r>
                      <a:rPr lang="zh-CN" altLang="en-US" sz="2000" b="1" i="1">
                        <a:solidFill>
                          <a:schemeClr val="tx1"/>
                        </a:solidFill>
                        <a:latin typeface="Cambria Math" panose="02040503050406030204" pitchFamily="18" charset="0"/>
                      </a:rPr>
                      <m:t>𝝀</m:t>
                    </m:r>
                    <m:r>
                      <a:rPr lang="en-US" altLang="zh-CN" sz="2000" b="1" i="1">
                        <a:solidFill>
                          <a:schemeClr val="tx1"/>
                        </a:solidFill>
                        <a:latin typeface="Cambria Math" panose="02040503050406030204" pitchFamily="18" charset="0"/>
                      </a:rPr>
                      <m:t>)</m:t>
                    </m:r>
                    <m:r>
                      <a:rPr lang="zh-CN" altLang="en-US" sz="2000" b="1" i="1">
                        <a:solidFill>
                          <a:schemeClr val="tx1"/>
                        </a:solidFill>
                        <a:latin typeface="Cambria Math" panose="02040503050406030204" pitchFamily="18" charset="0"/>
                      </a:rPr>
                      <m:t>、</m:t>
                    </m:r>
                  </m:oMath>
                </a14:m>
                <a:r>
                  <a:rPr lang="zh-CN" altLang="en-US" sz="2000" b="1" dirty="0">
                    <a:solidFill>
                      <a:schemeClr val="tx1"/>
                    </a:solidFill>
                    <a:latin typeface="Times New Roman" panose="02020603050405020304" pitchFamily="18" charset="0"/>
                    <a:cs typeface="Times New Roman" panose="02020603050405020304" pitchFamily="18" charset="0"/>
                  </a:rPr>
                  <a:t> </a:t>
                </a:r>
                <a14:m>
                  <m:oMath xmlns:m="http://schemas.openxmlformats.org/officeDocument/2006/math">
                    <m:r>
                      <a:rPr lang="zh-CN" altLang="en-US" sz="2000" b="1" i="1">
                        <a:solidFill>
                          <a:schemeClr val="tx1"/>
                        </a:solidFill>
                        <a:latin typeface="Cambria Math" panose="02040503050406030204" pitchFamily="18" charset="0"/>
                      </a:rPr>
                      <m:t>𝜟𝜴</m:t>
                    </m:r>
                    <m:r>
                      <a:rPr lang="zh-CN" altLang="en-US" sz="2000" b="1" i="1">
                        <a:solidFill>
                          <a:schemeClr val="tx1"/>
                        </a:solidFill>
                        <a:latin typeface="Cambria Math" panose="02040503050406030204" pitchFamily="18" charset="0"/>
                      </a:rPr>
                      <m:t> </m:t>
                    </m:r>
                  </m:oMath>
                </a14:m>
                <a:r>
                  <a:rPr lang="en-US" altLang="zh-CN" sz="2000" b="1"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through vanadium rod calibration.</a:t>
                </a:r>
                <a:endParaRPr lang="zh-CN" altLang="en-US" sz="2000" b="1" dirty="0">
                  <a:solidFill>
                    <a:schemeClr val="tx1"/>
                  </a:solidFill>
                  <a:latin typeface="Times New Roman" panose="02020603050405020304" pitchFamily="18" charset="0"/>
                  <a:cs typeface="Times New Roman" panose="02020603050405020304" pitchFamily="18" charset="0"/>
                </a:endParaRPr>
              </a:p>
            </p:txBody>
          </p:sp>
        </mc:Choice>
        <mc:Fallback xmlns="">
          <p:sp>
            <p:nvSpPr>
              <p:cNvPr id="17" name="文本框 16">
                <a:extLst>
                  <a:ext uri="{FF2B5EF4-FFF2-40B4-BE49-F238E27FC236}">
                    <a16:creationId xmlns:a16="http://schemas.microsoft.com/office/drawing/2014/main" id="{4569A67D-8EBB-44E6-9325-A9B5933C0084}"/>
                  </a:ext>
                </a:extLst>
              </p:cNvPr>
              <p:cNvSpPr txBox="1">
                <a:spLocks noRot="1" noChangeAspect="1" noMove="1" noResize="1" noEditPoints="1" noAdjustHandles="1" noChangeArrowheads="1" noChangeShapeType="1" noTextEdit="1"/>
              </p:cNvSpPr>
              <p:nvPr/>
            </p:nvSpPr>
            <p:spPr>
              <a:xfrm>
                <a:off x="1124618" y="6217762"/>
                <a:ext cx="9584413" cy="400110"/>
              </a:xfrm>
              <a:prstGeom prst="rect">
                <a:avLst/>
              </a:prstGeom>
              <a:blipFill>
                <a:blip r:embed="rId7"/>
                <a:stretch>
                  <a:fillRect t="-9091" b="-25758"/>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27809583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a:extLst>
              <a:ext uri="{FF2B5EF4-FFF2-40B4-BE49-F238E27FC236}">
                <a16:creationId xmlns:a16="http://schemas.microsoft.com/office/drawing/2014/main" id="{3B0006E1-8912-4BC4-B48B-FA11884B0CFC}"/>
              </a:ext>
            </a:extLst>
          </p:cNvPr>
          <p:cNvPicPr>
            <a:picLocks noChangeAspect="1"/>
          </p:cNvPicPr>
          <p:nvPr/>
        </p:nvPicPr>
        <p:blipFill rotWithShape="1">
          <a:blip r:embed="rId3"/>
          <a:srcRect l="56391"/>
          <a:stretch/>
        </p:blipFill>
        <p:spPr>
          <a:xfrm>
            <a:off x="7219505" y="1895302"/>
            <a:ext cx="4506944" cy="4962698"/>
          </a:xfrm>
          <a:prstGeom prst="rect">
            <a:avLst/>
          </a:prstGeom>
        </p:spPr>
      </p:pic>
      <p:pic>
        <p:nvPicPr>
          <p:cNvPr id="3" name="图片 2">
            <a:extLst>
              <a:ext uri="{FF2B5EF4-FFF2-40B4-BE49-F238E27FC236}">
                <a16:creationId xmlns:a16="http://schemas.microsoft.com/office/drawing/2014/main" id="{27AC27F9-1799-4399-92E6-3F1E4293FA55}"/>
              </a:ext>
            </a:extLst>
          </p:cNvPr>
          <p:cNvPicPr>
            <a:picLocks noChangeAspect="1"/>
          </p:cNvPicPr>
          <p:nvPr/>
        </p:nvPicPr>
        <p:blipFill rotWithShape="1">
          <a:blip r:embed="rId3"/>
          <a:srcRect r="55510"/>
          <a:stretch/>
        </p:blipFill>
        <p:spPr>
          <a:xfrm>
            <a:off x="377563" y="1819031"/>
            <a:ext cx="4691102" cy="5038969"/>
          </a:xfrm>
          <a:prstGeom prst="rect">
            <a:avLst/>
          </a:prstGeom>
        </p:spPr>
      </p:pic>
      <mc:AlternateContent xmlns:mc="http://schemas.openxmlformats.org/markup-compatibility/2006" xmlns:a14="http://schemas.microsoft.com/office/drawing/2010/main">
        <mc:Choice Requires="a14">
          <p:sp>
            <p:nvSpPr>
              <p:cNvPr id="8" name="文本框 7">
                <a:extLst>
                  <a:ext uri="{FF2B5EF4-FFF2-40B4-BE49-F238E27FC236}">
                    <a16:creationId xmlns:a16="http://schemas.microsoft.com/office/drawing/2014/main" id="{89C1B589-EE30-441B-9A9C-37CF628FA5D6}"/>
                  </a:ext>
                </a:extLst>
              </p:cNvPr>
              <p:cNvSpPr txBox="1"/>
              <p:nvPr/>
            </p:nvSpPr>
            <p:spPr>
              <a:xfrm>
                <a:off x="-50359" y="1222025"/>
                <a:ext cx="6102350" cy="921791"/>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m:rPr>
                          <m:sty m:val="p"/>
                        </m:rPr>
                        <a:rPr lang="en-US" altLang="zh-CN" sz="2400">
                          <a:latin typeface="Cambria Math" panose="02040503050406030204" pitchFamily="18" charset="0"/>
                          <a:cs typeface="+mn-ea"/>
                          <a:sym typeface="+mn-lt"/>
                        </a:rPr>
                        <m:t>S</m:t>
                      </m:r>
                      <m:r>
                        <a:rPr lang="en-US" altLang="zh-CN" sz="2400">
                          <a:latin typeface="Cambria Math" panose="02040503050406030204" pitchFamily="18" charset="0"/>
                          <a:cs typeface="+mn-ea"/>
                          <a:sym typeface="+mn-lt"/>
                        </a:rPr>
                        <m:t>(</m:t>
                      </m:r>
                      <m:r>
                        <m:rPr>
                          <m:sty m:val="p"/>
                        </m:rPr>
                        <a:rPr lang="en-US" altLang="zh-CN" sz="2400">
                          <a:latin typeface="Cambria Math" panose="02040503050406030204" pitchFamily="18" charset="0"/>
                          <a:cs typeface="+mn-ea"/>
                          <a:sym typeface="+mn-lt"/>
                        </a:rPr>
                        <m:t>Q</m:t>
                      </m:r>
                      <m:r>
                        <a:rPr lang="en-US" altLang="zh-CN" sz="2400">
                          <a:latin typeface="Cambria Math" panose="02040503050406030204" pitchFamily="18" charset="0"/>
                          <a:cs typeface="+mn-ea"/>
                          <a:sym typeface="+mn-lt"/>
                        </a:rPr>
                        <m:t>)</m:t>
                      </m:r>
                      <m:r>
                        <a:rPr lang="en-US" altLang="zh-CN" sz="2400" i="1" kern="100">
                          <a:latin typeface="Cambria Math" panose="02040503050406030204" pitchFamily="18" charset="0"/>
                          <a:cs typeface="+mn-ea"/>
                          <a:sym typeface="+mn-lt"/>
                        </a:rPr>
                        <m:t>=</m:t>
                      </m:r>
                      <m:sSub>
                        <m:sSubPr>
                          <m:ctrlPr>
                            <a:rPr lang="zh-CN" altLang="zh-CN" sz="2400" i="1" kern="100">
                              <a:latin typeface="Cambria Math" panose="02040503050406030204" pitchFamily="18" charset="0"/>
                              <a:cs typeface="+mn-ea"/>
                              <a:sym typeface="+mn-lt"/>
                            </a:rPr>
                          </m:ctrlPr>
                        </m:sSubPr>
                        <m:e>
                          <m:r>
                            <a:rPr lang="en-US" altLang="zh-CN" sz="2400" i="1" kern="100">
                              <a:latin typeface="Cambria Math" panose="02040503050406030204" pitchFamily="18" charset="0"/>
                              <a:cs typeface="+mn-ea"/>
                              <a:sym typeface="+mn-lt"/>
                            </a:rPr>
                            <m:t>𝜌</m:t>
                          </m:r>
                        </m:e>
                        <m:sub>
                          <m:r>
                            <a:rPr lang="en-US" altLang="zh-CN" sz="2400" i="1" kern="100">
                              <a:latin typeface="Cambria Math" panose="02040503050406030204" pitchFamily="18" charset="0"/>
                              <a:cs typeface="+mn-ea"/>
                              <a:sym typeface="+mn-lt"/>
                            </a:rPr>
                            <m:t>0</m:t>
                          </m:r>
                        </m:sub>
                      </m:sSub>
                      <m:nary>
                        <m:naryPr>
                          <m:limLoc m:val="subSup"/>
                          <m:ctrlPr>
                            <a:rPr lang="zh-CN" altLang="zh-CN" sz="2400" i="1" kern="100">
                              <a:latin typeface="Cambria Math" panose="02040503050406030204" pitchFamily="18" charset="0"/>
                              <a:cs typeface="+mn-ea"/>
                              <a:sym typeface="+mn-lt"/>
                            </a:rPr>
                          </m:ctrlPr>
                        </m:naryPr>
                        <m:sub>
                          <m:r>
                            <a:rPr lang="en-US" altLang="zh-CN" sz="2400" i="1" kern="100">
                              <a:latin typeface="Cambria Math" panose="02040503050406030204" pitchFamily="18" charset="0"/>
                              <a:cs typeface="+mn-ea"/>
                              <a:sym typeface="+mn-lt"/>
                            </a:rPr>
                            <m:t>0</m:t>
                          </m:r>
                        </m:sub>
                        <m:sup>
                          <m:r>
                            <a:rPr lang="en-US" altLang="zh-CN" sz="2400" i="1" kern="100">
                              <a:latin typeface="Cambria Math" panose="02040503050406030204" pitchFamily="18" charset="0"/>
                              <a:cs typeface="+mn-ea"/>
                              <a:sym typeface="+mn-lt"/>
                            </a:rPr>
                            <m:t>∞</m:t>
                          </m:r>
                        </m:sup>
                        <m:e>
                          <m:r>
                            <a:rPr lang="en-US" altLang="zh-CN" sz="2400" i="1" kern="100">
                              <a:latin typeface="Cambria Math" panose="02040503050406030204" pitchFamily="18" charset="0"/>
                              <a:cs typeface="+mn-ea"/>
                              <a:sym typeface="+mn-lt"/>
                            </a:rPr>
                            <m:t>4</m:t>
                          </m:r>
                          <m:r>
                            <a:rPr lang="en-US" altLang="zh-CN" sz="2400" i="1" kern="100">
                              <a:latin typeface="Cambria Math" panose="02040503050406030204" pitchFamily="18" charset="0"/>
                              <a:cs typeface="+mn-ea"/>
                              <a:sym typeface="+mn-lt"/>
                            </a:rPr>
                            <m:t>𝜋</m:t>
                          </m:r>
                          <m:sSup>
                            <m:sSupPr>
                              <m:ctrlPr>
                                <a:rPr lang="zh-CN" altLang="zh-CN" sz="2400" i="1" kern="100">
                                  <a:latin typeface="Cambria Math" panose="02040503050406030204" pitchFamily="18" charset="0"/>
                                  <a:cs typeface="+mn-ea"/>
                                  <a:sym typeface="+mn-lt"/>
                                </a:rPr>
                              </m:ctrlPr>
                            </m:sSupPr>
                            <m:e>
                              <m:r>
                                <a:rPr lang="en-US" altLang="zh-CN" sz="2400" i="1" kern="100">
                                  <a:latin typeface="Cambria Math" panose="02040503050406030204" pitchFamily="18" charset="0"/>
                                  <a:cs typeface="+mn-ea"/>
                                  <a:sym typeface="+mn-lt"/>
                                </a:rPr>
                                <m:t>𝑟</m:t>
                              </m:r>
                            </m:e>
                            <m:sup>
                              <m:r>
                                <a:rPr lang="en-US" altLang="zh-CN" sz="2400" i="1" kern="100">
                                  <a:latin typeface="Cambria Math" panose="02040503050406030204" pitchFamily="18" charset="0"/>
                                  <a:cs typeface="+mn-ea"/>
                                  <a:sym typeface="+mn-lt"/>
                                </a:rPr>
                                <m:t>2</m:t>
                              </m:r>
                            </m:sup>
                          </m:sSup>
                          <m:r>
                            <a:rPr lang="en-US" altLang="zh-CN" sz="2400" i="1" kern="100">
                              <a:latin typeface="Cambria Math" panose="02040503050406030204" pitchFamily="18" charset="0"/>
                              <a:cs typeface="+mn-ea"/>
                              <a:sym typeface="+mn-lt"/>
                            </a:rPr>
                            <m:t>𝐺</m:t>
                          </m:r>
                          <m:r>
                            <a:rPr lang="en-US" altLang="zh-CN" sz="2400" i="1" kern="100">
                              <a:latin typeface="Cambria Math" panose="02040503050406030204" pitchFamily="18" charset="0"/>
                              <a:cs typeface="+mn-ea"/>
                              <a:sym typeface="+mn-lt"/>
                            </a:rPr>
                            <m:t>(</m:t>
                          </m:r>
                          <m:r>
                            <a:rPr lang="en-US" altLang="zh-CN" sz="2400" i="1" kern="100">
                              <a:latin typeface="Cambria Math" panose="02040503050406030204" pitchFamily="18" charset="0"/>
                              <a:cs typeface="+mn-ea"/>
                              <a:sym typeface="+mn-lt"/>
                            </a:rPr>
                            <m:t>𝑟</m:t>
                          </m:r>
                          <m:r>
                            <a:rPr lang="en-US" altLang="zh-CN" sz="2400" i="1" kern="100">
                              <a:latin typeface="Cambria Math" panose="02040503050406030204" pitchFamily="18" charset="0"/>
                              <a:cs typeface="+mn-ea"/>
                              <a:sym typeface="+mn-lt"/>
                            </a:rPr>
                            <m:t>)</m:t>
                          </m:r>
                          <m:f>
                            <m:fPr>
                              <m:ctrlPr>
                                <a:rPr lang="zh-CN" altLang="zh-CN" sz="2400" i="1" kern="100">
                                  <a:latin typeface="Cambria Math" panose="02040503050406030204" pitchFamily="18" charset="0"/>
                                  <a:cs typeface="+mn-ea"/>
                                  <a:sym typeface="+mn-lt"/>
                                </a:rPr>
                              </m:ctrlPr>
                            </m:fPr>
                            <m:num>
                              <m:r>
                                <a:rPr lang="en-US" altLang="zh-CN" sz="2400" i="1" kern="100">
                                  <a:latin typeface="Cambria Math" panose="02040503050406030204" pitchFamily="18" charset="0"/>
                                  <a:cs typeface="+mn-ea"/>
                                  <a:sym typeface="+mn-lt"/>
                                </a:rPr>
                                <m:t>𝑠𝑖𝑛𝑄𝑟</m:t>
                              </m:r>
                            </m:num>
                            <m:den>
                              <m:r>
                                <a:rPr lang="en-US" altLang="zh-CN" sz="2400" i="1" kern="100">
                                  <a:latin typeface="Cambria Math" panose="02040503050406030204" pitchFamily="18" charset="0"/>
                                  <a:cs typeface="+mn-ea"/>
                                  <a:sym typeface="+mn-lt"/>
                                </a:rPr>
                                <m:t>𝑄𝑟</m:t>
                              </m:r>
                            </m:den>
                          </m:f>
                          <m:r>
                            <a:rPr lang="en-US" altLang="zh-CN" sz="2400" i="1" kern="100">
                              <a:latin typeface="Cambria Math" panose="02040503050406030204" pitchFamily="18" charset="0"/>
                              <a:cs typeface="+mn-ea"/>
                              <a:sym typeface="+mn-lt"/>
                            </a:rPr>
                            <m:t>𝑑𝑟</m:t>
                          </m:r>
                        </m:e>
                      </m:nary>
                    </m:oMath>
                  </m:oMathPara>
                </a14:m>
                <a:endParaRPr lang="zh-CN" altLang="en-US" sz="2400" dirty="0">
                  <a:cs typeface="+mn-ea"/>
                  <a:sym typeface="+mn-lt"/>
                </a:endParaRPr>
              </a:p>
            </p:txBody>
          </p:sp>
        </mc:Choice>
        <mc:Fallback xmlns="">
          <p:sp>
            <p:nvSpPr>
              <p:cNvPr id="8" name="文本框 7">
                <a:extLst>
                  <a:ext uri="{FF2B5EF4-FFF2-40B4-BE49-F238E27FC236}">
                    <a16:creationId xmlns:a16="http://schemas.microsoft.com/office/drawing/2014/main" id="{89C1B589-EE30-441B-9A9C-37CF628FA5D6}"/>
                  </a:ext>
                </a:extLst>
              </p:cNvPr>
              <p:cNvSpPr txBox="1">
                <a:spLocks noRot="1" noChangeAspect="1" noMove="1" noResize="1" noEditPoints="1" noAdjustHandles="1" noChangeArrowheads="1" noChangeShapeType="1" noTextEdit="1"/>
              </p:cNvSpPr>
              <p:nvPr/>
            </p:nvSpPr>
            <p:spPr>
              <a:xfrm>
                <a:off x="-50359" y="1222025"/>
                <a:ext cx="6102350" cy="921791"/>
              </a:xfrm>
              <a:prstGeom prst="rect">
                <a:avLst/>
              </a:prstGeom>
              <a:blipFill>
                <a:blip r:embed="rId4"/>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2" name="文本框 11">
                <a:extLst>
                  <a:ext uri="{FF2B5EF4-FFF2-40B4-BE49-F238E27FC236}">
                    <a16:creationId xmlns:a16="http://schemas.microsoft.com/office/drawing/2014/main" id="{D5B0DC2E-BFBB-4BDC-AA1A-FC829120EB36}"/>
                  </a:ext>
                </a:extLst>
              </p:cNvPr>
              <p:cNvSpPr txBox="1"/>
              <p:nvPr/>
            </p:nvSpPr>
            <p:spPr>
              <a:xfrm>
                <a:off x="6278087" y="1222025"/>
                <a:ext cx="5805056" cy="772647"/>
              </a:xfrm>
              <a:prstGeom prst="rect">
                <a:avLst/>
              </a:prstGeom>
              <a:noFill/>
            </p:spPr>
            <p:txBody>
              <a:bodyPr wrap="square">
                <a:spAutoFit/>
              </a:bodyPr>
              <a:lstStyle/>
              <a:p>
                <a14:m>
                  <m:oMath xmlns:m="http://schemas.openxmlformats.org/officeDocument/2006/math">
                    <m:r>
                      <m:rPr>
                        <m:sty m:val="p"/>
                      </m:rPr>
                      <a:rPr lang="en-US" altLang="zh-CN" sz="2800" smtClean="0">
                        <a:latin typeface="Cambria Math" panose="02040503050406030204" pitchFamily="18" charset="0"/>
                        <a:cs typeface="+mn-ea"/>
                        <a:sym typeface="+mn-lt"/>
                      </a:rPr>
                      <m:t>G</m:t>
                    </m:r>
                    <m:d>
                      <m:dPr>
                        <m:ctrlPr>
                          <a:rPr lang="zh-CN" altLang="zh-CN" sz="2800" i="1">
                            <a:latin typeface="Cambria Math" panose="02040503050406030204" pitchFamily="18" charset="0"/>
                            <a:cs typeface="+mn-ea"/>
                            <a:sym typeface="+mn-lt"/>
                          </a:rPr>
                        </m:ctrlPr>
                      </m:dPr>
                      <m:e>
                        <m:r>
                          <m:rPr>
                            <m:sty m:val="p"/>
                          </m:rPr>
                          <a:rPr lang="en-US" altLang="zh-CN" sz="2800">
                            <a:latin typeface="Cambria Math" panose="02040503050406030204" pitchFamily="18" charset="0"/>
                            <a:cs typeface="+mn-ea"/>
                            <a:sym typeface="+mn-lt"/>
                          </a:rPr>
                          <m:t>r</m:t>
                        </m:r>
                      </m:e>
                    </m:d>
                    <m:r>
                      <a:rPr lang="en-US" altLang="zh-CN" sz="2800">
                        <a:latin typeface="Cambria Math" panose="02040503050406030204" pitchFamily="18" charset="0"/>
                        <a:cs typeface="+mn-ea"/>
                        <a:sym typeface="+mn-lt"/>
                      </a:rPr>
                      <m:t>=</m:t>
                    </m:r>
                    <m:f>
                      <m:fPr>
                        <m:ctrlPr>
                          <a:rPr lang="zh-CN" altLang="zh-CN" sz="2800" i="1">
                            <a:latin typeface="Cambria Math" panose="02040503050406030204" pitchFamily="18" charset="0"/>
                            <a:cs typeface="+mn-ea"/>
                            <a:sym typeface="+mn-lt"/>
                          </a:rPr>
                        </m:ctrlPr>
                      </m:fPr>
                      <m:num>
                        <m:r>
                          <a:rPr lang="en-US" altLang="zh-CN" sz="2800" i="1">
                            <a:latin typeface="Cambria Math" panose="02040503050406030204" pitchFamily="18" charset="0"/>
                            <a:cs typeface="+mn-ea"/>
                            <a:sym typeface="+mn-lt"/>
                          </a:rPr>
                          <m:t>1</m:t>
                        </m:r>
                      </m:num>
                      <m:den>
                        <m:sSup>
                          <m:sSupPr>
                            <m:ctrlPr>
                              <a:rPr lang="zh-CN" altLang="zh-CN" sz="2800" i="1">
                                <a:latin typeface="Cambria Math" panose="02040503050406030204" pitchFamily="18" charset="0"/>
                                <a:cs typeface="+mn-ea"/>
                                <a:sym typeface="+mn-lt"/>
                              </a:rPr>
                            </m:ctrlPr>
                          </m:sSupPr>
                          <m:e>
                            <m:d>
                              <m:dPr>
                                <m:ctrlPr>
                                  <a:rPr lang="zh-CN" altLang="zh-CN" sz="2800" i="1">
                                    <a:latin typeface="Cambria Math" panose="02040503050406030204" pitchFamily="18" charset="0"/>
                                    <a:cs typeface="+mn-ea"/>
                                    <a:sym typeface="+mn-lt"/>
                                  </a:rPr>
                                </m:ctrlPr>
                              </m:dPr>
                              <m:e>
                                <m:r>
                                  <a:rPr lang="en-US" altLang="zh-CN" sz="2800" i="1">
                                    <a:latin typeface="Cambria Math" panose="02040503050406030204" pitchFamily="18" charset="0"/>
                                    <a:cs typeface="+mn-ea"/>
                                    <a:sym typeface="+mn-lt"/>
                                  </a:rPr>
                                  <m:t>2</m:t>
                                </m:r>
                                <m:r>
                                  <a:rPr lang="en-US" altLang="zh-CN" sz="2800" i="1">
                                    <a:latin typeface="Cambria Math" panose="02040503050406030204" pitchFamily="18" charset="0"/>
                                    <a:cs typeface="+mn-ea"/>
                                    <a:sym typeface="+mn-lt"/>
                                  </a:rPr>
                                  <m:t>𝜋</m:t>
                                </m:r>
                              </m:e>
                            </m:d>
                          </m:e>
                          <m:sup>
                            <m:r>
                              <a:rPr lang="en-US" altLang="zh-CN" sz="2800" i="1">
                                <a:latin typeface="Cambria Math" panose="02040503050406030204" pitchFamily="18" charset="0"/>
                                <a:cs typeface="+mn-ea"/>
                                <a:sym typeface="+mn-lt"/>
                              </a:rPr>
                              <m:t>3</m:t>
                            </m:r>
                          </m:sup>
                        </m:sSup>
                        <m:sSub>
                          <m:sSubPr>
                            <m:ctrlPr>
                              <a:rPr lang="zh-CN" altLang="zh-CN" sz="2800" i="1">
                                <a:latin typeface="Cambria Math" panose="02040503050406030204" pitchFamily="18" charset="0"/>
                                <a:cs typeface="+mn-ea"/>
                                <a:sym typeface="+mn-lt"/>
                              </a:rPr>
                            </m:ctrlPr>
                          </m:sSubPr>
                          <m:e>
                            <m:r>
                              <a:rPr lang="en-US" altLang="zh-CN" sz="2800" i="1">
                                <a:latin typeface="Cambria Math" panose="02040503050406030204" pitchFamily="18" charset="0"/>
                                <a:cs typeface="+mn-ea"/>
                                <a:sym typeface="+mn-lt"/>
                              </a:rPr>
                              <m:t>𝜌</m:t>
                            </m:r>
                          </m:e>
                          <m:sub>
                            <m:r>
                              <a:rPr lang="en-US" altLang="zh-CN" sz="2800" i="1">
                                <a:latin typeface="Cambria Math" panose="02040503050406030204" pitchFamily="18" charset="0"/>
                                <a:cs typeface="+mn-ea"/>
                                <a:sym typeface="+mn-lt"/>
                              </a:rPr>
                              <m:t>0</m:t>
                            </m:r>
                          </m:sub>
                        </m:sSub>
                      </m:den>
                    </m:f>
                    <m:nary>
                      <m:naryPr>
                        <m:limLoc m:val="subSup"/>
                        <m:ctrlPr>
                          <a:rPr lang="zh-CN" altLang="zh-CN" sz="2800" i="1">
                            <a:latin typeface="Cambria Math" panose="02040503050406030204" pitchFamily="18" charset="0"/>
                            <a:cs typeface="+mn-ea"/>
                            <a:sym typeface="+mn-lt"/>
                          </a:rPr>
                        </m:ctrlPr>
                      </m:naryPr>
                      <m:sub>
                        <m:r>
                          <a:rPr lang="en-US" altLang="zh-CN" sz="2800" i="1">
                            <a:latin typeface="Cambria Math" panose="02040503050406030204" pitchFamily="18" charset="0"/>
                            <a:cs typeface="+mn-ea"/>
                            <a:sym typeface="+mn-lt"/>
                          </a:rPr>
                          <m:t>0</m:t>
                        </m:r>
                      </m:sub>
                      <m:sup>
                        <m:r>
                          <a:rPr lang="en-US" altLang="zh-CN" sz="2800" i="1">
                            <a:latin typeface="Cambria Math" panose="02040503050406030204" pitchFamily="18" charset="0"/>
                            <a:cs typeface="+mn-ea"/>
                            <a:sym typeface="+mn-lt"/>
                          </a:rPr>
                          <m:t>∞</m:t>
                        </m:r>
                      </m:sup>
                      <m:e>
                        <m:r>
                          <a:rPr lang="en-US" altLang="zh-CN" sz="2800" i="1">
                            <a:latin typeface="Cambria Math" panose="02040503050406030204" pitchFamily="18" charset="0"/>
                            <a:cs typeface="+mn-ea"/>
                            <a:sym typeface="+mn-lt"/>
                          </a:rPr>
                          <m:t>4</m:t>
                        </m:r>
                        <m:r>
                          <a:rPr lang="en-US" altLang="zh-CN" sz="2800" i="1">
                            <a:latin typeface="Cambria Math" panose="02040503050406030204" pitchFamily="18" charset="0"/>
                            <a:cs typeface="+mn-ea"/>
                            <a:sym typeface="+mn-lt"/>
                          </a:rPr>
                          <m:t>𝜋</m:t>
                        </m:r>
                        <m:sSup>
                          <m:sSupPr>
                            <m:ctrlPr>
                              <a:rPr lang="zh-CN" altLang="zh-CN" sz="2800" i="1">
                                <a:latin typeface="Cambria Math" panose="02040503050406030204" pitchFamily="18" charset="0"/>
                                <a:cs typeface="+mn-ea"/>
                                <a:sym typeface="+mn-lt"/>
                              </a:rPr>
                            </m:ctrlPr>
                          </m:sSupPr>
                          <m:e>
                            <m:r>
                              <a:rPr lang="en-US" altLang="zh-CN" sz="2800" i="1">
                                <a:latin typeface="Cambria Math" panose="02040503050406030204" pitchFamily="18" charset="0"/>
                                <a:cs typeface="+mn-ea"/>
                                <a:sym typeface="+mn-lt"/>
                              </a:rPr>
                              <m:t>𝑄</m:t>
                            </m:r>
                          </m:e>
                          <m:sup>
                            <m:r>
                              <a:rPr lang="en-US" altLang="zh-CN" sz="2800" i="1">
                                <a:latin typeface="Cambria Math" panose="02040503050406030204" pitchFamily="18" charset="0"/>
                                <a:cs typeface="+mn-ea"/>
                                <a:sym typeface="+mn-lt"/>
                              </a:rPr>
                              <m:t>2</m:t>
                            </m:r>
                          </m:sup>
                        </m:sSup>
                      </m:e>
                    </m:nary>
                    <m:r>
                      <m:rPr>
                        <m:sty m:val="p"/>
                      </m:rPr>
                      <a:rPr lang="en-US" altLang="zh-CN" sz="2800">
                        <a:latin typeface="Cambria Math" panose="02040503050406030204" pitchFamily="18" charset="0"/>
                        <a:cs typeface="+mn-ea"/>
                        <a:sym typeface="+mn-lt"/>
                      </a:rPr>
                      <m:t>S</m:t>
                    </m:r>
                    <m:r>
                      <a:rPr lang="en-US" altLang="zh-CN" sz="2800">
                        <a:latin typeface="Cambria Math" panose="02040503050406030204" pitchFamily="18" charset="0"/>
                        <a:cs typeface="+mn-ea"/>
                        <a:sym typeface="+mn-lt"/>
                      </a:rPr>
                      <m:t>(</m:t>
                    </m:r>
                    <m:r>
                      <m:rPr>
                        <m:sty m:val="p"/>
                      </m:rPr>
                      <a:rPr lang="en-US" altLang="zh-CN" sz="2800">
                        <a:latin typeface="Cambria Math" panose="02040503050406030204" pitchFamily="18" charset="0"/>
                        <a:cs typeface="+mn-ea"/>
                        <a:sym typeface="+mn-lt"/>
                      </a:rPr>
                      <m:t>Q</m:t>
                    </m:r>
                    <m:r>
                      <a:rPr lang="en-US" altLang="zh-CN" sz="2800">
                        <a:latin typeface="Cambria Math" panose="02040503050406030204" pitchFamily="18" charset="0"/>
                        <a:cs typeface="+mn-ea"/>
                        <a:sym typeface="+mn-lt"/>
                      </a:rPr>
                      <m:t>)</m:t>
                    </m:r>
                    <m:f>
                      <m:fPr>
                        <m:ctrlPr>
                          <a:rPr lang="zh-CN" altLang="zh-CN" sz="2800" i="1">
                            <a:latin typeface="Cambria Math" panose="02040503050406030204" pitchFamily="18" charset="0"/>
                            <a:cs typeface="+mn-ea"/>
                            <a:sym typeface="+mn-lt"/>
                          </a:rPr>
                        </m:ctrlPr>
                      </m:fPr>
                      <m:num>
                        <m:r>
                          <a:rPr lang="en-US" altLang="zh-CN" sz="2800" i="1">
                            <a:latin typeface="Cambria Math" panose="02040503050406030204" pitchFamily="18" charset="0"/>
                            <a:cs typeface="+mn-ea"/>
                            <a:sym typeface="+mn-lt"/>
                          </a:rPr>
                          <m:t>𝑠𝑖𝑛𝑄𝑟</m:t>
                        </m:r>
                      </m:num>
                      <m:den>
                        <m:r>
                          <a:rPr lang="en-US" altLang="zh-CN" sz="2800" i="1">
                            <a:latin typeface="Cambria Math" panose="02040503050406030204" pitchFamily="18" charset="0"/>
                            <a:cs typeface="+mn-ea"/>
                            <a:sym typeface="+mn-lt"/>
                          </a:rPr>
                          <m:t>𝑄𝑟</m:t>
                        </m:r>
                      </m:den>
                    </m:f>
                    <m:r>
                      <a:rPr lang="en-US" altLang="zh-CN" sz="2800" i="1">
                        <a:latin typeface="Cambria Math" panose="02040503050406030204" pitchFamily="18" charset="0"/>
                        <a:cs typeface="+mn-ea"/>
                        <a:sym typeface="+mn-lt"/>
                      </a:rPr>
                      <m:t>𝑑𝑄</m:t>
                    </m:r>
                  </m:oMath>
                </a14:m>
                <a:r>
                  <a:rPr lang="en-US" altLang="zh-CN" sz="2800" dirty="0">
                    <a:cs typeface="+mn-ea"/>
                    <a:sym typeface="+mn-lt"/>
                  </a:rPr>
                  <a:t> </a:t>
                </a:r>
                <a:endParaRPr lang="zh-CN" altLang="en-US" sz="2800" dirty="0">
                  <a:cs typeface="+mn-ea"/>
                  <a:sym typeface="+mn-lt"/>
                </a:endParaRPr>
              </a:p>
            </p:txBody>
          </p:sp>
        </mc:Choice>
        <mc:Fallback xmlns="">
          <p:sp>
            <p:nvSpPr>
              <p:cNvPr id="12" name="文本框 11">
                <a:extLst>
                  <a:ext uri="{FF2B5EF4-FFF2-40B4-BE49-F238E27FC236}">
                    <a16:creationId xmlns:a16="http://schemas.microsoft.com/office/drawing/2014/main" id="{D5B0DC2E-BFBB-4BDC-AA1A-FC829120EB36}"/>
                  </a:ext>
                </a:extLst>
              </p:cNvPr>
              <p:cNvSpPr txBox="1">
                <a:spLocks noRot="1" noChangeAspect="1" noMove="1" noResize="1" noEditPoints="1" noAdjustHandles="1" noChangeArrowheads="1" noChangeShapeType="1" noTextEdit="1"/>
              </p:cNvSpPr>
              <p:nvPr/>
            </p:nvSpPr>
            <p:spPr>
              <a:xfrm>
                <a:off x="6278087" y="1222025"/>
                <a:ext cx="5805056" cy="772647"/>
              </a:xfrm>
              <a:prstGeom prst="rect">
                <a:avLst/>
              </a:prstGeom>
              <a:blipFill>
                <a:blip r:embed="rId5"/>
                <a:stretch>
                  <a:fillRect/>
                </a:stretch>
              </a:blipFill>
            </p:spPr>
            <p:txBody>
              <a:bodyPr/>
              <a:lstStyle/>
              <a:p>
                <a:r>
                  <a:rPr lang="zh-CN" altLang="en-US">
                    <a:noFill/>
                  </a:rPr>
                  <a:t> </a:t>
                </a:r>
              </a:p>
            </p:txBody>
          </p:sp>
        </mc:Fallback>
      </mc:AlternateContent>
      <p:sp>
        <p:nvSpPr>
          <p:cNvPr id="4" name="箭头: 左右 3">
            <a:extLst>
              <a:ext uri="{FF2B5EF4-FFF2-40B4-BE49-F238E27FC236}">
                <a16:creationId xmlns:a16="http://schemas.microsoft.com/office/drawing/2014/main" id="{C7220640-1C24-46C2-8B86-F75C1281F2CC}"/>
              </a:ext>
            </a:extLst>
          </p:cNvPr>
          <p:cNvSpPr/>
          <p:nvPr/>
        </p:nvSpPr>
        <p:spPr>
          <a:xfrm>
            <a:off x="5351709" y="3894015"/>
            <a:ext cx="1415604" cy="444500"/>
          </a:xfrm>
          <a:prstGeom prst="leftRightArrow">
            <a:avLst>
              <a:gd name="adj1" fmla="val 50000"/>
              <a:gd name="adj2" fmla="val 50000"/>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3" name="文本框 12">
            <a:extLst>
              <a:ext uri="{FF2B5EF4-FFF2-40B4-BE49-F238E27FC236}">
                <a16:creationId xmlns:a16="http://schemas.microsoft.com/office/drawing/2014/main" id="{0FC40118-06A5-4B02-9B71-1B8BF079C9FE}"/>
              </a:ext>
            </a:extLst>
          </p:cNvPr>
          <p:cNvSpPr txBox="1"/>
          <p:nvPr/>
        </p:nvSpPr>
        <p:spPr>
          <a:xfrm>
            <a:off x="5728645" y="3387825"/>
            <a:ext cx="747320" cy="461665"/>
          </a:xfrm>
          <a:prstGeom prst="rect">
            <a:avLst/>
          </a:prstGeom>
          <a:noFill/>
        </p:spPr>
        <p:txBody>
          <a:bodyPr wrap="none" rtlCol="0">
            <a:spAutoFit/>
          </a:bodyPr>
          <a:lstStyle/>
          <a:p>
            <a:r>
              <a:rPr lang="en-US" altLang="zh-CN" sz="2400" b="1" dirty="0">
                <a:cs typeface="+mn-ea"/>
                <a:sym typeface="+mn-lt"/>
              </a:rPr>
              <a:t>FFT</a:t>
            </a:r>
            <a:endParaRPr lang="zh-CN" altLang="en-US" sz="2400" b="1" dirty="0">
              <a:cs typeface="+mn-ea"/>
              <a:sym typeface="+mn-lt"/>
            </a:endParaRPr>
          </a:p>
        </p:txBody>
      </p:sp>
      <p:sp>
        <p:nvSpPr>
          <p:cNvPr id="16" name="标题 3">
            <a:extLst>
              <a:ext uri="{FF2B5EF4-FFF2-40B4-BE49-F238E27FC236}">
                <a16:creationId xmlns:a16="http://schemas.microsoft.com/office/drawing/2014/main" id="{B9729E13-4A06-49B5-B059-AEEF2C52D44C}"/>
              </a:ext>
            </a:extLst>
          </p:cNvPr>
          <p:cNvSpPr txBox="1">
            <a:spLocks/>
          </p:cNvSpPr>
          <p:nvPr/>
        </p:nvSpPr>
        <p:spPr>
          <a:xfrm>
            <a:off x="609600" y="174366"/>
            <a:ext cx="9175768" cy="575937"/>
          </a:xfrm>
          <a:prstGeom prst="rect">
            <a:avLst/>
          </a:prstGeom>
        </p:spPr>
        <p:txBody>
          <a:bodyPr/>
          <a:lstStyle>
            <a:lvl1pPr algn="ctr" rtl="0" eaLnBrk="1" fontAlgn="base" hangingPunct="1">
              <a:spcBef>
                <a:spcPct val="0"/>
              </a:spcBef>
              <a:spcAft>
                <a:spcPct val="0"/>
              </a:spcAft>
              <a:defRPr sz="4887" kern="1200">
                <a:solidFill>
                  <a:schemeClr val="tx1"/>
                </a:solidFill>
                <a:latin typeface="+mj-lt"/>
                <a:ea typeface="+mj-ea"/>
                <a:cs typeface="+mj-cs"/>
              </a:defRPr>
            </a:lvl1pPr>
            <a:lvl2pPr algn="ctr" rtl="0" eaLnBrk="1" fontAlgn="base" hangingPunct="1">
              <a:spcBef>
                <a:spcPct val="0"/>
              </a:spcBef>
              <a:spcAft>
                <a:spcPct val="0"/>
              </a:spcAft>
              <a:defRPr sz="4887">
                <a:solidFill>
                  <a:schemeClr val="tx1"/>
                </a:solidFill>
                <a:latin typeface="Calibri" panose="020F0502020204030204" pitchFamily="34" charset="0"/>
                <a:ea typeface="宋体" panose="02010600030101010101" pitchFamily="2" charset="-122"/>
              </a:defRPr>
            </a:lvl2pPr>
            <a:lvl3pPr algn="ctr" rtl="0" eaLnBrk="1" fontAlgn="base" hangingPunct="1">
              <a:spcBef>
                <a:spcPct val="0"/>
              </a:spcBef>
              <a:spcAft>
                <a:spcPct val="0"/>
              </a:spcAft>
              <a:defRPr sz="4887">
                <a:solidFill>
                  <a:schemeClr val="tx1"/>
                </a:solidFill>
                <a:latin typeface="Calibri" panose="020F0502020204030204" pitchFamily="34" charset="0"/>
                <a:ea typeface="宋体" panose="02010600030101010101" pitchFamily="2" charset="-122"/>
              </a:defRPr>
            </a:lvl3pPr>
            <a:lvl4pPr algn="ctr" rtl="0" eaLnBrk="1" fontAlgn="base" hangingPunct="1">
              <a:spcBef>
                <a:spcPct val="0"/>
              </a:spcBef>
              <a:spcAft>
                <a:spcPct val="0"/>
              </a:spcAft>
              <a:defRPr sz="4887">
                <a:solidFill>
                  <a:schemeClr val="tx1"/>
                </a:solidFill>
                <a:latin typeface="Calibri" panose="020F0502020204030204" pitchFamily="34" charset="0"/>
                <a:ea typeface="宋体" panose="02010600030101010101" pitchFamily="2" charset="-122"/>
              </a:defRPr>
            </a:lvl4pPr>
            <a:lvl5pPr algn="ctr" rtl="0" eaLnBrk="1" fontAlgn="base" hangingPunct="1">
              <a:spcBef>
                <a:spcPct val="0"/>
              </a:spcBef>
              <a:spcAft>
                <a:spcPct val="0"/>
              </a:spcAft>
              <a:defRPr sz="4887">
                <a:solidFill>
                  <a:schemeClr val="tx1"/>
                </a:solidFill>
                <a:latin typeface="Calibri" panose="020F0502020204030204" pitchFamily="34" charset="0"/>
                <a:ea typeface="宋体" panose="02010600030101010101" pitchFamily="2" charset="-122"/>
              </a:defRPr>
            </a:lvl5pPr>
            <a:lvl6pPr marL="507987" algn="ctr" rtl="0" eaLnBrk="1" fontAlgn="base" hangingPunct="1">
              <a:spcBef>
                <a:spcPct val="0"/>
              </a:spcBef>
              <a:spcAft>
                <a:spcPct val="0"/>
              </a:spcAft>
              <a:defRPr sz="4887">
                <a:solidFill>
                  <a:schemeClr val="tx1"/>
                </a:solidFill>
                <a:latin typeface="Calibri" panose="020F0502020204030204" pitchFamily="34" charset="0"/>
                <a:ea typeface="宋体" panose="02010600030101010101" pitchFamily="2" charset="-122"/>
              </a:defRPr>
            </a:lvl6pPr>
            <a:lvl7pPr marL="1015975" algn="ctr" rtl="0" eaLnBrk="1" fontAlgn="base" hangingPunct="1">
              <a:spcBef>
                <a:spcPct val="0"/>
              </a:spcBef>
              <a:spcAft>
                <a:spcPct val="0"/>
              </a:spcAft>
              <a:defRPr sz="4887">
                <a:solidFill>
                  <a:schemeClr val="tx1"/>
                </a:solidFill>
                <a:latin typeface="Calibri" panose="020F0502020204030204" pitchFamily="34" charset="0"/>
                <a:ea typeface="宋体" panose="02010600030101010101" pitchFamily="2" charset="-122"/>
              </a:defRPr>
            </a:lvl7pPr>
            <a:lvl8pPr marL="1523962" algn="ctr" rtl="0" eaLnBrk="1" fontAlgn="base" hangingPunct="1">
              <a:spcBef>
                <a:spcPct val="0"/>
              </a:spcBef>
              <a:spcAft>
                <a:spcPct val="0"/>
              </a:spcAft>
              <a:defRPr sz="4887">
                <a:solidFill>
                  <a:schemeClr val="tx1"/>
                </a:solidFill>
                <a:latin typeface="Calibri" panose="020F0502020204030204" pitchFamily="34" charset="0"/>
                <a:ea typeface="宋体" panose="02010600030101010101" pitchFamily="2" charset="-122"/>
              </a:defRPr>
            </a:lvl8pPr>
            <a:lvl9pPr marL="2031949" algn="ctr" rtl="0" eaLnBrk="1" fontAlgn="base" hangingPunct="1">
              <a:spcBef>
                <a:spcPct val="0"/>
              </a:spcBef>
              <a:spcAft>
                <a:spcPct val="0"/>
              </a:spcAft>
              <a:defRPr sz="4887">
                <a:solidFill>
                  <a:schemeClr val="tx1"/>
                </a:solidFill>
                <a:latin typeface="Calibri" panose="020F0502020204030204" pitchFamily="34" charset="0"/>
                <a:ea typeface="宋体" panose="02010600030101010101" pitchFamily="2" charset="-122"/>
              </a:defRPr>
            </a:lvl9pPr>
          </a:lstStyle>
          <a:p>
            <a:pPr algn="l"/>
            <a:r>
              <a:rPr lang="en-US" altLang="zh-CN" sz="3200" b="1" dirty="0">
                <a:latin typeface="Times New Roman" panose="02020603050405020304" pitchFamily="18" charset="0"/>
                <a:ea typeface="黑体" panose="02010609060101010101" pitchFamily="49" charset="-122"/>
                <a:cs typeface="Times New Roman" panose="02020603050405020304" pitchFamily="18" charset="0"/>
              </a:rPr>
              <a:t>Brief</a:t>
            </a:r>
            <a:r>
              <a:rPr lang="zh-CN" altLang="en-US" sz="3200" b="1" dirty="0">
                <a:latin typeface="Times New Roman" panose="02020603050405020304" pitchFamily="18" charset="0"/>
                <a:ea typeface="黑体" panose="02010609060101010101" pitchFamily="49" charset="-122"/>
                <a:cs typeface="Times New Roman" panose="02020603050405020304" pitchFamily="18" charset="0"/>
              </a:rPr>
              <a:t> </a:t>
            </a:r>
            <a:r>
              <a:rPr lang="en-US" altLang="zh-CN" sz="3200" b="1" dirty="0">
                <a:latin typeface="Times New Roman" panose="02020603050405020304" pitchFamily="18" charset="0"/>
                <a:ea typeface="黑体" panose="02010609060101010101" pitchFamily="49" charset="-122"/>
                <a:cs typeface="Times New Roman" panose="02020603050405020304" pitchFamily="18" charset="0"/>
              </a:rPr>
              <a:t>introduction</a:t>
            </a:r>
            <a:endParaRPr lang="zh-CN" altLang="en-US" sz="3200" b="1" dirty="0">
              <a:solidFill>
                <a:srgbClr val="0070C0"/>
              </a:solidFill>
              <a:latin typeface="+mn-lt"/>
              <a:ea typeface="+mn-ea"/>
              <a:cs typeface="+mn-ea"/>
              <a:sym typeface="+mn-lt"/>
            </a:endParaRPr>
          </a:p>
        </p:txBody>
      </p:sp>
      <p:sp>
        <p:nvSpPr>
          <p:cNvPr id="9" name="箭头: 下 8">
            <a:extLst>
              <a:ext uri="{FF2B5EF4-FFF2-40B4-BE49-F238E27FC236}">
                <a16:creationId xmlns:a16="http://schemas.microsoft.com/office/drawing/2014/main" id="{15F532CB-8B19-4EF1-B8BB-84B6CA5DA594}"/>
              </a:ext>
            </a:extLst>
          </p:cNvPr>
          <p:cNvSpPr/>
          <p:nvPr/>
        </p:nvSpPr>
        <p:spPr>
          <a:xfrm rot="10800000">
            <a:off x="10236432" y="3823113"/>
            <a:ext cx="952500" cy="1425161"/>
          </a:xfrm>
          <a:prstGeom prst="downArrow">
            <a:avLst/>
          </a:prstGeom>
          <a:noFill/>
          <a:ln>
            <a:solidFill>
              <a:srgbClr val="0000FF"/>
            </a:solidFill>
          </a:ln>
          <a:effectLst>
            <a:outerShdw blurRad="50800" dist="38100" dir="8100000" algn="tr" rotWithShape="0">
              <a:prstClr val="black">
                <a:alpha val="40000"/>
              </a:prstClr>
            </a:outerShdw>
          </a:effectLst>
          <a:scene3d>
            <a:camera prst="orthographicFront">
              <a:rot lat="0" lon="0" rev="10800000"/>
            </a:camera>
            <a:lightRig rig="threePt" dir="t"/>
          </a:scene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zh-CN" altLang="en-US">
              <a:solidFill>
                <a:srgbClr val="0000FF"/>
              </a:solidFill>
            </a:endParaRPr>
          </a:p>
        </p:txBody>
      </p:sp>
      <p:sp>
        <p:nvSpPr>
          <p:cNvPr id="10" name="文本框 9">
            <a:extLst>
              <a:ext uri="{FF2B5EF4-FFF2-40B4-BE49-F238E27FC236}">
                <a16:creationId xmlns:a16="http://schemas.microsoft.com/office/drawing/2014/main" id="{65D964E3-1A4B-4067-8A21-6BE6DAAB62EE}"/>
              </a:ext>
            </a:extLst>
          </p:cNvPr>
          <p:cNvSpPr txBox="1"/>
          <p:nvPr/>
        </p:nvSpPr>
        <p:spPr>
          <a:xfrm>
            <a:off x="609600" y="888060"/>
            <a:ext cx="5486400" cy="461665"/>
          </a:xfrm>
          <a:prstGeom prst="rect">
            <a:avLst/>
          </a:prstGeom>
          <a:noFill/>
        </p:spPr>
        <p:txBody>
          <a:bodyPr wrap="square">
            <a:spAutoFit/>
          </a:bodyPr>
          <a:lstStyle/>
          <a:p>
            <a:pPr marL="457200" indent="-457200">
              <a:buFont typeface="Wingdings" panose="05000000000000000000" pitchFamily="2" charset="2"/>
              <a:buChar char="p"/>
            </a:pPr>
            <a:r>
              <a:rPr lang="en-US" altLang="zh-CN" sz="2400" b="1" dirty="0">
                <a:latin typeface="Times New Roman" panose="02020603050405020304" pitchFamily="18" charset="0"/>
                <a:cs typeface="Times New Roman" panose="02020603050405020304" pitchFamily="18" charset="0"/>
                <a:sym typeface="+mn-lt"/>
              </a:rPr>
              <a:t>Neutron total scattering, Sq and Gr</a:t>
            </a:r>
            <a:endParaRPr lang="zh-CN" altLang="en-US" sz="2400" b="1" dirty="0">
              <a:latin typeface="Times New Roman" panose="02020603050405020304" pitchFamily="18" charset="0"/>
              <a:cs typeface="Times New Roman" panose="02020603050405020304" pitchFamily="18" charset="0"/>
              <a:sym typeface="+mn-lt"/>
            </a:endParaRPr>
          </a:p>
        </p:txBody>
      </p:sp>
    </p:spTree>
    <p:extLst>
      <p:ext uri="{BB962C8B-B14F-4D97-AF65-F5344CB8AC3E}">
        <p14:creationId xmlns:p14="http://schemas.microsoft.com/office/powerpoint/2010/main" val="6786729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B34F8D7B-3268-4793-BA31-684D7AF7EE30}"/>
              </a:ext>
            </a:extLst>
          </p:cNvPr>
          <p:cNvPicPr>
            <a:picLocks noChangeAspect="1"/>
          </p:cNvPicPr>
          <p:nvPr/>
        </p:nvPicPr>
        <p:blipFill>
          <a:blip r:embed="rId3"/>
          <a:stretch>
            <a:fillRect/>
          </a:stretch>
        </p:blipFill>
        <p:spPr>
          <a:xfrm>
            <a:off x="609600" y="1072272"/>
            <a:ext cx="10821153" cy="5611362"/>
          </a:xfrm>
          <a:prstGeom prst="rect">
            <a:avLst/>
          </a:prstGeom>
        </p:spPr>
      </p:pic>
      <p:sp>
        <p:nvSpPr>
          <p:cNvPr id="11" name="文本框 10">
            <a:extLst>
              <a:ext uri="{FF2B5EF4-FFF2-40B4-BE49-F238E27FC236}">
                <a16:creationId xmlns:a16="http://schemas.microsoft.com/office/drawing/2014/main" id="{CD42A0AA-9BEC-4B94-8AAB-772B163D732A}"/>
              </a:ext>
            </a:extLst>
          </p:cNvPr>
          <p:cNvSpPr txBox="1"/>
          <p:nvPr/>
        </p:nvSpPr>
        <p:spPr>
          <a:xfrm>
            <a:off x="609600" y="890349"/>
            <a:ext cx="6022033" cy="461665"/>
          </a:xfrm>
          <a:prstGeom prst="rect">
            <a:avLst/>
          </a:prstGeom>
          <a:noFill/>
        </p:spPr>
        <p:txBody>
          <a:bodyPr wrap="none" rtlCol="0">
            <a:spAutoFit/>
          </a:bodyPr>
          <a:lstStyle/>
          <a:p>
            <a:pPr marL="342900" indent="-342900">
              <a:buFont typeface="Wingdings" panose="05000000000000000000" pitchFamily="2" charset="2"/>
              <a:buChar char="p"/>
            </a:pPr>
            <a:r>
              <a:rPr lang="en-US" altLang="zh-CN" sz="2400" b="1" dirty="0">
                <a:latin typeface="Times New Roman" panose="02020603050405020304" pitchFamily="18" charset="0"/>
                <a:cs typeface="Times New Roman" panose="02020603050405020304" pitchFamily="18" charset="0"/>
                <a:sym typeface="+mn-lt"/>
              </a:rPr>
              <a:t>Atom pair distribution function(PDF), Gr</a:t>
            </a:r>
            <a:endParaRPr lang="zh-CN" altLang="en-US" sz="2400" b="1" dirty="0">
              <a:latin typeface="Times New Roman" panose="02020603050405020304" pitchFamily="18" charset="0"/>
              <a:cs typeface="Times New Roman" panose="02020603050405020304" pitchFamily="18" charset="0"/>
              <a:sym typeface="+mn-lt"/>
            </a:endParaRPr>
          </a:p>
        </p:txBody>
      </p:sp>
      <p:sp>
        <p:nvSpPr>
          <p:cNvPr id="7" name="标题 3">
            <a:extLst>
              <a:ext uri="{FF2B5EF4-FFF2-40B4-BE49-F238E27FC236}">
                <a16:creationId xmlns:a16="http://schemas.microsoft.com/office/drawing/2014/main" id="{080361D2-E97D-4CC0-B797-B98A8284EE57}"/>
              </a:ext>
            </a:extLst>
          </p:cNvPr>
          <p:cNvSpPr txBox="1">
            <a:spLocks/>
          </p:cNvSpPr>
          <p:nvPr/>
        </p:nvSpPr>
        <p:spPr>
          <a:xfrm>
            <a:off x="609600" y="174366"/>
            <a:ext cx="9175768" cy="575937"/>
          </a:xfrm>
          <a:prstGeom prst="rect">
            <a:avLst/>
          </a:prstGeom>
        </p:spPr>
        <p:txBody>
          <a:bodyPr/>
          <a:lstStyle>
            <a:lvl1pPr algn="ctr" rtl="0" eaLnBrk="1" fontAlgn="base" hangingPunct="1">
              <a:spcBef>
                <a:spcPct val="0"/>
              </a:spcBef>
              <a:spcAft>
                <a:spcPct val="0"/>
              </a:spcAft>
              <a:defRPr sz="4887" kern="1200">
                <a:solidFill>
                  <a:schemeClr val="tx1"/>
                </a:solidFill>
                <a:latin typeface="+mj-lt"/>
                <a:ea typeface="+mj-ea"/>
                <a:cs typeface="+mj-cs"/>
              </a:defRPr>
            </a:lvl1pPr>
            <a:lvl2pPr algn="ctr" rtl="0" eaLnBrk="1" fontAlgn="base" hangingPunct="1">
              <a:spcBef>
                <a:spcPct val="0"/>
              </a:spcBef>
              <a:spcAft>
                <a:spcPct val="0"/>
              </a:spcAft>
              <a:defRPr sz="4887">
                <a:solidFill>
                  <a:schemeClr val="tx1"/>
                </a:solidFill>
                <a:latin typeface="Calibri" panose="020F0502020204030204" pitchFamily="34" charset="0"/>
                <a:ea typeface="宋体" panose="02010600030101010101" pitchFamily="2" charset="-122"/>
              </a:defRPr>
            </a:lvl2pPr>
            <a:lvl3pPr algn="ctr" rtl="0" eaLnBrk="1" fontAlgn="base" hangingPunct="1">
              <a:spcBef>
                <a:spcPct val="0"/>
              </a:spcBef>
              <a:spcAft>
                <a:spcPct val="0"/>
              </a:spcAft>
              <a:defRPr sz="4887">
                <a:solidFill>
                  <a:schemeClr val="tx1"/>
                </a:solidFill>
                <a:latin typeface="Calibri" panose="020F0502020204030204" pitchFamily="34" charset="0"/>
                <a:ea typeface="宋体" panose="02010600030101010101" pitchFamily="2" charset="-122"/>
              </a:defRPr>
            </a:lvl3pPr>
            <a:lvl4pPr algn="ctr" rtl="0" eaLnBrk="1" fontAlgn="base" hangingPunct="1">
              <a:spcBef>
                <a:spcPct val="0"/>
              </a:spcBef>
              <a:spcAft>
                <a:spcPct val="0"/>
              </a:spcAft>
              <a:defRPr sz="4887">
                <a:solidFill>
                  <a:schemeClr val="tx1"/>
                </a:solidFill>
                <a:latin typeface="Calibri" panose="020F0502020204030204" pitchFamily="34" charset="0"/>
                <a:ea typeface="宋体" panose="02010600030101010101" pitchFamily="2" charset="-122"/>
              </a:defRPr>
            </a:lvl4pPr>
            <a:lvl5pPr algn="ctr" rtl="0" eaLnBrk="1" fontAlgn="base" hangingPunct="1">
              <a:spcBef>
                <a:spcPct val="0"/>
              </a:spcBef>
              <a:spcAft>
                <a:spcPct val="0"/>
              </a:spcAft>
              <a:defRPr sz="4887">
                <a:solidFill>
                  <a:schemeClr val="tx1"/>
                </a:solidFill>
                <a:latin typeface="Calibri" panose="020F0502020204030204" pitchFamily="34" charset="0"/>
                <a:ea typeface="宋体" panose="02010600030101010101" pitchFamily="2" charset="-122"/>
              </a:defRPr>
            </a:lvl5pPr>
            <a:lvl6pPr marL="507987" algn="ctr" rtl="0" eaLnBrk="1" fontAlgn="base" hangingPunct="1">
              <a:spcBef>
                <a:spcPct val="0"/>
              </a:spcBef>
              <a:spcAft>
                <a:spcPct val="0"/>
              </a:spcAft>
              <a:defRPr sz="4887">
                <a:solidFill>
                  <a:schemeClr val="tx1"/>
                </a:solidFill>
                <a:latin typeface="Calibri" panose="020F0502020204030204" pitchFamily="34" charset="0"/>
                <a:ea typeface="宋体" panose="02010600030101010101" pitchFamily="2" charset="-122"/>
              </a:defRPr>
            </a:lvl6pPr>
            <a:lvl7pPr marL="1015975" algn="ctr" rtl="0" eaLnBrk="1" fontAlgn="base" hangingPunct="1">
              <a:spcBef>
                <a:spcPct val="0"/>
              </a:spcBef>
              <a:spcAft>
                <a:spcPct val="0"/>
              </a:spcAft>
              <a:defRPr sz="4887">
                <a:solidFill>
                  <a:schemeClr val="tx1"/>
                </a:solidFill>
                <a:latin typeface="Calibri" panose="020F0502020204030204" pitchFamily="34" charset="0"/>
                <a:ea typeface="宋体" panose="02010600030101010101" pitchFamily="2" charset="-122"/>
              </a:defRPr>
            </a:lvl7pPr>
            <a:lvl8pPr marL="1523962" algn="ctr" rtl="0" eaLnBrk="1" fontAlgn="base" hangingPunct="1">
              <a:spcBef>
                <a:spcPct val="0"/>
              </a:spcBef>
              <a:spcAft>
                <a:spcPct val="0"/>
              </a:spcAft>
              <a:defRPr sz="4887">
                <a:solidFill>
                  <a:schemeClr val="tx1"/>
                </a:solidFill>
                <a:latin typeface="Calibri" panose="020F0502020204030204" pitchFamily="34" charset="0"/>
                <a:ea typeface="宋体" panose="02010600030101010101" pitchFamily="2" charset="-122"/>
              </a:defRPr>
            </a:lvl8pPr>
            <a:lvl9pPr marL="2031949" algn="ctr" rtl="0" eaLnBrk="1" fontAlgn="base" hangingPunct="1">
              <a:spcBef>
                <a:spcPct val="0"/>
              </a:spcBef>
              <a:spcAft>
                <a:spcPct val="0"/>
              </a:spcAft>
              <a:defRPr sz="4887">
                <a:solidFill>
                  <a:schemeClr val="tx1"/>
                </a:solidFill>
                <a:latin typeface="Calibri" panose="020F0502020204030204" pitchFamily="34" charset="0"/>
                <a:ea typeface="宋体" panose="02010600030101010101" pitchFamily="2" charset="-122"/>
              </a:defRPr>
            </a:lvl9pPr>
          </a:lstStyle>
          <a:p>
            <a:pPr algn="l"/>
            <a:r>
              <a:rPr lang="en-US" altLang="zh-CN" sz="3200" b="1" dirty="0">
                <a:latin typeface="Times New Roman" panose="02020603050405020304" pitchFamily="18" charset="0"/>
                <a:ea typeface="黑体" panose="02010609060101010101" pitchFamily="49" charset="-122"/>
                <a:cs typeface="Times New Roman" panose="02020603050405020304" pitchFamily="18" charset="0"/>
              </a:rPr>
              <a:t>Brief</a:t>
            </a:r>
            <a:r>
              <a:rPr lang="zh-CN" altLang="en-US" sz="3200" b="1" dirty="0">
                <a:latin typeface="Times New Roman" panose="02020603050405020304" pitchFamily="18" charset="0"/>
                <a:ea typeface="黑体" panose="02010609060101010101" pitchFamily="49" charset="-122"/>
                <a:cs typeface="Times New Roman" panose="02020603050405020304" pitchFamily="18" charset="0"/>
              </a:rPr>
              <a:t> </a:t>
            </a:r>
            <a:r>
              <a:rPr lang="en-US" altLang="zh-CN" sz="3200" b="1" dirty="0">
                <a:latin typeface="Times New Roman" panose="02020603050405020304" pitchFamily="18" charset="0"/>
                <a:ea typeface="黑体" panose="02010609060101010101" pitchFamily="49" charset="-122"/>
                <a:cs typeface="Times New Roman" panose="02020603050405020304" pitchFamily="18" charset="0"/>
              </a:rPr>
              <a:t>introduction</a:t>
            </a:r>
            <a:endParaRPr lang="zh-CN" altLang="en-US" sz="3200" b="1" dirty="0">
              <a:solidFill>
                <a:srgbClr val="0070C0"/>
              </a:solidFill>
              <a:latin typeface="+mn-lt"/>
              <a:ea typeface="+mn-ea"/>
              <a:cs typeface="+mn-ea"/>
              <a:sym typeface="+mn-lt"/>
            </a:endParaRPr>
          </a:p>
        </p:txBody>
      </p:sp>
    </p:spTree>
    <p:extLst>
      <p:ext uri="{BB962C8B-B14F-4D97-AF65-F5344CB8AC3E}">
        <p14:creationId xmlns:p14="http://schemas.microsoft.com/office/powerpoint/2010/main" val="4270697446"/>
      </p:ext>
    </p:extLst>
  </p:cSld>
  <p:clrMapOvr>
    <a:masterClrMapping/>
  </p:clrMapOvr>
</p:sld>
</file>

<file path=ppt/theme/theme1.xml><?xml version="1.0" encoding="utf-8"?>
<a:theme xmlns:a="http://schemas.openxmlformats.org/drawingml/2006/main" name="CSNS_1">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SNS_1" id="{4B703A65-12A8-4564-8C30-07E4348C6E0D}" vid="{E8428A45-D823-4856-80D5-0C42F1CF1560}"/>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gradFill>
          <a:gsLst>
            <a:gs pos="0">
              <a:srgbClr val="012D86"/>
            </a:gs>
            <a:gs pos="100000">
              <a:srgbClr val="0E2557"/>
            </a:gs>
          </a:gsLst>
          <a:lin scaled="0"/>
        </a:gradFill>
        <a:ln>
          <a:noFill/>
        </a:ln>
        <a:effectLst>
          <a:outerShdw blurRad="50800" dist="38100" dir="8100000" algn="tr" rotWithShape="0">
            <a:prstClr val="black">
              <a:alpha val="40000"/>
            </a:prstClr>
          </a:outerShdw>
        </a:effectLst>
        <a:scene3d>
          <a:camera prst="orthographicFront">
            <a:rot lat="0" lon="0" rev="10800000"/>
          </a:camera>
          <a:lightRig rig="threePt" dir="t"/>
        </a:scene3d>
      </a:spPr>
      <a:bodyPr rtlCol="0" anchor="ctr"/>
      <a:lstStyle>
        <a:defPPr algn="ctr">
          <a:defRPr/>
        </a:defPPr>
      </a:lstStyle>
      <a:style>
        <a:lnRef idx="2">
          <a:schemeClr val="accent5">
            <a:shade val="50000"/>
          </a:schemeClr>
        </a:lnRef>
        <a:fillRef idx="1">
          <a:schemeClr val="accent5"/>
        </a:fillRef>
        <a:effectRef idx="0">
          <a:schemeClr val="accent5"/>
        </a:effectRef>
        <a:fontRef idx="minor">
          <a:schemeClr val="lt1"/>
        </a:fontRef>
      </a:style>
    </a:spDef>
    <a:txDef>
      <a:spPr bwMode="auto">
        <a:noFill/>
        <a:ln w="9525">
          <a:noFill/>
          <a:miter lim="800000"/>
        </a:ln>
      </a:spPr>
      <a:bodyPr wrap="none" rtlCol="0">
        <a:spAutoFit/>
      </a:bodyPr>
      <a:lstStyle>
        <a:defPPr marL="342900" indent="-342900" algn="l" eaLnBrk="0" hangingPunct="0">
          <a:spcBef>
            <a:spcPts val="600"/>
          </a:spcBef>
          <a:buClr>
            <a:schemeClr val="tx1"/>
          </a:buClr>
          <a:defRPr dirty="0">
            <a:latin typeface="微软雅黑" panose="020B0503020204020204" pitchFamily="34" charset="-122"/>
            <a:ea typeface="微软雅黑" panose="020B0503020204020204" pitchFamily="34" charset="-122"/>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gradFill>
          <a:gsLst>
            <a:gs pos="0">
              <a:srgbClr val="012D86"/>
            </a:gs>
            <a:gs pos="100000">
              <a:srgbClr val="0E2557"/>
            </a:gs>
          </a:gsLst>
          <a:lin scaled="0"/>
        </a:gradFill>
        <a:ln>
          <a:noFill/>
        </a:ln>
        <a:effectLst>
          <a:outerShdw blurRad="50800" dist="38100" dir="8100000" algn="tr" rotWithShape="0">
            <a:prstClr val="black">
              <a:alpha val="40000"/>
            </a:prstClr>
          </a:outerShdw>
        </a:effectLst>
        <a:scene3d>
          <a:camera prst="orthographicFront">
            <a:rot lat="0" lon="0" rev="10800000"/>
          </a:camera>
          <a:lightRig rig="threePt" dir="t"/>
        </a:scene3d>
      </a:spPr>
      <a:bodyPr rtlCol="0" anchor="ctr"/>
      <a:lstStyle>
        <a:defPPr algn="ctr">
          <a:defRPr/>
        </a:defPPr>
      </a:lstStyle>
      <a:style>
        <a:lnRef idx="2">
          <a:schemeClr val="accent5">
            <a:shade val="50000"/>
          </a:schemeClr>
        </a:lnRef>
        <a:fillRef idx="1">
          <a:schemeClr val="accent5"/>
        </a:fillRef>
        <a:effectRef idx="0">
          <a:schemeClr val="accent5"/>
        </a:effectRef>
        <a:fontRef idx="minor">
          <a:schemeClr val="lt1"/>
        </a:fontRef>
      </a:style>
    </a:spDef>
    <a:txDef>
      <a:spPr bwMode="auto">
        <a:noFill/>
        <a:ln w="9525">
          <a:noFill/>
          <a:miter lim="800000"/>
        </a:ln>
      </a:spPr>
      <a:bodyPr wrap="none" rtlCol="0">
        <a:spAutoFit/>
      </a:bodyPr>
      <a:lstStyle>
        <a:defPPr marL="342900" indent="-342900" algn="l" eaLnBrk="0" hangingPunct="0">
          <a:spcBef>
            <a:spcPts val="600"/>
          </a:spcBef>
          <a:buClr>
            <a:schemeClr val="tx1"/>
          </a:buClr>
          <a:defRPr dirty="0">
            <a:latin typeface="微软雅黑" panose="020B0503020204020204" pitchFamily="34" charset="-122"/>
            <a:ea typeface="微软雅黑" panose="020B0503020204020204" pitchFamily="34" charset="-122"/>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gradFill>
          <a:gsLst>
            <a:gs pos="0">
              <a:srgbClr val="012D86"/>
            </a:gs>
            <a:gs pos="100000">
              <a:srgbClr val="0E2557"/>
            </a:gs>
          </a:gsLst>
          <a:lin scaled="0"/>
        </a:gradFill>
        <a:ln>
          <a:noFill/>
        </a:ln>
        <a:effectLst>
          <a:outerShdw blurRad="50800" dist="38100" dir="8100000" algn="tr" rotWithShape="0">
            <a:prstClr val="black">
              <a:alpha val="40000"/>
            </a:prstClr>
          </a:outerShdw>
        </a:effectLst>
        <a:scene3d>
          <a:camera prst="orthographicFront">
            <a:rot lat="0" lon="0" rev="10800000"/>
          </a:camera>
          <a:lightRig rig="threePt" dir="t"/>
        </a:scene3d>
      </a:spPr>
      <a:bodyPr rtlCol="0" anchor="ctr"/>
      <a:lstStyle>
        <a:defPPr algn="ctr">
          <a:defRPr/>
        </a:defPPr>
      </a:lstStyle>
      <a:style>
        <a:lnRef idx="2">
          <a:schemeClr val="accent5">
            <a:shade val="50000"/>
          </a:schemeClr>
        </a:lnRef>
        <a:fillRef idx="1">
          <a:schemeClr val="accent5"/>
        </a:fillRef>
        <a:effectRef idx="0">
          <a:schemeClr val="accent5"/>
        </a:effectRef>
        <a:fontRef idx="minor">
          <a:schemeClr val="lt1"/>
        </a:fontRef>
      </a:style>
    </a:spDef>
    <a:txDef>
      <a:spPr bwMode="auto">
        <a:noFill/>
        <a:ln w="9525">
          <a:noFill/>
          <a:miter lim="800000"/>
        </a:ln>
      </a:spPr>
      <a:bodyPr wrap="none" rtlCol="0">
        <a:spAutoFit/>
      </a:bodyPr>
      <a:lstStyle>
        <a:defPPr marL="342900" indent="-342900" algn="l" eaLnBrk="0" hangingPunct="0">
          <a:spcBef>
            <a:spcPts val="600"/>
          </a:spcBef>
          <a:buClr>
            <a:schemeClr val="tx1"/>
          </a:buClr>
          <a:defRPr dirty="0">
            <a:latin typeface="微软雅黑" panose="020B0503020204020204" pitchFamily="34" charset="-122"/>
            <a:ea typeface="微软雅黑" panose="020B0503020204020204" pitchFamily="34" charset="-122"/>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CSNS_1</Template>
  <TotalTime>1942</TotalTime>
  <Words>3110</Words>
  <Application>Microsoft Office PowerPoint</Application>
  <PresentationFormat>宽屏</PresentationFormat>
  <Paragraphs>364</Paragraphs>
  <Slides>29</Slides>
  <Notes>29</Notes>
  <HiddenSlides>0</HiddenSlides>
  <MMClips>1</MMClips>
  <ScaleCrop>false</ScaleCrop>
  <HeadingPairs>
    <vt:vector size="8" baseType="variant">
      <vt:variant>
        <vt:lpstr>已用的字体</vt:lpstr>
      </vt:variant>
      <vt:variant>
        <vt:i4>14</vt:i4>
      </vt:variant>
      <vt:variant>
        <vt:lpstr>主题</vt:lpstr>
      </vt:variant>
      <vt:variant>
        <vt:i4>4</vt:i4>
      </vt:variant>
      <vt:variant>
        <vt:lpstr>嵌入 OLE 服务器</vt:lpstr>
      </vt:variant>
      <vt:variant>
        <vt:i4>1</vt:i4>
      </vt:variant>
      <vt:variant>
        <vt:lpstr>幻灯片标题</vt:lpstr>
      </vt:variant>
      <vt:variant>
        <vt:i4>29</vt:i4>
      </vt:variant>
    </vt:vector>
  </HeadingPairs>
  <TitlesOfParts>
    <vt:vector size="48" baseType="lpstr">
      <vt:lpstr>-apple-system</vt:lpstr>
      <vt:lpstr>quote-cjk-patch</vt:lpstr>
      <vt:lpstr>system-ui</vt:lpstr>
      <vt:lpstr>等线</vt:lpstr>
      <vt:lpstr>黑体</vt:lpstr>
      <vt:lpstr>微软雅黑</vt:lpstr>
      <vt:lpstr>Arial</vt:lpstr>
      <vt:lpstr>Arial Black</vt:lpstr>
      <vt:lpstr>Arial Narrow</vt:lpstr>
      <vt:lpstr>Calibri</vt:lpstr>
      <vt:lpstr>Cambria Math</vt:lpstr>
      <vt:lpstr>Roboto</vt:lpstr>
      <vt:lpstr>Times New Roman</vt:lpstr>
      <vt:lpstr>Wingdings</vt:lpstr>
      <vt:lpstr>CSNS_1</vt:lpstr>
      <vt:lpstr>Office 主题</vt:lpstr>
      <vt:lpstr>1_Office 主题</vt:lpstr>
      <vt:lpstr>2_Office 主题</vt:lpstr>
      <vt:lpstr>Graph</vt:lpstr>
      <vt:lpstr>PowerPoint 演示文稿</vt:lpstr>
      <vt:lpstr>Outline</vt:lpstr>
      <vt:lpstr>Brief introduction</vt:lpstr>
      <vt:lpstr>Brief introduction</vt:lpstr>
      <vt:lpstr>Brief introduction</vt:lpstr>
      <vt:lpstr>PowerPoint 演示文稿</vt:lpstr>
      <vt:lpstr>PowerPoint 演示文稿</vt:lpstr>
      <vt:lpstr>PowerPoint 演示文稿</vt:lpstr>
      <vt:lpstr>PowerPoint 演示文稿</vt:lpstr>
      <vt:lpstr>PowerPoint 演示文稿</vt:lpstr>
      <vt:lpstr>The performance of  the MPI</vt:lpstr>
      <vt:lpstr>The performance of  the MPI</vt:lpstr>
      <vt:lpstr>The performance of  the MPI</vt:lpstr>
      <vt:lpstr>The performance of  the MPI</vt:lpstr>
      <vt:lpstr>PowerPoint 演示文稿</vt:lpstr>
      <vt:lpstr>PowerPoint 演示文稿</vt:lpstr>
      <vt:lpstr>Sample environment</vt:lpstr>
      <vt:lpstr>Sample environment</vt:lpstr>
      <vt:lpstr>Sample environment</vt:lpstr>
      <vt:lpstr>PowerPoint 演示文稿</vt:lpstr>
      <vt:lpstr>PowerPoint 演示文稿</vt:lpstr>
      <vt:lpstr>Sample environment</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Progress of the Multi-Physics Instrument at CSNS</dc:title>
  <dc:creator>Chen Can</dc:creator>
  <cp:lastModifiedBy>Chen Can</cp:lastModifiedBy>
  <cp:revision>125</cp:revision>
  <dcterms:created xsi:type="dcterms:W3CDTF">2026-04-09T05:46:13Z</dcterms:created>
  <dcterms:modified xsi:type="dcterms:W3CDTF">2026-04-16T04:04:09Z</dcterms:modified>
</cp:coreProperties>
</file>