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25"/>
  </p:notesMasterIdLst>
  <p:sldIdLst>
    <p:sldId id="257" r:id="rId6"/>
    <p:sldId id="422" r:id="rId7"/>
    <p:sldId id="445" r:id="rId8"/>
    <p:sldId id="436" r:id="rId9"/>
    <p:sldId id="458" r:id="rId10"/>
    <p:sldId id="459" r:id="rId11"/>
    <p:sldId id="463" r:id="rId12"/>
    <p:sldId id="393" r:id="rId13"/>
    <p:sldId id="460" r:id="rId14"/>
    <p:sldId id="427" r:id="rId15"/>
    <p:sldId id="443" r:id="rId16"/>
    <p:sldId id="435" r:id="rId17"/>
    <p:sldId id="437" r:id="rId18"/>
    <p:sldId id="441" r:id="rId19"/>
    <p:sldId id="451" r:id="rId20"/>
    <p:sldId id="453" r:id="rId21"/>
    <p:sldId id="450" r:id="rId22"/>
    <p:sldId id="461" r:id="rId23"/>
    <p:sldId id="462" r:id="rId24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85"/>
    <a:srgbClr val="D9D9D9"/>
    <a:srgbClr val="2E2D62"/>
    <a:srgbClr val="1E5DF8"/>
    <a:srgbClr val="626262"/>
    <a:srgbClr val="023E84"/>
    <a:srgbClr val="FAD2D2"/>
    <a:srgbClr val="FF9999"/>
    <a:srgbClr val="FFCCCC"/>
    <a:srgbClr val="35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63A0C-7CC6-40FE-A567-378554542CE7}" v="96" dt="2026-04-13T19:16:58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6"/>
    <p:restoredTop sz="94422"/>
  </p:normalViewPr>
  <p:slideViewPr>
    <p:cSldViewPr snapToGrid="0" snapToObjects="1">
      <p:cViewPr varScale="1">
        <p:scale>
          <a:sx n="70" d="100"/>
          <a:sy n="70" d="100"/>
        </p:scale>
        <p:origin x="816" y="52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ay, Chris (STFC,RAL,ISIS)" userId="f874febc-4f88-4582-bbaf-790db61652b2" providerId="ADAL" clId="{4BAFAE8B-C763-493E-B356-473711317FB7}"/>
    <pc:docChg chg="undo redo custSel addSld delSld modSld sldOrd modNotesMaster">
      <pc:chgData name="McKay, Chris (STFC,RAL,ISIS)" userId="f874febc-4f88-4582-bbaf-790db61652b2" providerId="ADAL" clId="{4BAFAE8B-C763-493E-B356-473711317FB7}" dt="2026-04-14T09:03:17.095" v="33756" actId="20577"/>
      <pc:docMkLst>
        <pc:docMk/>
      </pc:docMkLst>
      <pc:sldChg chg="modSp mod">
        <pc:chgData name="McKay, Chris (STFC,RAL,ISIS)" userId="f874febc-4f88-4582-bbaf-790db61652b2" providerId="ADAL" clId="{4BAFAE8B-C763-493E-B356-473711317FB7}" dt="2026-04-09T13:14:13.746" v="21284" actId="20577"/>
        <pc:sldMkLst>
          <pc:docMk/>
          <pc:sldMk cId="3224382533" sldId="257"/>
        </pc:sldMkLst>
        <pc:spChg chg="mod">
          <ac:chgData name="McKay, Chris (STFC,RAL,ISIS)" userId="f874febc-4f88-4582-bbaf-790db61652b2" providerId="ADAL" clId="{4BAFAE8B-C763-493E-B356-473711317FB7}" dt="2026-04-09T13:13:54.040" v="21232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McKay, Chris (STFC,RAL,ISIS)" userId="f874febc-4f88-4582-bbaf-790db61652b2" providerId="ADAL" clId="{4BAFAE8B-C763-493E-B356-473711317FB7}" dt="2026-04-09T13:14:13.746" v="21284" actId="20577"/>
          <ac:spMkLst>
            <pc:docMk/>
            <pc:sldMk cId="3224382533" sldId="257"/>
            <ac:spMk id="5" creationId="{0BEB0AE4-391E-6F41-84C6-D4EEDF519A31}"/>
          </ac:spMkLst>
        </pc:spChg>
      </pc:sldChg>
      <pc:sldChg chg="modSp add mod ord">
        <pc:chgData name="McKay, Chris (STFC,RAL,ISIS)" userId="f874febc-4f88-4582-bbaf-790db61652b2" providerId="ADAL" clId="{4BAFAE8B-C763-493E-B356-473711317FB7}" dt="2026-04-10T21:41:37.829" v="30538" actId="20577"/>
        <pc:sldMkLst>
          <pc:docMk/>
          <pc:sldMk cId="3417824934" sldId="393"/>
        </pc:sldMkLst>
        <pc:spChg chg="mod">
          <ac:chgData name="McKay, Chris (STFC,RAL,ISIS)" userId="f874febc-4f88-4582-bbaf-790db61652b2" providerId="ADAL" clId="{4BAFAE8B-C763-493E-B356-473711317FB7}" dt="2026-04-10T21:41:37.829" v="30538" actId="20577"/>
          <ac:spMkLst>
            <pc:docMk/>
            <pc:sldMk cId="3417824934" sldId="393"/>
            <ac:spMk id="2" creationId="{74D2DEE9-5ED5-DCD8-E22C-CB7750707036}"/>
          </ac:spMkLst>
        </pc:spChg>
        <pc:spChg chg="mod">
          <ac:chgData name="McKay, Chris (STFC,RAL,ISIS)" userId="f874febc-4f88-4582-bbaf-790db61652b2" providerId="ADAL" clId="{4BAFAE8B-C763-493E-B356-473711317FB7}" dt="2026-04-09T20:56:18.474" v="27290" actId="1076"/>
          <ac:spMkLst>
            <pc:docMk/>
            <pc:sldMk cId="3417824934" sldId="393"/>
            <ac:spMk id="4" creationId="{1D1B4F19-3F17-2A37-5947-32613BFA8B91}"/>
          </ac:spMkLst>
        </pc:spChg>
      </pc:sldChg>
      <pc:sldChg chg="addSp delSp add mod ord">
        <pc:chgData name="McKay, Chris (STFC,RAL,ISIS)" userId="f874febc-4f88-4582-bbaf-790db61652b2" providerId="ADAL" clId="{4BAFAE8B-C763-493E-B356-473711317FB7}" dt="2026-04-12T19:14:51.700" v="32080"/>
        <pc:sldMkLst>
          <pc:docMk/>
          <pc:sldMk cId="4081825090" sldId="422"/>
        </pc:sldMkLst>
      </pc:sldChg>
      <pc:sldChg chg="addSp delSp modSp add mod">
        <pc:chgData name="McKay, Chris (STFC,RAL,ISIS)" userId="f874febc-4f88-4582-bbaf-790db61652b2" providerId="ADAL" clId="{4BAFAE8B-C763-493E-B356-473711317FB7}" dt="2026-04-13T14:13:24.040" v="33382" actId="478"/>
        <pc:sldMkLst>
          <pc:docMk/>
          <pc:sldMk cId="473199756" sldId="427"/>
        </pc:sldMkLst>
        <pc:spChg chg="mod">
          <ac:chgData name="McKay, Chris (STFC,RAL,ISIS)" userId="f874febc-4f88-4582-bbaf-790db61652b2" providerId="ADAL" clId="{4BAFAE8B-C763-493E-B356-473711317FB7}" dt="2026-04-13T09:54:08.041" v="33227" actId="164"/>
          <ac:spMkLst>
            <pc:docMk/>
            <pc:sldMk cId="473199756" sldId="427"/>
            <ac:spMk id="3" creationId="{1EAA15EC-E440-4364-51E8-96184E28E57B}"/>
          </ac:spMkLst>
        </pc:spChg>
        <pc:spChg chg="del">
          <ac:chgData name="McKay, Chris (STFC,RAL,ISIS)" userId="f874febc-4f88-4582-bbaf-790db61652b2" providerId="ADAL" clId="{4BAFAE8B-C763-493E-B356-473711317FB7}" dt="2026-04-13T09:53:55.264" v="33223" actId="478"/>
          <ac:spMkLst>
            <pc:docMk/>
            <pc:sldMk cId="473199756" sldId="427"/>
            <ac:spMk id="13" creationId="{57A58D08-1F16-92B8-3F5F-8AB075ECBFDB}"/>
          </ac:spMkLst>
        </pc:spChg>
        <pc:spChg chg="del">
          <ac:chgData name="McKay, Chris (STFC,RAL,ISIS)" userId="f874febc-4f88-4582-bbaf-790db61652b2" providerId="ADAL" clId="{4BAFAE8B-C763-493E-B356-473711317FB7}" dt="2026-04-13T09:53:57.952" v="33224" actId="478"/>
          <ac:spMkLst>
            <pc:docMk/>
            <pc:sldMk cId="473199756" sldId="427"/>
            <ac:spMk id="14" creationId="{AB14D1C6-E7C8-2896-3C4C-742A2D469DE3}"/>
          </ac:spMkLst>
        </pc:spChg>
        <pc:spChg chg="del">
          <ac:chgData name="McKay, Chris (STFC,RAL,ISIS)" userId="f874febc-4f88-4582-bbaf-790db61652b2" providerId="ADAL" clId="{4BAFAE8B-C763-493E-B356-473711317FB7}" dt="2026-04-13T09:54:02.247" v="33226" actId="478"/>
          <ac:spMkLst>
            <pc:docMk/>
            <pc:sldMk cId="473199756" sldId="427"/>
            <ac:spMk id="21" creationId="{42389552-9E9D-6B23-6DE7-E0DD8C33D03E}"/>
          </ac:spMkLst>
        </pc:spChg>
        <pc:grpChg chg="add del mod">
          <ac:chgData name="McKay, Chris (STFC,RAL,ISIS)" userId="f874febc-4f88-4582-bbaf-790db61652b2" providerId="ADAL" clId="{4BAFAE8B-C763-493E-B356-473711317FB7}" dt="2026-04-13T11:34:17.308" v="33345" actId="478"/>
          <ac:grpSpMkLst>
            <pc:docMk/>
            <pc:sldMk cId="473199756" sldId="427"/>
            <ac:grpSpMk id="2" creationId="{BC44AD67-374A-6A10-5257-D01B1AFDAF2D}"/>
          </ac:grpSpMkLst>
        </pc:grpChg>
        <pc:graphicFrameChg chg="del">
          <ac:chgData name="McKay, Chris (STFC,RAL,ISIS)" userId="f874febc-4f88-4582-bbaf-790db61652b2" providerId="ADAL" clId="{4BAFAE8B-C763-493E-B356-473711317FB7}" dt="2026-04-13T09:54:00.538" v="33225" actId="478"/>
          <ac:graphicFrameMkLst>
            <pc:docMk/>
            <pc:sldMk cId="473199756" sldId="427"/>
            <ac:graphicFrameMk id="12" creationId="{0A61F8A9-4836-22D1-5840-BBC6DEDA2F62}"/>
          </ac:graphicFrameMkLst>
        </pc:graphicFrameChg>
        <pc:picChg chg="add mod modCrop">
          <ac:chgData name="McKay, Chris (STFC,RAL,ISIS)" userId="f874febc-4f88-4582-bbaf-790db61652b2" providerId="ADAL" clId="{4BAFAE8B-C763-493E-B356-473711317FB7}" dt="2026-04-13T14:13:22.299" v="33381" actId="1076"/>
          <ac:picMkLst>
            <pc:docMk/>
            <pc:sldMk cId="473199756" sldId="427"/>
            <ac:picMk id="4" creationId="{0FE20C0A-17C4-56FC-3819-316806C5277D}"/>
          </ac:picMkLst>
        </pc:picChg>
        <pc:picChg chg="del mod">
          <ac:chgData name="McKay, Chris (STFC,RAL,ISIS)" userId="f874febc-4f88-4582-bbaf-790db61652b2" providerId="ADAL" clId="{4BAFAE8B-C763-493E-B356-473711317FB7}" dt="2026-04-13T11:34:19.219" v="33346" actId="478"/>
          <ac:picMkLst>
            <pc:docMk/>
            <pc:sldMk cId="473199756" sldId="427"/>
            <ac:picMk id="4" creationId="{517A8C90-2D68-89E4-CD57-2D40D2114AF1}"/>
          </ac:picMkLst>
        </pc:picChg>
        <pc:picChg chg="add del mod modCrop">
          <ac:chgData name="McKay, Chris (STFC,RAL,ISIS)" userId="f874febc-4f88-4582-bbaf-790db61652b2" providerId="ADAL" clId="{4BAFAE8B-C763-493E-B356-473711317FB7}" dt="2026-04-13T14:13:24.040" v="33382" actId="478"/>
          <ac:picMkLst>
            <pc:docMk/>
            <pc:sldMk cId="473199756" sldId="427"/>
            <ac:picMk id="5" creationId="{065C935E-D271-B9AA-4F8D-C1D431A6EEA2}"/>
          </ac:picMkLst>
        </pc:picChg>
        <pc:picChg chg="add mod">
          <ac:chgData name="McKay, Chris (STFC,RAL,ISIS)" userId="f874febc-4f88-4582-bbaf-790db61652b2" providerId="ADAL" clId="{4BAFAE8B-C763-493E-B356-473711317FB7}" dt="2026-04-13T14:13:19.056" v="33380" actId="1076"/>
          <ac:picMkLst>
            <pc:docMk/>
            <pc:sldMk cId="473199756" sldId="427"/>
            <ac:picMk id="6" creationId="{35E048A4-7AB4-5C8D-E2C9-EA33F80A7620}"/>
          </ac:picMkLst>
        </pc:picChg>
        <pc:picChg chg="mod">
          <ac:chgData name="McKay, Chris (STFC,RAL,ISIS)" userId="f874febc-4f88-4582-bbaf-790db61652b2" providerId="ADAL" clId="{4BAFAE8B-C763-493E-B356-473711317FB7}" dt="2026-04-13T09:54:08.041" v="33227" actId="164"/>
          <ac:picMkLst>
            <pc:docMk/>
            <pc:sldMk cId="473199756" sldId="427"/>
            <ac:picMk id="7" creationId="{A80B1405-6D51-1BBD-3BB8-7576B13DB6C2}"/>
          </ac:picMkLst>
        </pc:picChg>
        <pc:picChg chg="mod">
          <ac:chgData name="McKay, Chris (STFC,RAL,ISIS)" userId="f874febc-4f88-4582-bbaf-790db61652b2" providerId="ADAL" clId="{4BAFAE8B-C763-493E-B356-473711317FB7}" dt="2026-04-13T09:54:08.041" v="33227" actId="164"/>
          <ac:picMkLst>
            <pc:docMk/>
            <pc:sldMk cId="473199756" sldId="427"/>
            <ac:picMk id="8" creationId="{AD6F13D2-C27F-1BF6-A579-EC9150BB7124}"/>
          </ac:picMkLst>
        </pc:picChg>
        <pc:picChg chg="mod">
          <ac:chgData name="McKay, Chris (STFC,RAL,ISIS)" userId="f874febc-4f88-4582-bbaf-790db61652b2" providerId="ADAL" clId="{4BAFAE8B-C763-493E-B356-473711317FB7}" dt="2026-04-13T09:54:08.041" v="33227" actId="164"/>
          <ac:picMkLst>
            <pc:docMk/>
            <pc:sldMk cId="473199756" sldId="427"/>
            <ac:picMk id="15" creationId="{30BEFBA3-26D6-8E70-6F9C-669605D9B4F0}"/>
          </ac:picMkLst>
        </pc:picChg>
        <pc:picChg chg="mod">
          <ac:chgData name="McKay, Chris (STFC,RAL,ISIS)" userId="f874febc-4f88-4582-bbaf-790db61652b2" providerId="ADAL" clId="{4BAFAE8B-C763-493E-B356-473711317FB7}" dt="2026-04-13T09:54:08.041" v="33227" actId="164"/>
          <ac:picMkLst>
            <pc:docMk/>
            <pc:sldMk cId="473199756" sldId="427"/>
            <ac:picMk id="17" creationId="{F6DEB003-CAC2-9A64-8903-B3490F89CEB3}"/>
          </ac:picMkLst>
        </pc:picChg>
        <pc:picChg chg="mod">
          <ac:chgData name="McKay, Chris (STFC,RAL,ISIS)" userId="f874febc-4f88-4582-bbaf-790db61652b2" providerId="ADAL" clId="{4BAFAE8B-C763-493E-B356-473711317FB7}" dt="2026-04-13T09:54:08.041" v="33227" actId="164"/>
          <ac:picMkLst>
            <pc:docMk/>
            <pc:sldMk cId="473199756" sldId="427"/>
            <ac:picMk id="19" creationId="{A4592C90-A098-D8E7-3801-E98725698E92}"/>
          </ac:picMkLst>
        </pc:picChg>
      </pc:sldChg>
      <pc:sldChg chg="addSp delSp modSp add del mod ord">
        <pc:chgData name="McKay, Chris (STFC,RAL,ISIS)" userId="f874febc-4f88-4582-bbaf-790db61652b2" providerId="ADAL" clId="{4BAFAE8B-C763-493E-B356-473711317FB7}" dt="2026-04-13T11:13:30.602" v="33229" actId="47"/>
        <pc:sldMkLst>
          <pc:docMk/>
          <pc:sldMk cId="4147646712" sldId="428"/>
        </pc:sldMkLst>
      </pc:sldChg>
      <pc:sldChg chg="addSp delSp modSp new del mod ord">
        <pc:chgData name="McKay, Chris (STFC,RAL,ISIS)" userId="f874febc-4f88-4582-bbaf-790db61652b2" providerId="ADAL" clId="{4BAFAE8B-C763-493E-B356-473711317FB7}" dt="2026-04-13T09:49:58.261" v="33205" actId="2696"/>
        <pc:sldMkLst>
          <pc:docMk/>
          <pc:sldMk cId="3274599984" sldId="433"/>
        </pc:sldMkLst>
      </pc:sldChg>
      <pc:sldChg chg="addSp modSp new del mod ord">
        <pc:chgData name="McKay, Chris (STFC,RAL,ISIS)" userId="f874febc-4f88-4582-bbaf-790db61652b2" providerId="ADAL" clId="{4BAFAE8B-C763-493E-B356-473711317FB7}" dt="2026-04-13T09:49:29.729" v="33200" actId="2696"/>
        <pc:sldMkLst>
          <pc:docMk/>
          <pc:sldMk cId="2957895495" sldId="434"/>
        </pc:sldMkLst>
      </pc:sldChg>
      <pc:sldChg chg="addSp delSp modSp new mod ord">
        <pc:chgData name="McKay, Chris (STFC,RAL,ISIS)" userId="f874febc-4f88-4582-bbaf-790db61652b2" providerId="ADAL" clId="{4BAFAE8B-C763-493E-B356-473711317FB7}" dt="2026-04-07T13:11:00.464" v="12202"/>
        <pc:sldMkLst>
          <pc:docMk/>
          <pc:sldMk cId="2381844669" sldId="435"/>
        </pc:sldMkLst>
        <pc:spChg chg="add mod">
          <ac:chgData name="McKay, Chris (STFC,RAL,ISIS)" userId="f874febc-4f88-4582-bbaf-790db61652b2" providerId="ADAL" clId="{4BAFAE8B-C763-493E-B356-473711317FB7}" dt="2026-04-05T20:50:10.859" v="1601" actId="20577"/>
          <ac:spMkLst>
            <pc:docMk/>
            <pc:sldMk cId="2381844669" sldId="435"/>
            <ac:spMk id="2" creationId="{BEE310AC-6CA0-A1A2-C57D-0A6B05F101BC}"/>
          </ac:spMkLst>
        </pc:spChg>
        <pc:spChg chg="add mod">
          <ac:chgData name="McKay, Chris (STFC,RAL,ISIS)" userId="f874febc-4f88-4582-bbaf-790db61652b2" providerId="ADAL" clId="{4BAFAE8B-C763-493E-B356-473711317FB7}" dt="2026-04-05T20:51:26.417" v="1805" actId="20577"/>
          <ac:spMkLst>
            <pc:docMk/>
            <pc:sldMk cId="2381844669" sldId="435"/>
            <ac:spMk id="4" creationId="{3C2C6233-5A02-C8BF-0655-490C77B87B9F}"/>
          </ac:spMkLst>
        </pc:spChg>
        <pc:spChg chg="add mod">
          <ac:chgData name="McKay, Chris (STFC,RAL,ISIS)" userId="f874febc-4f88-4582-bbaf-790db61652b2" providerId="ADAL" clId="{4BAFAE8B-C763-493E-B356-473711317FB7}" dt="2026-04-05T20:56:37.030" v="1928" actId="14100"/>
          <ac:spMkLst>
            <pc:docMk/>
            <pc:sldMk cId="2381844669" sldId="435"/>
            <ac:spMk id="5" creationId="{61F361D3-B3F0-C499-D8F9-425A2A61C53D}"/>
          </ac:spMkLst>
        </pc:spChg>
        <pc:spChg chg="add mod ord">
          <ac:chgData name="McKay, Chris (STFC,RAL,ISIS)" userId="f874febc-4f88-4582-bbaf-790db61652b2" providerId="ADAL" clId="{4BAFAE8B-C763-493E-B356-473711317FB7}" dt="2026-04-05T21:06:35.203" v="1964" actId="2085"/>
          <ac:spMkLst>
            <pc:docMk/>
            <pc:sldMk cId="2381844669" sldId="435"/>
            <ac:spMk id="12" creationId="{1640FD43-F9D6-D9ED-2967-3CDFA138B2CB}"/>
          </ac:spMkLst>
        </pc:spChg>
        <pc:spChg chg="add mod ord">
          <ac:chgData name="McKay, Chris (STFC,RAL,ISIS)" userId="f874febc-4f88-4582-bbaf-790db61652b2" providerId="ADAL" clId="{4BAFAE8B-C763-493E-B356-473711317FB7}" dt="2026-04-05T21:09:35.346" v="2023" actId="1076"/>
          <ac:spMkLst>
            <pc:docMk/>
            <pc:sldMk cId="2381844669" sldId="435"/>
            <ac:spMk id="13" creationId="{2D144690-ECAA-673F-15E6-028ABCBA8AC0}"/>
          </ac:spMkLst>
        </pc:spChg>
        <pc:spChg chg="add mod ord">
          <ac:chgData name="McKay, Chris (STFC,RAL,ISIS)" userId="f874febc-4f88-4582-bbaf-790db61652b2" providerId="ADAL" clId="{4BAFAE8B-C763-493E-B356-473711317FB7}" dt="2026-04-05T21:09:32.298" v="2022" actId="1076"/>
          <ac:spMkLst>
            <pc:docMk/>
            <pc:sldMk cId="2381844669" sldId="435"/>
            <ac:spMk id="14" creationId="{27C78818-04E9-2EA9-B689-C31AC7B18AEC}"/>
          </ac:spMkLst>
        </pc:spChg>
        <pc:picChg chg="add mod modCrop">
          <ac:chgData name="McKay, Chris (STFC,RAL,ISIS)" userId="f874febc-4f88-4582-bbaf-790db61652b2" providerId="ADAL" clId="{4BAFAE8B-C763-493E-B356-473711317FB7}" dt="2026-04-05T21:08:50.748" v="2019" actId="1076"/>
          <ac:picMkLst>
            <pc:docMk/>
            <pc:sldMk cId="2381844669" sldId="435"/>
            <ac:picMk id="6" creationId="{3213A238-67EB-9331-6E20-203352EC2AF4}"/>
          </ac:picMkLst>
        </pc:picChg>
        <pc:picChg chg="add mod modCrop">
          <ac:chgData name="McKay, Chris (STFC,RAL,ISIS)" userId="f874febc-4f88-4582-bbaf-790db61652b2" providerId="ADAL" clId="{4BAFAE8B-C763-493E-B356-473711317FB7}" dt="2026-04-05T21:06:27.022" v="1963"/>
          <ac:picMkLst>
            <pc:docMk/>
            <pc:sldMk cId="2381844669" sldId="435"/>
            <ac:picMk id="7" creationId="{4966B8A0-EEFF-227C-7190-54C9F05339B5}"/>
          </ac:picMkLst>
        </pc:picChg>
        <pc:picChg chg="add mod">
          <ac:chgData name="McKay, Chris (STFC,RAL,ISIS)" userId="f874febc-4f88-4582-bbaf-790db61652b2" providerId="ADAL" clId="{4BAFAE8B-C763-493E-B356-473711317FB7}" dt="2026-04-05T21:09:10.235" v="2021"/>
          <ac:picMkLst>
            <pc:docMk/>
            <pc:sldMk cId="2381844669" sldId="435"/>
            <ac:picMk id="11" creationId="{9AD397CC-899B-26DB-DFE5-F35C4D437FEF}"/>
          </ac:picMkLst>
        </pc:picChg>
      </pc:sldChg>
      <pc:sldChg chg="addSp delSp modSp new mod ord">
        <pc:chgData name="McKay, Chris (STFC,RAL,ISIS)" userId="f874febc-4f88-4582-bbaf-790db61652b2" providerId="ADAL" clId="{4BAFAE8B-C763-493E-B356-473711317FB7}" dt="2026-04-13T19:12:33.208" v="33707" actId="478"/>
        <pc:sldMkLst>
          <pc:docMk/>
          <pc:sldMk cId="131577012" sldId="436"/>
        </pc:sldMkLst>
        <pc:spChg chg="add mod">
          <ac:chgData name="McKay, Chris (STFC,RAL,ISIS)" userId="f874febc-4f88-4582-bbaf-790db61652b2" providerId="ADAL" clId="{4BAFAE8B-C763-493E-B356-473711317FB7}" dt="2026-04-13T19:12:27.960" v="33705" actId="20577"/>
          <ac:spMkLst>
            <pc:docMk/>
            <pc:sldMk cId="131577012" sldId="436"/>
            <ac:spMk id="4" creationId="{30BDAA05-8EA6-A3F1-14AB-9F07135CFC81}"/>
          </ac:spMkLst>
        </pc:spChg>
        <pc:spChg chg="add mod">
          <ac:chgData name="McKay, Chris (STFC,RAL,ISIS)" userId="f874febc-4f88-4582-bbaf-790db61652b2" providerId="ADAL" clId="{4BAFAE8B-C763-493E-B356-473711317FB7}" dt="2026-04-13T19:08:50.871" v="33703" actId="1076"/>
          <ac:spMkLst>
            <pc:docMk/>
            <pc:sldMk cId="131577012" sldId="436"/>
            <ac:spMk id="9" creationId="{E8A2C0BF-8BBA-82B8-2219-8D2A8F405DB9}"/>
          </ac:spMkLst>
        </pc:spChg>
        <pc:spChg chg="add del mod ord">
          <ac:chgData name="McKay, Chris (STFC,RAL,ISIS)" userId="f874febc-4f88-4582-bbaf-790db61652b2" providerId="ADAL" clId="{4BAFAE8B-C763-493E-B356-473711317FB7}" dt="2026-04-13T19:08:52.021" v="33704" actId="478"/>
          <ac:spMkLst>
            <pc:docMk/>
            <pc:sldMk cId="131577012" sldId="436"/>
            <ac:spMk id="10" creationId="{676D3C83-A531-CEDB-421B-4C8138BD14E2}"/>
          </ac:spMkLst>
        </pc:spChg>
        <pc:spChg chg="add mod">
          <ac:chgData name="McKay, Chris (STFC,RAL,ISIS)" userId="f874febc-4f88-4582-bbaf-790db61652b2" providerId="ADAL" clId="{4BAFAE8B-C763-493E-B356-473711317FB7}" dt="2026-04-12T19:21:05.031" v="32305" actId="1076"/>
          <ac:spMkLst>
            <pc:docMk/>
            <pc:sldMk cId="131577012" sldId="436"/>
            <ac:spMk id="28" creationId="{B291E4CC-42B2-F257-0B9E-771C40D30997}"/>
          </ac:spMkLst>
        </pc:spChg>
        <pc:spChg chg="add mod">
          <ac:chgData name="McKay, Chris (STFC,RAL,ISIS)" userId="f874febc-4f88-4582-bbaf-790db61652b2" providerId="ADAL" clId="{4BAFAE8B-C763-493E-B356-473711317FB7}" dt="2026-04-12T19:22:42.839" v="32510" actId="20577"/>
          <ac:spMkLst>
            <pc:docMk/>
            <pc:sldMk cId="131577012" sldId="436"/>
            <ac:spMk id="29" creationId="{7199B597-0E47-829C-4542-5864086DA523}"/>
          </ac:spMkLst>
        </pc:spChg>
        <pc:graphicFrameChg chg="add del mod">
          <ac:chgData name="McKay, Chris (STFC,RAL,ISIS)" userId="f874febc-4f88-4582-bbaf-790db61652b2" providerId="ADAL" clId="{4BAFAE8B-C763-493E-B356-473711317FB7}" dt="2026-04-13T19:08:43.545" v="33701" actId="478"/>
          <ac:graphicFrameMkLst>
            <pc:docMk/>
            <pc:sldMk cId="131577012" sldId="436"/>
            <ac:graphicFrameMk id="13" creationId="{43AB91C7-12CC-8FC7-2451-C96CA157B4C8}"/>
          </ac:graphicFrameMkLst>
        </pc:graphicFrameChg>
        <pc:picChg chg="add del mod">
          <ac:chgData name="McKay, Chris (STFC,RAL,ISIS)" userId="f874febc-4f88-4582-bbaf-790db61652b2" providerId="ADAL" clId="{4BAFAE8B-C763-493E-B356-473711317FB7}" dt="2026-04-13T19:12:33.208" v="33707" actId="478"/>
          <ac:picMkLst>
            <pc:docMk/>
            <pc:sldMk cId="131577012" sldId="436"/>
            <ac:picMk id="2" creationId="{FC57CE17-6509-E863-032F-D82817A3D476}"/>
          </ac:picMkLst>
        </pc:picChg>
        <pc:picChg chg="add del mod">
          <ac:chgData name="McKay, Chris (STFC,RAL,ISIS)" userId="f874febc-4f88-4582-bbaf-790db61652b2" providerId="ADAL" clId="{4BAFAE8B-C763-493E-B356-473711317FB7}" dt="2026-04-13T19:12:30.894" v="33706" actId="478"/>
          <ac:picMkLst>
            <pc:docMk/>
            <pc:sldMk cId="131577012" sldId="436"/>
            <ac:picMk id="3" creationId="{F72C4F42-C0E7-6B4C-D9B1-7538CF12A6F8}"/>
          </ac:picMkLst>
        </pc:picChg>
        <pc:picChg chg="add del mod">
          <ac:chgData name="McKay, Chris (STFC,RAL,ISIS)" userId="f874febc-4f88-4582-bbaf-790db61652b2" providerId="ADAL" clId="{4BAFAE8B-C763-493E-B356-473711317FB7}" dt="2026-04-13T18:58:23.468" v="33613" actId="478"/>
          <ac:picMkLst>
            <pc:docMk/>
            <pc:sldMk cId="131577012" sldId="436"/>
            <ac:picMk id="5" creationId="{19F582F4-3162-0C87-2256-E50B4E57EA93}"/>
          </ac:picMkLst>
        </pc:picChg>
        <pc:picChg chg="add mod">
          <ac:chgData name="McKay, Chris (STFC,RAL,ISIS)" userId="f874febc-4f88-4582-bbaf-790db61652b2" providerId="ADAL" clId="{4BAFAE8B-C763-493E-B356-473711317FB7}" dt="2026-04-12T19:21:12.861" v="32308" actId="1076"/>
          <ac:picMkLst>
            <pc:docMk/>
            <pc:sldMk cId="131577012" sldId="436"/>
            <ac:picMk id="6" creationId="{3B7C7775-777B-95B5-BC0E-5F8D4D8E2561}"/>
          </ac:picMkLst>
        </pc:picChg>
        <pc:cxnChg chg="add del mod">
          <ac:chgData name="McKay, Chris (STFC,RAL,ISIS)" userId="f874febc-4f88-4582-bbaf-790db61652b2" providerId="ADAL" clId="{4BAFAE8B-C763-493E-B356-473711317FB7}" dt="2026-04-12T19:21:28.166" v="32311" actId="208"/>
          <ac:cxnSpMkLst>
            <pc:docMk/>
            <pc:sldMk cId="131577012" sldId="436"/>
            <ac:cxnSpMk id="7" creationId="{C3E318A5-8E7D-E9C1-14CB-51764DEBF124}"/>
          </ac:cxnSpMkLst>
        </pc:cxnChg>
        <pc:cxnChg chg="add del mod">
          <ac:chgData name="McKay, Chris (STFC,RAL,ISIS)" userId="f874febc-4f88-4582-bbaf-790db61652b2" providerId="ADAL" clId="{4BAFAE8B-C763-493E-B356-473711317FB7}" dt="2026-04-12T19:21:28.166" v="32311" actId="208"/>
          <ac:cxnSpMkLst>
            <pc:docMk/>
            <pc:sldMk cId="131577012" sldId="436"/>
            <ac:cxnSpMk id="8" creationId="{5BA8D41A-8AB7-0004-ACEA-497FC5C4B7A5}"/>
          </ac:cxnSpMkLst>
        </pc:cxnChg>
        <pc:cxnChg chg="add del mod">
          <ac:chgData name="McKay, Chris (STFC,RAL,ISIS)" userId="f874febc-4f88-4582-bbaf-790db61652b2" providerId="ADAL" clId="{4BAFAE8B-C763-493E-B356-473711317FB7}" dt="2026-04-12T19:21:28.166" v="32311" actId="208"/>
          <ac:cxnSpMkLst>
            <pc:docMk/>
            <pc:sldMk cId="131577012" sldId="436"/>
            <ac:cxnSpMk id="14" creationId="{FF38FB47-88C9-421F-209F-9D32227D642A}"/>
          </ac:cxnSpMkLst>
        </pc:cxnChg>
        <pc:cxnChg chg="add mod">
          <ac:chgData name="McKay, Chris (STFC,RAL,ISIS)" userId="f874febc-4f88-4582-bbaf-790db61652b2" providerId="ADAL" clId="{4BAFAE8B-C763-493E-B356-473711317FB7}" dt="2026-04-12T19:21:28.166" v="32311" actId="208"/>
          <ac:cxnSpMkLst>
            <pc:docMk/>
            <pc:sldMk cId="131577012" sldId="436"/>
            <ac:cxnSpMk id="23" creationId="{007CBC99-05DB-B93A-B933-8F933E761653}"/>
          </ac:cxnSpMkLst>
        </pc:cxnChg>
        <pc:cxnChg chg="add mod">
          <ac:chgData name="McKay, Chris (STFC,RAL,ISIS)" userId="f874febc-4f88-4582-bbaf-790db61652b2" providerId="ADAL" clId="{4BAFAE8B-C763-493E-B356-473711317FB7}" dt="2026-04-12T19:21:28.166" v="32311" actId="208"/>
          <ac:cxnSpMkLst>
            <pc:docMk/>
            <pc:sldMk cId="131577012" sldId="436"/>
            <ac:cxnSpMk id="25" creationId="{4286B304-C993-7C10-94A5-DC145D4EB90B}"/>
          </ac:cxnSpMkLst>
        </pc:cxnChg>
      </pc:sldChg>
      <pc:sldChg chg="addSp delSp modSp new mod ord setBg">
        <pc:chgData name="McKay, Chris (STFC,RAL,ISIS)" userId="f874febc-4f88-4582-bbaf-790db61652b2" providerId="ADAL" clId="{4BAFAE8B-C763-493E-B356-473711317FB7}" dt="2026-04-10T22:06:09.615" v="31208" actId="14100"/>
        <pc:sldMkLst>
          <pc:docMk/>
          <pc:sldMk cId="570303174" sldId="437"/>
        </pc:sldMkLst>
        <pc:spChg chg="add mod">
          <ac:chgData name="McKay, Chris (STFC,RAL,ISIS)" userId="f874febc-4f88-4582-bbaf-790db61652b2" providerId="ADAL" clId="{4BAFAE8B-C763-493E-B356-473711317FB7}" dt="2026-04-09T21:17:24.534" v="27789" actId="20578"/>
          <ac:spMkLst>
            <pc:docMk/>
            <pc:sldMk cId="570303174" sldId="437"/>
            <ac:spMk id="2" creationId="{3BC77DA9-B1FB-493A-0E73-34E8D1CC85F2}"/>
          </ac:spMkLst>
        </pc:spChg>
        <pc:spChg chg="add mod ord">
          <ac:chgData name="McKay, Chris (STFC,RAL,ISIS)" userId="f874febc-4f88-4582-bbaf-790db61652b2" providerId="ADAL" clId="{4BAFAE8B-C763-493E-B356-473711317FB7}" dt="2026-04-10T22:06:03.921" v="31206" actId="14100"/>
          <ac:spMkLst>
            <pc:docMk/>
            <pc:sldMk cId="570303174" sldId="437"/>
            <ac:spMk id="3" creationId="{8A95C861-8317-FB26-4C6D-F4C8A867A24F}"/>
          </ac:spMkLst>
        </pc:spChg>
        <pc:spChg chg="add mod ord">
          <ac:chgData name="McKay, Chris (STFC,RAL,ISIS)" userId="f874febc-4f88-4582-bbaf-790db61652b2" providerId="ADAL" clId="{4BAFAE8B-C763-493E-B356-473711317FB7}" dt="2026-04-10T22:06:09.615" v="31208" actId="14100"/>
          <ac:spMkLst>
            <pc:docMk/>
            <pc:sldMk cId="570303174" sldId="437"/>
            <ac:spMk id="7" creationId="{0A30E98A-6482-4480-CA98-FAEFD974416F}"/>
          </ac:spMkLst>
        </pc:spChg>
        <pc:picChg chg="add mod">
          <ac:chgData name="McKay, Chris (STFC,RAL,ISIS)" userId="f874febc-4f88-4582-bbaf-790db61652b2" providerId="ADAL" clId="{4BAFAE8B-C763-493E-B356-473711317FB7}" dt="2026-04-09T21:00:54.024" v="27350"/>
          <ac:picMkLst>
            <pc:docMk/>
            <pc:sldMk cId="570303174" sldId="437"/>
            <ac:picMk id="8" creationId="{F935F5E7-AA5B-45E8-909F-6F764576F361}"/>
          </ac:picMkLst>
        </pc:picChg>
      </pc:sldChg>
      <pc:sldChg chg="addSp delSp modSp add mod ord setBg">
        <pc:chgData name="McKay, Chris (STFC,RAL,ISIS)" userId="f874febc-4f88-4582-bbaf-790db61652b2" providerId="ADAL" clId="{4BAFAE8B-C763-493E-B356-473711317FB7}" dt="2026-04-09T14:08:31.043" v="22151"/>
        <pc:sldMkLst>
          <pc:docMk/>
          <pc:sldMk cId="1190645221" sldId="441"/>
        </pc:sldMkLst>
        <pc:spChg chg="mod">
          <ac:chgData name="McKay, Chris (STFC,RAL,ISIS)" userId="f874febc-4f88-4582-bbaf-790db61652b2" providerId="ADAL" clId="{4BAFAE8B-C763-493E-B356-473711317FB7}" dt="2026-04-09T09:37:10.336" v="17700" actId="1076"/>
          <ac:spMkLst>
            <pc:docMk/>
            <pc:sldMk cId="1190645221" sldId="441"/>
            <ac:spMk id="2" creationId="{94949AB1-ED43-8F89-F03C-6BBAC3EF0F63}"/>
          </ac:spMkLst>
        </pc:spChg>
        <pc:spChg chg="add mod">
          <ac:chgData name="McKay, Chris (STFC,RAL,ISIS)" userId="f874febc-4f88-4582-bbaf-790db61652b2" providerId="ADAL" clId="{4BAFAE8B-C763-493E-B356-473711317FB7}" dt="2026-04-09T09:42:58.555" v="17790" actId="14100"/>
          <ac:spMkLst>
            <pc:docMk/>
            <pc:sldMk cId="1190645221" sldId="441"/>
            <ac:spMk id="3" creationId="{04B6E9C6-C6F9-D1D7-FB92-3EC8E5864BDC}"/>
          </ac:spMkLst>
        </pc:spChg>
        <pc:spChg chg="mod ord topLvl">
          <ac:chgData name="McKay, Chris (STFC,RAL,ISIS)" userId="f874febc-4f88-4582-bbaf-790db61652b2" providerId="ADAL" clId="{4BAFAE8B-C763-493E-B356-473711317FB7}" dt="2026-04-09T09:41:29.236" v="17772" actId="1076"/>
          <ac:spMkLst>
            <pc:docMk/>
            <pc:sldMk cId="1190645221" sldId="441"/>
            <ac:spMk id="4" creationId="{03908650-E9C5-6143-3D39-A89E9C0415BB}"/>
          </ac:spMkLst>
        </pc:spChg>
        <pc:spChg chg="mod ord topLvl">
          <ac:chgData name="McKay, Chris (STFC,RAL,ISIS)" userId="f874febc-4f88-4582-bbaf-790db61652b2" providerId="ADAL" clId="{4BAFAE8B-C763-493E-B356-473711317FB7}" dt="2026-04-09T09:39:18.307" v="17751" actId="1076"/>
          <ac:spMkLst>
            <pc:docMk/>
            <pc:sldMk cId="1190645221" sldId="441"/>
            <ac:spMk id="5" creationId="{C4B78B97-CEE8-5211-5389-6E48D838F6E7}"/>
          </ac:spMkLst>
        </pc:spChg>
        <pc:spChg chg="add mod">
          <ac:chgData name="McKay, Chris (STFC,RAL,ISIS)" userId="f874febc-4f88-4582-bbaf-790db61652b2" providerId="ADAL" clId="{4BAFAE8B-C763-493E-B356-473711317FB7}" dt="2026-04-07T13:37:59.050" v="12257" actId="207"/>
          <ac:spMkLst>
            <pc:docMk/>
            <pc:sldMk cId="1190645221" sldId="441"/>
            <ac:spMk id="24" creationId="{9E5C3C90-190E-E31A-2B24-80A1A7A57EFA}"/>
          </ac:spMkLst>
        </pc:spChg>
        <pc:spChg chg="mod">
          <ac:chgData name="McKay, Chris (STFC,RAL,ISIS)" userId="f874febc-4f88-4582-bbaf-790db61652b2" providerId="ADAL" clId="{4BAFAE8B-C763-493E-B356-473711317FB7}" dt="2026-04-07T13:41:52.072" v="12300" actId="207"/>
          <ac:spMkLst>
            <pc:docMk/>
            <pc:sldMk cId="1190645221" sldId="441"/>
            <ac:spMk id="33" creationId="{815A260B-3B5C-2CE0-474A-DD0882203E36}"/>
          </ac:spMkLst>
        </pc:spChg>
        <pc:spChg chg="add mod ord">
          <ac:chgData name="McKay, Chris (STFC,RAL,ISIS)" userId="f874febc-4f88-4582-bbaf-790db61652b2" providerId="ADAL" clId="{4BAFAE8B-C763-493E-B356-473711317FB7}" dt="2026-04-09T09:43:26.603" v="17794" actId="167"/>
          <ac:spMkLst>
            <pc:docMk/>
            <pc:sldMk cId="1190645221" sldId="441"/>
            <ac:spMk id="39" creationId="{7CB4C95A-E0AE-BF0A-9B12-E835199E9FC2}"/>
          </ac:spMkLst>
        </pc:spChg>
        <pc:spChg chg="mod">
          <ac:chgData name="McKay, Chris (STFC,RAL,ISIS)" userId="f874febc-4f88-4582-bbaf-790db61652b2" providerId="ADAL" clId="{4BAFAE8B-C763-493E-B356-473711317FB7}" dt="2026-04-09T09:37:10.336" v="17700" actId="1076"/>
          <ac:spMkLst>
            <pc:docMk/>
            <pc:sldMk cId="1190645221" sldId="441"/>
            <ac:spMk id="56" creationId="{4B4EE224-BF6B-CDE2-F0F0-E49D823299D6}"/>
          </ac:spMkLst>
        </pc:spChg>
        <pc:spChg chg="mod ord">
          <ac:chgData name="McKay, Chris (STFC,RAL,ISIS)" userId="f874febc-4f88-4582-bbaf-790db61652b2" providerId="ADAL" clId="{4BAFAE8B-C763-493E-B356-473711317FB7}" dt="2026-04-09T09:38:58.023" v="17746" actId="166"/>
          <ac:spMkLst>
            <pc:docMk/>
            <pc:sldMk cId="1190645221" sldId="441"/>
            <ac:spMk id="57" creationId="{19A6467A-0D4B-D30B-7799-B3EC7BAA2BEF}"/>
          </ac:spMkLst>
        </pc:spChg>
        <pc:spChg chg="mod">
          <ac:chgData name="McKay, Chris (STFC,RAL,ISIS)" userId="f874febc-4f88-4582-bbaf-790db61652b2" providerId="ADAL" clId="{4BAFAE8B-C763-493E-B356-473711317FB7}" dt="2026-04-09T09:37:10.336" v="17700" actId="1076"/>
          <ac:spMkLst>
            <pc:docMk/>
            <pc:sldMk cId="1190645221" sldId="441"/>
            <ac:spMk id="58" creationId="{EBC6F990-7290-2576-A7BE-FB3CF7B29F86}"/>
          </ac:spMkLst>
        </pc:spChg>
        <pc:spChg chg="mod">
          <ac:chgData name="McKay, Chris (STFC,RAL,ISIS)" userId="f874febc-4f88-4582-bbaf-790db61652b2" providerId="ADAL" clId="{4BAFAE8B-C763-493E-B356-473711317FB7}" dt="2026-04-09T09:37:10.336" v="17700" actId="1076"/>
          <ac:spMkLst>
            <pc:docMk/>
            <pc:sldMk cId="1190645221" sldId="441"/>
            <ac:spMk id="59" creationId="{20ECE709-90EC-F34D-493F-C6576F996712}"/>
          </ac:spMkLst>
        </pc:spChg>
        <pc:spChg chg="mod">
          <ac:chgData name="McKay, Chris (STFC,RAL,ISIS)" userId="f874febc-4f88-4582-bbaf-790db61652b2" providerId="ADAL" clId="{4BAFAE8B-C763-493E-B356-473711317FB7}" dt="2026-04-09T09:41:25.645" v="17770" actId="1076"/>
          <ac:spMkLst>
            <pc:docMk/>
            <pc:sldMk cId="1190645221" sldId="441"/>
            <ac:spMk id="60" creationId="{13B3829C-A0DE-CD2B-434C-4E18B7C7F17C}"/>
          </ac:spMkLst>
        </pc:spChg>
        <pc:spChg chg="mod topLvl">
          <ac:chgData name="McKay, Chris (STFC,RAL,ISIS)" userId="f874febc-4f88-4582-bbaf-790db61652b2" providerId="ADAL" clId="{4BAFAE8B-C763-493E-B356-473711317FB7}" dt="2026-04-09T09:39:18.307" v="17751" actId="1076"/>
          <ac:spMkLst>
            <pc:docMk/>
            <pc:sldMk cId="1190645221" sldId="441"/>
            <ac:spMk id="61" creationId="{8FC7E3B6-D230-C138-BEDB-374470B87B94}"/>
          </ac:spMkLst>
        </pc:spChg>
        <pc:spChg chg="mod">
          <ac:chgData name="McKay, Chris (STFC,RAL,ISIS)" userId="f874febc-4f88-4582-bbaf-790db61652b2" providerId="ADAL" clId="{4BAFAE8B-C763-493E-B356-473711317FB7}" dt="2026-04-09T09:37:10.336" v="17700" actId="1076"/>
          <ac:spMkLst>
            <pc:docMk/>
            <pc:sldMk cId="1190645221" sldId="441"/>
            <ac:spMk id="62" creationId="{94E8C83B-2332-4F3D-3160-642EAAE3E1DB}"/>
          </ac:spMkLst>
        </pc:spChg>
        <pc:spChg chg="mod">
          <ac:chgData name="McKay, Chris (STFC,RAL,ISIS)" userId="f874febc-4f88-4582-bbaf-790db61652b2" providerId="ADAL" clId="{4BAFAE8B-C763-493E-B356-473711317FB7}" dt="2026-04-07T10:20:39.809" v="8892" actId="1076"/>
          <ac:spMkLst>
            <pc:docMk/>
            <pc:sldMk cId="1190645221" sldId="441"/>
            <ac:spMk id="63" creationId="{F1A50676-E8C0-697F-7183-596D7B5A0432}"/>
          </ac:spMkLst>
        </pc:spChg>
        <pc:spChg chg="mod">
          <ac:chgData name="McKay, Chris (STFC,RAL,ISIS)" userId="f874febc-4f88-4582-bbaf-790db61652b2" providerId="ADAL" clId="{4BAFAE8B-C763-493E-B356-473711317FB7}" dt="2026-04-09T09:37:10.336" v="17700" actId="1076"/>
          <ac:spMkLst>
            <pc:docMk/>
            <pc:sldMk cId="1190645221" sldId="441"/>
            <ac:spMk id="64" creationId="{7A43BECF-A549-5195-33A6-FEC160A40B69}"/>
          </ac:spMkLst>
        </pc:spChg>
        <pc:spChg chg="add mod">
          <ac:chgData name="McKay, Chris (STFC,RAL,ISIS)" userId="f874febc-4f88-4582-bbaf-790db61652b2" providerId="ADAL" clId="{4BAFAE8B-C763-493E-B356-473711317FB7}" dt="2026-04-07T10:20:33.321" v="8891" actId="1076"/>
          <ac:spMkLst>
            <pc:docMk/>
            <pc:sldMk cId="1190645221" sldId="441"/>
            <ac:spMk id="107" creationId="{B84006C4-BD47-B1D6-0254-8589900CE99A}"/>
          </ac:spMkLst>
        </pc:spChg>
        <pc:spChg chg="add mod">
          <ac:chgData name="McKay, Chris (STFC,RAL,ISIS)" userId="f874febc-4f88-4582-bbaf-790db61652b2" providerId="ADAL" clId="{4BAFAE8B-C763-493E-B356-473711317FB7}" dt="2026-04-09T09:37:10.336" v="17700" actId="1076"/>
          <ac:spMkLst>
            <pc:docMk/>
            <pc:sldMk cId="1190645221" sldId="441"/>
            <ac:spMk id="120" creationId="{C204158D-F6C9-D559-E116-FF4F48DB4B64}"/>
          </ac:spMkLst>
        </pc:spChg>
        <pc:picChg chg="mod topLvl">
          <ac:chgData name="McKay, Chris (STFC,RAL,ISIS)" userId="f874febc-4f88-4582-bbaf-790db61652b2" providerId="ADAL" clId="{4BAFAE8B-C763-493E-B356-473711317FB7}" dt="2026-04-07T13:38:10.587" v="12263"/>
          <ac:picMkLst>
            <pc:docMk/>
            <pc:sldMk cId="1190645221" sldId="441"/>
            <ac:picMk id="13" creationId="{8F1317F1-EAD9-0AA4-0B1A-FF280AA34066}"/>
          </ac:picMkLst>
        </pc:picChg>
        <pc:picChg chg="mod topLvl">
          <ac:chgData name="McKay, Chris (STFC,RAL,ISIS)" userId="f874febc-4f88-4582-bbaf-790db61652b2" providerId="ADAL" clId="{4BAFAE8B-C763-493E-B356-473711317FB7}" dt="2026-04-09T09:39:18.307" v="17751" actId="1076"/>
          <ac:picMkLst>
            <pc:docMk/>
            <pc:sldMk cId="1190645221" sldId="441"/>
            <ac:picMk id="15" creationId="{7C23243F-39BC-C3AC-A61A-11267F5C34EA}"/>
          </ac:picMkLst>
        </pc:picChg>
        <pc:picChg chg="mod topLvl">
          <ac:chgData name="McKay, Chris (STFC,RAL,ISIS)" userId="f874febc-4f88-4582-bbaf-790db61652b2" providerId="ADAL" clId="{4BAFAE8B-C763-493E-B356-473711317FB7}" dt="2026-04-09T09:39:18.307" v="17751" actId="1076"/>
          <ac:picMkLst>
            <pc:docMk/>
            <pc:sldMk cId="1190645221" sldId="441"/>
            <ac:picMk id="16" creationId="{2D9FFA5B-1C50-9D46-7FE8-002FF6745E50}"/>
          </ac:picMkLst>
        </pc:picChg>
        <pc:picChg chg="mod">
          <ac:chgData name="McKay, Chris (STFC,RAL,ISIS)" userId="f874febc-4f88-4582-bbaf-790db61652b2" providerId="ADAL" clId="{4BAFAE8B-C763-493E-B356-473711317FB7}" dt="2026-04-07T13:40:55.282" v="12287" actId="1076"/>
          <ac:picMkLst>
            <pc:docMk/>
            <pc:sldMk cId="1190645221" sldId="441"/>
            <ac:picMk id="37" creationId="{786FC301-E8CE-B8FF-C468-041CD848C7A7}"/>
          </ac:picMkLst>
        </pc:picChg>
        <pc:picChg chg="mod">
          <ac:chgData name="McKay, Chris (STFC,RAL,ISIS)" userId="f874febc-4f88-4582-bbaf-790db61652b2" providerId="ADAL" clId="{4BAFAE8B-C763-493E-B356-473711317FB7}" dt="2026-04-07T13:41:30.709" v="12297" actId="1076"/>
          <ac:picMkLst>
            <pc:docMk/>
            <pc:sldMk cId="1190645221" sldId="441"/>
            <ac:picMk id="38" creationId="{58F12E79-1E41-CC61-7F5A-3168540867B7}"/>
          </ac:picMkLst>
        </pc:picChg>
        <pc:picChg chg="add mod">
          <ac:chgData name="McKay, Chris (STFC,RAL,ISIS)" userId="f874febc-4f88-4582-bbaf-790db61652b2" providerId="ADAL" clId="{4BAFAE8B-C763-493E-B356-473711317FB7}" dt="2026-04-07T10:24:47.787" v="9024"/>
          <ac:picMkLst>
            <pc:docMk/>
            <pc:sldMk cId="1190645221" sldId="441"/>
            <ac:picMk id="121" creationId="{34EBFD10-292D-DA26-ADC7-21125724897E}"/>
          </ac:picMkLst>
        </pc:picChg>
        <pc:picChg chg="mod">
          <ac:chgData name="McKay, Chris (STFC,RAL,ISIS)" userId="f874febc-4f88-4582-bbaf-790db61652b2" providerId="ADAL" clId="{4BAFAE8B-C763-493E-B356-473711317FB7}" dt="2026-04-07T13:40:19.064" v="12282" actId="1076"/>
          <ac:picMkLst>
            <pc:docMk/>
            <pc:sldMk cId="1190645221" sldId="441"/>
            <ac:picMk id="137" creationId="{AAF6C347-FEB2-EDD8-3D73-292F1B238B54}"/>
          </ac:picMkLst>
        </pc:picChg>
        <pc:picChg chg="add mod">
          <ac:chgData name="McKay, Chris (STFC,RAL,ISIS)" userId="f874febc-4f88-4582-bbaf-790db61652b2" providerId="ADAL" clId="{4BAFAE8B-C763-493E-B356-473711317FB7}" dt="2026-04-07T13:41:26.591" v="12296" actId="1076"/>
          <ac:picMkLst>
            <pc:docMk/>
            <pc:sldMk cId="1190645221" sldId="441"/>
            <ac:picMk id="160" creationId="{B84BF731-C4FA-79A1-C3BE-E2E0EB80EB3F}"/>
          </ac:picMkLst>
        </pc:picChg>
        <pc:picChg chg="add mod">
          <ac:chgData name="McKay, Chris (STFC,RAL,ISIS)" userId="f874febc-4f88-4582-bbaf-790db61652b2" providerId="ADAL" clId="{4BAFAE8B-C763-493E-B356-473711317FB7}" dt="2026-04-07T13:45:38.772" v="12366" actId="1076"/>
          <ac:picMkLst>
            <pc:docMk/>
            <pc:sldMk cId="1190645221" sldId="441"/>
            <ac:picMk id="169" creationId="{6203E581-1FAA-B5C7-6519-5BF6A1D2E4F9}"/>
          </ac:picMkLst>
        </pc:picChg>
        <pc:cxnChg chg="add mod ord">
          <ac:chgData name="McKay, Chris (STFC,RAL,ISIS)" userId="f874febc-4f88-4582-bbaf-790db61652b2" providerId="ADAL" clId="{4BAFAE8B-C763-493E-B356-473711317FB7}" dt="2026-04-09T09:42:58.555" v="17790" actId="14100"/>
          <ac:cxnSpMkLst>
            <pc:docMk/>
            <pc:sldMk cId="1190645221" sldId="441"/>
            <ac:cxnSpMk id="25" creationId="{423471DC-C79F-B51C-9EA3-894F2D4847E6}"/>
          </ac:cxnSpMkLst>
        </pc:cxnChg>
        <pc:cxnChg chg="mod">
          <ac:chgData name="McKay, Chris (STFC,RAL,ISIS)" userId="f874febc-4f88-4582-bbaf-790db61652b2" providerId="ADAL" clId="{4BAFAE8B-C763-493E-B356-473711317FB7}" dt="2026-04-07T13:40:14.564" v="12281" actId="208"/>
          <ac:cxnSpMkLst>
            <pc:docMk/>
            <pc:sldMk cId="1190645221" sldId="441"/>
            <ac:cxnSpMk id="34" creationId="{EB29A70E-C3D6-9EC0-1FB1-65412555F97A}"/>
          </ac:cxnSpMkLst>
        </pc:cxnChg>
        <pc:cxnChg chg="add mod">
          <ac:chgData name="McKay, Chris (STFC,RAL,ISIS)" userId="f874febc-4f88-4582-bbaf-790db61652b2" providerId="ADAL" clId="{4BAFAE8B-C763-493E-B356-473711317FB7}" dt="2026-04-09T09:44:00.031" v="17798" actId="14100"/>
          <ac:cxnSpMkLst>
            <pc:docMk/>
            <pc:sldMk cId="1190645221" sldId="441"/>
            <ac:cxnSpMk id="35" creationId="{494BFEB1-D6F2-B08E-7190-435C5CD11696}"/>
          </ac:cxnSpMkLst>
        </pc:cxnChg>
        <pc:cxnChg chg="add del mod">
          <ac:chgData name="McKay, Chris (STFC,RAL,ISIS)" userId="f874febc-4f88-4582-bbaf-790db61652b2" providerId="ADAL" clId="{4BAFAE8B-C763-493E-B356-473711317FB7}" dt="2026-04-09T09:43:49.469" v="17796" actId="14100"/>
          <ac:cxnSpMkLst>
            <pc:docMk/>
            <pc:sldMk cId="1190645221" sldId="441"/>
            <ac:cxnSpMk id="46" creationId="{1BF23A33-C8C3-E72C-C43C-9657667B5C0A}"/>
          </ac:cxnSpMkLst>
        </pc:cxnChg>
        <pc:cxnChg chg="mod">
          <ac:chgData name="McKay, Chris (STFC,RAL,ISIS)" userId="f874febc-4f88-4582-bbaf-790db61652b2" providerId="ADAL" clId="{4BAFAE8B-C763-493E-B356-473711317FB7}" dt="2026-04-07T13:38:48.108" v="12268" actId="208"/>
          <ac:cxnSpMkLst>
            <pc:docMk/>
            <pc:sldMk cId="1190645221" sldId="441"/>
            <ac:cxnSpMk id="71" creationId="{F0BEEB48-B02C-DE39-A9BF-EB20AF35A711}"/>
          </ac:cxnSpMkLst>
        </pc:cxnChg>
        <pc:cxnChg chg="mod">
          <ac:chgData name="McKay, Chris (STFC,RAL,ISIS)" userId="f874febc-4f88-4582-bbaf-790db61652b2" providerId="ADAL" clId="{4BAFAE8B-C763-493E-B356-473711317FB7}" dt="2026-04-07T13:38:37.289" v="12264" actId="208"/>
          <ac:cxnSpMkLst>
            <pc:docMk/>
            <pc:sldMk cId="1190645221" sldId="441"/>
            <ac:cxnSpMk id="75" creationId="{ECC52AFA-B463-D137-BA35-B6372EA5F15D}"/>
          </ac:cxnSpMkLst>
        </pc:cxnChg>
        <pc:cxnChg chg="mod">
          <ac:chgData name="McKay, Chris (STFC,RAL,ISIS)" userId="f874febc-4f88-4582-bbaf-790db61652b2" providerId="ADAL" clId="{4BAFAE8B-C763-493E-B356-473711317FB7}" dt="2026-04-09T09:41:25.645" v="17770" actId="1076"/>
          <ac:cxnSpMkLst>
            <pc:docMk/>
            <pc:sldMk cId="1190645221" sldId="441"/>
            <ac:cxnSpMk id="78" creationId="{3EF1D7A9-0F84-6A90-0628-C42498B78EC9}"/>
          </ac:cxnSpMkLst>
        </pc:cxnChg>
        <pc:cxnChg chg="mod">
          <ac:chgData name="McKay, Chris (STFC,RAL,ISIS)" userId="f874febc-4f88-4582-bbaf-790db61652b2" providerId="ADAL" clId="{4BAFAE8B-C763-493E-B356-473711317FB7}" dt="2026-04-07T13:38:44.729" v="12267" actId="208"/>
          <ac:cxnSpMkLst>
            <pc:docMk/>
            <pc:sldMk cId="1190645221" sldId="441"/>
            <ac:cxnSpMk id="91" creationId="{D4918BF0-23DA-DAE9-2B75-0579B6DBF2E2}"/>
          </ac:cxnSpMkLst>
        </pc:cxnChg>
        <pc:cxnChg chg="mod">
          <ac:chgData name="McKay, Chris (STFC,RAL,ISIS)" userId="f874febc-4f88-4582-bbaf-790db61652b2" providerId="ADAL" clId="{4BAFAE8B-C763-493E-B356-473711317FB7}" dt="2026-04-07T13:38:37.289" v="12264" actId="208"/>
          <ac:cxnSpMkLst>
            <pc:docMk/>
            <pc:sldMk cId="1190645221" sldId="441"/>
            <ac:cxnSpMk id="94" creationId="{42A6AD70-E4C1-B2E5-E2EA-25F5AECCB463}"/>
          </ac:cxnSpMkLst>
        </pc:cxnChg>
        <pc:cxnChg chg="add mod">
          <ac:chgData name="McKay, Chris (STFC,RAL,ISIS)" userId="f874febc-4f88-4582-bbaf-790db61652b2" providerId="ADAL" clId="{4BAFAE8B-C763-493E-B356-473711317FB7}" dt="2026-04-07T13:40:14.564" v="12281" actId="208"/>
          <ac:cxnSpMkLst>
            <pc:docMk/>
            <pc:sldMk cId="1190645221" sldId="441"/>
            <ac:cxnSpMk id="131" creationId="{C65841AE-9D04-A759-8C61-33026627F26A}"/>
          </ac:cxnSpMkLst>
        </pc:cxnChg>
        <pc:cxnChg chg="mod">
          <ac:chgData name="McKay, Chris (STFC,RAL,ISIS)" userId="f874febc-4f88-4582-bbaf-790db61652b2" providerId="ADAL" clId="{4BAFAE8B-C763-493E-B356-473711317FB7}" dt="2026-04-07T13:38:48.108" v="12268" actId="208"/>
          <ac:cxnSpMkLst>
            <pc:docMk/>
            <pc:sldMk cId="1190645221" sldId="441"/>
            <ac:cxnSpMk id="140" creationId="{C029D5A7-1D6D-1CC3-3F9B-F485FE0F444F}"/>
          </ac:cxnSpMkLst>
        </pc:cxnChg>
        <pc:cxnChg chg="add mod">
          <ac:chgData name="McKay, Chris (STFC,RAL,ISIS)" userId="f874febc-4f88-4582-bbaf-790db61652b2" providerId="ADAL" clId="{4BAFAE8B-C763-493E-B356-473711317FB7}" dt="2026-04-07T13:38:40.217" v="12265" actId="208"/>
          <ac:cxnSpMkLst>
            <pc:docMk/>
            <pc:sldMk cId="1190645221" sldId="441"/>
            <ac:cxnSpMk id="152" creationId="{A9578B84-15FC-BABF-6C18-3F85F47B94B2}"/>
          </ac:cxnSpMkLst>
        </pc:cxnChg>
        <pc:cxnChg chg="mod">
          <ac:chgData name="McKay, Chris (STFC,RAL,ISIS)" userId="f874febc-4f88-4582-bbaf-790db61652b2" providerId="ADAL" clId="{4BAFAE8B-C763-493E-B356-473711317FB7}" dt="2026-04-09T09:38:54.810" v="17745" actId="14100"/>
          <ac:cxnSpMkLst>
            <pc:docMk/>
            <pc:sldMk cId="1190645221" sldId="441"/>
            <ac:cxnSpMk id="156" creationId="{6BB4747E-6F04-A18A-3750-E7D9A0A7A766}"/>
          </ac:cxnSpMkLst>
        </pc:cxnChg>
        <pc:cxnChg chg="mod">
          <ac:chgData name="McKay, Chris (STFC,RAL,ISIS)" userId="f874febc-4f88-4582-bbaf-790db61652b2" providerId="ADAL" clId="{4BAFAE8B-C763-493E-B356-473711317FB7}" dt="2026-04-07T13:40:57.121" v="12289" actId="1076"/>
          <ac:cxnSpMkLst>
            <pc:docMk/>
            <pc:sldMk cId="1190645221" sldId="441"/>
            <ac:cxnSpMk id="161" creationId="{E49F7873-C678-C8D5-9A90-F133B516F36F}"/>
          </ac:cxnSpMkLst>
        </pc:cxnChg>
        <pc:cxnChg chg="mod">
          <ac:chgData name="McKay, Chris (STFC,RAL,ISIS)" userId="f874febc-4f88-4582-bbaf-790db61652b2" providerId="ADAL" clId="{4BAFAE8B-C763-493E-B356-473711317FB7}" dt="2026-04-07T13:38:42.339" v="12266" actId="208"/>
          <ac:cxnSpMkLst>
            <pc:docMk/>
            <pc:sldMk cId="1190645221" sldId="441"/>
            <ac:cxnSpMk id="168" creationId="{811A7339-C16F-D7A8-6661-BF4CED55ABF1}"/>
          </ac:cxnSpMkLst>
        </pc:cxnChg>
        <pc:cxnChg chg="mod">
          <ac:chgData name="McKay, Chris (STFC,RAL,ISIS)" userId="f874febc-4f88-4582-bbaf-790db61652b2" providerId="ADAL" clId="{4BAFAE8B-C763-493E-B356-473711317FB7}" dt="2026-04-07T13:42:15.742" v="12303" actId="14100"/>
          <ac:cxnSpMkLst>
            <pc:docMk/>
            <pc:sldMk cId="1190645221" sldId="441"/>
            <ac:cxnSpMk id="194" creationId="{63B9B99E-3023-BE15-D1AC-23AF0A04B9D6}"/>
          </ac:cxnSpMkLst>
        </pc:cxnChg>
      </pc:sldChg>
      <pc:sldChg chg="addSp delSp modSp new mod">
        <pc:chgData name="McKay, Chris (STFC,RAL,ISIS)" userId="f874febc-4f88-4582-bbaf-790db61652b2" providerId="ADAL" clId="{4BAFAE8B-C763-493E-B356-473711317FB7}" dt="2026-04-09T13:44:04.944" v="21889" actId="20577"/>
        <pc:sldMkLst>
          <pc:docMk/>
          <pc:sldMk cId="2015342395" sldId="443"/>
        </pc:sldMkLst>
        <pc:spChg chg="add mod">
          <ac:chgData name="McKay, Chris (STFC,RAL,ISIS)" userId="f874febc-4f88-4582-bbaf-790db61652b2" providerId="ADAL" clId="{4BAFAE8B-C763-493E-B356-473711317FB7}" dt="2026-04-07T10:52:09.987" v="9321" actId="313"/>
          <ac:spMkLst>
            <pc:docMk/>
            <pc:sldMk cId="2015342395" sldId="443"/>
            <ac:spMk id="2" creationId="{D522D618-057F-3777-C05F-B8C6D9CCBE7F}"/>
          </ac:spMkLst>
        </pc:spChg>
        <pc:spChg chg="add mod">
          <ac:chgData name="McKay, Chris (STFC,RAL,ISIS)" userId="f874febc-4f88-4582-bbaf-790db61652b2" providerId="ADAL" clId="{4BAFAE8B-C763-493E-B356-473711317FB7}" dt="2026-04-07T13:01:08.851" v="11733" actId="14100"/>
          <ac:spMkLst>
            <pc:docMk/>
            <pc:sldMk cId="2015342395" sldId="443"/>
            <ac:spMk id="3" creationId="{3210C83C-281F-C7FD-128E-6023D171D027}"/>
          </ac:spMkLst>
        </pc:spChg>
        <pc:spChg chg="add mod">
          <ac:chgData name="McKay, Chris (STFC,RAL,ISIS)" userId="f874febc-4f88-4582-bbaf-790db61652b2" providerId="ADAL" clId="{4BAFAE8B-C763-493E-B356-473711317FB7}" dt="2026-04-09T13:43:28.579" v="21881" actId="20577"/>
          <ac:spMkLst>
            <pc:docMk/>
            <pc:sldMk cId="2015342395" sldId="443"/>
            <ac:spMk id="5" creationId="{AA4CBA26-AF4B-6C97-101F-D09B420BB0AF}"/>
          </ac:spMkLst>
        </pc:spChg>
        <pc:spChg chg="add mod">
          <ac:chgData name="McKay, Chris (STFC,RAL,ISIS)" userId="f874febc-4f88-4582-bbaf-790db61652b2" providerId="ADAL" clId="{4BAFAE8B-C763-493E-B356-473711317FB7}" dt="2026-04-07T12:55:08.918" v="11528" actId="207"/>
          <ac:spMkLst>
            <pc:docMk/>
            <pc:sldMk cId="2015342395" sldId="443"/>
            <ac:spMk id="7" creationId="{AA838D54-5ADD-F1CF-EE0E-3E2760641DFC}"/>
          </ac:spMkLst>
        </pc:spChg>
        <pc:spChg chg="add mod">
          <ac:chgData name="McKay, Chris (STFC,RAL,ISIS)" userId="f874febc-4f88-4582-bbaf-790db61652b2" providerId="ADAL" clId="{4BAFAE8B-C763-493E-B356-473711317FB7}" dt="2026-04-07T13:00:25.940" v="11724" actId="1076"/>
          <ac:spMkLst>
            <pc:docMk/>
            <pc:sldMk cId="2015342395" sldId="443"/>
            <ac:spMk id="8" creationId="{65D7EA27-6029-AC33-9F88-02B5DB995D64}"/>
          </ac:spMkLst>
        </pc:spChg>
        <pc:spChg chg="add mod">
          <ac:chgData name="McKay, Chris (STFC,RAL,ISIS)" userId="f874febc-4f88-4582-bbaf-790db61652b2" providerId="ADAL" clId="{4BAFAE8B-C763-493E-B356-473711317FB7}" dt="2026-04-09T13:44:04.944" v="21889" actId="20577"/>
          <ac:spMkLst>
            <pc:docMk/>
            <pc:sldMk cId="2015342395" sldId="443"/>
            <ac:spMk id="9" creationId="{77C2AF0B-8327-3FA3-49B6-18A6E1C79ED9}"/>
          </ac:spMkLst>
        </pc:spChg>
        <pc:spChg chg="add mod ord">
          <ac:chgData name="McKay, Chris (STFC,RAL,ISIS)" userId="f874febc-4f88-4582-bbaf-790db61652b2" providerId="ADAL" clId="{4BAFAE8B-C763-493E-B356-473711317FB7}" dt="2026-04-07T12:59:49.988" v="11716" actId="167"/>
          <ac:spMkLst>
            <pc:docMk/>
            <pc:sldMk cId="2015342395" sldId="443"/>
            <ac:spMk id="13" creationId="{03713ED2-6C79-651D-FFC2-2BBFB1462089}"/>
          </ac:spMkLst>
        </pc:spChg>
        <pc:spChg chg="add mod ord">
          <ac:chgData name="McKay, Chris (STFC,RAL,ISIS)" userId="f874febc-4f88-4582-bbaf-790db61652b2" providerId="ADAL" clId="{4BAFAE8B-C763-493E-B356-473711317FB7}" dt="2026-04-07T13:00:25.940" v="11724" actId="1076"/>
          <ac:spMkLst>
            <pc:docMk/>
            <pc:sldMk cId="2015342395" sldId="443"/>
            <ac:spMk id="14" creationId="{1B4CE2C7-B197-8A8F-EDD3-03E656E5F1B5}"/>
          </ac:spMkLst>
        </pc:spChg>
        <pc:spChg chg="add mod ord">
          <ac:chgData name="McKay, Chris (STFC,RAL,ISIS)" userId="f874febc-4f88-4582-bbaf-790db61652b2" providerId="ADAL" clId="{4BAFAE8B-C763-493E-B356-473711317FB7}" dt="2026-04-07T13:01:03.049" v="11732" actId="14100"/>
          <ac:spMkLst>
            <pc:docMk/>
            <pc:sldMk cId="2015342395" sldId="443"/>
            <ac:spMk id="19" creationId="{F1676ECC-A43A-1552-CEAB-9B0EE88EC4C4}"/>
          </ac:spMkLst>
        </pc:spChg>
        <pc:picChg chg="add mod ord modCrop">
          <ac:chgData name="McKay, Chris (STFC,RAL,ISIS)" userId="f874febc-4f88-4582-bbaf-790db61652b2" providerId="ADAL" clId="{4BAFAE8B-C763-493E-B356-473711317FB7}" dt="2026-04-07T12:59:47.400" v="11715" actId="167"/>
          <ac:picMkLst>
            <pc:docMk/>
            <pc:sldMk cId="2015342395" sldId="443"/>
            <ac:picMk id="17" creationId="{FF1E9E2B-4BDF-5959-8B12-F021B26A0C6D}"/>
          </ac:picMkLst>
        </pc:picChg>
        <pc:picChg chg="add mod ord modCrop">
          <ac:chgData name="McKay, Chris (STFC,RAL,ISIS)" userId="f874febc-4f88-4582-bbaf-790db61652b2" providerId="ADAL" clId="{4BAFAE8B-C763-493E-B356-473711317FB7}" dt="2026-04-07T13:00:25.940" v="11724" actId="1076"/>
          <ac:picMkLst>
            <pc:docMk/>
            <pc:sldMk cId="2015342395" sldId="443"/>
            <ac:picMk id="18" creationId="{8D2C9AF6-895F-2282-048A-6BBC0CF0A003}"/>
          </ac:picMkLst>
        </pc:picChg>
      </pc:sldChg>
      <pc:sldChg chg="addSp delSp modSp add mod ord">
        <pc:chgData name="McKay, Chris (STFC,RAL,ISIS)" userId="f874febc-4f88-4582-bbaf-790db61652b2" providerId="ADAL" clId="{4BAFAE8B-C763-493E-B356-473711317FB7}" dt="2026-04-14T09:03:17.095" v="33756" actId="20577"/>
        <pc:sldMkLst>
          <pc:docMk/>
          <pc:sldMk cId="3699373884" sldId="445"/>
        </pc:sldMkLst>
        <pc:spChg chg="mod">
          <ac:chgData name="McKay, Chris (STFC,RAL,ISIS)" userId="f874febc-4f88-4582-bbaf-790db61652b2" providerId="ADAL" clId="{4BAFAE8B-C763-493E-B356-473711317FB7}" dt="2026-04-14T09:03:17.095" v="33756" actId="20577"/>
          <ac:spMkLst>
            <pc:docMk/>
            <pc:sldMk cId="3699373884" sldId="445"/>
            <ac:spMk id="2" creationId="{41724CE6-7CF3-D2AF-15EB-9A841ECCA1AD}"/>
          </ac:spMkLst>
        </pc:spChg>
        <pc:spChg chg="add mod">
          <ac:chgData name="McKay, Chris (STFC,RAL,ISIS)" userId="f874febc-4f88-4582-bbaf-790db61652b2" providerId="ADAL" clId="{4BAFAE8B-C763-493E-B356-473711317FB7}" dt="2026-04-07T20:28:48.902" v="13050" actId="20577"/>
          <ac:spMkLst>
            <pc:docMk/>
            <pc:sldMk cId="3699373884" sldId="445"/>
            <ac:spMk id="7" creationId="{3D44A2FA-914D-2584-DF27-0618D85ED254}"/>
          </ac:spMkLst>
        </pc:spChg>
        <pc:spChg chg="add mod">
          <ac:chgData name="McKay, Chris (STFC,RAL,ISIS)" userId="f874febc-4f88-4582-bbaf-790db61652b2" providerId="ADAL" clId="{4BAFAE8B-C763-493E-B356-473711317FB7}" dt="2026-04-08T21:16:25.376" v="14752" actId="1076"/>
          <ac:spMkLst>
            <pc:docMk/>
            <pc:sldMk cId="3699373884" sldId="445"/>
            <ac:spMk id="9" creationId="{9E996005-4DCE-0D29-ED9C-E8934540AA24}"/>
          </ac:spMkLst>
        </pc:spChg>
        <pc:graphicFrameChg chg="add del mod">
          <ac:chgData name="McKay, Chris (STFC,RAL,ISIS)" userId="f874febc-4f88-4582-bbaf-790db61652b2" providerId="ADAL" clId="{4BAFAE8B-C763-493E-B356-473711317FB7}" dt="2026-04-14T09:03:11.156" v="33754" actId="478"/>
          <ac:graphicFrameMkLst>
            <pc:docMk/>
            <pc:sldMk cId="3699373884" sldId="445"/>
            <ac:graphicFrameMk id="5" creationId="{ADDAE43B-75DE-73A1-6151-05D790106E0A}"/>
          </ac:graphicFrameMkLst>
        </pc:graphicFrameChg>
        <pc:picChg chg="del">
          <ac:chgData name="McKay, Chris (STFC,RAL,ISIS)" userId="f874febc-4f88-4582-bbaf-790db61652b2" providerId="ADAL" clId="{4BAFAE8B-C763-493E-B356-473711317FB7}" dt="2026-04-13T09:51:36.378" v="33209" actId="478"/>
          <ac:picMkLst>
            <pc:docMk/>
            <pc:sldMk cId="3699373884" sldId="445"/>
            <ac:picMk id="5" creationId="{31518593-32B7-9956-CB04-549F9F6BB840}"/>
          </ac:picMkLst>
        </pc:picChg>
        <pc:picChg chg="mod modCrop">
          <ac:chgData name="McKay, Chris (STFC,RAL,ISIS)" userId="f874febc-4f88-4582-bbaf-790db61652b2" providerId="ADAL" clId="{4BAFAE8B-C763-493E-B356-473711317FB7}" dt="2026-04-13T09:52:00.114" v="33216" actId="732"/>
          <ac:picMkLst>
            <pc:docMk/>
            <pc:sldMk cId="3699373884" sldId="445"/>
            <ac:picMk id="8" creationId="{E95F30D8-9D1E-9754-BEC3-6DFF456DBA0F}"/>
          </ac:picMkLst>
        </pc:picChg>
        <pc:picChg chg="add mod">
          <ac:chgData name="McKay, Chris (STFC,RAL,ISIS)" userId="f874febc-4f88-4582-bbaf-790db61652b2" providerId="ADAL" clId="{4BAFAE8B-C763-493E-B356-473711317FB7}" dt="2026-04-13T09:52:10.220" v="33219" actId="1076"/>
          <ac:picMkLst>
            <pc:docMk/>
            <pc:sldMk cId="3699373884" sldId="445"/>
            <ac:picMk id="10" creationId="{7456E3FE-B363-2F35-B564-EE701A2EEFD0}"/>
          </ac:picMkLst>
        </pc:picChg>
        <pc:picChg chg="add mod">
          <ac:chgData name="McKay, Chris (STFC,RAL,ISIS)" userId="f874febc-4f88-4582-bbaf-790db61652b2" providerId="ADAL" clId="{4BAFAE8B-C763-493E-B356-473711317FB7}" dt="2026-04-13T09:52:08.093" v="33218" actId="1076"/>
          <ac:picMkLst>
            <pc:docMk/>
            <pc:sldMk cId="3699373884" sldId="445"/>
            <ac:picMk id="11" creationId="{E0F2B43C-9CB4-0F08-D592-4AC8E6F3C606}"/>
          </ac:picMkLst>
        </pc:picChg>
      </pc:sldChg>
      <pc:sldChg chg="addSp delSp modSp new mod ord">
        <pc:chgData name="McKay, Chris (STFC,RAL,ISIS)" userId="f874febc-4f88-4582-bbaf-790db61652b2" providerId="ADAL" clId="{4BAFAE8B-C763-493E-B356-473711317FB7}" dt="2026-04-13T11:18:52.532" v="33309" actId="20577"/>
        <pc:sldMkLst>
          <pc:docMk/>
          <pc:sldMk cId="3667909048" sldId="450"/>
        </pc:sldMkLst>
        <pc:spChg chg="add mod">
          <ac:chgData name="McKay, Chris (STFC,RAL,ISIS)" userId="f874febc-4f88-4582-bbaf-790db61652b2" providerId="ADAL" clId="{4BAFAE8B-C763-493E-B356-473711317FB7}" dt="2026-04-13T11:18:52.532" v="33309" actId="20577"/>
          <ac:spMkLst>
            <pc:docMk/>
            <pc:sldMk cId="3667909048" sldId="450"/>
            <ac:spMk id="2" creationId="{FB70D37D-859F-641E-8123-5A5D030BEB7E}"/>
          </ac:spMkLst>
        </pc:spChg>
        <pc:spChg chg="add mod">
          <ac:chgData name="McKay, Chris (STFC,RAL,ISIS)" userId="f874febc-4f88-4582-bbaf-790db61652b2" providerId="ADAL" clId="{4BAFAE8B-C763-493E-B356-473711317FB7}" dt="2026-04-10T22:54:17.319" v="32076" actId="20577"/>
          <ac:spMkLst>
            <pc:docMk/>
            <pc:sldMk cId="3667909048" sldId="450"/>
            <ac:spMk id="3" creationId="{82333D00-38D2-82E3-6ADB-E64205AC00F2}"/>
          </ac:spMkLst>
        </pc:spChg>
        <pc:spChg chg="add mod">
          <ac:chgData name="McKay, Chris (STFC,RAL,ISIS)" userId="f874febc-4f88-4582-bbaf-790db61652b2" providerId="ADAL" clId="{4BAFAE8B-C763-493E-B356-473711317FB7}" dt="2026-04-10T22:04:46.051" v="31189" actId="313"/>
          <ac:spMkLst>
            <pc:docMk/>
            <pc:sldMk cId="3667909048" sldId="450"/>
            <ac:spMk id="5" creationId="{48FB6D1A-3D7B-E797-9BA7-56772CA22C24}"/>
          </ac:spMkLst>
        </pc:spChg>
        <pc:spChg chg="add mod ord">
          <ac:chgData name="McKay, Chris (STFC,RAL,ISIS)" userId="f874febc-4f88-4582-bbaf-790db61652b2" providerId="ADAL" clId="{4BAFAE8B-C763-493E-B356-473711317FB7}" dt="2026-04-10T21:22:08.449" v="29858" actId="167"/>
          <ac:spMkLst>
            <pc:docMk/>
            <pc:sldMk cId="3667909048" sldId="450"/>
            <ac:spMk id="6" creationId="{EFEE3B8E-17A0-8BFA-D740-A7F03B7F08BD}"/>
          </ac:spMkLst>
        </pc:spChg>
        <pc:spChg chg="add mod">
          <ac:chgData name="McKay, Chris (STFC,RAL,ISIS)" userId="f874febc-4f88-4582-bbaf-790db61652b2" providerId="ADAL" clId="{4BAFAE8B-C763-493E-B356-473711317FB7}" dt="2026-04-10T22:10:19.268" v="31382" actId="1076"/>
          <ac:spMkLst>
            <pc:docMk/>
            <pc:sldMk cId="3667909048" sldId="450"/>
            <ac:spMk id="7" creationId="{856FC9D9-71AA-71DE-C4D4-64C7FFDCFE4B}"/>
          </ac:spMkLst>
        </pc:spChg>
        <pc:spChg chg="add mod">
          <ac:chgData name="McKay, Chris (STFC,RAL,ISIS)" userId="f874febc-4f88-4582-bbaf-790db61652b2" providerId="ADAL" clId="{4BAFAE8B-C763-493E-B356-473711317FB7}" dt="2026-04-09T21:38:55.880" v="28441" actId="1076"/>
          <ac:spMkLst>
            <pc:docMk/>
            <pc:sldMk cId="3667909048" sldId="450"/>
            <ac:spMk id="12" creationId="{2B2051D7-A435-52E5-A92E-15BC7DAEFC4E}"/>
          </ac:spMkLst>
        </pc:spChg>
        <pc:spChg chg="add mod">
          <ac:chgData name="McKay, Chris (STFC,RAL,ISIS)" userId="f874febc-4f88-4582-bbaf-790db61652b2" providerId="ADAL" clId="{4BAFAE8B-C763-493E-B356-473711317FB7}" dt="2026-04-09T21:38:51.173" v="28439" actId="1076"/>
          <ac:spMkLst>
            <pc:docMk/>
            <pc:sldMk cId="3667909048" sldId="450"/>
            <ac:spMk id="13" creationId="{7F793088-160C-E94E-5AEC-321F3C607064}"/>
          </ac:spMkLst>
        </pc:spChg>
        <pc:spChg chg="add mod ord">
          <ac:chgData name="McKay, Chris (STFC,RAL,ISIS)" userId="f874febc-4f88-4582-bbaf-790db61652b2" providerId="ADAL" clId="{4BAFAE8B-C763-493E-B356-473711317FB7}" dt="2026-04-10T21:20:29.301" v="29714" actId="1076"/>
          <ac:spMkLst>
            <pc:docMk/>
            <pc:sldMk cId="3667909048" sldId="450"/>
            <ac:spMk id="14" creationId="{C603D2D2-CF78-1C5F-D241-4E1458E84D37}"/>
          </ac:spMkLst>
        </pc:spChg>
        <pc:spChg chg="add mod ord">
          <ac:chgData name="McKay, Chris (STFC,RAL,ISIS)" userId="f874febc-4f88-4582-bbaf-790db61652b2" providerId="ADAL" clId="{4BAFAE8B-C763-493E-B356-473711317FB7}" dt="2026-04-10T21:20:29.301" v="29714" actId="1076"/>
          <ac:spMkLst>
            <pc:docMk/>
            <pc:sldMk cId="3667909048" sldId="450"/>
            <ac:spMk id="15" creationId="{535FC08D-8E2F-09C6-3F42-17FCD0CCCD64}"/>
          </ac:spMkLst>
        </pc:spChg>
        <pc:picChg chg="add mod">
          <ac:chgData name="McKay, Chris (STFC,RAL,ISIS)" userId="f874febc-4f88-4582-bbaf-790db61652b2" providerId="ADAL" clId="{4BAFAE8B-C763-493E-B356-473711317FB7}" dt="2026-04-09T21:38:53.408" v="28440" actId="1076"/>
          <ac:picMkLst>
            <pc:docMk/>
            <pc:sldMk cId="3667909048" sldId="450"/>
            <ac:picMk id="4" creationId="{484AE8A9-B8D8-885D-6811-BF39F462708B}"/>
          </ac:picMkLst>
        </pc:picChg>
        <pc:picChg chg="add mod">
          <ac:chgData name="McKay, Chris (STFC,RAL,ISIS)" userId="f874febc-4f88-4582-bbaf-790db61652b2" providerId="ADAL" clId="{4BAFAE8B-C763-493E-B356-473711317FB7}" dt="2026-04-09T21:26:09.304" v="27888" actId="1076"/>
          <ac:picMkLst>
            <pc:docMk/>
            <pc:sldMk cId="3667909048" sldId="450"/>
            <ac:picMk id="11" creationId="{2EAC1F2F-CA61-6993-9FCB-CC9DC825BCF8}"/>
          </ac:picMkLst>
        </pc:picChg>
      </pc:sldChg>
      <pc:sldChg chg="addSp delSp modSp new mod">
        <pc:chgData name="McKay, Chris (STFC,RAL,ISIS)" userId="f874febc-4f88-4582-bbaf-790db61652b2" providerId="ADAL" clId="{4BAFAE8B-C763-493E-B356-473711317FB7}" dt="2026-04-10T22:06:59.882" v="31215" actId="478"/>
        <pc:sldMkLst>
          <pc:docMk/>
          <pc:sldMk cId="608141538" sldId="451"/>
        </pc:sldMkLst>
        <pc:spChg chg="add mod">
          <ac:chgData name="McKay, Chris (STFC,RAL,ISIS)" userId="f874febc-4f88-4582-bbaf-790db61652b2" providerId="ADAL" clId="{4BAFAE8B-C763-493E-B356-473711317FB7}" dt="2026-04-09T14:09:19.429" v="22162" actId="20577"/>
          <ac:spMkLst>
            <pc:docMk/>
            <pc:sldMk cId="608141538" sldId="451"/>
            <ac:spMk id="2" creationId="{80BB9375-6A97-22CB-9A54-C9D7F0D2BB53}"/>
          </ac:spMkLst>
        </pc:spChg>
        <pc:spChg chg="add mod ord">
          <ac:chgData name="McKay, Chris (STFC,RAL,ISIS)" userId="f874febc-4f88-4582-bbaf-790db61652b2" providerId="ADAL" clId="{4BAFAE8B-C763-493E-B356-473711317FB7}" dt="2026-04-10T22:06:47.702" v="31214" actId="2085"/>
          <ac:spMkLst>
            <pc:docMk/>
            <pc:sldMk cId="608141538" sldId="451"/>
            <ac:spMk id="4" creationId="{7529F020-BB87-6A7A-EB71-40824EB8F79E}"/>
          </ac:spMkLst>
        </pc:spChg>
        <pc:spChg chg="add mod">
          <ac:chgData name="McKay, Chris (STFC,RAL,ISIS)" userId="f874febc-4f88-4582-bbaf-790db61652b2" providerId="ADAL" clId="{4BAFAE8B-C763-493E-B356-473711317FB7}" dt="2026-04-09T11:33:42.517" v="20279" actId="1076"/>
          <ac:spMkLst>
            <pc:docMk/>
            <pc:sldMk cId="608141538" sldId="451"/>
            <ac:spMk id="27" creationId="{62CA3E9E-11A5-84E9-7257-5A22F11F6A3E}"/>
          </ac:spMkLst>
        </pc:spChg>
        <pc:spChg chg="add mod">
          <ac:chgData name="McKay, Chris (STFC,RAL,ISIS)" userId="f874febc-4f88-4582-bbaf-790db61652b2" providerId="ADAL" clId="{4BAFAE8B-C763-493E-B356-473711317FB7}" dt="2026-04-09T11:40:59.136" v="20833" actId="1076"/>
          <ac:spMkLst>
            <pc:docMk/>
            <pc:sldMk cId="608141538" sldId="451"/>
            <ac:spMk id="28" creationId="{CC0BE591-6725-15CE-A78E-2D499769453C}"/>
          </ac:spMkLst>
        </pc:spChg>
        <pc:spChg chg="add mod">
          <ac:chgData name="McKay, Chris (STFC,RAL,ISIS)" userId="f874febc-4f88-4582-bbaf-790db61652b2" providerId="ADAL" clId="{4BAFAE8B-C763-493E-B356-473711317FB7}" dt="2026-04-09T11:33:42.517" v="20279" actId="1076"/>
          <ac:spMkLst>
            <pc:docMk/>
            <pc:sldMk cId="608141538" sldId="451"/>
            <ac:spMk id="29" creationId="{8A46F3D4-34C3-466C-0E86-3B5FCC141491}"/>
          </ac:spMkLst>
        </pc:spChg>
        <pc:spChg chg="add mod">
          <ac:chgData name="McKay, Chris (STFC,RAL,ISIS)" userId="f874febc-4f88-4582-bbaf-790db61652b2" providerId="ADAL" clId="{4BAFAE8B-C763-493E-B356-473711317FB7}" dt="2026-04-09T11:33:42.517" v="20279" actId="1076"/>
          <ac:spMkLst>
            <pc:docMk/>
            <pc:sldMk cId="608141538" sldId="451"/>
            <ac:spMk id="34" creationId="{4A2BE0E8-CCA6-43F6-A722-4C81AFB7D97C}"/>
          </ac:spMkLst>
        </pc:spChg>
        <pc:spChg chg="add mod">
          <ac:chgData name="McKay, Chris (STFC,RAL,ISIS)" userId="f874febc-4f88-4582-bbaf-790db61652b2" providerId="ADAL" clId="{4BAFAE8B-C763-493E-B356-473711317FB7}" dt="2026-04-09T11:33:42.517" v="20279" actId="1076"/>
          <ac:spMkLst>
            <pc:docMk/>
            <pc:sldMk cId="608141538" sldId="451"/>
            <ac:spMk id="38" creationId="{C8511E33-AC5B-516A-6B0F-CE2E768E596C}"/>
          </ac:spMkLst>
        </pc:spChg>
        <pc:spChg chg="add mod">
          <ac:chgData name="McKay, Chris (STFC,RAL,ISIS)" userId="f874febc-4f88-4582-bbaf-790db61652b2" providerId="ADAL" clId="{4BAFAE8B-C763-493E-B356-473711317FB7}" dt="2026-04-09T11:35:30.153" v="20341" actId="20577"/>
          <ac:spMkLst>
            <pc:docMk/>
            <pc:sldMk cId="608141538" sldId="451"/>
            <ac:spMk id="40" creationId="{B192104F-AC91-1646-1BB3-779F38789EBC}"/>
          </ac:spMkLst>
        </pc:spChg>
        <pc:spChg chg="add mod">
          <ac:chgData name="McKay, Chris (STFC,RAL,ISIS)" userId="f874febc-4f88-4582-bbaf-790db61652b2" providerId="ADAL" clId="{4BAFAE8B-C763-493E-B356-473711317FB7}" dt="2026-04-09T11:34:39.907" v="20310" actId="1076"/>
          <ac:spMkLst>
            <pc:docMk/>
            <pc:sldMk cId="608141538" sldId="451"/>
            <ac:spMk id="59" creationId="{C0B71C4E-28CA-1A2A-AB80-0B4F2EAAD603}"/>
          </ac:spMkLst>
        </pc:spChg>
        <pc:spChg chg="add mod">
          <ac:chgData name="McKay, Chris (STFC,RAL,ISIS)" userId="f874febc-4f88-4582-bbaf-790db61652b2" providerId="ADAL" clId="{4BAFAE8B-C763-493E-B356-473711317FB7}" dt="2026-04-10T21:45:12.713" v="30554" actId="20577"/>
          <ac:spMkLst>
            <pc:docMk/>
            <pc:sldMk cId="608141538" sldId="451"/>
            <ac:spMk id="92" creationId="{2632D8BC-6520-8F34-342B-5F3A8DF2902A}"/>
          </ac:spMkLst>
        </pc:spChg>
        <pc:picChg chg="add mod">
          <ac:chgData name="McKay, Chris (STFC,RAL,ISIS)" userId="f874febc-4f88-4582-bbaf-790db61652b2" providerId="ADAL" clId="{4BAFAE8B-C763-493E-B356-473711317FB7}" dt="2026-04-09T11:23:04.532" v="20242" actId="1076"/>
          <ac:picMkLst>
            <pc:docMk/>
            <pc:sldMk cId="608141538" sldId="451"/>
            <ac:picMk id="3" creationId="{B94E80E9-A144-A3AF-830A-D4326ECC6329}"/>
          </ac:picMkLst>
        </pc:picChg>
        <pc:picChg chg="add mod">
          <ac:chgData name="McKay, Chris (STFC,RAL,ISIS)" userId="f874febc-4f88-4582-bbaf-790db61652b2" providerId="ADAL" clId="{4BAFAE8B-C763-493E-B356-473711317FB7}" dt="2026-04-09T11:33:42.517" v="20279" actId="1076"/>
          <ac:picMkLst>
            <pc:docMk/>
            <pc:sldMk cId="608141538" sldId="451"/>
            <ac:picMk id="5" creationId="{5EF207A0-790A-46EA-4D77-E99D90F5A38F}"/>
          </ac:picMkLst>
        </pc:picChg>
        <pc:picChg chg="add mod">
          <ac:chgData name="McKay, Chris (STFC,RAL,ISIS)" userId="f874febc-4f88-4582-bbaf-790db61652b2" providerId="ADAL" clId="{4BAFAE8B-C763-493E-B356-473711317FB7}" dt="2026-04-09T11:23:04.532" v="20242" actId="1076"/>
          <ac:picMkLst>
            <pc:docMk/>
            <pc:sldMk cId="608141538" sldId="451"/>
            <ac:picMk id="8" creationId="{33F0A94B-D087-3B9B-2CC5-D70E28DF6D21}"/>
          </ac:picMkLst>
        </pc:picChg>
        <pc:picChg chg="add mod">
          <ac:chgData name="McKay, Chris (STFC,RAL,ISIS)" userId="f874febc-4f88-4582-bbaf-790db61652b2" providerId="ADAL" clId="{4BAFAE8B-C763-493E-B356-473711317FB7}" dt="2026-04-09T11:33:42.517" v="20279" actId="1076"/>
          <ac:picMkLst>
            <pc:docMk/>
            <pc:sldMk cId="608141538" sldId="451"/>
            <ac:picMk id="26" creationId="{18D34880-B00F-D9A0-77A8-D48CB5EB8DF9}"/>
          </ac:picMkLst>
        </pc:picChg>
        <pc:picChg chg="add mod">
          <ac:chgData name="McKay, Chris (STFC,RAL,ISIS)" userId="f874febc-4f88-4582-bbaf-790db61652b2" providerId="ADAL" clId="{4BAFAE8B-C763-493E-B356-473711317FB7}" dt="2026-04-09T11:23:04.532" v="20242" actId="1076"/>
          <ac:picMkLst>
            <pc:docMk/>
            <pc:sldMk cId="608141538" sldId="451"/>
            <ac:picMk id="37" creationId="{4F9B4D4A-BCD3-5B24-888F-FD1F1C70A3C9}"/>
          </ac:picMkLst>
        </pc:picChg>
        <pc:picChg chg="add mod">
          <ac:chgData name="McKay, Chris (STFC,RAL,ISIS)" userId="f874febc-4f88-4582-bbaf-790db61652b2" providerId="ADAL" clId="{4BAFAE8B-C763-493E-B356-473711317FB7}" dt="2026-04-09T11:34:39.907" v="20310" actId="1076"/>
          <ac:picMkLst>
            <pc:docMk/>
            <pc:sldMk cId="608141538" sldId="451"/>
            <ac:picMk id="64" creationId="{6A8A60F9-2B93-F2B6-C2B7-D3943E608B3C}"/>
          </ac:picMkLst>
        </pc:picChg>
        <pc:cxnChg chg="add mod">
          <ac:chgData name="McKay, Chris (STFC,RAL,ISIS)" userId="f874febc-4f88-4582-bbaf-790db61652b2" providerId="ADAL" clId="{4BAFAE8B-C763-493E-B356-473711317FB7}" dt="2026-04-09T11:33:57.249" v="20281" actId="1076"/>
          <ac:cxnSpMkLst>
            <pc:docMk/>
            <pc:sldMk cId="608141538" sldId="451"/>
            <ac:cxnSpMk id="18" creationId="{4BAC19A5-5F7D-9FCB-AEFA-AA845509421F}"/>
          </ac:cxnSpMkLst>
        </pc:cxnChg>
        <pc:cxnChg chg="add mod">
          <ac:chgData name="McKay, Chris (STFC,RAL,ISIS)" userId="f874febc-4f88-4582-bbaf-790db61652b2" providerId="ADAL" clId="{4BAFAE8B-C763-493E-B356-473711317FB7}" dt="2026-04-09T11:23:04.532" v="20242" actId="1076"/>
          <ac:cxnSpMkLst>
            <pc:docMk/>
            <pc:sldMk cId="608141538" sldId="451"/>
            <ac:cxnSpMk id="19" creationId="{B9F9D738-A6DB-3133-9CEF-E54D5F44E562}"/>
          </ac:cxnSpMkLst>
        </pc:cxnChg>
        <pc:cxnChg chg="add mod">
          <ac:chgData name="McKay, Chris (STFC,RAL,ISIS)" userId="f874febc-4f88-4582-bbaf-790db61652b2" providerId="ADAL" clId="{4BAFAE8B-C763-493E-B356-473711317FB7}" dt="2026-04-09T11:23:04.532" v="20242" actId="1076"/>
          <ac:cxnSpMkLst>
            <pc:docMk/>
            <pc:sldMk cId="608141538" sldId="451"/>
            <ac:cxnSpMk id="21" creationId="{3E397302-B833-B19E-66F9-38B0F8793B6E}"/>
          </ac:cxnSpMkLst>
        </pc:cxnChg>
        <pc:cxnChg chg="add mod">
          <ac:chgData name="McKay, Chris (STFC,RAL,ISIS)" userId="f874febc-4f88-4582-bbaf-790db61652b2" providerId="ADAL" clId="{4BAFAE8B-C763-493E-B356-473711317FB7}" dt="2026-04-09T11:33:07.253" v="20267" actId="14100"/>
          <ac:cxnSpMkLst>
            <pc:docMk/>
            <pc:sldMk cId="608141538" sldId="451"/>
            <ac:cxnSpMk id="31" creationId="{AA600878-9979-9B58-F658-85132CDB2839}"/>
          </ac:cxnSpMkLst>
        </pc:cxnChg>
        <pc:cxnChg chg="add mod">
          <ac:chgData name="McKay, Chris (STFC,RAL,ISIS)" userId="f874febc-4f88-4582-bbaf-790db61652b2" providerId="ADAL" clId="{4BAFAE8B-C763-493E-B356-473711317FB7}" dt="2026-04-09T10:46:10.343" v="20053" actId="1076"/>
          <ac:cxnSpMkLst>
            <pc:docMk/>
            <pc:sldMk cId="608141538" sldId="451"/>
            <ac:cxnSpMk id="39" creationId="{94F5F587-27B5-4FC3-01C8-3B2383DA11C3}"/>
          </ac:cxnSpMkLst>
        </pc:cxnChg>
        <pc:cxnChg chg="add mod">
          <ac:chgData name="McKay, Chris (STFC,RAL,ISIS)" userId="f874febc-4f88-4582-bbaf-790db61652b2" providerId="ADAL" clId="{4BAFAE8B-C763-493E-B356-473711317FB7}" dt="2026-04-09T11:34:39.907" v="20310" actId="1076"/>
          <ac:cxnSpMkLst>
            <pc:docMk/>
            <pc:sldMk cId="608141538" sldId="451"/>
            <ac:cxnSpMk id="41" creationId="{147DBBF9-29E3-4932-DD47-7435828949FD}"/>
          </ac:cxnSpMkLst>
        </pc:cxnChg>
        <pc:cxnChg chg="add mod">
          <ac:chgData name="McKay, Chris (STFC,RAL,ISIS)" userId="f874febc-4f88-4582-bbaf-790db61652b2" providerId="ADAL" clId="{4BAFAE8B-C763-493E-B356-473711317FB7}" dt="2026-04-09T11:34:51.511" v="20312" actId="14100"/>
          <ac:cxnSpMkLst>
            <pc:docMk/>
            <pc:sldMk cId="608141538" sldId="451"/>
            <ac:cxnSpMk id="56" creationId="{DA4DB188-719E-1B69-0F19-253F0468652E}"/>
          </ac:cxnSpMkLst>
        </pc:cxnChg>
      </pc:sldChg>
      <pc:sldChg chg="addSp delSp modSp new mod ord">
        <pc:chgData name="McKay, Chris (STFC,RAL,ISIS)" userId="f874febc-4f88-4582-bbaf-790db61652b2" providerId="ADAL" clId="{4BAFAE8B-C763-493E-B356-473711317FB7}" dt="2026-04-13T19:17:11.127" v="33753" actId="27918"/>
        <pc:sldMkLst>
          <pc:docMk/>
          <pc:sldMk cId="3788982971" sldId="453"/>
        </pc:sldMkLst>
        <pc:spChg chg="add mod">
          <ac:chgData name="McKay, Chris (STFC,RAL,ISIS)" userId="f874febc-4f88-4582-bbaf-790db61652b2" providerId="ADAL" clId="{4BAFAE8B-C763-493E-B356-473711317FB7}" dt="2026-04-13T18:51:33.163" v="33537" actId="20577"/>
          <ac:spMkLst>
            <pc:docMk/>
            <pc:sldMk cId="3788982971" sldId="453"/>
            <ac:spMk id="2" creationId="{B8877ACC-715B-A930-5FB5-56CCBC494367}"/>
          </ac:spMkLst>
        </pc:spChg>
        <pc:spChg chg="add del mod ord">
          <ac:chgData name="McKay, Chris (STFC,RAL,ISIS)" userId="f874febc-4f88-4582-bbaf-790db61652b2" providerId="ADAL" clId="{4BAFAE8B-C763-493E-B356-473711317FB7}" dt="2026-04-10T22:07:43.126" v="31224" actId="14100"/>
          <ac:spMkLst>
            <pc:docMk/>
            <pc:sldMk cId="3788982971" sldId="453"/>
            <ac:spMk id="3" creationId="{E42116D8-79AC-6F36-FCD9-8C8059240F58}"/>
          </ac:spMkLst>
        </pc:spChg>
        <pc:spChg chg="add del mod">
          <ac:chgData name="McKay, Chris (STFC,RAL,ISIS)" userId="f874febc-4f88-4582-bbaf-790db61652b2" providerId="ADAL" clId="{4BAFAE8B-C763-493E-B356-473711317FB7}" dt="2026-04-10T22:02:58.891" v="31163"/>
          <ac:spMkLst>
            <pc:docMk/>
            <pc:sldMk cId="3788982971" sldId="453"/>
            <ac:spMk id="7" creationId="{74CD4078-6477-8312-EFA9-8C42B72BE33A}"/>
          </ac:spMkLst>
        </pc:spChg>
        <pc:spChg chg="add mod">
          <ac:chgData name="McKay, Chris (STFC,RAL,ISIS)" userId="f874febc-4f88-4582-bbaf-790db61652b2" providerId="ADAL" clId="{4BAFAE8B-C763-493E-B356-473711317FB7}" dt="2026-04-10T22:03:21.126" v="31167" actId="1076"/>
          <ac:spMkLst>
            <pc:docMk/>
            <pc:sldMk cId="3788982971" sldId="453"/>
            <ac:spMk id="8" creationId="{DB9886B1-4FA2-5351-EDE4-C657E5469CB3}"/>
          </ac:spMkLst>
        </pc:spChg>
        <pc:spChg chg="add mod">
          <ac:chgData name="McKay, Chris (STFC,RAL,ISIS)" userId="f874febc-4f88-4582-bbaf-790db61652b2" providerId="ADAL" clId="{4BAFAE8B-C763-493E-B356-473711317FB7}" dt="2026-04-10T22:07:48.481" v="31225" actId="14100"/>
          <ac:spMkLst>
            <pc:docMk/>
            <pc:sldMk cId="3788982971" sldId="453"/>
            <ac:spMk id="9" creationId="{3F9BB335-1821-7F0D-A2A3-CB0E083725C3}"/>
          </ac:spMkLst>
        </pc:spChg>
        <pc:spChg chg="add mod">
          <ac:chgData name="McKay, Chris (STFC,RAL,ISIS)" userId="f874febc-4f88-4582-bbaf-790db61652b2" providerId="ADAL" clId="{4BAFAE8B-C763-493E-B356-473711317FB7}" dt="2026-04-10T22:09:17.045" v="31322" actId="114"/>
          <ac:spMkLst>
            <pc:docMk/>
            <pc:sldMk cId="3788982971" sldId="453"/>
            <ac:spMk id="46" creationId="{C39C6BA0-B973-D58A-5252-E79AEACD2C23}"/>
          </ac:spMkLst>
        </pc:spChg>
        <pc:graphicFrameChg chg="add mod">
          <ac:chgData name="McKay, Chris (STFC,RAL,ISIS)" userId="f874febc-4f88-4582-bbaf-790db61652b2" providerId="ADAL" clId="{4BAFAE8B-C763-493E-B356-473711317FB7}" dt="2026-04-10T22:03:21.126" v="31167" actId="1076"/>
          <ac:graphicFrameMkLst>
            <pc:docMk/>
            <pc:sldMk cId="3788982971" sldId="453"/>
            <ac:graphicFrameMk id="5" creationId="{97DED913-0147-2208-2D09-DFBDA3C73989}"/>
          </ac:graphicFrameMkLst>
        </pc:graphicFrameChg>
        <pc:graphicFrameChg chg="add mod">
          <ac:chgData name="McKay, Chris (STFC,RAL,ISIS)" userId="f874febc-4f88-4582-bbaf-790db61652b2" providerId="ADAL" clId="{4BAFAE8B-C763-493E-B356-473711317FB7}" dt="2026-04-10T22:03:21.126" v="31167" actId="1076"/>
          <ac:graphicFrameMkLst>
            <pc:docMk/>
            <pc:sldMk cId="3788982971" sldId="453"/>
            <ac:graphicFrameMk id="6" creationId="{4B8B1DAF-B3E8-A925-ACE2-07F5872BAAB7}"/>
          </ac:graphicFrameMkLst>
        </pc:graphicFrameChg>
        <pc:picChg chg="add mod">
          <ac:chgData name="McKay, Chris (STFC,RAL,ISIS)" userId="f874febc-4f88-4582-bbaf-790db61652b2" providerId="ADAL" clId="{4BAFAE8B-C763-493E-B356-473711317FB7}" dt="2026-04-10T22:08:21.839" v="31230" actId="1076"/>
          <ac:picMkLst>
            <pc:docMk/>
            <pc:sldMk cId="3788982971" sldId="453"/>
            <ac:picMk id="4" creationId="{15D0E10D-C101-16EB-2997-6FDBA4A170F8}"/>
          </ac:picMkLst>
        </pc:picChg>
      </pc:sldChg>
      <pc:sldChg chg="addSp delSp modSp new mod ord">
        <pc:chgData name="McKay, Chris (STFC,RAL,ISIS)" userId="f874febc-4f88-4582-bbaf-790db61652b2" providerId="ADAL" clId="{4BAFAE8B-C763-493E-B356-473711317FB7}" dt="2026-04-13T19:12:44.621" v="33708" actId="20577"/>
        <pc:sldMkLst>
          <pc:docMk/>
          <pc:sldMk cId="2734559166" sldId="458"/>
        </pc:sldMkLst>
        <pc:spChg chg="add mod">
          <ac:chgData name="McKay, Chris (STFC,RAL,ISIS)" userId="f874febc-4f88-4582-bbaf-790db61652b2" providerId="ADAL" clId="{4BAFAE8B-C763-493E-B356-473711317FB7}" dt="2026-04-13T19:12:44.621" v="33708" actId="20577"/>
          <ac:spMkLst>
            <pc:docMk/>
            <pc:sldMk cId="2734559166" sldId="458"/>
            <ac:spMk id="2" creationId="{EE74C8B8-901E-11A8-69D0-73FB76D8898B}"/>
          </ac:spMkLst>
        </pc:spChg>
        <pc:spChg chg="add mod">
          <ac:chgData name="McKay, Chris (STFC,RAL,ISIS)" userId="f874febc-4f88-4582-bbaf-790db61652b2" providerId="ADAL" clId="{4BAFAE8B-C763-493E-B356-473711317FB7}" dt="2026-04-13T11:16:20.295" v="33232" actId="313"/>
          <ac:spMkLst>
            <pc:docMk/>
            <pc:sldMk cId="2734559166" sldId="458"/>
            <ac:spMk id="4" creationId="{41CBBB33-BBFF-DF5E-AA2D-4F3C10A3856E}"/>
          </ac:spMkLst>
        </pc:spChg>
        <pc:spChg chg="add mod">
          <ac:chgData name="McKay, Chris (STFC,RAL,ISIS)" userId="f874febc-4f88-4582-bbaf-790db61652b2" providerId="ADAL" clId="{4BAFAE8B-C763-493E-B356-473711317FB7}" dt="2026-04-09T20:22:53.347" v="25799" actId="1076"/>
          <ac:spMkLst>
            <pc:docMk/>
            <pc:sldMk cId="2734559166" sldId="458"/>
            <ac:spMk id="12" creationId="{CF947CE0-040E-3448-EE9D-50CF1ACE21CF}"/>
          </ac:spMkLst>
        </pc:spChg>
        <pc:spChg chg="add mod">
          <ac:chgData name="McKay, Chris (STFC,RAL,ISIS)" userId="f874febc-4f88-4582-bbaf-790db61652b2" providerId="ADAL" clId="{4BAFAE8B-C763-493E-B356-473711317FB7}" dt="2026-04-09T20:23:32.552" v="25879" actId="1076"/>
          <ac:spMkLst>
            <pc:docMk/>
            <pc:sldMk cId="2734559166" sldId="458"/>
            <ac:spMk id="13" creationId="{09DB8BE1-A070-C58D-9B61-04F2517E1A05}"/>
          </ac:spMkLst>
        </pc:spChg>
        <pc:spChg chg="add mod">
          <ac:chgData name="McKay, Chris (STFC,RAL,ISIS)" userId="f874febc-4f88-4582-bbaf-790db61652b2" providerId="ADAL" clId="{4BAFAE8B-C763-493E-B356-473711317FB7}" dt="2026-04-09T20:24:53.211" v="25949" actId="14100"/>
          <ac:spMkLst>
            <pc:docMk/>
            <pc:sldMk cId="2734559166" sldId="458"/>
            <ac:spMk id="14" creationId="{DF0D8005-21DF-FB78-BC6C-6D20CA376BA9}"/>
          </ac:spMkLst>
        </pc:spChg>
        <pc:spChg chg="add mod ord">
          <ac:chgData name="McKay, Chris (STFC,RAL,ISIS)" userId="f874febc-4f88-4582-bbaf-790db61652b2" providerId="ADAL" clId="{4BAFAE8B-C763-493E-B356-473711317FB7}" dt="2026-04-09T20:25:29.556" v="25969" actId="167"/>
          <ac:spMkLst>
            <pc:docMk/>
            <pc:sldMk cId="2734559166" sldId="458"/>
            <ac:spMk id="15" creationId="{24A700ED-F32A-DC93-BAA1-6F15CCA83125}"/>
          </ac:spMkLst>
        </pc:spChg>
        <pc:graphicFrameChg chg="add mod">
          <ac:chgData name="McKay, Chris (STFC,RAL,ISIS)" userId="f874febc-4f88-4582-bbaf-790db61652b2" providerId="ADAL" clId="{4BAFAE8B-C763-493E-B356-473711317FB7}" dt="2026-04-09T20:23:35.612" v="25882" actId="1076"/>
          <ac:graphicFrameMkLst>
            <pc:docMk/>
            <pc:sldMk cId="2734559166" sldId="458"/>
            <ac:graphicFrameMk id="3" creationId="{3583D80A-CD00-E57D-3D56-5FCA032D6B22}"/>
          </ac:graphicFrameMkLst>
        </pc:graphicFrameChg>
        <pc:picChg chg="add mod">
          <ac:chgData name="McKay, Chris (STFC,RAL,ISIS)" userId="f874febc-4f88-4582-bbaf-790db61652b2" providerId="ADAL" clId="{4BAFAE8B-C763-493E-B356-473711317FB7}" dt="2026-04-09T20:22:18.166" v="25740" actId="1076"/>
          <ac:picMkLst>
            <pc:docMk/>
            <pc:sldMk cId="2734559166" sldId="458"/>
            <ac:picMk id="11" creationId="{19F283B3-4B4E-3324-9811-92A5830680A1}"/>
          </ac:picMkLst>
        </pc:picChg>
      </pc:sldChg>
      <pc:sldChg chg="addSp delSp modSp new mod">
        <pc:chgData name="McKay, Chris (STFC,RAL,ISIS)" userId="f874febc-4f88-4582-bbaf-790db61652b2" providerId="ADAL" clId="{4BAFAE8B-C763-493E-B356-473711317FB7}" dt="2026-04-13T19:14:55.575" v="33751" actId="313"/>
        <pc:sldMkLst>
          <pc:docMk/>
          <pc:sldMk cId="1932818647" sldId="459"/>
        </pc:sldMkLst>
        <pc:spChg chg="add mod">
          <ac:chgData name="McKay, Chris (STFC,RAL,ISIS)" userId="f874febc-4f88-4582-bbaf-790db61652b2" providerId="ADAL" clId="{4BAFAE8B-C763-493E-B356-473711317FB7}" dt="2026-04-09T20:29:14.997" v="26028" actId="313"/>
          <ac:spMkLst>
            <pc:docMk/>
            <pc:sldMk cId="1932818647" sldId="459"/>
            <ac:spMk id="2" creationId="{B70D1077-E98A-72DA-2AC0-2F4835550CEA}"/>
          </ac:spMkLst>
        </pc:spChg>
        <pc:spChg chg="add mod ord">
          <ac:chgData name="McKay, Chris (STFC,RAL,ISIS)" userId="f874febc-4f88-4582-bbaf-790db61652b2" providerId="ADAL" clId="{4BAFAE8B-C763-493E-B356-473711317FB7}" dt="2026-04-12T19:27:23.068" v="32834" actId="208"/>
          <ac:spMkLst>
            <pc:docMk/>
            <pc:sldMk cId="1932818647" sldId="459"/>
            <ac:spMk id="3" creationId="{862187A3-4943-2887-105C-970294A815F4}"/>
          </ac:spMkLst>
        </pc:spChg>
        <pc:spChg chg="add mod">
          <ac:chgData name="McKay, Chris (STFC,RAL,ISIS)" userId="f874febc-4f88-4582-bbaf-790db61652b2" providerId="ADAL" clId="{4BAFAE8B-C763-493E-B356-473711317FB7}" dt="2026-04-13T19:14:55.575" v="33751" actId="313"/>
          <ac:spMkLst>
            <pc:docMk/>
            <pc:sldMk cId="1932818647" sldId="459"/>
            <ac:spMk id="8" creationId="{DBFCEE12-B3BA-8CB1-37C5-F99C24B06A6B}"/>
          </ac:spMkLst>
        </pc:spChg>
        <pc:spChg chg="add mod ord">
          <ac:chgData name="McKay, Chris (STFC,RAL,ISIS)" userId="f874febc-4f88-4582-bbaf-790db61652b2" providerId="ADAL" clId="{4BAFAE8B-C763-493E-B356-473711317FB7}" dt="2026-04-09T21:13:04.485" v="27729" actId="167"/>
          <ac:spMkLst>
            <pc:docMk/>
            <pc:sldMk cId="1932818647" sldId="459"/>
            <ac:spMk id="9" creationId="{948230BA-14FC-4ECE-F6E6-7BD7843D5209}"/>
          </ac:spMkLst>
        </pc:spChg>
        <pc:spChg chg="add mod">
          <ac:chgData name="McKay, Chris (STFC,RAL,ISIS)" userId="f874febc-4f88-4582-bbaf-790db61652b2" providerId="ADAL" clId="{4BAFAE8B-C763-493E-B356-473711317FB7}" dt="2026-04-10T22:17:35.251" v="31662" actId="164"/>
          <ac:spMkLst>
            <pc:docMk/>
            <pc:sldMk cId="1932818647" sldId="459"/>
            <ac:spMk id="21" creationId="{9F324AE3-5B68-32D3-4A72-1E36A52034B5}"/>
          </ac:spMkLst>
        </pc:spChg>
        <pc:spChg chg="add mod">
          <ac:chgData name="McKay, Chris (STFC,RAL,ISIS)" userId="f874febc-4f88-4582-bbaf-790db61652b2" providerId="ADAL" clId="{4BAFAE8B-C763-493E-B356-473711317FB7}" dt="2026-04-10T22:17:35.251" v="31662" actId="164"/>
          <ac:spMkLst>
            <pc:docMk/>
            <pc:sldMk cId="1932818647" sldId="459"/>
            <ac:spMk id="23" creationId="{5E24603C-5D5C-BC37-9CB4-D0CE840C7903}"/>
          </ac:spMkLst>
        </pc:spChg>
        <pc:grpChg chg="add mod">
          <ac:chgData name="McKay, Chris (STFC,RAL,ISIS)" userId="f874febc-4f88-4582-bbaf-790db61652b2" providerId="ADAL" clId="{4BAFAE8B-C763-493E-B356-473711317FB7}" dt="2026-04-10T22:17:46.230" v="31666" actId="14100"/>
          <ac:grpSpMkLst>
            <pc:docMk/>
            <pc:sldMk cId="1932818647" sldId="459"/>
            <ac:grpSpMk id="24" creationId="{5006D633-35B5-8EB4-7E9B-1F79DAC4F819}"/>
          </ac:grpSpMkLst>
        </pc:grpChg>
        <pc:picChg chg="add mod">
          <ac:chgData name="McKay, Chris (STFC,RAL,ISIS)" userId="f874febc-4f88-4582-bbaf-790db61652b2" providerId="ADAL" clId="{4BAFAE8B-C763-493E-B356-473711317FB7}" dt="2026-04-10T22:17:35.251" v="31662" actId="164"/>
          <ac:picMkLst>
            <pc:docMk/>
            <pc:sldMk cId="1932818647" sldId="459"/>
            <ac:picMk id="18" creationId="{93EC9827-DA3F-BF48-DD1D-2170605C2803}"/>
          </ac:picMkLst>
        </pc:picChg>
        <pc:picChg chg="add mod">
          <ac:chgData name="McKay, Chris (STFC,RAL,ISIS)" userId="f874febc-4f88-4582-bbaf-790db61652b2" providerId="ADAL" clId="{4BAFAE8B-C763-493E-B356-473711317FB7}" dt="2026-04-10T22:17:35.251" v="31662" actId="164"/>
          <ac:picMkLst>
            <pc:docMk/>
            <pc:sldMk cId="1932818647" sldId="459"/>
            <ac:picMk id="19" creationId="{ED48478E-7710-DEB0-DD21-0287E0E18EA5}"/>
          </ac:picMkLst>
        </pc:picChg>
        <pc:picChg chg="add mod">
          <ac:chgData name="McKay, Chris (STFC,RAL,ISIS)" userId="f874febc-4f88-4582-bbaf-790db61652b2" providerId="ADAL" clId="{4BAFAE8B-C763-493E-B356-473711317FB7}" dt="2026-04-10T22:17:35.251" v="31662" actId="164"/>
          <ac:picMkLst>
            <pc:docMk/>
            <pc:sldMk cId="1932818647" sldId="459"/>
            <ac:picMk id="20" creationId="{7D714B24-8934-43AA-9E12-9303572A5DF5}"/>
          </ac:picMkLst>
        </pc:picChg>
      </pc:sldChg>
      <pc:sldChg chg="addSp delSp modSp new mod">
        <pc:chgData name="McKay, Chris (STFC,RAL,ISIS)" userId="f874febc-4f88-4582-bbaf-790db61652b2" providerId="ADAL" clId="{4BAFAE8B-C763-493E-B356-473711317FB7}" dt="2026-04-13T18:48:14.693" v="33461" actId="20577"/>
        <pc:sldMkLst>
          <pc:docMk/>
          <pc:sldMk cId="1070187536" sldId="460"/>
        </pc:sldMkLst>
        <pc:spChg chg="add mod">
          <ac:chgData name="McKay, Chris (STFC,RAL,ISIS)" userId="f874febc-4f88-4582-bbaf-790db61652b2" providerId="ADAL" clId="{4BAFAE8B-C763-493E-B356-473711317FB7}" dt="2026-04-13T18:47:40.268" v="33450" actId="1076"/>
          <ac:spMkLst>
            <pc:docMk/>
            <pc:sldMk cId="1070187536" sldId="460"/>
            <ac:spMk id="4" creationId="{DE9ED0BC-7AC6-1A26-3C6C-C2B2207CFAEC}"/>
          </ac:spMkLst>
        </pc:spChg>
        <pc:spChg chg="add mod">
          <ac:chgData name="McKay, Chris (STFC,RAL,ISIS)" userId="f874febc-4f88-4582-bbaf-790db61652b2" providerId="ADAL" clId="{4BAFAE8B-C763-493E-B356-473711317FB7}" dt="2026-04-13T18:48:14.693" v="33461" actId="20577"/>
          <ac:spMkLst>
            <pc:docMk/>
            <pc:sldMk cId="1070187536" sldId="460"/>
            <ac:spMk id="5" creationId="{60C89301-7BBE-C40C-E764-EF7DC9B4B125}"/>
          </ac:spMkLst>
        </pc:spChg>
        <pc:spChg chg="add mod ord">
          <ac:chgData name="McKay, Chris (STFC,RAL,ISIS)" userId="f874febc-4f88-4582-bbaf-790db61652b2" providerId="ADAL" clId="{4BAFAE8B-C763-493E-B356-473711317FB7}" dt="2026-04-13T18:47:45.110" v="33451" actId="207"/>
          <ac:spMkLst>
            <pc:docMk/>
            <pc:sldMk cId="1070187536" sldId="460"/>
            <ac:spMk id="7" creationId="{431DB9AC-541F-C832-352D-6CA9BE25FDAC}"/>
          </ac:spMkLst>
        </pc:spChg>
        <pc:picChg chg="add del mod ord">
          <ac:chgData name="McKay, Chris (STFC,RAL,ISIS)" userId="f874febc-4f88-4582-bbaf-790db61652b2" providerId="ADAL" clId="{4BAFAE8B-C763-493E-B356-473711317FB7}" dt="2026-04-13T18:44:40.013" v="33407" actId="478"/>
          <ac:picMkLst>
            <pc:docMk/>
            <pc:sldMk cId="1070187536" sldId="460"/>
            <ac:picMk id="2" creationId="{C4560636-F32E-FF87-BD6E-957DD249E740}"/>
          </ac:picMkLst>
        </pc:picChg>
        <pc:picChg chg="add del mod modCrop">
          <ac:chgData name="McKay, Chris (STFC,RAL,ISIS)" userId="f874febc-4f88-4582-bbaf-790db61652b2" providerId="ADAL" clId="{4BAFAE8B-C763-493E-B356-473711317FB7}" dt="2026-04-13T18:44:06.329" v="33405" actId="478"/>
          <ac:picMkLst>
            <pc:docMk/>
            <pc:sldMk cId="1070187536" sldId="460"/>
            <ac:picMk id="3" creationId="{485317D1-DD96-5084-76D5-1E052B93B37F}"/>
          </ac:picMkLst>
        </pc:picChg>
        <pc:picChg chg="add mod ord modCrop">
          <ac:chgData name="McKay, Chris (STFC,RAL,ISIS)" userId="f874febc-4f88-4582-bbaf-790db61652b2" providerId="ADAL" clId="{4BAFAE8B-C763-493E-B356-473711317FB7}" dt="2026-04-13T18:47:10.724" v="33441" actId="167"/>
          <ac:picMkLst>
            <pc:docMk/>
            <pc:sldMk cId="1070187536" sldId="460"/>
            <ac:picMk id="6" creationId="{B0553221-98BA-C6B1-48BE-4F6123A3F6FB}"/>
          </ac:picMkLst>
        </pc:picChg>
      </pc:sldChg>
      <pc:sldChg chg="addSp delSp modSp new mod">
        <pc:chgData name="McKay, Chris (STFC,RAL,ISIS)" userId="f874febc-4f88-4582-bbaf-790db61652b2" providerId="ADAL" clId="{4BAFAE8B-C763-493E-B356-473711317FB7}" dt="2026-04-13T18:56:59.911" v="33608" actId="1076"/>
        <pc:sldMkLst>
          <pc:docMk/>
          <pc:sldMk cId="213139158" sldId="461"/>
        </pc:sldMkLst>
        <pc:spChg chg="add mod">
          <ac:chgData name="McKay, Chris (STFC,RAL,ISIS)" userId="f874febc-4f88-4582-bbaf-790db61652b2" providerId="ADAL" clId="{4BAFAE8B-C763-493E-B356-473711317FB7}" dt="2026-04-10T21:09:49.152" v="28631" actId="20577"/>
          <ac:spMkLst>
            <pc:docMk/>
            <pc:sldMk cId="213139158" sldId="461"/>
            <ac:spMk id="3" creationId="{11BE812A-C75E-74CE-A9D7-145DCEC5E9B8}"/>
          </ac:spMkLst>
        </pc:spChg>
        <pc:spChg chg="add mod">
          <ac:chgData name="McKay, Chris (STFC,RAL,ISIS)" userId="f874febc-4f88-4582-bbaf-790db61652b2" providerId="ADAL" clId="{4BAFAE8B-C763-493E-B356-473711317FB7}" dt="2026-04-13T18:56:31.652" v="33598" actId="207"/>
          <ac:spMkLst>
            <pc:docMk/>
            <pc:sldMk cId="213139158" sldId="461"/>
            <ac:spMk id="4" creationId="{3F8A3283-3CF3-2F61-E5F8-2CAFB8B9ACCE}"/>
          </ac:spMkLst>
        </pc:spChg>
        <pc:spChg chg="add mod">
          <ac:chgData name="McKay, Chris (STFC,RAL,ISIS)" userId="f874febc-4f88-4582-bbaf-790db61652b2" providerId="ADAL" clId="{4BAFAE8B-C763-493E-B356-473711317FB7}" dt="2026-04-10T21:31:24.755" v="30090" actId="14100"/>
          <ac:spMkLst>
            <pc:docMk/>
            <pc:sldMk cId="213139158" sldId="461"/>
            <ac:spMk id="5" creationId="{4B8FECBC-D984-220C-4C7B-FAA7ED9CE211}"/>
          </ac:spMkLst>
        </pc:spChg>
        <pc:spChg chg="add mod">
          <ac:chgData name="McKay, Chris (STFC,RAL,ISIS)" userId="f874febc-4f88-4582-bbaf-790db61652b2" providerId="ADAL" clId="{4BAFAE8B-C763-493E-B356-473711317FB7}" dt="2026-04-10T22:10:47.621" v="31383" actId="20577"/>
          <ac:spMkLst>
            <pc:docMk/>
            <pc:sldMk cId="213139158" sldId="461"/>
            <ac:spMk id="8" creationId="{FEA36BC5-46DC-E4CB-C67A-4BCDFB4C45DF}"/>
          </ac:spMkLst>
        </pc:spChg>
        <pc:spChg chg="add mod">
          <ac:chgData name="McKay, Chris (STFC,RAL,ISIS)" userId="f874febc-4f88-4582-bbaf-790db61652b2" providerId="ADAL" clId="{4BAFAE8B-C763-493E-B356-473711317FB7}" dt="2026-04-10T21:30:04.083" v="30073" actId="1076"/>
          <ac:spMkLst>
            <pc:docMk/>
            <pc:sldMk cId="213139158" sldId="461"/>
            <ac:spMk id="9" creationId="{6C83FF94-809E-C785-C3C2-401A6EF791E8}"/>
          </ac:spMkLst>
        </pc:spChg>
        <pc:spChg chg="add mod ord">
          <ac:chgData name="McKay, Chris (STFC,RAL,ISIS)" userId="f874febc-4f88-4582-bbaf-790db61652b2" providerId="ADAL" clId="{4BAFAE8B-C763-493E-B356-473711317FB7}" dt="2026-04-10T21:30:44.098" v="30079" actId="207"/>
          <ac:spMkLst>
            <pc:docMk/>
            <pc:sldMk cId="213139158" sldId="461"/>
            <ac:spMk id="10" creationId="{A55A75FE-5252-1956-4528-EDCDA3F429D2}"/>
          </ac:spMkLst>
        </pc:spChg>
        <pc:spChg chg="add mod">
          <ac:chgData name="McKay, Chris (STFC,RAL,ISIS)" userId="f874febc-4f88-4582-bbaf-790db61652b2" providerId="ADAL" clId="{4BAFAE8B-C763-493E-B356-473711317FB7}" dt="2026-04-13T18:56:50.128" v="33604" actId="1076"/>
          <ac:spMkLst>
            <pc:docMk/>
            <pc:sldMk cId="213139158" sldId="461"/>
            <ac:spMk id="11" creationId="{1E15047D-E681-BD7A-84DD-0894C6206AC4}"/>
          </ac:spMkLst>
        </pc:spChg>
        <pc:spChg chg="add mod">
          <ac:chgData name="McKay, Chris (STFC,RAL,ISIS)" userId="f874febc-4f88-4582-bbaf-790db61652b2" providerId="ADAL" clId="{4BAFAE8B-C763-493E-B356-473711317FB7}" dt="2026-04-13T18:56:59.911" v="33608" actId="1076"/>
          <ac:spMkLst>
            <pc:docMk/>
            <pc:sldMk cId="213139158" sldId="461"/>
            <ac:spMk id="12" creationId="{B11F903F-2190-0760-9911-B1A7ADD52ED6}"/>
          </ac:spMkLst>
        </pc:spChg>
        <pc:picChg chg="add mod">
          <ac:chgData name="McKay, Chris (STFC,RAL,ISIS)" userId="f874febc-4f88-4582-bbaf-790db61652b2" providerId="ADAL" clId="{4BAFAE8B-C763-493E-B356-473711317FB7}" dt="2026-04-13T18:55:49.222" v="33590"/>
          <ac:picMkLst>
            <pc:docMk/>
            <pc:sldMk cId="213139158" sldId="461"/>
            <ac:picMk id="2" creationId="{996220BE-E07F-0413-88E5-C82926BF389F}"/>
          </ac:picMkLst>
        </pc:picChg>
        <pc:picChg chg="add del mod">
          <ac:chgData name="McKay, Chris (STFC,RAL,ISIS)" userId="f874febc-4f88-4582-bbaf-790db61652b2" providerId="ADAL" clId="{4BAFAE8B-C763-493E-B356-473711317FB7}" dt="2026-04-13T14:01:49.291" v="33359" actId="478"/>
          <ac:picMkLst>
            <pc:docMk/>
            <pc:sldMk cId="213139158" sldId="461"/>
            <ac:picMk id="6" creationId="{A3DF06B3-2EE3-842C-5542-14C323694B62}"/>
          </ac:picMkLst>
        </pc:picChg>
        <pc:picChg chg="add del mod">
          <ac:chgData name="McKay, Chris (STFC,RAL,ISIS)" userId="f874febc-4f88-4582-bbaf-790db61652b2" providerId="ADAL" clId="{4BAFAE8B-C763-493E-B356-473711317FB7}" dt="2026-04-13T18:55:31.706" v="33584" actId="478"/>
          <ac:picMkLst>
            <pc:docMk/>
            <pc:sldMk cId="213139158" sldId="461"/>
            <ac:picMk id="7" creationId="{FCB4463D-7CCB-F312-3A73-A4B9A98541BD}"/>
          </ac:picMkLst>
        </pc:picChg>
        <pc:picChg chg="add mod">
          <ac:chgData name="McKay, Chris (STFC,RAL,ISIS)" userId="f874febc-4f88-4582-bbaf-790db61652b2" providerId="ADAL" clId="{4BAFAE8B-C763-493E-B356-473711317FB7}" dt="2026-04-13T14:02:17.618" v="33366" actId="208"/>
          <ac:picMkLst>
            <pc:docMk/>
            <pc:sldMk cId="213139158" sldId="461"/>
            <ac:picMk id="1026" creationId="{40622C75-8727-C98F-3FC8-A2146449EF6A}"/>
          </ac:picMkLst>
        </pc:picChg>
      </pc:sldChg>
      <pc:sldChg chg="addSp delSp modSp new mod">
        <pc:chgData name="McKay, Chris (STFC,RAL,ISIS)" userId="f874febc-4f88-4582-bbaf-790db61652b2" providerId="ADAL" clId="{4BAFAE8B-C763-493E-B356-473711317FB7}" dt="2026-04-10T21:52:11.271" v="30676" actId="20577"/>
        <pc:sldMkLst>
          <pc:docMk/>
          <pc:sldMk cId="3473168102" sldId="462"/>
        </pc:sldMkLst>
        <pc:spChg chg="add mod">
          <ac:chgData name="McKay, Chris (STFC,RAL,ISIS)" userId="f874febc-4f88-4582-bbaf-790db61652b2" providerId="ADAL" clId="{4BAFAE8B-C763-493E-B356-473711317FB7}" dt="2026-04-10T21:31:37.807" v="30102" actId="20577"/>
          <ac:spMkLst>
            <pc:docMk/>
            <pc:sldMk cId="3473168102" sldId="462"/>
            <ac:spMk id="2" creationId="{2565B61A-9FAD-6503-6E8D-29E47CD427C6}"/>
          </ac:spMkLst>
        </pc:spChg>
        <pc:spChg chg="add mod">
          <ac:chgData name="McKay, Chris (STFC,RAL,ISIS)" userId="f874febc-4f88-4582-bbaf-790db61652b2" providerId="ADAL" clId="{4BAFAE8B-C763-493E-B356-473711317FB7}" dt="2026-04-10T21:52:11.271" v="30676" actId="20577"/>
          <ac:spMkLst>
            <pc:docMk/>
            <pc:sldMk cId="3473168102" sldId="462"/>
            <ac:spMk id="3" creationId="{352DE7AD-7F87-B562-F761-7FFF27A9B6B1}"/>
          </ac:spMkLst>
        </pc:spChg>
        <pc:spChg chg="add del mod">
          <ac:chgData name="McKay, Chris (STFC,RAL,ISIS)" userId="f874febc-4f88-4582-bbaf-790db61652b2" providerId="ADAL" clId="{4BAFAE8B-C763-493E-B356-473711317FB7}" dt="2026-04-10T21:51:36.618" v="30671" actId="478"/>
          <ac:spMkLst>
            <pc:docMk/>
            <pc:sldMk cId="3473168102" sldId="462"/>
            <ac:spMk id="5" creationId="{8924D424-72EE-FE83-79A3-8BF0B2E75B78}"/>
          </ac:spMkLst>
        </pc:spChg>
        <pc:spChg chg="add del mod">
          <ac:chgData name="McKay, Chris (STFC,RAL,ISIS)" userId="f874febc-4f88-4582-bbaf-790db61652b2" providerId="ADAL" clId="{4BAFAE8B-C763-493E-B356-473711317FB7}" dt="2026-04-10T21:51:54.331" v="30673" actId="1076"/>
          <ac:spMkLst>
            <pc:docMk/>
            <pc:sldMk cId="3473168102" sldId="462"/>
            <ac:spMk id="6" creationId="{B1176ABA-F0BF-452C-EF46-3504437D175B}"/>
          </ac:spMkLst>
        </pc:spChg>
        <pc:spChg chg="add del mod ord">
          <ac:chgData name="McKay, Chris (STFC,RAL,ISIS)" userId="f874febc-4f88-4582-bbaf-790db61652b2" providerId="ADAL" clId="{4BAFAE8B-C763-493E-B356-473711317FB7}" dt="2026-04-10T21:51:36.618" v="30671" actId="478"/>
          <ac:spMkLst>
            <pc:docMk/>
            <pc:sldMk cId="3473168102" sldId="462"/>
            <ac:spMk id="8" creationId="{E5CACAB5-393B-19F7-CE26-D0209F6CF2A3}"/>
          </ac:spMkLst>
        </pc:spChg>
        <pc:spChg chg="add del mod ord">
          <ac:chgData name="McKay, Chris (STFC,RAL,ISIS)" userId="f874febc-4f88-4582-bbaf-790db61652b2" providerId="ADAL" clId="{4BAFAE8B-C763-493E-B356-473711317FB7}" dt="2026-04-10T21:51:36.618" v="30671" actId="478"/>
          <ac:spMkLst>
            <pc:docMk/>
            <pc:sldMk cId="3473168102" sldId="462"/>
            <ac:spMk id="9" creationId="{C0B63A19-4F53-E746-B666-9CBFCE1DAE46}"/>
          </ac:spMkLst>
        </pc:spChg>
      </pc:sldChg>
      <pc:sldChg chg="addSp modSp new mod">
        <pc:chgData name="McKay, Chris (STFC,RAL,ISIS)" userId="f874febc-4f88-4582-bbaf-790db61652b2" providerId="ADAL" clId="{4BAFAE8B-C763-493E-B356-473711317FB7}" dt="2026-04-13T18:54:15.852" v="33583" actId="20577"/>
        <pc:sldMkLst>
          <pc:docMk/>
          <pc:sldMk cId="898619365" sldId="463"/>
        </pc:sldMkLst>
        <pc:spChg chg="add mod">
          <ac:chgData name="McKay, Chris (STFC,RAL,ISIS)" userId="f874febc-4f88-4582-bbaf-790db61652b2" providerId="ADAL" clId="{4BAFAE8B-C763-493E-B356-473711317FB7}" dt="2026-04-13T09:45:19.205" v="32892" actId="313"/>
          <ac:spMkLst>
            <pc:docMk/>
            <pc:sldMk cId="898619365" sldId="463"/>
            <ac:spMk id="2" creationId="{EAFBC4EB-A213-33BC-B776-4D00EFA4C0CB}"/>
          </ac:spMkLst>
        </pc:spChg>
        <pc:spChg chg="add mod">
          <ac:chgData name="McKay, Chris (STFC,RAL,ISIS)" userId="f874febc-4f88-4582-bbaf-790db61652b2" providerId="ADAL" clId="{4BAFAE8B-C763-493E-B356-473711317FB7}" dt="2026-04-13T18:54:15.852" v="33583" actId="20577"/>
          <ac:spMkLst>
            <pc:docMk/>
            <pc:sldMk cId="898619365" sldId="463"/>
            <ac:spMk id="6" creationId="{3DC827B2-D7A0-0F60-C821-20EB5E4ACD90}"/>
          </ac:spMkLst>
        </pc:spChg>
        <pc:picChg chg="add mod">
          <ac:chgData name="McKay, Chris (STFC,RAL,ISIS)" userId="f874febc-4f88-4582-bbaf-790db61652b2" providerId="ADAL" clId="{4BAFAE8B-C763-493E-B356-473711317FB7}" dt="2026-04-13T09:47:24.322" v="32904" actId="1076"/>
          <ac:picMkLst>
            <pc:docMk/>
            <pc:sldMk cId="898619365" sldId="463"/>
            <ac:picMk id="3" creationId="{84CCB2AB-F693-9B92-782A-32747B3EB0C6}"/>
          </ac:picMkLst>
        </pc:picChg>
        <pc:picChg chg="add mod">
          <ac:chgData name="McKay, Chris (STFC,RAL,ISIS)" userId="f874febc-4f88-4582-bbaf-790db61652b2" providerId="ADAL" clId="{4BAFAE8B-C763-493E-B356-473711317FB7}" dt="2026-04-13T09:47:30.440" v="32907" actId="1076"/>
          <ac:picMkLst>
            <pc:docMk/>
            <pc:sldMk cId="898619365" sldId="463"/>
            <ac:picMk id="4" creationId="{A1F949ED-5A00-16B3-3C2E-8AAC81C844BE}"/>
          </ac:picMkLst>
        </pc:picChg>
        <pc:picChg chg="add mod">
          <ac:chgData name="McKay, Chris (STFC,RAL,ISIS)" userId="f874febc-4f88-4582-bbaf-790db61652b2" providerId="ADAL" clId="{4BAFAE8B-C763-493E-B356-473711317FB7}" dt="2026-04-13T09:49:49.421" v="33204" actId="1076"/>
          <ac:picMkLst>
            <pc:docMk/>
            <pc:sldMk cId="898619365" sldId="463"/>
            <ac:picMk id="5" creationId="{E2428658-82F2-4E82-D832-1782F8A0220F}"/>
          </ac:picMkLst>
        </pc:picChg>
      </pc:sldChg>
      <pc:sldChg chg="new del">
        <pc:chgData name="McKay, Chris (STFC,RAL,ISIS)" userId="f874febc-4f88-4582-bbaf-790db61652b2" providerId="ADAL" clId="{4BAFAE8B-C763-493E-B356-473711317FB7}" dt="2026-04-13T09:53:49.007" v="33222" actId="47"/>
        <pc:sldMkLst>
          <pc:docMk/>
          <pc:sldMk cId="1158016229" sldId="464"/>
        </pc:sldMkLst>
      </pc:sldChg>
      <pc:sldChg chg="addSp modSp new del mod">
        <pc:chgData name="McKay, Chris (STFC,RAL,ISIS)" userId="f874febc-4f88-4582-bbaf-790db61652b2" providerId="ADAL" clId="{4BAFAE8B-C763-493E-B356-473711317FB7}" dt="2026-04-13T18:41:33.955" v="33399" actId="2696"/>
        <pc:sldMkLst>
          <pc:docMk/>
          <pc:sldMk cId="2458581898" sldId="464"/>
        </pc:sldMkLst>
        <pc:spChg chg="add mod">
          <ac:chgData name="McKay, Chris (STFC,RAL,ISIS)" userId="f874febc-4f88-4582-bbaf-790db61652b2" providerId="ADAL" clId="{4BAFAE8B-C763-493E-B356-473711317FB7}" dt="2026-04-13T18:39:23.370" v="33397" actId="404"/>
          <ac:spMkLst>
            <pc:docMk/>
            <pc:sldMk cId="2458581898" sldId="464"/>
            <ac:spMk id="2" creationId="{D1B30F32-1CB9-C724-7721-BA5A9988A2AB}"/>
          </ac:spMkLst>
        </pc:spChg>
        <pc:picChg chg="add mod">
          <ac:chgData name="McKay, Chris (STFC,RAL,ISIS)" userId="f874febc-4f88-4582-bbaf-790db61652b2" providerId="ADAL" clId="{4BAFAE8B-C763-493E-B356-473711317FB7}" dt="2026-04-13T11:20:57.490" v="33339" actId="1076"/>
          <ac:picMkLst>
            <pc:docMk/>
            <pc:sldMk cId="2458581898" sldId="464"/>
            <ac:picMk id="3" creationId="{93219B2B-7458-07E2-3944-2FFE4C6F50E9}"/>
          </ac:picMkLst>
        </pc:picChg>
        <pc:picChg chg="add mod">
          <ac:chgData name="McKay, Chris (STFC,RAL,ISIS)" userId="f874febc-4f88-4582-bbaf-790db61652b2" providerId="ADAL" clId="{4BAFAE8B-C763-493E-B356-473711317FB7}" dt="2026-04-13T11:21:01.395" v="33341" actId="1076"/>
          <ac:picMkLst>
            <pc:docMk/>
            <pc:sldMk cId="2458581898" sldId="464"/>
            <ac:picMk id="4" creationId="{04960F4F-643B-5F32-FADA-E6B85F4C15DD}"/>
          </ac:picMkLst>
        </pc:picChg>
        <pc:picChg chg="add mod">
          <ac:chgData name="McKay, Chris (STFC,RAL,ISIS)" userId="f874febc-4f88-4582-bbaf-790db61652b2" providerId="ADAL" clId="{4BAFAE8B-C763-493E-B356-473711317FB7}" dt="2026-04-13T18:41:18.702" v="33398" actId="1076"/>
          <ac:picMkLst>
            <pc:docMk/>
            <pc:sldMk cId="2458581898" sldId="464"/>
            <ac:picMk id="5" creationId="{81F9E17D-13DA-373D-5259-CE6ECA413A70}"/>
          </ac:picMkLst>
        </pc:picChg>
      </pc:sldChg>
      <pc:sldMasterChg chg="delSldLayout">
        <pc:chgData name="McKay, Chris (STFC,RAL,ISIS)" userId="f874febc-4f88-4582-bbaf-790db61652b2" providerId="ADAL" clId="{4BAFAE8B-C763-493E-B356-473711317FB7}" dt="2026-04-09T15:33:20.296" v="25211" actId="47"/>
        <pc:sldMasterMkLst>
          <pc:docMk/>
          <pc:sldMasterMk cId="967685184" sldId="2147483681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13D33"/>
            </a:solidFill>
          </c:spPr>
          <c:dPt>
            <c:idx val="0"/>
            <c:bubble3D val="0"/>
            <c:spPr>
              <a:solidFill>
                <a:srgbClr val="00A6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F-46E5-B33A-8C0F0DC84930}"/>
              </c:ext>
            </c:extLst>
          </c:dPt>
          <c:dPt>
            <c:idx val="1"/>
            <c:bubble3D val="0"/>
            <c:spPr>
              <a:solidFill>
                <a:srgbClr val="C13D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EF-46E5-B33A-8C0F0DC849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OOS</c:v>
                </c:pt>
                <c:pt idx="1">
                  <c:v>Burial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12000</c:v>
                </c:pt>
                <c:pt idx="1">
                  <c:v>21400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EF-46E5-B33A-8C0F0DC849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13D33"/>
            </a:solidFill>
          </c:spPr>
          <c:dPt>
            <c:idx val="0"/>
            <c:bubble3D val="0"/>
            <c:spPr>
              <a:solidFill>
                <a:srgbClr val="00A6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F6-44C5-9284-34B0FEF8699C}"/>
              </c:ext>
            </c:extLst>
          </c:dPt>
          <c:dPt>
            <c:idx val="1"/>
            <c:bubble3D val="0"/>
            <c:spPr>
              <a:solidFill>
                <a:srgbClr val="C13D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F6-44C5-9284-34B0FEF869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OOS</c:v>
                </c:pt>
                <c:pt idx="1">
                  <c:v>Burial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12000</c:v>
                </c:pt>
                <c:pt idx="1">
                  <c:v>21400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F6-44C5-9284-34B0FEF869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13D33"/>
            </a:solidFill>
          </c:spPr>
          <c:dPt>
            <c:idx val="0"/>
            <c:bubble3D val="0"/>
            <c:spPr>
              <a:solidFill>
                <a:srgbClr val="00A6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BC-4860-99CE-099B75F38EBC}"/>
              </c:ext>
            </c:extLst>
          </c:dPt>
          <c:dPt>
            <c:idx val="1"/>
            <c:bubble3D val="0"/>
            <c:spPr>
              <a:solidFill>
                <a:srgbClr val="C13D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BC-4860-99CE-099B75F38E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OOS</c:v>
                </c:pt>
                <c:pt idx="1">
                  <c:v>Burial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27000</c:v>
                </c:pt>
                <c:pt idx="1">
                  <c:v>6960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BC-4860-99CE-099B75F38E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I've highlighted our waste, but what is the consequence</a:t>
            </a:r>
          </a:p>
          <a:p>
            <a:r>
              <a:rPr lang="en-GB" dirty="0"/>
              <a:t>Quote"…" the a key answer to reducing resource extraction this is the circular economy</a:t>
            </a:r>
          </a:p>
          <a:p>
            <a:r>
              <a:rPr lang="en-GB" dirty="0"/>
              <a:t>The UK Government has set it's greening government commitments – Net Zero, 70% Recyling, 15% waste reduction</a:t>
            </a:r>
          </a:p>
          <a:p>
            <a:r>
              <a:rPr lang="en-GB" dirty="0"/>
              <a:t>Radioactivity breaks the circular economy</a:t>
            </a:r>
          </a:p>
          <a:p>
            <a:r>
              <a:rPr lang="en-GB" dirty="0"/>
              <a:t>In our strictly regulated field, the main impact of solid radioactive waste is not radiological, it is the harm caused by the lost resource. Over the past 5 years radioactive waste represents the majority of waste produced by STFC that cannot be released for recycling.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3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6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4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81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4FAED-5A86-FED4-3688-66B8CF601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3A7D5-5831-B051-1961-6D26E70E3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E955D-830C-D939-59E7-CA80C4033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8BA69-B619-4188-E43E-D044B94BF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4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5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2.png"/><Relationship Id="rId18" Type="http://schemas.microsoft.com/office/2007/relationships/hdphoto" Target="../media/hdphoto8.wdp"/><Relationship Id="rId26" Type="http://schemas.openxmlformats.org/officeDocument/2006/relationships/image" Target="../media/image50.png"/><Relationship Id="rId3" Type="http://schemas.openxmlformats.org/officeDocument/2006/relationships/image" Target="../media/image37.png"/><Relationship Id="rId21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microsoft.com/office/2007/relationships/hdphoto" Target="../media/hdphoto5.wdp"/><Relationship Id="rId17" Type="http://schemas.openxmlformats.org/officeDocument/2006/relationships/image" Target="../media/image44.pn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6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10" Type="http://schemas.microsoft.com/office/2007/relationships/hdphoto" Target="../media/hdphoto4.wdp"/><Relationship Id="rId19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0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24905" y="2153541"/>
            <a:ext cx="603307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spc="-150" dirty="0">
                <a:solidFill>
                  <a:srgbClr val="002060"/>
                </a:solidFill>
                <a:latin typeface="Arial"/>
                <a:cs typeface="Arial"/>
              </a:rPr>
              <a:t>A New Model for Radioactive Waste Management at ISIS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86650" y="4461865"/>
            <a:ext cx="5745669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Christopher McKay</a:t>
            </a: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Melissa Collier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ICANS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9F7D3-DEAF-691E-ED2D-187C6E8D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44AD67-374A-6A10-5257-D01B1AFDAF2D}"/>
              </a:ext>
            </a:extLst>
          </p:cNvPr>
          <p:cNvGrpSpPr/>
          <p:nvPr/>
        </p:nvGrpSpPr>
        <p:grpSpPr>
          <a:xfrm>
            <a:off x="191650" y="91440"/>
            <a:ext cx="11850998" cy="6627375"/>
            <a:chOff x="177800" y="2566600"/>
            <a:chExt cx="6225628" cy="41522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EAA15EC-E440-4364-51E8-96184E28E57B}"/>
                </a:ext>
              </a:extLst>
            </p:cNvPr>
            <p:cNvSpPr txBox="1"/>
            <p:nvPr/>
          </p:nvSpPr>
          <p:spPr>
            <a:xfrm>
              <a:off x="5681756" y="6429801"/>
              <a:ext cx="70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LLWR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0B1405-6D51-1BBD-3BB8-7576B13DB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68673" y="2675727"/>
              <a:ext cx="2070100" cy="18518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6F13D2-C27F-1BF6-A579-EC9150BB7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78001" y="2566601"/>
              <a:ext cx="1290841" cy="2070100"/>
            </a:xfrm>
            <a:prstGeom prst="rect">
              <a:avLst/>
            </a:prstGeom>
          </p:spPr>
        </p:pic>
        <p:pic>
          <p:nvPicPr>
            <p:cNvPr id="15" name="Picture 14" descr="A group of people in hazmat suits working in a room&#10;&#10;AI-generated content may be incorrect.">
              <a:extLst>
                <a:ext uri="{FF2B5EF4-FFF2-40B4-BE49-F238E27FC236}">
                  <a16:creationId xmlns:a16="http://schemas.microsoft.com/office/drawing/2014/main" id="{30BEFBA3-26D6-8E70-6F9C-669605D9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14"/>
            <a:stretch>
              <a:fillRect/>
            </a:stretch>
          </p:blipFill>
          <p:spPr>
            <a:xfrm rot="5400000">
              <a:off x="2762681" y="4787943"/>
              <a:ext cx="1969241" cy="1868471"/>
            </a:xfrm>
            <a:prstGeom prst="rect">
              <a:avLst/>
            </a:prstGeom>
          </p:spPr>
        </p:pic>
        <p:pic>
          <p:nvPicPr>
            <p:cNvPr id="17" name="Picture 16" descr="A person in a white suit holding a metal container&#10;&#10;AI-generated content may be incorrect.">
              <a:extLst>
                <a:ext uri="{FF2B5EF4-FFF2-40B4-BE49-F238E27FC236}">
                  <a16:creationId xmlns:a16="http://schemas.microsoft.com/office/drawing/2014/main" id="{F6DEB003-CAC2-9A64-8903-B3490F89C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9542" y="2566600"/>
              <a:ext cx="2963886" cy="2084645"/>
            </a:xfrm>
            <a:prstGeom prst="rect">
              <a:avLst/>
            </a:prstGeom>
          </p:spPr>
        </p:pic>
        <p:pic>
          <p:nvPicPr>
            <p:cNvPr id="19" name="Picture 18" descr="A metal object on a plastic surface&#10;&#10;AI-generated content may be incorrect.">
              <a:extLst>
                <a:ext uri="{FF2B5EF4-FFF2-40B4-BE49-F238E27FC236}">
                  <a16:creationId xmlns:a16="http://schemas.microsoft.com/office/drawing/2014/main" id="{A4592C90-A098-D8E7-3801-E98725698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587984" y="4903371"/>
              <a:ext cx="1993272" cy="1637615"/>
            </a:xfrm>
            <a:prstGeom prst="rect">
              <a:avLst/>
            </a:prstGeom>
          </p:spPr>
        </p:pic>
      </p:grpSp>
      <p:pic>
        <p:nvPicPr>
          <p:cNvPr id="6" name="Picture 5" descr="A picture containing ground, pipe, outdoor, floor&#10;&#10;Description automatically generated">
            <a:extLst>
              <a:ext uri="{FF2B5EF4-FFF2-40B4-BE49-F238E27FC236}">
                <a16:creationId xmlns:a16="http://schemas.microsoft.com/office/drawing/2014/main" id="{35E048A4-7AB4-5C8D-E2C9-EA33F80A76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55" y="3537341"/>
            <a:ext cx="2424664" cy="3130034"/>
          </a:xfrm>
          <a:prstGeom prst="rect">
            <a:avLst/>
          </a:prstGeom>
        </p:spPr>
      </p:pic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0FE20C0A-17C4-56FC-3819-316806C527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0"/>
          <a:stretch>
            <a:fillRect/>
          </a:stretch>
        </p:blipFill>
        <p:spPr>
          <a:xfrm rot="5400000">
            <a:off x="-122099" y="3851273"/>
            <a:ext cx="3110857" cy="24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99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676ECC-A43A-1552-CEAB-9B0EE88EC4C4}"/>
              </a:ext>
            </a:extLst>
          </p:cNvPr>
          <p:cNvSpPr/>
          <p:nvPr/>
        </p:nvSpPr>
        <p:spPr>
          <a:xfrm>
            <a:off x="450966" y="1299864"/>
            <a:ext cx="11523203" cy="9194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E2C7-B197-8A8F-EDD3-03E656E5F1B5}"/>
              </a:ext>
            </a:extLst>
          </p:cNvPr>
          <p:cNvSpPr/>
          <p:nvPr/>
        </p:nvSpPr>
        <p:spPr>
          <a:xfrm>
            <a:off x="6383961" y="3428999"/>
            <a:ext cx="5590208" cy="3083819"/>
          </a:xfrm>
          <a:prstGeom prst="rect">
            <a:avLst/>
          </a:prstGeom>
          <a:solidFill>
            <a:srgbClr val="00A7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2C9AF6-895F-2282-048A-6BBC0CF0A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2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8886" y="3751478"/>
            <a:ext cx="2781300" cy="26146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713ED2-6C79-651D-FFC2-2BBFB1462089}"/>
              </a:ext>
            </a:extLst>
          </p:cNvPr>
          <p:cNvSpPr/>
          <p:nvPr/>
        </p:nvSpPr>
        <p:spPr>
          <a:xfrm>
            <a:off x="450966" y="3429000"/>
            <a:ext cx="5357075" cy="3091613"/>
          </a:xfrm>
          <a:prstGeom prst="rect">
            <a:avLst/>
          </a:prstGeom>
          <a:solidFill>
            <a:srgbClr val="00B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1E9E2B-4BDF-5959-8B12-F021B26A0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4950" y="3663585"/>
            <a:ext cx="2543175" cy="2614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22D618-057F-3777-C05F-B8C6D9CCBE7F}"/>
              </a:ext>
            </a:extLst>
          </p:cNvPr>
          <p:cNvSpPr txBox="1"/>
          <p:nvPr/>
        </p:nvSpPr>
        <p:spPr>
          <a:xfrm>
            <a:off x="403341" y="345182"/>
            <a:ext cx="111558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Burden on Future Generations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0C83C-281F-C7FD-128E-6023D171D027}"/>
              </a:ext>
            </a:extLst>
          </p:cNvPr>
          <p:cNvSpPr txBox="1"/>
          <p:nvPr/>
        </p:nvSpPr>
        <p:spPr>
          <a:xfrm>
            <a:off x="529375" y="1299863"/>
            <a:ext cx="114447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Core concept to sustainable development is to meet our needs without compromising the ability of future generations to meet their own needs</a:t>
            </a:r>
          </a:p>
          <a:p>
            <a:endParaRPr lang="en-US" sz="2400" dirty="0">
              <a:solidFill>
                <a:srgbClr val="626262"/>
              </a:solidFill>
            </a:endParaRPr>
          </a:p>
          <a:p>
            <a:r>
              <a:rPr lang="en-US" sz="2400" dirty="0">
                <a:solidFill>
                  <a:srgbClr val="626262"/>
                </a:solidFill>
              </a:rPr>
              <a:t>It is not acceptable to unduly burden future generations with the cost or risks of our radioactive waste</a:t>
            </a:r>
            <a:r>
              <a:rPr lang="en-GB" sz="2400" dirty="0">
                <a:solidFill>
                  <a:srgbClr val="626262"/>
                </a:solidFill>
              </a:rPr>
              <a:t>.</a:t>
            </a:r>
          </a:p>
          <a:p>
            <a:endParaRPr lang="en-GB" sz="2400" dirty="0">
              <a:solidFill>
                <a:srgbClr val="62626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CBA26-AF4B-6C97-101F-D09B420BB0AF}"/>
              </a:ext>
            </a:extLst>
          </p:cNvPr>
          <p:cNvSpPr txBox="1"/>
          <p:nvPr/>
        </p:nvSpPr>
        <p:spPr>
          <a:xfrm>
            <a:off x="529376" y="3842957"/>
            <a:ext cx="52786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Solutions sooner rather than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Don’t leave work to future generations that can be done 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E.g. Upfront </a:t>
            </a:r>
            <a:r>
              <a:rPr lang="en-US" sz="2000" dirty="0" err="1">
                <a:solidFill>
                  <a:schemeClr val="bg1"/>
                </a:solidFill>
              </a:rPr>
              <a:t>characterisation</a:t>
            </a:r>
            <a:r>
              <a:rPr lang="en-US" sz="2000" dirty="0">
                <a:solidFill>
                  <a:schemeClr val="bg1"/>
                </a:solidFill>
              </a:rPr>
              <a:t>, and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Ensure passive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38D54-5ADD-F1CF-EE0E-3E2760641DFC}"/>
              </a:ext>
            </a:extLst>
          </p:cNvPr>
          <p:cNvSpPr txBox="1"/>
          <p:nvPr/>
        </p:nvSpPr>
        <p:spPr>
          <a:xfrm>
            <a:off x="450966" y="34290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Presumption Toward Early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7EA27-6029-AC33-9F88-02B5DB995D64}"/>
              </a:ext>
            </a:extLst>
          </p:cNvPr>
          <p:cNvSpPr txBox="1"/>
          <p:nvPr/>
        </p:nvSpPr>
        <p:spPr>
          <a:xfrm>
            <a:off x="6462370" y="3428998"/>
            <a:ext cx="4949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as an Asset for the Future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2AF0B-8327-3FA3-49B6-18A6E1C79ED9}"/>
              </a:ext>
            </a:extLst>
          </p:cNvPr>
          <p:cNvSpPr txBox="1"/>
          <p:nvPr/>
        </p:nvSpPr>
        <p:spPr>
          <a:xfrm>
            <a:off x="6532335" y="3839903"/>
            <a:ext cx="54046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There is indirect harm from loss to circular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Waste that can be reused or recycled is a future asset.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Balance future benefit against risks and costs of treatment/storage</a:t>
            </a:r>
          </a:p>
        </p:txBody>
      </p:sp>
    </p:spTree>
    <p:extLst>
      <p:ext uri="{BB962C8B-B14F-4D97-AF65-F5344CB8AC3E}">
        <p14:creationId xmlns:p14="http://schemas.microsoft.com/office/powerpoint/2010/main" val="201534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C78818-04E9-2EA9-B689-C31AC7B18AEC}"/>
              </a:ext>
            </a:extLst>
          </p:cNvPr>
          <p:cNvSpPr/>
          <p:nvPr/>
        </p:nvSpPr>
        <p:spPr>
          <a:xfrm>
            <a:off x="905256" y="4355569"/>
            <a:ext cx="10835640" cy="1135198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144690-ECAA-673F-15E6-028ABCBA8AC0}"/>
              </a:ext>
            </a:extLst>
          </p:cNvPr>
          <p:cNvSpPr/>
          <p:nvPr/>
        </p:nvSpPr>
        <p:spPr>
          <a:xfrm>
            <a:off x="905256" y="3095518"/>
            <a:ext cx="10835640" cy="1135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0FD43-F9D6-D9ED-2967-3CDFA138B2CB}"/>
              </a:ext>
            </a:extLst>
          </p:cNvPr>
          <p:cNvSpPr/>
          <p:nvPr/>
        </p:nvSpPr>
        <p:spPr>
          <a:xfrm>
            <a:off x="905256" y="1835467"/>
            <a:ext cx="10835640" cy="1135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310AC-6CA0-A1A2-C57D-0A6B05F101BC}"/>
              </a:ext>
            </a:extLst>
          </p:cNvPr>
          <p:cNvSpPr txBox="1"/>
          <p:nvPr/>
        </p:nvSpPr>
        <p:spPr>
          <a:xfrm>
            <a:off x="403341" y="345182"/>
            <a:ext cx="111558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Justifications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C6233-5A02-C8BF-0655-490C77B87B9F}"/>
              </a:ext>
            </a:extLst>
          </p:cNvPr>
          <p:cNvSpPr txBox="1"/>
          <p:nvPr/>
        </p:nvSpPr>
        <p:spPr>
          <a:xfrm>
            <a:off x="403340" y="1221403"/>
            <a:ext cx="111558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Waste is held under one of three categories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361D3-B3F0-C499-D8F9-425A2A61C53D}"/>
              </a:ext>
            </a:extLst>
          </p:cNvPr>
          <p:cNvSpPr txBox="1"/>
          <p:nvPr/>
        </p:nvSpPr>
        <p:spPr>
          <a:xfrm>
            <a:off x="2468880" y="1835468"/>
            <a:ext cx="9090329" cy="36009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Buffer Storage</a:t>
            </a:r>
          </a:p>
          <a:p>
            <a:r>
              <a:rPr lang="en-GB" dirty="0"/>
              <a:t>Temporary storage necessary to undertake characterisation, treatment, packaging etc., or to accumulate a sufficient quantity for economic processing or transport. 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Decay Storage</a:t>
            </a:r>
          </a:p>
          <a:p>
            <a:r>
              <a:rPr lang="en-GB" dirty="0"/>
              <a:t>Storage to achieve a defined benefit through radioactive decay, such as to allow a specified retrieval or treatment step, or to allow a change in disposal route. 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Interim Storage</a:t>
            </a:r>
          </a:p>
          <a:p>
            <a:r>
              <a:rPr lang="en-GB" dirty="0"/>
              <a:t>Storage where there is not currently a treatment or disposal option. i.e. awaiting a national ILW disposal facility</a:t>
            </a:r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3A238-67EB-9331-6E20-203352EC2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2832" y="4447979"/>
            <a:ext cx="879492" cy="918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6B8A0-EEFF-227C-7190-54C9F0533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2832" y="1835467"/>
            <a:ext cx="957447" cy="957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D397CC-899B-26DB-DFE5-F35C4D437F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1288" y="3160221"/>
            <a:ext cx="1271376" cy="10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30E98A-6482-4480-CA98-FAEFD974416F}"/>
              </a:ext>
            </a:extLst>
          </p:cNvPr>
          <p:cNvSpPr/>
          <p:nvPr/>
        </p:nvSpPr>
        <p:spPr>
          <a:xfrm>
            <a:off x="5220875" y="1344733"/>
            <a:ext cx="6971126" cy="1576268"/>
          </a:xfrm>
          <a:prstGeom prst="rect">
            <a:avLst/>
          </a:prstGeom>
          <a:solidFill>
            <a:srgbClr val="023E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77DA9-B1FB-493A-0E73-34E8D1CC85F2}"/>
              </a:ext>
            </a:extLst>
          </p:cNvPr>
          <p:cNvSpPr txBox="1"/>
          <p:nvPr/>
        </p:nvSpPr>
        <p:spPr>
          <a:xfrm>
            <a:off x="5220874" y="1333656"/>
            <a:ext cx="6971126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Decay and Interim storage only allowed: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Individual justification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As part of an overall management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As the bottom of the hierarchy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b="1" dirty="0">
                <a:solidFill>
                  <a:srgbClr val="626262"/>
                </a:solidFill>
                <a:latin typeface="Arial"/>
                <a:cs typeface="Arial"/>
              </a:rPr>
              <a:t>We apply to the following conditions: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Fully characterised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A genuine environmental or safety benefit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Disposal as soon as target condition is met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Storage in a passively stable condition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Storage (were practicable) in a “disposable” condition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Limit to credible period of institutional control (&lt;100 years)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pic>
        <p:nvPicPr>
          <p:cNvPr id="8" name="Picture 7" descr="A close-up of a green container&#10;&#10;AI-generated content may be incorrect.">
            <a:extLst>
              <a:ext uri="{FF2B5EF4-FFF2-40B4-BE49-F238E27FC236}">
                <a16:creationId xmlns:a16="http://schemas.microsoft.com/office/drawing/2014/main" id="{F935F5E7-AA5B-45E8-909F-6F764576F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943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5C861-8317-FB26-4C6D-F4C8A867A24F}"/>
              </a:ext>
            </a:extLst>
          </p:cNvPr>
          <p:cNvSpPr txBox="1"/>
          <p:nvPr/>
        </p:nvSpPr>
        <p:spPr>
          <a:xfrm>
            <a:off x="5220874" y="329017"/>
            <a:ext cx="678062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Justification Principles</a:t>
            </a:r>
          </a:p>
        </p:txBody>
      </p:sp>
    </p:spTree>
    <p:extLst>
      <p:ext uri="{BB962C8B-B14F-4D97-AF65-F5344CB8AC3E}">
        <p14:creationId xmlns:p14="http://schemas.microsoft.com/office/powerpoint/2010/main" val="57030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BFF41-F916-89A6-9F42-BFA3E84C1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CB4C95A-E0AE-BF0A-9B12-E835199E9FC2}"/>
              </a:ext>
            </a:extLst>
          </p:cNvPr>
          <p:cNvSpPr/>
          <p:nvPr/>
        </p:nvSpPr>
        <p:spPr>
          <a:xfrm>
            <a:off x="292100" y="5514050"/>
            <a:ext cx="2486007" cy="1179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23471DC-C79F-B51C-9EA3-894F2D4847E6}"/>
              </a:ext>
            </a:extLst>
          </p:cNvPr>
          <p:cNvCxnSpPr>
            <a:cxnSpLocks/>
            <a:stCxn id="57" idx="2"/>
            <a:endCxn id="3" idx="0"/>
          </p:cNvCxnSpPr>
          <p:nvPr/>
        </p:nvCxnSpPr>
        <p:spPr>
          <a:xfrm rot="5400000">
            <a:off x="8025220" y="3338784"/>
            <a:ext cx="751027" cy="635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4B78B97-CEE8-5211-5389-6E48D838F6E7}"/>
              </a:ext>
            </a:extLst>
          </p:cNvPr>
          <p:cNvSpPr/>
          <p:nvPr/>
        </p:nvSpPr>
        <p:spPr>
          <a:xfrm>
            <a:off x="9609303" y="4116720"/>
            <a:ext cx="1830790" cy="7797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Interim                       Storage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908650-E9C5-6143-3D39-A89E9C0415BB}"/>
              </a:ext>
            </a:extLst>
          </p:cNvPr>
          <p:cNvSpPr/>
          <p:nvPr/>
        </p:nvSpPr>
        <p:spPr>
          <a:xfrm>
            <a:off x="443629" y="1102713"/>
            <a:ext cx="6850732" cy="3112160"/>
          </a:xfrm>
          <a:prstGeom prst="rect">
            <a:avLst/>
          </a:prstGeom>
          <a:solidFill>
            <a:srgbClr val="3571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76667"/>
                </a:solidFill>
              </a:rPr>
              <a:t>     Buffer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1317F1-EAD9-0AA4-0B1A-FF280AA34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100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014" y="1120974"/>
            <a:ext cx="575146" cy="531540"/>
          </a:xfrm>
          <a:prstGeom prst="rect">
            <a:avLst/>
          </a:prstGeom>
          <a:noFill/>
        </p:spPr>
      </p:pic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63B9B99E-3023-BE15-D1AC-23AF0A04B9D6}"/>
              </a:ext>
            </a:extLst>
          </p:cNvPr>
          <p:cNvCxnSpPr>
            <a:cxnSpLocks/>
            <a:stCxn id="58" idx="2"/>
            <a:endCxn id="55" idx="1"/>
          </p:cNvCxnSpPr>
          <p:nvPr/>
        </p:nvCxnSpPr>
        <p:spPr>
          <a:xfrm rot="5400000" flipH="1" flipV="1">
            <a:off x="1253169" y="2470423"/>
            <a:ext cx="2016299" cy="744069"/>
          </a:xfrm>
          <a:prstGeom prst="bentConnector4">
            <a:avLst>
              <a:gd name="adj1" fmla="val -10393"/>
              <a:gd name="adj2" fmla="val -153749"/>
            </a:avLst>
          </a:prstGeom>
          <a:ln w="3810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4949AB1-ED43-8F89-F03C-6BBAC3EF0F63}"/>
              </a:ext>
            </a:extLst>
          </p:cNvPr>
          <p:cNvSpPr txBox="1"/>
          <p:nvPr/>
        </p:nvSpPr>
        <p:spPr>
          <a:xfrm rot="16200000">
            <a:off x="114390" y="2708068"/>
            <a:ext cx="95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iterative</a:t>
            </a:r>
          </a:p>
        </p:txBody>
      </p: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811A7339-C16F-D7A8-6661-BF4CED55ABF1}"/>
              </a:ext>
            </a:extLst>
          </p:cNvPr>
          <p:cNvCxnSpPr>
            <a:cxnSpLocks/>
            <a:stCxn id="58" idx="2"/>
            <a:endCxn id="62" idx="0"/>
          </p:cNvCxnSpPr>
          <p:nvPr/>
        </p:nvCxnSpPr>
        <p:spPr>
          <a:xfrm rot="16200000" flipH="1">
            <a:off x="2478955" y="3260936"/>
            <a:ext cx="790260" cy="1969601"/>
          </a:xfrm>
          <a:prstGeom prst="bentConnector3">
            <a:avLst>
              <a:gd name="adj1" fmla="val 27702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D8D48D0-59D0-A0FF-69B9-9364B16D838B}"/>
              </a:ext>
            </a:extLst>
          </p:cNvPr>
          <p:cNvSpPr/>
          <p:nvPr/>
        </p:nvSpPr>
        <p:spPr>
          <a:xfrm>
            <a:off x="2633354" y="1506565"/>
            <a:ext cx="2451049" cy="655486"/>
          </a:xfrm>
          <a:prstGeom prst="rect">
            <a:avLst/>
          </a:prstGeom>
          <a:solidFill>
            <a:srgbClr val="FBBB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76667"/>
                </a:solidFill>
              </a:rPr>
              <a:t>       Characterisation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4EE224-BF6B-CDE2-F0F0-E49D823299D6}"/>
              </a:ext>
            </a:extLst>
          </p:cNvPr>
          <p:cNvSpPr/>
          <p:nvPr/>
        </p:nvSpPr>
        <p:spPr>
          <a:xfrm>
            <a:off x="2874079" y="2315945"/>
            <a:ext cx="1969608" cy="6554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Individual BAT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C6F990-7290-2576-A7BE-FB3CF7B29F86}"/>
              </a:ext>
            </a:extLst>
          </p:cNvPr>
          <p:cNvSpPr/>
          <p:nvPr/>
        </p:nvSpPr>
        <p:spPr>
          <a:xfrm>
            <a:off x="973884" y="3195121"/>
            <a:ext cx="1830801" cy="655486"/>
          </a:xfrm>
          <a:prstGeom prst="rect">
            <a:avLst/>
          </a:prstGeom>
          <a:solidFill>
            <a:srgbClr val="FBBB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76667"/>
                </a:solidFill>
              </a:rPr>
              <a:t>      Treatment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0ECE709-90EC-F34D-493F-C6576F996712}"/>
              </a:ext>
            </a:extLst>
          </p:cNvPr>
          <p:cNvSpPr/>
          <p:nvPr/>
        </p:nvSpPr>
        <p:spPr>
          <a:xfrm>
            <a:off x="2874080" y="3195121"/>
            <a:ext cx="1969598" cy="655486"/>
          </a:xfrm>
          <a:prstGeom prst="rect">
            <a:avLst/>
          </a:prstGeom>
          <a:solidFill>
            <a:srgbClr val="FBBB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76667"/>
                </a:solidFill>
              </a:rPr>
              <a:t>        Segregation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B3829C-A0DE-CD2B-434C-4E18B7C7F17C}"/>
              </a:ext>
            </a:extLst>
          </p:cNvPr>
          <p:cNvSpPr/>
          <p:nvPr/>
        </p:nvSpPr>
        <p:spPr>
          <a:xfrm>
            <a:off x="4913092" y="3195121"/>
            <a:ext cx="1830801" cy="655486"/>
          </a:xfrm>
          <a:prstGeom prst="rect">
            <a:avLst/>
          </a:prstGeom>
          <a:solidFill>
            <a:srgbClr val="FBBB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76667"/>
                </a:solidFill>
              </a:rPr>
              <a:t>        Packaging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E8C83B-2332-4F3D-3160-642EAAE3E1DB}"/>
              </a:ext>
            </a:extLst>
          </p:cNvPr>
          <p:cNvSpPr/>
          <p:nvPr/>
        </p:nvSpPr>
        <p:spPr>
          <a:xfrm>
            <a:off x="2943485" y="4640867"/>
            <a:ext cx="1830801" cy="655486"/>
          </a:xfrm>
          <a:prstGeom prst="rect">
            <a:avLst/>
          </a:prstGeom>
          <a:solidFill>
            <a:srgbClr val="023E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         Transport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1A50676-E8C0-697F-7183-596D7B5A0432}"/>
              </a:ext>
            </a:extLst>
          </p:cNvPr>
          <p:cNvSpPr/>
          <p:nvPr/>
        </p:nvSpPr>
        <p:spPr>
          <a:xfrm>
            <a:off x="983997" y="4240995"/>
            <a:ext cx="1830801" cy="655486"/>
          </a:xfrm>
          <a:prstGeom prst="rect">
            <a:avLst/>
          </a:prstGeom>
          <a:solidFill>
            <a:srgbClr val="00A7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76667"/>
                </a:solidFill>
              </a:rPr>
              <a:t>   Reuse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3BECF-A549-5195-33A6-FEC160A40B69}"/>
              </a:ext>
            </a:extLst>
          </p:cNvPr>
          <p:cNvSpPr/>
          <p:nvPr/>
        </p:nvSpPr>
        <p:spPr>
          <a:xfrm>
            <a:off x="1889285" y="6169004"/>
            <a:ext cx="1830801" cy="655486"/>
          </a:xfrm>
          <a:prstGeom prst="rect">
            <a:avLst/>
          </a:prstGeom>
          <a:solidFill>
            <a:srgbClr val="00B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76667"/>
                </a:solidFill>
              </a:rPr>
              <a:t>         Recycling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F0BEEB48-B02C-DE39-A9BF-EB20AF35A711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 rot="16200000" flipH="1">
            <a:off x="3781934" y="2238996"/>
            <a:ext cx="153894" cy="4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ECC52AFA-B463-D137-BA35-B6372EA5F15D}"/>
              </a:ext>
            </a:extLst>
          </p:cNvPr>
          <p:cNvCxnSpPr>
            <a:cxnSpLocks/>
            <a:stCxn id="56" idx="2"/>
            <a:endCxn id="58" idx="0"/>
          </p:cNvCxnSpPr>
          <p:nvPr/>
        </p:nvCxnSpPr>
        <p:spPr>
          <a:xfrm rot="5400000">
            <a:off x="2762239" y="2098477"/>
            <a:ext cx="223690" cy="19695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3EF1D7A9-0F84-6A90-0628-C42498B78EC9}"/>
              </a:ext>
            </a:extLst>
          </p:cNvPr>
          <p:cNvCxnSpPr>
            <a:cxnSpLocks/>
            <a:stCxn id="60" idx="0"/>
            <a:endCxn id="56" idx="2"/>
          </p:cNvCxnSpPr>
          <p:nvPr/>
        </p:nvCxnSpPr>
        <p:spPr>
          <a:xfrm rot="16200000" flipV="1">
            <a:off x="4731843" y="2098471"/>
            <a:ext cx="223690" cy="1969610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4918BF0-23DA-DAE9-2B75-0579B6DBF2E2}"/>
              </a:ext>
            </a:extLst>
          </p:cNvPr>
          <p:cNvCxnSpPr>
            <a:cxnSpLocks/>
            <a:stCxn id="59" idx="2"/>
            <a:endCxn id="63" idx="3"/>
          </p:cNvCxnSpPr>
          <p:nvPr/>
        </p:nvCxnSpPr>
        <p:spPr>
          <a:xfrm rot="5400000">
            <a:off x="2977774" y="3687632"/>
            <a:ext cx="718131" cy="1044081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42A6AD70-E4C1-B2E5-E2EA-25F5AECCB463}"/>
              </a:ext>
            </a:extLst>
          </p:cNvPr>
          <p:cNvCxnSpPr>
            <a:cxnSpLocks/>
            <a:stCxn id="62" idx="0"/>
            <a:endCxn id="59" idx="2"/>
          </p:cNvCxnSpPr>
          <p:nvPr/>
        </p:nvCxnSpPr>
        <p:spPr>
          <a:xfrm rot="16200000" flipV="1">
            <a:off x="3463753" y="4245733"/>
            <a:ext cx="790260" cy="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BD624C-FEC2-F399-E603-F533C6989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651" y="3323645"/>
            <a:ext cx="435016" cy="393828"/>
          </a:xfrm>
          <a:prstGeom prst="rect">
            <a:avLst/>
          </a:prstGeom>
        </p:spPr>
      </p:pic>
      <p:pic>
        <p:nvPicPr>
          <p:cNvPr id="118" name="Picture 1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154B7E-796D-9860-BF0E-742661D121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489" y="3302513"/>
            <a:ext cx="435016" cy="393828"/>
          </a:xfrm>
          <a:prstGeom prst="rect">
            <a:avLst/>
          </a:prstGeom>
        </p:spPr>
      </p:pic>
      <p:pic>
        <p:nvPicPr>
          <p:cNvPr id="132" name="Picture 1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7BFB54-45D7-0230-1E7E-15E9759525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34" y="1652514"/>
            <a:ext cx="435247" cy="394036"/>
          </a:xfrm>
          <a:prstGeom prst="rect">
            <a:avLst/>
          </a:prstGeom>
        </p:spPr>
      </p:pic>
      <p:pic>
        <p:nvPicPr>
          <p:cNvPr id="136" name="Picture 13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0AFE34-EED6-5840-4F7F-BC4E1A2004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8871" y="5424759"/>
            <a:ext cx="463985" cy="420053"/>
          </a:xfrm>
          <a:prstGeom prst="rect">
            <a:avLst/>
          </a:prstGeom>
        </p:spPr>
      </p:pic>
      <p:pic>
        <p:nvPicPr>
          <p:cNvPr id="137" name="Picture 1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F6C347-FEB2-EDD8-3D73-292F1B238B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77" y="4366031"/>
            <a:ext cx="435016" cy="393828"/>
          </a:xfrm>
          <a:prstGeom prst="rect">
            <a:avLst/>
          </a:prstGeom>
        </p:spPr>
      </p:pic>
      <p:pic>
        <p:nvPicPr>
          <p:cNvPr id="138" name="Picture 13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A3621F-7A11-F831-A848-693A4F1197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7" y="3356238"/>
            <a:ext cx="435016" cy="393828"/>
          </a:xfrm>
          <a:prstGeom prst="rect">
            <a:avLst/>
          </a:prstGeom>
        </p:spPr>
      </p:pic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C029D5A7-1D6D-1CC3-3F9B-F485FE0F444F}"/>
              </a:ext>
            </a:extLst>
          </p:cNvPr>
          <p:cNvCxnSpPr>
            <a:cxnSpLocks/>
            <a:stCxn id="59" idx="0"/>
            <a:endCxn id="56" idx="2"/>
          </p:cNvCxnSpPr>
          <p:nvPr/>
        </p:nvCxnSpPr>
        <p:spPr>
          <a:xfrm rot="5400000" flipH="1" flipV="1">
            <a:off x="3747036" y="3083274"/>
            <a:ext cx="223690" cy="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6BB4747E-6F04-A18A-3750-E7D9A0A7A766}"/>
              </a:ext>
            </a:extLst>
          </p:cNvPr>
          <p:cNvCxnSpPr>
            <a:cxnSpLocks/>
            <a:stCxn id="57" idx="1"/>
            <a:endCxn id="56" idx="3"/>
          </p:cNvCxnSpPr>
          <p:nvPr/>
        </p:nvCxnSpPr>
        <p:spPr>
          <a:xfrm rot="10800000" flipV="1">
            <a:off x="4843687" y="2638702"/>
            <a:ext cx="2644820" cy="4985"/>
          </a:xfrm>
          <a:prstGeom prst="bentConnector3">
            <a:avLst>
              <a:gd name="adj1" fmla="val -419"/>
            </a:avLst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E49F7873-C678-C8D5-9A90-F133B516F36F}"/>
              </a:ext>
            </a:extLst>
          </p:cNvPr>
          <p:cNvCxnSpPr>
            <a:cxnSpLocks/>
            <a:stCxn id="120" idx="2"/>
            <a:endCxn id="64" idx="0"/>
          </p:cNvCxnSpPr>
          <p:nvPr/>
        </p:nvCxnSpPr>
        <p:spPr>
          <a:xfrm rot="5400000">
            <a:off x="3246833" y="5556947"/>
            <a:ext cx="169910" cy="105420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15A260B-3B5C-2CE0-474A-DD0882203E36}"/>
              </a:ext>
            </a:extLst>
          </p:cNvPr>
          <p:cNvSpPr/>
          <p:nvPr/>
        </p:nvSpPr>
        <p:spPr>
          <a:xfrm>
            <a:off x="3885468" y="6170608"/>
            <a:ext cx="1830801" cy="655486"/>
          </a:xfrm>
          <a:prstGeom prst="rect">
            <a:avLst/>
          </a:prstGeom>
          <a:solidFill>
            <a:srgbClr val="AE10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      Disposal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B29A70E-C3D6-9EC0-1FB1-65412555F97A}"/>
              </a:ext>
            </a:extLst>
          </p:cNvPr>
          <p:cNvCxnSpPr>
            <a:cxnSpLocks/>
            <a:stCxn id="120" idx="2"/>
            <a:endCxn id="33" idx="0"/>
          </p:cNvCxnSpPr>
          <p:nvPr/>
        </p:nvCxnSpPr>
        <p:spPr>
          <a:xfrm rot="16200000" flipH="1">
            <a:off x="4244122" y="5613861"/>
            <a:ext cx="171514" cy="9419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6FC301-E8CE-B8FF-C468-041CD848C7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69" y="6335087"/>
            <a:ext cx="435016" cy="393828"/>
          </a:xfrm>
          <a:prstGeom prst="rect">
            <a:avLst/>
          </a:prstGeom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58F12E79-1E41-CC61-7F5A-31685408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548" y="6299833"/>
            <a:ext cx="393828" cy="3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FC7E3B6-D230-C138-BEDB-374470B87B94}"/>
              </a:ext>
            </a:extLst>
          </p:cNvPr>
          <p:cNvSpPr/>
          <p:nvPr/>
        </p:nvSpPr>
        <p:spPr>
          <a:xfrm>
            <a:off x="9609303" y="3225113"/>
            <a:ext cx="1830790" cy="7797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72000" rtlCol="0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Decay    Storage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23243F-39BC-C3AC-A61A-11267F5C34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3995" y="3356626"/>
            <a:ext cx="575146" cy="516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9FFA5B-1C50-9D46-7FE8-002FF6745E5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9230"/>
          <a:stretch>
            <a:fillRect/>
          </a:stretch>
        </p:blipFill>
        <p:spPr>
          <a:xfrm>
            <a:off x="9743882" y="4285104"/>
            <a:ext cx="575146" cy="4429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5C3C90-190E-E31A-2B24-80A1A7A57EFA}"/>
              </a:ext>
            </a:extLst>
          </p:cNvPr>
          <p:cNvSpPr txBox="1"/>
          <p:nvPr/>
        </p:nvSpPr>
        <p:spPr>
          <a:xfrm>
            <a:off x="964422" y="1211689"/>
            <a:ext cx="1830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Buffer Storage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4BFEB1-D6F2-B08E-7190-435C5CD11696}"/>
              </a:ext>
            </a:extLst>
          </p:cNvPr>
          <p:cNvCxnSpPr>
            <a:cxnSpLocks/>
            <a:stCxn id="61" idx="1"/>
          </p:cNvCxnSpPr>
          <p:nvPr/>
        </p:nvCxnSpPr>
        <p:spPr>
          <a:xfrm rot="10800000" flipV="1">
            <a:off x="3868995" y="3614994"/>
            <a:ext cx="5740309" cy="481096"/>
          </a:xfrm>
          <a:prstGeom prst="bentConnector3">
            <a:avLst>
              <a:gd name="adj1" fmla="val 1946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1BF23A33-C8C3-E72C-C43C-9657667B5C0A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>
            <a:off x="3858879" y="4086221"/>
            <a:ext cx="5750424" cy="420381"/>
          </a:xfrm>
          <a:prstGeom prst="bentConnector3">
            <a:avLst>
              <a:gd name="adj1" fmla="val 1854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84006C4-BD47-B1D6-0254-8589900CE99A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&amp; Storage Model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204158D-F6C9-D559-E116-FF4F48DB4B64}"/>
              </a:ext>
            </a:extLst>
          </p:cNvPr>
          <p:cNvSpPr/>
          <p:nvPr/>
        </p:nvSpPr>
        <p:spPr>
          <a:xfrm>
            <a:off x="2943489" y="5343608"/>
            <a:ext cx="1830801" cy="655486"/>
          </a:xfrm>
          <a:prstGeom prst="rect">
            <a:avLst/>
          </a:prstGeom>
          <a:solidFill>
            <a:srgbClr val="FBBB10">
              <a:alpha val="25000"/>
            </a:srgbClr>
          </a:solidFill>
          <a:ln>
            <a:solidFill>
              <a:srgbClr val="62626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en-GB" sz="2000" b="1" dirty="0">
                <a:solidFill>
                  <a:srgbClr val="676667"/>
                </a:solidFill>
              </a:rPr>
              <a:t>Off-Site Treatment</a:t>
            </a:r>
          </a:p>
        </p:txBody>
      </p:sp>
      <p:pic>
        <p:nvPicPr>
          <p:cNvPr id="121" name="Picture 1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EBFD10-292D-DA26-ADC7-21125724897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169" y="5514050"/>
            <a:ext cx="435016" cy="393828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65841AE-9D04-A759-8C61-33026627F26A}"/>
              </a:ext>
            </a:extLst>
          </p:cNvPr>
          <p:cNvCxnSpPr>
            <a:stCxn id="62" idx="2"/>
            <a:endCxn id="120" idx="0"/>
          </p:cNvCxnSpPr>
          <p:nvPr/>
        </p:nvCxnSpPr>
        <p:spPr>
          <a:xfrm>
            <a:off x="3858886" y="5296353"/>
            <a:ext cx="4" cy="4725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9578B84-15FC-BABF-6C18-3F85F47B94B2}"/>
              </a:ext>
            </a:extLst>
          </p:cNvPr>
          <p:cNvCxnSpPr/>
          <p:nvPr/>
        </p:nvCxnSpPr>
        <p:spPr>
          <a:xfrm>
            <a:off x="5828493" y="3850607"/>
            <a:ext cx="0" cy="22096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Graphic 159" descr="Recycle outline">
            <a:extLst>
              <a:ext uri="{FF2B5EF4-FFF2-40B4-BE49-F238E27FC236}">
                <a16:creationId xmlns:a16="http://schemas.microsoft.com/office/drawing/2014/main" id="{B84BF731-C4FA-79A1-C3BE-E2E0EB80EB3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39705" y="6250892"/>
            <a:ext cx="495801" cy="495801"/>
          </a:xfrm>
          <a:prstGeom prst="rect">
            <a:avLst/>
          </a:prstGeom>
        </p:spPr>
      </p:pic>
      <p:pic>
        <p:nvPicPr>
          <p:cNvPr id="169" name="Graphic 168" descr="Truck outline">
            <a:extLst>
              <a:ext uri="{FF2B5EF4-FFF2-40B4-BE49-F238E27FC236}">
                <a16:creationId xmlns:a16="http://schemas.microsoft.com/office/drawing/2014/main" id="{6203E581-1FAA-B5C7-6519-5BF6A1D2E4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997278" y="4712812"/>
            <a:ext cx="524597" cy="5245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B6E9C6-C6F9-D1D7-FB92-3EC8E5864BDC}"/>
              </a:ext>
            </a:extLst>
          </p:cNvPr>
          <p:cNvSpPr/>
          <p:nvPr/>
        </p:nvSpPr>
        <p:spPr>
          <a:xfrm>
            <a:off x="7475806" y="3717473"/>
            <a:ext cx="1843501" cy="6554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Justification &amp; Review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A6467A-0D4B-D30B-7799-B3EC7BAA2BEF}"/>
              </a:ext>
            </a:extLst>
          </p:cNvPr>
          <p:cNvSpPr/>
          <p:nvPr/>
        </p:nvSpPr>
        <p:spPr>
          <a:xfrm>
            <a:off x="7488507" y="2310960"/>
            <a:ext cx="1830801" cy="6554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BAT framework</a:t>
            </a:r>
          </a:p>
        </p:txBody>
      </p:sp>
    </p:spTree>
    <p:extLst>
      <p:ext uri="{BB962C8B-B14F-4D97-AF65-F5344CB8AC3E}">
        <p14:creationId xmlns:p14="http://schemas.microsoft.com/office/powerpoint/2010/main" val="119064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29F020-BB87-6A7A-EB71-40824EB8F79E}"/>
              </a:ext>
            </a:extLst>
          </p:cNvPr>
          <p:cNvSpPr/>
          <p:nvPr/>
        </p:nvSpPr>
        <p:spPr>
          <a:xfrm>
            <a:off x="5595935" y="0"/>
            <a:ext cx="659606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B9375-6A97-22CB-9A54-C9D7F0D2BB53}"/>
              </a:ext>
            </a:extLst>
          </p:cNvPr>
          <p:cNvSpPr txBox="1"/>
          <p:nvPr/>
        </p:nvSpPr>
        <p:spPr>
          <a:xfrm>
            <a:off x="403340" y="345182"/>
            <a:ext cx="659606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Forecasting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E80E9-A144-A3AF-830A-D4326ECC6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022" y="1798027"/>
            <a:ext cx="1491509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5EF207A0-790A-46EA-4D77-E99D90F5A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4989" y="1684058"/>
            <a:ext cx="1239983" cy="1239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0A94B-D087-3B9B-2CC5-D70E28DF6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207" y="5226506"/>
            <a:ext cx="1715421" cy="108250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AC19A5-5F7D-9FCB-AEFA-AA845509421F}"/>
              </a:ext>
            </a:extLst>
          </p:cNvPr>
          <p:cNvCxnSpPr/>
          <p:nvPr/>
        </p:nvCxnSpPr>
        <p:spPr>
          <a:xfrm>
            <a:off x="7243977" y="2255227"/>
            <a:ext cx="87630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F9D738-A6DB-3133-9CEF-E54D5F44E562}"/>
              </a:ext>
            </a:extLst>
          </p:cNvPr>
          <p:cNvCxnSpPr>
            <a:cxnSpLocks/>
          </p:cNvCxnSpPr>
          <p:nvPr/>
        </p:nvCxnSpPr>
        <p:spPr>
          <a:xfrm>
            <a:off x="9340057" y="3104637"/>
            <a:ext cx="0" cy="47535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397302-B833-B19E-66F9-38B0F8793B6E}"/>
              </a:ext>
            </a:extLst>
          </p:cNvPr>
          <p:cNvCxnSpPr>
            <a:cxnSpLocks/>
          </p:cNvCxnSpPr>
          <p:nvPr/>
        </p:nvCxnSpPr>
        <p:spPr>
          <a:xfrm>
            <a:off x="9340057" y="4637034"/>
            <a:ext cx="0" cy="47535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8D34880-B00F-D9A0-77A8-D48CB5EB8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738" y="3645190"/>
            <a:ext cx="1174638" cy="9589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CA3E9E-11A5-84E9-7257-5A22F11F6A3E}"/>
              </a:ext>
            </a:extLst>
          </p:cNvPr>
          <p:cNvSpPr txBox="1"/>
          <p:nvPr/>
        </p:nvSpPr>
        <p:spPr>
          <a:xfrm>
            <a:off x="8608682" y="2654384"/>
            <a:ext cx="1413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Simulated Waste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0BE591-6725-15CE-A78E-2D499769453C}"/>
              </a:ext>
            </a:extLst>
          </p:cNvPr>
          <p:cNvSpPr txBox="1"/>
          <p:nvPr/>
        </p:nvSpPr>
        <p:spPr>
          <a:xfrm>
            <a:off x="6999406" y="3668148"/>
            <a:ext cx="1722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Simulate Management Models &amp; Assumptions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46F3D4-34C3-466C-0E86-3B5FCC141491}"/>
              </a:ext>
            </a:extLst>
          </p:cNvPr>
          <p:cNvSpPr txBox="1"/>
          <p:nvPr/>
        </p:nvSpPr>
        <p:spPr>
          <a:xfrm>
            <a:off x="8452199" y="6334780"/>
            <a:ext cx="169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Inventory &amp; Disposal</a:t>
            </a:r>
          </a:p>
          <a:p>
            <a:pPr algn="ctr"/>
            <a:r>
              <a:rPr lang="en-US" sz="1400" dirty="0"/>
              <a:t> Forecasts</a:t>
            </a:r>
            <a:endParaRPr lang="en-GB" sz="1400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A600878-9979-9B58-F658-85132CDB2839}"/>
              </a:ext>
            </a:extLst>
          </p:cNvPr>
          <p:cNvCxnSpPr>
            <a:cxnSpLocks/>
            <a:stCxn id="8" idx="3"/>
            <a:endCxn id="3" idx="3"/>
          </p:cNvCxnSpPr>
          <p:nvPr/>
        </p:nvCxnSpPr>
        <p:spPr>
          <a:xfrm flipH="1" flipV="1">
            <a:off x="10022531" y="2255227"/>
            <a:ext cx="175097" cy="3512530"/>
          </a:xfrm>
          <a:prstGeom prst="curvedConnector3">
            <a:avLst>
              <a:gd name="adj1" fmla="val -631022"/>
            </a:avLst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A2BE0E8-CCA6-43F6-A722-4C81AFB7D97C}"/>
              </a:ext>
            </a:extLst>
          </p:cNvPr>
          <p:cNvSpPr txBox="1"/>
          <p:nvPr/>
        </p:nvSpPr>
        <p:spPr>
          <a:xfrm>
            <a:off x="10839175" y="3850536"/>
            <a:ext cx="11594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Iteration &amp; </a:t>
            </a:r>
          </a:p>
          <a:p>
            <a:r>
              <a:rPr lang="en-US" sz="1400" dirty="0"/>
              <a:t>Recalculation</a:t>
            </a:r>
            <a:endParaRPr lang="en-GB" sz="1400" dirty="0"/>
          </a:p>
        </p:txBody>
      </p:sp>
      <p:pic>
        <p:nvPicPr>
          <p:cNvPr id="37" name="Graphic 36" descr="Gantt Chart with solid fill">
            <a:extLst>
              <a:ext uri="{FF2B5EF4-FFF2-40B4-BE49-F238E27FC236}">
                <a16:creationId xmlns:a16="http://schemas.microsoft.com/office/drawing/2014/main" id="{4F9B4D4A-BCD3-5B24-888F-FD1F1C70A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2763" y="194033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8511E33-AC5B-516A-6B0F-CE2E768E596C}"/>
              </a:ext>
            </a:extLst>
          </p:cNvPr>
          <p:cNvSpPr txBox="1"/>
          <p:nvPr/>
        </p:nvSpPr>
        <p:spPr>
          <a:xfrm>
            <a:off x="8360666" y="992747"/>
            <a:ext cx="166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Generation Forecast</a:t>
            </a:r>
            <a:endParaRPr lang="en-GB" sz="1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F5F587-27B5-4FC3-01C8-3B2383DA11C3}"/>
              </a:ext>
            </a:extLst>
          </p:cNvPr>
          <p:cNvCxnSpPr>
            <a:cxnSpLocks/>
          </p:cNvCxnSpPr>
          <p:nvPr/>
        </p:nvCxnSpPr>
        <p:spPr>
          <a:xfrm>
            <a:off x="9268029" y="1300524"/>
            <a:ext cx="0" cy="47535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192104F-AC91-1646-1BB3-779F38789EBC}"/>
              </a:ext>
            </a:extLst>
          </p:cNvPr>
          <p:cNvSpPr txBox="1"/>
          <p:nvPr/>
        </p:nvSpPr>
        <p:spPr>
          <a:xfrm>
            <a:off x="6199587" y="1446507"/>
            <a:ext cx="1023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Waste Data</a:t>
            </a:r>
            <a:endParaRPr lang="en-GB" sz="1400" dirty="0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147DBBF9-29E3-4932-DD47-7435828949FD}"/>
              </a:ext>
            </a:extLst>
          </p:cNvPr>
          <p:cNvCxnSpPr>
            <a:cxnSpLocks/>
            <a:stCxn id="8" idx="1"/>
            <a:endCxn id="59" idx="2"/>
          </p:cNvCxnSpPr>
          <p:nvPr/>
        </p:nvCxnSpPr>
        <p:spPr>
          <a:xfrm rot="10800000">
            <a:off x="6656787" y="5028335"/>
            <a:ext cx="1825420" cy="739423"/>
          </a:xfrm>
          <a:prstGeom prst="curvedConnector2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A4DB188-719E-1B69-0F19-253F0468652E}"/>
              </a:ext>
            </a:extLst>
          </p:cNvPr>
          <p:cNvCxnSpPr>
            <a:cxnSpLocks/>
          </p:cNvCxnSpPr>
          <p:nvPr/>
        </p:nvCxnSpPr>
        <p:spPr>
          <a:xfrm>
            <a:off x="6688035" y="2993328"/>
            <a:ext cx="0" cy="63148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0B71C4E-28CA-1A2A-AB80-0B4F2EAAD603}"/>
              </a:ext>
            </a:extLst>
          </p:cNvPr>
          <p:cNvSpPr txBox="1"/>
          <p:nvPr/>
        </p:nvSpPr>
        <p:spPr>
          <a:xfrm>
            <a:off x="6046299" y="4505114"/>
            <a:ext cx="122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Verification &amp; </a:t>
            </a:r>
          </a:p>
          <a:p>
            <a:pPr algn="ctr"/>
            <a:r>
              <a:rPr lang="en-US" sz="1400" dirty="0"/>
              <a:t>Planning</a:t>
            </a:r>
            <a:endParaRPr lang="en-GB" sz="1400" dirty="0"/>
          </a:p>
        </p:txBody>
      </p:sp>
      <p:pic>
        <p:nvPicPr>
          <p:cNvPr id="64" name="Graphic 63" descr="Good Inventory with solid fill">
            <a:extLst>
              <a:ext uri="{FF2B5EF4-FFF2-40B4-BE49-F238E27FC236}">
                <a16:creationId xmlns:a16="http://schemas.microsoft.com/office/drawing/2014/main" id="{6A8A60F9-2B93-F2B6-C2B7-D3943E60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99587" y="3624811"/>
            <a:ext cx="914400" cy="9144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2632D8BC-6520-8F34-342B-5F3A8DF2902A}"/>
              </a:ext>
            </a:extLst>
          </p:cNvPr>
          <p:cNvSpPr/>
          <p:nvPr/>
        </p:nvSpPr>
        <p:spPr>
          <a:xfrm>
            <a:off x="502847" y="1043731"/>
            <a:ext cx="5178304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requirement to give confidence to our regulators</a:t>
            </a:r>
            <a:endParaRPr lang="en-GB" sz="24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Monte-Carlo simulation of waste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defined generation forecasts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 empirical waste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of ~8000 waste items</a:t>
            </a: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allows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management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assumptions &amp;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of future benefit &amp; 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future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management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60814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2116D8-79AC-6F36-FCD9-8C8059240F58}"/>
              </a:ext>
            </a:extLst>
          </p:cNvPr>
          <p:cNvSpPr/>
          <p:nvPr/>
        </p:nvSpPr>
        <p:spPr>
          <a:xfrm>
            <a:off x="7554426" y="0"/>
            <a:ext cx="46744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0E10D-C101-16EB-2997-6FDBA4A17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9805"/>
            <a:ext cx="7527695" cy="4919675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7DED913-0147-2208-2D09-DFBDA3C73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115398"/>
              </p:ext>
            </p:extLst>
          </p:nvPr>
        </p:nvGraphicFramePr>
        <p:xfrm>
          <a:off x="7063635" y="828800"/>
          <a:ext cx="2905125" cy="211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B1DAF-B3E8-A925-ACE2-07F5872BA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067774"/>
              </p:ext>
            </p:extLst>
          </p:nvPr>
        </p:nvGraphicFramePr>
        <p:xfrm>
          <a:off x="9968760" y="828800"/>
          <a:ext cx="2546327" cy="211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CD4078-6477-8312-EFA9-8C42B72BE33A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Forecast Waste Inventory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9886B1-4FA2-5351-EDE4-C657E5469CB3}"/>
              </a:ext>
            </a:extLst>
          </p:cNvPr>
          <p:cNvSpPr/>
          <p:nvPr/>
        </p:nvSpPr>
        <p:spPr>
          <a:xfrm>
            <a:off x="9609962" y="1649475"/>
            <a:ext cx="473117" cy="635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BB335-1821-7F0D-A2A3-CB0E083725C3}"/>
              </a:ext>
            </a:extLst>
          </p:cNvPr>
          <p:cNvSpPr/>
          <p:nvPr/>
        </p:nvSpPr>
        <p:spPr>
          <a:xfrm>
            <a:off x="7699248" y="3105150"/>
            <a:ext cx="4507887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27,000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radioactive waste available for recycling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Accumulation ~ 30,000 tonnes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waste leaves ~2130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Explored range of scenarios, such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ISIS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 successor facility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9C6BA0-B973-D58A-5252-E79AEACD2C23}"/>
              </a:ext>
            </a:extLst>
          </p:cNvPr>
          <p:cNvSpPr txBox="1"/>
          <p:nvPr/>
        </p:nvSpPr>
        <p:spPr>
          <a:xfrm>
            <a:off x="0" y="6539996"/>
            <a:ext cx="3747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Activity values exclude short-lived radionuclides</a:t>
            </a:r>
            <a:endParaRPr lang="en-GB" sz="1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77ACC-715B-A930-5FB5-56CCBC494367}"/>
              </a:ext>
            </a:extLst>
          </p:cNvPr>
          <p:cNvSpPr txBox="1"/>
          <p:nvPr/>
        </p:nvSpPr>
        <p:spPr>
          <a:xfrm>
            <a:off x="545293" y="1182502"/>
            <a:ext cx="604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Radioactive Waste Inventory Forecast for ISIS Baseline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8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E3B8E-17A0-8BFA-D740-A7F03B7F08BD}"/>
              </a:ext>
            </a:extLst>
          </p:cNvPr>
          <p:cNvSpPr/>
          <p:nvPr/>
        </p:nvSpPr>
        <p:spPr>
          <a:xfrm>
            <a:off x="219456" y="5504688"/>
            <a:ext cx="3154680" cy="1152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5FC08D-8E2F-09C6-3F42-17FCD0CCCD64}"/>
              </a:ext>
            </a:extLst>
          </p:cNvPr>
          <p:cNvSpPr/>
          <p:nvPr/>
        </p:nvSpPr>
        <p:spPr>
          <a:xfrm>
            <a:off x="412633" y="3501322"/>
            <a:ext cx="6809434" cy="1464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03D2D2-CF78-1C5F-D241-4E1458E84D37}"/>
              </a:ext>
            </a:extLst>
          </p:cNvPr>
          <p:cNvSpPr/>
          <p:nvPr/>
        </p:nvSpPr>
        <p:spPr>
          <a:xfrm>
            <a:off x="412633" y="1832704"/>
            <a:ext cx="6809434" cy="1464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0D37D-859F-641E-8123-5A5D030BEB7E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Led Assurance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33D00-38D2-82E3-6ADB-E64205AC00F2}"/>
              </a:ext>
            </a:extLst>
          </p:cNvPr>
          <p:cNvSpPr txBox="1"/>
          <p:nvPr/>
        </p:nvSpPr>
        <p:spPr>
          <a:xfrm>
            <a:off x="412633" y="1114623"/>
            <a:ext cx="7588367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Continuing assurance to regulators is essential</a:t>
            </a:r>
          </a:p>
          <a:p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Lifetime tracking of waste, outcomes &amp;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26262"/>
                </a:solidFill>
                <a:latin typeface="Arial"/>
                <a:cs typeface="Arial"/>
              </a:rPr>
              <a:t>Demonstrates </a:t>
            </a:r>
            <a:r>
              <a:rPr lang="en-US" sz="2000" dirty="0" err="1">
                <a:solidFill>
                  <a:srgbClr val="626262"/>
                </a:solidFill>
                <a:latin typeface="Arial"/>
                <a:cs typeface="Arial"/>
              </a:rPr>
              <a:t>optimisation</a:t>
            </a:r>
            <a:endParaRPr lang="en-US" sz="2000" dirty="0">
              <a:solidFill>
                <a:srgbClr val="626262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26262"/>
                </a:solidFill>
                <a:latin typeface="Arial"/>
                <a:cs typeface="Arial"/>
              </a:rPr>
              <a:t>Monitor &amp; validate </a:t>
            </a:r>
            <a:r>
              <a:rPr lang="en-US" sz="2000" dirty="0">
                <a:solidFill>
                  <a:srgbClr val="626262"/>
                </a:solidFill>
                <a:latin typeface="Arial"/>
                <a:cs typeface="Arial"/>
              </a:rPr>
              <a:t>expected benefits of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Data is essential for informed decision making</a:t>
            </a:r>
          </a:p>
          <a:p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Regulators require us to demonstrate we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626262"/>
                </a:solidFill>
                <a:latin typeface="Arial"/>
                <a:cs typeface="Arial"/>
              </a:rPr>
              <a:t>Minimising</a:t>
            </a:r>
            <a:r>
              <a:rPr lang="en-US" sz="2000" dirty="0">
                <a:solidFill>
                  <a:srgbClr val="626262"/>
                </a:solidFill>
                <a:latin typeface="Arial"/>
                <a:cs typeface="Arial"/>
              </a:rPr>
              <a:t> time in “Buffer Storage”,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26262"/>
                </a:solidFill>
                <a:latin typeface="Arial"/>
                <a:cs typeface="Arial"/>
              </a:rPr>
              <a:t>Disposing without delay once disposal conditions met, &amp;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Evolving inventories &amp; disposals match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6D1A-3D7B-E797-9BA7-56772CA22C24}"/>
              </a:ext>
            </a:extLst>
          </p:cNvPr>
          <p:cNvSpPr txBox="1"/>
          <p:nvPr/>
        </p:nvSpPr>
        <p:spPr>
          <a:xfrm>
            <a:off x="412633" y="5270866"/>
            <a:ext cx="706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Automated metrics </a:t>
            </a:r>
            <a:r>
              <a:rPr lang="en-US" sz="2400" dirty="0" err="1">
                <a:solidFill>
                  <a:srgbClr val="626262"/>
                </a:solidFill>
                <a:latin typeface="Arial"/>
                <a:cs typeface="Arial"/>
              </a:rPr>
              <a:t>minimise</a:t>
            </a: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 compliance burden and create transparency</a:t>
            </a:r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AE8A9-B8D8-885D-6811-BF39F4627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067" y="1054486"/>
            <a:ext cx="3992884" cy="1800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AC1F2F-CA61-6993-9FCB-CC9DC825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218" y="4003177"/>
            <a:ext cx="4436321" cy="2215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2051D7-A435-52E5-A92E-15BC7DAEFC4E}"/>
              </a:ext>
            </a:extLst>
          </p:cNvPr>
          <p:cNvSpPr txBox="1"/>
          <p:nvPr/>
        </p:nvSpPr>
        <p:spPr>
          <a:xfrm>
            <a:off x="7476067" y="746709"/>
            <a:ext cx="371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Illustration of waste lifetime tracking</a:t>
            </a:r>
            <a:endParaRPr lang="en-GB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93088-160C-E94E-5AEC-321F3C607064}"/>
              </a:ext>
            </a:extLst>
          </p:cNvPr>
          <p:cNvSpPr txBox="1"/>
          <p:nvPr/>
        </p:nvSpPr>
        <p:spPr>
          <a:xfrm>
            <a:off x="7589815" y="3612003"/>
            <a:ext cx="371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Decay Store Benefit Metrics</a:t>
            </a:r>
            <a:endParaRPr lang="en-GB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FC9D9-71AA-71DE-C4D4-64C7FFDCFE4B}"/>
              </a:ext>
            </a:extLst>
          </p:cNvPr>
          <p:cNvSpPr/>
          <p:nvPr/>
        </p:nvSpPr>
        <p:spPr>
          <a:xfrm>
            <a:off x="566928" y="6101863"/>
            <a:ext cx="6208776" cy="6044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New type of regulation for UK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0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5A75FE-5252-1956-4528-EDCDA3F429D2}"/>
              </a:ext>
            </a:extLst>
          </p:cNvPr>
          <p:cNvSpPr/>
          <p:nvPr/>
        </p:nvSpPr>
        <p:spPr>
          <a:xfrm>
            <a:off x="7616952" y="0"/>
            <a:ext cx="45750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E812A-C75E-74CE-A9D7-145DCEC5E9B8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FECBC-D984-220C-4C7B-FAA7ED9CE211}"/>
              </a:ext>
            </a:extLst>
          </p:cNvPr>
          <p:cNvSpPr txBox="1"/>
          <p:nvPr/>
        </p:nvSpPr>
        <p:spPr>
          <a:xfrm>
            <a:off x="493776" y="1137358"/>
            <a:ext cx="7123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We set target dates to complete transition.</a:t>
            </a:r>
          </a:p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Regulators require on-going assurance</a:t>
            </a:r>
          </a:p>
          <a:p>
            <a:endParaRPr lang="en-US" sz="2400" b="1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626262"/>
                </a:solidFill>
                <a:latin typeface="Arial"/>
                <a:cs typeface="Arial"/>
              </a:rPr>
              <a:t>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Existing LLW Transition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Problematic Wastes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Disposability Assessment for ILW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Long-term records management system</a:t>
            </a:r>
          </a:p>
          <a:p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626262"/>
                </a:solidFill>
                <a:latin typeface="Arial"/>
                <a:cs typeface="Arial"/>
              </a:rPr>
              <a:t>2032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Existing long-lived ILW Transition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No further backlog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36BC5-46DC-E4CB-C67A-4BCDFB4C45DF}"/>
              </a:ext>
            </a:extLst>
          </p:cNvPr>
          <p:cNvSpPr txBox="1"/>
          <p:nvPr/>
        </p:nvSpPr>
        <p:spPr>
          <a:xfrm>
            <a:off x="8283538" y="575581"/>
            <a:ext cx="329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problematic waste: </a:t>
            </a:r>
          </a:p>
          <a:p>
            <a:r>
              <a:rPr lang="en-US" dirty="0"/>
              <a:t>target circuit ion exchange resin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3FF94-809E-C785-C3C2-401A6EF791E8}"/>
              </a:ext>
            </a:extLst>
          </p:cNvPr>
          <p:cNvSpPr txBox="1"/>
          <p:nvPr/>
        </p:nvSpPr>
        <p:spPr>
          <a:xfrm>
            <a:off x="8307362" y="3518284"/>
            <a:ext cx="329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Waste Remote Handling Facility to enable ILW processing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622C75-8727-C98F-3FC8-A2146449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891309" y="907680"/>
            <a:ext cx="1889030" cy="2517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6220BE-E07F-0413-88E5-C82926BF3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362" y="4162536"/>
            <a:ext cx="3045269" cy="2694771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F8A3283-3CF3-2F61-E5F8-2CAFB8B9ACCE}"/>
              </a:ext>
            </a:extLst>
          </p:cNvPr>
          <p:cNvSpPr/>
          <p:nvPr/>
        </p:nvSpPr>
        <p:spPr>
          <a:xfrm flipV="1">
            <a:off x="8266252" y="4146680"/>
            <a:ext cx="1682420" cy="992247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E15047D-E681-BD7A-84DD-0894C6206AC4}"/>
              </a:ext>
            </a:extLst>
          </p:cNvPr>
          <p:cNvSpPr/>
          <p:nvPr/>
        </p:nvSpPr>
        <p:spPr>
          <a:xfrm>
            <a:off x="8129020" y="6267444"/>
            <a:ext cx="896112" cy="605719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11F903F-2190-0760-9911-B1A7ADD52ED6}"/>
              </a:ext>
            </a:extLst>
          </p:cNvPr>
          <p:cNvSpPr/>
          <p:nvPr/>
        </p:nvSpPr>
        <p:spPr>
          <a:xfrm flipH="1">
            <a:off x="10634861" y="6252281"/>
            <a:ext cx="896112" cy="605719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E5CACAB5-393B-19F7-CE26-D0209F6CF2A3}"/>
              </a:ext>
            </a:extLst>
          </p:cNvPr>
          <p:cNvSpPr/>
          <p:nvPr/>
        </p:nvSpPr>
        <p:spPr>
          <a:xfrm rot="10800000">
            <a:off x="7885173" y="504820"/>
            <a:ext cx="3691427" cy="1663301"/>
          </a:xfrm>
          <a:prstGeom prst="rightArrow">
            <a:avLst>
              <a:gd name="adj1" fmla="val 65393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0B63A19-4F53-E746-B666-9CBFCE1DAE46}"/>
              </a:ext>
            </a:extLst>
          </p:cNvPr>
          <p:cNvSpPr/>
          <p:nvPr/>
        </p:nvSpPr>
        <p:spPr>
          <a:xfrm rot="10800000">
            <a:off x="7891272" y="2271836"/>
            <a:ext cx="3691427" cy="1663301"/>
          </a:xfrm>
          <a:prstGeom prst="rightArrow">
            <a:avLst>
              <a:gd name="adj1" fmla="val 65393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65B61A-9FAD-6503-6E8D-29E47CD427C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DE7AD-7F87-B562-F761-7FFF27A9B6B1}"/>
              </a:ext>
            </a:extLst>
          </p:cNvPr>
          <p:cNvSpPr txBox="1"/>
          <p:nvPr/>
        </p:nvSpPr>
        <p:spPr>
          <a:xfrm>
            <a:off x="493776" y="1137358"/>
            <a:ext cx="7123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New Radioactive Waste Management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Focus on </a:t>
            </a:r>
            <a:r>
              <a:rPr lang="en-US" sz="2400" dirty="0" err="1">
                <a:solidFill>
                  <a:srgbClr val="626262"/>
                </a:solidFill>
                <a:latin typeface="Arial"/>
                <a:cs typeface="Arial"/>
              </a:rPr>
              <a:t>optimisation</a:t>
            </a: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 rather than limitation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Fully </a:t>
            </a:r>
            <a:r>
              <a:rPr lang="en-US" sz="2400" dirty="0" err="1">
                <a:solidFill>
                  <a:srgbClr val="626262"/>
                </a:solidFill>
                <a:latin typeface="Arial"/>
                <a:cs typeface="Arial"/>
              </a:rPr>
              <a:t>utilise</a:t>
            </a: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 decay storage as part of a hierarchy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Recycling rates expected to go from 36% to 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27,000 </a:t>
            </a:r>
            <a:r>
              <a:rPr lang="en-US" sz="2400" dirty="0" err="1">
                <a:solidFill>
                  <a:srgbClr val="626262"/>
                </a:solidFill>
                <a:latin typeface="Arial"/>
                <a:cs typeface="Arial"/>
              </a:rPr>
              <a:t>tonnes</a:t>
            </a: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 of material over future life of ISIS</a:t>
            </a:r>
          </a:p>
          <a:p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Substantial financial savings &gt;£100M by 2028.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Sustainable long-term costs going forward</a:t>
            </a:r>
          </a:p>
          <a:p>
            <a:endParaRPr lang="en-US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Establishes a credible and consistent management approach throughout full lifecycle of ISIS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4D424-72EE-FE83-79A3-8BF0B2E75B78}"/>
              </a:ext>
            </a:extLst>
          </p:cNvPr>
          <p:cNvSpPr txBox="1"/>
          <p:nvPr/>
        </p:nvSpPr>
        <p:spPr>
          <a:xfrm>
            <a:off x="8734284" y="1105638"/>
            <a:ext cx="271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First of a kind for UK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76ABA-F0BF-452C-EF46-3504437D175B}"/>
              </a:ext>
            </a:extLst>
          </p:cNvPr>
          <p:cNvSpPr txBox="1"/>
          <p:nvPr/>
        </p:nvSpPr>
        <p:spPr>
          <a:xfrm>
            <a:off x="8734284" y="2687987"/>
            <a:ext cx="299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Actual rate achieved since 2024 is ~90%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316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6159D-6A28-34AB-F901-DF79B1C92EF1}"/>
              </a:ext>
            </a:extLst>
          </p:cNvPr>
          <p:cNvSpPr/>
          <p:nvPr/>
        </p:nvSpPr>
        <p:spPr>
          <a:xfrm>
            <a:off x="324465" y="1341438"/>
            <a:ext cx="5771535" cy="2208007"/>
          </a:xfrm>
          <a:prstGeom prst="rect">
            <a:avLst/>
          </a:prstGeom>
          <a:solidFill>
            <a:srgbClr val="BF8B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AEFC79-2FFC-ECCF-EEF9-E18379D4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473" y="818256"/>
            <a:ext cx="5992786" cy="59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25B7A-1727-D72F-BE9F-C7A4004833C7}"/>
              </a:ext>
            </a:extLst>
          </p:cNvPr>
          <p:cNvSpPr txBox="1"/>
          <p:nvPr/>
        </p:nvSpPr>
        <p:spPr>
          <a:xfrm>
            <a:off x="515938" y="1504940"/>
            <a:ext cx="53686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Half of the world’s GHG emissions, and over 90% of global water stress and biodiversity loss events, are due to the extraction and processing of raw materials</a:t>
            </a:r>
          </a:p>
          <a:p>
            <a:pPr algn="ctr"/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pPr algn="ctr"/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pPr algn="ctr"/>
            <a:endParaRPr lang="en-GB" sz="2800" b="1" dirty="0">
              <a:solidFill>
                <a:srgbClr val="626262"/>
              </a:solidFill>
              <a:latin typeface="Arial"/>
              <a:cs typeface="Arial"/>
            </a:endParaRPr>
          </a:p>
          <a:p>
            <a:pPr algn="ctr"/>
            <a:r>
              <a:rPr lang="en-GB" sz="2800" b="1" dirty="0">
                <a:solidFill>
                  <a:srgbClr val="626262"/>
                </a:solidFill>
                <a:latin typeface="Arial"/>
                <a:cs typeface="Arial"/>
              </a:rPr>
              <a:t>Radioactivity breaks the circular economy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FA699E-AB5F-F4D4-4FD5-6AB53A9DFA8A}"/>
              </a:ext>
            </a:extLst>
          </p:cNvPr>
          <p:cNvSpPr txBox="1"/>
          <p:nvPr/>
        </p:nvSpPr>
        <p:spPr>
          <a:xfrm>
            <a:off x="403341" y="345182"/>
            <a:ext cx="111558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Impact of Radioactive Waste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7F879-8371-CA00-0994-0EC4F9039CD8}"/>
              </a:ext>
            </a:extLst>
          </p:cNvPr>
          <p:cNvSpPr txBox="1"/>
          <p:nvPr/>
        </p:nvSpPr>
        <p:spPr>
          <a:xfrm>
            <a:off x="4968785" y="3235487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COP28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E73C5-2A49-9572-47F9-852D949C328D}"/>
              </a:ext>
            </a:extLst>
          </p:cNvPr>
          <p:cNvSpPr txBox="1"/>
          <p:nvPr/>
        </p:nvSpPr>
        <p:spPr>
          <a:xfrm>
            <a:off x="10677483" y="5674275"/>
            <a:ext cx="151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EU Parliament</a:t>
            </a:r>
          </a:p>
        </p:txBody>
      </p:sp>
    </p:spTree>
    <p:extLst>
      <p:ext uri="{BB962C8B-B14F-4D97-AF65-F5344CB8AC3E}">
        <p14:creationId xmlns:p14="http://schemas.microsoft.com/office/powerpoint/2010/main" val="408182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24CE6-7CF3-D2AF-15EB-9A841ECCA1AD}"/>
              </a:ext>
            </a:extLst>
          </p:cNvPr>
          <p:cNvSpPr txBox="1"/>
          <p:nvPr/>
        </p:nvSpPr>
        <p:spPr>
          <a:xfrm>
            <a:off x="526865" y="1222740"/>
            <a:ext cx="47750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76767"/>
                </a:solidFill>
              </a:rPr>
              <a:t>Existing waste on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76767"/>
                </a:solidFill>
              </a:rPr>
              <a:t>1340 </a:t>
            </a:r>
            <a:r>
              <a:rPr lang="en-GB" sz="2800" dirty="0" err="1">
                <a:solidFill>
                  <a:srgbClr val="676767"/>
                </a:solidFill>
              </a:rPr>
              <a:t>te</a:t>
            </a:r>
            <a:r>
              <a:rPr lang="en-GB" sz="2800" dirty="0">
                <a:solidFill>
                  <a:srgbClr val="676767"/>
                </a:solidFill>
              </a:rPr>
              <a:t> 	 	         7PBq</a:t>
            </a:r>
          </a:p>
          <a:p>
            <a:endParaRPr lang="en-GB" sz="2800" b="1" dirty="0">
              <a:solidFill>
                <a:srgbClr val="676767"/>
              </a:solidFill>
            </a:endParaRPr>
          </a:p>
          <a:p>
            <a:r>
              <a:rPr lang="en-GB" sz="2800" b="1" dirty="0">
                <a:solidFill>
                  <a:srgbClr val="676767"/>
                </a:solidFill>
              </a:rPr>
              <a:t>Future operational waste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76767"/>
                </a:solidFill>
              </a:rPr>
              <a:t>100 – 200 </a:t>
            </a:r>
            <a:r>
              <a:rPr lang="en-GB" sz="2800" dirty="0" err="1">
                <a:solidFill>
                  <a:srgbClr val="676767"/>
                </a:solidFill>
              </a:rPr>
              <a:t>te</a:t>
            </a:r>
            <a:r>
              <a:rPr lang="en-GB" sz="2800" dirty="0">
                <a:solidFill>
                  <a:srgbClr val="676767"/>
                </a:solidFill>
              </a:rPr>
              <a:t>/y 	         4PBq/y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76767"/>
                </a:solidFill>
              </a:rPr>
              <a:t>~2000 </a:t>
            </a:r>
            <a:r>
              <a:rPr lang="en-GB" sz="2800" dirty="0" err="1">
                <a:solidFill>
                  <a:srgbClr val="676767"/>
                </a:solidFill>
              </a:rPr>
              <a:t>te</a:t>
            </a:r>
            <a:r>
              <a:rPr lang="en-GB" sz="2800" dirty="0">
                <a:solidFill>
                  <a:srgbClr val="676767"/>
                </a:solidFill>
              </a:rPr>
              <a:t>		         80PBq</a:t>
            </a:r>
          </a:p>
          <a:p>
            <a:endParaRPr lang="en-GB" sz="2800" b="1" dirty="0">
              <a:solidFill>
                <a:srgbClr val="676767"/>
              </a:solidFill>
            </a:endParaRPr>
          </a:p>
          <a:p>
            <a:r>
              <a:rPr lang="en-GB" sz="2800" b="1" dirty="0">
                <a:solidFill>
                  <a:srgbClr val="676767"/>
                </a:solidFill>
              </a:rPr>
              <a:t>Decommissioning waste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76767"/>
                </a:solidFill>
              </a:rPr>
              <a:t>~34,000 </a:t>
            </a:r>
            <a:r>
              <a:rPr lang="en-GB" sz="2800" dirty="0" err="1">
                <a:solidFill>
                  <a:srgbClr val="676767"/>
                </a:solidFill>
              </a:rPr>
              <a:t>te</a:t>
            </a:r>
            <a:r>
              <a:rPr lang="en-GB" sz="2800" dirty="0">
                <a:solidFill>
                  <a:srgbClr val="676767"/>
                </a:solidFill>
              </a:rPr>
              <a:t>	         200PBq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ECFE7-1E4C-126B-EC63-B51C3C79C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881" y="237065"/>
            <a:ext cx="2202817" cy="3297579"/>
          </a:xfrm>
          <a:prstGeom prst="rect">
            <a:avLst/>
          </a:prstGeom>
          <a:ln>
            <a:solidFill>
              <a:srgbClr val="505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383608-8F58-99E6-2AA6-05F180650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96059" y="687408"/>
            <a:ext cx="3297579" cy="2396893"/>
          </a:xfrm>
          <a:prstGeom prst="rect">
            <a:avLst/>
          </a:prstGeom>
          <a:ln>
            <a:solidFill>
              <a:srgbClr val="505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55DA4-A2EF-D7E3-365A-91F893BB9F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0999" y="249800"/>
            <a:ext cx="1539366" cy="32975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mage preview">
            <a:extLst>
              <a:ext uri="{FF2B5EF4-FFF2-40B4-BE49-F238E27FC236}">
                <a16:creationId xmlns:a16="http://schemas.microsoft.com/office/drawing/2014/main" id="{E95F30D8-9D1E-9754-BEC3-6DFF456DB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280" y="3680603"/>
            <a:ext cx="2281085" cy="2694249"/>
          </a:xfrm>
          <a:prstGeom prst="rect">
            <a:avLst/>
          </a:prstGeom>
          <a:noFill/>
          <a:ln>
            <a:solidFill>
              <a:srgbClr val="505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44A2FA-914D-2584-DF27-0618D85ED254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Radioactive Waste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96005-4DCE-0D29-ED9C-E8934540AA24}"/>
              </a:ext>
            </a:extLst>
          </p:cNvPr>
          <p:cNvSpPr txBox="1"/>
          <p:nvPr/>
        </p:nvSpPr>
        <p:spPr>
          <a:xfrm>
            <a:off x="3371905" y="5943965"/>
            <a:ext cx="2093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Listed activity only includes radionuclides with t1/2&gt;30 days</a:t>
            </a:r>
            <a:endParaRPr lang="en-GB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56E3FE-B363-2F35-B564-EE701A2EEF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603" y="3682997"/>
            <a:ext cx="1941513" cy="2690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2B43C-9CB4-0F08-D592-4AC8E6F3C6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387" y="3680604"/>
            <a:ext cx="2005053" cy="267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BDAA05-8EA6-A3F1-14AB-9F07135CFC81}"/>
              </a:ext>
            </a:extLst>
          </p:cNvPr>
          <p:cNvSpPr txBox="1"/>
          <p:nvPr/>
        </p:nvSpPr>
        <p:spPr>
          <a:xfrm>
            <a:off x="403341" y="345182"/>
            <a:ext cx="111558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C7775-777B-95B5-BC0E-5F8D4D8E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91" y="2249571"/>
            <a:ext cx="5799809" cy="3841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A2C0BF-8BBA-82B8-2219-8D2A8F405DB9}"/>
              </a:ext>
            </a:extLst>
          </p:cNvPr>
          <p:cNvSpPr txBox="1"/>
          <p:nvPr/>
        </p:nvSpPr>
        <p:spPr>
          <a:xfrm>
            <a:off x="421952" y="1290050"/>
            <a:ext cx="5911734" cy="4462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80% of ISIS radioactive waste can be diverted to conventional recycling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626262"/>
                </a:solidFill>
                <a:latin typeface="Arial"/>
                <a:cs typeface="Arial"/>
              </a:rPr>
              <a:t>Think of waste as an asset!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Majority of benefit within ~ 60 years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No further benefit beyond 90 years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Our most highly active wastes will remain ILW for thousands of years.</a:t>
            </a: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~ 0.5% long-lived ILW</a:t>
            </a:r>
          </a:p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~ 200 tonnes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E318A5-8E7D-E9C1-14CB-51764DEBF124}"/>
              </a:ext>
            </a:extLst>
          </p:cNvPr>
          <p:cNvCxnSpPr>
            <a:cxnSpLocks/>
          </p:cNvCxnSpPr>
          <p:nvPr/>
        </p:nvCxnSpPr>
        <p:spPr>
          <a:xfrm flipV="1">
            <a:off x="7534656" y="4834827"/>
            <a:ext cx="0" cy="786384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A8D41A-8AB7-0004-ACEA-497FC5C4B7A5}"/>
              </a:ext>
            </a:extLst>
          </p:cNvPr>
          <p:cNvCxnSpPr>
            <a:cxnSpLocks/>
          </p:cNvCxnSpPr>
          <p:nvPr/>
        </p:nvCxnSpPr>
        <p:spPr>
          <a:xfrm flipV="1">
            <a:off x="7239000" y="3365691"/>
            <a:ext cx="0" cy="146913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38FB47-88C9-421F-209F-9D32227D642A}"/>
              </a:ext>
            </a:extLst>
          </p:cNvPr>
          <p:cNvCxnSpPr>
            <a:cxnSpLocks/>
          </p:cNvCxnSpPr>
          <p:nvPr/>
        </p:nvCxnSpPr>
        <p:spPr>
          <a:xfrm flipH="1">
            <a:off x="7222067" y="4860735"/>
            <a:ext cx="254084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7CBC99-05DB-B93A-B933-8F933E761653}"/>
              </a:ext>
            </a:extLst>
          </p:cNvPr>
          <p:cNvCxnSpPr>
            <a:cxnSpLocks/>
          </p:cNvCxnSpPr>
          <p:nvPr/>
        </p:nvCxnSpPr>
        <p:spPr>
          <a:xfrm flipV="1">
            <a:off x="7476151" y="2375091"/>
            <a:ext cx="0" cy="99060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86B304-C993-7C10-94A5-DC145D4EB90B}"/>
              </a:ext>
            </a:extLst>
          </p:cNvPr>
          <p:cNvCxnSpPr>
            <a:cxnSpLocks/>
          </p:cNvCxnSpPr>
          <p:nvPr/>
        </p:nvCxnSpPr>
        <p:spPr>
          <a:xfrm>
            <a:off x="7239000" y="3365691"/>
            <a:ext cx="23715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291E4CC-42B2-F257-0B9E-771C40D30997}"/>
              </a:ext>
            </a:extLst>
          </p:cNvPr>
          <p:cNvSpPr txBox="1"/>
          <p:nvPr/>
        </p:nvSpPr>
        <p:spPr>
          <a:xfrm>
            <a:off x="6841067" y="1291967"/>
            <a:ext cx="4540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showing cumulating disposal fractions with decay time for ISIS radioactive waste distribution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9B597-0E47-829C-4542-5864086DA523}"/>
              </a:ext>
            </a:extLst>
          </p:cNvPr>
          <p:cNvSpPr txBox="1"/>
          <p:nvPr/>
        </p:nvSpPr>
        <p:spPr>
          <a:xfrm>
            <a:off x="6828295" y="6129582"/>
            <a:ext cx="454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White dotted line indicates current accumulation time limits for most metallic categories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157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A700ED-F32A-DC93-BAA1-6F15CCA83125}"/>
              </a:ext>
            </a:extLst>
          </p:cNvPr>
          <p:cNvSpPr/>
          <p:nvPr/>
        </p:nvSpPr>
        <p:spPr>
          <a:xfrm>
            <a:off x="201168" y="5495544"/>
            <a:ext cx="3209544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4C8B8-901E-11A8-69D0-73FB76D8898B}"/>
              </a:ext>
            </a:extLst>
          </p:cNvPr>
          <p:cNvSpPr txBox="1"/>
          <p:nvPr/>
        </p:nvSpPr>
        <p:spPr>
          <a:xfrm>
            <a:off x="403341" y="345182"/>
            <a:ext cx="111558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Problem!</a:t>
            </a:r>
          </a:p>
        </p:txBody>
      </p:sp>
      <p:sp>
        <p:nvSpPr>
          <p:cNvPr id="4" name="Google Shape;346;p13">
            <a:extLst>
              <a:ext uri="{FF2B5EF4-FFF2-40B4-BE49-F238E27FC236}">
                <a16:creationId xmlns:a16="http://schemas.microsoft.com/office/drawing/2014/main" id="{41CBBB33-BBFF-DF5E-AA2D-4F3C10A3856E}"/>
              </a:ext>
            </a:extLst>
          </p:cNvPr>
          <p:cNvSpPr/>
          <p:nvPr/>
        </p:nvSpPr>
        <p:spPr>
          <a:xfrm>
            <a:off x="375975" y="1681801"/>
            <a:ext cx="7028125" cy="506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1000"/>
              </a:spcBef>
              <a:buClr>
                <a:srgbClr val="626262"/>
              </a:buClr>
              <a:buSzPts val="2400"/>
            </a:pPr>
            <a:r>
              <a:rPr lang="en-US" sz="24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Regulatory time limits were driving burial of waste</a:t>
            </a:r>
          </a:p>
          <a:p>
            <a:pPr marL="342900" lvl="0" indent="-342900">
              <a:spcBef>
                <a:spcPts val="1000"/>
              </a:spcBef>
              <a:buClr>
                <a:srgbClr val="62626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Rad waste recycling rate of only 36%</a:t>
            </a:r>
          </a:p>
          <a:p>
            <a:pPr marL="342900" lvl="0" indent="-342900">
              <a:spcBef>
                <a:spcPts val="1000"/>
              </a:spcBef>
              <a:buClr>
                <a:srgbClr val="62626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Forecast burial of ~21,000 </a:t>
            </a:r>
            <a:r>
              <a:rPr lang="en-US" sz="2400" dirty="0" err="1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tonnes</a:t>
            </a:r>
            <a:endParaRPr lang="en-US" sz="2400" dirty="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  <a:buClr>
                <a:srgbClr val="626262"/>
              </a:buClr>
              <a:buSzPts val="2400"/>
            </a:pPr>
            <a:endParaRPr lang="en-US" sz="2400" dirty="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  <a:buClr>
                <a:srgbClr val="626262"/>
              </a:buClr>
              <a:buSzPts val="2400"/>
            </a:pPr>
            <a:r>
              <a:rPr lang="en-US" sz="24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Bureaucratic burden of complex limits</a:t>
            </a:r>
          </a:p>
          <a:p>
            <a:pPr marL="342900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39 classes of waste and 149 different limits</a:t>
            </a:r>
          </a:p>
          <a:p>
            <a:pPr marL="342900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Unable to take strategic approach</a:t>
            </a:r>
          </a:p>
          <a:p>
            <a:pPr marL="342900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endParaRPr lang="en-US" sz="2400" dirty="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000"/>
              </a:spcBef>
              <a:buClr>
                <a:srgbClr val="626262"/>
              </a:buClr>
              <a:buSzPts val="2400"/>
            </a:pPr>
            <a:r>
              <a:rPr lang="en-US" sz="24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We were required to transfer our ILW by 2028</a:t>
            </a:r>
          </a:p>
          <a:p>
            <a:pPr marL="800100" lvl="1" indent="-342900">
              <a:spcBef>
                <a:spcPts val="1000"/>
              </a:spcBef>
              <a:buClr>
                <a:srgbClr val="62626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Expected costs exceeded £100M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83D80A-CD00-E57D-3D56-5FCA032D6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538942"/>
              </p:ext>
            </p:extLst>
          </p:nvPr>
        </p:nvGraphicFramePr>
        <p:xfrm>
          <a:off x="8193541" y="345182"/>
          <a:ext cx="3717489" cy="263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9F283B3-4B4E-3324-9811-92A58306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535" y="3602739"/>
            <a:ext cx="4081272" cy="2720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947CE0-040E-3448-EE9D-50CF1ACE21CF}"/>
              </a:ext>
            </a:extLst>
          </p:cNvPr>
          <p:cNvSpPr txBox="1"/>
          <p:nvPr/>
        </p:nvSpPr>
        <p:spPr>
          <a:xfrm>
            <a:off x="8218997" y="6384028"/>
            <a:ext cx="3840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Sellafield Miscellaneous Beta Gamma Waste Store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B8BE1-A070-C58D-9B61-04F2517E1A05}"/>
              </a:ext>
            </a:extLst>
          </p:cNvPr>
          <p:cNvSpPr txBox="1"/>
          <p:nvPr/>
        </p:nvSpPr>
        <p:spPr>
          <a:xfrm>
            <a:off x="8280425" y="2971797"/>
            <a:ext cx="371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Forecast radioactive waste disposal fraction under previous model</a:t>
            </a:r>
            <a:endParaRPr lang="en-GB" sz="1400" dirty="0"/>
          </a:p>
        </p:txBody>
      </p:sp>
      <p:sp>
        <p:nvSpPr>
          <p:cNvPr id="14" name="Google Shape;346;p13">
            <a:extLst>
              <a:ext uri="{FF2B5EF4-FFF2-40B4-BE49-F238E27FC236}">
                <a16:creationId xmlns:a16="http://schemas.microsoft.com/office/drawing/2014/main" id="{DF0D8005-21DF-FB78-BC6C-6D20CA376BA9}"/>
              </a:ext>
            </a:extLst>
          </p:cNvPr>
          <p:cNvSpPr/>
          <p:nvPr/>
        </p:nvSpPr>
        <p:spPr>
          <a:xfrm>
            <a:off x="375975" y="1101486"/>
            <a:ext cx="8347401" cy="58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1000"/>
              </a:spcBef>
              <a:buClr>
                <a:srgbClr val="626262"/>
              </a:buClr>
              <a:buSzPts val="2400"/>
            </a:pPr>
            <a:r>
              <a:rPr lang="en-US" sz="2400" b="1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ISIS had evolved into a limit driven management model</a:t>
            </a:r>
          </a:p>
        </p:txBody>
      </p:sp>
    </p:spTree>
    <p:extLst>
      <p:ext uri="{BB962C8B-B14F-4D97-AF65-F5344CB8AC3E}">
        <p14:creationId xmlns:p14="http://schemas.microsoft.com/office/powerpoint/2010/main" val="273455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2187A3-4943-2887-105C-970294A815F4}"/>
              </a:ext>
            </a:extLst>
          </p:cNvPr>
          <p:cNvSpPr/>
          <p:nvPr/>
        </p:nvSpPr>
        <p:spPr>
          <a:xfrm>
            <a:off x="403341" y="5522382"/>
            <a:ext cx="2365259" cy="118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230BA-14FC-4ECE-F6E6-7BD7843D5209}"/>
              </a:ext>
            </a:extLst>
          </p:cNvPr>
          <p:cNvSpPr/>
          <p:nvPr/>
        </p:nvSpPr>
        <p:spPr>
          <a:xfrm>
            <a:off x="667512" y="1245514"/>
            <a:ext cx="11091672" cy="915973"/>
          </a:xfrm>
          <a:prstGeom prst="rect">
            <a:avLst/>
          </a:prstGeom>
          <a:solidFill>
            <a:srgbClr val="00A6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0D1077-E98A-72DA-2AC0-2F4835550CEA}"/>
              </a:ext>
            </a:extLst>
          </p:cNvPr>
          <p:cNvSpPr txBox="1"/>
          <p:nvPr/>
        </p:nvSpPr>
        <p:spPr>
          <a:xfrm>
            <a:off x="403341" y="345182"/>
            <a:ext cx="111558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Optimised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Waste Management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CEE12-B3BA-8CB1-37C5-F99C24B06A6B}"/>
              </a:ext>
            </a:extLst>
          </p:cNvPr>
          <p:cNvSpPr txBox="1"/>
          <p:nvPr/>
        </p:nvSpPr>
        <p:spPr>
          <a:xfrm>
            <a:off x="667512" y="1275618"/>
            <a:ext cx="112620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Achieve the best environmental outcomes and public value through the flexibility of individual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optimisation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rather than the inflexibility of limits</a:t>
            </a:r>
            <a:endParaRPr lang="en-US" sz="2400" dirty="0">
              <a:solidFill>
                <a:srgbClr val="505050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50505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505050"/>
                </a:solidFill>
                <a:latin typeface="Arial"/>
                <a:cs typeface="Arial"/>
              </a:rPr>
              <a:t>A 2024 waste policy introduced “risk-informed” decision making, allowing flexibility and signaled expanded use of </a:t>
            </a:r>
            <a:r>
              <a:rPr lang="en-US" sz="2400" b="1" dirty="0">
                <a:solidFill>
                  <a:srgbClr val="505050"/>
                </a:solidFill>
                <a:latin typeface="Arial"/>
                <a:cs typeface="Arial"/>
              </a:rPr>
              <a:t>decay storage</a:t>
            </a:r>
          </a:p>
          <a:p>
            <a:endParaRPr lang="en-US" sz="2400" dirty="0">
              <a:solidFill>
                <a:srgbClr val="50505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505050"/>
                </a:solidFill>
                <a:latin typeface="Arial"/>
                <a:cs typeface="Arial"/>
              </a:rPr>
              <a:t>Case for a “new way” made via a</a:t>
            </a:r>
          </a:p>
          <a:p>
            <a:r>
              <a:rPr lang="en-US" sz="2400" b="1" dirty="0">
                <a:solidFill>
                  <a:srgbClr val="505050"/>
                </a:solidFill>
                <a:latin typeface="Arial"/>
                <a:cs typeface="Arial"/>
              </a:rPr>
              <a:t>Radioactive Waste Management Plan </a:t>
            </a:r>
          </a:p>
          <a:p>
            <a:endParaRPr lang="en-US" sz="2400" dirty="0">
              <a:solidFill>
                <a:srgbClr val="505050"/>
              </a:solidFill>
              <a:latin typeface="Arial"/>
              <a:cs typeface="Arial"/>
            </a:endParaRPr>
          </a:p>
          <a:p>
            <a:r>
              <a:rPr lang="en-US" sz="2400" i="1" dirty="0">
                <a:solidFill>
                  <a:srgbClr val="505050"/>
                </a:solidFill>
                <a:latin typeface="Arial"/>
                <a:cs typeface="Arial"/>
              </a:rPr>
              <a:t>Regulator assurance allowed key parts to be </a:t>
            </a:r>
          </a:p>
          <a:p>
            <a:r>
              <a:rPr lang="en-US" sz="2400" i="1" dirty="0">
                <a:solidFill>
                  <a:srgbClr val="505050"/>
                </a:solidFill>
                <a:latin typeface="Arial"/>
                <a:cs typeface="Arial"/>
              </a:rPr>
              <a:t>implemented in 2024</a:t>
            </a:r>
          </a:p>
          <a:p>
            <a:endParaRPr lang="en-US" sz="2400" dirty="0">
              <a:solidFill>
                <a:srgbClr val="50505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505050"/>
                </a:solidFill>
                <a:latin typeface="Arial"/>
                <a:cs typeface="Arial"/>
              </a:rPr>
              <a:t>Granted </a:t>
            </a:r>
            <a:r>
              <a:rPr lang="en-US" sz="2400" b="1" dirty="0">
                <a:solidFill>
                  <a:srgbClr val="505050"/>
                </a:solidFill>
                <a:latin typeface="Arial"/>
                <a:cs typeface="Arial"/>
              </a:rPr>
              <a:t>first of a kind permit </a:t>
            </a:r>
            <a:r>
              <a:rPr lang="en-US" sz="2400" dirty="0">
                <a:solidFill>
                  <a:srgbClr val="505050"/>
                </a:solidFill>
                <a:latin typeface="Arial"/>
                <a:cs typeface="Arial"/>
              </a:rPr>
              <a:t>in January 2026</a:t>
            </a:r>
          </a:p>
          <a:p>
            <a:endParaRPr lang="en-US" sz="2400" dirty="0">
              <a:solidFill>
                <a:srgbClr val="505050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505050"/>
              </a:solidFill>
              <a:latin typeface="Arial"/>
              <a:cs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06D633-35B5-8EB4-7E9B-1F79DAC4F819}"/>
              </a:ext>
            </a:extLst>
          </p:cNvPr>
          <p:cNvGrpSpPr/>
          <p:nvPr/>
        </p:nvGrpSpPr>
        <p:grpSpPr>
          <a:xfrm>
            <a:off x="7838447" y="2948212"/>
            <a:ext cx="3976961" cy="3691172"/>
            <a:chOff x="6754714" y="1017394"/>
            <a:chExt cx="5626704" cy="51529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EC9827-DA3F-BF48-DD1D-2170605C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4714" y="1017394"/>
              <a:ext cx="2345257" cy="3297898"/>
            </a:xfrm>
            <a:prstGeom prst="rect">
              <a:avLst/>
            </a:prstGeom>
            <a:ln>
              <a:solidFill>
                <a:srgbClr val="505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A white cover with blue text&#10;&#10;AI-generated content may be incorrect.">
              <a:extLst>
                <a:ext uri="{FF2B5EF4-FFF2-40B4-BE49-F238E27FC236}">
                  <a16:creationId xmlns:a16="http://schemas.microsoft.com/office/drawing/2014/main" id="{ED48478E-7710-DEB0-DD21-0287E0E18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6648" y="2098238"/>
              <a:ext cx="2186544" cy="3118724"/>
            </a:xfrm>
            <a:prstGeom prst="rect">
              <a:avLst/>
            </a:prstGeom>
            <a:ln>
              <a:solidFill>
                <a:srgbClr val="505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 descr="A document with text and images&#10;&#10;AI-generated content may be incorrect.">
              <a:extLst>
                <a:ext uri="{FF2B5EF4-FFF2-40B4-BE49-F238E27FC236}">
                  <a16:creationId xmlns:a16="http://schemas.microsoft.com/office/drawing/2014/main" id="{7D714B24-8934-43AA-9E12-9303572A5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0800" y="3051638"/>
              <a:ext cx="1910618" cy="3118724"/>
            </a:xfrm>
            <a:prstGeom prst="rect">
              <a:avLst/>
            </a:prstGeom>
            <a:ln>
              <a:solidFill>
                <a:srgbClr val="505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id="{9F324AE3-5B68-32D3-4A72-1E36A52034B5}"/>
                </a:ext>
              </a:extLst>
            </p:cNvPr>
            <p:cNvSpPr/>
            <p:nvPr/>
          </p:nvSpPr>
          <p:spPr>
            <a:xfrm rot="5400000">
              <a:off x="9318907" y="1151233"/>
              <a:ext cx="755499" cy="1007620"/>
            </a:xfrm>
            <a:prstGeom prst="bentArrow">
              <a:avLst>
                <a:gd name="adj1" fmla="val 32565"/>
                <a:gd name="adj2" fmla="val 34246"/>
                <a:gd name="adj3" fmla="val 25000"/>
                <a:gd name="adj4" fmla="val 39547"/>
              </a:avLst>
            </a:prstGeom>
            <a:solidFill>
              <a:srgbClr val="E94D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Arrow: Bent 22">
              <a:extLst>
                <a:ext uri="{FF2B5EF4-FFF2-40B4-BE49-F238E27FC236}">
                  <a16:creationId xmlns:a16="http://schemas.microsoft.com/office/drawing/2014/main" id="{5E24603C-5D5C-BC37-9CB4-D0CE840C7903}"/>
                </a:ext>
              </a:extLst>
            </p:cNvPr>
            <p:cNvSpPr/>
            <p:nvPr/>
          </p:nvSpPr>
          <p:spPr>
            <a:xfrm rot="5400000">
              <a:off x="11059229" y="2102753"/>
              <a:ext cx="755499" cy="1007620"/>
            </a:xfrm>
            <a:prstGeom prst="bentArrow">
              <a:avLst>
                <a:gd name="adj1" fmla="val 32565"/>
                <a:gd name="adj2" fmla="val 34246"/>
                <a:gd name="adj3" fmla="val 25000"/>
                <a:gd name="adj4" fmla="val 39547"/>
              </a:avLst>
            </a:prstGeom>
            <a:solidFill>
              <a:srgbClr val="E94D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1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FBC4EB-A213-33BC-B776-4D00EFA4C0CB}"/>
              </a:ext>
            </a:extLst>
          </p:cNvPr>
          <p:cNvSpPr txBox="1"/>
          <p:nvPr/>
        </p:nvSpPr>
        <p:spPr>
          <a:xfrm>
            <a:off x="403341" y="345182"/>
            <a:ext cx="111558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Lifecycle and hierarchies</a:t>
            </a:r>
          </a:p>
        </p:txBody>
      </p:sp>
      <p:pic>
        <p:nvPicPr>
          <p:cNvPr id="3" name="Picture 2" descr="A diagram of a process&#10;&#10;AI-generated content may be incorrect.">
            <a:extLst>
              <a:ext uri="{FF2B5EF4-FFF2-40B4-BE49-F238E27FC236}">
                <a16:creationId xmlns:a16="http://schemas.microsoft.com/office/drawing/2014/main" id="{84CCB2AB-F693-9B92-782A-32747B3EB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41" y="2851879"/>
            <a:ext cx="3520610" cy="2637499"/>
          </a:xfrm>
          <a:prstGeom prst="rect">
            <a:avLst/>
          </a:prstGeom>
        </p:spPr>
      </p:pic>
      <p:pic>
        <p:nvPicPr>
          <p:cNvPr id="4" name="Picture 3" descr="A diagram of a funnel&#10;&#10;AI-generated content may be incorrect.">
            <a:extLst>
              <a:ext uri="{FF2B5EF4-FFF2-40B4-BE49-F238E27FC236}">
                <a16:creationId xmlns:a16="http://schemas.microsoft.com/office/drawing/2014/main" id="{A1F949ED-5A00-16B3-3C2E-8AAC81C8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4977" y="3306944"/>
            <a:ext cx="3921377" cy="2182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 shot of a phone&#10;&#10;AI-generated content may be incorrect.">
            <a:extLst>
              <a:ext uri="{FF2B5EF4-FFF2-40B4-BE49-F238E27FC236}">
                <a16:creationId xmlns:a16="http://schemas.microsoft.com/office/drawing/2014/main" id="{E2428658-82F2-4E82-D832-1782F8A022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91"/>
          <a:stretch/>
        </p:blipFill>
        <p:spPr bwMode="auto">
          <a:xfrm>
            <a:off x="9369648" y="3094476"/>
            <a:ext cx="2419011" cy="2607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C827B2-D7A0-0F60-C821-20EB5E4ACD90}"/>
              </a:ext>
            </a:extLst>
          </p:cNvPr>
          <p:cNvSpPr txBox="1"/>
          <p:nvPr/>
        </p:nvSpPr>
        <p:spPr>
          <a:xfrm>
            <a:off x="403341" y="1139523"/>
            <a:ext cx="549486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Lifetime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Waste Hierarchy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26262"/>
                </a:solidFill>
                <a:latin typeface="Arial"/>
                <a:cs typeface="Arial"/>
              </a:rPr>
              <a:t>Treatment Hierarchy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61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2DEE9-5ED5-DCD8-E22C-CB7750707036}"/>
              </a:ext>
            </a:extLst>
          </p:cNvPr>
          <p:cNvSpPr txBox="1"/>
          <p:nvPr/>
        </p:nvSpPr>
        <p:spPr>
          <a:xfrm>
            <a:off x="451036" y="158843"/>
            <a:ext cx="1085564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Reuse of Shielding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B4F19-3F17-2A37-5947-32613BFA8B91}"/>
              </a:ext>
            </a:extLst>
          </p:cNvPr>
          <p:cNvSpPr txBox="1"/>
          <p:nvPr/>
        </p:nvSpPr>
        <p:spPr>
          <a:xfrm>
            <a:off x="186814" y="1227327"/>
            <a:ext cx="56210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/>
                <a:cs typeface="Arial"/>
              </a:rPr>
              <a:t>Reuse framework</a:t>
            </a: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Arial"/>
                <a:cs typeface="Arial"/>
              </a:rPr>
              <a:t>In-house active machining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Arial"/>
                <a:cs typeface="Arial"/>
              </a:rPr>
              <a:t>Radioactive spares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Arial"/>
                <a:cs typeface="Arial"/>
              </a:rPr>
              <a:t>Designers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3F44F-1AC5-D285-DE28-08DAF5959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168" y="4942691"/>
            <a:ext cx="4320209" cy="1756466"/>
          </a:xfrm>
          <a:prstGeom prst="rect">
            <a:avLst/>
          </a:prstGeom>
        </p:spPr>
      </p:pic>
      <p:pic>
        <p:nvPicPr>
          <p:cNvPr id="3" name="Picture 2" descr="Jack using the new machine">
            <a:extLst>
              <a:ext uri="{FF2B5EF4-FFF2-40B4-BE49-F238E27FC236}">
                <a16:creationId xmlns:a16="http://schemas.microsoft.com/office/drawing/2014/main" id="{D21BF77B-5B35-A4DA-D1B3-3BBFA4EE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135" y="928284"/>
            <a:ext cx="4056533" cy="30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A4D016-4C33-A522-853A-D9A0D289A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791" y="3543794"/>
            <a:ext cx="4320209" cy="19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553221-98BA-C6B1-48BE-4F6123A3F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1DB9AC-541F-C832-352D-6CA9BE25FDAC}"/>
              </a:ext>
            </a:extLst>
          </p:cNvPr>
          <p:cNvSpPr/>
          <p:nvPr/>
        </p:nvSpPr>
        <p:spPr>
          <a:xfrm>
            <a:off x="0" y="0"/>
            <a:ext cx="12192000" cy="1884064"/>
          </a:xfrm>
          <a:prstGeom prst="rect">
            <a:avLst/>
          </a:prstGeom>
          <a:solidFill>
            <a:srgbClr val="2E2D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ED0BC-7AC6-1A26-3C6C-C2B2207CFAEC}"/>
              </a:ext>
            </a:extLst>
          </p:cNvPr>
          <p:cNvSpPr txBox="1"/>
          <p:nvPr/>
        </p:nvSpPr>
        <p:spPr>
          <a:xfrm>
            <a:off x="403341" y="820229"/>
            <a:ext cx="6146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Originally consigned as radioactive waste</a:t>
            </a:r>
          </a:p>
          <a:p>
            <a:r>
              <a:rPr lang="en-GB" sz="2800" dirty="0">
                <a:solidFill>
                  <a:schemeClr val="bg1"/>
                </a:solidFill>
              </a:rPr>
              <a:t>Now preserved as scientific heritage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89301-7BBE-C40C-E764-EF7DC9B4B125}"/>
              </a:ext>
            </a:extLst>
          </p:cNvPr>
          <p:cNvSpPr txBox="1"/>
          <p:nvPr/>
        </p:nvSpPr>
        <p:spPr>
          <a:xfrm>
            <a:off x="403341" y="160516"/>
            <a:ext cx="111558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of ISIS LINAC Tank IV</a:t>
            </a:r>
          </a:p>
        </p:txBody>
      </p:sp>
    </p:spTree>
    <p:extLst>
      <p:ext uri="{BB962C8B-B14F-4D97-AF65-F5344CB8AC3E}">
        <p14:creationId xmlns:p14="http://schemas.microsoft.com/office/powerpoint/2010/main" val="1070187536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20" ma:contentTypeDescription="Create a new document." ma:contentTypeScope="" ma:versionID="1725d946759f496f8fe9c6f00ed097be">
  <xsd:schema xmlns:xsd="http://www.w3.org/2001/XMLSchema" xmlns:xs="http://www.w3.org/2001/XMLSchema" xmlns:p="http://schemas.microsoft.com/office/2006/metadata/properties" xmlns:ns2="1e0c0f35-d0b2-43fb-b8b8-147d937ebf45" xmlns:ns3="2e24dfb7-a69e-40eb-b94f-44b9ca9c25ed" xmlns:ns4="834c96a2-eb0c-4033-b35f-0261faddef2d" targetNamespace="http://schemas.microsoft.com/office/2006/metadata/properties" ma:root="true" ma:fieldsID="360100865043067c676861f58882e3cd" ns2:_="" ns3:_="" ns4:_="">
    <xsd:import namespace="1e0c0f35-d0b2-43fb-b8b8-147d937ebf45"/>
    <xsd:import namespace="2e24dfb7-a69e-40eb-b94f-44b9ca9c25ed"/>
    <xsd:import namespace="834c96a2-eb0c-4033-b35f-0261fadde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4:SharedWithUsers" minOccurs="0"/>
                <xsd:element ref="ns4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6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  <xsd:enumeration value="2023"/>
          <xsd:enumeration value="2024"/>
          <xsd:enumeration value="2025"/>
          <xsd:enumeration value="2026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c96a2-eb0c-4033-b35f-0261faddef2d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D3F8C-4209-47FF-A37A-E21247ADC2DB}">
  <ds:schemaRefs>
    <ds:schemaRef ds:uri="834c96a2-eb0c-4033-b35f-0261faddef2d"/>
    <ds:schemaRef ds:uri="http://purl.org/dc/terms/"/>
    <ds:schemaRef ds:uri="http://schemas.microsoft.com/office/2006/documentManagement/types"/>
    <ds:schemaRef ds:uri="2e24dfb7-a69e-40eb-b94f-44b9ca9c25ed"/>
    <ds:schemaRef ds:uri="http://purl.org/dc/elements/1.1/"/>
    <ds:schemaRef ds:uri="http://schemas.microsoft.com/office/2006/metadata/properties"/>
    <ds:schemaRef ds:uri="http://schemas.microsoft.com/office/infopath/2007/PartnerControls"/>
    <ds:schemaRef ds:uri="1e0c0f35-d0b2-43fb-b8b8-147d937ebf4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43BAD7-0596-4C56-9887-F79AD4CFC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2e24dfb7-a69e-40eb-b94f-44b9ca9c25ed"/>
    <ds:schemaRef ds:uri="834c96a2-eb0c-4033-b35f-0261fadde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1189</Words>
  <Application>Microsoft Office PowerPoint</Application>
  <PresentationFormat>Widescreen</PresentationFormat>
  <Paragraphs>228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detailed</dc:title>
  <dc:creator>Philip Millard</dc:creator>
  <cp:lastModifiedBy>McKay, Chris (STFC,RAL,ISIS)</cp:lastModifiedBy>
  <cp:revision>320</cp:revision>
  <cp:lastPrinted>2026-04-07T10:39:29Z</cp:lastPrinted>
  <dcterms:created xsi:type="dcterms:W3CDTF">2019-09-17T08:04:08Z</dcterms:created>
  <dcterms:modified xsi:type="dcterms:W3CDTF">2026-04-14T09:03:21Z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  <property fmtid="{D5CDD505-2E9C-101B-9397-08002B2CF9AE}" pid="3" name="MediaServiceImageTags">
    <vt:lpwstr/>
  </property>
</Properties>
</file>