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7"/>
  </p:notesMasterIdLst>
  <p:handoutMasterIdLst>
    <p:handoutMasterId r:id="rId18"/>
  </p:handoutMasterIdLst>
  <p:sldIdLst>
    <p:sldId id="2147481337" r:id="rId2"/>
    <p:sldId id="2147481341" r:id="rId3"/>
    <p:sldId id="2147481342" r:id="rId4"/>
    <p:sldId id="2147481343" r:id="rId5"/>
    <p:sldId id="2147481344" r:id="rId6"/>
    <p:sldId id="2147481345" r:id="rId7"/>
    <p:sldId id="2147481352" r:id="rId8"/>
    <p:sldId id="2147481346" r:id="rId9"/>
    <p:sldId id="2147481353" r:id="rId10"/>
    <p:sldId id="2147481347" r:id="rId11"/>
    <p:sldId id="2147481348" r:id="rId12"/>
    <p:sldId id="2147481355" r:id="rId13"/>
    <p:sldId id="2147481350" r:id="rId14"/>
    <p:sldId id="2147481354" r:id="rId15"/>
    <p:sldId id="214748135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BCADA-271E-4E81-92CF-B7F63214D212}" v="178" dt="2026-04-15T20:45:09.939"/>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0884"/>
  </p:normalViewPr>
  <p:slideViewPr>
    <p:cSldViewPr snapToGrid="0">
      <p:cViewPr varScale="1">
        <p:scale>
          <a:sx n="99" d="100"/>
          <a:sy n="99" d="100"/>
        </p:scale>
        <p:origin x="630"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ost, Matthew" userId="9f6e75a4-4f28-49f9-a84d-815cc0a31c48" providerId="ADAL" clId="{37C00E61-E992-406E-9090-56C7ACC6F24C}"/>
    <pc:docChg chg="undo custSel addSld delSld modSld">
      <pc:chgData name="Frost, Matthew" userId="9f6e75a4-4f28-49f9-a84d-815cc0a31c48" providerId="ADAL" clId="{37C00E61-E992-406E-9090-56C7ACC6F24C}" dt="2026-04-15T20:49:58.075" v="8115" actId="20577"/>
      <pc:docMkLst>
        <pc:docMk/>
      </pc:docMkLst>
      <pc:sldChg chg="add del">
        <pc:chgData name="Frost, Matthew" userId="9f6e75a4-4f28-49f9-a84d-815cc0a31c48" providerId="ADAL" clId="{37C00E61-E992-406E-9090-56C7ACC6F24C}" dt="2026-04-15T06:34:48.816" v="4357"/>
        <pc:sldMkLst>
          <pc:docMk/>
          <pc:sldMk cId="643139629" sldId="2626"/>
        </pc:sldMkLst>
      </pc:sldChg>
      <pc:sldChg chg="del">
        <pc:chgData name="Frost, Matthew" userId="9f6e75a4-4f28-49f9-a84d-815cc0a31c48" providerId="ADAL" clId="{37C00E61-E992-406E-9090-56C7ACC6F24C}" dt="2026-04-14T06:43:55.801" v="1820" actId="47"/>
        <pc:sldMkLst>
          <pc:docMk/>
          <pc:sldMk cId="3521900209" sldId="2147469145"/>
        </pc:sldMkLst>
      </pc:sldChg>
      <pc:sldChg chg="del">
        <pc:chgData name="Frost, Matthew" userId="9f6e75a4-4f28-49f9-a84d-815cc0a31c48" providerId="ADAL" clId="{37C00E61-E992-406E-9090-56C7ACC6F24C}" dt="2026-04-14T06:43:54.732" v="1819" actId="47"/>
        <pc:sldMkLst>
          <pc:docMk/>
          <pc:sldMk cId="4106966003" sldId="2147481328"/>
        </pc:sldMkLst>
      </pc:sldChg>
      <pc:sldChg chg="del">
        <pc:chgData name="Frost, Matthew" userId="9f6e75a4-4f28-49f9-a84d-815cc0a31c48" providerId="ADAL" clId="{37C00E61-E992-406E-9090-56C7ACC6F24C}" dt="2026-04-14T06:43:57.739" v="1822" actId="47"/>
        <pc:sldMkLst>
          <pc:docMk/>
          <pc:sldMk cId="4219622408" sldId="2147481334"/>
        </pc:sldMkLst>
      </pc:sldChg>
      <pc:sldChg chg="modSp mod modNotesTx">
        <pc:chgData name="Frost, Matthew" userId="9f6e75a4-4f28-49f9-a84d-815cc0a31c48" providerId="ADAL" clId="{37C00E61-E992-406E-9090-56C7ACC6F24C}" dt="2026-04-15T20:42:46.418" v="7855" actId="20577"/>
        <pc:sldMkLst>
          <pc:docMk/>
          <pc:sldMk cId="4251991772" sldId="2147481337"/>
        </pc:sldMkLst>
        <pc:spChg chg="mod">
          <ac:chgData name="Frost, Matthew" userId="9f6e75a4-4f28-49f9-a84d-815cc0a31c48" providerId="ADAL" clId="{37C00E61-E992-406E-9090-56C7ACC6F24C}" dt="2026-04-15T20:42:46.418" v="7855" actId="20577"/>
          <ac:spMkLst>
            <pc:docMk/>
            <pc:sldMk cId="4251991772" sldId="2147481337"/>
            <ac:spMk id="4" creationId="{A80AB052-C5ED-4604-BB32-C7CFB365406D}"/>
          </ac:spMkLst>
        </pc:spChg>
      </pc:sldChg>
      <pc:sldChg chg="del">
        <pc:chgData name="Frost, Matthew" userId="9f6e75a4-4f28-49f9-a84d-815cc0a31c48" providerId="ADAL" clId="{37C00E61-E992-406E-9090-56C7ACC6F24C}" dt="2026-04-14T06:43:56.583" v="1821" actId="47"/>
        <pc:sldMkLst>
          <pc:docMk/>
          <pc:sldMk cId="592910484" sldId="2147481338"/>
        </pc:sldMkLst>
      </pc:sldChg>
      <pc:sldChg chg="del">
        <pc:chgData name="Frost, Matthew" userId="9f6e75a4-4f28-49f9-a84d-815cc0a31c48" providerId="ADAL" clId="{37C00E61-E992-406E-9090-56C7ACC6F24C}" dt="2026-04-14T06:43:58.737" v="1823" actId="47"/>
        <pc:sldMkLst>
          <pc:docMk/>
          <pc:sldMk cId="3527733702" sldId="2147481340"/>
        </pc:sldMkLst>
      </pc:sldChg>
      <pc:sldChg chg="addSp delSp modSp mod modNotesTx">
        <pc:chgData name="Frost, Matthew" userId="9f6e75a4-4f28-49f9-a84d-815cc0a31c48" providerId="ADAL" clId="{37C00E61-E992-406E-9090-56C7ACC6F24C}" dt="2026-04-15T20:49:58.075" v="8115" actId="20577"/>
        <pc:sldMkLst>
          <pc:docMk/>
          <pc:sldMk cId="4102914399" sldId="2147481341"/>
        </pc:sldMkLst>
        <pc:spChg chg="mod">
          <ac:chgData name="Frost, Matthew" userId="9f6e75a4-4f28-49f9-a84d-815cc0a31c48" providerId="ADAL" clId="{37C00E61-E992-406E-9090-56C7ACC6F24C}" dt="2026-04-09T12:27:05.249" v="5" actId="20577"/>
          <ac:spMkLst>
            <pc:docMk/>
            <pc:sldMk cId="4102914399" sldId="2147481341"/>
            <ac:spMk id="2" creationId="{884923EB-7A92-6DF1-55A1-2E93E51FF29C}"/>
          </ac:spMkLst>
        </pc:spChg>
        <pc:spChg chg="del mod">
          <ac:chgData name="Frost, Matthew" userId="9f6e75a4-4f28-49f9-a84d-815cc0a31c48" providerId="ADAL" clId="{37C00E61-E992-406E-9090-56C7ACC6F24C}" dt="2026-04-15T05:31:45.206" v="1945" actId="478"/>
          <ac:spMkLst>
            <pc:docMk/>
            <pc:sldMk cId="4102914399" sldId="2147481341"/>
            <ac:spMk id="3" creationId="{8D1292EB-7653-7F28-6679-3E6DDE9F880E}"/>
          </ac:spMkLst>
        </pc:spChg>
        <pc:spChg chg="add del mod">
          <ac:chgData name="Frost, Matthew" userId="9f6e75a4-4f28-49f9-a84d-815cc0a31c48" providerId="ADAL" clId="{37C00E61-E992-406E-9090-56C7ACC6F24C}" dt="2026-04-15T05:25:16.418" v="1911" actId="478"/>
          <ac:spMkLst>
            <pc:docMk/>
            <pc:sldMk cId="4102914399" sldId="2147481341"/>
            <ac:spMk id="5" creationId="{04B86DC8-ABCC-2A5F-B14A-AEFA8689183F}"/>
          </ac:spMkLst>
        </pc:spChg>
        <pc:spChg chg="add del mod">
          <ac:chgData name="Frost, Matthew" userId="9f6e75a4-4f28-49f9-a84d-815cc0a31c48" providerId="ADAL" clId="{37C00E61-E992-406E-9090-56C7ACC6F24C}" dt="2026-04-15T05:25:13.647" v="1910" actId="478"/>
          <ac:spMkLst>
            <pc:docMk/>
            <pc:sldMk cId="4102914399" sldId="2147481341"/>
            <ac:spMk id="7" creationId="{5868E446-061A-A98C-8781-012B745728E7}"/>
          </ac:spMkLst>
        </pc:spChg>
        <pc:spChg chg="add mod">
          <ac:chgData name="Frost, Matthew" userId="9f6e75a4-4f28-49f9-a84d-815cc0a31c48" providerId="ADAL" clId="{37C00E61-E992-406E-9090-56C7ACC6F24C}" dt="2026-04-15T05:31:40.365" v="1944" actId="1076"/>
          <ac:spMkLst>
            <pc:docMk/>
            <pc:sldMk cId="4102914399" sldId="2147481341"/>
            <ac:spMk id="11" creationId="{FF1AEE09-DD2D-3D6C-401C-CBB3F944CF0F}"/>
          </ac:spMkLst>
        </pc:spChg>
        <pc:picChg chg="add mod ord">
          <ac:chgData name="Frost, Matthew" userId="9f6e75a4-4f28-49f9-a84d-815cc0a31c48" providerId="ADAL" clId="{37C00E61-E992-406E-9090-56C7ACC6F24C}" dt="2026-04-15T05:31:59.688" v="1949" actId="166"/>
          <ac:picMkLst>
            <pc:docMk/>
            <pc:sldMk cId="4102914399" sldId="2147481341"/>
            <ac:picMk id="9" creationId="{35AFF9B7-0358-6826-ADC9-54F7D9AE2272}"/>
          </ac:picMkLst>
        </pc:picChg>
        <pc:picChg chg="add mod modCrop">
          <ac:chgData name="Frost, Matthew" userId="9f6e75a4-4f28-49f9-a84d-815cc0a31c48" providerId="ADAL" clId="{37C00E61-E992-406E-9090-56C7ACC6F24C}" dt="2026-04-15T05:32:18.598" v="1952" actId="732"/>
          <ac:picMkLst>
            <pc:docMk/>
            <pc:sldMk cId="4102914399" sldId="2147481341"/>
            <ac:picMk id="13" creationId="{DFCCEE90-2412-A506-FF18-D0CB7DA6EB7E}"/>
          </ac:picMkLst>
        </pc:picChg>
        <pc:picChg chg="add mod">
          <ac:chgData name="Frost, Matthew" userId="9f6e75a4-4f28-49f9-a84d-815cc0a31c48" providerId="ADAL" clId="{37C00E61-E992-406E-9090-56C7ACC6F24C}" dt="2026-04-15T05:32:03.255" v="1950" actId="166"/>
          <ac:picMkLst>
            <pc:docMk/>
            <pc:sldMk cId="4102914399" sldId="2147481341"/>
            <ac:picMk id="1026" creationId="{B8FF88D7-0C87-9019-4904-3C9B63FA0BA4}"/>
          </ac:picMkLst>
        </pc:picChg>
      </pc:sldChg>
      <pc:sldChg chg="addSp delSp modSp mod modNotesTx">
        <pc:chgData name="Frost, Matthew" userId="9f6e75a4-4f28-49f9-a84d-815cc0a31c48" providerId="ADAL" clId="{37C00E61-E992-406E-9090-56C7ACC6F24C}" dt="2026-04-15T20:34:28.630" v="7328" actId="20577"/>
        <pc:sldMkLst>
          <pc:docMk/>
          <pc:sldMk cId="1163978810" sldId="2147481342"/>
        </pc:sldMkLst>
        <pc:spChg chg="del">
          <ac:chgData name="Frost, Matthew" userId="9f6e75a4-4f28-49f9-a84d-815cc0a31c48" providerId="ADAL" clId="{37C00E61-E992-406E-9090-56C7ACC6F24C}" dt="2026-04-15T05:40:11.322" v="1961" actId="478"/>
          <ac:spMkLst>
            <pc:docMk/>
            <pc:sldMk cId="1163978810" sldId="2147481342"/>
            <ac:spMk id="3" creationId="{AC0BDA45-95F0-B16C-4374-8549215CA37A}"/>
          </ac:spMkLst>
        </pc:spChg>
        <pc:spChg chg="add mod">
          <ac:chgData name="Frost, Matthew" userId="9f6e75a4-4f28-49f9-a84d-815cc0a31c48" providerId="ADAL" clId="{37C00E61-E992-406E-9090-56C7ACC6F24C}" dt="2026-04-15T16:05:50.876" v="5465" actId="404"/>
          <ac:spMkLst>
            <pc:docMk/>
            <pc:sldMk cId="1163978810" sldId="2147481342"/>
            <ac:spMk id="7" creationId="{BC1501CB-EB8B-CF5C-298E-F05C0755B103}"/>
          </ac:spMkLst>
        </pc:spChg>
        <pc:spChg chg="add mod">
          <ac:chgData name="Frost, Matthew" userId="9f6e75a4-4f28-49f9-a84d-815cc0a31c48" providerId="ADAL" clId="{37C00E61-E992-406E-9090-56C7ACC6F24C}" dt="2026-04-15T20:34:28.630" v="7328" actId="20577"/>
          <ac:spMkLst>
            <pc:docMk/>
            <pc:sldMk cId="1163978810" sldId="2147481342"/>
            <ac:spMk id="9" creationId="{985F3ABA-2D3D-04CB-CADE-9D027ED0FE84}"/>
          </ac:spMkLst>
        </pc:spChg>
        <pc:picChg chg="add mod">
          <ac:chgData name="Frost, Matthew" userId="9f6e75a4-4f28-49f9-a84d-815cc0a31c48" providerId="ADAL" clId="{37C00E61-E992-406E-9090-56C7ACC6F24C}" dt="2026-04-15T15:38:20.478" v="4901" actId="1076"/>
          <ac:picMkLst>
            <pc:docMk/>
            <pc:sldMk cId="1163978810" sldId="2147481342"/>
            <ac:picMk id="5" creationId="{24859BAF-792A-4991-50C3-50254B776ABC}"/>
          </ac:picMkLst>
        </pc:picChg>
        <pc:picChg chg="add mod">
          <ac:chgData name="Frost, Matthew" userId="9f6e75a4-4f28-49f9-a84d-815cc0a31c48" providerId="ADAL" clId="{37C00E61-E992-406E-9090-56C7ACC6F24C}" dt="2026-04-15T16:04:23.412" v="5347" actId="14100"/>
          <ac:picMkLst>
            <pc:docMk/>
            <pc:sldMk cId="1163978810" sldId="2147481342"/>
            <ac:picMk id="8" creationId="{EDB3A605-FAC5-C7B8-3256-19026EA3BA70}"/>
          </ac:picMkLst>
        </pc:picChg>
      </pc:sldChg>
      <pc:sldChg chg="addSp delSp modSp mod modNotesTx">
        <pc:chgData name="Frost, Matthew" userId="9f6e75a4-4f28-49f9-a84d-815cc0a31c48" providerId="ADAL" clId="{37C00E61-E992-406E-9090-56C7ACC6F24C}" dt="2026-04-15T14:42:17.484" v="4457" actId="1076"/>
        <pc:sldMkLst>
          <pc:docMk/>
          <pc:sldMk cId="4097490614" sldId="2147481343"/>
        </pc:sldMkLst>
        <pc:spChg chg="add mod">
          <ac:chgData name="Frost, Matthew" userId="9f6e75a4-4f28-49f9-a84d-815cc0a31c48" providerId="ADAL" clId="{37C00E61-E992-406E-9090-56C7ACC6F24C}" dt="2026-04-15T14:42:17.484" v="4457" actId="1076"/>
          <ac:spMkLst>
            <pc:docMk/>
            <pc:sldMk cId="4097490614" sldId="2147481343"/>
            <ac:spMk id="3" creationId="{F596286A-412C-0B0C-D0D6-E1210FA8ACF4}"/>
          </ac:spMkLst>
        </pc:spChg>
        <pc:spChg chg="del">
          <ac:chgData name="Frost, Matthew" userId="9f6e75a4-4f28-49f9-a84d-815cc0a31c48" providerId="ADAL" clId="{37C00E61-E992-406E-9090-56C7ACC6F24C}" dt="2026-04-14T06:45:12.948" v="1825" actId="478"/>
          <ac:spMkLst>
            <pc:docMk/>
            <pc:sldMk cId="4097490614" sldId="2147481343"/>
            <ac:spMk id="3" creationId="{F97D7039-7E80-63F2-E277-F827473C552B}"/>
          </ac:spMkLst>
        </pc:spChg>
        <pc:spChg chg="add mod">
          <ac:chgData name="Frost, Matthew" userId="9f6e75a4-4f28-49f9-a84d-815cc0a31c48" providerId="ADAL" clId="{37C00E61-E992-406E-9090-56C7ACC6F24C}" dt="2026-04-15T05:42:15.354" v="1963" actId="1076"/>
          <ac:spMkLst>
            <pc:docMk/>
            <pc:sldMk cId="4097490614" sldId="2147481343"/>
            <ac:spMk id="4" creationId="{A6B8DD87-AE90-9FD9-0D0D-F9C762515AA5}"/>
          </ac:spMkLst>
        </pc:spChg>
        <pc:spChg chg="add mod">
          <ac:chgData name="Frost, Matthew" userId="9f6e75a4-4f28-49f9-a84d-815cc0a31c48" providerId="ADAL" clId="{37C00E61-E992-406E-9090-56C7ACC6F24C}" dt="2026-04-15T05:42:15.354" v="1963" actId="1076"/>
          <ac:spMkLst>
            <pc:docMk/>
            <pc:sldMk cId="4097490614" sldId="2147481343"/>
            <ac:spMk id="5" creationId="{B992D829-4A90-6C4B-7CE1-AFF9ED7874C1}"/>
          </ac:spMkLst>
        </pc:spChg>
        <pc:spChg chg="add mod">
          <ac:chgData name="Frost, Matthew" userId="9f6e75a4-4f28-49f9-a84d-815cc0a31c48" providerId="ADAL" clId="{37C00E61-E992-406E-9090-56C7ACC6F24C}" dt="2026-04-15T05:42:15.354" v="1963" actId="1076"/>
          <ac:spMkLst>
            <pc:docMk/>
            <pc:sldMk cId="4097490614" sldId="2147481343"/>
            <ac:spMk id="6" creationId="{6ACEB3D9-E93D-C65C-B73A-626FF5754644}"/>
          </ac:spMkLst>
        </pc:spChg>
        <pc:spChg chg="add mod">
          <ac:chgData name="Frost, Matthew" userId="9f6e75a4-4f28-49f9-a84d-815cc0a31c48" providerId="ADAL" clId="{37C00E61-E992-406E-9090-56C7ACC6F24C}" dt="2026-04-15T05:42:15.354" v="1963" actId="1076"/>
          <ac:spMkLst>
            <pc:docMk/>
            <pc:sldMk cId="4097490614" sldId="2147481343"/>
            <ac:spMk id="7" creationId="{BBBA20E7-1F3A-D196-06AF-0E22F8C3A360}"/>
          </ac:spMkLst>
        </pc:spChg>
        <pc:spChg chg="add mod">
          <ac:chgData name="Frost, Matthew" userId="9f6e75a4-4f28-49f9-a84d-815cc0a31c48" providerId="ADAL" clId="{37C00E61-E992-406E-9090-56C7ACC6F24C}" dt="2026-04-15T05:42:15.354" v="1963" actId="1076"/>
          <ac:spMkLst>
            <pc:docMk/>
            <pc:sldMk cId="4097490614" sldId="2147481343"/>
            <ac:spMk id="9" creationId="{71E2D3A1-A9F5-FB4B-CA71-7F8FAE17C1C0}"/>
          </ac:spMkLst>
        </pc:spChg>
        <pc:spChg chg="add mod">
          <ac:chgData name="Frost, Matthew" userId="9f6e75a4-4f28-49f9-a84d-815cc0a31c48" providerId="ADAL" clId="{37C00E61-E992-406E-9090-56C7ACC6F24C}" dt="2026-04-15T05:42:15.354" v="1963" actId="1076"/>
          <ac:spMkLst>
            <pc:docMk/>
            <pc:sldMk cId="4097490614" sldId="2147481343"/>
            <ac:spMk id="14" creationId="{231B965A-269B-853D-A9C9-5701BEFA7B20}"/>
          </ac:spMkLst>
        </pc:spChg>
        <pc:spChg chg="add mod">
          <ac:chgData name="Frost, Matthew" userId="9f6e75a4-4f28-49f9-a84d-815cc0a31c48" providerId="ADAL" clId="{37C00E61-E992-406E-9090-56C7ACC6F24C}" dt="2026-04-15T05:42:15.354" v="1963" actId="1076"/>
          <ac:spMkLst>
            <pc:docMk/>
            <pc:sldMk cId="4097490614" sldId="2147481343"/>
            <ac:spMk id="19" creationId="{099CF552-8D0C-138F-0311-383EFCBD20C1}"/>
          </ac:spMkLst>
        </pc:spChg>
        <pc:spChg chg="add mod">
          <ac:chgData name="Frost, Matthew" userId="9f6e75a4-4f28-49f9-a84d-815cc0a31c48" providerId="ADAL" clId="{37C00E61-E992-406E-9090-56C7ACC6F24C}" dt="2026-04-15T05:42:15.354" v="1963" actId="1076"/>
          <ac:spMkLst>
            <pc:docMk/>
            <pc:sldMk cId="4097490614" sldId="2147481343"/>
            <ac:spMk id="20" creationId="{8562F6B2-7F6B-E949-7854-AC45BE386F5A}"/>
          </ac:spMkLst>
        </pc:spChg>
        <pc:spChg chg="add mod">
          <ac:chgData name="Frost, Matthew" userId="9f6e75a4-4f28-49f9-a84d-815cc0a31c48" providerId="ADAL" clId="{37C00E61-E992-406E-9090-56C7ACC6F24C}" dt="2026-04-15T05:42:15.354" v="1963" actId="1076"/>
          <ac:spMkLst>
            <pc:docMk/>
            <pc:sldMk cId="4097490614" sldId="2147481343"/>
            <ac:spMk id="21" creationId="{F5DCCA62-4B06-E18A-D315-5A28F00AD540}"/>
          </ac:spMkLst>
        </pc:spChg>
        <pc:spChg chg="add mod">
          <ac:chgData name="Frost, Matthew" userId="9f6e75a4-4f28-49f9-a84d-815cc0a31c48" providerId="ADAL" clId="{37C00E61-E992-406E-9090-56C7ACC6F24C}" dt="2026-04-15T05:42:15.354" v="1963" actId="1076"/>
          <ac:spMkLst>
            <pc:docMk/>
            <pc:sldMk cId="4097490614" sldId="2147481343"/>
            <ac:spMk id="22" creationId="{BE221781-07EC-7298-4C95-D09011CDF4C3}"/>
          </ac:spMkLst>
        </pc:spChg>
        <pc:cxnChg chg="add mod">
          <ac:chgData name="Frost, Matthew" userId="9f6e75a4-4f28-49f9-a84d-815cc0a31c48" providerId="ADAL" clId="{37C00E61-E992-406E-9090-56C7ACC6F24C}" dt="2026-04-15T14:42:13.372" v="4455"/>
          <ac:cxnSpMkLst>
            <pc:docMk/>
            <pc:sldMk cId="4097490614" sldId="2147481343"/>
            <ac:cxnSpMk id="23" creationId="{A624AFE6-CA28-8C2D-5CA5-2201CE5F8592}"/>
          </ac:cxnSpMkLst>
        </pc:cxnChg>
      </pc:sldChg>
      <pc:sldChg chg="addSp delSp modSp mod modNotesTx">
        <pc:chgData name="Frost, Matthew" userId="9f6e75a4-4f28-49f9-a84d-815cc0a31c48" providerId="ADAL" clId="{37C00E61-E992-406E-9090-56C7ACC6F24C}" dt="2026-04-15T20:43:56.524" v="7856" actId="20577"/>
        <pc:sldMkLst>
          <pc:docMk/>
          <pc:sldMk cId="1211281424" sldId="2147481344"/>
        </pc:sldMkLst>
        <pc:spChg chg="mod">
          <ac:chgData name="Frost, Matthew" userId="9f6e75a4-4f28-49f9-a84d-815cc0a31c48" providerId="ADAL" clId="{37C00E61-E992-406E-9090-56C7ACC6F24C}" dt="2026-04-14T06:45:37.097" v="1852" actId="20577"/>
          <ac:spMkLst>
            <pc:docMk/>
            <pc:sldMk cId="1211281424" sldId="2147481344"/>
            <ac:spMk id="2" creationId="{F7C3708A-0AC5-3B93-3BF7-51AE6744F256}"/>
          </ac:spMkLst>
        </pc:spChg>
        <pc:spChg chg="mod">
          <ac:chgData name="Frost, Matthew" userId="9f6e75a4-4f28-49f9-a84d-815cc0a31c48" providerId="ADAL" clId="{37C00E61-E992-406E-9090-56C7ACC6F24C}" dt="2026-04-15T20:43:56.524" v="7856" actId="20577"/>
          <ac:spMkLst>
            <pc:docMk/>
            <pc:sldMk cId="1211281424" sldId="2147481344"/>
            <ac:spMk id="3" creationId="{F91EFE0A-E392-E5F9-3FE9-1BC1BCE1F0CC}"/>
          </ac:spMkLst>
        </pc:spChg>
        <pc:picChg chg="add del mod">
          <ac:chgData name="Frost, Matthew" userId="9f6e75a4-4f28-49f9-a84d-815cc0a31c48" providerId="ADAL" clId="{37C00E61-E992-406E-9090-56C7ACC6F24C}" dt="2026-04-15T05:46:50.452" v="1966" actId="478"/>
          <ac:picMkLst>
            <pc:docMk/>
            <pc:sldMk cId="1211281424" sldId="2147481344"/>
            <ac:picMk id="4" creationId="{24EA559E-E388-5A35-94AE-94D5160A6C34}"/>
          </ac:picMkLst>
        </pc:picChg>
      </pc:sldChg>
      <pc:sldChg chg="addSp delSp modSp mod modNotesTx">
        <pc:chgData name="Frost, Matthew" userId="9f6e75a4-4f28-49f9-a84d-815cc0a31c48" providerId="ADAL" clId="{37C00E61-E992-406E-9090-56C7ACC6F24C}" dt="2026-04-15T20:36:57.895" v="7484" actId="6549"/>
        <pc:sldMkLst>
          <pc:docMk/>
          <pc:sldMk cId="3806512949" sldId="2147481345"/>
        </pc:sldMkLst>
        <pc:spChg chg="mod">
          <ac:chgData name="Frost, Matthew" userId="9f6e75a4-4f28-49f9-a84d-815cc0a31c48" providerId="ADAL" clId="{37C00E61-E992-406E-9090-56C7ACC6F24C}" dt="2026-04-14T06:45:57.221" v="1894" actId="20577"/>
          <ac:spMkLst>
            <pc:docMk/>
            <pc:sldMk cId="3806512949" sldId="2147481345"/>
            <ac:spMk id="2" creationId="{9C80EE69-B0A7-EB6E-E70B-A7BEDB6A8921}"/>
          </ac:spMkLst>
        </pc:spChg>
        <pc:spChg chg="del mod">
          <ac:chgData name="Frost, Matthew" userId="9f6e75a4-4f28-49f9-a84d-815cc0a31c48" providerId="ADAL" clId="{37C00E61-E992-406E-9090-56C7ACC6F24C}" dt="2026-04-15T16:44:02.407" v="6987" actId="478"/>
          <ac:spMkLst>
            <pc:docMk/>
            <pc:sldMk cId="3806512949" sldId="2147481345"/>
            <ac:spMk id="3" creationId="{9C3CB17C-63B9-2182-5FDE-9FAAD9069C55}"/>
          </ac:spMkLst>
        </pc:spChg>
        <pc:spChg chg="add mod">
          <ac:chgData name="Frost, Matthew" userId="9f6e75a4-4f28-49f9-a84d-815cc0a31c48" providerId="ADAL" clId="{37C00E61-E992-406E-9090-56C7ACC6F24C}" dt="2026-04-15T20:36:57.895" v="7484" actId="6549"/>
          <ac:spMkLst>
            <pc:docMk/>
            <pc:sldMk cId="3806512949" sldId="2147481345"/>
            <ac:spMk id="4" creationId="{39CFF874-AC77-C78F-48D1-6F04057FBEAC}"/>
          </ac:spMkLst>
        </pc:spChg>
        <pc:picChg chg="add mod">
          <ac:chgData name="Frost, Matthew" userId="9f6e75a4-4f28-49f9-a84d-815cc0a31c48" providerId="ADAL" clId="{37C00E61-E992-406E-9090-56C7ACC6F24C}" dt="2026-04-15T20:36:52.505" v="7483" actId="14100"/>
          <ac:picMkLst>
            <pc:docMk/>
            <pc:sldMk cId="3806512949" sldId="2147481345"/>
            <ac:picMk id="7" creationId="{78D8CBAF-0F73-AE2E-4A90-B8BDBDCC6524}"/>
          </ac:picMkLst>
        </pc:picChg>
      </pc:sldChg>
      <pc:sldChg chg="addSp delSp modSp mod modNotesTx">
        <pc:chgData name="Frost, Matthew" userId="9f6e75a4-4f28-49f9-a84d-815cc0a31c48" providerId="ADAL" clId="{37C00E61-E992-406E-9090-56C7ACC6F24C}" dt="2026-04-15T20:44:51.221" v="7858" actId="1076"/>
        <pc:sldMkLst>
          <pc:docMk/>
          <pc:sldMk cId="1612594846" sldId="2147481346"/>
        </pc:sldMkLst>
        <pc:spChg chg="mod">
          <ac:chgData name="Frost, Matthew" userId="9f6e75a4-4f28-49f9-a84d-815cc0a31c48" providerId="ADAL" clId="{37C00E61-E992-406E-9090-56C7ACC6F24C}" dt="2026-04-13T15:54:12.154" v="1730" actId="20577"/>
          <ac:spMkLst>
            <pc:docMk/>
            <pc:sldMk cId="1612594846" sldId="2147481346"/>
            <ac:spMk id="2" creationId="{3A4042DC-4908-91D3-2BFD-CCDE5F63E8C3}"/>
          </ac:spMkLst>
        </pc:spChg>
        <pc:spChg chg="del">
          <ac:chgData name="Frost, Matthew" userId="9f6e75a4-4f28-49f9-a84d-815cc0a31c48" providerId="ADAL" clId="{37C00E61-E992-406E-9090-56C7ACC6F24C}" dt="2026-04-15T06:09:21.777" v="3239" actId="478"/>
          <ac:spMkLst>
            <pc:docMk/>
            <pc:sldMk cId="1612594846" sldId="2147481346"/>
            <ac:spMk id="3" creationId="{E706EE4B-E926-B253-D76F-EDD28B36F7E0}"/>
          </ac:spMkLst>
        </pc:spChg>
        <pc:spChg chg="add mod">
          <ac:chgData name="Frost, Matthew" userId="9f6e75a4-4f28-49f9-a84d-815cc0a31c48" providerId="ADAL" clId="{37C00E61-E992-406E-9090-56C7ACC6F24C}" dt="2026-04-15T15:51:57.542" v="5318" actId="20577"/>
          <ac:spMkLst>
            <pc:docMk/>
            <pc:sldMk cId="1612594846" sldId="2147481346"/>
            <ac:spMk id="4" creationId="{6737328E-FC13-4D7C-81F8-E695F45A20AB}"/>
          </ac:spMkLst>
        </pc:spChg>
        <pc:picChg chg="add del mod">
          <ac:chgData name="Frost, Matthew" userId="9f6e75a4-4f28-49f9-a84d-815cc0a31c48" providerId="ADAL" clId="{37C00E61-E992-406E-9090-56C7ACC6F24C}" dt="2026-04-15T15:39:26.556" v="4908" actId="478"/>
          <ac:picMkLst>
            <pc:docMk/>
            <pc:sldMk cId="1612594846" sldId="2147481346"/>
            <ac:picMk id="5" creationId="{8FBEFABC-E2D6-B402-9E02-3679ADA30C56}"/>
          </ac:picMkLst>
        </pc:picChg>
        <pc:picChg chg="add del mod">
          <ac:chgData name="Frost, Matthew" userId="9f6e75a4-4f28-49f9-a84d-815cc0a31c48" providerId="ADAL" clId="{37C00E61-E992-406E-9090-56C7ACC6F24C}" dt="2026-04-15T15:52:10.239" v="5320" actId="14100"/>
          <ac:picMkLst>
            <pc:docMk/>
            <pc:sldMk cId="1612594846" sldId="2147481346"/>
            <ac:picMk id="6" creationId="{8E922497-18EC-E29C-F049-9248812F3451}"/>
          </ac:picMkLst>
        </pc:picChg>
        <pc:picChg chg="add del mod modCrop">
          <ac:chgData name="Frost, Matthew" userId="9f6e75a4-4f28-49f9-a84d-815cc0a31c48" providerId="ADAL" clId="{37C00E61-E992-406E-9090-56C7ACC6F24C}" dt="2026-04-15T16:39:18.009" v="6980" actId="21"/>
          <ac:picMkLst>
            <pc:docMk/>
            <pc:sldMk cId="1612594846" sldId="2147481346"/>
            <ac:picMk id="7" creationId="{78D8CBAF-0F73-AE2E-4A90-B8BDBDCC6524}"/>
          </ac:picMkLst>
        </pc:picChg>
        <pc:picChg chg="add mod">
          <ac:chgData name="Frost, Matthew" userId="9f6e75a4-4f28-49f9-a84d-815cc0a31c48" providerId="ADAL" clId="{37C00E61-E992-406E-9090-56C7ACC6F24C}" dt="2026-04-15T20:44:51.221" v="7858" actId="1076"/>
          <ac:picMkLst>
            <pc:docMk/>
            <pc:sldMk cId="1612594846" sldId="2147481346"/>
            <ac:picMk id="8" creationId="{DEF1B9FB-95B9-1242-9CF5-88EA2ADF30E4}"/>
          </ac:picMkLst>
        </pc:picChg>
        <pc:picChg chg="add mod">
          <ac:chgData name="Frost, Matthew" userId="9f6e75a4-4f28-49f9-a84d-815cc0a31c48" providerId="ADAL" clId="{37C00E61-E992-406E-9090-56C7ACC6F24C}" dt="2026-04-15T15:52:15.099" v="5322" actId="1076"/>
          <ac:picMkLst>
            <pc:docMk/>
            <pc:sldMk cId="1612594846" sldId="2147481346"/>
            <ac:picMk id="9" creationId="{50AD7FC2-DF77-0D7E-1022-043187765AF7}"/>
          </ac:picMkLst>
        </pc:picChg>
      </pc:sldChg>
      <pc:sldChg chg="addSp delSp modSp mod modNotesTx">
        <pc:chgData name="Frost, Matthew" userId="9f6e75a4-4f28-49f9-a84d-815cc0a31c48" providerId="ADAL" clId="{37C00E61-E992-406E-9090-56C7ACC6F24C}" dt="2026-04-15T20:38:53.710" v="7571" actId="20577"/>
        <pc:sldMkLst>
          <pc:docMk/>
          <pc:sldMk cId="987678658" sldId="2147481347"/>
        </pc:sldMkLst>
        <pc:spChg chg="mod">
          <ac:chgData name="Frost, Matthew" userId="9f6e75a4-4f28-49f9-a84d-815cc0a31c48" providerId="ADAL" clId="{37C00E61-E992-406E-9090-56C7ACC6F24C}" dt="2026-04-15T06:20:40.827" v="3797" actId="20577"/>
          <ac:spMkLst>
            <pc:docMk/>
            <pc:sldMk cId="987678658" sldId="2147481347"/>
            <ac:spMk id="2" creationId="{0F7F3973-C6A2-F737-55AA-11777DA2AAA9}"/>
          </ac:spMkLst>
        </pc:spChg>
        <pc:spChg chg="mod">
          <ac:chgData name="Frost, Matthew" userId="9f6e75a4-4f28-49f9-a84d-815cc0a31c48" providerId="ADAL" clId="{37C00E61-E992-406E-9090-56C7ACC6F24C}" dt="2026-04-15T20:38:53.710" v="7571" actId="20577"/>
          <ac:spMkLst>
            <pc:docMk/>
            <pc:sldMk cId="987678658" sldId="2147481347"/>
            <ac:spMk id="3" creationId="{7AB8D61C-D04D-62E5-2218-0A0F556A7442}"/>
          </ac:spMkLst>
        </pc:spChg>
        <pc:picChg chg="add del mod">
          <ac:chgData name="Frost, Matthew" userId="9f6e75a4-4f28-49f9-a84d-815cc0a31c48" providerId="ADAL" clId="{37C00E61-E992-406E-9090-56C7ACC6F24C}" dt="2026-04-15T14:53:33.294" v="4838" actId="478"/>
          <ac:picMkLst>
            <pc:docMk/>
            <pc:sldMk cId="987678658" sldId="2147481347"/>
            <ac:picMk id="5" creationId="{DF2FB1AC-DF7A-70ED-4F02-4E30A91B0B38}"/>
          </ac:picMkLst>
        </pc:picChg>
        <pc:picChg chg="add mod">
          <ac:chgData name="Frost, Matthew" userId="9f6e75a4-4f28-49f9-a84d-815cc0a31c48" providerId="ADAL" clId="{37C00E61-E992-406E-9090-56C7ACC6F24C}" dt="2026-04-15T14:29:19.754" v="4402" actId="14100"/>
          <ac:picMkLst>
            <pc:docMk/>
            <pc:sldMk cId="987678658" sldId="2147481347"/>
            <ac:picMk id="6" creationId="{864FC590-DA84-F55E-0767-5BCAF52B1D6A}"/>
          </ac:picMkLst>
        </pc:picChg>
        <pc:picChg chg="add mod">
          <ac:chgData name="Frost, Matthew" userId="9f6e75a4-4f28-49f9-a84d-815cc0a31c48" providerId="ADAL" clId="{37C00E61-E992-406E-9090-56C7ACC6F24C}" dt="2026-04-15T14:29:19.292" v="4401" actId="14100"/>
          <ac:picMkLst>
            <pc:docMk/>
            <pc:sldMk cId="987678658" sldId="2147481347"/>
            <ac:picMk id="7" creationId="{83661B0F-B20A-9228-1564-113881C84273}"/>
          </ac:picMkLst>
        </pc:picChg>
        <pc:picChg chg="add mod">
          <ac:chgData name="Frost, Matthew" userId="9f6e75a4-4f28-49f9-a84d-815cc0a31c48" providerId="ADAL" clId="{37C00E61-E992-406E-9090-56C7ACC6F24C}" dt="2026-04-15T14:29:49.360" v="4407" actId="14100"/>
          <ac:picMkLst>
            <pc:docMk/>
            <pc:sldMk cId="987678658" sldId="2147481347"/>
            <ac:picMk id="8" creationId="{B14B0DD8-D677-37CB-41E9-7621E44076CA}"/>
          </ac:picMkLst>
        </pc:picChg>
        <pc:picChg chg="add mod">
          <ac:chgData name="Frost, Matthew" userId="9f6e75a4-4f28-49f9-a84d-815cc0a31c48" providerId="ADAL" clId="{37C00E61-E992-406E-9090-56C7ACC6F24C}" dt="2026-04-15T14:29:49.360" v="4407" actId="14100"/>
          <ac:picMkLst>
            <pc:docMk/>
            <pc:sldMk cId="987678658" sldId="2147481347"/>
            <ac:picMk id="9" creationId="{93DC5FFA-DA13-E403-55B3-213D6ED7281E}"/>
          </ac:picMkLst>
        </pc:picChg>
        <pc:picChg chg="add mod">
          <ac:chgData name="Frost, Matthew" userId="9f6e75a4-4f28-49f9-a84d-815cc0a31c48" providerId="ADAL" clId="{37C00E61-E992-406E-9090-56C7ACC6F24C}" dt="2026-04-15T14:30:21.469" v="4412" actId="14100"/>
          <ac:picMkLst>
            <pc:docMk/>
            <pc:sldMk cId="987678658" sldId="2147481347"/>
            <ac:picMk id="10" creationId="{75481832-E691-8D29-9892-77067D401C0D}"/>
          </ac:picMkLst>
        </pc:picChg>
        <pc:picChg chg="add mod">
          <ac:chgData name="Frost, Matthew" userId="9f6e75a4-4f28-49f9-a84d-815cc0a31c48" providerId="ADAL" clId="{37C00E61-E992-406E-9090-56C7ACC6F24C}" dt="2026-04-15T14:30:44.498" v="4416"/>
          <ac:picMkLst>
            <pc:docMk/>
            <pc:sldMk cId="987678658" sldId="2147481347"/>
            <ac:picMk id="11" creationId="{21EC1E85-99F4-E613-1A3B-0A1766D92E72}"/>
          </ac:picMkLst>
        </pc:picChg>
        <pc:picChg chg="add mod">
          <ac:chgData name="Frost, Matthew" userId="9f6e75a4-4f28-49f9-a84d-815cc0a31c48" providerId="ADAL" clId="{37C00E61-E992-406E-9090-56C7ACC6F24C}" dt="2026-04-15T14:30:44.498" v="4416"/>
          <ac:picMkLst>
            <pc:docMk/>
            <pc:sldMk cId="987678658" sldId="2147481347"/>
            <ac:picMk id="12" creationId="{98E65AEB-7338-D19B-7D9A-49537BEC63FF}"/>
          </ac:picMkLst>
        </pc:picChg>
        <pc:picChg chg="add mod">
          <ac:chgData name="Frost, Matthew" userId="9f6e75a4-4f28-49f9-a84d-815cc0a31c48" providerId="ADAL" clId="{37C00E61-E992-406E-9090-56C7ACC6F24C}" dt="2026-04-15T15:45:42.742" v="5114" actId="1076"/>
          <ac:picMkLst>
            <pc:docMk/>
            <pc:sldMk cId="987678658" sldId="2147481347"/>
            <ac:picMk id="13" creationId="{E2BD7039-DDB3-527A-0568-A75DB7824EFD}"/>
          </ac:picMkLst>
        </pc:picChg>
      </pc:sldChg>
      <pc:sldChg chg="addSp delSp modSp mod modNotesTx">
        <pc:chgData name="Frost, Matthew" userId="9f6e75a4-4f28-49f9-a84d-815cc0a31c48" providerId="ADAL" clId="{37C00E61-E992-406E-9090-56C7ACC6F24C}" dt="2026-04-15T20:45:48.399" v="7869" actId="20577"/>
        <pc:sldMkLst>
          <pc:docMk/>
          <pc:sldMk cId="1442406970" sldId="2147481348"/>
        </pc:sldMkLst>
        <pc:spChg chg="del">
          <ac:chgData name="Frost, Matthew" userId="9f6e75a4-4f28-49f9-a84d-815cc0a31c48" providerId="ADAL" clId="{37C00E61-E992-406E-9090-56C7ACC6F24C}" dt="2026-04-15T15:57:17.007" v="5338" actId="478"/>
          <ac:spMkLst>
            <pc:docMk/>
            <pc:sldMk cId="1442406970" sldId="2147481348"/>
            <ac:spMk id="3" creationId="{8468A636-AE39-EFD4-3B61-DD8665630D2E}"/>
          </ac:spMkLst>
        </pc:spChg>
        <pc:spChg chg="add mod">
          <ac:chgData name="Frost, Matthew" userId="9f6e75a4-4f28-49f9-a84d-815cc0a31c48" providerId="ADAL" clId="{37C00E61-E992-406E-9090-56C7ACC6F24C}" dt="2026-04-15T20:45:48.399" v="7869" actId="20577"/>
          <ac:spMkLst>
            <pc:docMk/>
            <pc:sldMk cId="1442406970" sldId="2147481348"/>
            <ac:spMk id="4" creationId="{D66110F9-BA38-C340-38FA-47CB6903E096}"/>
          </ac:spMkLst>
        </pc:spChg>
        <pc:picChg chg="add del mod">
          <ac:chgData name="Frost, Matthew" userId="9f6e75a4-4f28-49f9-a84d-815cc0a31c48" providerId="ADAL" clId="{37C00E61-E992-406E-9090-56C7ACC6F24C}" dt="2026-04-15T15:57:30.642" v="5341" actId="21"/>
          <ac:picMkLst>
            <pc:docMk/>
            <pc:sldMk cId="1442406970" sldId="2147481348"/>
            <ac:picMk id="5122" creationId="{A7C98184-1E1A-B7B1-C21C-57DAF06E1F5E}"/>
          </ac:picMkLst>
        </pc:picChg>
        <pc:picChg chg="add del mod">
          <ac:chgData name="Frost, Matthew" userId="9f6e75a4-4f28-49f9-a84d-815cc0a31c48" providerId="ADAL" clId="{37C00E61-E992-406E-9090-56C7ACC6F24C}" dt="2026-04-15T15:57:30.642" v="5341" actId="21"/>
          <ac:picMkLst>
            <pc:docMk/>
            <pc:sldMk cId="1442406970" sldId="2147481348"/>
            <ac:picMk id="5123" creationId="{EEB3F64A-44D1-6E23-09E3-F4003728B84A}"/>
          </ac:picMkLst>
        </pc:picChg>
      </pc:sldChg>
      <pc:sldChg chg="del modNotesTx">
        <pc:chgData name="Frost, Matthew" userId="9f6e75a4-4f28-49f9-a84d-815cc0a31c48" providerId="ADAL" clId="{37C00E61-E992-406E-9090-56C7ACC6F24C}" dt="2026-04-15T15:46:59.189" v="5234" actId="47"/>
        <pc:sldMkLst>
          <pc:docMk/>
          <pc:sldMk cId="1037573661" sldId="2147481349"/>
        </pc:sldMkLst>
      </pc:sldChg>
      <pc:sldChg chg="addSp delSp modSp mod">
        <pc:chgData name="Frost, Matthew" userId="9f6e75a4-4f28-49f9-a84d-815cc0a31c48" providerId="ADAL" clId="{37C00E61-E992-406E-9090-56C7ACC6F24C}" dt="2026-04-15T14:39:10.566" v="4429"/>
        <pc:sldMkLst>
          <pc:docMk/>
          <pc:sldMk cId="2519633694" sldId="2147481350"/>
        </pc:sldMkLst>
        <pc:spChg chg="mod">
          <ac:chgData name="Frost, Matthew" userId="9f6e75a4-4f28-49f9-a84d-815cc0a31c48" providerId="ADAL" clId="{37C00E61-E992-406E-9090-56C7ACC6F24C}" dt="2026-04-09T12:27:43.731" v="7" actId="20577"/>
          <ac:spMkLst>
            <pc:docMk/>
            <pc:sldMk cId="2519633694" sldId="2147481350"/>
            <ac:spMk id="2" creationId="{39FDB85B-3443-CF01-0344-7B909E8DA2E7}"/>
          </ac:spMkLst>
        </pc:spChg>
        <pc:spChg chg="del">
          <ac:chgData name="Frost, Matthew" userId="9f6e75a4-4f28-49f9-a84d-815cc0a31c48" providerId="ADAL" clId="{37C00E61-E992-406E-9090-56C7ACC6F24C}" dt="2026-04-15T06:35:04.894" v="4359" actId="478"/>
          <ac:spMkLst>
            <pc:docMk/>
            <pc:sldMk cId="2519633694" sldId="2147481350"/>
            <ac:spMk id="3" creationId="{D48FCFEE-3F40-8E90-29F9-34C883BCF180}"/>
          </ac:spMkLst>
        </pc:spChg>
        <pc:spChg chg="add del mod">
          <ac:chgData name="Frost, Matthew" userId="9f6e75a4-4f28-49f9-a84d-815cc0a31c48" providerId="ADAL" clId="{37C00E61-E992-406E-9090-56C7ACC6F24C}" dt="2026-04-15T14:39:09.564" v="4428" actId="478"/>
          <ac:spMkLst>
            <pc:docMk/>
            <pc:sldMk cId="2519633694" sldId="2147481350"/>
            <ac:spMk id="4" creationId="{582E5042-A30F-CC4B-B0AB-2C527646F675}"/>
          </ac:spMkLst>
        </pc:spChg>
        <pc:spChg chg="add del mod">
          <ac:chgData name="Frost, Matthew" userId="9f6e75a4-4f28-49f9-a84d-815cc0a31c48" providerId="ADAL" clId="{37C00E61-E992-406E-9090-56C7ACC6F24C}" dt="2026-04-15T14:39:09.564" v="4428" actId="478"/>
          <ac:spMkLst>
            <pc:docMk/>
            <pc:sldMk cId="2519633694" sldId="2147481350"/>
            <ac:spMk id="5" creationId="{EDB7FC32-5470-AC33-BAFB-4C04B855389F}"/>
          </ac:spMkLst>
        </pc:spChg>
        <pc:spChg chg="add del mod">
          <ac:chgData name="Frost, Matthew" userId="9f6e75a4-4f28-49f9-a84d-815cc0a31c48" providerId="ADAL" clId="{37C00E61-E992-406E-9090-56C7ACC6F24C}" dt="2026-04-15T14:39:09.564" v="4428" actId="478"/>
          <ac:spMkLst>
            <pc:docMk/>
            <pc:sldMk cId="2519633694" sldId="2147481350"/>
            <ac:spMk id="6" creationId="{DADA6ECE-6394-521D-8C61-4842C95F1D69}"/>
          </ac:spMkLst>
        </pc:spChg>
        <pc:spChg chg="add del mod">
          <ac:chgData name="Frost, Matthew" userId="9f6e75a4-4f28-49f9-a84d-815cc0a31c48" providerId="ADAL" clId="{37C00E61-E992-406E-9090-56C7ACC6F24C}" dt="2026-04-15T14:39:09.564" v="4428" actId="478"/>
          <ac:spMkLst>
            <pc:docMk/>
            <pc:sldMk cId="2519633694" sldId="2147481350"/>
            <ac:spMk id="7" creationId="{E6559AA7-0C64-72BC-B86D-E67010FB9D14}"/>
          </ac:spMkLst>
        </pc:spChg>
        <pc:spChg chg="add del mod">
          <ac:chgData name="Frost, Matthew" userId="9f6e75a4-4f28-49f9-a84d-815cc0a31c48" providerId="ADAL" clId="{37C00E61-E992-406E-9090-56C7ACC6F24C}" dt="2026-04-15T14:39:09.564" v="4428" actId="478"/>
          <ac:spMkLst>
            <pc:docMk/>
            <pc:sldMk cId="2519633694" sldId="2147481350"/>
            <ac:spMk id="8" creationId="{6E90BAA7-2828-950E-B03B-D1384E92AA7A}"/>
          </ac:spMkLst>
        </pc:spChg>
        <pc:spChg chg="add del mod">
          <ac:chgData name="Frost, Matthew" userId="9f6e75a4-4f28-49f9-a84d-815cc0a31c48" providerId="ADAL" clId="{37C00E61-E992-406E-9090-56C7ACC6F24C}" dt="2026-04-15T14:39:09.564" v="4428" actId="478"/>
          <ac:spMkLst>
            <pc:docMk/>
            <pc:sldMk cId="2519633694" sldId="2147481350"/>
            <ac:spMk id="10" creationId="{D4797EA7-6E59-1D8F-37B2-82F5FF3D0344}"/>
          </ac:spMkLst>
        </pc:spChg>
        <pc:spChg chg="add del mod">
          <ac:chgData name="Frost, Matthew" userId="9f6e75a4-4f28-49f9-a84d-815cc0a31c48" providerId="ADAL" clId="{37C00E61-E992-406E-9090-56C7ACC6F24C}" dt="2026-04-15T14:39:09.564" v="4428" actId="478"/>
          <ac:spMkLst>
            <pc:docMk/>
            <pc:sldMk cId="2519633694" sldId="2147481350"/>
            <ac:spMk id="17" creationId="{BA50E609-2D78-E4CB-B5E5-34F8331D7652}"/>
          </ac:spMkLst>
        </pc:spChg>
        <pc:spChg chg="add del mod">
          <ac:chgData name="Frost, Matthew" userId="9f6e75a4-4f28-49f9-a84d-815cc0a31c48" providerId="ADAL" clId="{37C00E61-E992-406E-9090-56C7ACC6F24C}" dt="2026-04-15T14:39:09.564" v="4428" actId="478"/>
          <ac:spMkLst>
            <pc:docMk/>
            <pc:sldMk cId="2519633694" sldId="2147481350"/>
            <ac:spMk id="19" creationId="{E655A520-AD48-D20A-C17A-DA8CB2F6877C}"/>
          </ac:spMkLst>
        </pc:spChg>
        <pc:spChg chg="add del mod">
          <ac:chgData name="Frost, Matthew" userId="9f6e75a4-4f28-49f9-a84d-815cc0a31c48" providerId="ADAL" clId="{37C00E61-E992-406E-9090-56C7ACC6F24C}" dt="2026-04-15T14:39:09.564" v="4428" actId="478"/>
          <ac:spMkLst>
            <pc:docMk/>
            <pc:sldMk cId="2519633694" sldId="2147481350"/>
            <ac:spMk id="25" creationId="{1B715BFB-1532-2F5D-F067-8E2C0568AE8D}"/>
          </ac:spMkLst>
        </pc:spChg>
        <pc:spChg chg="add mod">
          <ac:chgData name="Frost, Matthew" userId="9f6e75a4-4f28-49f9-a84d-815cc0a31c48" providerId="ADAL" clId="{37C00E61-E992-406E-9090-56C7ACC6F24C}" dt="2026-04-15T14:39:10.566" v="4429"/>
          <ac:spMkLst>
            <pc:docMk/>
            <pc:sldMk cId="2519633694" sldId="2147481350"/>
            <ac:spMk id="28" creationId="{C2DCA541-A362-31CF-7791-EBD1745D52D4}"/>
          </ac:spMkLst>
        </pc:spChg>
        <pc:spChg chg="add mod">
          <ac:chgData name="Frost, Matthew" userId="9f6e75a4-4f28-49f9-a84d-815cc0a31c48" providerId="ADAL" clId="{37C00E61-E992-406E-9090-56C7ACC6F24C}" dt="2026-04-15T14:39:10.566" v="4429"/>
          <ac:spMkLst>
            <pc:docMk/>
            <pc:sldMk cId="2519633694" sldId="2147481350"/>
            <ac:spMk id="29" creationId="{9D552C43-6E07-B577-5C3F-1C46AF5264B5}"/>
          </ac:spMkLst>
        </pc:spChg>
        <pc:spChg chg="add mod">
          <ac:chgData name="Frost, Matthew" userId="9f6e75a4-4f28-49f9-a84d-815cc0a31c48" providerId="ADAL" clId="{37C00E61-E992-406E-9090-56C7ACC6F24C}" dt="2026-04-15T14:39:10.566" v="4429"/>
          <ac:spMkLst>
            <pc:docMk/>
            <pc:sldMk cId="2519633694" sldId="2147481350"/>
            <ac:spMk id="30" creationId="{4233FD81-55DC-4D23-5418-FC6C08766287}"/>
          </ac:spMkLst>
        </pc:spChg>
        <pc:spChg chg="add mod">
          <ac:chgData name="Frost, Matthew" userId="9f6e75a4-4f28-49f9-a84d-815cc0a31c48" providerId="ADAL" clId="{37C00E61-E992-406E-9090-56C7ACC6F24C}" dt="2026-04-15T14:39:10.566" v="4429"/>
          <ac:spMkLst>
            <pc:docMk/>
            <pc:sldMk cId="2519633694" sldId="2147481350"/>
            <ac:spMk id="31" creationId="{D0387446-2973-58CF-E7EB-3CCD239D0F0B}"/>
          </ac:spMkLst>
        </pc:spChg>
        <pc:spChg chg="add mod">
          <ac:chgData name="Frost, Matthew" userId="9f6e75a4-4f28-49f9-a84d-815cc0a31c48" providerId="ADAL" clId="{37C00E61-E992-406E-9090-56C7ACC6F24C}" dt="2026-04-15T14:39:10.566" v="4429"/>
          <ac:spMkLst>
            <pc:docMk/>
            <pc:sldMk cId="2519633694" sldId="2147481350"/>
            <ac:spMk id="32" creationId="{BECCF44F-A2F5-53F7-D77F-14C895C64572}"/>
          </ac:spMkLst>
        </pc:spChg>
        <pc:spChg chg="add mod">
          <ac:chgData name="Frost, Matthew" userId="9f6e75a4-4f28-49f9-a84d-815cc0a31c48" providerId="ADAL" clId="{37C00E61-E992-406E-9090-56C7ACC6F24C}" dt="2026-04-15T14:39:10.566" v="4429"/>
          <ac:spMkLst>
            <pc:docMk/>
            <pc:sldMk cId="2519633694" sldId="2147481350"/>
            <ac:spMk id="33" creationId="{27D59BA5-D3B6-4422-5F55-A4094F2A884B}"/>
          </ac:spMkLst>
        </pc:spChg>
        <pc:spChg chg="add mod">
          <ac:chgData name="Frost, Matthew" userId="9f6e75a4-4f28-49f9-a84d-815cc0a31c48" providerId="ADAL" clId="{37C00E61-E992-406E-9090-56C7ACC6F24C}" dt="2026-04-15T14:39:10.566" v="4429"/>
          <ac:spMkLst>
            <pc:docMk/>
            <pc:sldMk cId="2519633694" sldId="2147481350"/>
            <ac:spMk id="38" creationId="{D34BBF71-DEA5-193A-C8DE-EA6D29352EB1}"/>
          </ac:spMkLst>
        </pc:spChg>
        <pc:spChg chg="add mod">
          <ac:chgData name="Frost, Matthew" userId="9f6e75a4-4f28-49f9-a84d-815cc0a31c48" providerId="ADAL" clId="{37C00E61-E992-406E-9090-56C7ACC6F24C}" dt="2026-04-15T14:39:10.566" v="4429"/>
          <ac:spMkLst>
            <pc:docMk/>
            <pc:sldMk cId="2519633694" sldId="2147481350"/>
            <ac:spMk id="44" creationId="{2B4DF47C-2B45-944D-FDA8-1486698462D1}"/>
          </ac:spMkLst>
        </pc:spChg>
        <pc:spChg chg="add mod">
          <ac:chgData name="Frost, Matthew" userId="9f6e75a4-4f28-49f9-a84d-815cc0a31c48" providerId="ADAL" clId="{37C00E61-E992-406E-9090-56C7ACC6F24C}" dt="2026-04-15T14:39:10.566" v="4429"/>
          <ac:spMkLst>
            <pc:docMk/>
            <pc:sldMk cId="2519633694" sldId="2147481350"/>
            <ac:spMk id="45" creationId="{1650EAF6-6DA8-B7E3-B868-C286A2DA0178}"/>
          </ac:spMkLst>
        </pc:spChg>
        <pc:spChg chg="add mod">
          <ac:chgData name="Frost, Matthew" userId="9f6e75a4-4f28-49f9-a84d-815cc0a31c48" providerId="ADAL" clId="{37C00E61-E992-406E-9090-56C7ACC6F24C}" dt="2026-04-15T14:39:10.566" v="4429"/>
          <ac:spMkLst>
            <pc:docMk/>
            <pc:sldMk cId="2519633694" sldId="2147481350"/>
            <ac:spMk id="46" creationId="{E39B527C-BBF2-3348-E662-4A85AB8036A2}"/>
          </ac:spMkLst>
        </pc:spChg>
        <pc:cxnChg chg="add del mod">
          <ac:chgData name="Frost, Matthew" userId="9f6e75a4-4f28-49f9-a84d-815cc0a31c48" providerId="ADAL" clId="{37C00E61-E992-406E-9090-56C7ACC6F24C}" dt="2026-04-15T14:39:09.564" v="4428" actId="478"/>
          <ac:cxnSpMkLst>
            <pc:docMk/>
            <pc:sldMk cId="2519633694" sldId="2147481350"/>
            <ac:cxnSpMk id="27" creationId="{BE47DF07-6672-8FEC-355A-1CFE29A29622}"/>
          </ac:cxnSpMkLst>
        </pc:cxnChg>
      </pc:sldChg>
      <pc:sldChg chg="addSp modSp mod">
        <pc:chgData name="Frost, Matthew" userId="9f6e75a4-4f28-49f9-a84d-815cc0a31c48" providerId="ADAL" clId="{37C00E61-E992-406E-9090-56C7ACC6F24C}" dt="2026-04-15T20:48:15.595" v="7950" actId="20577"/>
        <pc:sldMkLst>
          <pc:docMk/>
          <pc:sldMk cId="3468725982" sldId="2147481351"/>
        </pc:sldMkLst>
        <pc:spChg chg="mod">
          <ac:chgData name="Frost, Matthew" userId="9f6e75a4-4f28-49f9-a84d-815cc0a31c48" providerId="ADAL" clId="{37C00E61-E992-406E-9090-56C7ACC6F24C}" dt="2026-04-13T15:53:41.112" v="1696" actId="20577"/>
          <ac:spMkLst>
            <pc:docMk/>
            <pc:sldMk cId="3468725982" sldId="2147481351"/>
            <ac:spMk id="2" creationId="{10FAF409-C029-7625-90F9-469A8BBABEA2}"/>
          </ac:spMkLst>
        </pc:spChg>
        <pc:spChg chg="mod">
          <ac:chgData name="Frost, Matthew" userId="9f6e75a4-4f28-49f9-a84d-815cc0a31c48" providerId="ADAL" clId="{37C00E61-E992-406E-9090-56C7ACC6F24C}" dt="2026-04-15T16:35:40.934" v="6972" actId="1035"/>
          <ac:spMkLst>
            <pc:docMk/>
            <pc:sldMk cId="3468725982" sldId="2147481351"/>
            <ac:spMk id="3" creationId="{B184E51E-14C2-672E-DFF6-B121646297F3}"/>
          </ac:spMkLst>
        </pc:spChg>
        <pc:spChg chg="add mod">
          <ac:chgData name="Frost, Matthew" userId="9f6e75a4-4f28-49f9-a84d-815cc0a31c48" providerId="ADAL" clId="{37C00E61-E992-406E-9090-56C7ACC6F24C}" dt="2026-04-15T20:48:15.595" v="7950" actId="20577"/>
          <ac:spMkLst>
            <pc:docMk/>
            <pc:sldMk cId="3468725982" sldId="2147481351"/>
            <ac:spMk id="8" creationId="{58954F82-F75F-2AB3-0A26-5F954773608C}"/>
          </ac:spMkLst>
        </pc:spChg>
        <pc:picChg chg="add mod">
          <ac:chgData name="Frost, Matthew" userId="9f6e75a4-4f28-49f9-a84d-815cc0a31c48" providerId="ADAL" clId="{37C00E61-E992-406E-9090-56C7ACC6F24C}" dt="2026-04-15T16:36:06.513" v="6976" actId="1076"/>
          <ac:picMkLst>
            <pc:docMk/>
            <pc:sldMk cId="3468725982" sldId="2147481351"/>
            <ac:picMk id="4" creationId="{717F34B2-9597-0650-6F33-458CF2DD45D6}"/>
          </ac:picMkLst>
        </pc:picChg>
        <pc:picChg chg="add mod">
          <ac:chgData name="Frost, Matthew" userId="9f6e75a4-4f28-49f9-a84d-815cc0a31c48" providerId="ADAL" clId="{37C00E61-E992-406E-9090-56C7ACC6F24C}" dt="2026-04-15T16:36:00.316" v="6975" actId="1076"/>
          <ac:picMkLst>
            <pc:docMk/>
            <pc:sldMk cId="3468725982" sldId="2147481351"/>
            <ac:picMk id="5" creationId="{09781A57-0F4F-5B98-4930-192638D669C1}"/>
          </ac:picMkLst>
        </pc:picChg>
        <pc:picChg chg="add mod">
          <ac:chgData name="Frost, Matthew" userId="9f6e75a4-4f28-49f9-a84d-815cc0a31c48" providerId="ADAL" clId="{37C00E61-E992-406E-9090-56C7ACC6F24C}" dt="2026-04-15T16:36:13.980" v="6978" actId="1076"/>
          <ac:picMkLst>
            <pc:docMk/>
            <pc:sldMk cId="3468725982" sldId="2147481351"/>
            <ac:picMk id="6" creationId="{E965624A-FE4F-CA07-7F2E-35A47F5283B8}"/>
          </ac:picMkLst>
        </pc:picChg>
        <pc:picChg chg="add mod">
          <ac:chgData name="Frost, Matthew" userId="9f6e75a4-4f28-49f9-a84d-815cc0a31c48" providerId="ADAL" clId="{37C00E61-E992-406E-9090-56C7ACC6F24C}" dt="2026-04-15T16:35:56.336" v="6974" actId="1076"/>
          <ac:picMkLst>
            <pc:docMk/>
            <pc:sldMk cId="3468725982" sldId="2147481351"/>
            <ac:picMk id="7" creationId="{54EEDC9D-9EFB-807E-26E1-6659EDD97AE4}"/>
          </ac:picMkLst>
        </pc:picChg>
        <pc:picChg chg="add mod">
          <ac:chgData name="Frost, Matthew" userId="9f6e75a4-4f28-49f9-a84d-815cc0a31c48" providerId="ADAL" clId="{37C00E61-E992-406E-9090-56C7ACC6F24C}" dt="2026-04-15T16:36:10.638" v="6977" actId="1076"/>
          <ac:picMkLst>
            <pc:docMk/>
            <pc:sldMk cId="3468725982" sldId="2147481351"/>
            <ac:picMk id="3074" creationId="{0B1DA7C0-8323-D37E-8895-4E6FFC06F659}"/>
          </ac:picMkLst>
        </pc:picChg>
      </pc:sldChg>
      <pc:sldChg chg="addSp delSp modSp new mod">
        <pc:chgData name="Frost, Matthew" userId="9f6e75a4-4f28-49f9-a84d-815cc0a31c48" providerId="ADAL" clId="{37C00E61-E992-406E-9090-56C7ACC6F24C}" dt="2026-04-15T20:37:29.403" v="7487" actId="478"/>
        <pc:sldMkLst>
          <pc:docMk/>
          <pc:sldMk cId="3965095860" sldId="2147481352"/>
        </pc:sldMkLst>
        <pc:spChg chg="mod">
          <ac:chgData name="Frost, Matthew" userId="9f6e75a4-4f28-49f9-a84d-815cc0a31c48" providerId="ADAL" clId="{37C00E61-E992-406E-9090-56C7ACC6F24C}" dt="2026-04-15T06:01:38.104" v="3100" actId="20577"/>
          <ac:spMkLst>
            <pc:docMk/>
            <pc:sldMk cId="3965095860" sldId="2147481352"/>
            <ac:spMk id="2" creationId="{6A5E5D74-9ABB-C5C8-F3CA-EF742C45FC70}"/>
          </ac:spMkLst>
        </pc:spChg>
        <pc:spChg chg="del">
          <ac:chgData name="Frost, Matthew" userId="9f6e75a4-4f28-49f9-a84d-815cc0a31c48" providerId="ADAL" clId="{37C00E61-E992-406E-9090-56C7ACC6F24C}" dt="2026-04-15T20:37:29.403" v="7487" actId="478"/>
          <ac:spMkLst>
            <pc:docMk/>
            <pc:sldMk cId="3965095860" sldId="2147481352"/>
            <ac:spMk id="3" creationId="{91658FE0-D2D8-855D-F523-6EE2B93508A3}"/>
          </ac:spMkLst>
        </pc:spChg>
        <pc:picChg chg="add mod">
          <ac:chgData name="Frost, Matthew" userId="9f6e75a4-4f28-49f9-a84d-815cc0a31c48" providerId="ADAL" clId="{37C00E61-E992-406E-9090-56C7ACC6F24C}" dt="2026-04-15T06:01:43.446" v="3101" actId="14100"/>
          <ac:picMkLst>
            <pc:docMk/>
            <pc:sldMk cId="3965095860" sldId="2147481352"/>
            <ac:picMk id="5" creationId="{0AC9CB8A-2912-9DFA-21F4-159662906B4B}"/>
          </ac:picMkLst>
        </pc:picChg>
        <pc:picChg chg="add mod">
          <ac:chgData name="Frost, Matthew" userId="9f6e75a4-4f28-49f9-a84d-815cc0a31c48" providerId="ADAL" clId="{37C00E61-E992-406E-9090-56C7ACC6F24C}" dt="2026-04-15T20:37:25.904" v="7486" actId="1076"/>
          <ac:picMkLst>
            <pc:docMk/>
            <pc:sldMk cId="3965095860" sldId="2147481352"/>
            <ac:picMk id="7" creationId="{E7DDCE52-69E2-5ADB-1A63-C2FC5E4EFCD9}"/>
          </ac:picMkLst>
        </pc:picChg>
      </pc:sldChg>
      <pc:sldChg chg="addSp delSp modSp new mod">
        <pc:chgData name="Frost, Matthew" userId="9f6e75a4-4f28-49f9-a84d-815cc0a31c48" providerId="ADAL" clId="{37C00E61-E992-406E-9090-56C7ACC6F24C}" dt="2026-04-15T20:45:09.938" v="7860" actId="14100"/>
        <pc:sldMkLst>
          <pc:docMk/>
          <pc:sldMk cId="174818455" sldId="2147481353"/>
        </pc:sldMkLst>
        <pc:spChg chg="mod">
          <ac:chgData name="Frost, Matthew" userId="9f6e75a4-4f28-49f9-a84d-815cc0a31c48" providerId="ADAL" clId="{37C00E61-E992-406E-9090-56C7ACC6F24C}" dt="2026-04-15T20:38:04.877" v="7517" actId="20577"/>
          <ac:spMkLst>
            <pc:docMk/>
            <pc:sldMk cId="174818455" sldId="2147481353"/>
            <ac:spMk id="2" creationId="{1544E646-0745-F2CB-99B5-D72C039FEC77}"/>
          </ac:spMkLst>
        </pc:spChg>
        <pc:spChg chg="mod ord">
          <ac:chgData name="Frost, Matthew" userId="9f6e75a4-4f28-49f9-a84d-815cc0a31c48" providerId="ADAL" clId="{37C00E61-E992-406E-9090-56C7ACC6F24C}" dt="2026-04-15T16:25:09.659" v="5917" actId="113"/>
          <ac:spMkLst>
            <pc:docMk/>
            <pc:sldMk cId="174818455" sldId="2147481353"/>
            <ac:spMk id="3" creationId="{F2E2B8B3-082A-EDAE-156F-77E570C5BDDD}"/>
          </ac:spMkLst>
        </pc:spChg>
        <pc:picChg chg="add del mod">
          <ac:chgData name="Frost, Matthew" userId="9f6e75a4-4f28-49f9-a84d-815cc0a31c48" providerId="ADAL" clId="{37C00E61-E992-406E-9090-56C7ACC6F24C}" dt="2026-04-15T15:43:33.266" v="5001" actId="21"/>
          <ac:picMkLst>
            <pc:docMk/>
            <pc:sldMk cId="174818455" sldId="2147481353"/>
            <ac:picMk id="4" creationId="{50AD7FC2-DF77-0D7E-1022-043187765AF7}"/>
          </ac:picMkLst>
        </pc:picChg>
        <pc:picChg chg="add mod">
          <ac:chgData name="Frost, Matthew" userId="9f6e75a4-4f28-49f9-a84d-815cc0a31c48" providerId="ADAL" clId="{37C00E61-E992-406E-9090-56C7ACC6F24C}" dt="2026-04-15T20:45:09.938" v="7860" actId="14100"/>
          <ac:picMkLst>
            <pc:docMk/>
            <pc:sldMk cId="174818455" sldId="2147481353"/>
            <ac:picMk id="2050" creationId="{5D4E7CF2-4DE2-E8B2-BCEA-FE612CAEED7C}"/>
          </ac:picMkLst>
        </pc:picChg>
      </pc:sldChg>
      <pc:sldChg chg="addSp delSp modSp add mod modTransition">
        <pc:chgData name="Frost, Matthew" userId="9f6e75a4-4f28-49f9-a84d-815cc0a31c48" providerId="ADAL" clId="{37C00E61-E992-406E-9090-56C7ACC6F24C}" dt="2026-04-15T14:52:14.227" v="4837" actId="14100"/>
        <pc:sldMkLst>
          <pc:docMk/>
          <pc:sldMk cId="494934338" sldId="2147481354"/>
        </pc:sldMkLst>
        <pc:spChg chg="add mod">
          <ac:chgData name="Frost, Matthew" userId="9f6e75a4-4f28-49f9-a84d-815cc0a31c48" providerId="ADAL" clId="{37C00E61-E992-406E-9090-56C7ACC6F24C}" dt="2026-04-15T14:43:00.141" v="4473" actId="20577"/>
          <ac:spMkLst>
            <pc:docMk/>
            <pc:sldMk cId="494934338" sldId="2147481354"/>
            <ac:spMk id="3" creationId="{DC50169B-DC8F-1F5C-C5BD-F0B2AB035C7F}"/>
          </ac:spMkLst>
        </pc:spChg>
        <pc:spChg chg="add mod">
          <ac:chgData name="Frost, Matthew" userId="9f6e75a4-4f28-49f9-a84d-815cc0a31c48" providerId="ADAL" clId="{37C00E61-E992-406E-9090-56C7ACC6F24C}" dt="2026-04-15T14:43:12.862" v="4494" actId="20577"/>
          <ac:spMkLst>
            <pc:docMk/>
            <pc:sldMk cId="494934338" sldId="2147481354"/>
            <ac:spMk id="4" creationId="{F3E85CB1-8C08-FCFA-95AD-B104CA1DE5C1}"/>
          </ac:spMkLst>
        </pc:spChg>
        <pc:spChg chg="add mod">
          <ac:chgData name="Frost, Matthew" userId="9f6e75a4-4f28-49f9-a84d-815cc0a31c48" providerId="ADAL" clId="{37C00E61-E992-406E-9090-56C7ACC6F24C}" dt="2026-04-15T14:47:32.864" v="4632" actId="1076"/>
          <ac:spMkLst>
            <pc:docMk/>
            <pc:sldMk cId="494934338" sldId="2147481354"/>
            <ac:spMk id="5" creationId="{51B874ED-2C33-D495-1C18-2E7501F2239F}"/>
          </ac:spMkLst>
        </pc:spChg>
        <pc:spChg chg="add mod">
          <ac:chgData name="Frost, Matthew" userId="9f6e75a4-4f28-49f9-a84d-815cc0a31c48" providerId="ADAL" clId="{37C00E61-E992-406E-9090-56C7ACC6F24C}" dt="2026-04-15T14:47:26.422" v="4631" actId="1076"/>
          <ac:spMkLst>
            <pc:docMk/>
            <pc:sldMk cId="494934338" sldId="2147481354"/>
            <ac:spMk id="6" creationId="{6BB94F4F-3A3C-ACDB-4B1A-6725B03CCD38}"/>
          </ac:spMkLst>
        </pc:spChg>
        <pc:spChg chg="add mod">
          <ac:chgData name="Frost, Matthew" userId="9f6e75a4-4f28-49f9-a84d-815cc0a31c48" providerId="ADAL" clId="{37C00E61-E992-406E-9090-56C7ACC6F24C}" dt="2026-04-15T14:48:25.408" v="4646" actId="1038"/>
          <ac:spMkLst>
            <pc:docMk/>
            <pc:sldMk cId="494934338" sldId="2147481354"/>
            <ac:spMk id="21" creationId="{EFC8CCF8-D013-8A92-89E0-DD731EACA44B}"/>
          </ac:spMkLst>
        </pc:spChg>
        <pc:spChg chg="add mod">
          <ac:chgData name="Frost, Matthew" userId="9f6e75a4-4f28-49f9-a84d-815cc0a31c48" providerId="ADAL" clId="{37C00E61-E992-406E-9090-56C7ACC6F24C}" dt="2026-04-15T14:46:28.431" v="4615"/>
          <ac:spMkLst>
            <pc:docMk/>
            <pc:sldMk cId="494934338" sldId="2147481354"/>
            <ac:spMk id="26" creationId="{C597C9AD-E0E6-0B0C-F83F-09A1CBB5755F}"/>
          </ac:spMkLst>
        </pc:spChg>
        <pc:spChg chg="mod">
          <ac:chgData name="Frost, Matthew" userId="9f6e75a4-4f28-49f9-a84d-815cc0a31c48" providerId="ADAL" clId="{37C00E61-E992-406E-9090-56C7ACC6F24C}" dt="2026-04-15T14:42:44.814" v="4459" actId="1076"/>
          <ac:spMkLst>
            <pc:docMk/>
            <pc:sldMk cId="494934338" sldId="2147481354"/>
            <ac:spMk id="28" creationId="{ED6BF69F-E715-1E94-1615-7802F6C75092}"/>
          </ac:spMkLst>
        </pc:spChg>
        <pc:spChg chg="mod">
          <ac:chgData name="Frost, Matthew" userId="9f6e75a4-4f28-49f9-a84d-815cc0a31c48" providerId="ADAL" clId="{37C00E61-E992-406E-9090-56C7ACC6F24C}" dt="2026-04-15T14:42:44.814" v="4459" actId="1076"/>
          <ac:spMkLst>
            <pc:docMk/>
            <pc:sldMk cId="494934338" sldId="2147481354"/>
            <ac:spMk id="29" creationId="{C4689282-D86B-1172-7A52-D28E3241B463}"/>
          </ac:spMkLst>
        </pc:spChg>
        <pc:spChg chg="mod">
          <ac:chgData name="Frost, Matthew" userId="9f6e75a4-4f28-49f9-a84d-815cc0a31c48" providerId="ADAL" clId="{37C00E61-E992-406E-9090-56C7ACC6F24C}" dt="2026-04-15T14:42:44.814" v="4459" actId="1076"/>
          <ac:spMkLst>
            <pc:docMk/>
            <pc:sldMk cId="494934338" sldId="2147481354"/>
            <ac:spMk id="30" creationId="{E1BD91F3-A377-8C49-AC1D-09E1E66E1BE0}"/>
          </ac:spMkLst>
        </pc:spChg>
        <pc:spChg chg="mod">
          <ac:chgData name="Frost, Matthew" userId="9f6e75a4-4f28-49f9-a84d-815cc0a31c48" providerId="ADAL" clId="{37C00E61-E992-406E-9090-56C7ACC6F24C}" dt="2026-04-15T14:42:44.814" v="4459" actId="1076"/>
          <ac:spMkLst>
            <pc:docMk/>
            <pc:sldMk cId="494934338" sldId="2147481354"/>
            <ac:spMk id="31" creationId="{D9E7ADAA-7B9C-A429-8853-AF1D9794BA02}"/>
          </ac:spMkLst>
        </pc:spChg>
        <pc:spChg chg="mod">
          <ac:chgData name="Frost, Matthew" userId="9f6e75a4-4f28-49f9-a84d-815cc0a31c48" providerId="ADAL" clId="{37C00E61-E992-406E-9090-56C7ACC6F24C}" dt="2026-04-15T14:42:44.814" v="4459" actId="1076"/>
          <ac:spMkLst>
            <pc:docMk/>
            <pc:sldMk cId="494934338" sldId="2147481354"/>
            <ac:spMk id="32" creationId="{F9684024-BB1D-B99F-43DF-DBF604F4045E}"/>
          </ac:spMkLst>
        </pc:spChg>
        <pc:spChg chg="mod">
          <ac:chgData name="Frost, Matthew" userId="9f6e75a4-4f28-49f9-a84d-815cc0a31c48" providerId="ADAL" clId="{37C00E61-E992-406E-9090-56C7ACC6F24C}" dt="2026-04-15T14:42:44.814" v="4459" actId="1076"/>
          <ac:spMkLst>
            <pc:docMk/>
            <pc:sldMk cId="494934338" sldId="2147481354"/>
            <ac:spMk id="33" creationId="{AA0BB2B4-78A2-C775-66E6-607E00392542}"/>
          </ac:spMkLst>
        </pc:spChg>
        <pc:spChg chg="mod">
          <ac:chgData name="Frost, Matthew" userId="9f6e75a4-4f28-49f9-a84d-815cc0a31c48" providerId="ADAL" clId="{37C00E61-E992-406E-9090-56C7ACC6F24C}" dt="2026-04-15T14:42:44.814" v="4459" actId="1076"/>
          <ac:spMkLst>
            <pc:docMk/>
            <pc:sldMk cId="494934338" sldId="2147481354"/>
            <ac:spMk id="38" creationId="{3C077F9D-5C7E-E514-C3FF-7864F5F7C78C}"/>
          </ac:spMkLst>
        </pc:spChg>
        <pc:spChg chg="mod">
          <ac:chgData name="Frost, Matthew" userId="9f6e75a4-4f28-49f9-a84d-815cc0a31c48" providerId="ADAL" clId="{37C00E61-E992-406E-9090-56C7ACC6F24C}" dt="2026-04-15T14:42:44.814" v="4459" actId="1076"/>
          <ac:spMkLst>
            <pc:docMk/>
            <pc:sldMk cId="494934338" sldId="2147481354"/>
            <ac:spMk id="44" creationId="{5AEFA132-2A2C-F7B9-75D7-7791004BB662}"/>
          </ac:spMkLst>
        </pc:spChg>
        <pc:spChg chg="mod">
          <ac:chgData name="Frost, Matthew" userId="9f6e75a4-4f28-49f9-a84d-815cc0a31c48" providerId="ADAL" clId="{37C00E61-E992-406E-9090-56C7ACC6F24C}" dt="2026-04-15T14:42:44.814" v="4459" actId="1076"/>
          <ac:spMkLst>
            <pc:docMk/>
            <pc:sldMk cId="494934338" sldId="2147481354"/>
            <ac:spMk id="45" creationId="{1201D406-4823-4125-862E-3E7B95226B29}"/>
          </ac:spMkLst>
        </pc:spChg>
        <pc:spChg chg="mod">
          <ac:chgData name="Frost, Matthew" userId="9f6e75a4-4f28-49f9-a84d-815cc0a31c48" providerId="ADAL" clId="{37C00E61-E992-406E-9090-56C7ACC6F24C}" dt="2026-04-15T14:42:44.814" v="4459" actId="1076"/>
          <ac:spMkLst>
            <pc:docMk/>
            <pc:sldMk cId="494934338" sldId="2147481354"/>
            <ac:spMk id="46" creationId="{96052BBA-0426-36FA-FF3E-7018224DA263}"/>
          </ac:spMkLst>
        </pc:spChg>
        <pc:spChg chg="add mod">
          <ac:chgData name="Frost, Matthew" userId="9f6e75a4-4f28-49f9-a84d-815cc0a31c48" providerId="ADAL" clId="{37C00E61-E992-406E-9090-56C7ACC6F24C}" dt="2026-04-15T14:52:14.227" v="4837" actId="14100"/>
          <ac:spMkLst>
            <pc:docMk/>
            <pc:sldMk cId="494934338" sldId="2147481354"/>
            <ac:spMk id="60" creationId="{503E1814-9D6B-B086-0E87-D0C1CB25023E}"/>
          </ac:spMkLst>
        </pc:spChg>
        <pc:cxnChg chg="add mod">
          <ac:chgData name="Frost, Matthew" userId="9f6e75a4-4f28-49f9-a84d-815cc0a31c48" providerId="ADAL" clId="{37C00E61-E992-406E-9090-56C7ACC6F24C}" dt="2026-04-15T14:44:47.525" v="4570" actId="14100"/>
          <ac:cxnSpMkLst>
            <pc:docMk/>
            <pc:sldMk cId="494934338" sldId="2147481354"/>
            <ac:cxnSpMk id="7" creationId="{16E1D6A0-78E8-7A1F-D441-CC18A570CDF1}"/>
          </ac:cxnSpMkLst>
        </pc:cxnChg>
        <pc:cxnChg chg="add mod">
          <ac:chgData name="Frost, Matthew" userId="9f6e75a4-4f28-49f9-a84d-815cc0a31c48" providerId="ADAL" clId="{37C00E61-E992-406E-9090-56C7ACC6F24C}" dt="2026-04-15T14:45:01.710" v="4574" actId="14100"/>
          <ac:cxnSpMkLst>
            <pc:docMk/>
            <pc:sldMk cId="494934338" sldId="2147481354"/>
            <ac:cxnSpMk id="10" creationId="{04830A62-0E42-890D-CA0C-AF81B98ED869}"/>
          </ac:cxnSpMkLst>
        </pc:cxnChg>
        <pc:cxnChg chg="add mod">
          <ac:chgData name="Frost, Matthew" userId="9f6e75a4-4f28-49f9-a84d-815cc0a31c48" providerId="ADAL" clId="{37C00E61-E992-406E-9090-56C7ACC6F24C}" dt="2026-04-15T14:47:32.864" v="4632" actId="1076"/>
          <ac:cxnSpMkLst>
            <pc:docMk/>
            <pc:sldMk cId="494934338" sldId="2147481354"/>
            <ac:cxnSpMk id="13" creationId="{51405C61-5761-3AAE-996D-A1EC49F8100E}"/>
          </ac:cxnSpMkLst>
        </pc:cxnChg>
        <pc:cxnChg chg="add mod">
          <ac:chgData name="Frost, Matthew" userId="9f6e75a4-4f28-49f9-a84d-815cc0a31c48" providerId="ADAL" clId="{37C00E61-E992-406E-9090-56C7ACC6F24C}" dt="2026-04-15T14:47:32.864" v="4632" actId="1076"/>
          <ac:cxnSpMkLst>
            <pc:docMk/>
            <pc:sldMk cId="494934338" sldId="2147481354"/>
            <ac:cxnSpMk id="16" creationId="{D04A0C47-F627-B842-0AC5-CAFB54ABC062}"/>
          </ac:cxnSpMkLst>
        </pc:cxnChg>
        <pc:cxnChg chg="add del mod">
          <ac:chgData name="Frost, Matthew" userId="9f6e75a4-4f28-49f9-a84d-815cc0a31c48" providerId="ADAL" clId="{37C00E61-E992-406E-9090-56C7ACC6F24C}" dt="2026-04-15T14:45:43.802" v="4585" actId="478"/>
          <ac:cxnSpMkLst>
            <pc:docMk/>
            <pc:sldMk cId="494934338" sldId="2147481354"/>
            <ac:cxnSpMk id="20" creationId="{66FB6ACF-EB7B-FD98-93BA-D5CEACE17316}"/>
          </ac:cxnSpMkLst>
        </pc:cxnChg>
        <pc:cxnChg chg="add mod">
          <ac:chgData name="Frost, Matthew" userId="9f6e75a4-4f28-49f9-a84d-815cc0a31c48" providerId="ADAL" clId="{37C00E61-E992-406E-9090-56C7ACC6F24C}" dt="2026-04-15T14:48:25.408" v="4646" actId="1038"/>
          <ac:cxnSpMkLst>
            <pc:docMk/>
            <pc:sldMk cId="494934338" sldId="2147481354"/>
            <ac:cxnSpMk id="27" creationId="{B2A5F86B-D33E-6DEE-4C22-E99FFC00016B}"/>
          </ac:cxnSpMkLst>
        </pc:cxnChg>
        <pc:cxnChg chg="add mod">
          <ac:chgData name="Frost, Matthew" userId="9f6e75a4-4f28-49f9-a84d-815cc0a31c48" providerId="ADAL" clId="{37C00E61-E992-406E-9090-56C7ACC6F24C}" dt="2026-04-15T14:48:44.686" v="4651" actId="14100"/>
          <ac:cxnSpMkLst>
            <pc:docMk/>
            <pc:sldMk cId="494934338" sldId="2147481354"/>
            <ac:cxnSpMk id="56" creationId="{16D6BCFA-965D-23C4-F1DB-4D8915C30219}"/>
          </ac:cxnSpMkLst>
        </pc:cxnChg>
      </pc:sldChg>
      <pc:sldChg chg="addSp modSp new del mod">
        <pc:chgData name="Frost, Matthew" userId="9f6e75a4-4f28-49f9-a84d-815cc0a31c48" providerId="ADAL" clId="{37C00E61-E992-406E-9090-56C7ACC6F24C}" dt="2026-04-15T14:41:27.118" v="4440" actId="47"/>
        <pc:sldMkLst>
          <pc:docMk/>
          <pc:sldMk cId="1899224410" sldId="2147481354"/>
        </pc:sldMkLst>
        <pc:spChg chg="mod">
          <ac:chgData name="Frost, Matthew" userId="9f6e75a4-4f28-49f9-a84d-815cc0a31c48" providerId="ADAL" clId="{37C00E61-E992-406E-9090-56C7ACC6F24C}" dt="2026-04-15T14:18:55.243" v="4396" actId="20577"/>
          <ac:spMkLst>
            <pc:docMk/>
            <pc:sldMk cId="1899224410" sldId="2147481354"/>
            <ac:spMk id="2" creationId="{9A449D9F-9ECB-8373-ECD3-E1699C1EBAAB}"/>
          </ac:spMkLst>
        </pc:spChg>
        <pc:spChg chg="add mod">
          <ac:chgData name="Frost, Matthew" userId="9f6e75a4-4f28-49f9-a84d-815cc0a31c48" providerId="ADAL" clId="{37C00E61-E992-406E-9090-56C7ACC6F24C}" dt="2026-04-15T14:39:00.592" v="4427"/>
          <ac:spMkLst>
            <pc:docMk/>
            <pc:sldMk cId="1899224410" sldId="2147481354"/>
            <ac:spMk id="4" creationId="{FB6AFC46-BA33-A214-3F45-46C27ACE0FF6}"/>
          </ac:spMkLst>
        </pc:spChg>
        <pc:spChg chg="add mod">
          <ac:chgData name="Frost, Matthew" userId="9f6e75a4-4f28-49f9-a84d-815cc0a31c48" providerId="ADAL" clId="{37C00E61-E992-406E-9090-56C7ACC6F24C}" dt="2026-04-15T14:39:00.592" v="4427"/>
          <ac:spMkLst>
            <pc:docMk/>
            <pc:sldMk cId="1899224410" sldId="2147481354"/>
            <ac:spMk id="5" creationId="{EE4FDA59-672A-91C6-0A13-4C359BB793AF}"/>
          </ac:spMkLst>
        </pc:spChg>
        <pc:spChg chg="add mod">
          <ac:chgData name="Frost, Matthew" userId="9f6e75a4-4f28-49f9-a84d-815cc0a31c48" providerId="ADAL" clId="{37C00E61-E992-406E-9090-56C7ACC6F24C}" dt="2026-04-15T14:39:00.592" v="4427"/>
          <ac:spMkLst>
            <pc:docMk/>
            <pc:sldMk cId="1899224410" sldId="2147481354"/>
            <ac:spMk id="6" creationId="{08DAFF0B-84E9-3FB2-B4F4-2771A784CF85}"/>
          </ac:spMkLst>
        </pc:spChg>
        <pc:spChg chg="add mod">
          <ac:chgData name="Frost, Matthew" userId="9f6e75a4-4f28-49f9-a84d-815cc0a31c48" providerId="ADAL" clId="{37C00E61-E992-406E-9090-56C7ACC6F24C}" dt="2026-04-15T14:39:00.592" v="4427"/>
          <ac:spMkLst>
            <pc:docMk/>
            <pc:sldMk cId="1899224410" sldId="2147481354"/>
            <ac:spMk id="7" creationId="{4D108D25-FFDF-F904-881D-7F4C215CAC2F}"/>
          </ac:spMkLst>
        </pc:spChg>
        <pc:spChg chg="add mod">
          <ac:chgData name="Frost, Matthew" userId="9f6e75a4-4f28-49f9-a84d-815cc0a31c48" providerId="ADAL" clId="{37C00E61-E992-406E-9090-56C7ACC6F24C}" dt="2026-04-15T14:39:00.592" v="4427"/>
          <ac:spMkLst>
            <pc:docMk/>
            <pc:sldMk cId="1899224410" sldId="2147481354"/>
            <ac:spMk id="8" creationId="{9772F21E-B04D-E10D-E65F-AC0D87F8ED24}"/>
          </ac:spMkLst>
        </pc:spChg>
        <pc:spChg chg="add mod">
          <ac:chgData name="Frost, Matthew" userId="9f6e75a4-4f28-49f9-a84d-815cc0a31c48" providerId="ADAL" clId="{37C00E61-E992-406E-9090-56C7ACC6F24C}" dt="2026-04-15T14:39:00.592" v="4427"/>
          <ac:spMkLst>
            <pc:docMk/>
            <pc:sldMk cId="1899224410" sldId="2147481354"/>
            <ac:spMk id="9" creationId="{C1889489-D4FA-2ACA-4AA1-9433E8775AB7}"/>
          </ac:spMkLst>
        </pc:spChg>
        <pc:spChg chg="add mod">
          <ac:chgData name="Frost, Matthew" userId="9f6e75a4-4f28-49f9-a84d-815cc0a31c48" providerId="ADAL" clId="{37C00E61-E992-406E-9090-56C7ACC6F24C}" dt="2026-04-15T14:39:00.592" v="4427"/>
          <ac:spMkLst>
            <pc:docMk/>
            <pc:sldMk cId="1899224410" sldId="2147481354"/>
            <ac:spMk id="14" creationId="{BD21DE74-74C3-1CFC-1583-8B1D155218A3}"/>
          </ac:spMkLst>
        </pc:spChg>
        <pc:spChg chg="add mod">
          <ac:chgData name="Frost, Matthew" userId="9f6e75a4-4f28-49f9-a84d-815cc0a31c48" providerId="ADAL" clId="{37C00E61-E992-406E-9090-56C7ACC6F24C}" dt="2026-04-15T14:39:00.592" v="4427"/>
          <ac:spMkLst>
            <pc:docMk/>
            <pc:sldMk cId="1899224410" sldId="2147481354"/>
            <ac:spMk id="19" creationId="{B8C718D5-AFC7-61C3-CFE2-002E08CB9717}"/>
          </ac:spMkLst>
        </pc:spChg>
        <pc:spChg chg="add mod">
          <ac:chgData name="Frost, Matthew" userId="9f6e75a4-4f28-49f9-a84d-815cc0a31c48" providerId="ADAL" clId="{37C00E61-E992-406E-9090-56C7ACC6F24C}" dt="2026-04-15T14:39:00.592" v="4427"/>
          <ac:spMkLst>
            <pc:docMk/>
            <pc:sldMk cId="1899224410" sldId="2147481354"/>
            <ac:spMk id="21" creationId="{345E6129-07B1-3798-E589-36DE0C4537E9}"/>
          </ac:spMkLst>
        </pc:spChg>
        <pc:spChg chg="add mod">
          <ac:chgData name="Frost, Matthew" userId="9f6e75a4-4f28-49f9-a84d-815cc0a31c48" providerId="ADAL" clId="{37C00E61-E992-406E-9090-56C7ACC6F24C}" dt="2026-04-15T14:39:00.592" v="4427"/>
          <ac:spMkLst>
            <pc:docMk/>
            <pc:sldMk cId="1899224410" sldId="2147481354"/>
            <ac:spMk id="22" creationId="{23975253-BCE8-351E-9D12-8C57FA3EA856}"/>
          </ac:spMkLst>
        </pc:spChg>
      </pc:sldChg>
      <pc:sldChg chg="addSp delSp modSp new mod">
        <pc:chgData name="Frost, Matthew" userId="9f6e75a4-4f28-49f9-a84d-815cc0a31c48" providerId="ADAL" clId="{37C00E61-E992-406E-9090-56C7ACC6F24C}" dt="2026-04-15T20:40:45.305" v="7746" actId="20577"/>
        <pc:sldMkLst>
          <pc:docMk/>
          <pc:sldMk cId="2854625929" sldId="2147481355"/>
        </pc:sldMkLst>
        <pc:spChg chg="mod">
          <ac:chgData name="Frost, Matthew" userId="9f6e75a4-4f28-49f9-a84d-815cc0a31c48" providerId="ADAL" clId="{37C00E61-E992-406E-9090-56C7ACC6F24C}" dt="2026-04-15T15:49:41.021" v="5306" actId="20577"/>
          <ac:spMkLst>
            <pc:docMk/>
            <pc:sldMk cId="2854625929" sldId="2147481355"/>
            <ac:spMk id="2" creationId="{50DCDE9B-87DA-7F75-15E9-472CFB55C2FA}"/>
          </ac:spMkLst>
        </pc:spChg>
        <pc:spChg chg="del">
          <ac:chgData name="Frost, Matthew" userId="9f6e75a4-4f28-49f9-a84d-815cc0a31c48" providerId="ADAL" clId="{37C00E61-E992-406E-9090-56C7ACC6F24C}" dt="2026-04-15T15:57:38.043" v="5343" actId="478"/>
          <ac:spMkLst>
            <pc:docMk/>
            <pc:sldMk cId="2854625929" sldId="2147481355"/>
            <ac:spMk id="3" creationId="{8AD80C17-EDF4-A7DC-6138-7838DEAE0132}"/>
          </ac:spMkLst>
        </pc:spChg>
        <pc:spChg chg="add mod">
          <ac:chgData name="Frost, Matthew" userId="9f6e75a4-4f28-49f9-a84d-815cc0a31c48" providerId="ADAL" clId="{37C00E61-E992-406E-9090-56C7ACC6F24C}" dt="2026-04-15T20:40:45.305" v="7746" actId="20577"/>
          <ac:spMkLst>
            <pc:docMk/>
            <pc:sldMk cId="2854625929" sldId="2147481355"/>
            <ac:spMk id="5" creationId="{CB536BC1-5BC6-54AE-5548-402EAA856282}"/>
          </ac:spMkLst>
        </pc:spChg>
        <pc:picChg chg="add mod">
          <ac:chgData name="Frost, Matthew" userId="9f6e75a4-4f28-49f9-a84d-815cc0a31c48" providerId="ADAL" clId="{37C00E61-E992-406E-9090-56C7ACC6F24C}" dt="2026-04-15T15:57:32.427" v="5342"/>
          <ac:picMkLst>
            <pc:docMk/>
            <pc:sldMk cId="2854625929" sldId="2147481355"/>
            <ac:picMk id="5122" creationId="{A7C98184-1E1A-B7B1-C21C-57DAF06E1F5E}"/>
          </ac:picMkLst>
        </pc:picChg>
        <pc:picChg chg="add mod">
          <ac:chgData name="Frost, Matthew" userId="9f6e75a4-4f28-49f9-a84d-815cc0a31c48" providerId="ADAL" clId="{37C00E61-E992-406E-9090-56C7ACC6F24C}" dt="2026-04-15T20:40:35.127" v="7731" actId="1076"/>
          <ac:picMkLst>
            <pc:docMk/>
            <pc:sldMk cId="2854625929" sldId="2147481355"/>
            <ac:picMk id="5123" creationId="{EEB3F64A-44D1-6E23-09E3-F4003728B84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4/15/2026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4/15/2026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do this thing in order for the whole instrument to work, please move the X to position Y along the </a:t>
            </a:r>
            <a:r>
              <a:rPr lang="en-US" dirty="0" err="1"/>
              <a:t>insrument</a:t>
            </a:r>
            <a:r>
              <a:rPr lang="en-US" dirty="0"/>
              <a:t>”</a:t>
            </a:r>
          </a:p>
          <a:p>
            <a:r>
              <a:rPr lang="en-US" dirty="0"/>
              <a:t>“X is in the procurement phase. The Vendor wants to do Y to X, can the design accommodate that?”</a:t>
            </a:r>
          </a:p>
          <a:p>
            <a:endParaRPr lang="en-US" dirty="0"/>
          </a:p>
          <a:p>
            <a:r>
              <a:rPr lang="en-US" dirty="0"/>
              <a:t>“We need to design a large vacuum jacket for all of the guides within 10 meters of the source. What are the alignment tolerances?”</a:t>
            </a:r>
          </a:p>
          <a:p>
            <a:r>
              <a:rPr lang="en-US" dirty="0"/>
              <a:t>Inclusion of practical features as they appear in the design.</a:t>
            </a:r>
          </a:p>
          <a:p>
            <a:r>
              <a:rPr lang="en-US" dirty="0"/>
              <a:t>Windows</a:t>
            </a:r>
          </a:p>
          <a:p>
            <a:r>
              <a:rPr lang="en-US" dirty="0"/>
              <a:t>Apertures</a:t>
            </a:r>
          </a:p>
          <a:p>
            <a:r>
              <a:rPr lang="en-US" dirty="0"/>
              <a:t>Guide/Polarizer Substrate</a:t>
            </a:r>
          </a:p>
          <a:p>
            <a:r>
              <a:rPr lang="en-US" dirty="0"/>
              <a:t>Alignment Limits</a:t>
            </a:r>
          </a:p>
          <a:p>
            <a:r>
              <a:rPr lang="en-US" dirty="0"/>
              <a:t>Shutter locations</a:t>
            </a:r>
          </a:p>
          <a:p>
            <a:r>
              <a:rPr lang="en-US" dirty="0"/>
              <a:t>Scrapers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107831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HBRR Cold Guide Hall: Six leg guide system supporting more than 7 different instruments</a:t>
            </a:r>
          </a:p>
          <a:p>
            <a:r>
              <a:rPr lang="en-US"/>
              <a:t>STS </a:t>
            </a:r>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a:t>
            </a:fld>
            <a:endParaRPr lang="en-US" dirty="0"/>
          </a:p>
        </p:txBody>
      </p:sp>
    </p:spTree>
    <p:extLst>
      <p:ext uri="{BB962C8B-B14F-4D97-AF65-F5344CB8AC3E}">
        <p14:creationId xmlns:p14="http://schemas.microsoft.com/office/powerpoint/2010/main" val="421316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HB2 Tunnel Reconfiguration</a:t>
            </a:r>
          </a:p>
          <a:p>
            <a:r>
              <a:rPr lang="en-US" dirty="0"/>
              <a:t>Imagine X</a:t>
            </a:r>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389370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 Needs</a:t>
            </a:r>
          </a:p>
          <a:p>
            <a:r>
              <a:rPr lang="en-US" dirty="0"/>
              <a:t>Begin Loop</a:t>
            </a:r>
          </a:p>
          <a:p>
            <a:pPr lvl="3"/>
            <a:r>
              <a:rPr lang="en-US" dirty="0"/>
              <a:t>	Simulation</a:t>
            </a:r>
          </a:p>
          <a:p>
            <a:pPr lvl="3"/>
            <a:r>
              <a:rPr lang="en-US" dirty="0"/>
              <a:t>	CAD Conversion</a:t>
            </a:r>
          </a:p>
          <a:p>
            <a:pPr lvl="3"/>
            <a:r>
              <a:rPr lang="en-US" dirty="0"/>
              <a:t>	Shielding Analysis</a:t>
            </a:r>
          </a:p>
          <a:p>
            <a:pPr lvl="3"/>
            <a:r>
              <a:rPr lang="en-US" dirty="0"/>
              <a:t>	Refinement of </a:t>
            </a:r>
            <a:r>
              <a:rPr lang="en-US" dirty="0" err="1"/>
              <a:t>Mechnical</a:t>
            </a:r>
            <a:r>
              <a:rPr lang="en-US" dirty="0"/>
              <a:t> Design</a:t>
            </a:r>
          </a:p>
          <a:p>
            <a:pPr lvl="3"/>
            <a:r>
              <a:rPr lang="en-US" dirty="0"/>
              <a:t>End Loop</a:t>
            </a:r>
          </a:p>
          <a:p>
            <a:pPr lvl="3"/>
            <a:r>
              <a:rPr lang="en-US" dirty="0"/>
              <a:t>Implementation of Practical Features</a:t>
            </a:r>
          </a:p>
          <a:p>
            <a:pPr lvl="3"/>
            <a:r>
              <a:rPr lang="en-US" dirty="0"/>
              <a:t>Confirmation/Refinement of Simulation</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4</a:t>
            </a:fld>
            <a:endParaRPr lang="en-US" dirty="0"/>
          </a:p>
        </p:txBody>
      </p:sp>
    </p:spTree>
    <p:extLst>
      <p:ext uri="{BB962C8B-B14F-4D97-AF65-F5344CB8AC3E}">
        <p14:creationId xmlns:p14="http://schemas.microsoft.com/office/powerpoint/2010/main" val="52452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Size</a:t>
            </a:r>
          </a:p>
          <a:p>
            <a:r>
              <a:rPr lang="en-US" dirty="0"/>
              <a:t>Divergence</a:t>
            </a:r>
          </a:p>
          <a:p>
            <a:r>
              <a:rPr lang="en-US" dirty="0"/>
              <a:t>Wavelength Range</a:t>
            </a:r>
          </a:p>
          <a:p>
            <a:r>
              <a:rPr lang="en-US" dirty="0"/>
              <a:t>Detector Type</a:t>
            </a:r>
          </a:p>
          <a:p>
            <a:r>
              <a:rPr lang="en-US" dirty="0"/>
              <a:t>Figure of Merit</a:t>
            </a:r>
          </a:p>
          <a:p>
            <a:r>
              <a:rPr lang="en-US" dirty="0"/>
              <a:t>	(Flux, Resolution)</a:t>
            </a:r>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228232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Brightness</a:t>
            </a:r>
          </a:p>
          <a:p>
            <a:r>
              <a:rPr lang="en-US" dirty="0"/>
              <a:t>Nominal sample position and guide plan</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6</a:t>
            </a:fld>
            <a:endParaRPr lang="en-US" dirty="0"/>
          </a:p>
        </p:txBody>
      </p:sp>
    </p:spTree>
    <p:extLst>
      <p:ext uri="{BB962C8B-B14F-4D97-AF65-F5344CB8AC3E}">
        <p14:creationId xmlns:p14="http://schemas.microsoft.com/office/powerpoint/2010/main" val="162821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McStas2CAD with IGES and STEP </a:t>
            </a:r>
            <a:r>
              <a:rPr lang="en-US"/>
              <a:t>compatibilties</a:t>
            </a:r>
          </a:p>
        </p:txBody>
      </p:sp>
      <p:sp>
        <p:nvSpPr>
          <p:cNvPr id="4" name="Slide Number Placeholder 3"/>
          <p:cNvSpPr>
            <a:spLocks noGrp="1"/>
          </p:cNvSpPr>
          <p:nvPr>
            <p:ph type="sldNum" sz="quarter" idx="5"/>
          </p:nvPr>
        </p:nvSpPr>
        <p:spPr/>
        <p:txBody>
          <a:bodyPr/>
          <a:lstStyle/>
          <a:p>
            <a:fld id="{CEEA2CD3-FB95-D94F-9F04-F9F995EAB822}" type="slidenum">
              <a:rPr lang="en-US" smtClean="0"/>
              <a:pPr/>
              <a:t>8</a:t>
            </a:fld>
            <a:endParaRPr lang="en-US" dirty="0"/>
          </a:p>
        </p:txBody>
      </p:sp>
    </p:spTree>
    <p:extLst>
      <p:ext uri="{BB962C8B-B14F-4D97-AF65-F5344CB8AC3E}">
        <p14:creationId xmlns:p14="http://schemas.microsoft.com/office/powerpoint/2010/main" val="231222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9</a:t>
            </a:fld>
            <a:endParaRPr lang="en-US" dirty="0"/>
          </a:p>
        </p:txBody>
      </p:sp>
    </p:spTree>
    <p:extLst>
      <p:ext uri="{BB962C8B-B14F-4D97-AF65-F5344CB8AC3E}">
        <p14:creationId xmlns:p14="http://schemas.microsoft.com/office/powerpoint/2010/main" val="229797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 Shapes and Coatings make a difference with regards to what shielding needs to do, especially in close quarters with other instruments.</a:t>
            </a:r>
          </a:p>
        </p:txBody>
      </p:sp>
      <p:sp>
        <p:nvSpPr>
          <p:cNvPr id="4" name="Slide Number Placeholder 3"/>
          <p:cNvSpPr>
            <a:spLocks noGrp="1"/>
          </p:cNvSpPr>
          <p:nvPr>
            <p:ph type="sldNum" sz="quarter" idx="5"/>
          </p:nvPr>
        </p:nvSpPr>
        <p:spPr/>
        <p:txBody>
          <a:bodyPr/>
          <a:lstStyle/>
          <a:p>
            <a:fld id="{CEEA2CD3-FB95-D94F-9F04-F9F995EAB822}" type="slidenum">
              <a:rPr lang="en-US" smtClean="0"/>
              <a:pPr/>
              <a:t>10</a:t>
            </a:fld>
            <a:endParaRPr lang="en-US" dirty="0"/>
          </a:p>
        </p:txBody>
      </p:sp>
    </p:spTree>
    <p:extLst>
      <p:ext uri="{BB962C8B-B14F-4D97-AF65-F5344CB8AC3E}">
        <p14:creationId xmlns:p14="http://schemas.microsoft.com/office/powerpoint/2010/main" val="2487928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NS | Standard">
    <p:spTree>
      <p:nvGrpSpPr>
        <p:cNvPr id="1" name=""/>
        <p:cNvGrpSpPr/>
        <p:nvPr/>
      </p:nvGrpSpPr>
      <p:grpSpPr>
        <a:xfrm>
          <a:off x="0" y="0"/>
          <a:ext cx="0" cy="0"/>
          <a:chOff x="0" y="0"/>
          <a:chExt cx="0" cy="0"/>
        </a:xfrm>
      </p:grpSpPr>
      <p:pic>
        <p:nvPicPr>
          <p:cNvPr id="9" name="Picture 8"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23605ACD-41F8-B102-BD71-359116C767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pic>
        <p:nvPicPr>
          <p:cNvPr id="2" name="Picture 1" descr="White text on a black background&#10;&#10;Description automatically generated">
            <a:extLst>
              <a:ext uri="{FF2B5EF4-FFF2-40B4-BE49-F238E27FC236}">
                <a16:creationId xmlns:a16="http://schemas.microsoft.com/office/drawing/2014/main" id="{8C27F674-A3DD-139E-4888-A613126C0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77A8A020-D26D-E32D-AD42-E4650FF20C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6C255948-843E-49EC-B0C3-9B19170E2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647356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637F376A-E4A2-AB64-38FD-718380B7B8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19B4E507-BF01-38E3-AAC8-D8380974F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A37F9136-1277-D89B-C939-E7F549393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D365332D-B10B-403C-08B5-E19621E828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056CB10E-250C-C369-03F6-F45AAA841B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pic>
        <p:nvPicPr>
          <p:cNvPr id="6" name="Picture 5" descr="A green text on a black background&#10;&#10;Description automatically generated">
            <a:extLst>
              <a:ext uri="{FF2B5EF4-FFF2-40B4-BE49-F238E27FC236}">
                <a16:creationId xmlns:a16="http://schemas.microsoft.com/office/drawing/2014/main" id="{EBDBC3AD-160A-7CC8-14A2-91CCF318F5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F129B57F-7D47-5092-AF95-4A09FC00010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51C36CA6-56C8-B2DB-A66E-C1C7CCB3A9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0C211395-41B4-120D-AEF2-60128461B2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88FB1A7D-EC49-D31F-ECE1-F78D7288EB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7" name="Picture 6" descr="A green text on a black background&#10;&#10;Description automatically generated">
            <a:extLst>
              <a:ext uri="{FF2B5EF4-FFF2-40B4-BE49-F238E27FC236}">
                <a16:creationId xmlns:a16="http://schemas.microsoft.com/office/drawing/2014/main" id="{94BBB1FC-F2D0-0DB6-9C9A-8FA6F3298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5" name="Picture 4" descr="A green text on a black background&#10;&#10;Description automatically generated">
            <a:extLst>
              <a:ext uri="{FF2B5EF4-FFF2-40B4-BE49-F238E27FC236}">
                <a16:creationId xmlns:a16="http://schemas.microsoft.com/office/drawing/2014/main" id="{17590EE0-BA02-F30F-D8A6-CC6D23ADBF2E}"/>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hyperlink" Target="https://neutrons.ornl.gov/sites/default/files/STS_CDR_Vol1_v2.pdf" TargetMode="External"/><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neutrons.ornl.gov/cg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ode.ornl.gov/3xf/mcstas2ca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sz="2800" dirty="0"/>
              <a:t>Scattering Instrument Development and Design Workflows in Neutron Sciences at ORNL</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latin typeface="+mn-lt"/>
              </a:rPr>
              <a:t>April 16, 2026 | ICANS XXV| Malmö, Sweden</a:t>
            </a:r>
          </a:p>
          <a:p>
            <a:endParaRPr lang="en-US" dirty="0">
              <a:latin typeface="+mn-lt"/>
            </a:endParaRP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Matthew J. Frost</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latin typeface="+mn-lt"/>
              </a:rPr>
              <a:t>Neutron Technologies Division</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3973-C6A2-F737-55AA-11777DA2AAA9}"/>
              </a:ext>
            </a:extLst>
          </p:cNvPr>
          <p:cNvSpPr>
            <a:spLocks noGrp="1"/>
          </p:cNvSpPr>
          <p:nvPr>
            <p:ph type="title"/>
          </p:nvPr>
        </p:nvSpPr>
        <p:spPr/>
        <p:txBody>
          <a:bodyPr/>
          <a:lstStyle/>
          <a:p>
            <a:r>
              <a:rPr lang="en-US" dirty="0"/>
              <a:t>Shielding Analysis – Cold Guide Hall Network</a:t>
            </a:r>
          </a:p>
        </p:txBody>
      </p:sp>
      <p:sp>
        <p:nvSpPr>
          <p:cNvPr id="3" name="Content Placeholder 2">
            <a:extLst>
              <a:ext uri="{FF2B5EF4-FFF2-40B4-BE49-F238E27FC236}">
                <a16:creationId xmlns:a16="http://schemas.microsoft.com/office/drawing/2014/main" id="{7AB8D61C-D04D-62E5-2218-0A0F556A7442}"/>
              </a:ext>
            </a:extLst>
          </p:cNvPr>
          <p:cNvSpPr>
            <a:spLocks noGrp="1"/>
          </p:cNvSpPr>
          <p:nvPr>
            <p:ph idx="1"/>
          </p:nvPr>
        </p:nvSpPr>
        <p:spPr>
          <a:xfrm>
            <a:off x="314692" y="1398085"/>
            <a:ext cx="11562616" cy="4061829"/>
          </a:xfrm>
        </p:spPr>
        <p:txBody>
          <a:bodyPr/>
          <a:lstStyle/>
          <a:p>
            <a:pPr marL="285750" indent="-285750">
              <a:buFont typeface="Arial" panose="020B0604020202020204" pitchFamily="34" charset="0"/>
              <a:buChar char="•"/>
            </a:pPr>
            <a:r>
              <a:rPr lang="en-US" sz="2400" dirty="0"/>
              <a:t>Refined Guide Geometry in McStas with a common coordinate system amongst the instruments permits shielding analysts to develop detailed models of the entire common guide system.</a:t>
            </a:r>
          </a:p>
          <a:p>
            <a:pPr marL="285750" indent="-285750">
              <a:buFont typeface="Arial" panose="020B0604020202020204" pitchFamily="34" charset="0"/>
              <a:buChar char="•"/>
            </a:pPr>
            <a:r>
              <a:rPr lang="en-US" sz="2400" dirty="0"/>
              <a:t>This is enabled by the IGES output format from McStas2CAD conversion and lowers the pain when reissuing these files during the iteration phases.</a:t>
            </a:r>
          </a:p>
        </p:txBody>
      </p:sp>
      <p:pic>
        <p:nvPicPr>
          <p:cNvPr id="13" name="Picture 12">
            <a:extLst>
              <a:ext uri="{FF2B5EF4-FFF2-40B4-BE49-F238E27FC236}">
                <a16:creationId xmlns:a16="http://schemas.microsoft.com/office/drawing/2014/main" id="{E2BD7039-DDB3-527A-0568-A75DB7824EFD}"/>
              </a:ext>
            </a:extLst>
          </p:cNvPr>
          <p:cNvPicPr>
            <a:picLocks noChangeAspect="1"/>
          </p:cNvPicPr>
          <p:nvPr/>
        </p:nvPicPr>
        <p:blipFill>
          <a:blip r:embed="rId3"/>
          <a:srcRect l="42137" r="37663"/>
          <a:stretch>
            <a:fillRect/>
          </a:stretch>
        </p:blipFill>
        <p:spPr>
          <a:xfrm rot="5400000">
            <a:off x="5010144" y="-1185139"/>
            <a:ext cx="2377141" cy="11768044"/>
          </a:xfrm>
          <a:prstGeom prst="rect">
            <a:avLst/>
          </a:prstGeom>
        </p:spPr>
      </p:pic>
    </p:spTree>
    <p:extLst>
      <p:ext uri="{BB962C8B-B14F-4D97-AF65-F5344CB8AC3E}">
        <p14:creationId xmlns:p14="http://schemas.microsoft.com/office/powerpoint/2010/main" val="98767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DCD4-959A-7FBB-51F0-D272EC39D819}"/>
              </a:ext>
            </a:extLst>
          </p:cNvPr>
          <p:cNvSpPr>
            <a:spLocks noGrp="1"/>
          </p:cNvSpPr>
          <p:nvPr>
            <p:ph type="title"/>
          </p:nvPr>
        </p:nvSpPr>
        <p:spPr/>
        <p:txBody>
          <a:bodyPr/>
          <a:lstStyle/>
          <a:p>
            <a:r>
              <a:rPr lang="en-US" dirty="0"/>
              <a:t>Refinement of Design in CAD for Feedback into Simulations</a:t>
            </a:r>
          </a:p>
        </p:txBody>
      </p:sp>
      <p:sp>
        <p:nvSpPr>
          <p:cNvPr id="4" name="TextBox 3">
            <a:extLst>
              <a:ext uri="{FF2B5EF4-FFF2-40B4-BE49-F238E27FC236}">
                <a16:creationId xmlns:a16="http://schemas.microsoft.com/office/drawing/2014/main" id="{D66110F9-BA38-C340-38FA-47CB6903E096}"/>
              </a:ext>
            </a:extLst>
          </p:cNvPr>
          <p:cNvSpPr txBox="1"/>
          <p:nvPr/>
        </p:nvSpPr>
        <p:spPr>
          <a:xfrm>
            <a:off x="349784" y="1782395"/>
            <a:ext cx="11492431" cy="3600986"/>
          </a:xfrm>
          <a:prstGeom prst="rect">
            <a:avLst/>
          </a:prstGeom>
          <a:noFill/>
        </p:spPr>
        <p:txBody>
          <a:bodyPr wrap="square" rtlCol="0">
            <a:spAutoFit/>
          </a:bodyPr>
          <a:lstStyle/>
          <a:p>
            <a:r>
              <a:rPr lang="en-US" sz="2400" b="1" dirty="0"/>
              <a:t>Instrument Stakeholders or Design Engineers will occasionally come back with:</a:t>
            </a:r>
          </a:p>
          <a:p>
            <a:pPr lvl="1"/>
            <a:endParaRPr lang="en-US" sz="2000" dirty="0"/>
          </a:p>
          <a:p>
            <a:pPr lvl="1"/>
            <a:r>
              <a:rPr lang="en-US" sz="2000" dirty="0"/>
              <a:t>“We have to do this thing in order for the whole instrument to work, please move the X to position Y along the instrument and determine performance impact.”</a:t>
            </a:r>
          </a:p>
          <a:p>
            <a:pPr lvl="1"/>
            <a:r>
              <a:rPr lang="en-US" sz="2000" dirty="0"/>
              <a:t>“X is in the procurement phase. The vendor wants to do Y to X, can the design accommodate that?”</a:t>
            </a:r>
          </a:p>
          <a:p>
            <a:endParaRPr lang="en-US" sz="2000" dirty="0"/>
          </a:p>
          <a:p>
            <a:r>
              <a:rPr lang="en-US" sz="2400" b="1" dirty="0"/>
              <a:t>Inclusion of Practical Features as the Design Matures</a:t>
            </a:r>
          </a:p>
          <a:p>
            <a:pPr lvl="1"/>
            <a:endParaRPr lang="en-US" sz="2000" dirty="0"/>
          </a:p>
          <a:p>
            <a:pPr lvl="1"/>
            <a:r>
              <a:rPr lang="en-US" sz="2000" dirty="0"/>
              <a:t>Windows, Apertures, Sample Environments, Misalignment Limits</a:t>
            </a:r>
          </a:p>
          <a:p>
            <a:pPr lvl="1"/>
            <a:r>
              <a:rPr lang="en-US" sz="2000" dirty="0"/>
              <a:t>Scrapers, Guide/Polarizer Substrate, Shutter Locations</a:t>
            </a:r>
          </a:p>
          <a:p>
            <a:pPr lvl="1"/>
            <a:r>
              <a:rPr lang="en-US" sz="2000" dirty="0"/>
              <a:t>All the things that make an instrument work, but are not considered during the initial concept phase</a:t>
            </a:r>
          </a:p>
        </p:txBody>
      </p:sp>
    </p:spTree>
    <p:extLst>
      <p:ext uri="{BB962C8B-B14F-4D97-AF65-F5344CB8AC3E}">
        <p14:creationId xmlns:p14="http://schemas.microsoft.com/office/powerpoint/2010/main" val="1442406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CDE9B-87DA-7F75-15E9-472CFB55C2FA}"/>
              </a:ext>
            </a:extLst>
          </p:cNvPr>
          <p:cNvSpPr>
            <a:spLocks noGrp="1"/>
          </p:cNvSpPr>
          <p:nvPr>
            <p:ph type="title"/>
          </p:nvPr>
        </p:nvSpPr>
        <p:spPr/>
        <p:txBody>
          <a:bodyPr/>
          <a:lstStyle/>
          <a:p>
            <a:r>
              <a:rPr lang="en-US" dirty="0"/>
              <a:t>Simulations Answer Questions About Alignment Tolerances</a:t>
            </a:r>
          </a:p>
        </p:txBody>
      </p:sp>
      <p:pic>
        <p:nvPicPr>
          <p:cNvPr id="5122" name="Picture 2">
            <a:extLst>
              <a:ext uri="{FF2B5EF4-FFF2-40B4-BE49-F238E27FC236}">
                <a16:creationId xmlns:a16="http://schemas.microsoft.com/office/drawing/2014/main" id="{A7C98184-1E1A-B7B1-C21C-57DAF06E1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1216"/>
            <a:ext cx="5585988" cy="296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a:extLst>
              <a:ext uri="{FF2B5EF4-FFF2-40B4-BE49-F238E27FC236}">
                <a16:creationId xmlns:a16="http://schemas.microsoft.com/office/drawing/2014/main" id="{EEB3F64A-44D1-6E23-09E3-F4003728B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107" y="1982012"/>
            <a:ext cx="6988125" cy="392959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536BC1-5BC6-54AE-5548-402EAA856282}"/>
              </a:ext>
            </a:extLst>
          </p:cNvPr>
          <p:cNvSpPr txBox="1"/>
          <p:nvPr/>
        </p:nvSpPr>
        <p:spPr>
          <a:xfrm>
            <a:off x="4906107" y="5984004"/>
            <a:ext cx="6119446" cy="369332"/>
          </a:xfrm>
          <a:prstGeom prst="rect">
            <a:avLst/>
          </a:prstGeom>
          <a:noFill/>
        </p:spPr>
        <p:txBody>
          <a:bodyPr wrap="square">
            <a:spAutoFit/>
          </a:bodyPr>
          <a:lstStyle/>
          <a:p>
            <a:r>
              <a:rPr lang="en-US" sz="1800" dirty="0"/>
              <a:t>Layout: </a:t>
            </a:r>
            <a:r>
              <a:rPr lang="en-US" dirty="0"/>
              <a:t>Thomas Huegle</a:t>
            </a:r>
            <a:endParaRPr lang="en-US" sz="1800" dirty="0"/>
          </a:p>
        </p:txBody>
      </p:sp>
    </p:spTree>
    <p:extLst>
      <p:ext uri="{BB962C8B-B14F-4D97-AF65-F5344CB8AC3E}">
        <p14:creationId xmlns:p14="http://schemas.microsoft.com/office/powerpoint/2010/main" val="285462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B85B-3443-CF01-0344-7B909E8DA2E7}"/>
              </a:ext>
            </a:extLst>
          </p:cNvPr>
          <p:cNvSpPr>
            <a:spLocks noGrp="1"/>
          </p:cNvSpPr>
          <p:nvPr>
            <p:ph type="title"/>
          </p:nvPr>
        </p:nvSpPr>
        <p:spPr/>
        <p:txBody>
          <a:bodyPr/>
          <a:lstStyle/>
          <a:p>
            <a:r>
              <a:rPr lang="en-US" dirty="0"/>
              <a:t>Measure Result and Refine Simulation</a:t>
            </a:r>
          </a:p>
        </p:txBody>
      </p:sp>
      <p:sp>
        <p:nvSpPr>
          <p:cNvPr id="28" name="Rectangle 27">
            <a:extLst>
              <a:ext uri="{FF2B5EF4-FFF2-40B4-BE49-F238E27FC236}">
                <a16:creationId xmlns:a16="http://schemas.microsoft.com/office/drawing/2014/main" id="{C2DCA541-A362-31CF-7791-EBD1745D52D4}"/>
              </a:ext>
            </a:extLst>
          </p:cNvPr>
          <p:cNvSpPr/>
          <p:nvPr/>
        </p:nvSpPr>
        <p:spPr>
          <a:xfrm>
            <a:off x="3144431" y="3872830"/>
            <a:ext cx="3612203" cy="1451300"/>
          </a:xfrm>
          <a:prstGeom prst="rect">
            <a:avLst/>
          </a:prstGeom>
          <a:solidFill>
            <a:srgbClr val="447E59">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9" name="Rectangle: Rounded Corners 28">
            <a:extLst>
              <a:ext uri="{FF2B5EF4-FFF2-40B4-BE49-F238E27FC236}">
                <a16:creationId xmlns:a16="http://schemas.microsoft.com/office/drawing/2014/main" id="{9D552C43-6E07-B577-5C3F-1C46AF5264B5}"/>
              </a:ext>
            </a:extLst>
          </p:cNvPr>
          <p:cNvSpPr/>
          <p:nvPr/>
        </p:nvSpPr>
        <p:spPr>
          <a:xfrm>
            <a:off x="3216410" y="4019239"/>
            <a:ext cx="1407559" cy="832207"/>
          </a:xfrm>
          <a:prstGeom prst="roundRect">
            <a:avLst/>
          </a:prstGeom>
          <a:solidFill>
            <a:schemeClr val="bg1"/>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Optical Design</a:t>
            </a:r>
          </a:p>
        </p:txBody>
      </p:sp>
      <p:sp>
        <p:nvSpPr>
          <p:cNvPr id="30" name="Rectangle: Rounded Corners 29">
            <a:extLst>
              <a:ext uri="{FF2B5EF4-FFF2-40B4-BE49-F238E27FC236}">
                <a16:creationId xmlns:a16="http://schemas.microsoft.com/office/drawing/2014/main" id="{4233FD81-55DC-4D23-5418-FC6C08766287}"/>
              </a:ext>
            </a:extLst>
          </p:cNvPr>
          <p:cNvSpPr/>
          <p:nvPr/>
        </p:nvSpPr>
        <p:spPr>
          <a:xfrm>
            <a:off x="3216410" y="2949059"/>
            <a:ext cx="3619931"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Conceptual Design</a:t>
            </a:r>
          </a:p>
        </p:txBody>
      </p:sp>
      <p:sp>
        <p:nvSpPr>
          <p:cNvPr id="31" name="Rectangle: Rounded Corners 30">
            <a:extLst>
              <a:ext uri="{FF2B5EF4-FFF2-40B4-BE49-F238E27FC236}">
                <a16:creationId xmlns:a16="http://schemas.microsoft.com/office/drawing/2014/main" id="{D0387446-2973-58CF-E7EB-3CCD239D0F0B}"/>
              </a:ext>
            </a:extLst>
          </p:cNvPr>
          <p:cNvSpPr/>
          <p:nvPr/>
        </p:nvSpPr>
        <p:spPr>
          <a:xfrm>
            <a:off x="5012677" y="4019239"/>
            <a:ext cx="1506871" cy="832207"/>
          </a:xfrm>
          <a:prstGeom prst="roundRect">
            <a:avLst/>
          </a:prstGeom>
          <a:solidFill>
            <a:schemeClr val="bg1"/>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Shielding Design</a:t>
            </a:r>
          </a:p>
        </p:txBody>
      </p:sp>
      <p:sp>
        <p:nvSpPr>
          <p:cNvPr id="32" name="Rectangle: Rounded Corners 31">
            <a:extLst>
              <a:ext uri="{FF2B5EF4-FFF2-40B4-BE49-F238E27FC236}">
                <a16:creationId xmlns:a16="http://schemas.microsoft.com/office/drawing/2014/main" id="{BECCF44F-A2F5-53F7-D77F-14C895C64572}"/>
              </a:ext>
            </a:extLst>
          </p:cNvPr>
          <p:cNvSpPr/>
          <p:nvPr/>
        </p:nvSpPr>
        <p:spPr>
          <a:xfrm>
            <a:off x="7211350" y="3365162"/>
            <a:ext cx="1796266"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Detailed Mechanical Design</a:t>
            </a:r>
          </a:p>
        </p:txBody>
      </p:sp>
      <p:sp>
        <p:nvSpPr>
          <p:cNvPr id="33" name="Rectangle: Rounded Corners 32">
            <a:extLst>
              <a:ext uri="{FF2B5EF4-FFF2-40B4-BE49-F238E27FC236}">
                <a16:creationId xmlns:a16="http://schemas.microsoft.com/office/drawing/2014/main" id="{27D59BA5-D3B6-4422-5F55-A4094F2A884B}"/>
              </a:ext>
            </a:extLst>
          </p:cNvPr>
          <p:cNvSpPr/>
          <p:nvPr/>
        </p:nvSpPr>
        <p:spPr>
          <a:xfrm>
            <a:off x="812254" y="3365163"/>
            <a:ext cx="2015448"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Science Requirements</a:t>
            </a:r>
          </a:p>
        </p:txBody>
      </p:sp>
      <p:cxnSp>
        <p:nvCxnSpPr>
          <p:cNvPr id="34" name="Straight Arrow Connector 33">
            <a:extLst>
              <a:ext uri="{FF2B5EF4-FFF2-40B4-BE49-F238E27FC236}">
                <a16:creationId xmlns:a16="http://schemas.microsoft.com/office/drawing/2014/main" id="{3D2A1EBE-71E9-E713-78BA-F65E34178142}"/>
              </a:ext>
            </a:extLst>
          </p:cNvPr>
          <p:cNvCxnSpPr>
            <a:cxnSpLocks/>
          </p:cNvCxnSpPr>
          <p:nvPr/>
        </p:nvCxnSpPr>
        <p:spPr>
          <a:xfrm>
            <a:off x="4623969" y="4425068"/>
            <a:ext cx="388708" cy="1"/>
          </a:xfrm>
          <a:prstGeom prst="straightConnector1">
            <a:avLst/>
          </a:prstGeom>
          <a:ln w="38100">
            <a:solidFill>
              <a:schemeClr val="tx2"/>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578202A-CEA3-84BE-02CA-630BD7BD744B}"/>
              </a:ext>
            </a:extLst>
          </p:cNvPr>
          <p:cNvCxnSpPr>
            <a:cxnSpLocks/>
          </p:cNvCxnSpPr>
          <p:nvPr/>
        </p:nvCxnSpPr>
        <p:spPr>
          <a:xfrm flipV="1">
            <a:off x="3920190" y="3779700"/>
            <a:ext cx="287673" cy="237974"/>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1F5C096-913D-325B-EA02-CEF7A7767A74}"/>
              </a:ext>
            </a:extLst>
          </p:cNvPr>
          <p:cNvCxnSpPr>
            <a:cxnSpLocks/>
          </p:cNvCxnSpPr>
          <p:nvPr/>
        </p:nvCxnSpPr>
        <p:spPr>
          <a:xfrm>
            <a:off x="2848256" y="4019239"/>
            <a:ext cx="354455" cy="405829"/>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174B311-76FF-7E92-5922-F7DB28510C35}"/>
              </a:ext>
            </a:extLst>
          </p:cNvPr>
          <p:cNvCxnSpPr>
            <a:cxnSpLocks/>
          </p:cNvCxnSpPr>
          <p:nvPr/>
        </p:nvCxnSpPr>
        <p:spPr>
          <a:xfrm flipV="1">
            <a:off x="2826849" y="3365163"/>
            <a:ext cx="369013" cy="321900"/>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D34BBF71-DEA5-193A-C8DE-EA6D29352EB1}"/>
              </a:ext>
            </a:extLst>
          </p:cNvPr>
          <p:cNvSpPr/>
          <p:nvPr/>
        </p:nvSpPr>
        <p:spPr>
          <a:xfrm>
            <a:off x="9285015" y="3354887"/>
            <a:ext cx="2001740"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Fabrication and Procurement</a:t>
            </a:r>
          </a:p>
        </p:txBody>
      </p:sp>
      <p:cxnSp>
        <p:nvCxnSpPr>
          <p:cNvPr id="39" name="Straight Arrow Connector 38">
            <a:extLst>
              <a:ext uri="{FF2B5EF4-FFF2-40B4-BE49-F238E27FC236}">
                <a16:creationId xmlns:a16="http://schemas.microsoft.com/office/drawing/2014/main" id="{879D0720-1EA0-1D6D-6708-25927E49BB67}"/>
              </a:ext>
            </a:extLst>
          </p:cNvPr>
          <p:cNvCxnSpPr>
            <a:cxnSpLocks/>
          </p:cNvCxnSpPr>
          <p:nvPr/>
        </p:nvCxnSpPr>
        <p:spPr>
          <a:xfrm flipV="1">
            <a:off x="5740432" y="3770805"/>
            <a:ext cx="187504" cy="233092"/>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9B31916-9234-D97E-8538-29FBC42A7F09}"/>
              </a:ext>
            </a:extLst>
          </p:cNvPr>
          <p:cNvCxnSpPr>
            <a:cxnSpLocks/>
            <a:endCxn id="32" idx="1"/>
          </p:cNvCxnSpPr>
          <p:nvPr/>
        </p:nvCxnSpPr>
        <p:spPr>
          <a:xfrm>
            <a:off x="6836341" y="3405356"/>
            <a:ext cx="375009" cy="375910"/>
          </a:xfrm>
          <a:prstGeom prst="straightConnector1">
            <a:avLst/>
          </a:prstGeom>
          <a:ln w="28575">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E7776BC-EBB2-DCC6-7BB1-55A5FB176401}"/>
              </a:ext>
            </a:extLst>
          </p:cNvPr>
          <p:cNvCxnSpPr/>
          <p:nvPr/>
        </p:nvCxnSpPr>
        <p:spPr>
          <a:xfrm>
            <a:off x="9007616" y="3781266"/>
            <a:ext cx="287677"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E0477B-2277-C8C6-9FD8-270AC0C1C8D7}"/>
              </a:ext>
            </a:extLst>
          </p:cNvPr>
          <p:cNvCxnSpPr>
            <a:cxnSpLocks/>
          </p:cNvCxnSpPr>
          <p:nvPr/>
        </p:nvCxnSpPr>
        <p:spPr>
          <a:xfrm>
            <a:off x="4928343" y="3789417"/>
            <a:ext cx="287673" cy="237974"/>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17EFCC5-907A-A4D6-6784-A89DE51679FE}"/>
              </a:ext>
            </a:extLst>
          </p:cNvPr>
          <p:cNvSpPr txBox="1"/>
          <p:nvPr/>
        </p:nvSpPr>
        <p:spPr>
          <a:xfrm>
            <a:off x="3737953" y="4943010"/>
            <a:ext cx="2380780" cy="341632"/>
          </a:xfrm>
          <a:prstGeom prst="rect">
            <a:avLst/>
          </a:prstGeom>
          <a:noFill/>
        </p:spPr>
        <p:txBody>
          <a:bodyPr wrap="none" rtlCol="0">
            <a:spAutoFit/>
          </a:bodyPr>
          <a:lstStyle/>
          <a:p>
            <a:pPr algn="l">
              <a:lnSpc>
                <a:spcPct val="90000"/>
              </a:lnSpc>
            </a:pPr>
            <a:r>
              <a:rPr lang="en-US" b="1" dirty="0">
                <a:latin typeface="+mn-lt"/>
              </a:rPr>
              <a:t>Neutron Simulations</a:t>
            </a:r>
          </a:p>
        </p:txBody>
      </p:sp>
      <p:sp>
        <p:nvSpPr>
          <p:cNvPr id="44" name="Rectangle 43">
            <a:extLst>
              <a:ext uri="{FF2B5EF4-FFF2-40B4-BE49-F238E27FC236}">
                <a16:creationId xmlns:a16="http://schemas.microsoft.com/office/drawing/2014/main" id="{2B4DF47C-2B45-944D-FDA8-1486698462D1}"/>
              </a:ext>
            </a:extLst>
          </p:cNvPr>
          <p:cNvSpPr/>
          <p:nvPr/>
        </p:nvSpPr>
        <p:spPr>
          <a:xfrm>
            <a:off x="3141920" y="2522736"/>
            <a:ext cx="5988974" cy="1317465"/>
          </a:xfrm>
          <a:prstGeom prst="rect">
            <a:avLst/>
          </a:prstGeom>
          <a:solidFill>
            <a:schemeClr val="accent1">
              <a:alpha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5" name="TextBox 44">
            <a:extLst>
              <a:ext uri="{FF2B5EF4-FFF2-40B4-BE49-F238E27FC236}">
                <a16:creationId xmlns:a16="http://schemas.microsoft.com/office/drawing/2014/main" id="{1650EAF6-6DA8-B7E3-B868-C286A2DA0178}"/>
              </a:ext>
            </a:extLst>
          </p:cNvPr>
          <p:cNvSpPr txBox="1"/>
          <p:nvPr/>
        </p:nvSpPr>
        <p:spPr>
          <a:xfrm>
            <a:off x="5189581" y="2551382"/>
            <a:ext cx="2735044" cy="341632"/>
          </a:xfrm>
          <a:prstGeom prst="rect">
            <a:avLst/>
          </a:prstGeom>
          <a:noFill/>
        </p:spPr>
        <p:txBody>
          <a:bodyPr wrap="none" rtlCol="0">
            <a:spAutoFit/>
          </a:bodyPr>
          <a:lstStyle/>
          <a:p>
            <a:pPr algn="l">
              <a:lnSpc>
                <a:spcPct val="90000"/>
              </a:lnSpc>
            </a:pPr>
            <a:r>
              <a:rPr lang="en-US" b="1" dirty="0">
                <a:latin typeface="+mn-lt"/>
              </a:rPr>
              <a:t>CAD/Engineering Tools</a:t>
            </a:r>
          </a:p>
        </p:txBody>
      </p:sp>
      <p:sp>
        <p:nvSpPr>
          <p:cNvPr id="46" name="Rectangle 45">
            <a:extLst>
              <a:ext uri="{FF2B5EF4-FFF2-40B4-BE49-F238E27FC236}">
                <a16:creationId xmlns:a16="http://schemas.microsoft.com/office/drawing/2014/main" id="{E39B527C-BBF2-3348-E662-4A85AB8036A2}"/>
              </a:ext>
            </a:extLst>
          </p:cNvPr>
          <p:cNvSpPr/>
          <p:nvPr/>
        </p:nvSpPr>
        <p:spPr>
          <a:xfrm>
            <a:off x="7034033" y="3843032"/>
            <a:ext cx="2092973" cy="448515"/>
          </a:xfrm>
          <a:prstGeom prst="rect">
            <a:avLst/>
          </a:prstGeom>
          <a:solidFill>
            <a:schemeClr val="accent1">
              <a:alpha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251963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4D504-7C6F-500E-E8BC-98C8D7A00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7BFE0-F7A9-9D4E-31AA-8B967D6585FB}"/>
              </a:ext>
            </a:extLst>
          </p:cNvPr>
          <p:cNvSpPr>
            <a:spLocks noGrp="1"/>
          </p:cNvSpPr>
          <p:nvPr>
            <p:ph type="title"/>
          </p:nvPr>
        </p:nvSpPr>
        <p:spPr/>
        <p:txBody>
          <a:bodyPr/>
          <a:lstStyle/>
          <a:p>
            <a:r>
              <a:rPr lang="en-US" dirty="0"/>
              <a:t>Measure Result and Refine Simulation</a:t>
            </a:r>
          </a:p>
        </p:txBody>
      </p:sp>
      <p:sp>
        <p:nvSpPr>
          <p:cNvPr id="28" name="Rectangle 27">
            <a:extLst>
              <a:ext uri="{FF2B5EF4-FFF2-40B4-BE49-F238E27FC236}">
                <a16:creationId xmlns:a16="http://schemas.microsoft.com/office/drawing/2014/main" id="{ED6BF69F-E715-1E94-1615-7802F6C75092}"/>
              </a:ext>
            </a:extLst>
          </p:cNvPr>
          <p:cNvSpPr/>
          <p:nvPr/>
        </p:nvSpPr>
        <p:spPr>
          <a:xfrm>
            <a:off x="3144431" y="2601616"/>
            <a:ext cx="3612203" cy="1451300"/>
          </a:xfrm>
          <a:prstGeom prst="rect">
            <a:avLst/>
          </a:prstGeom>
          <a:solidFill>
            <a:srgbClr val="447E59">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9" name="Rectangle: Rounded Corners 28">
            <a:extLst>
              <a:ext uri="{FF2B5EF4-FFF2-40B4-BE49-F238E27FC236}">
                <a16:creationId xmlns:a16="http://schemas.microsoft.com/office/drawing/2014/main" id="{C4689282-D86B-1172-7A52-D28E3241B463}"/>
              </a:ext>
            </a:extLst>
          </p:cNvPr>
          <p:cNvSpPr/>
          <p:nvPr/>
        </p:nvSpPr>
        <p:spPr>
          <a:xfrm>
            <a:off x="3216410" y="2748025"/>
            <a:ext cx="1407559" cy="832207"/>
          </a:xfrm>
          <a:prstGeom prst="roundRect">
            <a:avLst/>
          </a:prstGeom>
          <a:solidFill>
            <a:schemeClr val="bg1"/>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Optical Design</a:t>
            </a:r>
          </a:p>
        </p:txBody>
      </p:sp>
      <p:sp>
        <p:nvSpPr>
          <p:cNvPr id="30" name="Rectangle: Rounded Corners 29">
            <a:extLst>
              <a:ext uri="{FF2B5EF4-FFF2-40B4-BE49-F238E27FC236}">
                <a16:creationId xmlns:a16="http://schemas.microsoft.com/office/drawing/2014/main" id="{E1BD91F3-A377-8C49-AC1D-09E1E66E1BE0}"/>
              </a:ext>
            </a:extLst>
          </p:cNvPr>
          <p:cNvSpPr/>
          <p:nvPr/>
        </p:nvSpPr>
        <p:spPr>
          <a:xfrm>
            <a:off x="3216410" y="1677845"/>
            <a:ext cx="3619931"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Conceptual Design</a:t>
            </a:r>
          </a:p>
        </p:txBody>
      </p:sp>
      <p:sp>
        <p:nvSpPr>
          <p:cNvPr id="31" name="Rectangle: Rounded Corners 30">
            <a:extLst>
              <a:ext uri="{FF2B5EF4-FFF2-40B4-BE49-F238E27FC236}">
                <a16:creationId xmlns:a16="http://schemas.microsoft.com/office/drawing/2014/main" id="{D9E7ADAA-7B9C-A429-8853-AF1D9794BA02}"/>
              </a:ext>
            </a:extLst>
          </p:cNvPr>
          <p:cNvSpPr/>
          <p:nvPr/>
        </p:nvSpPr>
        <p:spPr>
          <a:xfrm>
            <a:off x="5012677" y="2748025"/>
            <a:ext cx="1506871" cy="832207"/>
          </a:xfrm>
          <a:prstGeom prst="roundRect">
            <a:avLst/>
          </a:prstGeom>
          <a:solidFill>
            <a:schemeClr val="bg1"/>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Shielding Design</a:t>
            </a:r>
          </a:p>
        </p:txBody>
      </p:sp>
      <p:sp>
        <p:nvSpPr>
          <p:cNvPr id="32" name="Rectangle: Rounded Corners 31">
            <a:extLst>
              <a:ext uri="{FF2B5EF4-FFF2-40B4-BE49-F238E27FC236}">
                <a16:creationId xmlns:a16="http://schemas.microsoft.com/office/drawing/2014/main" id="{F9684024-BB1D-B99F-43DF-DBF604F4045E}"/>
              </a:ext>
            </a:extLst>
          </p:cNvPr>
          <p:cNvSpPr/>
          <p:nvPr/>
        </p:nvSpPr>
        <p:spPr>
          <a:xfrm>
            <a:off x="7211350" y="2093948"/>
            <a:ext cx="1796266"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Detailed Mechanical Design</a:t>
            </a:r>
          </a:p>
        </p:txBody>
      </p:sp>
      <p:sp>
        <p:nvSpPr>
          <p:cNvPr id="33" name="Rectangle: Rounded Corners 32">
            <a:extLst>
              <a:ext uri="{FF2B5EF4-FFF2-40B4-BE49-F238E27FC236}">
                <a16:creationId xmlns:a16="http://schemas.microsoft.com/office/drawing/2014/main" id="{AA0BB2B4-78A2-C775-66E6-607E00392542}"/>
              </a:ext>
            </a:extLst>
          </p:cNvPr>
          <p:cNvSpPr/>
          <p:nvPr/>
        </p:nvSpPr>
        <p:spPr>
          <a:xfrm>
            <a:off x="812254" y="2093949"/>
            <a:ext cx="2015448"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Science Requirements</a:t>
            </a:r>
          </a:p>
        </p:txBody>
      </p:sp>
      <p:cxnSp>
        <p:nvCxnSpPr>
          <p:cNvPr id="34" name="Straight Arrow Connector 33">
            <a:extLst>
              <a:ext uri="{FF2B5EF4-FFF2-40B4-BE49-F238E27FC236}">
                <a16:creationId xmlns:a16="http://schemas.microsoft.com/office/drawing/2014/main" id="{E9251648-3DE1-E120-C58A-C9E468598FB0}"/>
              </a:ext>
            </a:extLst>
          </p:cNvPr>
          <p:cNvCxnSpPr>
            <a:cxnSpLocks/>
          </p:cNvCxnSpPr>
          <p:nvPr/>
        </p:nvCxnSpPr>
        <p:spPr>
          <a:xfrm>
            <a:off x="4623969" y="3153854"/>
            <a:ext cx="388708" cy="1"/>
          </a:xfrm>
          <a:prstGeom prst="straightConnector1">
            <a:avLst/>
          </a:prstGeom>
          <a:ln w="38100">
            <a:solidFill>
              <a:schemeClr val="tx2"/>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59298F-E0F3-75B5-17ED-05BC082C0835}"/>
              </a:ext>
            </a:extLst>
          </p:cNvPr>
          <p:cNvCxnSpPr>
            <a:cxnSpLocks/>
          </p:cNvCxnSpPr>
          <p:nvPr/>
        </p:nvCxnSpPr>
        <p:spPr>
          <a:xfrm flipV="1">
            <a:off x="3920190" y="2508486"/>
            <a:ext cx="287673" cy="237974"/>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0431219-1CFB-FCB6-3818-99FC702E63F6}"/>
              </a:ext>
            </a:extLst>
          </p:cNvPr>
          <p:cNvCxnSpPr>
            <a:cxnSpLocks/>
          </p:cNvCxnSpPr>
          <p:nvPr/>
        </p:nvCxnSpPr>
        <p:spPr>
          <a:xfrm>
            <a:off x="2848256" y="2748025"/>
            <a:ext cx="354455" cy="405829"/>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1866257-4414-9145-59E6-9276D24C80EC}"/>
              </a:ext>
            </a:extLst>
          </p:cNvPr>
          <p:cNvCxnSpPr>
            <a:cxnSpLocks/>
          </p:cNvCxnSpPr>
          <p:nvPr/>
        </p:nvCxnSpPr>
        <p:spPr>
          <a:xfrm flipV="1">
            <a:off x="2826849" y="2093949"/>
            <a:ext cx="369013" cy="321900"/>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3C077F9D-5C7E-E514-C3FF-7864F5F7C78C}"/>
              </a:ext>
            </a:extLst>
          </p:cNvPr>
          <p:cNvSpPr/>
          <p:nvPr/>
        </p:nvSpPr>
        <p:spPr>
          <a:xfrm>
            <a:off x="9285015" y="2083673"/>
            <a:ext cx="2001740"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Fabrication and Procurement</a:t>
            </a:r>
          </a:p>
        </p:txBody>
      </p:sp>
      <p:cxnSp>
        <p:nvCxnSpPr>
          <p:cNvPr id="39" name="Straight Arrow Connector 38">
            <a:extLst>
              <a:ext uri="{FF2B5EF4-FFF2-40B4-BE49-F238E27FC236}">
                <a16:creationId xmlns:a16="http://schemas.microsoft.com/office/drawing/2014/main" id="{F702AD20-0886-2514-78A9-6346D24D6B83}"/>
              </a:ext>
            </a:extLst>
          </p:cNvPr>
          <p:cNvCxnSpPr>
            <a:cxnSpLocks/>
          </p:cNvCxnSpPr>
          <p:nvPr/>
        </p:nvCxnSpPr>
        <p:spPr>
          <a:xfrm flipV="1">
            <a:off x="5740432" y="2499591"/>
            <a:ext cx="187504" cy="233092"/>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6F15FB-8C45-E17E-285B-B55849066975}"/>
              </a:ext>
            </a:extLst>
          </p:cNvPr>
          <p:cNvCxnSpPr>
            <a:cxnSpLocks/>
            <a:endCxn id="32" idx="1"/>
          </p:cNvCxnSpPr>
          <p:nvPr/>
        </p:nvCxnSpPr>
        <p:spPr>
          <a:xfrm>
            <a:off x="6836341" y="2134142"/>
            <a:ext cx="375009" cy="375910"/>
          </a:xfrm>
          <a:prstGeom prst="straightConnector1">
            <a:avLst/>
          </a:prstGeom>
          <a:ln w="28575">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2F894F6-BB3D-4615-665A-23FDCEBEBA18}"/>
              </a:ext>
            </a:extLst>
          </p:cNvPr>
          <p:cNvCxnSpPr/>
          <p:nvPr/>
        </p:nvCxnSpPr>
        <p:spPr>
          <a:xfrm>
            <a:off x="9007616" y="2510052"/>
            <a:ext cx="287677"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847F0A0-150B-487B-D3A4-352C457156D1}"/>
              </a:ext>
            </a:extLst>
          </p:cNvPr>
          <p:cNvCxnSpPr>
            <a:cxnSpLocks/>
          </p:cNvCxnSpPr>
          <p:nvPr/>
        </p:nvCxnSpPr>
        <p:spPr>
          <a:xfrm>
            <a:off x="4928343" y="2518203"/>
            <a:ext cx="287673" cy="237974"/>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683CDD3-9D67-6DD8-E6E5-F4D9DD5E06A6}"/>
              </a:ext>
            </a:extLst>
          </p:cNvPr>
          <p:cNvSpPr txBox="1"/>
          <p:nvPr/>
        </p:nvSpPr>
        <p:spPr>
          <a:xfrm>
            <a:off x="3737953" y="3671796"/>
            <a:ext cx="2380780" cy="341632"/>
          </a:xfrm>
          <a:prstGeom prst="rect">
            <a:avLst/>
          </a:prstGeom>
          <a:noFill/>
        </p:spPr>
        <p:txBody>
          <a:bodyPr wrap="none" rtlCol="0">
            <a:spAutoFit/>
          </a:bodyPr>
          <a:lstStyle/>
          <a:p>
            <a:pPr algn="l">
              <a:lnSpc>
                <a:spcPct val="90000"/>
              </a:lnSpc>
            </a:pPr>
            <a:r>
              <a:rPr lang="en-US" b="1" dirty="0">
                <a:latin typeface="+mn-lt"/>
              </a:rPr>
              <a:t>Neutron Simulations</a:t>
            </a:r>
          </a:p>
        </p:txBody>
      </p:sp>
      <p:sp>
        <p:nvSpPr>
          <p:cNvPr id="44" name="Rectangle 43">
            <a:extLst>
              <a:ext uri="{FF2B5EF4-FFF2-40B4-BE49-F238E27FC236}">
                <a16:creationId xmlns:a16="http://schemas.microsoft.com/office/drawing/2014/main" id="{5AEFA132-2A2C-F7B9-75D7-7791004BB662}"/>
              </a:ext>
            </a:extLst>
          </p:cNvPr>
          <p:cNvSpPr/>
          <p:nvPr/>
        </p:nvSpPr>
        <p:spPr>
          <a:xfrm>
            <a:off x="3141920" y="1251522"/>
            <a:ext cx="5988974" cy="1317465"/>
          </a:xfrm>
          <a:prstGeom prst="rect">
            <a:avLst/>
          </a:prstGeom>
          <a:solidFill>
            <a:schemeClr val="accent1">
              <a:alpha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5" name="TextBox 44">
            <a:extLst>
              <a:ext uri="{FF2B5EF4-FFF2-40B4-BE49-F238E27FC236}">
                <a16:creationId xmlns:a16="http://schemas.microsoft.com/office/drawing/2014/main" id="{1201D406-4823-4125-862E-3E7B95226B29}"/>
              </a:ext>
            </a:extLst>
          </p:cNvPr>
          <p:cNvSpPr txBox="1"/>
          <p:nvPr/>
        </p:nvSpPr>
        <p:spPr>
          <a:xfrm>
            <a:off x="5189581" y="1280168"/>
            <a:ext cx="2735044" cy="341632"/>
          </a:xfrm>
          <a:prstGeom prst="rect">
            <a:avLst/>
          </a:prstGeom>
          <a:noFill/>
        </p:spPr>
        <p:txBody>
          <a:bodyPr wrap="none" rtlCol="0">
            <a:spAutoFit/>
          </a:bodyPr>
          <a:lstStyle/>
          <a:p>
            <a:pPr algn="l">
              <a:lnSpc>
                <a:spcPct val="90000"/>
              </a:lnSpc>
            </a:pPr>
            <a:r>
              <a:rPr lang="en-US" b="1" dirty="0">
                <a:latin typeface="+mn-lt"/>
              </a:rPr>
              <a:t>CAD/Engineering Tools</a:t>
            </a:r>
          </a:p>
        </p:txBody>
      </p:sp>
      <p:sp>
        <p:nvSpPr>
          <p:cNvPr id="46" name="Rectangle 45">
            <a:extLst>
              <a:ext uri="{FF2B5EF4-FFF2-40B4-BE49-F238E27FC236}">
                <a16:creationId xmlns:a16="http://schemas.microsoft.com/office/drawing/2014/main" id="{96052BBA-0426-36FA-FF3E-7018224DA263}"/>
              </a:ext>
            </a:extLst>
          </p:cNvPr>
          <p:cNvSpPr/>
          <p:nvPr/>
        </p:nvSpPr>
        <p:spPr>
          <a:xfrm>
            <a:off x="7034033" y="2571818"/>
            <a:ext cx="2092973" cy="448515"/>
          </a:xfrm>
          <a:prstGeom prst="rect">
            <a:avLst/>
          </a:prstGeom>
          <a:solidFill>
            <a:schemeClr val="accent1">
              <a:alpha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 name="Rectangle: Rounded Corners 2">
            <a:extLst>
              <a:ext uri="{FF2B5EF4-FFF2-40B4-BE49-F238E27FC236}">
                <a16:creationId xmlns:a16="http://schemas.microsoft.com/office/drawing/2014/main" id="{DC50169B-DC8F-1F5C-C5BD-F0B2AB035C7F}"/>
              </a:ext>
            </a:extLst>
          </p:cNvPr>
          <p:cNvSpPr/>
          <p:nvPr/>
        </p:nvSpPr>
        <p:spPr>
          <a:xfrm>
            <a:off x="9295293" y="3429000"/>
            <a:ext cx="2001740"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Installation</a:t>
            </a:r>
          </a:p>
        </p:txBody>
      </p:sp>
      <p:sp>
        <p:nvSpPr>
          <p:cNvPr id="4" name="Rectangle: Rounded Corners 3">
            <a:extLst>
              <a:ext uri="{FF2B5EF4-FFF2-40B4-BE49-F238E27FC236}">
                <a16:creationId xmlns:a16="http://schemas.microsoft.com/office/drawing/2014/main" id="{F3E85CB1-8C08-FCFA-95AD-B104CA1DE5C1}"/>
              </a:ext>
            </a:extLst>
          </p:cNvPr>
          <p:cNvSpPr/>
          <p:nvPr/>
        </p:nvSpPr>
        <p:spPr>
          <a:xfrm>
            <a:off x="9295293" y="4666670"/>
            <a:ext cx="2001740"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Commissioning</a:t>
            </a:r>
          </a:p>
        </p:txBody>
      </p:sp>
      <p:sp>
        <p:nvSpPr>
          <p:cNvPr id="5" name="Rectangle: Rounded Corners 4">
            <a:extLst>
              <a:ext uri="{FF2B5EF4-FFF2-40B4-BE49-F238E27FC236}">
                <a16:creationId xmlns:a16="http://schemas.microsoft.com/office/drawing/2014/main" id="{51B874ED-2C33-D495-1C18-2E7501F2239F}"/>
              </a:ext>
            </a:extLst>
          </p:cNvPr>
          <p:cNvSpPr/>
          <p:nvPr/>
        </p:nvSpPr>
        <p:spPr>
          <a:xfrm>
            <a:off x="6561171" y="4666667"/>
            <a:ext cx="2238826"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Instrument Characterization</a:t>
            </a:r>
          </a:p>
        </p:txBody>
      </p:sp>
      <p:sp>
        <p:nvSpPr>
          <p:cNvPr id="6" name="Rectangle: Rounded Corners 5">
            <a:extLst>
              <a:ext uri="{FF2B5EF4-FFF2-40B4-BE49-F238E27FC236}">
                <a16:creationId xmlns:a16="http://schemas.microsoft.com/office/drawing/2014/main" id="{6BB94F4F-3A3C-ACDB-4B1A-6725B03CCD38}"/>
              </a:ext>
            </a:extLst>
          </p:cNvPr>
          <p:cNvSpPr/>
          <p:nvPr/>
        </p:nvSpPr>
        <p:spPr>
          <a:xfrm>
            <a:off x="3831119" y="4666668"/>
            <a:ext cx="2238826"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New Developments</a:t>
            </a:r>
          </a:p>
        </p:txBody>
      </p:sp>
      <p:cxnSp>
        <p:nvCxnSpPr>
          <p:cNvPr id="7" name="Straight Arrow Connector 6">
            <a:extLst>
              <a:ext uri="{FF2B5EF4-FFF2-40B4-BE49-F238E27FC236}">
                <a16:creationId xmlns:a16="http://schemas.microsoft.com/office/drawing/2014/main" id="{16E1D6A0-78E8-7A1F-D441-CC18A570CDF1}"/>
              </a:ext>
            </a:extLst>
          </p:cNvPr>
          <p:cNvCxnSpPr>
            <a:cxnSpLocks/>
            <a:stCxn id="38" idx="2"/>
            <a:endCxn id="3" idx="0"/>
          </p:cNvCxnSpPr>
          <p:nvPr/>
        </p:nvCxnSpPr>
        <p:spPr>
          <a:xfrm>
            <a:off x="10285885" y="2915880"/>
            <a:ext cx="10278" cy="51312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830A62-0E42-890D-CA0C-AF81B98ED869}"/>
              </a:ext>
            </a:extLst>
          </p:cNvPr>
          <p:cNvCxnSpPr>
            <a:cxnSpLocks/>
            <a:endCxn id="4" idx="0"/>
          </p:cNvCxnSpPr>
          <p:nvPr/>
        </p:nvCxnSpPr>
        <p:spPr>
          <a:xfrm>
            <a:off x="10285885" y="4261207"/>
            <a:ext cx="10278" cy="405463"/>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1405C61-5761-3AAE-996D-A1EC49F8100E}"/>
              </a:ext>
            </a:extLst>
          </p:cNvPr>
          <p:cNvCxnSpPr>
            <a:cxnSpLocks/>
            <a:stCxn id="4" idx="1"/>
            <a:endCxn id="5" idx="3"/>
          </p:cNvCxnSpPr>
          <p:nvPr/>
        </p:nvCxnSpPr>
        <p:spPr>
          <a:xfrm flipH="1" flipV="1">
            <a:off x="8799997" y="5082771"/>
            <a:ext cx="495296" cy="3"/>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4A0C47-F627-B842-0AC5-CAFB54ABC062}"/>
              </a:ext>
            </a:extLst>
          </p:cNvPr>
          <p:cNvCxnSpPr>
            <a:cxnSpLocks/>
            <a:stCxn id="5" idx="1"/>
            <a:endCxn id="6" idx="3"/>
          </p:cNvCxnSpPr>
          <p:nvPr/>
        </p:nvCxnSpPr>
        <p:spPr>
          <a:xfrm flipH="1">
            <a:off x="6069945" y="5082771"/>
            <a:ext cx="491226" cy="1"/>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FC8CCF8-D013-8A92-89E0-DD731EACA44B}"/>
              </a:ext>
            </a:extLst>
          </p:cNvPr>
          <p:cNvSpPr/>
          <p:nvPr/>
        </p:nvSpPr>
        <p:spPr>
          <a:xfrm>
            <a:off x="719773" y="4666667"/>
            <a:ext cx="2238826"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Facility Investment</a:t>
            </a:r>
          </a:p>
        </p:txBody>
      </p:sp>
      <p:cxnSp>
        <p:nvCxnSpPr>
          <p:cNvPr id="27" name="Straight Arrow Connector 26">
            <a:extLst>
              <a:ext uri="{FF2B5EF4-FFF2-40B4-BE49-F238E27FC236}">
                <a16:creationId xmlns:a16="http://schemas.microsoft.com/office/drawing/2014/main" id="{B2A5F86B-D33E-6DEE-4C22-E99FFC00016B}"/>
              </a:ext>
            </a:extLst>
          </p:cNvPr>
          <p:cNvCxnSpPr>
            <a:cxnSpLocks/>
            <a:stCxn id="6" idx="1"/>
            <a:endCxn id="21" idx="3"/>
          </p:cNvCxnSpPr>
          <p:nvPr/>
        </p:nvCxnSpPr>
        <p:spPr>
          <a:xfrm flipH="1" flipV="1">
            <a:off x="2958599" y="5082771"/>
            <a:ext cx="872520" cy="1"/>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6D6BCFA-965D-23C4-F1DB-4D8915C30219}"/>
              </a:ext>
            </a:extLst>
          </p:cNvPr>
          <p:cNvCxnSpPr>
            <a:cxnSpLocks/>
            <a:stCxn id="21" idx="0"/>
            <a:endCxn id="33" idx="2"/>
          </p:cNvCxnSpPr>
          <p:nvPr/>
        </p:nvCxnSpPr>
        <p:spPr>
          <a:xfrm flipH="1" flipV="1">
            <a:off x="1819978" y="2926156"/>
            <a:ext cx="19208" cy="1740511"/>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0" name="Title 1">
            <a:extLst>
              <a:ext uri="{FF2B5EF4-FFF2-40B4-BE49-F238E27FC236}">
                <a16:creationId xmlns:a16="http://schemas.microsoft.com/office/drawing/2014/main" id="{503E1814-9D6B-B086-0E87-D0C1CB25023E}"/>
              </a:ext>
            </a:extLst>
          </p:cNvPr>
          <p:cNvSpPr txBox="1">
            <a:spLocks/>
          </p:cNvSpPr>
          <p:nvPr/>
        </p:nvSpPr>
        <p:spPr>
          <a:xfrm>
            <a:off x="2549769" y="6111108"/>
            <a:ext cx="9257355" cy="47780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a:lstStyle>
          <a:p>
            <a:r>
              <a:rPr lang="en-US" sz="2400" b="0" i="1" dirty="0">
                <a:solidFill>
                  <a:srgbClr val="FF0000"/>
                </a:solidFill>
              </a:rPr>
              <a:t>Not a “Workflow”, but a Continuous Refinement of Facility Capability!</a:t>
            </a:r>
          </a:p>
        </p:txBody>
      </p:sp>
    </p:spTree>
    <p:extLst>
      <p:ext uri="{BB962C8B-B14F-4D97-AF65-F5344CB8AC3E}">
        <p14:creationId xmlns:p14="http://schemas.microsoft.com/office/powerpoint/2010/main" val="494934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F409-C029-7625-90F9-469A8BBABEA2}"/>
              </a:ext>
            </a:extLst>
          </p:cNvPr>
          <p:cNvSpPr>
            <a:spLocks noGrp="1"/>
          </p:cNvSpPr>
          <p:nvPr>
            <p:ph type="title"/>
          </p:nvPr>
        </p:nvSpPr>
        <p:spPr/>
        <p:txBody>
          <a:bodyPr/>
          <a:lstStyle/>
          <a:p>
            <a:r>
              <a:rPr lang="en-US" dirty="0"/>
              <a:t>Conclusion/Contributors</a:t>
            </a:r>
          </a:p>
        </p:txBody>
      </p:sp>
      <p:sp>
        <p:nvSpPr>
          <p:cNvPr id="3" name="Content Placeholder 2">
            <a:extLst>
              <a:ext uri="{FF2B5EF4-FFF2-40B4-BE49-F238E27FC236}">
                <a16:creationId xmlns:a16="http://schemas.microsoft.com/office/drawing/2014/main" id="{B184E51E-14C2-672E-DFF6-B121646297F3}"/>
              </a:ext>
            </a:extLst>
          </p:cNvPr>
          <p:cNvSpPr>
            <a:spLocks noGrp="1"/>
          </p:cNvSpPr>
          <p:nvPr>
            <p:ph idx="1"/>
          </p:nvPr>
        </p:nvSpPr>
        <p:spPr>
          <a:xfrm>
            <a:off x="2045792" y="6109403"/>
            <a:ext cx="11492432" cy="225208"/>
          </a:xfrm>
        </p:spPr>
        <p:txBody>
          <a:bodyPr/>
          <a:lstStyle/>
          <a:p>
            <a:r>
              <a:rPr lang="en-US" dirty="0"/>
              <a:t>Kyle Grammer, Thomas Huegle, Michael Hoffmann, Stephanie Jolly, Garrett Granroth</a:t>
            </a:r>
          </a:p>
          <a:p>
            <a:endParaRPr lang="en-US" dirty="0"/>
          </a:p>
        </p:txBody>
      </p:sp>
      <p:pic>
        <p:nvPicPr>
          <p:cNvPr id="4" name="Picture 2" descr="Photo">
            <a:extLst>
              <a:ext uri="{FF2B5EF4-FFF2-40B4-BE49-F238E27FC236}">
                <a16:creationId xmlns:a16="http://schemas.microsoft.com/office/drawing/2014/main" id="{717F34B2-9597-0650-6F33-458CF2DD4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149" y="4172119"/>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Photo">
            <a:extLst>
              <a:ext uri="{FF2B5EF4-FFF2-40B4-BE49-F238E27FC236}">
                <a16:creationId xmlns:a16="http://schemas.microsoft.com/office/drawing/2014/main" id="{09781A57-0F4F-5B98-4930-192638D66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023" y="4172119"/>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oto">
            <a:extLst>
              <a:ext uri="{FF2B5EF4-FFF2-40B4-BE49-F238E27FC236}">
                <a16:creationId xmlns:a16="http://schemas.microsoft.com/office/drawing/2014/main" id="{0B1DA7C0-8323-D37E-8895-4E6FFC06F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72119"/>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65624A-FE4F-CA07-7F2E-35A47F5283B8}"/>
              </a:ext>
            </a:extLst>
          </p:cNvPr>
          <p:cNvPicPr>
            <a:picLocks noChangeAspect="1"/>
          </p:cNvPicPr>
          <p:nvPr/>
        </p:nvPicPr>
        <p:blipFill>
          <a:blip r:embed="rId5"/>
          <a:stretch>
            <a:fillRect/>
          </a:stretch>
        </p:blipFill>
        <p:spPr>
          <a:xfrm>
            <a:off x="7106208" y="4199747"/>
            <a:ext cx="1371600" cy="1828800"/>
          </a:xfrm>
          <a:prstGeom prst="rect">
            <a:avLst/>
          </a:prstGeom>
        </p:spPr>
      </p:pic>
      <p:pic>
        <p:nvPicPr>
          <p:cNvPr id="7" name="Picture 6">
            <a:extLst>
              <a:ext uri="{FF2B5EF4-FFF2-40B4-BE49-F238E27FC236}">
                <a16:creationId xmlns:a16="http://schemas.microsoft.com/office/drawing/2014/main" id="{54EEDC9D-9EFB-807E-26E1-6659EDD97AE4}"/>
              </a:ext>
            </a:extLst>
          </p:cNvPr>
          <p:cNvPicPr>
            <a:picLocks noChangeAspect="1"/>
          </p:cNvPicPr>
          <p:nvPr/>
        </p:nvPicPr>
        <p:blipFill>
          <a:blip r:embed="rId6"/>
          <a:stretch>
            <a:fillRect/>
          </a:stretch>
        </p:blipFill>
        <p:spPr>
          <a:xfrm>
            <a:off x="8779584" y="4199747"/>
            <a:ext cx="1371600" cy="1828800"/>
          </a:xfrm>
          <a:prstGeom prst="rect">
            <a:avLst/>
          </a:prstGeom>
        </p:spPr>
      </p:pic>
      <p:sp>
        <p:nvSpPr>
          <p:cNvPr id="8" name="Content Placeholder 2">
            <a:extLst>
              <a:ext uri="{FF2B5EF4-FFF2-40B4-BE49-F238E27FC236}">
                <a16:creationId xmlns:a16="http://schemas.microsoft.com/office/drawing/2014/main" id="{58954F82-F75F-2AB3-0A26-5F954773608C}"/>
              </a:ext>
            </a:extLst>
          </p:cNvPr>
          <p:cNvSpPr txBox="1">
            <a:spLocks/>
          </p:cNvSpPr>
          <p:nvPr/>
        </p:nvSpPr>
        <p:spPr>
          <a:xfrm>
            <a:off x="349784" y="1469912"/>
            <a:ext cx="11492432" cy="237668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b="1" dirty="0"/>
              <a:t>We are leveraging a Development and Design Workflow Process that Encourages the Continuous Refinement of Instrument Design and Performance</a:t>
            </a:r>
            <a:endParaRPr lang="en-US" sz="2000" b="1" dirty="0"/>
          </a:p>
          <a:p>
            <a:pPr marL="285750" indent="-285750"/>
            <a:r>
              <a:rPr lang="en-US" sz="2000" dirty="0"/>
              <a:t>	Suited to large-scale facilities, where suite sizes are such that other instruments can still meet most users’ needs while enhancements are implemented.</a:t>
            </a:r>
          </a:p>
          <a:p>
            <a:pPr marL="285750" indent="-285750"/>
            <a:r>
              <a:rPr lang="en-US" sz="2400" b="1" dirty="0"/>
              <a:t>Future FTS, STS, HFIR Instruments will use this process, providing stake holders’ confidence in the delivery of the expected instrument performance.</a:t>
            </a:r>
            <a:endParaRPr lang="en-US" sz="2000" b="1" dirty="0"/>
          </a:p>
          <a:p>
            <a:pPr marL="285750" indent="-285750"/>
            <a:endParaRPr lang="en-US" dirty="0"/>
          </a:p>
          <a:p>
            <a:pPr marL="971550" lvl="1" indent="-285750"/>
            <a:endParaRPr lang="en-US" dirty="0"/>
          </a:p>
        </p:txBody>
      </p:sp>
    </p:spTree>
    <p:extLst>
      <p:ext uri="{BB962C8B-B14F-4D97-AF65-F5344CB8AC3E}">
        <p14:creationId xmlns:p14="http://schemas.microsoft.com/office/powerpoint/2010/main" val="346872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23EB-7A92-6DF1-55A1-2E93E51FF29C}"/>
              </a:ext>
            </a:extLst>
          </p:cNvPr>
          <p:cNvSpPr>
            <a:spLocks noGrp="1"/>
          </p:cNvSpPr>
          <p:nvPr>
            <p:ph type="title"/>
          </p:nvPr>
        </p:nvSpPr>
        <p:spPr/>
        <p:txBody>
          <a:bodyPr/>
          <a:lstStyle/>
          <a:p>
            <a:r>
              <a:rPr lang="en-US" dirty="0"/>
              <a:t>ORNL is On Track to Deploy a Significant Number of Redesigned or New Scattering Instruments in the next 10 years</a:t>
            </a:r>
          </a:p>
        </p:txBody>
      </p:sp>
      <p:sp>
        <p:nvSpPr>
          <p:cNvPr id="11" name="TextBox 10">
            <a:extLst>
              <a:ext uri="{FF2B5EF4-FFF2-40B4-BE49-F238E27FC236}">
                <a16:creationId xmlns:a16="http://schemas.microsoft.com/office/drawing/2014/main" id="{FF1AEE09-DD2D-3D6C-401C-CBB3F944CF0F}"/>
              </a:ext>
            </a:extLst>
          </p:cNvPr>
          <p:cNvSpPr txBox="1"/>
          <p:nvPr/>
        </p:nvSpPr>
        <p:spPr>
          <a:xfrm>
            <a:off x="7357388" y="6427431"/>
            <a:ext cx="4233245" cy="600164"/>
          </a:xfrm>
          <a:prstGeom prst="rect">
            <a:avLst/>
          </a:prstGeom>
          <a:noFill/>
        </p:spPr>
        <p:txBody>
          <a:bodyPr wrap="square">
            <a:spAutoFit/>
          </a:bodyPr>
          <a:lstStyle/>
          <a:p>
            <a:r>
              <a:rPr lang="en-US" sz="1100" dirty="0">
                <a:hlinkClick r:id="rId3"/>
              </a:rPr>
              <a:t>https://neutrons.ornl.gov/sites/default/files/STS_CDR_Vol1_v2.pdf</a:t>
            </a:r>
            <a:endParaRPr lang="en-US" sz="1100" dirty="0"/>
          </a:p>
          <a:p>
            <a:r>
              <a:rPr lang="en-US" sz="1100" dirty="0">
                <a:hlinkClick r:id="rId4"/>
              </a:rPr>
              <a:t>https://neutrons.ornl.gov/cgh</a:t>
            </a:r>
            <a:endParaRPr lang="en-US" sz="1100" dirty="0"/>
          </a:p>
          <a:p>
            <a:endParaRPr lang="en-US" sz="1100" dirty="0"/>
          </a:p>
        </p:txBody>
      </p:sp>
      <p:pic>
        <p:nvPicPr>
          <p:cNvPr id="13" name="Picture 12">
            <a:extLst>
              <a:ext uri="{FF2B5EF4-FFF2-40B4-BE49-F238E27FC236}">
                <a16:creationId xmlns:a16="http://schemas.microsoft.com/office/drawing/2014/main" id="{DFCCEE90-2412-A506-FF18-D0CB7DA6EB7E}"/>
              </a:ext>
            </a:extLst>
          </p:cNvPr>
          <p:cNvPicPr>
            <a:picLocks noChangeAspect="1"/>
          </p:cNvPicPr>
          <p:nvPr/>
        </p:nvPicPr>
        <p:blipFill>
          <a:blip r:embed="rId5"/>
          <a:srcRect t="2339" b="14738"/>
          <a:stretch>
            <a:fillRect/>
          </a:stretch>
        </p:blipFill>
        <p:spPr>
          <a:xfrm>
            <a:off x="6756021" y="1543852"/>
            <a:ext cx="4834612" cy="2595011"/>
          </a:xfrm>
          <a:prstGeom prst="rect">
            <a:avLst/>
          </a:prstGeom>
        </p:spPr>
      </p:pic>
      <p:pic>
        <p:nvPicPr>
          <p:cNvPr id="9" name="Picture 8">
            <a:extLst>
              <a:ext uri="{FF2B5EF4-FFF2-40B4-BE49-F238E27FC236}">
                <a16:creationId xmlns:a16="http://schemas.microsoft.com/office/drawing/2014/main" id="{35AFF9B7-0358-6826-ADC9-54F7D9AE2272}"/>
              </a:ext>
            </a:extLst>
          </p:cNvPr>
          <p:cNvPicPr>
            <a:picLocks noChangeAspect="1"/>
          </p:cNvPicPr>
          <p:nvPr/>
        </p:nvPicPr>
        <p:blipFill>
          <a:blip r:embed="rId6"/>
          <a:stretch>
            <a:fillRect/>
          </a:stretch>
        </p:blipFill>
        <p:spPr>
          <a:xfrm>
            <a:off x="6288238" y="4245098"/>
            <a:ext cx="4973053" cy="2158516"/>
          </a:xfrm>
          <a:prstGeom prst="rect">
            <a:avLst/>
          </a:prstGeom>
        </p:spPr>
      </p:pic>
      <p:pic>
        <p:nvPicPr>
          <p:cNvPr id="1026" name="Picture 2" descr="3D layout of a research facility showing labeled instrument areas, including NB-1 IMAGINE-X, NB-2 Fu">
            <a:extLst>
              <a:ext uri="{FF2B5EF4-FFF2-40B4-BE49-F238E27FC236}">
                <a16:creationId xmlns:a16="http://schemas.microsoft.com/office/drawing/2014/main" id="{B8FF88D7-0C87-9019-4904-3C9B63FA0B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14" r="19529"/>
          <a:stretch>
            <a:fillRect/>
          </a:stretch>
        </p:blipFill>
        <p:spPr bwMode="auto">
          <a:xfrm>
            <a:off x="314692" y="1825625"/>
            <a:ext cx="6092792" cy="392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91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4712-FD84-A4A0-D545-7B9BCEDDA2C7}"/>
              </a:ext>
            </a:extLst>
          </p:cNvPr>
          <p:cNvSpPr>
            <a:spLocks noGrp="1"/>
          </p:cNvSpPr>
          <p:nvPr>
            <p:ph type="title"/>
          </p:nvPr>
        </p:nvSpPr>
        <p:spPr/>
        <p:txBody>
          <a:bodyPr/>
          <a:lstStyle/>
          <a:p>
            <a:r>
              <a:rPr lang="en-US" dirty="0"/>
              <a:t>Neutron Sciences Currently Provides Support for Upgrades to Existing Instruments at SNS and HFIR</a:t>
            </a:r>
          </a:p>
        </p:txBody>
      </p:sp>
      <p:pic>
        <p:nvPicPr>
          <p:cNvPr id="5" name="Picture 4">
            <a:extLst>
              <a:ext uri="{FF2B5EF4-FFF2-40B4-BE49-F238E27FC236}">
                <a16:creationId xmlns:a16="http://schemas.microsoft.com/office/drawing/2014/main" id="{24859BAF-792A-4991-50C3-50254B776ABC}"/>
              </a:ext>
            </a:extLst>
          </p:cNvPr>
          <p:cNvPicPr>
            <a:picLocks noChangeAspect="1"/>
          </p:cNvPicPr>
          <p:nvPr/>
        </p:nvPicPr>
        <p:blipFill>
          <a:blip r:embed="rId3"/>
          <a:stretch>
            <a:fillRect/>
          </a:stretch>
        </p:blipFill>
        <p:spPr>
          <a:xfrm>
            <a:off x="314692" y="1939981"/>
            <a:ext cx="6402631" cy="3546383"/>
          </a:xfrm>
          <a:prstGeom prst="rect">
            <a:avLst/>
          </a:prstGeom>
        </p:spPr>
      </p:pic>
      <p:sp>
        <p:nvSpPr>
          <p:cNvPr id="7" name="TextBox 6">
            <a:extLst>
              <a:ext uri="{FF2B5EF4-FFF2-40B4-BE49-F238E27FC236}">
                <a16:creationId xmlns:a16="http://schemas.microsoft.com/office/drawing/2014/main" id="{BC1501CB-EB8B-CF5C-298E-F05C0755B103}"/>
              </a:ext>
            </a:extLst>
          </p:cNvPr>
          <p:cNvSpPr txBox="1"/>
          <p:nvPr/>
        </p:nvSpPr>
        <p:spPr>
          <a:xfrm>
            <a:off x="314692" y="5622277"/>
            <a:ext cx="8500630" cy="307777"/>
          </a:xfrm>
          <a:prstGeom prst="rect">
            <a:avLst/>
          </a:prstGeom>
          <a:noFill/>
        </p:spPr>
        <p:txBody>
          <a:bodyPr wrap="square">
            <a:spAutoFit/>
          </a:bodyPr>
          <a:lstStyle/>
          <a:p>
            <a:r>
              <a:rPr lang="en-US" sz="1400" dirty="0"/>
              <a:t>https://neutrons.ornl.gov/sites/default/files/G021712_HBRR_Flyer_2025-2.pdf</a:t>
            </a:r>
          </a:p>
        </p:txBody>
      </p:sp>
      <p:pic>
        <p:nvPicPr>
          <p:cNvPr id="8" name="Picture 7" descr="A screenshot of a video game&#10;&#10;AI-generated content may be incorrect.">
            <a:extLst>
              <a:ext uri="{FF2B5EF4-FFF2-40B4-BE49-F238E27FC236}">
                <a16:creationId xmlns:a16="http://schemas.microsoft.com/office/drawing/2014/main" id="{EDB3A605-FAC5-C7B8-3256-19026EA3BA70}"/>
              </a:ext>
            </a:extLst>
          </p:cNvPr>
          <p:cNvPicPr>
            <a:picLocks noChangeAspect="1"/>
          </p:cNvPicPr>
          <p:nvPr/>
        </p:nvPicPr>
        <p:blipFill rotWithShape="1">
          <a:blip r:embed="rId4"/>
          <a:srcRect l="8824" t="3885" r="10141" b="22826"/>
          <a:stretch>
            <a:fillRect/>
          </a:stretch>
        </p:blipFill>
        <p:spPr bwMode="auto">
          <a:xfrm>
            <a:off x="6934048" y="1939981"/>
            <a:ext cx="5109692" cy="2385834"/>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85F3ABA-2D3D-04CB-CADE-9D027ED0FE84}"/>
              </a:ext>
            </a:extLst>
          </p:cNvPr>
          <p:cNvSpPr txBox="1">
            <a:spLocks noGrp="1" noRot="1" noMove="1" noResize="1" noEditPoints="1" noAdjustHandles="1" noChangeArrowheads="1" noChangeShapeType="1"/>
          </p:cNvSpPr>
          <p:nvPr/>
        </p:nvSpPr>
        <p:spPr>
          <a:xfrm>
            <a:off x="6934048" y="4461728"/>
            <a:ext cx="4707122" cy="523220"/>
          </a:xfrm>
          <a:prstGeom prst="rect">
            <a:avLst/>
          </a:prstGeom>
          <a:noFill/>
        </p:spPr>
        <p:txBody>
          <a:bodyPr wrap="none" rtlCol="0">
            <a:spAutoFit/>
          </a:bodyPr>
          <a:lstStyle/>
          <a:p>
            <a:r>
              <a:rPr lang="en-US" sz="1400" dirty="0"/>
              <a:t>Proposed 20 meter nuclear cross section station at VENUS</a:t>
            </a:r>
          </a:p>
          <a:p>
            <a:r>
              <a:rPr lang="en-US" sz="1400" dirty="0"/>
              <a:t>Layout: Matthew Balafas</a:t>
            </a:r>
          </a:p>
        </p:txBody>
      </p:sp>
    </p:spTree>
    <p:extLst>
      <p:ext uri="{BB962C8B-B14F-4D97-AF65-F5344CB8AC3E}">
        <p14:creationId xmlns:p14="http://schemas.microsoft.com/office/powerpoint/2010/main" val="1163978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EF04-A80F-139D-05CA-2E31FC97FF7F}"/>
              </a:ext>
            </a:extLst>
          </p:cNvPr>
          <p:cNvSpPr>
            <a:spLocks noGrp="1"/>
          </p:cNvSpPr>
          <p:nvPr>
            <p:ph type="title"/>
          </p:nvPr>
        </p:nvSpPr>
        <p:spPr/>
        <p:txBody>
          <a:bodyPr/>
          <a:lstStyle/>
          <a:p>
            <a:r>
              <a:rPr lang="en-US" dirty="0"/>
              <a:t>We Have Developed a Workflow That Enables Efficient and Effective Iteration of Instruments During the Initial Design</a:t>
            </a:r>
          </a:p>
        </p:txBody>
      </p:sp>
      <p:sp>
        <p:nvSpPr>
          <p:cNvPr id="4" name="Rectangle 3">
            <a:extLst>
              <a:ext uri="{FF2B5EF4-FFF2-40B4-BE49-F238E27FC236}">
                <a16:creationId xmlns:a16="http://schemas.microsoft.com/office/drawing/2014/main" id="{A6B8DD87-AE90-9FD9-0D0D-F9C762515AA5}"/>
              </a:ext>
            </a:extLst>
          </p:cNvPr>
          <p:cNvSpPr/>
          <p:nvPr/>
        </p:nvSpPr>
        <p:spPr>
          <a:xfrm>
            <a:off x="3144431" y="3872830"/>
            <a:ext cx="3612203" cy="1451300"/>
          </a:xfrm>
          <a:prstGeom prst="rect">
            <a:avLst/>
          </a:prstGeom>
          <a:solidFill>
            <a:srgbClr val="447E59">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 name="Rectangle: Rounded Corners 4">
            <a:extLst>
              <a:ext uri="{FF2B5EF4-FFF2-40B4-BE49-F238E27FC236}">
                <a16:creationId xmlns:a16="http://schemas.microsoft.com/office/drawing/2014/main" id="{B992D829-4A90-6C4B-7CE1-AFF9ED7874C1}"/>
              </a:ext>
            </a:extLst>
          </p:cNvPr>
          <p:cNvSpPr/>
          <p:nvPr/>
        </p:nvSpPr>
        <p:spPr>
          <a:xfrm>
            <a:off x="3216410" y="4019239"/>
            <a:ext cx="1407559" cy="832207"/>
          </a:xfrm>
          <a:prstGeom prst="roundRect">
            <a:avLst/>
          </a:prstGeom>
          <a:solidFill>
            <a:schemeClr val="bg1"/>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Optical Design</a:t>
            </a:r>
          </a:p>
        </p:txBody>
      </p:sp>
      <p:sp>
        <p:nvSpPr>
          <p:cNvPr id="6" name="Rectangle: Rounded Corners 5">
            <a:extLst>
              <a:ext uri="{FF2B5EF4-FFF2-40B4-BE49-F238E27FC236}">
                <a16:creationId xmlns:a16="http://schemas.microsoft.com/office/drawing/2014/main" id="{6ACEB3D9-E93D-C65C-B73A-626FF5754644}"/>
              </a:ext>
            </a:extLst>
          </p:cNvPr>
          <p:cNvSpPr/>
          <p:nvPr/>
        </p:nvSpPr>
        <p:spPr>
          <a:xfrm>
            <a:off x="3216410" y="2949059"/>
            <a:ext cx="3619931"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Conceptual Design</a:t>
            </a:r>
          </a:p>
        </p:txBody>
      </p:sp>
      <p:sp>
        <p:nvSpPr>
          <p:cNvPr id="7" name="Rectangle: Rounded Corners 6">
            <a:extLst>
              <a:ext uri="{FF2B5EF4-FFF2-40B4-BE49-F238E27FC236}">
                <a16:creationId xmlns:a16="http://schemas.microsoft.com/office/drawing/2014/main" id="{BBBA20E7-1F3A-D196-06AF-0E22F8C3A360}"/>
              </a:ext>
            </a:extLst>
          </p:cNvPr>
          <p:cNvSpPr/>
          <p:nvPr/>
        </p:nvSpPr>
        <p:spPr>
          <a:xfrm>
            <a:off x="5012677" y="4019239"/>
            <a:ext cx="1506871" cy="832207"/>
          </a:xfrm>
          <a:prstGeom prst="roundRect">
            <a:avLst/>
          </a:prstGeom>
          <a:solidFill>
            <a:schemeClr val="bg1"/>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Shielding Design</a:t>
            </a:r>
          </a:p>
        </p:txBody>
      </p:sp>
      <p:sp>
        <p:nvSpPr>
          <p:cNvPr id="8" name="Rectangle: Rounded Corners 7">
            <a:extLst>
              <a:ext uri="{FF2B5EF4-FFF2-40B4-BE49-F238E27FC236}">
                <a16:creationId xmlns:a16="http://schemas.microsoft.com/office/drawing/2014/main" id="{27395BC6-6F60-47BF-DC45-8CE6D6916780}"/>
              </a:ext>
            </a:extLst>
          </p:cNvPr>
          <p:cNvSpPr/>
          <p:nvPr/>
        </p:nvSpPr>
        <p:spPr>
          <a:xfrm>
            <a:off x="7211350" y="3365162"/>
            <a:ext cx="1796266"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Detailed Mechanical Design</a:t>
            </a:r>
          </a:p>
        </p:txBody>
      </p:sp>
      <p:sp>
        <p:nvSpPr>
          <p:cNvPr id="9" name="Rectangle: Rounded Corners 8">
            <a:extLst>
              <a:ext uri="{FF2B5EF4-FFF2-40B4-BE49-F238E27FC236}">
                <a16:creationId xmlns:a16="http://schemas.microsoft.com/office/drawing/2014/main" id="{71E2D3A1-A9F5-FB4B-CA71-7F8FAE17C1C0}"/>
              </a:ext>
            </a:extLst>
          </p:cNvPr>
          <p:cNvSpPr/>
          <p:nvPr/>
        </p:nvSpPr>
        <p:spPr>
          <a:xfrm>
            <a:off x="812254" y="3365163"/>
            <a:ext cx="2015448"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Science Requirements</a:t>
            </a:r>
          </a:p>
        </p:txBody>
      </p:sp>
      <p:cxnSp>
        <p:nvCxnSpPr>
          <p:cNvPr id="10" name="Straight Arrow Connector 9">
            <a:extLst>
              <a:ext uri="{FF2B5EF4-FFF2-40B4-BE49-F238E27FC236}">
                <a16:creationId xmlns:a16="http://schemas.microsoft.com/office/drawing/2014/main" id="{CE7FDF72-A2F6-7346-6C86-5F21894DA6E0}"/>
              </a:ext>
            </a:extLst>
          </p:cNvPr>
          <p:cNvCxnSpPr>
            <a:cxnSpLocks/>
          </p:cNvCxnSpPr>
          <p:nvPr/>
        </p:nvCxnSpPr>
        <p:spPr>
          <a:xfrm>
            <a:off x="4623969" y="4425068"/>
            <a:ext cx="388708" cy="1"/>
          </a:xfrm>
          <a:prstGeom prst="straightConnector1">
            <a:avLst/>
          </a:prstGeom>
          <a:ln w="38100">
            <a:solidFill>
              <a:schemeClr val="tx2"/>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9EC3FF-22B4-248C-2237-A159BBD79750}"/>
              </a:ext>
            </a:extLst>
          </p:cNvPr>
          <p:cNvCxnSpPr>
            <a:cxnSpLocks/>
          </p:cNvCxnSpPr>
          <p:nvPr/>
        </p:nvCxnSpPr>
        <p:spPr>
          <a:xfrm flipV="1">
            <a:off x="3920190" y="3779700"/>
            <a:ext cx="287673" cy="237974"/>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013695-1941-7647-EA3F-1C0E90037764}"/>
              </a:ext>
            </a:extLst>
          </p:cNvPr>
          <p:cNvCxnSpPr>
            <a:cxnSpLocks/>
          </p:cNvCxnSpPr>
          <p:nvPr/>
        </p:nvCxnSpPr>
        <p:spPr>
          <a:xfrm>
            <a:off x="2848256" y="4019239"/>
            <a:ext cx="354455" cy="405829"/>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B8EC43-D793-82C9-970D-5D5AFCCDBF36}"/>
              </a:ext>
            </a:extLst>
          </p:cNvPr>
          <p:cNvCxnSpPr>
            <a:cxnSpLocks/>
          </p:cNvCxnSpPr>
          <p:nvPr/>
        </p:nvCxnSpPr>
        <p:spPr>
          <a:xfrm flipV="1">
            <a:off x="2826849" y="3365163"/>
            <a:ext cx="369013" cy="321900"/>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231B965A-269B-853D-A9C9-5701BEFA7B20}"/>
              </a:ext>
            </a:extLst>
          </p:cNvPr>
          <p:cNvSpPr/>
          <p:nvPr/>
        </p:nvSpPr>
        <p:spPr>
          <a:xfrm>
            <a:off x="9285015" y="3354887"/>
            <a:ext cx="2001740" cy="832207"/>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Fabrication and Procurement</a:t>
            </a:r>
          </a:p>
        </p:txBody>
      </p:sp>
      <p:cxnSp>
        <p:nvCxnSpPr>
          <p:cNvPr id="15" name="Straight Arrow Connector 14">
            <a:extLst>
              <a:ext uri="{FF2B5EF4-FFF2-40B4-BE49-F238E27FC236}">
                <a16:creationId xmlns:a16="http://schemas.microsoft.com/office/drawing/2014/main" id="{87ED5911-758C-94D4-7343-FA8DBE66E239}"/>
              </a:ext>
            </a:extLst>
          </p:cNvPr>
          <p:cNvCxnSpPr>
            <a:cxnSpLocks/>
          </p:cNvCxnSpPr>
          <p:nvPr/>
        </p:nvCxnSpPr>
        <p:spPr>
          <a:xfrm flipV="1">
            <a:off x="5740432" y="3770805"/>
            <a:ext cx="187504" cy="233092"/>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63DE88-6207-30C9-2191-7B3B01B64095}"/>
              </a:ext>
            </a:extLst>
          </p:cNvPr>
          <p:cNvCxnSpPr>
            <a:cxnSpLocks/>
            <a:endCxn id="8" idx="1"/>
          </p:cNvCxnSpPr>
          <p:nvPr/>
        </p:nvCxnSpPr>
        <p:spPr>
          <a:xfrm>
            <a:off x="6836341" y="3405356"/>
            <a:ext cx="375009" cy="375910"/>
          </a:xfrm>
          <a:prstGeom prst="straightConnector1">
            <a:avLst/>
          </a:prstGeom>
          <a:ln w="28575">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E6D5223-A322-126B-A6F1-9CADE85584AA}"/>
              </a:ext>
            </a:extLst>
          </p:cNvPr>
          <p:cNvCxnSpPr/>
          <p:nvPr/>
        </p:nvCxnSpPr>
        <p:spPr>
          <a:xfrm>
            <a:off x="9007616" y="3781266"/>
            <a:ext cx="287677"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D6E9E2-952F-3482-EA0A-9FA63E571F0F}"/>
              </a:ext>
            </a:extLst>
          </p:cNvPr>
          <p:cNvCxnSpPr>
            <a:cxnSpLocks/>
          </p:cNvCxnSpPr>
          <p:nvPr/>
        </p:nvCxnSpPr>
        <p:spPr>
          <a:xfrm>
            <a:off x="4928343" y="3789417"/>
            <a:ext cx="287673" cy="237974"/>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9CF552-8D0C-138F-0311-383EFCBD20C1}"/>
              </a:ext>
            </a:extLst>
          </p:cNvPr>
          <p:cNvSpPr txBox="1"/>
          <p:nvPr/>
        </p:nvSpPr>
        <p:spPr>
          <a:xfrm>
            <a:off x="3737953" y="4943010"/>
            <a:ext cx="2380780" cy="341632"/>
          </a:xfrm>
          <a:prstGeom prst="rect">
            <a:avLst/>
          </a:prstGeom>
          <a:noFill/>
        </p:spPr>
        <p:txBody>
          <a:bodyPr wrap="none" rtlCol="0">
            <a:spAutoFit/>
          </a:bodyPr>
          <a:lstStyle/>
          <a:p>
            <a:pPr algn="l">
              <a:lnSpc>
                <a:spcPct val="90000"/>
              </a:lnSpc>
            </a:pPr>
            <a:r>
              <a:rPr lang="en-US" b="1" dirty="0">
                <a:latin typeface="+mn-lt"/>
              </a:rPr>
              <a:t>Neutron Simulations</a:t>
            </a:r>
          </a:p>
        </p:txBody>
      </p:sp>
      <p:sp>
        <p:nvSpPr>
          <p:cNvPr id="20" name="Rectangle 19">
            <a:extLst>
              <a:ext uri="{FF2B5EF4-FFF2-40B4-BE49-F238E27FC236}">
                <a16:creationId xmlns:a16="http://schemas.microsoft.com/office/drawing/2014/main" id="{8562F6B2-7F6B-E949-7854-AC45BE386F5A}"/>
              </a:ext>
            </a:extLst>
          </p:cNvPr>
          <p:cNvSpPr/>
          <p:nvPr/>
        </p:nvSpPr>
        <p:spPr>
          <a:xfrm>
            <a:off x="3141920" y="2522736"/>
            <a:ext cx="5988974" cy="1317465"/>
          </a:xfrm>
          <a:prstGeom prst="rect">
            <a:avLst/>
          </a:prstGeom>
          <a:solidFill>
            <a:schemeClr val="accent1">
              <a:alpha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TextBox 20">
            <a:extLst>
              <a:ext uri="{FF2B5EF4-FFF2-40B4-BE49-F238E27FC236}">
                <a16:creationId xmlns:a16="http://schemas.microsoft.com/office/drawing/2014/main" id="{F5DCCA62-4B06-E18A-D315-5A28F00AD540}"/>
              </a:ext>
            </a:extLst>
          </p:cNvPr>
          <p:cNvSpPr txBox="1"/>
          <p:nvPr/>
        </p:nvSpPr>
        <p:spPr>
          <a:xfrm>
            <a:off x="5189581" y="2551382"/>
            <a:ext cx="2735044" cy="341632"/>
          </a:xfrm>
          <a:prstGeom prst="rect">
            <a:avLst/>
          </a:prstGeom>
          <a:noFill/>
        </p:spPr>
        <p:txBody>
          <a:bodyPr wrap="none" rtlCol="0">
            <a:spAutoFit/>
          </a:bodyPr>
          <a:lstStyle/>
          <a:p>
            <a:pPr algn="l">
              <a:lnSpc>
                <a:spcPct val="90000"/>
              </a:lnSpc>
            </a:pPr>
            <a:r>
              <a:rPr lang="en-US" b="1" dirty="0">
                <a:latin typeface="+mn-lt"/>
              </a:rPr>
              <a:t>CAD/Engineering Tools</a:t>
            </a:r>
          </a:p>
        </p:txBody>
      </p:sp>
      <p:sp>
        <p:nvSpPr>
          <p:cNvPr id="22" name="Rectangle 21">
            <a:extLst>
              <a:ext uri="{FF2B5EF4-FFF2-40B4-BE49-F238E27FC236}">
                <a16:creationId xmlns:a16="http://schemas.microsoft.com/office/drawing/2014/main" id="{BE221781-07EC-7298-4C95-D09011CDF4C3}"/>
              </a:ext>
            </a:extLst>
          </p:cNvPr>
          <p:cNvSpPr/>
          <p:nvPr/>
        </p:nvSpPr>
        <p:spPr>
          <a:xfrm>
            <a:off x="7034033" y="3843032"/>
            <a:ext cx="2092973" cy="448515"/>
          </a:xfrm>
          <a:prstGeom prst="rect">
            <a:avLst/>
          </a:prstGeom>
          <a:solidFill>
            <a:schemeClr val="accent1">
              <a:alpha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40974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3708A-0AC5-3B93-3BF7-51AE6744F256}"/>
              </a:ext>
            </a:extLst>
          </p:cNvPr>
          <p:cNvSpPr>
            <a:spLocks noGrp="1"/>
          </p:cNvSpPr>
          <p:nvPr>
            <p:ph type="title"/>
          </p:nvPr>
        </p:nvSpPr>
        <p:spPr/>
        <p:txBody>
          <a:bodyPr/>
          <a:lstStyle/>
          <a:p>
            <a:r>
              <a:rPr lang="en-US" dirty="0"/>
              <a:t>Experiment Needs and Science Requirements</a:t>
            </a:r>
          </a:p>
        </p:txBody>
      </p:sp>
      <p:sp>
        <p:nvSpPr>
          <p:cNvPr id="3" name="Content Placeholder 2">
            <a:extLst>
              <a:ext uri="{FF2B5EF4-FFF2-40B4-BE49-F238E27FC236}">
                <a16:creationId xmlns:a16="http://schemas.microsoft.com/office/drawing/2014/main" id="{F91EFE0A-E392-E5F9-3FE9-1BC1BCE1F0CC}"/>
              </a:ext>
            </a:extLst>
          </p:cNvPr>
          <p:cNvSpPr>
            <a:spLocks noGrp="1"/>
          </p:cNvSpPr>
          <p:nvPr>
            <p:ph idx="1"/>
          </p:nvPr>
        </p:nvSpPr>
        <p:spPr>
          <a:xfrm>
            <a:off x="314692" y="1251522"/>
            <a:ext cx="11492432" cy="4061829"/>
          </a:xfrm>
        </p:spPr>
        <p:txBody>
          <a:bodyPr/>
          <a:lstStyle/>
          <a:p>
            <a:pPr marL="285750" indent="-285750">
              <a:buFont typeface="Arial" panose="020B0604020202020204" pitchFamily="34" charset="0"/>
              <a:buChar char="•"/>
            </a:pPr>
            <a:r>
              <a:rPr lang="en-US" sz="2400" b="1" dirty="0"/>
              <a:t>Technique (and Staff Personality) Dependent…</a:t>
            </a:r>
          </a:p>
          <a:p>
            <a:pPr marL="971550" lvl="1" indent="-285750"/>
            <a:r>
              <a:rPr lang="en-US" sz="2000" dirty="0"/>
              <a:t>User Community, Sample Environment Technology, and Past Instrument Experiences.</a:t>
            </a:r>
          </a:p>
          <a:p>
            <a:pPr marL="285750" indent="-285750">
              <a:buFont typeface="Arial" panose="020B0604020202020204" pitchFamily="34" charset="0"/>
              <a:buChar char="•"/>
            </a:pPr>
            <a:r>
              <a:rPr lang="en-US" sz="2400" b="1" dirty="0"/>
              <a:t>Advise Stake Holders on a Measurable Figure of Merit (FOM)</a:t>
            </a:r>
          </a:p>
          <a:p>
            <a:pPr marL="971550" lvl="1" indent="-285750"/>
            <a:r>
              <a:rPr lang="en-US" sz="2000" dirty="0"/>
              <a:t>Some weighted metric of instrument resolution and flux on sample over a defined wavelength range.</a:t>
            </a:r>
          </a:p>
          <a:p>
            <a:pPr marL="285750" indent="-285750">
              <a:buFont typeface="Arial" panose="020B0604020202020204" pitchFamily="34" charset="0"/>
              <a:buChar char="•"/>
            </a:pPr>
            <a:r>
              <a:rPr lang="en-US" sz="2400" b="1" dirty="0"/>
              <a:t>A living document is developed that provides a common point of communication for expectations of capability amongst all involved.</a:t>
            </a:r>
          </a:p>
          <a:p>
            <a:pPr marL="971550" lvl="1" indent="-285750"/>
            <a:r>
              <a:rPr lang="en-US" sz="2000" dirty="0"/>
              <a:t>Clear Goals is the Goal</a:t>
            </a:r>
          </a:p>
          <a:p>
            <a:pPr marL="285750" indent="-285750">
              <a:buFont typeface="Arial" panose="020B0604020202020204" pitchFamily="34" charset="0"/>
              <a:buChar char="•"/>
            </a:pPr>
            <a:r>
              <a:rPr lang="en-US" sz="2400" b="1" dirty="0"/>
              <a:t>The result should be this document and with that some crude idea of the instrument layout (sample position, detectors, nominal guide path, beam stop)</a:t>
            </a:r>
            <a:endParaRPr lang="en-US" dirty="0"/>
          </a:p>
          <a:p>
            <a:pPr marL="285750" indent="-285750"/>
            <a:endParaRPr lang="en-US" dirty="0"/>
          </a:p>
          <a:p>
            <a:pPr marL="971550" lvl="1" indent="-285750"/>
            <a:endParaRPr lang="en-US" dirty="0"/>
          </a:p>
        </p:txBody>
      </p:sp>
    </p:spTree>
    <p:extLst>
      <p:ext uri="{BB962C8B-B14F-4D97-AF65-F5344CB8AC3E}">
        <p14:creationId xmlns:p14="http://schemas.microsoft.com/office/powerpoint/2010/main" val="1211281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EE69-B0A7-EB6E-E70B-A7BEDB6A8921}"/>
              </a:ext>
            </a:extLst>
          </p:cNvPr>
          <p:cNvSpPr>
            <a:spLocks noGrp="1"/>
          </p:cNvSpPr>
          <p:nvPr>
            <p:ph type="title"/>
          </p:nvPr>
        </p:nvSpPr>
        <p:spPr/>
        <p:txBody>
          <a:bodyPr/>
          <a:lstStyle/>
          <a:p>
            <a:r>
              <a:rPr lang="en-US" dirty="0"/>
              <a:t>Incident Optical </a:t>
            </a:r>
            <a:r>
              <a:rPr lang="en-US"/>
              <a:t>Design and Simulation</a:t>
            </a:r>
            <a:endParaRPr lang="en-US" dirty="0"/>
          </a:p>
        </p:txBody>
      </p:sp>
      <p:pic>
        <p:nvPicPr>
          <p:cNvPr id="7" name="Picture 6">
            <a:extLst>
              <a:ext uri="{FF2B5EF4-FFF2-40B4-BE49-F238E27FC236}">
                <a16:creationId xmlns:a16="http://schemas.microsoft.com/office/drawing/2014/main" id="{78D8CBAF-0F73-AE2E-4A90-B8BDBDCC65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2282" b="22378"/>
          <a:stretch>
            <a:fillRect/>
          </a:stretch>
        </p:blipFill>
        <p:spPr>
          <a:xfrm>
            <a:off x="349784" y="3759961"/>
            <a:ext cx="11742339" cy="2127493"/>
          </a:xfrm>
          <a:prstGeom prst="rect">
            <a:avLst/>
          </a:prstGeom>
        </p:spPr>
      </p:pic>
      <p:sp>
        <p:nvSpPr>
          <p:cNvPr id="4" name="TextBox 3">
            <a:extLst>
              <a:ext uri="{FF2B5EF4-FFF2-40B4-BE49-F238E27FC236}">
                <a16:creationId xmlns:a16="http://schemas.microsoft.com/office/drawing/2014/main" id="{39CFF874-AC77-C78F-48D1-6F04057FBEAC}"/>
              </a:ext>
            </a:extLst>
          </p:cNvPr>
          <p:cNvSpPr txBox="1"/>
          <p:nvPr/>
        </p:nvSpPr>
        <p:spPr>
          <a:xfrm>
            <a:off x="349784" y="1782395"/>
            <a:ext cx="11492431" cy="1384995"/>
          </a:xfrm>
          <a:prstGeom prst="rect">
            <a:avLst/>
          </a:prstGeom>
          <a:noFill/>
        </p:spPr>
        <p:txBody>
          <a:bodyPr wrap="square" rtlCol="0">
            <a:spAutoFit/>
          </a:bodyPr>
          <a:lstStyle/>
          <a:p>
            <a:r>
              <a:rPr lang="en-US" sz="2400" b="1" dirty="0"/>
              <a:t>Incident Beam Design Pursued with a McStas Simulation</a:t>
            </a:r>
          </a:p>
          <a:p>
            <a:pPr lvl="1"/>
            <a:endParaRPr lang="en-US" sz="2000" dirty="0"/>
          </a:p>
          <a:p>
            <a:pPr lvl="1"/>
            <a:r>
              <a:rPr lang="en-US" sz="2000" dirty="0"/>
              <a:t>With Experiment Requirements Document in hand, applicable metrics are used to develop a first idealized incident beam optics design.</a:t>
            </a:r>
          </a:p>
        </p:txBody>
      </p:sp>
    </p:spTree>
    <p:extLst>
      <p:ext uri="{BB962C8B-B14F-4D97-AF65-F5344CB8AC3E}">
        <p14:creationId xmlns:p14="http://schemas.microsoft.com/office/powerpoint/2010/main" val="380651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D74-9ABB-C5C8-F3CA-EF742C45FC70}"/>
              </a:ext>
            </a:extLst>
          </p:cNvPr>
          <p:cNvSpPr>
            <a:spLocks noGrp="1"/>
          </p:cNvSpPr>
          <p:nvPr>
            <p:ph type="title"/>
          </p:nvPr>
        </p:nvSpPr>
        <p:spPr/>
        <p:txBody>
          <a:bodyPr/>
          <a:lstStyle/>
          <a:p>
            <a:r>
              <a:rPr lang="en-US" dirty="0"/>
              <a:t>Versioning and Distribution of Results via GitLab Repository</a:t>
            </a:r>
          </a:p>
        </p:txBody>
      </p:sp>
      <p:pic>
        <p:nvPicPr>
          <p:cNvPr id="5" name="Picture 4">
            <a:extLst>
              <a:ext uri="{FF2B5EF4-FFF2-40B4-BE49-F238E27FC236}">
                <a16:creationId xmlns:a16="http://schemas.microsoft.com/office/drawing/2014/main" id="{0AC9CB8A-2912-9DFA-21F4-159662906B4B}"/>
              </a:ext>
            </a:extLst>
          </p:cNvPr>
          <p:cNvPicPr>
            <a:picLocks noChangeAspect="1"/>
          </p:cNvPicPr>
          <p:nvPr/>
        </p:nvPicPr>
        <p:blipFill>
          <a:blip r:embed="rId2"/>
          <a:stretch>
            <a:fillRect/>
          </a:stretch>
        </p:blipFill>
        <p:spPr>
          <a:xfrm>
            <a:off x="6270604" y="1251522"/>
            <a:ext cx="5209126" cy="5606478"/>
          </a:xfrm>
          <a:prstGeom prst="rect">
            <a:avLst/>
          </a:prstGeom>
        </p:spPr>
      </p:pic>
      <p:pic>
        <p:nvPicPr>
          <p:cNvPr id="7" name="Picture 6">
            <a:extLst>
              <a:ext uri="{FF2B5EF4-FFF2-40B4-BE49-F238E27FC236}">
                <a16:creationId xmlns:a16="http://schemas.microsoft.com/office/drawing/2014/main" id="{E7DDCE52-69E2-5ADB-1A63-C2FC5E4EFCD9}"/>
              </a:ext>
            </a:extLst>
          </p:cNvPr>
          <p:cNvPicPr>
            <a:picLocks noChangeAspect="1"/>
          </p:cNvPicPr>
          <p:nvPr/>
        </p:nvPicPr>
        <p:blipFill>
          <a:blip r:embed="rId3"/>
          <a:stretch>
            <a:fillRect/>
          </a:stretch>
        </p:blipFill>
        <p:spPr>
          <a:xfrm>
            <a:off x="384876" y="2530443"/>
            <a:ext cx="6283806" cy="3076035"/>
          </a:xfrm>
          <a:prstGeom prst="rect">
            <a:avLst/>
          </a:prstGeom>
        </p:spPr>
      </p:pic>
    </p:spTree>
    <p:extLst>
      <p:ext uri="{BB962C8B-B14F-4D97-AF65-F5344CB8AC3E}">
        <p14:creationId xmlns:p14="http://schemas.microsoft.com/office/powerpoint/2010/main" val="396509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042DC-4908-91D3-2BFD-CCDE5F63E8C3}"/>
              </a:ext>
            </a:extLst>
          </p:cNvPr>
          <p:cNvSpPr>
            <a:spLocks noGrp="1"/>
          </p:cNvSpPr>
          <p:nvPr>
            <p:ph type="title"/>
          </p:nvPr>
        </p:nvSpPr>
        <p:spPr/>
        <p:txBody>
          <a:bodyPr/>
          <a:lstStyle/>
          <a:p>
            <a:r>
              <a:rPr lang="en-US" dirty="0"/>
              <a:t>Conversion to CAD – McStas2CAD</a:t>
            </a:r>
          </a:p>
        </p:txBody>
      </p:sp>
      <p:sp>
        <p:nvSpPr>
          <p:cNvPr id="4" name="Content Placeholder 2">
            <a:extLst>
              <a:ext uri="{FF2B5EF4-FFF2-40B4-BE49-F238E27FC236}">
                <a16:creationId xmlns:a16="http://schemas.microsoft.com/office/drawing/2014/main" id="{6737328E-FC13-4D7C-81F8-E695F45A20AB}"/>
              </a:ext>
            </a:extLst>
          </p:cNvPr>
          <p:cNvSpPr>
            <a:spLocks noGrp="1"/>
          </p:cNvSpPr>
          <p:nvPr>
            <p:ph idx="1"/>
          </p:nvPr>
        </p:nvSpPr>
        <p:spPr>
          <a:xfrm>
            <a:off x="447398" y="1003104"/>
            <a:ext cx="6375433" cy="4694311"/>
          </a:xfrm>
        </p:spPr>
        <p:txBody>
          <a:bodyPr/>
          <a:lstStyle/>
          <a:p>
            <a:r>
              <a:rPr lang="en-US" sz="2400" dirty="0"/>
              <a:t>Gitlab Repo</a:t>
            </a:r>
            <a:endParaRPr lang="en-US" sz="2800" dirty="0"/>
          </a:p>
          <a:p>
            <a:pPr lvl="1"/>
            <a:r>
              <a:rPr lang="en-US" dirty="0">
                <a:hlinkClick r:id="rId3"/>
              </a:rPr>
              <a:t>https://code.ornl.gov/3xf/mcstas2cad</a:t>
            </a:r>
            <a:endParaRPr lang="en-US" dirty="0"/>
          </a:p>
          <a:p>
            <a:pPr lvl="1"/>
            <a:r>
              <a:rPr lang="en-US" dirty="0"/>
              <a:t>Like all the best software, always a work in progress.</a:t>
            </a:r>
          </a:p>
          <a:p>
            <a:r>
              <a:rPr lang="en-US" sz="2400" dirty="0"/>
              <a:t>Written in Python3, uses </a:t>
            </a:r>
            <a:r>
              <a:rPr lang="en-US" sz="2400" dirty="0" err="1"/>
              <a:t>numpy</a:t>
            </a:r>
            <a:r>
              <a:rPr lang="en-US" sz="2400" dirty="0"/>
              <a:t> and </a:t>
            </a:r>
            <a:r>
              <a:rPr lang="en-US" sz="2400" dirty="0" err="1"/>
              <a:t>scipy</a:t>
            </a:r>
            <a:endParaRPr lang="en-US" sz="2800" dirty="0"/>
          </a:p>
          <a:p>
            <a:pPr lvl="1"/>
            <a:r>
              <a:rPr lang="en-US" dirty="0"/>
              <a:t>Tested in Linux and MacOS</a:t>
            </a:r>
          </a:p>
          <a:p>
            <a:pPr lvl="1"/>
            <a:r>
              <a:rPr lang="en-US" dirty="0"/>
              <a:t>Main programs are creo_point_cloud.py,  McStas2IGES, and arms2STEP.</a:t>
            </a:r>
          </a:p>
          <a:p>
            <a:pPr lvl="1"/>
            <a:r>
              <a:rPr lang="en-US" dirty="0"/>
              <a:t>Other small helper scripts included</a:t>
            </a:r>
          </a:p>
        </p:txBody>
      </p:sp>
      <p:pic>
        <p:nvPicPr>
          <p:cNvPr id="6" name="Picture 5">
            <a:extLst>
              <a:ext uri="{FF2B5EF4-FFF2-40B4-BE49-F238E27FC236}">
                <a16:creationId xmlns:a16="http://schemas.microsoft.com/office/drawing/2014/main" id="{8E922497-18EC-E29C-F049-9248812F3451}"/>
              </a:ext>
            </a:extLst>
          </p:cNvPr>
          <p:cNvPicPr>
            <a:picLocks noChangeAspect="1"/>
          </p:cNvPicPr>
          <p:nvPr/>
        </p:nvPicPr>
        <p:blipFill rotWithShape="1">
          <a:blip r:embed="rId4"/>
          <a:srcRect b="1584"/>
          <a:stretch/>
        </p:blipFill>
        <p:spPr>
          <a:xfrm>
            <a:off x="7032131" y="2168518"/>
            <a:ext cx="4712471" cy="2520964"/>
          </a:xfrm>
          <a:prstGeom prst="rect">
            <a:avLst/>
          </a:prstGeom>
        </p:spPr>
      </p:pic>
      <p:pic>
        <p:nvPicPr>
          <p:cNvPr id="8" name="Picture 7">
            <a:extLst>
              <a:ext uri="{FF2B5EF4-FFF2-40B4-BE49-F238E27FC236}">
                <a16:creationId xmlns:a16="http://schemas.microsoft.com/office/drawing/2014/main" id="{DEF1B9FB-95B9-1242-9CF5-88EA2ADF30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0881" y="4387794"/>
            <a:ext cx="1947600" cy="1947600"/>
          </a:xfrm>
          <a:prstGeom prst="rect">
            <a:avLst/>
          </a:prstGeom>
        </p:spPr>
      </p:pic>
      <p:pic>
        <p:nvPicPr>
          <p:cNvPr id="9" name="Picture 8">
            <a:extLst>
              <a:ext uri="{FF2B5EF4-FFF2-40B4-BE49-F238E27FC236}">
                <a16:creationId xmlns:a16="http://schemas.microsoft.com/office/drawing/2014/main" id="{50AD7FC2-DF77-0D7E-1022-043187765AF7}"/>
              </a:ext>
            </a:extLst>
          </p:cNvPr>
          <p:cNvPicPr>
            <a:picLocks noChangeAspect="1"/>
          </p:cNvPicPr>
          <p:nvPr/>
        </p:nvPicPr>
        <p:blipFill>
          <a:blip r:embed="rId6"/>
          <a:srcRect/>
          <a:stretch/>
        </p:blipFill>
        <p:spPr>
          <a:xfrm>
            <a:off x="3701479" y="4709871"/>
            <a:ext cx="8408157" cy="1975087"/>
          </a:xfrm>
          <a:prstGeom prst="rect">
            <a:avLst/>
          </a:prstGeom>
        </p:spPr>
      </p:pic>
    </p:spTree>
    <p:extLst>
      <p:ext uri="{BB962C8B-B14F-4D97-AF65-F5344CB8AC3E}">
        <p14:creationId xmlns:p14="http://schemas.microsoft.com/office/powerpoint/2010/main" val="1612594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5D4E7CF2-4DE2-E8B2-BCEA-FE612CAEED7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2353"/>
          <a:stretch>
            <a:fillRect/>
          </a:stretch>
        </p:blipFill>
        <p:spPr bwMode="auto">
          <a:xfrm>
            <a:off x="364843" y="2290513"/>
            <a:ext cx="11065158" cy="4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44E646-0745-F2CB-99B5-D72C039FEC77}"/>
              </a:ext>
            </a:extLst>
          </p:cNvPr>
          <p:cNvSpPr>
            <a:spLocks noGrp="1"/>
          </p:cNvSpPr>
          <p:nvPr>
            <p:ph type="title"/>
          </p:nvPr>
        </p:nvSpPr>
        <p:spPr/>
        <p:txBody>
          <a:bodyPr/>
          <a:lstStyle/>
          <a:p>
            <a:r>
              <a:rPr lang="en-US" dirty="0"/>
              <a:t>McStas2CAD is Resolving More Components in CAD</a:t>
            </a:r>
          </a:p>
        </p:txBody>
      </p:sp>
      <p:sp>
        <p:nvSpPr>
          <p:cNvPr id="3" name="Content Placeholder 2">
            <a:extLst>
              <a:ext uri="{FF2B5EF4-FFF2-40B4-BE49-F238E27FC236}">
                <a16:creationId xmlns:a16="http://schemas.microsoft.com/office/drawing/2014/main" id="{F2E2B8B3-082A-EDAE-156F-77E570C5BDDD}"/>
              </a:ext>
            </a:extLst>
          </p:cNvPr>
          <p:cNvSpPr>
            <a:spLocks noGrp="1"/>
          </p:cNvSpPr>
          <p:nvPr>
            <p:ph idx="1"/>
          </p:nvPr>
        </p:nvSpPr>
        <p:spPr>
          <a:xfrm>
            <a:off x="314692" y="1621914"/>
            <a:ext cx="11492432" cy="4061829"/>
          </a:xfrm>
        </p:spPr>
        <p:txBody>
          <a:bodyPr/>
          <a:lstStyle/>
          <a:p>
            <a:pPr marL="457200" indent="-457200">
              <a:buFont typeface="Arial" panose="020B0604020202020204" pitchFamily="34" charset="0"/>
              <a:buChar char="•"/>
            </a:pPr>
            <a:r>
              <a:rPr lang="en-US" sz="2800" b="1" dirty="0"/>
              <a:t>ARM component to STEP coordinate system</a:t>
            </a:r>
          </a:p>
          <a:p>
            <a:r>
              <a:rPr lang="en-US" sz="2800" dirty="0"/>
              <a:t>	</a:t>
            </a:r>
            <a:r>
              <a:rPr lang="en-US" dirty="0"/>
              <a:t>IGES doesn’t have a CSYS that is resolved in most CAD software</a:t>
            </a:r>
          </a:p>
        </p:txBody>
      </p:sp>
    </p:spTree>
    <p:extLst>
      <p:ext uri="{BB962C8B-B14F-4D97-AF65-F5344CB8AC3E}">
        <p14:creationId xmlns:p14="http://schemas.microsoft.com/office/powerpoint/2010/main" val="174818455"/>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8EE2BD7B-39F9-9940-9D34-E3466DE3E891}" vid="{346E8014-5EE2-7246-B3E3-DA13FBB141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ORNL-Presentation-16x9-SNS</Template>
  <TotalTime>1988</TotalTime>
  <Words>964</Words>
  <Application>Microsoft Office PowerPoint</Application>
  <PresentationFormat>Widescreen</PresentationFormat>
  <Paragraphs>135</Paragraphs>
  <Slides>15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Light</vt:lpstr>
      <vt:lpstr>Arial</vt:lpstr>
      <vt:lpstr>ORNL Presentation</vt:lpstr>
      <vt:lpstr>Scattering Instrument Development and Design Workflows in Neutron Sciences at ORNL</vt:lpstr>
      <vt:lpstr>ORNL is On Track to Deploy a Significant Number of Redesigned or New Scattering Instruments in the next 10 years</vt:lpstr>
      <vt:lpstr>Neutron Sciences Currently Provides Support for Upgrades to Existing Instruments at SNS and HFIR</vt:lpstr>
      <vt:lpstr>We Have Developed a Workflow That Enables Efficient and Effective Iteration of Instruments During the Initial Design</vt:lpstr>
      <vt:lpstr>Experiment Needs and Science Requirements</vt:lpstr>
      <vt:lpstr>Incident Optical Design and Simulation</vt:lpstr>
      <vt:lpstr>Versioning and Distribution of Results via GitLab Repository</vt:lpstr>
      <vt:lpstr>Conversion to CAD – McStas2CAD</vt:lpstr>
      <vt:lpstr>McStas2CAD is Resolving More Components in CAD</vt:lpstr>
      <vt:lpstr>Shielding Analysis – Cold Guide Hall Network</vt:lpstr>
      <vt:lpstr>Refinement of Design in CAD for Feedback into Simulations</vt:lpstr>
      <vt:lpstr>Simulations Answer Questions About Alignment Tolerances</vt:lpstr>
      <vt:lpstr>Measure Result and Refine Simulation</vt:lpstr>
      <vt:lpstr>Measure Result and Refine Simulation</vt:lpstr>
      <vt:lpstr>Conclusion/Contributors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Frost, Matthew</dc:creator>
  <cp:keywords/>
  <dc:description/>
  <cp:lastModifiedBy>Frost, Matthew</cp:lastModifiedBy>
  <cp:revision>1</cp:revision>
  <dcterms:created xsi:type="dcterms:W3CDTF">2026-04-08T14:52:18Z</dcterms:created>
  <dcterms:modified xsi:type="dcterms:W3CDTF">2026-04-15T20:49:59Z</dcterms:modified>
  <cp:category/>
</cp:coreProperties>
</file>