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3.xml" ContentType="application/vnd.openxmlformats-officedocument.theme+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46.jpg" ContentType="image/jpg"/>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modernComment_7FFFF8D1_B85D8E67.xml" ContentType="application/vnd.ms-powerpoint.comments+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91" r:id="rId1"/>
    <p:sldMasterId id="2147483960" r:id="rId2"/>
    <p:sldMasterId id="2147483992" r:id="rId3"/>
    <p:sldMasterId id="2147484028" r:id="rId4"/>
  </p:sldMasterIdLst>
  <p:notesMasterIdLst>
    <p:notesMasterId r:id="rId32"/>
  </p:notesMasterIdLst>
  <p:handoutMasterIdLst>
    <p:handoutMasterId r:id="rId33"/>
  </p:handoutMasterIdLst>
  <p:sldIdLst>
    <p:sldId id="2147481348" r:id="rId5"/>
    <p:sldId id="570" r:id="rId6"/>
    <p:sldId id="2829" r:id="rId7"/>
    <p:sldId id="261" r:id="rId8"/>
    <p:sldId id="2147310599" r:id="rId9"/>
    <p:sldId id="278" r:id="rId10"/>
    <p:sldId id="2147481341" r:id="rId11"/>
    <p:sldId id="2147470527" r:id="rId12"/>
    <p:sldId id="2147469135" r:id="rId13"/>
    <p:sldId id="2147469124" r:id="rId14"/>
    <p:sldId id="2147481809" r:id="rId15"/>
    <p:sldId id="2147481353" r:id="rId16"/>
    <p:sldId id="2147481343" r:id="rId17"/>
    <p:sldId id="2147483008" r:id="rId18"/>
    <p:sldId id="2147483015" r:id="rId19"/>
    <p:sldId id="269" r:id="rId20"/>
    <p:sldId id="2147483016" r:id="rId21"/>
    <p:sldId id="2328" r:id="rId22"/>
    <p:sldId id="2147481405" r:id="rId23"/>
    <p:sldId id="2655" r:id="rId24"/>
    <p:sldId id="2147481406" r:id="rId25"/>
    <p:sldId id="2147481407" r:id="rId26"/>
    <p:sldId id="2147310115" r:id="rId27"/>
    <p:sldId id="263" r:id="rId28"/>
    <p:sldId id="2147469171" r:id="rId29"/>
    <p:sldId id="2147483007" r:id="rId30"/>
    <p:sldId id="214748302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C476F3E-2B2C-D02E-A927-755D46376812}" name="Elicia Ferrer" initials="EF" userId="ac7d01b8666ae590" providerId="Windows Live"/>
  <p188:author id="{BEF8CA72-6AE8-8AD8-5B9A-8F576BAC3FD5}" name="Janiga, Jaimee" initials="JJ" userId="S::7nj@ornl.gov::c06abe94-9752-4f8c-96a2-49efdf1f6368" providerId="AD"/>
  <p188:author id="{B01685F1-974E-4E2C-5244-9030C50ED27F}" name="Hubbard, Susan" initials="HS" userId="S::ich@ornl.gov::a71858bf-c13c-409a-a74a-27829c81b1f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DBA00"/>
    <a:srgbClr val="FF9E1B"/>
    <a:srgbClr val="7DC397"/>
    <a:srgbClr val="ECECEC"/>
    <a:srgbClr val="4E008E"/>
    <a:srgbClr val="B50094"/>
    <a:srgbClr val="FE5000"/>
    <a:srgbClr val="ED9634"/>
    <a:srgbClr val="005776"/>
    <a:srgbClr val="006BA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724"/>
    <p:restoredTop sz="80842"/>
  </p:normalViewPr>
  <p:slideViewPr>
    <p:cSldViewPr snapToGrid="0">
      <p:cViewPr>
        <p:scale>
          <a:sx n="94" d="100"/>
          <a:sy n="94" d="100"/>
        </p:scale>
        <p:origin x="1072" y="216"/>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p:cViewPr>
        <p:scale>
          <a:sx n="105" d="100"/>
          <a:sy n="105" d="100"/>
        </p:scale>
        <p:origin x="4152" y="-5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8/10/relationships/authors" Target="author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slideMaster" Target="slideMasters/slideMaster3.xml"/></Relationships>
</file>

<file path=ppt/comments/modernComment_7FFFF8D1_B85D8E67.xml><?xml version="1.0" encoding="utf-8"?>
<p188:cmLst xmlns:a="http://schemas.openxmlformats.org/drawingml/2006/main" xmlns:r="http://schemas.openxmlformats.org/officeDocument/2006/relationships" xmlns:p188="http://schemas.microsoft.com/office/powerpoint/2018/8/main">
  <p188:cm id="{036C1CD8-8486-4699-8688-C07E46CF823D}" authorId="{B01685F1-974E-4E2C-5244-9030C50ED27F}" created="2025-09-21T15:32:08.928">
    <pc:sldMkLst xmlns:pc="http://schemas.microsoft.com/office/powerpoint/2013/main/command">
      <pc:docMk/>
      <pc:sldMk cId="3093139047" sldId="2147481809"/>
    </pc:sldMkLst>
    <p188:txBody>
      <a:bodyPr/>
      <a:lstStyle/>
      <a:p>
        <a:r>
          <a:rPr lang="en-US"/>
          <a:t>move this to follow slide 57</a:t>
        </a:r>
      </a:p>
    </p188:txBody>
  </p188:cm>
</p188:cmLst>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A75D5A-154A-4748-B326-B1C566DF4C5E}" type="doc">
      <dgm:prSet loTypeId="urn:microsoft.com/office/officeart/2005/8/layout/chevron1" loCatId="" qsTypeId="urn:microsoft.com/office/officeart/2005/8/quickstyle/3d5" qsCatId="3D" csTypeId="urn:microsoft.com/office/officeart/2005/8/colors/accent3_3" csCatId="accent3" phldr="1"/>
      <dgm:spPr/>
    </dgm:pt>
    <dgm:pt modelId="{E03659F9-25FA-F140-A130-BD5ED12572D1}">
      <dgm:prSet phldrT="[Text]" custT="1"/>
      <dgm:spPr/>
      <dgm:t>
        <a:bodyPr/>
        <a:lstStyle/>
        <a:p>
          <a:r>
            <a:rPr lang="en-US" sz="2800" dirty="0"/>
            <a:t>August 2024</a:t>
          </a:r>
        </a:p>
      </dgm:t>
    </dgm:pt>
    <dgm:pt modelId="{E438D694-E049-754D-A05A-052082FC5842}" type="parTrans" cxnId="{E7FDC108-3571-B945-9C3F-B2E9917D08B0}">
      <dgm:prSet/>
      <dgm:spPr/>
      <dgm:t>
        <a:bodyPr/>
        <a:lstStyle/>
        <a:p>
          <a:endParaRPr lang="en-US" sz="2800"/>
        </a:p>
      </dgm:t>
    </dgm:pt>
    <dgm:pt modelId="{7B3D70DC-8C6D-DD41-BC14-27173C4A9CA8}" type="sibTrans" cxnId="{E7FDC108-3571-B945-9C3F-B2E9917D08B0}">
      <dgm:prSet/>
      <dgm:spPr/>
      <dgm:t>
        <a:bodyPr/>
        <a:lstStyle/>
        <a:p>
          <a:endParaRPr lang="en-US" sz="2800"/>
        </a:p>
      </dgm:t>
    </dgm:pt>
    <dgm:pt modelId="{843432AA-5C66-504F-AA29-26A00D35B1B6}">
      <dgm:prSet phldrT="[Text]" custT="1"/>
      <dgm:spPr/>
      <dgm:t>
        <a:bodyPr/>
        <a:lstStyle/>
        <a:p>
          <a:r>
            <a:rPr lang="en-US" sz="2800" dirty="0"/>
            <a:t>Sept. 2024 </a:t>
          </a:r>
        </a:p>
        <a:p>
          <a:r>
            <a:rPr lang="en-US" sz="2800" dirty="0"/>
            <a:t>to </a:t>
          </a:r>
        </a:p>
        <a:p>
          <a:r>
            <a:rPr lang="en-US" sz="2800" dirty="0"/>
            <a:t>May 2025</a:t>
          </a:r>
        </a:p>
      </dgm:t>
    </dgm:pt>
    <dgm:pt modelId="{3A6F19C9-20AD-7B4B-876B-E9CE3D7CF6DB}" type="parTrans" cxnId="{52454319-9D47-1847-BC5A-6DB8A7A7E94E}">
      <dgm:prSet/>
      <dgm:spPr/>
      <dgm:t>
        <a:bodyPr/>
        <a:lstStyle/>
        <a:p>
          <a:endParaRPr lang="en-US" sz="2800"/>
        </a:p>
      </dgm:t>
    </dgm:pt>
    <dgm:pt modelId="{3F6231E4-B632-3847-A381-A9790BD87A82}" type="sibTrans" cxnId="{52454319-9D47-1847-BC5A-6DB8A7A7E94E}">
      <dgm:prSet/>
      <dgm:spPr/>
      <dgm:t>
        <a:bodyPr/>
        <a:lstStyle/>
        <a:p>
          <a:endParaRPr lang="en-US" sz="2800"/>
        </a:p>
      </dgm:t>
    </dgm:pt>
    <dgm:pt modelId="{7D47EE72-E73F-EA49-A2E6-E57C557D8548}">
      <dgm:prSet phldrT="[Text]" custT="1"/>
      <dgm:spPr/>
      <dgm:t>
        <a:bodyPr/>
        <a:lstStyle/>
        <a:p>
          <a:r>
            <a:rPr lang="en-US" sz="2800" dirty="0"/>
            <a:t>August 2025</a:t>
          </a:r>
        </a:p>
      </dgm:t>
    </dgm:pt>
    <dgm:pt modelId="{3AFFE826-A801-714C-B697-A1D1A3031BEE}" type="parTrans" cxnId="{9E644412-1C11-7B4F-9694-25B3D98EA809}">
      <dgm:prSet/>
      <dgm:spPr/>
      <dgm:t>
        <a:bodyPr/>
        <a:lstStyle/>
        <a:p>
          <a:endParaRPr lang="en-US" sz="2800"/>
        </a:p>
      </dgm:t>
    </dgm:pt>
    <dgm:pt modelId="{77A7C58A-C0E3-1B44-AE53-B272FC386135}" type="sibTrans" cxnId="{9E644412-1C11-7B4F-9694-25B3D98EA809}">
      <dgm:prSet/>
      <dgm:spPr/>
      <dgm:t>
        <a:bodyPr/>
        <a:lstStyle/>
        <a:p>
          <a:endParaRPr lang="en-US" sz="2800"/>
        </a:p>
      </dgm:t>
    </dgm:pt>
    <dgm:pt modelId="{5F8EB717-9646-1F4B-B9BA-3916B1CFD4DB}" type="pres">
      <dgm:prSet presAssocID="{9FA75D5A-154A-4748-B326-B1C566DF4C5E}" presName="Name0" presStyleCnt="0">
        <dgm:presLayoutVars>
          <dgm:dir/>
          <dgm:animLvl val="lvl"/>
          <dgm:resizeHandles val="exact"/>
        </dgm:presLayoutVars>
      </dgm:prSet>
      <dgm:spPr/>
    </dgm:pt>
    <dgm:pt modelId="{4AEDF551-9CEF-4D46-ACB2-E31B0B938FE2}" type="pres">
      <dgm:prSet presAssocID="{E03659F9-25FA-F140-A130-BD5ED12572D1}" presName="parTxOnly" presStyleLbl="node1" presStyleIdx="0" presStyleCnt="3" custLinFactNeighborX="-821" custLinFactNeighborY="960">
        <dgm:presLayoutVars>
          <dgm:chMax val="0"/>
          <dgm:chPref val="0"/>
          <dgm:bulletEnabled val="1"/>
        </dgm:presLayoutVars>
      </dgm:prSet>
      <dgm:spPr/>
    </dgm:pt>
    <dgm:pt modelId="{80A9265E-106A-9543-BB53-554FB7F4C575}" type="pres">
      <dgm:prSet presAssocID="{7B3D70DC-8C6D-DD41-BC14-27173C4A9CA8}" presName="parTxOnlySpace" presStyleCnt="0"/>
      <dgm:spPr/>
    </dgm:pt>
    <dgm:pt modelId="{56EF768C-A18B-A94C-A4AE-96BA5454C4E4}" type="pres">
      <dgm:prSet presAssocID="{843432AA-5C66-504F-AA29-26A00D35B1B6}" presName="parTxOnly" presStyleLbl="node1" presStyleIdx="1" presStyleCnt="3">
        <dgm:presLayoutVars>
          <dgm:chMax val="0"/>
          <dgm:chPref val="0"/>
          <dgm:bulletEnabled val="1"/>
        </dgm:presLayoutVars>
      </dgm:prSet>
      <dgm:spPr/>
    </dgm:pt>
    <dgm:pt modelId="{85753947-9E33-2D4E-8CAA-B722E465F3FF}" type="pres">
      <dgm:prSet presAssocID="{3F6231E4-B632-3847-A381-A9790BD87A82}" presName="parTxOnlySpace" presStyleCnt="0"/>
      <dgm:spPr/>
    </dgm:pt>
    <dgm:pt modelId="{C1C41669-86C9-9E45-9B1C-C5F9A7A8B34D}" type="pres">
      <dgm:prSet presAssocID="{7D47EE72-E73F-EA49-A2E6-E57C557D8548}" presName="parTxOnly" presStyleLbl="node1" presStyleIdx="2" presStyleCnt="3">
        <dgm:presLayoutVars>
          <dgm:chMax val="0"/>
          <dgm:chPref val="0"/>
          <dgm:bulletEnabled val="1"/>
        </dgm:presLayoutVars>
      </dgm:prSet>
      <dgm:spPr/>
    </dgm:pt>
  </dgm:ptLst>
  <dgm:cxnLst>
    <dgm:cxn modelId="{E7FDC108-3571-B945-9C3F-B2E9917D08B0}" srcId="{9FA75D5A-154A-4748-B326-B1C566DF4C5E}" destId="{E03659F9-25FA-F140-A130-BD5ED12572D1}" srcOrd="0" destOrd="0" parTransId="{E438D694-E049-754D-A05A-052082FC5842}" sibTransId="{7B3D70DC-8C6D-DD41-BC14-27173C4A9CA8}"/>
    <dgm:cxn modelId="{9E644412-1C11-7B4F-9694-25B3D98EA809}" srcId="{9FA75D5A-154A-4748-B326-B1C566DF4C5E}" destId="{7D47EE72-E73F-EA49-A2E6-E57C557D8548}" srcOrd="2" destOrd="0" parTransId="{3AFFE826-A801-714C-B697-A1D1A3031BEE}" sibTransId="{77A7C58A-C0E3-1B44-AE53-B272FC386135}"/>
    <dgm:cxn modelId="{52454319-9D47-1847-BC5A-6DB8A7A7E94E}" srcId="{9FA75D5A-154A-4748-B326-B1C566DF4C5E}" destId="{843432AA-5C66-504F-AA29-26A00D35B1B6}" srcOrd="1" destOrd="0" parTransId="{3A6F19C9-20AD-7B4B-876B-E9CE3D7CF6DB}" sibTransId="{3F6231E4-B632-3847-A381-A9790BD87A82}"/>
    <dgm:cxn modelId="{1E904E38-85DF-F048-A4F6-C95B6263216E}" type="presOf" srcId="{9FA75D5A-154A-4748-B326-B1C566DF4C5E}" destId="{5F8EB717-9646-1F4B-B9BA-3916B1CFD4DB}" srcOrd="0" destOrd="0" presId="urn:microsoft.com/office/officeart/2005/8/layout/chevron1"/>
    <dgm:cxn modelId="{A1FB2240-8406-E147-9AA3-BDB457E4B978}" type="presOf" srcId="{E03659F9-25FA-F140-A130-BD5ED12572D1}" destId="{4AEDF551-9CEF-4D46-ACB2-E31B0B938FE2}" srcOrd="0" destOrd="0" presId="urn:microsoft.com/office/officeart/2005/8/layout/chevron1"/>
    <dgm:cxn modelId="{89E6E9A7-6B58-6D4D-91D2-B59CAB5A9208}" type="presOf" srcId="{843432AA-5C66-504F-AA29-26A00D35B1B6}" destId="{56EF768C-A18B-A94C-A4AE-96BA5454C4E4}" srcOrd="0" destOrd="0" presId="urn:microsoft.com/office/officeart/2005/8/layout/chevron1"/>
    <dgm:cxn modelId="{E883FDB6-0F8A-B042-96D8-C2921DBFE547}" type="presOf" srcId="{7D47EE72-E73F-EA49-A2E6-E57C557D8548}" destId="{C1C41669-86C9-9E45-9B1C-C5F9A7A8B34D}" srcOrd="0" destOrd="0" presId="urn:microsoft.com/office/officeart/2005/8/layout/chevron1"/>
    <dgm:cxn modelId="{F67D24FB-0482-104A-BB1D-D6404E761ACB}" type="presParOf" srcId="{5F8EB717-9646-1F4B-B9BA-3916B1CFD4DB}" destId="{4AEDF551-9CEF-4D46-ACB2-E31B0B938FE2}" srcOrd="0" destOrd="0" presId="urn:microsoft.com/office/officeart/2005/8/layout/chevron1"/>
    <dgm:cxn modelId="{69ED6EEE-46B7-304A-AAC6-F62F4BC233F1}" type="presParOf" srcId="{5F8EB717-9646-1F4B-B9BA-3916B1CFD4DB}" destId="{80A9265E-106A-9543-BB53-554FB7F4C575}" srcOrd="1" destOrd="0" presId="urn:microsoft.com/office/officeart/2005/8/layout/chevron1"/>
    <dgm:cxn modelId="{6CFDDC2D-3DBB-C847-90C6-2D10CD53A2E3}" type="presParOf" srcId="{5F8EB717-9646-1F4B-B9BA-3916B1CFD4DB}" destId="{56EF768C-A18B-A94C-A4AE-96BA5454C4E4}" srcOrd="2" destOrd="0" presId="urn:microsoft.com/office/officeart/2005/8/layout/chevron1"/>
    <dgm:cxn modelId="{0CE00F0F-D2B2-B341-BF76-A98C8E206925}" type="presParOf" srcId="{5F8EB717-9646-1F4B-B9BA-3916B1CFD4DB}" destId="{85753947-9E33-2D4E-8CAA-B722E465F3FF}" srcOrd="3" destOrd="0" presId="urn:microsoft.com/office/officeart/2005/8/layout/chevron1"/>
    <dgm:cxn modelId="{C37EEA28-F1AE-0C4E-B0C4-4F85D272463B}" type="presParOf" srcId="{5F8EB717-9646-1F4B-B9BA-3916B1CFD4DB}" destId="{C1C41669-86C9-9E45-9B1C-C5F9A7A8B34D}" srcOrd="4"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F5152B-0EB4-4E22-B058-23038566997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0213D68-15EF-412A-9086-10B8BA795B3E}">
      <dgm:prSet/>
      <dgm:spPr/>
      <dgm:t>
        <a:bodyPr/>
        <a:lstStyle/>
        <a:p>
          <a:r>
            <a:rPr lang="en-US" dirty="0"/>
            <a:t>Transformative cold-neutron brightness &amp; bandwidth</a:t>
          </a:r>
        </a:p>
      </dgm:t>
    </dgm:pt>
    <dgm:pt modelId="{190763CB-D6E4-446C-928D-A456D8A5A6E8}" type="parTrans" cxnId="{45273DF4-78AF-4276-A330-62F9D6B2C5F1}">
      <dgm:prSet/>
      <dgm:spPr/>
      <dgm:t>
        <a:bodyPr/>
        <a:lstStyle/>
        <a:p>
          <a:endParaRPr lang="en-US"/>
        </a:p>
      </dgm:t>
    </dgm:pt>
    <dgm:pt modelId="{F10EE62F-DE34-477C-9C16-BEDE5D536C12}" type="sibTrans" cxnId="{45273DF4-78AF-4276-A330-62F9D6B2C5F1}">
      <dgm:prSet/>
      <dgm:spPr/>
      <dgm:t>
        <a:bodyPr/>
        <a:lstStyle/>
        <a:p>
          <a:endParaRPr lang="en-US"/>
        </a:p>
      </dgm:t>
    </dgm:pt>
    <dgm:pt modelId="{742A44FF-39B3-466B-8B9C-99B18967766A}">
      <dgm:prSet/>
      <dgm:spPr/>
      <dgm:t>
        <a:bodyPr/>
        <a:lstStyle/>
        <a:p>
          <a:r>
            <a:rPr lang="en-US" dirty="0"/>
            <a:t>Sub Second Kinetic investigations</a:t>
          </a:r>
        </a:p>
      </dgm:t>
    </dgm:pt>
    <dgm:pt modelId="{C84381D7-4247-44C2-A642-BF62B92214DC}" type="parTrans" cxnId="{C2E55886-F25F-404E-8E1F-0F4F1D10D0C2}">
      <dgm:prSet/>
      <dgm:spPr/>
      <dgm:t>
        <a:bodyPr/>
        <a:lstStyle/>
        <a:p>
          <a:endParaRPr lang="en-US"/>
        </a:p>
      </dgm:t>
    </dgm:pt>
    <dgm:pt modelId="{396F910A-0B13-4F5B-B847-9E68389261CD}" type="sibTrans" cxnId="{C2E55886-F25F-404E-8E1F-0F4F1D10D0C2}">
      <dgm:prSet/>
      <dgm:spPr/>
      <dgm:t>
        <a:bodyPr/>
        <a:lstStyle/>
        <a:p>
          <a:endParaRPr lang="en-US"/>
        </a:p>
      </dgm:t>
    </dgm:pt>
    <dgm:pt modelId="{91E035AF-5A03-6345-86E1-A40FC8D77553}">
      <dgm:prSet/>
      <dgm:spPr/>
      <dgm:t>
        <a:bodyPr/>
        <a:lstStyle/>
        <a:p>
          <a:r>
            <a:rPr lang="en-US" dirty="0"/>
            <a:t>Unique instrument capabilities </a:t>
          </a:r>
        </a:p>
      </dgm:t>
    </dgm:pt>
    <dgm:pt modelId="{D513FCAB-176B-2D49-87C4-3A0E709169DD}" type="parTrans" cxnId="{817F7317-A807-D740-A077-BB06D9FB3431}">
      <dgm:prSet/>
      <dgm:spPr/>
      <dgm:t>
        <a:bodyPr/>
        <a:lstStyle/>
        <a:p>
          <a:endParaRPr lang="en-US"/>
        </a:p>
      </dgm:t>
    </dgm:pt>
    <dgm:pt modelId="{00F5069B-9212-284F-B323-EA7169931C99}" type="sibTrans" cxnId="{817F7317-A807-D740-A077-BB06D9FB3431}">
      <dgm:prSet/>
      <dgm:spPr/>
      <dgm:t>
        <a:bodyPr/>
        <a:lstStyle/>
        <a:p>
          <a:endParaRPr lang="en-US"/>
        </a:p>
      </dgm:t>
    </dgm:pt>
    <dgm:pt modelId="{BA35F275-BAD2-4C41-9E0C-1D1F89A6031A}">
      <dgm:prSet/>
      <dgm:spPr/>
      <dgm:t>
        <a:bodyPr/>
        <a:lstStyle/>
        <a:p>
          <a:r>
            <a:rPr lang="en-US" dirty="0"/>
            <a:t>Neutron scattering from Micrograms and Nanometers</a:t>
          </a:r>
        </a:p>
      </dgm:t>
    </dgm:pt>
    <dgm:pt modelId="{9422E0F5-3F9B-854E-A2EC-B7396C494E16}" type="parTrans" cxnId="{1F47651A-4F13-F543-8191-AA375664636C}">
      <dgm:prSet/>
      <dgm:spPr/>
      <dgm:t>
        <a:bodyPr/>
        <a:lstStyle/>
        <a:p>
          <a:endParaRPr lang="en-US"/>
        </a:p>
      </dgm:t>
    </dgm:pt>
    <dgm:pt modelId="{F6C3A679-1496-3D4B-B266-20BA312853DE}" type="sibTrans" cxnId="{1F47651A-4F13-F543-8191-AA375664636C}">
      <dgm:prSet/>
      <dgm:spPr/>
      <dgm:t>
        <a:bodyPr/>
        <a:lstStyle/>
        <a:p>
          <a:endParaRPr lang="en-US"/>
        </a:p>
      </dgm:t>
    </dgm:pt>
    <dgm:pt modelId="{832985EC-EB4C-154D-B199-E3EA12FAF29D}">
      <dgm:prSet/>
      <dgm:spPr/>
      <dgm:t>
        <a:bodyPr/>
        <a:lstStyle/>
        <a:p>
          <a:r>
            <a:rPr lang="en-US" dirty="0"/>
            <a:t>Increased throughput &amp; accelerated discovery </a:t>
          </a:r>
        </a:p>
      </dgm:t>
    </dgm:pt>
    <dgm:pt modelId="{120763D6-99F3-884D-BAC2-16010E01ECAF}" type="parTrans" cxnId="{7B8C4785-8C25-664B-8555-A6B7AC409746}">
      <dgm:prSet/>
      <dgm:spPr/>
      <dgm:t>
        <a:bodyPr/>
        <a:lstStyle/>
        <a:p>
          <a:endParaRPr lang="en-US"/>
        </a:p>
      </dgm:t>
    </dgm:pt>
    <dgm:pt modelId="{9C413471-C626-1B40-8AC4-A3B812C08374}" type="sibTrans" cxnId="{7B8C4785-8C25-664B-8555-A6B7AC409746}">
      <dgm:prSet/>
      <dgm:spPr/>
      <dgm:t>
        <a:bodyPr/>
        <a:lstStyle/>
        <a:p>
          <a:endParaRPr lang="en-US"/>
        </a:p>
      </dgm:t>
    </dgm:pt>
    <dgm:pt modelId="{5FE3516C-A21E-3946-BB91-871042AABF7E}" type="pres">
      <dgm:prSet presAssocID="{D1F5152B-0EB4-4E22-B058-23038566997A}" presName="vert0" presStyleCnt="0">
        <dgm:presLayoutVars>
          <dgm:dir/>
          <dgm:animOne val="branch"/>
          <dgm:animLvl val="lvl"/>
        </dgm:presLayoutVars>
      </dgm:prSet>
      <dgm:spPr/>
    </dgm:pt>
    <dgm:pt modelId="{91067140-11CA-E04A-803D-E3B9452AAC90}" type="pres">
      <dgm:prSet presAssocID="{70213D68-15EF-412A-9086-10B8BA795B3E}" presName="thickLine" presStyleLbl="alignNode1" presStyleIdx="0" presStyleCnt="5"/>
      <dgm:spPr/>
    </dgm:pt>
    <dgm:pt modelId="{3E73FA82-FA2F-C04F-8A74-B5CF70E58E49}" type="pres">
      <dgm:prSet presAssocID="{70213D68-15EF-412A-9086-10B8BA795B3E}" presName="horz1" presStyleCnt="0"/>
      <dgm:spPr/>
    </dgm:pt>
    <dgm:pt modelId="{A9871123-ADD8-0B4C-810D-C9AD1933F5CE}" type="pres">
      <dgm:prSet presAssocID="{70213D68-15EF-412A-9086-10B8BA795B3E}" presName="tx1" presStyleLbl="revTx" presStyleIdx="0" presStyleCnt="5"/>
      <dgm:spPr/>
    </dgm:pt>
    <dgm:pt modelId="{CB367B52-E63D-F64B-8B78-EF425209161E}" type="pres">
      <dgm:prSet presAssocID="{70213D68-15EF-412A-9086-10B8BA795B3E}" presName="vert1" presStyleCnt="0"/>
      <dgm:spPr/>
    </dgm:pt>
    <dgm:pt modelId="{896BB3B3-E071-1847-B462-5E4FB5D1D906}" type="pres">
      <dgm:prSet presAssocID="{91E035AF-5A03-6345-86E1-A40FC8D77553}" presName="thickLine" presStyleLbl="alignNode1" presStyleIdx="1" presStyleCnt="5"/>
      <dgm:spPr/>
    </dgm:pt>
    <dgm:pt modelId="{50F08C24-C551-B944-8D19-FD710903B04E}" type="pres">
      <dgm:prSet presAssocID="{91E035AF-5A03-6345-86E1-A40FC8D77553}" presName="horz1" presStyleCnt="0"/>
      <dgm:spPr/>
    </dgm:pt>
    <dgm:pt modelId="{29DCE9C2-2368-394D-868B-3C7613203100}" type="pres">
      <dgm:prSet presAssocID="{91E035AF-5A03-6345-86E1-A40FC8D77553}" presName="tx1" presStyleLbl="revTx" presStyleIdx="1" presStyleCnt="5"/>
      <dgm:spPr/>
    </dgm:pt>
    <dgm:pt modelId="{42C54696-8B59-9F42-8276-5DEAD7DF955C}" type="pres">
      <dgm:prSet presAssocID="{91E035AF-5A03-6345-86E1-A40FC8D77553}" presName="vert1" presStyleCnt="0"/>
      <dgm:spPr/>
    </dgm:pt>
    <dgm:pt modelId="{543A45DD-02F0-4A48-B31B-090DD2D9AC16}" type="pres">
      <dgm:prSet presAssocID="{742A44FF-39B3-466B-8B9C-99B18967766A}" presName="thickLine" presStyleLbl="alignNode1" presStyleIdx="2" presStyleCnt="5"/>
      <dgm:spPr/>
    </dgm:pt>
    <dgm:pt modelId="{2FD38AF9-0045-4A42-9EE0-98F8E46D91FF}" type="pres">
      <dgm:prSet presAssocID="{742A44FF-39B3-466B-8B9C-99B18967766A}" presName="horz1" presStyleCnt="0"/>
      <dgm:spPr/>
    </dgm:pt>
    <dgm:pt modelId="{95AFF551-B2C5-6C4B-B1B1-491DE24D2CBB}" type="pres">
      <dgm:prSet presAssocID="{742A44FF-39B3-466B-8B9C-99B18967766A}" presName="tx1" presStyleLbl="revTx" presStyleIdx="2" presStyleCnt="5"/>
      <dgm:spPr/>
    </dgm:pt>
    <dgm:pt modelId="{8CD9D6FE-575D-7C49-88EF-ACE73188AA39}" type="pres">
      <dgm:prSet presAssocID="{742A44FF-39B3-466B-8B9C-99B18967766A}" presName="vert1" presStyleCnt="0"/>
      <dgm:spPr/>
    </dgm:pt>
    <dgm:pt modelId="{FDA0AC02-030B-4449-AD6F-BA2A2314C396}" type="pres">
      <dgm:prSet presAssocID="{BA35F275-BAD2-4C41-9E0C-1D1F89A6031A}" presName="thickLine" presStyleLbl="alignNode1" presStyleIdx="3" presStyleCnt="5"/>
      <dgm:spPr/>
    </dgm:pt>
    <dgm:pt modelId="{88496979-0527-B34E-97F5-A14F90120490}" type="pres">
      <dgm:prSet presAssocID="{BA35F275-BAD2-4C41-9E0C-1D1F89A6031A}" presName="horz1" presStyleCnt="0"/>
      <dgm:spPr/>
    </dgm:pt>
    <dgm:pt modelId="{7CBADFCD-0F6F-4646-8D0E-E418E84A4B4A}" type="pres">
      <dgm:prSet presAssocID="{BA35F275-BAD2-4C41-9E0C-1D1F89A6031A}" presName="tx1" presStyleLbl="revTx" presStyleIdx="3" presStyleCnt="5"/>
      <dgm:spPr/>
    </dgm:pt>
    <dgm:pt modelId="{148BFE83-2E5B-2A48-B698-DDBC7E9F3CDB}" type="pres">
      <dgm:prSet presAssocID="{BA35F275-BAD2-4C41-9E0C-1D1F89A6031A}" presName="vert1" presStyleCnt="0"/>
      <dgm:spPr/>
    </dgm:pt>
    <dgm:pt modelId="{D2996795-EA55-D849-B6DD-720279F6ACCC}" type="pres">
      <dgm:prSet presAssocID="{832985EC-EB4C-154D-B199-E3EA12FAF29D}" presName="thickLine" presStyleLbl="alignNode1" presStyleIdx="4" presStyleCnt="5"/>
      <dgm:spPr/>
    </dgm:pt>
    <dgm:pt modelId="{4EC5D440-C9FD-9D4E-8526-243122F408CA}" type="pres">
      <dgm:prSet presAssocID="{832985EC-EB4C-154D-B199-E3EA12FAF29D}" presName="horz1" presStyleCnt="0"/>
      <dgm:spPr/>
    </dgm:pt>
    <dgm:pt modelId="{A5EAEE73-97FA-A54F-999A-980ECEDD6098}" type="pres">
      <dgm:prSet presAssocID="{832985EC-EB4C-154D-B199-E3EA12FAF29D}" presName="tx1" presStyleLbl="revTx" presStyleIdx="4" presStyleCnt="5"/>
      <dgm:spPr/>
    </dgm:pt>
    <dgm:pt modelId="{30C05546-0A69-F040-92D6-ADD542C6E3E2}" type="pres">
      <dgm:prSet presAssocID="{832985EC-EB4C-154D-B199-E3EA12FAF29D}" presName="vert1" presStyleCnt="0"/>
      <dgm:spPr/>
    </dgm:pt>
  </dgm:ptLst>
  <dgm:cxnLst>
    <dgm:cxn modelId="{817F7317-A807-D740-A077-BB06D9FB3431}" srcId="{D1F5152B-0EB4-4E22-B058-23038566997A}" destId="{91E035AF-5A03-6345-86E1-A40FC8D77553}" srcOrd="1" destOrd="0" parTransId="{D513FCAB-176B-2D49-87C4-3A0E709169DD}" sibTransId="{00F5069B-9212-284F-B323-EA7169931C99}"/>
    <dgm:cxn modelId="{1F47651A-4F13-F543-8191-AA375664636C}" srcId="{D1F5152B-0EB4-4E22-B058-23038566997A}" destId="{BA35F275-BAD2-4C41-9E0C-1D1F89A6031A}" srcOrd="3" destOrd="0" parTransId="{9422E0F5-3F9B-854E-A2EC-B7396C494E16}" sibTransId="{F6C3A679-1496-3D4B-B266-20BA312853DE}"/>
    <dgm:cxn modelId="{C2368166-0923-F84A-8A41-F51BD0EB9763}" type="presOf" srcId="{742A44FF-39B3-466B-8B9C-99B18967766A}" destId="{95AFF551-B2C5-6C4B-B1B1-491DE24D2CBB}" srcOrd="0" destOrd="0" presId="urn:microsoft.com/office/officeart/2008/layout/LinedList"/>
    <dgm:cxn modelId="{9039AB84-D265-C444-8F56-5C4558DF0D7A}" type="presOf" srcId="{BA35F275-BAD2-4C41-9E0C-1D1F89A6031A}" destId="{7CBADFCD-0F6F-4646-8D0E-E418E84A4B4A}" srcOrd="0" destOrd="0" presId="urn:microsoft.com/office/officeart/2008/layout/LinedList"/>
    <dgm:cxn modelId="{7B8C4785-8C25-664B-8555-A6B7AC409746}" srcId="{D1F5152B-0EB4-4E22-B058-23038566997A}" destId="{832985EC-EB4C-154D-B199-E3EA12FAF29D}" srcOrd="4" destOrd="0" parTransId="{120763D6-99F3-884D-BAC2-16010E01ECAF}" sibTransId="{9C413471-C626-1B40-8AC4-A3B812C08374}"/>
    <dgm:cxn modelId="{C2E55886-F25F-404E-8E1F-0F4F1D10D0C2}" srcId="{D1F5152B-0EB4-4E22-B058-23038566997A}" destId="{742A44FF-39B3-466B-8B9C-99B18967766A}" srcOrd="2" destOrd="0" parTransId="{C84381D7-4247-44C2-A642-BF62B92214DC}" sibTransId="{396F910A-0B13-4F5B-B847-9E68389261CD}"/>
    <dgm:cxn modelId="{A28F80A7-BACA-3340-A7ED-F595329D7C01}" type="presOf" srcId="{91E035AF-5A03-6345-86E1-A40FC8D77553}" destId="{29DCE9C2-2368-394D-868B-3C7613203100}" srcOrd="0" destOrd="0" presId="urn:microsoft.com/office/officeart/2008/layout/LinedList"/>
    <dgm:cxn modelId="{3759DBBD-AEE4-744C-B817-F3EC2443BF28}" type="presOf" srcId="{D1F5152B-0EB4-4E22-B058-23038566997A}" destId="{5FE3516C-A21E-3946-BB91-871042AABF7E}" srcOrd="0" destOrd="0" presId="urn:microsoft.com/office/officeart/2008/layout/LinedList"/>
    <dgm:cxn modelId="{45273DF4-78AF-4276-A330-62F9D6B2C5F1}" srcId="{D1F5152B-0EB4-4E22-B058-23038566997A}" destId="{70213D68-15EF-412A-9086-10B8BA795B3E}" srcOrd="0" destOrd="0" parTransId="{190763CB-D6E4-446C-928D-A456D8A5A6E8}" sibTransId="{F10EE62F-DE34-477C-9C16-BEDE5D536C12}"/>
    <dgm:cxn modelId="{C4CAB5F6-D22B-E240-9247-5C1FA666C842}" type="presOf" srcId="{70213D68-15EF-412A-9086-10B8BA795B3E}" destId="{A9871123-ADD8-0B4C-810D-C9AD1933F5CE}" srcOrd="0" destOrd="0" presId="urn:microsoft.com/office/officeart/2008/layout/LinedList"/>
    <dgm:cxn modelId="{D0752FFC-52A9-984B-AA05-153F9FAF23FB}" type="presOf" srcId="{832985EC-EB4C-154D-B199-E3EA12FAF29D}" destId="{A5EAEE73-97FA-A54F-999A-980ECEDD6098}" srcOrd="0" destOrd="0" presId="urn:microsoft.com/office/officeart/2008/layout/LinedList"/>
    <dgm:cxn modelId="{62DDD022-768C-614A-B8AD-FC440BE384BA}" type="presParOf" srcId="{5FE3516C-A21E-3946-BB91-871042AABF7E}" destId="{91067140-11CA-E04A-803D-E3B9452AAC90}" srcOrd="0" destOrd="0" presId="urn:microsoft.com/office/officeart/2008/layout/LinedList"/>
    <dgm:cxn modelId="{375282A0-FC3E-8842-BA6A-C6942BC6AA8A}" type="presParOf" srcId="{5FE3516C-A21E-3946-BB91-871042AABF7E}" destId="{3E73FA82-FA2F-C04F-8A74-B5CF70E58E49}" srcOrd="1" destOrd="0" presId="urn:microsoft.com/office/officeart/2008/layout/LinedList"/>
    <dgm:cxn modelId="{B648C7FC-4D02-B34E-AD0D-770ADC16EA75}" type="presParOf" srcId="{3E73FA82-FA2F-C04F-8A74-B5CF70E58E49}" destId="{A9871123-ADD8-0B4C-810D-C9AD1933F5CE}" srcOrd="0" destOrd="0" presId="urn:microsoft.com/office/officeart/2008/layout/LinedList"/>
    <dgm:cxn modelId="{FE97EEBA-D211-4D47-B8C2-1FFC6E45D5B3}" type="presParOf" srcId="{3E73FA82-FA2F-C04F-8A74-B5CF70E58E49}" destId="{CB367B52-E63D-F64B-8B78-EF425209161E}" srcOrd="1" destOrd="0" presId="urn:microsoft.com/office/officeart/2008/layout/LinedList"/>
    <dgm:cxn modelId="{4361808C-2902-5A48-8535-095EFDF7B8BB}" type="presParOf" srcId="{5FE3516C-A21E-3946-BB91-871042AABF7E}" destId="{896BB3B3-E071-1847-B462-5E4FB5D1D906}" srcOrd="2" destOrd="0" presId="urn:microsoft.com/office/officeart/2008/layout/LinedList"/>
    <dgm:cxn modelId="{0328BBF9-6522-DB47-AE79-79057A8A8265}" type="presParOf" srcId="{5FE3516C-A21E-3946-BB91-871042AABF7E}" destId="{50F08C24-C551-B944-8D19-FD710903B04E}" srcOrd="3" destOrd="0" presId="urn:microsoft.com/office/officeart/2008/layout/LinedList"/>
    <dgm:cxn modelId="{968B6202-92D1-A043-BD00-EB15CAC7BF58}" type="presParOf" srcId="{50F08C24-C551-B944-8D19-FD710903B04E}" destId="{29DCE9C2-2368-394D-868B-3C7613203100}" srcOrd="0" destOrd="0" presId="urn:microsoft.com/office/officeart/2008/layout/LinedList"/>
    <dgm:cxn modelId="{A5F07D30-569E-0142-9758-AB545BDF557E}" type="presParOf" srcId="{50F08C24-C551-B944-8D19-FD710903B04E}" destId="{42C54696-8B59-9F42-8276-5DEAD7DF955C}" srcOrd="1" destOrd="0" presId="urn:microsoft.com/office/officeart/2008/layout/LinedList"/>
    <dgm:cxn modelId="{5CBA9DBD-62AF-B847-9F4A-01CE15BFEAB3}" type="presParOf" srcId="{5FE3516C-A21E-3946-BB91-871042AABF7E}" destId="{543A45DD-02F0-4A48-B31B-090DD2D9AC16}" srcOrd="4" destOrd="0" presId="urn:microsoft.com/office/officeart/2008/layout/LinedList"/>
    <dgm:cxn modelId="{E6828A27-E7D9-2C42-AB39-522AA7D7A8FB}" type="presParOf" srcId="{5FE3516C-A21E-3946-BB91-871042AABF7E}" destId="{2FD38AF9-0045-4A42-9EE0-98F8E46D91FF}" srcOrd="5" destOrd="0" presId="urn:microsoft.com/office/officeart/2008/layout/LinedList"/>
    <dgm:cxn modelId="{EDD72589-32F3-E144-8A36-C89FCA2745A3}" type="presParOf" srcId="{2FD38AF9-0045-4A42-9EE0-98F8E46D91FF}" destId="{95AFF551-B2C5-6C4B-B1B1-491DE24D2CBB}" srcOrd="0" destOrd="0" presId="urn:microsoft.com/office/officeart/2008/layout/LinedList"/>
    <dgm:cxn modelId="{ADCD8DED-F120-064A-8352-66277662E998}" type="presParOf" srcId="{2FD38AF9-0045-4A42-9EE0-98F8E46D91FF}" destId="{8CD9D6FE-575D-7C49-88EF-ACE73188AA39}" srcOrd="1" destOrd="0" presId="urn:microsoft.com/office/officeart/2008/layout/LinedList"/>
    <dgm:cxn modelId="{92CB4BA2-00BC-5849-B5F0-F06A55A835B1}" type="presParOf" srcId="{5FE3516C-A21E-3946-BB91-871042AABF7E}" destId="{FDA0AC02-030B-4449-AD6F-BA2A2314C396}" srcOrd="6" destOrd="0" presId="urn:microsoft.com/office/officeart/2008/layout/LinedList"/>
    <dgm:cxn modelId="{2F1800BE-5B13-E94F-803D-7B3275503546}" type="presParOf" srcId="{5FE3516C-A21E-3946-BB91-871042AABF7E}" destId="{88496979-0527-B34E-97F5-A14F90120490}" srcOrd="7" destOrd="0" presId="urn:microsoft.com/office/officeart/2008/layout/LinedList"/>
    <dgm:cxn modelId="{A95AAE7F-6AD2-C441-BDC3-E4BCDF629C7C}" type="presParOf" srcId="{88496979-0527-B34E-97F5-A14F90120490}" destId="{7CBADFCD-0F6F-4646-8D0E-E418E84A4B4A}" srcOrd="0" destOrd="0" presId="urn:microsoft.com/office/officeart/2008/layout/LinedList"/>
    <dgm:cxn modelId="{EB084133-ADEB-8A40-9A13-7BB156346FE3}" type="presParOf" srcId="{88496979-0527-B34E-97F5-A14F90120490}" destId="{148BFE83-2E5B-2A48-B698-DDBC7E9F3CDB}" srcOrd="1" destOrd="0" presId="urn:microsoft.com/office/officeart/2008/layout/LinedList"/>
    <dgm:cxn modelId="{E0505314-2787-EC4E-8D4A-2607C4E44027}" type="presParOf" srcId="{5FE3516C-A21E-3946-BB91-871042AABF7E}" destId="{D2996795-EA55-D849-B6DD-720279F6ACCC}" srcOrd="8" destOrd="0" presId="urn:microsoft.com/office/officeart/2008/layout/LinedList"/>
    <dgm:cxn modelId="{46DF9686-F54B-A444-9A09-A2119B4558DE}" type="presParOf" srcId="{5FE3516C-A21E-3946-BB91-871042AABF7E}" destId="{4EC5D440-C9FD-9D4E-8526-243122F408CA}" srcOrd="9" destOrd="0" presId="urn:microsoft.com/office/officeart/2008/layout/LinedList"/>
    <dgm:cxn modelId="{111FEB45-55EE-0847-97A3-D36FE6C7A752}" type="presParOf" srcId="{4EC5D440-C9FD-9D4E-8526-243122F408CA}" destId="{A5EAEE73-97FA-A54F-999A-980ECEDD6098}" srcOrd="0" destOrd="0" presId="urn:microsoft.com/office/officeart/2008/layout/LinedList"/>
    <dgm:cxn modelId="{11DD67AB-3C6F-D34A-9CB7-1FFFA0D50D9A}" type="presParOf" srcId="{4EC5D440-C9FD-9D4E-8526-243122F408CA}" destId="{30C05546-0A69-F040-92D6-ADD542C6E3E2}" srcOrd="1" destOrd="0" presId="urn:microsoft.com/office/officeart/2008/layout/LinedList"/>
  </dgm:cxnLst>
  <dgm:bg>
    <a:gradFill flip="none" rotWithShape="1">
      <a:gsLst>
        <a:gs pos="0">
          <a:schemeClr val="accent2">
            <a:lumMod val="5000"/>
            <a:lumOff val="95000"/>
          </a:schemeClr>
        </a:gs>
        <a:gs pos="74000">
          <a:schemeClr val="tx1">
            <a:lumMod val="20000"/>
            <a:lumOff val="80000"/>
          </a:schemeClr>
        </a:gs>
        <a:gs pos="83000">
          <a:schemeClr val="bg1">
            <a:lumMod val="75000"/>
          </a:schemeClr>
        </a:gs>
        <a:gs pos="100000">
          <a:schemeClr val="bg1">
            <a:lumMod val="65000"/>
          </a:schemeClr>
        </a:gs>
      </a:gsLst>
      <a:lin ang="10800000" scaled="1"/>
      <a:tileRect/>
    </a:gra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EDF551-9CEF-4D46-ACB2-E31B0B938FE2}">
      <dsp:nvSpPr>
        <dsp:cNvPr id="0" name=""/>
        <dsp:cNvSpPr/>
      </dsp:nvSpPr>
      <dsp:spPr>
        <a:xfrm>
          <a:off x="0" y="335975"/>
          <a:ext cx="4556152" cy="1822460"/>
        </a:xfrm>
        <a:prstGeom prst="chevron">
          <a:avLst/>
        </a:prstGeom>
        <a:solidFill>
          <a:schemeClr val="accent3">
            <a:shade val="80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2014" tIns="37338" rIns="37338" bIns="37338" numCol="1" spcCol="1270" anchor="ctr" anchorCtr="0">
          <a:noAutofit/>
        </a:bodyPr>
        <a:lstStyle/>
        <a:p>
          <a:pPr marL="0" lvl="0" indent="0" algn="ctr" defTabSz="1244600">
            <a:lnSpc>
              <a:spcPct val="90000"/>
            </a:lnSpc>
            <a:spcBef>
              <a:spcPct val="0"/>
            </a:spcBef>
            <a:spcAft>
              <a:spcPct val="35000"/>
            </a:spcAft>
            <a:buNone/>
          </a:pPr>
          <a:r>
            <a:rPr lang="en-US" sz="2800" kern="1200" dirty="0"/>
            <a:t>August 2024</a:t>
          </a:r>
        </a:p>
      </dsp:txBody>
      <dsp:txXfrm>
        <a:off x="911230" y="335975"/>
        <a:ext cx="2733692" cy="1822460"/>
      </dsp:txXfrm>
    </dsp:sp>
    <dsp:sp modelId="{56EF768C-A18B-A94C-A4AE-96BA5454C4E4}">
      <dsp:nvSpPr>
        <dsp:cNvPr id="0" name=""/>
        <dsp:cNvSpPr/>
      </dsp:nvSpPr>
      <dsp:spPr>
        <a:xfrm>
          <a:off x="4104276" y="318480"/>
          <a:ext cx="4556152" cy="1822460"/>
        </a:xfrm>
        <a:prstGeom prst="chevron">
          <a:avLst/>
        </a:prstGeom>
        <a:solidFill>
          <a:schemeClr val="accent3">
            <a:shade val="80000"/>
            <a:hueOff val="-253592"/>
            <a:satOff val="-31696"/>
            <a:lumOff val="18898"/>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2014" tIns="37338" rIns="37338" bIns="37338" numCol="1" spcCol="1270" anchor="ctr" anchorCtr="0">
          <a:noAutofit/>
        </a:bodyPr>
        <a:lstStyle/>
        <a:p>
          <a:pPr marL="0" lvl="0" indent="0" algn="ctr" defTabSz="1244600">
            <a:lnSpc>
              <a:spcPct val="90000"/>
            </a:lnSpc>
            <a:spcBef>
              <a:spcPct val="0"/>
            </a:spcBef>
            <a:spcAft>
              <a:spcPct val="35000"/>
            </a:spcAft>
            <a:buNone/>
          </a:pPr>
          <a:r>
            <a:rPr lang="en-US" sz="2800" kern="1200" dirty="0"/>
            <a:t>Sept. 2024 </a:t>
          </a:r>
        </a:p>
        <a:p>
          <a:pPr marL="0" lvl="0" indent="0" algn="ctr" defTabSz="1244600">
            <a:lnSpc>
              <a:spcPct val="90000"/>
            </a:lnSpc>
            <a:spcBef>
              <a:spcPct val="0"/>
            </a:spcBef>
            <a:spcAft>
              <a:spcPct val="35000"/>
            </a:spcAft>
            <a:buNone/>
          </a:pPr>
          <a:r>
            <a:rPr lang="en-US" sz="2800" kern="1200" dirty="0"/>
            <a:t>to </a:t>
          </a:r>
        </a:p>
        <a:p>
          <a:pPr marL="0" lvl="0" indent="0" algn="ctr" defTabSz="1244600">
            <a:lnSpc>
              <a:spcPct val="90000"/>
            </a:lnSpc>
            <a:spcBef>
              <a:spcPct val="0"/>
            </a:spcBef>
            <a:spcAft>
              <a:spcPct val="35000"/>
            </a:spcAft>
            <a:buNone/>
          </a:pPr>
          <a:r>
            <a:rPr lang="en-US" sz="2800" kern="1200" dirty="0"/>
            <a:t>May 2025</a:t>
          </a:r>
        </a:p>
      </dsp:txBody>
      <dsp:txXfrm>
        <a:off x="5015506" y="318480"/>
        <a:ext cx="2733692" cy="1822460"/>
      </dsp:txXfrm>
    </dsp:sp>
    <dsp:sp modelId="{C1C41669-86C9-9E45-9B1C-C5F9A7A8B34D}">
      <dsp:nvSpPr>
        <dsp:cNvPr id="0" name=""/>
        <dsp:cNvSpPr/>
      </dsp:nvSpPr>
      <dsp:spPr>
        <a:xfrm>
          <a:off x="8204813" y="318480"/>
          <a:ext cx="4556152" cy="1822460"/>
        </a:xfrm>
        <a:prstGeom prst="chevron">
          <a:avLst/>
        </a:prstGeom>
        <a:solidFill>
          <a:schemeClr val="accent3">
            <a:shade val="80000"/>
            <a:hueOff val="-507184"/>
            <a:satOff val="-63393"/>
            <a:lumOff val="37797"/>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2014" tIns="37338" rIns="37338" bIns="37338" numCol="1" spcCol="1270" anchor="ctr" anchorCtr="0">
          <a:noAutofit/>
        </a:bodyPr>
        <a:lstStyle/>
        <a:p>
          <a:pPr marL="0" lvl="0" indent="0" algn="ctr" defTabSz="1244600">
            <a:lnSpc>
              <a:spcPct val="90000"/>
            </a:lnSpc>
            <a:spcBef>
              <a:spcPct val="0"/>
            </a:spcBef>
            <a:spcAft>
              <a:spcPct val="35000"/>
            </a:spcAft>
            <a:buNone/>
          </a:pPr>
          <a:r>
            <a:rPr lang="en-US" sz="2800" kern="1200" dirty="0"/>
            <a:t>August 2025</a:t>
          </a:r>
        </a:p>
      </dsp:txBody>
      <dsp:txXfrm>
        <a:off x="9116043" y="318480"/>
        <a:ext cx="2733692" cy="18224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067140-11CA-E04A-803D-E3B9452AAC90}">
      <dsp:nvSpPr>
        <dsp:cNvPr id="0" name=""/>
        <dsp:cNvSpPr/>
      </dsp:nvSpPr>
      <dsp:spPr>
        <a:xfrm>
          <a:off x="0" y="446"/>
          <a:ext cx="48539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871123-ADD8-0B4C-810D-C9AD1933F5CE}">
      <dsp:nvSpPr>
        <dsp:cNvPr id="0" name=""/>
        <dsp:cNvSpPr/>
      </dsp:nvSpPr>
      <dsp:spPr>
        <a:xfrm>
          <a:off x="0" y="446"/>
          <a:ext cx="4853940" cy="731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Transformative cold-neutron brightness &amp; bandwidth</a:t>
          </a:r>
        </a:p>
      </dsp:txBody>
      <dsp:txXfrm>
        <a:off x="0" y="446"/>
        <a:ext cx="4853940" cy="731559"/>
      </dsp:txXfrm>
    </dsp:sp>
    <dsp:sp modelId="{896BB3B3-E071-1847-B462-5E4FB5D1D906}">
      <dsp:nvSpPr>
        <dsp:cNvPr id="0" name=""/>
        <dsp:cNvSpPr/>
      </dsp:nvSpPr>
      <dsp:spPr>
        <a:xfrm>
          <a:off x="0" y="732006"/>
          <a:ext cx="48539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DCE9C2-2368-394D-868B-3C7613203100}">
      <dsp:nvSpPr>
        <dsp:cNvPr id="0" name=""/>
        <dsp:cNvSpPr/>
      </dsp:nvSpPr>
      <dsp:spPr>
        <a:xfrm>
          <a:off x="0" y="732006"/>
          <a:ext cx="4853940" cy="731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Unique instrument capabilities </a:t>
          </a:r>
        </a:p>
      </dsp:txBody>
      <dsp:txXfrm>
        <a:off x="0" y="732006"/>
        <a:ext cx="4853940" cy="731559"/>
      </dsp:txXfrm>
    </dsp:sp>
    <dsp:sp modelId="{543A45DD-02F0-4A48-B31B-090DD2D9AC16}">
      <dsp:nvSpPr>
        <dsp:cNvPr id="0" name=""/>
        <dsp:cNvSpPr/>
      </dsp:nvSpPr>
      <dsp:spPr>
        <a:xfrm>
          <a:off x="0" y="1463565"/>
          <a:ext cx="48539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FF551-B2C5-6C4B-B1B1-491DE24D2CBB}">
      <dsp:nvSpPr>
        <dsp:cNvPr id="0" name=""/>
        <dsp:cNvSpPr/>
      </dsp:nvSpPr>
      <dsp:spPr>
        <a:xfrm>
          <a:off x="0" y="1463565"/>
          <a:ext cx="4853940" cy="731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Sub Second Kinetic investigations</a:t>
          </a:r>
        </a:p>
      </dsp:txBody>
      <dsp:txXfrm>
        <a:off x="0" y="1463565"/>
        <a:ext cx="4853940" cy="731559"/>
      </dsp:txXfrm>
    </dsp:sp>
    <dsp:sp modelId="{FDA0AC02-030B-4449-AD6F-BA2A2314C396}">
      <dsp:nvSpPr>
        <dsp:cNvPr id="0" name=""/>
        <dsp:cNvSpPr/>
      </dsp:nvSpPr>
      <dsp:spPr>
        <a:xfrm>
          <a:off x="0" y="2195125"/>
          <a:ext cx="48539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BADFCD-0F6F-4646-8D0E-E418E84A4B4A}">
      <dsp:nvSpPr>
        <dsp:cNvPr id="0" name=""/>
        <dsp:cNvSpPr/>
      </dsp:nvSpPr>
      <dsp:spPr>
        <a:xfrm>
          <a:off x="0" y="2195125"/>
          <a:ext cx="4853940" cy="731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Neutron scattering from Micrograms and Nanometers</a:t>
          </a:r>
        </a:p>
      </dsp:txBody>
      <dsp:txXfrm>
        <a:off x="0" y="2195125"/>
        <a:ext cx="4853940" cy="731559"/>
      </dsp:txXfrm>
    </dsp:sp>
    <dsp:sp modelId="{D2996795-EA55-D849-B6DD-720279F6ACCC}">
      <dsp:nvSpPr>
        <dsp:cNvPr id="0" name=""/>
        <dsp:cNvSpPr/>
      </dsp:nvSpPr>
      <dsp:spPr>
        <a:xfrm>
          <a:off x="0" y="2926684"/>
          <a:ext cx="48539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EAEE73-97FA-A54F-999A-980ECEDD6098}">
      <dsp:nvSpPr>
        <dsp:cNvPr id="0" name=""/>
        <dsp:cNvSpPr/>
      </dsp:nvSpPr>
      <dsp:spPr>
        <a:xfrm>
          <a:off x="0" y="2926684"/>
          <a:ext cx="4853940" cy="731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Increased throughput &amp; accelerated discovery </a:t>
          </a:r>
        </a:p>
      </dsp:txBody>
      <dsp:txXfrm>
        <a:off x="0" y="2926684"/>
        <a:ext cx="4853940" cy="731559"/>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12F454D-A2FB-E28F-62C2-050A837E17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latin typeface="Aptos" panose="020B0004020202020204" pitchFamily="34" charset="0"/>
            </a:endParaRPr>
          </a:p>
        </p:txBody>
      </p:sp>
      <p:sp>
        <p:nvSpPr>
          <p:cNvPr id="3" name="Date Placeholder 2">
            <a:extLst>
              <a:ext uri="{FF2B5EF4-FFF2-40B4-BE49-F238E27FC236}">
                <a16:creationId xmlns:a16="http://schemas.microsoft.com/office/drawing/2014/main" id="{BA896BDF-7ADA-716C-F5CA-D157A094BBB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A614C3F-0AF5-DA4C-84F9-3990FF0B58A5}" type="datetimeFigureOut">
              <a:rPr lang="en-US" smtClean="0">
                <a:latin typeface="Aptos" panose="020B0004020202020204" pitchFamily="34" charset="0"/>
              </a:rPr>
              <a:t>4/13/26</a:t>
            </a:fld>
            <a:endParaRPr lang="en-US" dirty="0">
              <a:latin typeface="Aptos" panose="020B0004020202020204" pitchFamily="34" charset="0"/>
            </a:endParaRPr>
          </a:p>
        </p:txBody>
      </p:sp>
      <p:sp>
        <p:nvSpPr>
          <p:cNvPr id="4" name="Footer Placeholder 3">
            <a:extLst>
              <a:ext uri="{FF2B5EF4-FFF2-40B4-BE49-F238E27FC236}">
                <a16:creationId xmlns:a16="http://schemas.microsoft.com/office/drawing/2014/main" id="{72677AF2-C6EF-69B3-EBC0-F3BECE6632A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latin typeface="Aptos" panose="020B0004020202020204" pitchFamily="34" charset="0"/>
            </a:endParaRPr>
          </a:p>
        </p:txBody>
      </p:sp>
      <p:sp>
        <p:nvSpPr>
          <p:cNvPr id="5" name="Slide Number Placeholder 4">
            <a:extLst>
              <a:ext uri="{FF2B5EF4-FFF2-40B4-BE49-F238E27FC236}">
                <a16:creationId xmlns:a16="http://schemas.microsoft.com/office/drawing/2014/main" id="{E24AEBCA-6ABE-1DFD-7AA8-A3B2F1B635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7AB913-EDAA-C746-870D-9B7877FA5A85}" type="slidenum">
              <a:rPr lang="en-US" smtClean="0">
                <a:latin typeface="Aptos" panose="020B0004020202020204" pitchFamily="34" charset="0"/>
              </a:rPr>
              <a:t>‹#›</a:t>
            </a:fld>
            <a:endParaRPr lang="en-US" dirty="0">
              <a:latin typeface="Aptos" panose="020B0004020202020204" pitchFamily="34" charset="0"/>
            </a:endParaRPr>
          </a:p>
        </p:txBody>
      </p:sp>
    </p:spTree>
    <p:extLst>
      <p:ext uri="{BB962C8B-B14F-4D97-AF65-F5344CB8AC3E}">
        <p14:creationId xmlns:p14="http://schemas.microsoft.com/office/powerpoint/2010/main" val="10056905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ptos" panose="020B00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ptos" panose="020B0004020202020204" pitchFamily="34" charset="0"/>
              </a:defRPr>
            </a:lvl1pPr>
          </a:lstStyle>
          <a:p>
            <a:fld id="{9F2D4C33-E834-184F-A85B-4B1A7D742F82}" type="datetimeFigureOut">
              <a:rPr lang="en-US" smtClean="0"/>
              <a:pPr/>
              <a:t>4/13/26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ptos" panose="020B00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ptos" panose="020B0004020202020204" pitchFamily="34" charset="0"/>
              </a:defRPr>
            </a:lvl1pPr>
          </a:lstStyle>
          <a:p>
            <a:fld id="{CEEA2CD3-FB95-D94F-9F04-F9F995EAB822}" type="slidenum">
              <a:rPr lang="en-US" smtClean="0"/>
              <a:pPr/>
              <a:t>‹#›</a:t>
            </a:fld>
            <a:endParaRPr lang="en-US" dirty="0"/>
          </a:p>
        </p:txBody>
      </p:sp>
    </p:spTree>
    <p:extLst>
      <p:ext uri="{BB962C8B-B14F-4D97-AF65-F5344CB8AC3E}">
        <p14:creationId xmlns:p14="http://schemas.microsoft.com/office/powerpoint/2010/main" val="1818331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ptos" panose="020B0004020202020204" pitchFamily="34" charset="0"/>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EA2CD3-FB95-D94F-9F04-F9F995EAB822}" type="slidenum">
              <a:rPr lang="en-US" smtClean="0"/>
              <a:pPr/>
              <a:t>1</a:t>
            </a:fld>
            <a:endParaRPr lang="en-US" dirty="0"/>
          </a:p>
        </p:txBody>
      </p:sp>
    </p:spTree>
    <p:extLst>
      <p:ext uri="{BB962C8B-B14F-4D97-AF65-F5344CB8AC3E}">
        <p14:creationId xmlns:p14="http://schemas.microsoft.com/office/powerpoint/2010/main" val="3824555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BFF095A-F86B-4B29-8A9F-DF3D3D1F3E2A}"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30503483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BFF095A-F86B-4B29-8A9F-DF3D3D1F3E2A}"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2336859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BFF095A-F86B-4B29-8A9F-DF3D3D1F3E2A}"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34456072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Add LDRD NEAT and Marks Neutron Data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EA2CD3-FB95-D94F-9F04-F9F995EAB82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7267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EA2CD3-FB95-D94F-9F04-F9F995EAB82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315472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90% agreed upon hours.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EA2CD3-FB95-D94F-9F04-F9F995EAB82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30950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NTD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EA2CD3-FB95-D94F-9F04-F9F995EAB82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85153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SNS at 1.8MW is an incredible tool that is enabling neutron science that is not possible at any other neutron facility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EA2CD3-FB95-D94F-9F04-F9F995EAB822}"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506052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NTD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EA2CD3-FB95-D94F-9F04-F9F995EAB82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12726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5A3EDD-21E0-F74B-F065-5EBC93D8DA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2484D9-815F-F97C-D81A-D0FA1829F4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5EE365-2591-5ADE-D1F1-78C4A4621022}"/>
              </a:ext>
            </a:extLst>
          </p:cNvPr>
          <p:cNvSpPr>
            <a:spLocks noGrp="1"/>
          </p:cNvSpPr>
          <p:nvPr>
            <p:ph type="body" idx="1"/>
          </p:nvPr>
        </p:nvSpPr>
        <p:spPr/>
        <p:txBody>
          <a:bodyPr/>
          <a:lstStyle/>
          <a:p>
            <a:r>
              <a:rPr lang="en-US" dirty="0">
                <a:solidFill>
                  <a:srgbClr val="242424"/>
                </a:solidFill>
                <a:highlight>
                  <a:srgbClr val="FFFFFF"/>
                </a:highlight>
              </a:rPr>
              <a:t>I would emphasize that the success was down to teamwork and cross-disciplinary choreography  (this could be speaker notes for Jon).  Whilst there was a core team of some 50 staff primarily from NTD and RAD the “pizza party” invitation list extends to nearly 100 individuals across 8 divisions.</a:t>
            </a:r>
            <a:endParaRPr lang="en-US" dirty="0"/>
          </a:p>
          <a:p>
            <a:br>
              <a:rPr lang="en-US" dirty="0"/>
            </a:br>
            <a:endParaRPr lang="en-US" dirty="0"/>
          </a:p>
        </p:txBody>
      </p:sp>
      <p:sp>
        <p:nvSpPr>
          <p:cNvPr id="4" name="Slide Number Placeholder 3">
            <a:extLst>
              <a:ext uri="{FF2B5EF4-FFF2-40B4-BE49-F238E27FC236}">
                <a16:creationId xmlns:a16="http://schemas.microsoft.com/office/drawing/2014/main" id="{E360B71A-4EF4-64FD-7DAC-0E159E41B18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A0C1A9-C12E-4B4C-A644-F00707ABD76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944051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FF095A-F86B-4B29-8A9F-DF3D3D1F3E2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90012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BFF095A-F86B-4B29-8A9F-DF3D3D1F3E2A}"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19778703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BFF095A-F86B-4B29-8A9F-DF3D3D1F3E2A}"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19778703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BFF095A-F86B-4B29-8A9F-DF3D3D1F3E2A}"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sz="1200" b="0" i="0" u="none" strike="noStrike" kern="1200" cap="none" spc="0" normalizeH="0" baseline="0" noProof="0" dirty="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38173449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4708" indent="-174708">
              <a:buFont typeface="Arial" panose="020B0604020202020204" pitchFamily="34" charset="0"/>
              <a:buChar char="•"/>
            </a:pPr>
            <a:r>
              <a:rPr lang="en-US" dirty="0"/>
              <a:t>The spallation source is a rotating tungsten disc with high brightness supercritical moderators above and below the Target</a:t>
            </a:r>
          </a:p>
          <a:p>
            <a:pPr marL="174708" indent="-174708" defTabSz="931774">
              <a:lnSpc>
                <a:spcPct val="90000"/>
              </a:lnSpc>
              <a:spcBef>
                <a:spcPts val="306"/>
              </a:spcBef>
              <a:buFont typeface="Arial" panose="020B0604020202020204" pitchFamily="34" charset="0"/>
              <a:buChar char="•"/>
              <a:defRPr/>
            </a:pPr>
            <a:r>
              <a:rPr lang="en-US" dirty="0"/>
              <a:t>There will be 22 beam lines available at the facility, with five beam lines built within the project</a:t>
            </a:r>
          </a:p>
          <a:p>
            <a:pPr marL="174708" indent="-174708" defTabSz="931774">
              <a:lnSpc>
                <a:spcPct val="90000"/>
              </a:lnSpc>
              <a:spcBef>
                <a:spcPts val="306"/>
              </a:spcBef>
              <a:buFont typeface="Arial" panose="020B0604020202020204" pitchFamily="34" charset="0"/>
              <a:buChar char="•"/>
              <a:defRPr/>
            </a:pPr>
            <a:r>
              <a:rPr lang="en-US" dirty="0"/>
              <a:t>Conventional Facilities provides 9 new buildings on the SNS site with 350,000 gross square feet, including three Instrument Halls meant to house the end stations for three different length categories for beam lines – 40 m, 50 m, and 90 m </a:t>
            </a:r>
          </a:p>
          <a:p>
            <a:pPr marL="174708" indent="-174708" defTabSz="931774">
              <a:lnSpc>
                <a:spcPct val="90000"/>
              </a:lnSpc>
              <a:spcBef>
                <a:spcPts val="306"/>
              </a:spcBef>
              <a:buFont typeface="Arial" panose="020B0604020202020204" pitchFamily="34" charset="0"/>
              <a:buChar char="•"/>
              <a:defRPr/>
            </a:pPr>
            <a:r>
              <a:rPr lang="en-US" dirty="0"/>
              <a:t>Integrated Controls provides the control system and computing infrastructure for the entire STS and performs the Data Acquisition for the neutron scattering instruments</a:t>
            </a:r>
          </a:p>
        </p:txBody>
      </p:sp>
      <p:sp>
        <p:nvSpPr>
          <p:cNvPr id="4" name="Slide Number Placeholder 3"/>
          <p:cNvSpPr>
            <a:spLocks noGrp="1"/>
          </p:cNvSpPr>
          <p:nvPr>
            <p:ph type="sldNum" sz="quarter" idx="5"/>
          </p:nvPr>
        </p:nvSpPr>
        <p:spPr/>
        <p:txBody>
          <a:bodyPr/>
          <a:lstStyle/>
          <a:p>
            <a:fld id="{DBFF095A-F86B-4B29-8A9F-DF3D3D1F3E2A}" type="slidenum">
              <a:rPr lang="en-US" smtClean="0"/>
              <a:pPr/>
              <a:t>23</a:t>
            </a:fld>
            <a:endParaRPr lang="en-US"/>
          </a:p>
        </p:txBody>
      </p:sp>
    </p:spTree>
    <p:extLst>
      <p:ext uri="{BB962C8B-B14F-4D97-AF65-F5344CB8AC3E}">
        <p14:creationId xmlns:p14="http://schemas.microsoft.com/office/powerpoint/2010/main" val="29826676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EA2CD3-FB95-D94F-9F04-F9F995EAB822}" type="slidenum">
              <a:rPr lang="en-US" smtClean="0"/>
              <a:pPr/>
              <a:t>25</a:t>
            </a:fld>
            <a:endParaRPr lang="en-US" dirty="0"/>
          </a:p>
        </p:txBody>
      </p:sp>
    </p:spTree>
    <p:extLst>
      <p:ext uri="{BB962C8B-B14F-4D97-AF65-F5344CB8AC3E}">
        <p14:creationId xmlns:p14="http://schemas.microsoft.com/office/powerpoint/2010/main" val="27291444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028E72-8024-22D0-8BF8-896935C5B2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E7C6D5-83FA-326E-A67E-D5BEE1D354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D3AB5E-E80A-42E2-9A04-15AD3CB43B41}"/>
              </a:ext>
            </a:extLst>
          </p:cNvPr>
          <p:cNvSpPr>
            <a:spLocks noGrp="1"/>
          </p:cNvSpPr>
          <p:nvPr>
            <p:ph type="body" idx="1"/>
          </p:nvPr>
        </p:nvSpPr>
        <p:spPr/>
        <p:txBody>
          <a:bodyPr/>
          <a:lstStyle/>
          <a:p>
            <a:r>
              <a:rPr lang="en-US" dirty="0">
                <a:solidFill>
                  <a:srgbClr val="242424"/>
                </a:solidFill>
                <a:highlight>
                  <a:srgbClr val="FFFFFF"/>
                </a:highlight>
              </a:rPr>
              <a:t>I would emphasize that the success was down to teamwork and cross-disciplinary choreography  (this could be speaker notes for Jon).  Whilst there was a core team of some 50 staff primarily from NTD and RAD the “pizza party” invitation list extends to nearly 100 individuals across 8 divisions.</a:t>
            </a:r>
            <a:endParaRPr lang="en-US" dirty="0"/>
          </a:p>
          <a:p>
            <a:br>
              <a:rPr lang="en-US" dirty="0"/>
            </a:br>
            <a:endParaRPr lang="en-US" dirty="0"/>
          </a:p>
        </p:txBody>
      </p:sp>
      <p:sp>
        <p:nvSpPr>
          <p:cNvPr id="4" name="Slide Number Placeholder 3">
            <a:extLst>
              <a:ext uri="{FF2B5EF4-FFF2-40B4-BE49-F238E27FC236}">
                <a16:creationId xmlns:a16="http://schemas.microsoft.com/office/drawing/2014/main" id="{58EB1124-F540-B73F-3549-9104807F188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A0C1A9-C12E-4B4C-A644-F00707ABD763}"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931813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EEA2CD3-FB95-D94F-9F04-F9F995EAB822}" type="slidenum">
              <a:rPr lang="en-US" smtClean="0"/>
              <a:pPr/>
              <a:t>27</a:t>
            </a:fld>
            <a:endParaRPr lang="en-US" dirty="0"/>
          </a:p>
        </p:txBody>
      </p:sp>
    </p:spTree>
    <p:extLst>
      <p:ext uri="{BB962C8B-B14F-4D97-AF65-F5344CB8AC3E}">
        <p14:creationId xmlns:p14="http://schemas.microsoft.com/office/powerpoint/2010/main" val="15500294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2.jpe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sv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4.jpeg"/><Relationship Id="rId1" Type="http://schemas.openxmlformats.org/officeDocument/2006/relationships/slideMaster" Target="../slideMasters/slideMaster2.xml"/><Relationship Id="rId4" Type="http://schemas.openxmlformats.org/officeDocument/2006/relationships/image" Target="../media/image6.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Master" Target="../slideMasters/slideMaster2.xml"/><Relationship Id="rId4" Type="http://schemas.openxmlformats.org/officeDocument/2006/relationships/image" Target="../media/image6.png"/></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8.png"/><Relationship Id="rId1" Type="http://schemas.openxmlformats.org/officeDocument/2006/relationships/slideMaster" Target="../slideMasters/slideMaster2.xml"/><Relationship Id="rId4" Type="http://schemas.openxmlformats.org/officeDocument/2006/relationships/image" Target="../media/image6.png"/></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8.png"/><Relationship Id="rId1" Type="http://schemas.openxmlformats.org/officeDocument/2006/relationships/slideMaster" Target="../slideMasters/slideMaster2.xml"/><Relationship Id="rId4" Type="http://schemas.openxmlformats.org/officeDocument/2006/relationships/image" Target="../media/image6.png"/></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Master" Target="../slideMasters/slideMaster3.xml"/><Relationship Id="rId4" Type="http://schemas.openxmlformats.org/officeDocument/2006/relationships/image" Target="../media/image15.png"/></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 Id="rId4" Type="http://schemas.openxmlformats.org/officeDocument/2006/relationships/image" Target="../media/image15.png"/></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Master" Target="../slideMasters/slideMaster3.xml"/><Relationship Id="rId4" Type="http://schemas.openxmlformats.org/officeDocument/2006/relationships/image" Target="../media/image16.png"/></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3.xml"/><Relationship Id="rId4" Type="http://schemas.openxmlformats.org/officeDocument/2006/relationships/image" Target="../media/image16.png"/></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png"/><Relationship Id="rId1" Type="http://schemas.openxmlformats.org/officeDocument/2006/relationships/slideMaster" Target="../slideMasters/slideMaster3.xml"/><Relationship Id="rId4" Type="http://schemas.openxmlformats.org/officeDocument/2006/relationships/image" Target="../media/image16.png"/></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png"/><Relationship Id="rId1" Type="http://schemas.openxmlformats.org/officeDocument/2006/relationships/slideMaster" Target="../slideMasters/slideMaster3.xml"/><Relationship Id="rId4" Type="http://schemas.openxmlformats.org/officeDocument/2006/relationships/image" Target="../media/image19.png"/></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0.png"/><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Master" Target="../slideMasters/slideMaster3.xml"/><Relationship Id="rId5" Type="http://schemas.openxmlformats.org/officeDocument/2006/relationships/image" Target="../media/image24.png"/><Relationship Id="rId4" Type="http://schemas.openxmlformats.org/officeDocument/2006/relationships/image" Target="../media/image23.emf"/></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Master" Target="../slideMasters/slideMaster4.xml"/><Relationship Id="rId4" Type="http://schemas.openxmlformats.org/officeDocument/2006/relationships/image" Target="../media/image28.png"/></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9.jpeg"/><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4.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4.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4.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4.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4.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4.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4.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4.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4.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4.jpeg"/><Relationship Id="rId1" Type="http://schemas.openxmlformats.org/officeDocument/2006/relationships/slideMaster" Target="../slideMasters/slideMaster4.xml"/><Relationship Id="rId4" Type="http://schemas.openxmlformats.org/officeDocument/2006/relationships/image" Target="../media/image6.png"/></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Master" Target="../slideMasters/slideMaster4.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Standard">
    <p:spTree>
      <p:nvGrpSpPr>
        <p:cNvPr id="1" name=""/>
        <p:cNvGrpSpPr/>
        <p:nvPr/>
      </p:nvGrpSpPr>
      <p:grpSpPr>
        <a:xfrm>
          <a:off x="0" y="0"/>
          <a:ext cx="0" cy="0"/>
          <a:chOff x="0" y="0"/>
          <a:chExt cx="0" cy="0"/>
        </a:xfrm>
      </p:grpSpPr>
      <p:pic>
        <p:nvPicPr>
          <p:cNvPr id="2" name="Picture 1" descr="2025-P07743 - Edited by Laddy Fields&#10;&#10;Drone Mission - Aerial view of ORNL's east Campus Quad facing southwest.&#10;&#10;This image has been reviewed by an ORNL Releasing Official and is approved for public release, May 19, 2025.">
            <a:extLst>
              <a:ext uri="{FF2B5EF4-FFF2-40B4-BE49-F238E27FC236}">
                <a16:creationId xmlns:a16="http://schemas.microsoft.com/office/drawing/2014/main" id="{01F17512-BEEB-E940-3B9F-9FDBDB21217F}"/>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CA49EAE8-262C-D20D-80FF-4279961B7DBA}"/>
              </a:ext>
            </a:extLst>
          </p:cNvPr>
          <p:cNvSpPr/>
          <p:nvPr userDrawn="1"/>
        </p:nvSpPr>
        <p:spPr>
          <a:xfrm>
            <a:off x="896615" y="843778"/>
            <a:ext cx="5199385" cy="5199385"/>
          </a:xfrm>
          <a:prstGeom prst="rect">
            <a:avLst/>
          </a:prstGeom>
          <a:solidFill>
            <a:schemeClr val="bg1">
              <a:alpha val="8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ptos Light" panose="020B0004020202020204" pitchFamily="34" charset="0"/>
              <a:ea typeface="Aptos" panose="02000000000000000000" pitchFamily="2" charset="0"/>
            </a:endParaRPr>
          </a:p>
        </p:txBody>
      </p:sp>
      <p:sp>
        <p:nvSpPr>
          <p:cNvPr id="1989" name="Title 1">
            <a:extLst>
              <a:ext uri="{FF2B5EF4-FFF2-40B4-BE49-F238E27FC236}">
                <a16:creationId xmlns:a16="http://schemas.microsoft.com/office/drawing/2014/main" id="{4E63AC8A-1BE4-CC0D-A87D-57B11478230B}"/>
              </a:ext>
            </a:extLst>
          </p:cNvPr>
          <p:cNvSpPr>
            <a:spLocks noGrp="1"/>
          </p:cNvSpPr>
          <p:nvPr>
            <p:ph type="ctrTitle" hasCustomPrompt="1"/>
          </p:nvPr>
        </p:nvSpPr>
        <p:spPr>
          <a:xfrm>
            <a:off x="1215450" y="2254309"/>
            <a:ext cx="4517136" cy="997196"/>
          </a:xfrm>
        </p:spPr>
        <p:txBody>
          <a:bodyPr wrap="square" anchor="t" anchorCtr="0">
            <a:noAutofit/>
          </a:bodyPr>
          <a:lstStyle>
            <a:lvl1pPr algn="l">
              <a:spcBef>
                <a:spcPts val="1200"/>
              </a:spcBef>
              <a:spcAft>
                <a:spcPts val="60"/>
              </a:spcAft>
              <a:defRPr sz="3600" b="1">
                <a:solidFill>
                  <a:schemeClr val="tx1"/>
                </a:solidFill>
                <a:latin typeface="+mj-lt"/>
              </a:defRPr>
            </a:lvl1pPr>
          </a:lstStyle>
          <a:p>
            <a:r>
              <a:rPr lang="en-US" dirty="0"/>
              <a:t>Presentation Title (Text size no larger than 36pt)</a:t>
            </a:r>
          </a:p>
        </p:txBody>
      </p:sp>
      <p:sp>
        <p:nvSpPr>
          <p:cNvPr id="1990" name="Subtitle 2">
            <a:extLst>
              <a:ext uri="{FF2B5EF4-FFF2-40B4-BE49-F238E27FC236}">
                <a16:creationId xmlns:a16="http://schemas.microsoft.com/office/drawing/2014/main" id="{2FDEC7A3-8D58-3E27-DFCC-68F1F758C82C}"/>
              </a:ext>
            </a:extLst>
          </p:cNvPr>
          <p:cNvSpPr>
            <a:spLocks noGrp="1"/>
          </p:cNvSpPr>
          <p:nvPr>
            <p:ph type="subTitle" idx="1" hasCustomPrompt="1"/>
          </p:nvPr>
        </p:nvSpPr>
        <p:spPr>
          <a:xfrm>
            <a:off x="1215450" y="4031052"/>
            <a:ext cx="4517136" cy="193899"/>
          </a:xfrm>
        </p:spPr>
        <p:txBody>
          <a:bodyPr wrap="square" anchor="t" anchorCtr="0">
            <a:noAutofit/>
          </a:bodyPr>
          <a:lstStyle>
            <a:lvl1pPr marL="0" indent="0" algn="l">
              <a:spcBef>
                <a:spcPts val="1200"/>
              </a:spcBef>
              <a:spcAft>
                <a:spcPts val="60"/>
              </a:spcAft>
              <a:buNone/>
              <a:defRPr sz="1400" b="1" spc="150" baseline="0">
                <a:solidFill>
                  <a:schemeClr val="tx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991" name="Text Placeholder 1961">
            <a:extLst>
              <a:ext uri="{FF2B5EF4-FFF2-40B4-BE49-F238E27FC236}">
                <a16:creationId xmlns:a16="http://schemas.microsoft.com/office/drawing/2014/main" id="{F290C317-5693-2190-DC6C-B1FBB50E65B2}"/>
              </a:ext>
            </a:extLst>
          </p:cNvPr>
          <p:cNvSpPr>
            <a:spLocks noGrp="1"/>
          </p:cNvSpPr>
          <p:nvPr>
            <p:ph type="body" sz="quarter" idx="14" hasCustomPrompt="1"/>
          </p:nvPr>
        </p:nvSpPr>
        <p:spPr>
          <a:xfrm>
            <a:off x="1215450" y="1934670"/>
            <a:ext cx="4517136" cy="193899"/>
          </a:xfrm>
        </p:spPr>
        <p:txBody>
          <a:bodyPr wrap="square" anchor="t" anchorCtr="0">
            <a:noAutofit/>
          </a:bodyPr>
          <a:lstStyle>
            <a:lvl1pPr marL="0" indent="0" algn="l">
              <a:spcBef>
                <a:spcPts val="1200"/>
              </a:spcBef>
              <a:spcAft>
                <a:spcPts val="60"/>
              </a:spcAft>
              <a:buNone/>
              <a:defRPr sz="1400" b="0" i="0" spc="150" baseline="0">
                <a:solidFill>
                  <a:schemeClr val="tx1"/>
                </a:solidFill>
                <a:latin typeface="+mn-lt"/>
                <a:ea typeface="Aptos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sp>
        <p:nvSpPr>
          <p:cNvPr id="1992" name="Text Placeholder 1963">
            <a:extLst>
              <a:ext uri="{FF2B5EF4-FFF2-40B4-BE49-F238E27FC236}">
                <a16:creationId xmlns:a16="http://schemas.microsoft.com/office/drawing/2014/main" id="{69307D98-0D2A-6367-B886-8BC3DE78A926}"/>
              </a:ext>
            </a:extLst>
          </p:cNvPr>
          <p:cNvSpPr>
            <a:spLocks noGrp="1"/>
          </p:cNvSpPr>
          <p:nvPr>
            <p:ph type="body" sz="quarter" idx="15" hasCustomPrompt="1"/>
          </p:nvPr>
        </p:nvSpPr>
        <p:spPr>
          <a:xfrm>
            <a:off x="1215450" y="4383195"/>
            <a:ext cx="4517136" cy="332399"/>
          </a:xfrm>
        </p:spPr>
        <p:txBody>
          <a:bodyPr wrap="square" anchor="t" anchorCtr="0">
            <a:noAutofit/>
          </a:bodyPr>
          <a:lstStyle>
            <a:lvl1pPr marL="0" indent="0" algn="l">
              <a:spcBef>
                <a:spcPts val="1200"/>
              </a:spcBef>
              <a:spcAft>
                <a:spcPts val="60"/>
              </a:spcAft>
              <a:buNone/>
              <a:defRPr sz="2400" b="0" i="0">
                <a:solidFill>
                  <a:schemeClr val="tx1"/>
                </a:solidFill>
                <a:latin typeface="+mn-lt"/>
                <a:ea typeface="Aptos Light" panose="020B0004020202020204" pitchFamily="34"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1993" name="Rectangle 1992">
            <a:extLst>
              <a:ext uri="{FF2B5EF4-FFF2-40B4-BE49-F238E27FC236}">
                <a16:creationId xmlns:a16="http://schemas.microsoft.com/office/drawing/2014/main" id="{75F67FD0-9510-D988-3837-38FD99E6DD28}"/>
              </a:ext>
            </a:extLst>
          </p:cNvPr>
          <p:cNvSpPr/>
          <p:nvPr userDrawn="1"/>
        </p:nvSpPr>
        <p:spPr>
          <a:xfrm>
            <a:off x="1215450" y="3780792"/>
            <a:ext cx="854364" cy="7191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274748"/>
              </a:solidFill>
              <a:latin typeface="Aptos Light" panose="020B0004020202020204" pitchFamily="34" charset="0"/>
            </a:endParaRPr>
          </a:p>
        </p:txBody>
      </p:sp>
      <p:sp>
        <p:nvSpPr>
          <p:cNvPr id="1994" name="Text Placeholder 47">
            <a:extLst>
              <a:ext uri="{FF2B5EF4-FFF2-40B4-BE49-F238E27FC236}">
                <a16:creationId xmlns:a16="http://schemas.microsoft.com/office/drawing/2014/main" id="{CE691B96-E32E-F7AA-D0A1-ACAFF2C96FA9}"/>
              </a:ext>
            </a:extLst>
          </p:cNvPr>
          <p:cNvSpPr>
            <a:spLocks noGrp="1"/>
          </p:cNvSpPr>
          <p:nvPr>
            <p:ph type="body" sz="quarter" idx="17" hasCustomPrompt="1"/>
          </p:nvPr>
        </p:nvSpPr>
        <p:spPr>
          <a:xfrm>
            <a:off x="1215450" y="4798918"/>
            <a:ext cx="4517136" cy="246221"/>
          </a:xfrm>
        </p:spPr>
        <p:txBody>
          <a:bodyPr wrap="square" anchor="t" anchorCtr="0">
            <a:noAutofit/>
          </a:bodyPr>
          <a:lstStyle>
            <a:lvl1pPr marL="0" indent="0" algn="l">
              <a:lnSpc>
                <a:spcPct val="100000"/>
              </a:lnSpc>
              <a:spcBef>
                <a:spcPts val="1200"/>
              </a:spcBef>
              <a:spcAft>
                <a:spcPts val="60"/>
              </a:spcAft>
              <a:buNone/>
              <a:defRPr sz="1600" b="0" i="0">
                <a:solidFill>
                  <a:schemeClr val="tx1"/>
                </a:solidFill>
                <a:latin typeface="+mn-lt"/>
                <a:ea typeface="Aptos Light" panose="02000000000000000000" pitchFamily="2" charset="0"/>
              </a:defRPr>
            </a:lvl1pPr>
            <a:lvl2pPr marL="457200" indent="0" algn="ctr">
              <a:buNone/>
              <a:defRPr sz="1600" b="0" i="0">
                <a:solidFill>
                  <a:schemeClr val="bg1"/>
                </a:solidFill>
                <a:latin typeface="Aptos Light" panose="02000000000000000000" pitchFamily="2" charset="0"/>
                <a:ea typeface="Aptos Light" panose="02000000000000000000" pitchFamily="2" charset="0"/>
              </a:defRPr>
            </a:lvl2pPr>
            <a:lvl3pPr marL="914400" indent="0" algn="ctr">
              <a:buNone/>
              <a:defRPr sz="1600" b="0" i="0">
                <a:solidFill>
                  <a:schemeClr val="bg1"/>
                </a:solidFill>
                <a:latin typeface="Aptos Light" panose="02000000000000000000" pitchFamily="2" charset="0"/>
                <a:ea typeface="Aptos Light" panose="02000000000000000000" pitchFamily="2" charset="0"/>
              </a:defRPr>
            </a:lvl3pPr>
            <a:lvl4pPr marL="1371600" indent="0" algn="ctr">
              <a:buNone/>
              <a:defRPr sz="1600" b="0" i="0">
                <a:solidFill>
                  <a:schemeClr val="bg1"/>
                </a:solidFill>
                <a:latin typeface="Aptos Light" panose="02000000000000000000" pitchFamily="2" charset="0"/>
                <a:ea typeface="Aptos Light" panose="02000000000000000000" pitchFamily="2" charset="0"/>
              </a:defRPr>
            </a:lvl4pPr>
            <a:lvl5pPr marL="1828800" indent="0" algn="ctr">
              <a:buNone/>
              <a:defRPr sz="1600" b="0" i="0">
                <a:solidFill>
                  <a:schemeClr val="bg1"/>
                </a:solidFill>
                <a:latin typeface="Aptos Light" panose="02000000000000000000" pitchFamily="2" charset="0"/>
                <a:ea typeface="Aptos Light" panose="02000000000000000000" pitchFamily="2" charset="0"/>
              </a:defRPr>
            </a:lvl5pPr>
          </a:lstStyle>
          <a:p>
            <a:pPr lvl="0"/>
            <a:r>
              <a:rPr lang="en-US" dirty="0"/>
              <a:t>Presenter Affiliation</a:t>
            </a:r>
          </a:p>
        </p:txBody>
      </p:sp>
      <p:pic>
        <p:nvPicPr>
          <p:cNvPr id="5" name="Graphic 4">
            <a:extLst>
              <a:ext uri="{FF2B5EF4-FFF2-40B4-BE49-F238E27FC236}">
                <a16:creationId xmlns:a16="http://schemas.microsoft.com/office/drawing/2014/main" id="{31D47623-818A-705B-B821-F058B0BC952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228108" y="1141396"/>
            <a:ext cx="1780479" cy="428014"/>
          </a:xfrm>
          <a:prstGeom prst="rect">
            <a:avLst/>
          </a:prstGeom>
        </p:spPr>
      </p:pic>
      <p:grpSp>
        <p:nvGrpSpPr>
          <p:cNvPr id="4" name="Group 3">
            <a:extLst>
              <a:ext uri="{FF2B5EF4-FFF2-40B4-BE49-F238E27FC236}">
                <a16:creationId xmlns:a16="http://schemas.microsoft.com/office/drawing/2014/main" id="{989A2CD0-329A-AD66-9E82-A1DB6C6F93A4}"/>
              </a:ext>
            </a:extLst>
          </p:cNvPr>
          <p:cNvGrpSpPr/>
          <p:nvPr userDrawn="1"/>
        </p:nvGrpSpPr>
        <p:grpSpPr>
          <a:xfrm>
            <a:off x="1177351" y="5301081"/>
            <a:ext cx="4558967" cy="438406"/>
            <a:chOff x="1177351" y="5301081"/>
            <a:chExt cx="4558967" cy="438406"/>
          </a:xfrm>
        </p:grpSpPr>
        <p:sp>
          <p:nvSpPr>
            <p:cNvPr id="6" name="TextBox 5">
              <a:extLst>
                <a:ext uri="{FF2B5EF4-FFF2-40B4-BE49-F238E27FC236}">
                  <a16:creationId xmlns:a16="http://schemas.microsoft.com/office/drawing/2014/main" id="{18CD3442-F157-B130-4C8C-C1C6563CA624}"/>
                </a:ext>
              </a:extLst>
            </p:cNvPr>
            <p:cNvSpPr txBox="1"/>
            <p:nvPr userDrawn="1"/>
          </p:nvSpPr>
          <p:spPr>
            <a:xfrm>
              <a:off x="2688336" y="5344755"/>
              <a:ext cx="3047982" cy="369332"/>
            </a:xfrm>
            <a:prstGeom prst="rect">
              <a:avLst/>
            </a:prstGeom>
            <a:noFill/>
          </p:spPr>
          <p:txBody>
            <a:bodyPr wrap="square" lIns="182880" rtlCol="0">
              <a:spAutoFit/>
            </a:bodyPr>
            <a:lstStyle/>
            <a:p>
              <a:r>
                <a:rPr lang="en-US" sz="900" b="0" i="0" dirty="0">
                  <a:solidFill>
                    <a:schemeClr val="tx1"/>
                  </a:solidFill>
                  <a:latin typeface="+mn-lt"/>
                  <a:ea typeface="Aptos" panose="02000000000000000000" pitchFamily="2" charset="0"/>
                </a:rPr>
                <a:t>ORNL IS MANAGED BY UT-BATTELLE LLC </a:t>
              </a:r>
              <a:br>
                <a:rPr lang="en-US" sz="900" b="0" i="0" dirty="0">
                  <a:solidFill>
                    <a:schemeClr val="tx1"/>
                  </a:solidFill>
                  <a:latin typeface="+mn-lt"/>
                  <a:ea typeface="Aptos" panose="02000000000000000000" pitchFamily="2" charset="0"/>
                </a:rPr>
              </a:br>
              <a:r>
                <a:rPr lang="en-US" sz="900" b="0" i="0" dirty="0">
                  <a:solidFill>
                    <a:schemeClr val="tx1"/>
                  </a:solidFill>
                  <a:latin typeface="+mn-lt"/>
                  <a:ea typeface="Aptos" panose="02000000000000000000" pitchFamily="2" charset="0"/>
                </a:rPr>
                <a:t>FOR THE US DEPARTMENT OF ENERGY</a:t>
              </a:r>
            </a:p>
          </p:txBody>
        </p:sp>
        <p:pic>
          <p:nvPicPr>
            <p:cNvPr id="7" name="Picture 6" descr="Shape&#10;&#10;AI-generated content may be incorrect.">
              <a:extLst>
                <a:ext uri="{FF2B5EF4-FFF2-40B4-BE49-F238E27FC236}">
                  <a16:creationId xmlns:a16="http://schemas.microsoft.com/office/drawing/2014/main" id="{442A6DA9-8C3C-81D4-6B8A-D16A90DD9BD7}"/>
                </a:ext>
              </a:extLst>
            </p:cNvPr>
            <p:cNvPicPr>
              <a:picLocks noChangeAspect="1"/>
            </p:cNvPicPr>
            <p:nvPr userDrawn="1"/>
          </p:nvPicPr>
          <p:blipFill>
            <a:blip r:embed="rId4"/>
            <a:stretch>
              <a:fillRect/>
            </a:stretch>
          </p:blipFill>
          <p:spPr>
            <a:xfrm>
              <a:off x="1177351" y="5301081"/>
              <a:ext cx="1526303" cy="438406"/>
            </a:xfrm>
            <a:prstGeom prst="rect">
              <a:avLst/>
            </a:prstGeom>
          </p:spPr>
        </p:pic>
      </p:grpSp>
    </p:spTree>
    <p:extLst>
      <p:ext uri="{BB962C8B-B14F-4D97-AF65-F5344CB8AC3E}">
        <p14:creationId xmlns:p14="http://schemas.microsoft.com/office/powerpoint/2010/main" val="1720754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 Custom Image">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25B3089-0A48-0AC4-08EB-C9D35463AC28}"/>
              </a:ext>
            </a:extLst>
          </p:cNvPr>
          <p:cNvSpPr/>
          <p:nvPr userDrawn="1"/>
        </p:nvSpPr>
        <p:spPr>
          <a:xfrm>
            <a:off x="385763" y="6015038"/>
            <a:ext cx="6899620" cy="57592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ptos Light" panose="020B0004020202020204" pitchFamily="34" charset="0"/>
            </a:endParaRPr>
          </a:p>
        </p:txBody>
      </p:sp>
      <p:sp>
        <p:nvSpPr>
          <p:cNvPr id="26" name="Picture Placeholder 25">
            <a:extLst>
              <a:ext uri="{FF2B5EF4-FFF2-40B4-BE49-F238E27FC236}">
                <a16:creationId xmlns:a16="http://schemas.microsoft.com/office/drawing/2014/main" id="{98CF54AA-7F0F-038A-AAAF-AD02F6AA5ACA}"/>
              </a:ext>
            </a:extLst>
          </p:cNvPr>
          <p:cNvSpPr>
            <a:spLocks noGrp="1"/>
          </p:cNvSpPr>
          <p:nvPr>
            <p:ph type="pic" sz="quarter" idx="21"/>
          </p:nvPr>
        </p:nvSpPr>
        <p:spPr>
          <a:xfrm>
            <a:off x="0" y="0"/>
            <a:ext cx="12192000" cy="6858000"/>
          </a:xfrm>
          <a:custGeom>
            <a:avLst/>
            <a:gdLst>
              <a:gd name="connsiteX0" fmla="*/ 896615 w 12192000"/>
              <a:gd name="connsiteY0" fmla="*/ 829307 h 6858000"/>
              <a:gd name="connsiteX1" fmla="*/ 896615 w 12192000"/>
              <a:gd name="connsiteY1" fmla="*/ 6028692 h 6858000"/>
              <a:gd name="connsiteX2" fmla="*/ 6096000 w 12192000"/>
              <a:gd name="connsiteY2" fmla="*/ 6028692 h 6858000"/>
              <a:gd name="connsiteX3" fmla="*/ 6096000 w 12192000"/>
              <a:gd name="connsiteY3" fmla="*/ 829307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896615" y="829307"/>
                </a:moveTo>
                <a:lnTo>
                  <a:pt x="896615" y="6028692"/>
                </a:lnTo>
                <a:lnTo>
                  <a:pt x="6096000" y="6028692"/>
                </a:lnTo>
                <a:lnTo>
                  <a:pt x="6096000" y="829307"/>
                </a:lnTo>
                <a:close/>
                <a:moveTo>
                  <a:pt x="0" y="0"/>
                </a:moveTo>
                <a:lnTo>
                  <a:pt x="12192000" y="0"/>
                </a:lnTo>
                <a:lnTo>
                  <a:pt x="12192000" y="6858000"/>
                </a:lnTo>
                <a:lnTo>
                  <a:pt x="0" y="6858000"/>
                </a:lnTo>
                <a:close/>
              </a:path>
            </a:pathLst>
          </a:custGeom>
          <a:solidFill>
            <a:schemeClr val="bg1">
              <a:lumMod val="95000"/>
            </a:schemeClr>
          </a:solidFill>
        </p:spPr>
        <p:txBody>
          <a:bodyPr wrap="square">
            <a:noAutofit/>
          </a:bodyPr>
          <a:lstStyle>
            <a:lvl1pPr>
              <a:defRPr/>
            </a:lvl1pPr>
          </a:lstStyle>
          <a:p>
            <a:r>
              <a:rPr lang="en-US"/>
              <a:t>Click icon to add picture</a:t>
            </a:r>
            <a:endParaRPr lang="en-US" dirty="0"/>
          </a:p>
        </p:txBody>
      </p:sp>
      <p:sp>
        <p:nvSpPr>
          <p:cNvPr id="41" name="Title 1">
            <a:extLst>
              <a:ext uri="{FF2B5EF4-FFF2-40B4-BE49-F238E27FC236}">
                <a16:creationId xmlns:a16="http://schemas.microsoft.com/office/drawing/2014/main" id="{2B6A4265-6FDC-7301-BD87-6CE0C2335A99}"/>
              </a:ext>
            </a:extLst>
          </p:cNvPr>
          <p:cNvSpPr>
            <a:spLocks noGrp="1"/>
          </p:cNvSpPr>
          <p:nvPr>
            <p:ph type="ctrTitle" hasCustomPrompt="1"/>
          </p:nvPr>
        </p:nvSpPr>
        <p:spPr>
          <a:xfrm>
            <a:off x="1215450" y="2254309"/>
            <a:ext cx="4518085" cy="997196"/>
          </a:xfrm>
        </p:spPr>
        <p:txBody>
          <a:bodyPr wrap="square" anchor="t" anchorCtr="0">
            <a:noAutofit/>
          </a:bodyPr>
          <a:lstStyle>
            <a:lvl1pPr algn="l">
              <a:spcBef>
                <a:spcPts val="1200"/>
              </a:spcBef>
              <a:spcAft>
                <a:spcPts val="60"/>
              </a:spcAft>
              <a:defRPr sz="3600" b="1">
                <a:solidFill>
                  <a:schemeClr val="tx1"/>
                </a:solidFill>
                <a:latin typeface="+mj-lt"/>
              </a:defRPr>
            </a:lvl1pPr>
          </a:lstStyle>
          <a:p>
            <a:r>
              <a:rPr lang="en-US" dirty="0"/>
              <a:t>Presentation Title (Text size no larger than 36pt)</a:t>
            </a:r>
          </a:p>
        </p:txBody>
      </p:sp>
      <p:sp>
        <p:nvSpPr>
          <p:cNvPr id="43" name="Text Placeholder 1961">
            <a:extLst>
              <a:ext uri="{FF2B5EF4-FFF2-40B4-BE49-F238E27FC236}">
                <a16:creationId xmlns:a16="http://schemas.microsoft.com/office/drawing/2014/main" id="{1061D354-0A2B-B951-F1BE-22D610DF35A9}"/>
              </a:ext>
            </a:extLst>
          </p:cNvPr>
          <p:cNvSpPr>
            <a:spLocks noGrp="1"/>
          </p:cNvSpPr>
          <p:nvPr>
            <p:ph type="body" sz="quarter" idx="14" hasCustomPrompt="1"/>
          </p:nvPr>
        </p:nvSpPr>
        <p:spPr>
          <a:xfrm>
            <a:off x="1215450" y="1934670"/>
            <a:ext cx="4518085" cy="193899"/>
          </a:xfrm>
        </p:spPr>
        <p:txBody>
          <a:bodyPr wrap="square" anchor="t" anchorCtr="0">
            <a:noAutofit/>
          </a:bodyPr>
          <a:lstStyle>
            <a:lvl1pPr marL="0" indent="0" algn="l">
              <a:spcBef>
                <a:spcPts val="1200"/>
              </a:spcBef>
              <a:spcAft>
                <a:spcPts val="60"/>
              </a:spcAft>
              <a:buNone/>
              <a:defRPr sz="1400" b="0" i="0" spc="150" baseline="0">
                <a:solidFill>
                  <a:schemeClr val="tx1"/>
                </a:solidFill>
                <a:latin typeface="+mn-lt"/>
                <a:ea typeface="Aptos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pic>
        <p:nvPicPr>
          <p:cNvPr id="31" name="Graphic 30">
            <a:extLst>
              <a:ext uri="{FF2B5EF4-FFF2-40B4-BE49-F238E27FC236}">
                <a16:creationId xmlns:a16="http://schemas.microsoft.com/office/drawing/2014/main" id="{767997A1-375F-1726-DF9D-576251F05B3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228108" y="1141396"/>
            <a:ext cx="1780479" cy="428014"/>
          </a:xfrm>
          <a:prstGeom prst="rect">
            <a:avLst/>
          </a:prstGeom>
        </p:spPr>
      </p:pic>
      <p:sp>
        <p:nvSpPr>
          <p:cNvPr id="7" name="Text Placeholder 1963">
            <a:extLst>
              <a:ext uri="{FF2B5EF4-FFF2-40B4-BE49-F238E27FC236}">
                <a16:creationId xmlns:a16="http://schemas.microsoft.com/office/drawing/2014/main" id="{3B1CF4E8-BDC8-B225-DB1D-63D508EC3889}"/>
              </a:ext>
            </a:extLst>
          </p:cNvPr>
          <p:cNvSpPr>
            <a:spLocks noGrp="1"/>
          </p:cNvSpPr>
          <p:nvPr>
            <p:ph type="body" sz="quarter" idx="15" hasCustomPrompt="1"/>
          </p:nvPr>
        </p:nvSpPr>
        <p:spPr>
          <a:xfrm>
            <a:off x="1215450" y="4383195"/>
            <a:ext cx="4517136" cy="332399"/>
          </a:xfrm>
        </p:spPr>
        <p:txBody>
          <a:bodyPr wrap="square" anchor="t" anchorCtr="0">
            <a:noAutofit/>
          </a:bodyPr>
          <a:lstStyle>
            <a:lvl1pPr marL="0" indent="0" algn="l">
              <a:spcBef>
                <a:spcPts val="1200"/>
              </a:spcBef>
              <a:spcAft>
                <a:spcPts val="60"/>
              </a:spcAft>
              <a:buNone/>
              <a:defRPr sz="2400" b="0" i="0">
                <a:solidFill>
                  <a:schemeClr val="tx1"/>
                </a:solidFill>
                <a:latin typeface="+mn-lt"/>
                <a:ea typeface="Aptos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10" name="Text Placeholder 47">
            <a:extLst>
              <a:ext uri="{FF2B5EF4-FFF2-40B4-BE49-F238E27FC236}">
                <a16:creationId xmlns:a16="http://schemas.microsoft.com/office/drawing/2014/main" id="{67FCB669-B9C0-1E9C-516B-D8A804C4C36C}"/>
              </a:ext>
            </a:extLst>
          </p:cNvPr>
          <p:cNvSpPr>
            <a:spLocks noGrp="1"/>
          </p:cNvSpPr>
          <p:nvPr>
            <p:ph type="body" sz="quarter" idx="17" hasCustomPrompt="1"/>
          </p:nvPr>
        </p:nvSpPr>
        <p:spPr>
          <a:xfrm>
            <a:off x="1215450" y="4798918"/>
            <a:ext cx="4517136" cy="246221"/>
          </a:xfrm>
        </p:spPr>
        <p:txBody>
          <a:bodyPr wrap="square" anchor="t" anchorCtr="0">
            <a:noAutofit/>
          </a:bodyPr>
          <a:lstStyle>
            <a:lvl1pPr marL="0" indent="0" algn="l">
              <a:lnSpc>
                <a:spcPct val="100000"/>
              </a:lnSpc>
              <a:spcBef>
                <a:spcPts val="1200"/>
              </a:spcBef>
              <a:spcAft>
                <a:spcPts val="60"/>
              </a:spcAft>
              <a:buNone/>
              <a:defRPr sz="1600" b="0" i="0">
                <a:solidFill>
                  <a:schemeClr val="tx1"/>
                </a:solidFill>
                <a:latin typeface="+mn-lt"/>
                <a:ea typeface="Aptos Light" panose="02000000000000000000" pitchFamily="2" charset="0"/>
              </a:defRPr>
            </a:lvl1pPr>
            <a:lvl2pPr marL="457200" indent="0" algn="ctr">
              <a:buNone/>
              <a:defRPr sz="1600" b="0" i="0">
                <a:solidFill>
                  <a:schemeClr val="bg1"/>
                </a:solidFill>
                <a:latin typeface="Aptos Light" panose="02000000000000000000" pitchFamily="2" charset="0"/>
                <a:ea typeface="Aptos Light" panose="02000000000000000000" pitchFamily="2" charset="0"/>
              </a:defRPr>
            </a:lvl2pPr>
            <a:lvl3pPr marL="914400" indent="0" algn="ctr">
              <a:buNone/>
              <a:defRPr sz="1600" b="0" i="0">
                <a:solidFill>
                  <a:schemeClr val="bg1"/>
                </a:solidFill>
                <a:latin typeface="Aptos Light" panose="02000000000000000000" pitchFamily="2" charset="0"/>
                <a:ea typeface="Aptos Light" panose="02000000000000000000" pitchFamily="2" charset="0"/>
              </a:defRPr>
            </a:lvl3pPr>
            <a:lvl4pPr marL="1371600" indent="0" algn="ctr">
              <a:buNone/>
              <a:defRPr sz="1600" b="0" i="0">
                <a:solidFill>
                  <a:schemeClr val="bg1"/>
                </a:solidFill>
                <a:latin typeface="Aptos Light" panose="02000000000000000000" pitchFamily="2" charset="0"/>
                <a:ea typeface="Aptos Light" panose="02000000000000000000" pitchFamily="2" charset="0"/>
              </a:defRPr>
            </a:lvl4pPr>
            <a:lvl5pPr marL="1828800" indent="0" algn="ctr">
              <a:buNone/>
              <a:defRPr sz="1600" b="0" i="0">
                <a:solidFill>
                  <a:schemeClr val="bg1"/>
                </a:solidFill>
                <a:latin typeface="Aptos Light" panose="02000000000000000000" pitchFamily="2" charset="0"/>
                <a:ea typeface="Aptos Light" panose="02000000000000000000" pitchFamily="2" charset="0"/>
              </a:defRPr>
            </a:lvl5pPr>
          </a:lstStyle>
          <a:p>
            <a:pPr lvl="0"/>
            <a:r>
              <a:rPr lang="en-US" dirty="0"/>
              <a:t>Presenter Affiliation</a:t>
            </a:r>
          </a:p>
        </p:txBody>
      </p:sp>
      <p:sp>
        <p:nvSpPr>
          <p:cNvPr id="13" name="Rectangle 12">
            <a:extLst>
              <a:ext uri="{FF2B5EF4-FFF2-40B4-BE49-F238E27FC236}">
                <a16:creationId xmlns:a16="http://schemas.microsoft.com/office/drawing/2014/main" id="{8D17B51F-DF85-E9E0-712B-297B83E802F9}"/>
              </a:ext>
            </a:extLst>
          </p:cNvPr>
          <p:cNvSpPr/>
          <p:nvPr userDrawn="1"/>
        </p:nvSpPr>
        <p:spPr>
          <a:xfrm>
            <a:off x="1215450" y="3780792"/>
            <a:ext cx="854364" cy="7191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274748"/>
              </a:solidFill>
              <a:latin typeface="Aptos Light" panose="020B0004020202020204" pitchFamily="34" charset="0"/>
            </a:endParaRPr>
          </a:p>
        </p:txBody>
      </p:sp>
      <p:grpSp>
        <p:nvGrpSpPr>
          <p:cNvPr id="2" name="Group 1">
            <a:extLst>
              <a:ext uri="{FF2B5EF4-FFF2-40B4-BE49-F238E27FC236}">
                <a16:creationId xmlns:a16="http://schemas.microsoft.com/office/drawing/2014/main" id="{69BE50A6-F625-0BB9-2DA3-BD2A1D5A1C99}"/>
              </a:ext>
            </a:extLst>
          </p:cNvPr>
          <p:cNvGrpSpPr/>
          <p:nvPr userDrawn="1"/>
        </p:nvGrpSpPr>
        <p:grpSpPr>
          <a:xfrm>
            <a:off x="1177351" y="5301081"/>
            <a:ext cx="4558967" cy="438406"/>
            <a:chOff x="1177351" y="5301081"/>
            <a:chExt cx="4558967" cy="438406"/>
          </a:xfrm>
        </p:grpSpPr>
        <p:sp>
          <p:nvSpPr>
            <p:cNvPr id="3" name="TextBox 2">
              <a:extLst>
                <a:ext uri="{FF2B5EF4-FFF2-40B4-BE49-F238E27FC236}">
                  <a16:creationId xmlns:a16="http://schemas.microsoft.com/office/drawing/2014/main" id="{F46153C1-920A-60DA-AB29-D732EC8AD9DD}"/>
                </a:ext>
              </a:extLst>
            </p:cNvPr>
            <p:cNvSpPr txBox="1"/>
            <p:nvPr userDrawn="1"/>
          </p:nvSpPr>
          <p:spPr>
            <a:xfrm>
              <a:off x="2688336" y="5344755"/>
              <a:ext cx="3047982" cy="369332"/>
            </a:xfrm>
            <a:prstGeom prst="rect">
              <a:avLst/>
            </a:prstGeom>
            <a:noFill/>
          </p:spPr>
          <p:txBody>
            <a:bodyPr wrap="square" lIns="182880" rtlCol="0">
              <a:spAutoFit/>
            </a:bodyPr>
            <a:lstStyle/>
            <a:p>
              <a:r>
                <a:rPr lang="en-US" sz="900" b="0" i="0" dirty="0">
                  <a:solidFill>
                    <a:schemeClr val="tx1"/>
                  </a:solidFill>
                  <a:latin typeface="+mn-lt"/>
                  <a:ea typeface="Aptos" panose="02000000000000000000" pitchFamily="2" charset="0"/>
                </a:rPr>
                <a:t>ORNL IS MANAGED BY UT-BATTELLE LLC </a:t>
              </a:r>
              <a:br>
                <a:rPr lang="en-US" sz="900" b="0" i="0" dirty="0">
                  <a:solidFill>
                    <a:schemeClr val="tx1"/>
                  </a:solidFill>
                  <a:latin typeface="+mn-lt"/>
                  <a:ea typeface="Aptos" panose="02000000000000000000" pitchFamily="2" charset="0"/>
                </a:rPr>
              </a:br>
              <a:r>
                <a:rPr lang="en-US" sz="900" b="0" i="0" dirty="0">
                  <a:solidFill>
                    <a:schemeClr val="tx1"/>
                  </a:solidFill>
                  <a:latin typeface="+mn-lt"/>
                  <a:ea typeface="Aptos" panose="02000000000000000000" pitchFamily="2" charset="0"/>
                </a:rPr>
                <a:t>FOR THE US DEPARTMENT OF ENERGY</a:t>
              </a:r>
            </a:p>
          </p:txBody>
        </p:sp>
        <p:pic>
          <p:nvPicPr>
            <p:cNvPr id="4" name="Picture 3" descr="Shape&#10;&#10;AI-generated content may be incorrect.">
              <a:extLst>
                <a:ext uri="{FF2B5EF4-FFF2-40B4-BE49-F238E27FC236}">
                  <a16:creationId xmlns:a16="http://schemas.microsoft.com/office/drawing/2014/main" id="{2B8A78FF-CBBF-0925-0C04-834044AF1A8A}"/>
                </a:ext>
              </a:extLst>
            </p:cNvPr>
            <p:cNvPicPr>
              <a:picLocks noChangeAspect="1"/>
            </p:cNvPicPr>
            <p:nvPr userDrawn="1"/>
          </p:nvPicPr>
          <p:blipFill>
            <a:blip r:embed="rId3"/>
            <a:stretch>
              <a:fillRect/>
            </a:stretch>
          </p:blipFill>
          <p:spPr>
            <a:xfrm>
              <a:off x="1177351" y="5301081"/>
              <a:ext cx="1526303" cy="438406"/>
            </a:xfrm>
            <a:prstGeom prst="rect">
              <a:avLst/>
            </a:prstGeom>
          </p:spPr>
        </p:pic>
      </p:grpSp>
      <p:sp>
        <p:nvSpPr>
          <p:cNvPr id="5" name="Subtitle 2">
            <a:extLst>
              <a:ext uri="{FF2B5EF4-FFF2-40B4-BE49-F238E27FC236}">
                <a16:creationId xmlns:a16="http://schemas.microsoft.com/office/drawing/2014/main" id="{9461967E-4A3D-99FD-12D2-D204FBEBAFB5}"/>
              </a:ext>
            </a:extLst>
          </p:cNvPr>
          <p:cNvSpPr>
            <a:spLocks noGrp="1"/>
          </p:cNvSpPr>
          <p:nvPr>
            <p:ph type="subTitle" idx="1" hasCustomPrompt="1"/>
          </p:nvPr>
        </p:nvSpPr>
        <p:spPr>
          <a:xfrm>
            <a:off x="1215450" y="4031052"/>
            <a:ext cx="4517136" cy="193899"/>
          </a:xfrm>
        </p:spPr>
        <p:txBody>
          <a:bodyPr wrap="square" anchor="t" anchorCtr="0">
            <a:noAutofit/>
          </a:bodyPr>
          <a:lstStyle>
            <a:lvl1pPr marL="0" indent="0" algn="l">
              <a:spcBef>
                <a:spcPts val="1200"/>
              </a:spcBef>
              <a:spcAft>
                <a:spcPts val="60"/>
              </a:spcAft>
              <a:buNone/>
              <a:defRPr sz="1400" b="1" spc="150" baseline="0">
                <a:solidFill>
                  <a:schemeClr val="tx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Tree>
    <p:extLst>
      <p:ext uri="{BB962C8B-B14F-4D97-AF65-F5344CB8AC3E}">
        <p14:creationId xmlns:p14="http://schemas.microsoft.com/office/powerpoint/2010/main" val="3620304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Custom Portrait Image">
    <p:spTree>
      <p:nvGrpSpPr>
        <p:cNvPr id="1" name=""/>
        <p:cNvGrpSpPr/>
        <p:nvPr/>
      </p:nvGrpSpPr>
      <p:grpSpPr>
        <a:xfrm>
          <a:off x="0" y="0"/>
          <a:ext cx="0" cy="0"/>
          <a:chOff x="0" y="0"/>
          <a:chExt cx="0" cy="0"/>
        </a:xfrm>
      </p:grpSpPr>
      <p:pic>
        <p:nvPicPr>
          <p:cNvPr id="7" name="Graphic 285">
            <a:extLst>
              <a:ext uri="{FF2B5EF4-FFF2-40B4-BE49-F238E27FC236}">
                <a16:creationId xmlns:a16="http://schemas.microsoft.com/office/drawing/2014/main" id="{B10B79AB-DA35-C9D9-2529-6A8AA0E50207}"/>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rot="10800000">
            <a:off x="-1" y="0"/>
            <a:ext cx="6045200" cy="6858000"/>
          </a:xfrm>
          <a:prstGeom prst="rect">
            <a:avLst/>
          </a:prstGeom>
        </p:spPr>
      </p:pic>
      <p:sp>
        <p:nvSpPr>
          <p:cNvPr id="2" name="Title 1">
            <a:extLst>
              <a:ext uri="{FF2B5EF4-FFF2-40B4-BE49-F238E27FC236}">
                <a16:creationId xmlns:a16="http://schemas.microsoft.com/office/drawing/2014/main" id="{627FB722-2E40-971C-7B7A-5663B28FCDB7}"/>
              </a:ext>
            </a:extLst>
          </p:cNvPr>
          <p:cNvSpPr>
            <a:spLocks noGrp="1"/>
          </p:cNvSpPr>
          <p:nvPr>
            <p:ph type="ctrTitle" hasCustomPrompt="1"/>
          </p:nvPr>
        </p:nvSpPr>
        <p:spPr>
          <a:xfrm>
            <a:off x="897657" y="2292076"/>
            <a:ext cx="4465176" cy="997196"/>
          </a:xfrm>
        </p:spPr>
        <p:txBody>
          <a:bodyPr wrap="square" anchor="t" anchorCtr="0">
            <a:noAutofit/>
          </a:bodyPr>
          <a:lstStyle>
            <a:lvl1pPr algn="l">
              <a:spcBef>
                <a:spcPts val="1200"/>
              </a:spcBef>
              <a:spcAft>
                <a:spcPts val="60"/>
              </a:spcAft>
              <a:defRPr sz="3600" b="1">
                <a:solidFill>
                  <a:schemeClr val="bg1"/>
                </a:solidFill>
                <a:latin typeface="+mj-lt"/>
              </a:defRPr>
            </a:lvl1pPr>
          </a:lstStyle>
          <a:p>
            <a:r>
              <a:rPr lang="en-US" dirty="0"/>
              <a:t>Presentation Title (Text size no larger than 36pt)</a:t>
            </a:r>
          </a:p>
        </p:txBody>
      </p:sp>
      <p:sp>
        <p:nvSpPr>
          <p:cNvPr id="3" name="Subtitle 2">
            <a:extLst>
              <a:ext uri="{FF2B5EF4-FFF2-40B4-BE49-F238E27FC236}">
                <a16:creationId xmlns:a16="http://schemas.microsoft.com/office/drawing/2014/main" id="{34CCE055-46B1-6279-21B5-27B8352AB9EC}"/>
              </a:ext>
            </a:extLst>
          </p:cNvPr>
          <p:cNvSpPr>
            <a:spLocks noGrp="1"/>
          </p:cNvSpPr>
          <p:nvPr>
            <p:ph type="subTitle" idx="1" hasCustomPrompt="1"/>
          </p:nvPr>
        </p:nvSpPr>
        <p:spPr>
          <a:xfrm>
            <a:off x="897657" y="4019391"/>
            <a:ext cx="4465176" cy="193899"/>
          </a:xfrm>
        </p:spPr>
        <p:txBody>
          <a:bodyPr wrap="square" anchor="t" anchorCtr="0">
            <a:noAutofit/>
          </a:bodyPr>
          <a:lstStyle>
            <a:lvl1pPr marL="0" indent="0" algn="l">
              <a:spcBef>
                <a:spcPts val="1200"/>
              </a:spcBef>
              <a:spcAft>
                <a:spcPts val="60"/>
              </a:spcAft>
              <a:buNone/>
              <a:defRPr sz="1400" b="1" spc="150" baseline="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962" name="Text Placeholder 1961">
            <a:extLst>
              <a:ext uri="{FF2B5EF4-FFF2-40B4-BE49-F238E27FC236}">
                <a16:creationId xmlns:a16="http://schemas.microsoft.com/office/drawing/2014/main" id="{05A0F360-5E2B-1313-55AF-9056EF7E8BC2}"/>
              </a:ext>
            </a:extLst>
          </p:cNvPr>
          <p:cNvSpPr>
            <a:spLocks noGrp="1"/>
          </p:cNvSpPr>
          <p:nvPr>
            <p:ph type="body" sz="quarter" idx="14" hasCustomPrompt="1"/>
          </p:nvPr>
        </p:nvSpPr>
        <p:spPr>
          <a:xfrm>
            <a:off x="897657" y="1880997"/>
            <a:ext cx="4465176" cy="193899"/>
          </a:xfrm>
        </p:spPr>
        <p:txBody>
          <a:bodyPr wrap="square" anchor="t" anchorCtr="0">
            <a:noAutofit/>
          </a:bodyPr>
          <a:lstStyle>
            <a:lvl1pPr marL="0" indent="0" algn="l">
              <a:spcBef>
                <a:spcPts val="1200"/>
              </a:spcBef>
              <a:spcAft>
                <a:spcPts val="60"/>
              </a:spcAft>
              <a:buNone/>
              <a:defRPr sz="1400" b="0" i="0" spc="150" baseline="0">
                <a:solidFill>
                  <a:schemeClr val="bg1"/>
                </a:solidFill>
                <a:latin typeface="+mn-lt"/>
                <a:ea typeface="Aptos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sp>
        <p:nvSpPr>
          <p:cNvPr id="1964" name="Text Placeholder 1963">
            <a:extLst>
              <a:ext uri="{FF2B5EF4-FFF2-40B4-BE49-F238E27FC236}">
                <a16:creationId xmlns:a16="http://schemas.microsoft.com/office/drawing/2014/main" id="{D8874D39-76D3-2E6D-F8DD-E0676BF138C5}"/>
              </a:ext>
            </a:extLst>
          </p:cNvPr>
          <p:cNvSpPr>
            <a:spLocks noGrp="1"/>
          </p:cNvSpPr>
          <p:nvPr>
            <p:ph type="body" sz="quarter" idx="15" hasCustomPrompt="1"/>
          </p:nvPr>
        </p:nvSpPr>
        <p:spPr>
          <a:xfrm>
            <a:off x="897657" y="4371534"/>
            <a:ext cx="4465176" cy="332399"/>
          </a:xfrm>
        </p:spPr>
        <p:txBody>
          <a:bodyPr wrap="square" anchor="t" anchorCtr="0">
            <a:noAutofit/>
          </a:bodyPr>
          <a:lstStyle>
            <a:lvl1pPr marL="0" indent="0" algn="l">
              <a:spcBef>
                <a:spcPts val="1200"/>
              </a:spcBef>
              <a:spcAft>
                <a:spcPts val="60"/>
              </a:spcAft>
              <a:buNone/>
              <a:defRPr sz="2400" b="0" i="0">
                <a:solidFill>
                  <a:schemeClr val="bg1"/>
                </a:solidFill>
                <a:latin typeface="+mn-lt"/>
                <a:ea typeface="Aptos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8" name="Rectangle 7">
            <a:extLst>
              <a:ext uri="{FF2B5EF4-FFF2-40B4-BE49-F238E27FC236}">
                <a16:creationId xmlns:a16="http://schemas.microsoft.com/office/drawing/2014/main" id="{C565AA18-2C89-EB56-1919-13EF35EFFBC8}"/>
              </a:ext>
            </a:extLst>
          </p:cNvPr>
          <p:cNvSpPr/>
          <p:nvPr userDrawn="1"/>
        </p:nvSpPr>
        <p:spPr>
          <a:xfrm>
            <a:off x="897656" y="3793881"/>
            <a:ext cx="854364" cy="7191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ptos Light" panose="020B0004020202020204" pitchFamily="34" charset="0"/>
            </a:endParaRPr>
          </a:p>
        </p:txBody>
      </p:sp>
      <p:sp>
        <p:nvSpPr>
          <p:cNvPr id="48" name="Text Placeholder 47">
            <a:extLst>
              <a:ext uri="{FF2B5EF4-FFF2-40B4-BE49-F238E27FC236}">
                <a16:creationId xmlns:a16="http://schemas.microsoft.com/office/drawing/2014/main" id="{894AF511-2F91-5CEA-AAAB-75308FF6C4DB}"/>
              </a:ext>
            </a:extLst>
          </p:cNvPr>
          <p:cNvSpPr>
            <a:spLocks noGrp="1"/>
          </p:cNvSpPr>
          <p:nvPr>
            <p:ph type="body" sz="quarter" idx="17" hasCustomPrompt="1"/>
          </p:nvPr>
        </p:nvSpPr>
        <p:spPr>
          <a:xfrm>
            <a:off x="897657" y="4881013"/>
            <a:ext cx="4465176" cy="246221"/>
          </a:xfrm>
        </p:spPr>
        <p:txBody>
          <a:bodyPr wrap="square" anchor="t" anchorCtr="0">
            <a:noAutofit/>
          </a:bodyPr>
          <a:lstStyle>
            <a:lvl1pPr marL="0" indent="0" algn="l">
              <a:lnSpc>
                <a:spcPct val="100000"/>
              </a:lnSpc>
              <a:spcBef>
                <a:spcPts val="1200"/>
              </a:spcBef>
              <a:spcAft>
                <a:spcPts val="60"/>
              </a:spcAft>
              <a:buNone/>
              <a:defRPr sz="1600" b="0" i="0">
                <a:solidFill>
                  <a:schemeClr val="bg1"/>
                </a:solidFill>
                <a:latin typeface="+mn-lt"/>
                <a:ea typeface="Aptos Light" panose="02000000000000000000" pitchFamily="2" charset="0"/>
              </a:defRPr>
            </a:lvl1pPr>
            <a:lvl2pPr marL="457200" indent="0" algn="ctr">
              <a:buNone/>
              <a:defRPr sz="1600" b="0" i="0">
                <a:solidFill>
                  <a:schemeClr val="bg1"/>
                </a:solidFill>
                <a:latin typeface="Aptos Light" panose="02000000000000000000" pitchFamily="2" charset="0"/>
                <a:ea typeface="Aptos Light" panose="02000000000000000000" pitchFamily="2" charset="0"/>
              </a:defRPr>
            </a:lvl2pPr>
            <a:lvl3pPr marL="914400" indent="0" algn="ctr">
              <a:buNone/>
              <a:defRPr sz="1600" b="0" i="0">
                <a:solidFill>
                  <a:schemeClr val="bg1"/>
                </a:solidFill>
                <a:latin typeface="Aptos Light" panose="02000000000000000000" pitchFamily="2" charset="0"/>
                <a:ea typeface="Aptos Light" panose="02000000000000000000" pitchFamily="2" charset="0"/>
              </a:defRPr>
            </a:lvl3pPr>
            <a:lvl4pPr marL="1371600" indent="0" algn="ctr">
              <a:buNone/>
              <a:defRPr sz="1600" b="0" i="0">
                <a:solidFill>
                  <a:schemeClr val="bg1"/>
                </a:solidFill>
                <a:latin typeface="Aptos Light" panose="02000000000000000000" pitchFamily="2" charset="0"/>
                <a:ea typeface="Aptos Light" panose="02000000000000000000" pitchFamily="2" charset="0"/>
              </a:defRPr>
            </a:lvl4pPr>
            <a:lvl5pPr marL="1828800" indent="0" algn="ctr">
              <a:buNone/>
              <a:defRPr sz="1600" b="0" i="0">
                <a:solidFill>
                  <a:schemeClr val="bg1"/>
                </a:solidFill>
                <a:latin typeface="Aptos Light" panose="02000000000000000000" pitchFamily="2" charset="0"/>
                <a:ea typeface="Aptos Light" panose="02000000000000000000" pitchFamily="2" charset="0"/>
              </a:defRPr>
            </a:lvl5pPr>
          </a:lstStyle>
          <a:p>
            <a:pPr lvl="0"/>
            <a:r>
              <a:rPr lang="en-US" dirty="0"/>
              <a:t>Presenter Affiliation</a:t>
            </a:r>
          </a:p>
        </p:txBody>
      </p:sp>
      <p:sp>
        <p:nvSpPr>
          <p:cNvPr id="9" name="Picture Placeholder 8">
            <a:extLst>
              <a:ext uri="{FF2B5EF4-FFF2-40B4-BE49-F238E27FC236}">
                <a16:creationId xmlns:a16="http://schemas.microsoft.com/office/drawing/2014/main" id="{63D2D23A-F403-7E2C-7D24-BA0C3B867C3E}"/>
              </a:ext>
            </a:extLst>
          </p:cNvPr>
          <p:cNvSpPr>
            <a:spLocks noGrp="1"/>
          </p:cNvSpPr>
          <p:nvPr>
            <p:ph type="pic" sz="quarter" idx="18"/>
          </p:nvPr>
        </p:nvSpPr>
        <p:spPr>
          <a:xfrm>
            <a:off x="6045200" y="0"/>
            <a:ext cx="6146800" cy="6858000"/>
          </a:xfrm>
        </p:spPr>
        <p:txBody>
          <a:bodyPr/>
          <a:lstStyle>
            <a:lvl1pPr>
              <a:defRPr/>
            </a:lvl1pPr>
          </a:lstStyle>
          <a:p>
            <a:r>
              <a:rPr lang="en-US"/>
              <a:t>Click icon to add picture</a:t>
            </a:r>
            <a:endParaRPr lang="en-US" dirty="0"/>
          </a:p>
        </p:txBody>
      </p:sp>
      <p:pic>
        <p:nvPicPr>
          <p:cNvPr id="4" name="Graphic 3">
            <a:extLst>
              <a:ext uri="{FF2B5EF4-FFF2-40B4-BE49-F238E27FC236}">
                <a16:creationId xmlns:a16="http://schemas.microsoft.com/office/drawing/2014/main" id="{D32A73F0-167E-610D-E038-566618F01F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28070" y="783630"/>
            <a:ext cx="1780479" cy="428014"/>
          </a:xfrm>
          <a:prstGeom prst="rect">
            <a:avLst/>
          </a:prstGeom>
        </p:spPr>
      </p:pic>
      <p:grpSp>
        <p:nvGrpSpPr>
          <p:cNvPr id="5" name="Group 4">
            <a:extLst>
              <a:ext uri="{FF2B5EF4-FFF2-40B4-BE49-F238E27FC236}">
                <a16:creationId xmlns:a16="http://schemas.microsoft.com/office/drawing/2014/main" id="{5F2EFFC1-8D00-2422-39D7-701FD30A5CDF}"/>
              </a:ext>
            </a:extLst>
          </p:cNvPr>
          <p:cNvGrpSpPr/>
          <p:nvPr userDrawn="1"/>
        </p:nvGrpSpPr>
        <p:grpSpPr>
          <a:xfrm>
            <a:off x="859536" y="6108192"/>
            <a:ext cx="4556510" cy="438912"/>
            <a:chOff x="859536" y="6108192"/>
            <a:chExt cx="4556510" cy="438912"/>
          </a:xfrm>
        </p:grpSpPr>
        <p:sp>
          <p:nvSpPr>
            <p:cNvPr id="6" name="TextBox 5">
              <a:extLst>
                <a:ext uri="{FF2B5EF4-FFF2-40B4-BE49-F238E27FC236}">
                  <a16:creationId xmlns:a16="http://schemas.microsoft.com/office/drawing/2014/main" id="{A97F60E2-2A56-9EB3-6B56-9299A963E1AB}"/>
                </a:ext>
              </a:extLst>
            </p:cNvPr>
            <p:cNvSpPr txBox="1"/>
            <p:nvPr userDrawn="1"/>
          </p:nvSpPr>
          <p:spPr>
            <a:xfrm>
              <a:off x="2368064" y="6156068"/>
              <a:ext cx="3047982" cy="369332"/>
            </a:xfrm>
            <a:prstGeom prst="rect">
              <a:avLst/>
            </a:prstGeom>
            <a:noFill/>
          </p:spPr>
          <p:txBody>
            <a:bodyPr wrap="square" lIns="182880" rtlCol="0">
              <a:spAutoFit/>
            </a:bodyPr>
            <a:lstStyle/>
            <a:p>
              <a:r>
                <a:rPr lang="en-US" sz="900" b="0" i="0" dirty="0">
                  <a:solidFill>
                    <a:schemeClr val="bg1"/>
                  </a:solidFill>
                  <a:latin typeface="+mn-lt"/>
                  <a:ea typeface="Aptos" panose="02000000000000000000" pitchFamily="2" charset="0"/>
                </a:rPr>
                <a:t>ORNL IS MANAGED BY UT-BATTELLE LLC </a:t>
              </a:r>
              <a:br>
                <a:rPr lang="en-US" sz="900" b="0" i="0" dirty="0">
                  <a:solidFill>
                    <a:schemeClr val="bg1"/>
                  </a:solidFill>
                  <a:latin typeface="+mn-lt"/>
                  <a:ea typeface="Aptos" panose="02000000000000000000" pitchFamily="2" charset="0"/>
                </a:rPr>
              </a:br>
              <a:r>
                <a:rPr lang="en-US" sz="900" b="0" i="0" dirty="0">
                  <a:solidFill>
                    <a:schemeClr val="bg1"/>
                  </a:solidFill>
                  <a:latin typeface="+mn-lt"/>
                  <a:ea typeface="Aptos" panose="02000000000000000000" pitchFamily="2" charset="0"/>
                </a:rPr>
                <a:t>FOR THE US DEPARTMENT OF ENERGY</a:t>
              </a:r>
            </a:p>
          </p:txBody>
        </p:sp>
        <p:pic>
          <p:nvPicPr>
            <p:cNvPr id="10" name="Picture 9" descr="Text&#10;&#10;AI-generated content may be incorrect.">
              <a:extLst>
                <a:ext uri="{FF2B5EF4-FFF2-40B4-BE49-F238E27FC236}">
                  <a16:creationId xmlns:a16="http://schemas.microsoft.com/office/drawing/2014/main" id="{E05B343D-85E7-C42A-D96E-37A8AB109C5E}"/>
                </a:ext>
              </a:extLst>
            </p:cNvPr>
            <p:cNvPicPr>
              <a:picLocks noChangeAspect="1"/>
            </p:cNvPicPr>
            <p:nvPr userDrawn="1"/>
          </p:nvPicPr>
          <p:blipFill>
            <a:blip r:embed="rId4"/>
            <a:stretch>
              <a:fillRect/>
            </a:stretch>
          </p:blipFill>
          <p:spPr>
            <a:xfrm>
              <a:off x="859536" y="6108192"/>
              <a:ext cx="1528065" cy="438912"/>
            </a:xfrm>
            <a:prstGeom prst="rect">
              <a:avLst/>
            </a:prstGeom>
          </p:spPr>
        </p:pic>
      </p:grpSp>
    </p:spTree>
    <p:extLst>
      <p:ext uri="{BB962C8B-B14F-4D97-AF65-F5344CB8AC3E}">
        <p14:creationId xmlns:p14="http://schemas.microsoft.com/office/powerpoint/2010/main" val="3540133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Custom Landscape Image">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0FE843FE-B2D6-28A8-6229-2F4F14E7EA05}"/>
              </a:ext>
            </a:extLst>
          </p:cNvPr>
          <p:cNvSpPr/>
          <p:nvPr userDrawn="1"/>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5" fmla="*/ 5609063 w 12192000"/>
              <a:gd name="connsiteY5" fmla="*/ 1505414 h 6858000"/>
              <a:gd name="connsiteX6" fmla="*/ 5609063 w 12192000"/>
              <a:gd name="connsiteY6" fmla="*/ 5352586 h 6858000"/>
              <a:gd name="connsiteX7" fmla="*/ 11452302 w 12192000"/>
              <a:gd name="connsiteY7" fmla="*/ 5352586 h 6858000"/>
              <a:gd name="connsiteX8" fmla="*/ 11452302 w 12192000"/>
              <a:gd name="connsiteY8" fmla="*/ 1505414 h 6858000"/>
              <a:gd name="connsiteX9" fmla="*/ 5609063 w 12192000"/>
              <a:gd name="connsiteY9" fmla="*/ 150541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6858000">
                <a:moveTo>
                  <a:pt x="0" y="0"/>
                </a:moveTo>
                <a:lnTo>
                  <a:pt x="12192000" y="0"/>
                </a:lnTo>
                <a:lnTo>
                  <a:pt x="12192000" y="6858000"/>
                </a:lnTo>
                <a:lnTo>
                  <a:pt x="0" y="6858000"/>
                </a:lnTo>
                <a:lnTo>
                  <a:pt x="0" y="0"/>
                </a:lnTo>
                <a:close/>
                <a:moveTo>
                  <a:pt x="5609063" y="1505414"/>
                </a:moveTo>
                <a:lnTo>
                  <a:pt x="5609063" y="5352586"/>
                </a:lnTo>
                <a:lnTo>
                  <a:pt x="11452302" y="5352586"/>
                </a:lnTo>
                <a:lnTo>
                  <a:pt x="11452302" y="1505414"/>
                </a:lnTo>
                <a:lnTo>
                  <a:pt x="5609063" y="1505414"/>
                </a:lnTo>
                <a:close/>
              </a:path>
            </a:pathLst>
          </a:cu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Aptos Light" panose="020B0004020202020204" pitchFamily="34" charset="0"/>
            </a:endParaRPr>
          </a:p>
        </p:txBody>
      </p:sp>
      <p:sp>
        <p:nvSpPr>
          <p:cNvPr id="2" name="Title 1">
            <a:extLst>
              <a:ext uri="{FF2B5EF4-FFF2-40B4-BE49-F238E27FC236}">
                <a16:creationId xmlns:a16="http://schemas.microsoft.com/office/drawing/2014/main" id="{627FB722-2E40-971C-7B7A-5663B28FCDB7}"/>
              </a:ext>
            </a:extLst>
          </p:cNvPr>
          <p:cNvSpPr>
            <a:spLocks noGrp="1"/>
          </p:cNvSpPr>
          <p:nvPr>
            <p:ph type="ctrTitle" hasCustomPrompt="1"/>
          </p:nvPr>
        </p:nvSpPr>
        <p:spPr>
          <a:xfrm>
            <a:off x="897657" y="2292076"/>
            <a:ext cx="4465176" cy="997196"/>
          </a:xfrm>
        </p:spPr>
        <p:txBody>
          <a:bodyPr wrap="square" anchor="t" anchorCtr="0">
            <a:noAutofit/>
          </a:bodyPr>
          <a:lstStyle>
            <a:lvl1pPr algn="l">
              <a:spcBef>
                <a:spcPts val="1200"/>
              </a:spcBef>
              <a:spcAft>
                <a:spcPts val="60"/>
              </a:spcAft>
              <a:defRPr sz="3600" b="1">
                <a:solidFill>
                  <a:schemeClr val="bg1"/>
                </a:solidFill>
                <a:latin typeface="+mj-lt"/>
              </a:defRPr>
            </a:lvl1pPr>
          </a:lstStyle>
          <a:p>
            <a:r>
              <a:rPr lang="en-US" dirty="0"/>
              <a:t>Presentation Title (Text size no larger than 36pt)</a:t>
            </a:r>
          </a:p>
        </p:txBody>
      </p:sp>
      <p:sp>
        <p:nvSpPr>
          <p:cNvPr id="3" name="Subtitle 2">
            <a:extLst>
              <a:ext uri="{FF2B5EF4-FFF2-40B4-BE49-F238E27FC236}">
                <a16:creationId xmlns:a16="http://schemas.microsoft.com/office/drawing/2014/main" id="{34CCE055-46B1-6279-21B5-27B8352AB9EC}"/>
              </a:ext>
            </a:extLst>
          </p:cNvPr>
          <p:cNvSpPr>
            <a:spLocks noGrp="1"/>
          </p:cNvSpPr>
          <p:nvPr>
            <p:ph type="subTitle" idx="1" hasCustomPrompt="1"/>
          </p:nvPr>
        </p:nvSpPr>
        <p:spPr>
          <a:xfrm>
            <a:off x="897657" y="4019391"/>
            <a:ext cx="4465176" cy="193899"/>
          </a:xfrm>
        </p:spPr>
        <p:txBody>
          <a:bodyPr wrap="square" anchor="t" anchorCtr="0">
            <a:noAutofit/>
          </a:bodyPr>
          <a:lstStyle>
            <a:lvl1pPr marL="0" indent="0" algn="l">
              <a:spcBef>
                <a:spcPts val="1200"/>
              </a:spcBef>
              <a:spcAft>
                <a:spcPts val="60"/>
              </a:spcAft>
              <a:buNone/>
              <a:defRPr sz="1400" b="1" spc="150" baseline="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962" name="Text Placeholder 1961">
            <a:extLst>
              <a:ext uri="{FF2B5EF4-FFF2-40B4-BE49-F238E27FC236}">
                <a16:creationId xmlns:a16="http://schemas.microsoft.com/office/drawing/2014/main" id="{05A0F360-5E2B-1313-55AF-9056EF7E8BC2}"/>
              </a:ext>
            </a:extLst>
          </p:cNvPr>
          <p:cNvSpPr>
            <a:spLocks noGrp="1"/>
          </p:cNvSpPr>
          <p:nvPr>
            <p:ph type="body" sz="quarter" idx="14" hasCustomPrompt="1"/>
          </p:nvPr>
        </p:nvSpPr>
        <p:spPr>
          <a:xfrm>
            <a:off x="897657" y="1880997"/>
            <a:ext cx="4465176" cy="193899"/>
          </a:xfrm>
        </p:spPr>
        <p:txBody>
          <a:bodyPr wrap="square" anchor="t" anchorCtr="0">
            <a:noAutofit/>
          </a:bodyPr>
          <a:lstStyle>
            <a:lvl1pPr marL="0" indent="0" algn="l">
              <a:spcBef>
                <a:spcPts val="1200"/>
              </a:spcBef>
              <a:spcAft>
                <a:spcPts val="60"/>
              </a:spcAft>
              <a:buNone/>
              <a:defRPr sz="1400" b="0" i="0" spc="150" baseline="0">
                <a:solidFill>
                  <a:schemeClr val="bg1"/>
                </a:solidFill>
                <a:latin typeface="+mn-lt"/>
                <a:ea typeface="Aptos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sp>
        <p:nvSpPr>
          <p:cNvPr id="1964" name="Text Placeholder 1963">
            <a:extLst>
              <a:ext uri="{FF2B5EF4-FFF2-40B4-BE49-F238E27FC236}">
                <a16:creationId xmlns:a16="http://schemas.microsoft.com/office/drawing/2014/main" id="{D8874D39-76D3-2E6D-F8DD-E0676BF138C5}"/>
              </a:ext>
            </a:extLst>
          </p:cNvPr>
          <p:cNvSpPr>
            <a:spLocks noGrp="1"/>
          </p:cNvSpPr>
          <p:nvPr>
            <p:ph type="body" sz="quarter" idx="15" hasCustomPrompt="1"/>
          </p:nvPr>
        </p:nvSpPr>
        <p:spPr>
          <a:xfrm>
            <a:off x="897657" y="4371534"/>
            <a:ext cx="4465176" cy="332399"/>
          </a:xfrm>
        </p:spPr>
        <p:txBody>
          <a:bodyPr wrap="square" anchor="t" anchorCtr="0">
            <a:noAutofit/>
          </a:bodyPr>
          <a:lstStyle>
            <a:lvl1pPr marL="0" indent="0" algn="l">
              <a:spcBef>
                <a:spcPts val="1200"/>
              </a:spcBef>
              <a:spcAft>
                <a:spcPts val="60"/>
              </a:spcAft>
              <a:buNone/>
              <a:defRPr sz="2400" b="0" i="0">
                <a:solidFill>
                  <a:schemeClr val="bg1"/>
                </a:solidFill>
                <a:latin typeface="+mn-lt"/>
                <a:ea typeface="Aptos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8" name="Rectangle 7">
            <a:extLst>
              <a:ext uri="{FF2B5EF4-FFF2-40B4-BE49-F238E27FC236}">
                <a16:creationId xmlns:a16="http://schemas.microsoft.com/office/drawing/2014/main" id="{C565AA18-2C89-EB56-1919-13EF35EFFBC8}"/>
              </a:ext>
            </a:extLst>
          </p:cNvPr>
          <p:cNvSpPr/>
          <p:nvPr userDrawn="1"/>
        </p:nvSpPr>
        <p:spPr>
          <a:xfrm>
            <a:off x="897656" y="3793881"/>
            <a:ext cx="854364" cy="7191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ptos Light" panose="020B0004020202020204" pitchFamily="34" charset="0"/>
            </a:endParaRPr>
          </a:p>
        </p:txBody>
      </p:sp>
      <p:sp>
        <p:nvSpPr>
          <p:cNvPr id="48" name="Text Placeholder 47">
            <a:extLst>
              <a:ext uri="{FF2B5EF4-FFF2-40B4-BE49-F238E27FC236}">
                <a16:creationId xmlns:a16="http://schemas.microsoft.com/office/drawing/2014/main" id="{894AF511-2F91-5CEA-AAAB-75308FF6C4DB}"/>
              </a:ext>
            </a:extLst>
          </p:cNvPr>
          <p:cNvSpPr>
            <a:spLocks noGrp="1"/>
          </p:cNvSpPr>
          <p:nvPr>
            <p:ph type="body" sz="quarter" idx="17" hasCustomPrompt="1"/>
          </p:nvPr>
        </p:nvSpPr>
        <p:spPr>
          <a:xfrm>
            <a:off x="897657" y="4881013"/>
            <a:ext cx="4465176" cy="246221"/>
          </a:xfrm>
        </p:spPr>
        <p:txBody>
          <a:bodyPr wrap="square" anchor="t" anchorCtr="0">
            <a:noAutofit/>
          </a:bodyPr>
          <a:lstStyle>
            <a:lvl1pPr marL="0" indent="0" algn="l">
              <a:lnSpc>
                <a:spcPct val="100000"/>
              </a:lnSpc>
              <a:spcBef>
                <a:spcPts val="1200"/>
              </a:spcBef>
              <a:spcAft>
                <a:spcPts val="60"/>
              </a:spcAft>
              <a:buNone/>
              <a:defRPr sz="1600" b="0" i="0">
                <a:solidFill>
                  <a:schemeClr val="bg1"/>
                </a:solidFill>
                <a:latin typeface="+mn-lt"/>
                <a:ea typeface="Aptos Light" panose="02000000000000000000" pitchFamily="2" charset="0"/>
              </a:defRPr>
            </a:lvl1pPr>
            <a:lvl2pPr marL="457200" indent="0" algn="ctr">
              <a:buNone/>
              <a:defRPr sz="1600" b="0" i="0">
                <a:solidFill>
                  <a:schemeClr val="bg1"/>
                </a:solidFill>
                <a:latin typeface="Aptos Light" panose="02000000000000000000" pitchFamily="2" charset="0"/>
                <a:ea typeface="Aptos Light" panose="02000000000000000000" pitchFamily="2" charset="0"/>
              </a:defRPr>
            </a:lvl2pPr>
            <a:lvl3pPr marL="914400" indent="0" algn="ctr">
              <a:buNone/>
              <a:defRPr sz="1600" b="0" i="0">
                <a:solidFill>
                  <a:schemeClr val="bg1"/>
                </a:solidFill>
                <a:latin typeface="Aptos Light" panose="02000000000000000000" pitchFamily="2" charset="0"/>
                <a:ea typeface="Aptos Light" panose="02000000000000000000" pitchFamily="2" charset="0"/>
              </a:defRPr>
            </a:lvl3pPr>
            <a:lvl4pPr marL="1371600" indent="0" algn="ctr">
              <a:buNone/>
              <a:defRPr sz="1600" b="0" i="0">
                <a:solidFill>
                  <a:schemeClr val="bg1"/>
                </a:solidFill>
                <a:latin typeface="Aptos Light" panose="02000000000000000000" pitchFamily="2" charset="0"/>
                <a:ea typeface="Aptos Light" panose="02000000000000000000" pitchFamily="2" charset="0"/>
              </a:defRPr>
            </a:lvl4pPr>
            <a:lvl5pPr marL="1828800" indent="0" algn="ctr">
              <a:buNone/>
              <a:defRPr sz="1600" b="0" i="0">
                <a:solidFill>
                  <a:schemeClr val="bg1"/>
                </a:solidFill>
                <a:latin typeface="Aptos Light" panose="02000000000000000000" pitchFamily="2" charset="0"/>
                <a:ea typeface="Aptos Light" panose="02000000000000000000" pitchFamily="2" charset="0"/>
              </a:defRPr>
            </a:lvl5pPr>
          </a:lstStyle>
          <a:p>
            <a:pPr lvl="0"/>
            <a:r>
              <a:rPr lang="en-US" dirty="0"/>
              <a:t>Presenter Affiliation</a:t>
            </a:r>
          </a:p>
        </p:txBody>
      </p:sp>
      <p:sp>
        <p:nvSpPr>
          <p:cNvPr id="9" name="Picture Placeholder 8">
            <a:extLst>
              <a:ext uri="{FF2B5EF4-FFF2-40B4-BE49-F238E27FC236}">
                <a16:creationId xmlns:a16="http://schemas.microsoft.com/office/drawing/2014/main" id="{63D2D23A-F403-7E2C-7D24-BA0C3B867C3E}"/>
              </a:ext>
            </a:extLst>
          </p:cNvPr>
          <p:cNvSpPr>
            <a:spLocks noGrp="1"/>
          </p:cNvSpPr>
          <p:nvPr>
            <p:ph type="pic" sz="quarter" idx="18"/>
          </p:nvPr>
        </p:nvSpPr>
        <p:spPr>
          <a:xfrm>
            <a:off x="5609063" y="1481958"/>
            <a:ext cx="5843239" cy="3891648"/>
          </a:xfrm>
        </p:spPr>
        <p:txBody>
          <a:bodyPr/>
          <a:lstStyle>
            <a:lvl1pPr>
              <a:defRPr/>
            </a:lvl1pPr>
          </a:lstStyle>
          <a:p>
            <a:r>
              <a:rPr lang="en-US"/>
              <a:t>Click icon to add picture</a:t>
            </a:r>
            <a:endParaRPr lang="en-US" dirty="0"/>
          </a:p>
        </p:txBody>
      </p:sp>
      <p:pic>
        <p:nvPicPr>
          <p:cNvPr id="4" name="Graphic 3">
            <a:extLst>
              <a:ext uri="{FF2B5EF4-FFF2-40B4-BE49-F238E27FC236}">
                <a16:creationId xmlns:a16="http://schemas.microsoft.com/office/drawing/2014/main" id="{D32A73F0-167E-610D-E038-566618F01F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28070" y="783630"/>
            <a:ext cx="1780479" cy="428014"/>
          </a:xfrm>
          <a:prstGeom prst="rect">
            <a:avLst/>
          </a:prstGeom>
        </p:spPr>
      </p:pic>
      <p:grpSp>
        <p:nvGrpSpPr>
          <p:cNvPr id="5" name="Group 4">
            <a:extLst>
              <a:ext uri="{FF2B5EF4-FFF2-40B4-BE49-F238E27FC236}">
                <a16:creationId xmlns:a16="http://schemas.microsoft.com/office/drawing/2014/main" id="{C8EA40F8-43C7-91B8-DB7E-DDD5E2408A38}"/>
              </a:ext>
            </a:extLst>
          </p:cNvPr>
          <p:cNvGrpSpPr/>
          <p:nvPr userDrawn="1"/>
        </p:nvGrpSpPr>
        <p:grpSpPr>
          <a:xfrm>
            <a:off x="859536" y="6108192"/>
            <a:ext cx="4556510" cy="438912"/>
            <a:chOff x="859536" y="6108192"/>
            <a:chExt cx="4556510" cy="438912"/>
          </a:xfrm>
        </p:grpSpPr>
        <p:sp>
          <p:nvSpPr>
            <p:cNvPr id="6" name="TextBox 5">
              <a:extLst>
                <a:ext uri="{FF2B5EF4-FFF2-40B4-BE49-F238E27FC236}">
                  <a16:creationId xmlns:a16="http://schemas.microsoft.com/office/drawing/2014/main" id="{5252F9E3-A27C-53E8-B52E-49794F69B0DB}"/>
                </a:ext>
              </a:extLst>
            </p:cNvPr>
            <p:cNvSpPr txBox="1"/>
            <p:nvPr userDrawn="1"/>
          </p:nvSpPr>
          <p:spPr>
            <a:xfrm>
              <a:off x="2368064" y="6156068"/>
              <a:ext cx="3047982" cy="369332"/>
            </a:xfrm>
            <a:prstGeom prst="rect">
              <a:avLst/>
            </a:prstGeom>
            <a:noFill/>
          </p:spPr>
          <p:txBody>
            <a:bodyPr wrap="square" lIns="182880" rtlCol="0">
              <a:spAutoFit/>
            </a:bodyPr>
            <a:lstStyle/>
            <a:p>
              <a:r>
                <a:rPr lang="en-US" sz="900" b="0" i="0" dirty="0">
                  <a:solidFill>
                    <a:schemeClr val="bg1"/>
                  </a:solidFill>
                  <a:latin typeface="+mn-lt"/>
                  <a:ea typeface="Aptos" panose="02000000000000000000" pitchFamily="2" charset="0"/>
                </a:rPr>
                <a:t>ORNL IS MANAGED BY UT-BATTELLE LLC </a:t>
              </a:r>
              <a:br>
                <a:rPr lang="en-US" sz="900" b="0" i="0" dirty="0">
                  <a:solidFill>
                    <a:schemeClr val="bg1"/>
                  </a:solidFill>
                  <a:latin typeface="+mn-lt"/>
                  <a:ea typeface="Aptos" panose="02000000000000000000" pitchFamily="2" charset="0"/>
                </a:rPr>
              </a:br>
              <a:r>
                <a:rPr lang="en-US" sz="900" b="0" i="0" dirty="0">
                  <a:solidFill>
                    <a:schemeClr val="bg1"/>
                  </a:solidFill>
                  <a:latin typeface="+mn-lt"/>
                  <a:ea typeface="Aptos" panose="02000000000000000000" pitchFamily="2" charset="0"/>
                </a:rPr>
                <a:t>FOR THE US DEPARTMENT OF ENERGY</a:t>
              </a:r>
            </a:p>
          </p:txBody>
        </p:sp>
        <p:pic>
          <p:nvPicPr>
            <p:cNvPr id="7" name="Picture 6" descr="Text&#10;&#10;AI-generated content may be incorrect.">
              <a:extLst>
                <a:ext uri="{FF2B5EF4-FFF2-40B4-BE49-F238E27FC236}">
                  <a16:creationId xmlns:a16="http://schemas.microsoft.com/office/drawing/2014/main" id="{DB53C206-3DA3-C765-EB66-A35BBF705421}"/>
                </a:ext>
              </a:extLst>
            </p:cNvPr>
            <p:cNvPicPr>
              <a:picLocks noChangeAspect="1"/>
            </p:cNvPicPr>
            <p:nvPr userDrawn="1"/>
          </p:nvPicPr>
          <p:blipFill>
            <a:blip r:embed="rId4"/>
            <a:stretch>
              <a:fillRect/>
            </a:stretch>
          </p:blipFill>
          <p:spPr>
            <a:xfrm>
              <a:off x="859536" y="6108192"/>
              <a:ext cx="1528065" cy="438912"/>
            </a:xfrm>
            <a:prstGeom prst="rect">
              <a:avLst/>
            </a:prstGeom>
          </p:spPr>
        </p:pic>
      </p:grpSp>
    </p:spTree>
    <p:extLst>
      <p:ext uri="{BB962C8B-B14F-4D97-AF65-F5344CB8AC3E}">
        <p14:creationId xmlns:p14="http://schemas.microsoft.com/office/powerpoint/2010/main" val="3768814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Standard Text-only">
    <p:spTree>
      <p:nvGrpSpPr>
        <p:cNvPr id="1" name=""/>
        <p:cNvGrpSpPr/>
        <p:nvPr/>
      </p:nvGrpSpPr>
      <p:grpSpPr>
        <a:xfrm>
          <a:off x="0" y="0"/>
          <a:ext cx="0" cy="0"/>
          <a:chOff x="0" y="0"/>
          <a:chExt cx="0" cy="0"/>
        </a:xfrm>
      </p:grpSpPr>
      <p:pic>
        <p:nvPicPr>
          <p:cNvPr id="5" name="Graphic 285">
            <a:extLst>
              <a:ext uri="{FF2B5EF4-FFF2-40B4-BE49-F238E27FC236}">
                <a16:creationId xmlns:a16="http://schemas.microsoft.com/office/drawing/2014/main" id="{A95873F9-24C5-691B-E0D0-B31D39B7FBB2}"/>
              </a:ext>
            </a:extLst>
          </p:cNvPr>
          <p:cNvPicPr>
            <a:picLocks noChangeAspect="1"/>
          </p:cNvPicPr>
          <p:nvPr userDrawn="1"/>
        </p:nvPicPr>
        <p:blipFill>
          <a:blip r:embed="rId2"/>
          <a:srcRect/>
          <a:stretch/>
        </p:blipFill>
        <p:spPr>
          <a:xfrm rot="10800000">
            <a:off x="0" y="0"/>
            <a:ext cx="12192000" cy="6858000"/>
          </a:xfrm>
          <a:prstGeom prst="rect">
            <a:avLst/>
          </a:prstGeom>
        </p:spPr>
      </p:pic>
      <p:sp>
        <p:nvSpPr>
          <p:cNvPr id="2" name="Title 1">
            <a:extLst>
              <a:ext uri="{FF2B5EF4-FFF2-40B4-BE49-F238E27FC236}">
                <a16:creationId xmlns:a16="http://schemas.microsoft.com/office/drawing/2014/main" id="{627FB722-2E40-971C-7B7A-5663B28FCDB7}"/>
              </a:ext>
            </a:extLst>
          </p:cNvPr>
          <p:cNvSpPr>
            <a:spLocks noGrp="1"/>
          </p:cNvSpPr>
          <p:nvPr>
            <p:ph type="ctrTitle" hasCustomPrompt="1"/>
          </p:nvPr>
        </p:nvSpPr>
        <p:spPr>
          <a:xfrm>
            <a:off x="897656" y="2292076"/>
            <a:ext cx="10396685" cy="997196"/>
          </a:xfrm>
        </p:spPr>
        <p:txBody>
          <a:bodyPr wrap="square" anchor="t" anchorCtr="0">
            <a:noAutofit/>
          </a:bodyPr>
          <a:lstStyle>
            <a:lvl1pPr algn="l">
              <a:spcBef>
                <a:spcPts val="1200"/>
              </a:spcBef>
              <a:spcAft>
                <a:spcPts val="60"/>
              </a:spcAft>
              <a:defRPr sz="3600" b="1">
                <a:solidFill>
                  <a:schemeClr val="bg1"/>
                </a:solidFill>
                <a:latin typeface="+mj-lt"/>
              </a:defRPr>
            </a:lvl1pPr>
          </a:lstStyle>
          <a:p>
            <a:r>
              <a:rPr lang="en-US" dirty="0"/>
              <a:t>Presentation Title: Best Title Option for Longer Presentation Titles (Text Size no larger than 36pt and no smaller than 20pt) </a:t>
            </a:r>
          </a:p>
        </p:txBody>
      </p:sp>
      <p:sp>
        <p:nvSpPr>
          <p:cNvPr id="3" name="Subtitle 2">
            <a:extLst>
              <a:ext uri="{FF2B5EF4-FFF2-40B4-BE49-F238E27FC236}">
                <a16:creationId xmlns:a16="http://schemas.microsoft.com/office/drawing/2014/main" id="{34CCE055-46B1-6279-21B5-27B8352AB9EC}"/>
              </a:ext>
            </a:extLst>
          </p:cNvPr>
          <p:cNvSpPr>
            <a:spLocks noGrp="1"/>
          </p:cNvSpPr>
          <p:nvPr>
            <p:ph type="subTitle" idx="1" hasCustomPrompt="1"/>
          </p:nvPr>
        </p:nvSpPr>
        <p:spPr>
          <a:xfrm>
            <a:off x="897656" y="4019391"/>
            <a:ext cx="10396685" cy="193899"/>
          </a:xfrm>
        </p:spPr>
        <p:txBody>
          <a:bodyPr wrap="square" anchor="t" anchorCtr="0">
            <a:noAutofit/>
          </a:bodyPr>
          <a:lstStyle>
            <a:lvl1pPr marL="0" indent="0" algn="l">
              <a:spcBef>
                <a:spcPts val="1200"/>
              </a:spcBef>
              <a:spcAft>
                <a:spcPts val="60"/>
              </a:spcAft>
              <a:buNone/>
              <a:defRPr sz="1400" b="1" spc="150" baseline="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962" name="Text Placeholder 1961">
            <a:extLst>
              <a:ext uri="{FF2B5EF4-FFF2-40B4-BE49-F238E27FC236}">
                <a16:creationId xmlns:a16="http://schemas.microsoft.com/office/drawing/2014/main" id="{05A0F360-5E2B-1313-55AF-9056EF7E8BC2}"/>
              </a:ext>
            </a:extLst>
          </p:cNvPr>
          <p:cNvSpPr>
            <a:spLocks noGrp="1"/>
          </p:cNvSpPr>
          <p:nvPr>
            <p:ph type="body" sz="quarter" idx="14" hasCustomPrompt="1"/>
          </p:nvPr>
        </p:nvSpPr>
        <p:spPr>
          <a:xfrm>
            <a:off x="897656" y="1880997"/>
            <a:ext cx="10396685" cy="193899"/>
          </a:xfrm>
        </p:spPr>
        <p:txBody>
          <a:bodyPr wrap="square" anchor="t" anchorCtr="0">
            <a:noAutofit/>
          </a:bodyPr>
          <a:lstStyle>
            <a:lvl1pPr marL="0" indent="0" algn="l">
              <a:spcBef>
                <a:spcPts val="1200"/>
              </a:spcBef>
              <a:spcAft>
                <a:spcPts val="60"/>
              </a:spcAft>
              <a:buNone/>
              <a:defRPr sz="1400" b="0" i="0" spc="150" baseline="0">
                <a:solidFill>
                  <a:schemeClr val="bg1"/>
                </a:solidFill>
                <a:latin typeface="+mn-lt"/>
                <a:ea typeface="Aptos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sp>
        <p:nvSpPr>
          <p:cNvPr id="1964" name="Text Placeholder 1963">
            <a:extLst>
              <a:ext uri="{FF2B5EF4-FFF2-40B4-BE49-F238E27FC236}">
                <a16:creationId xmlns:a16="http://schemas.microsoft.com/office/drawing/2014/main" id="{D8874D39-76D3-2E6D-F8DD-E0676BF138C5}"/>
              </a:ext>
            </a:extLst>
          </p:cNvPr>
          <p:cNvSpPr>
            <a:spLocks noGrp="1"/>
          </p:cNvSpPr>
          <p:nvPr>
            <p:ph type="body" sz="quarter" idx="15" hasCustomPrompt="1"/>
          </p:nvPr>
        </p:nvSpPr>
        <p:spPr>
          <a:xfrm>
            <a:off x="897656" y="4371534"/>
            <a:ext cx="10396685" cy="332399"/>
          </a:xfrm>
        </p:spPr>
        <p:txBody>
          <a:bodyPr wrap="square" anchor="t" anchorCtr="0">
            <a:noAutofit/>
          </a:bodyPr>
          <a:lstStyle>
            <a:lvl1pPr marL="0" indent="0" algn="l">
              <a:spcBef>
                <a:spcPts val="1200"/>
              </a:spcBef>
              <a:spcAft>
                <a:spcPts val="60"/>
              </a:spcAft>
              <a:buNone/>
              <a:defRPr sz="2400" b="0" i="0">
                <a:solidFill>
                  <a:schemeClr val="bg1"/>
                </a:solidFill>
                <a:latin typeface="+mn-lt"/>
                <a:ea typeface="Aptos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8" name="Rectangle 7">
            <a:extLst>
              <a:ext uri="{FF2B5EF4-FFF2-40B4-BE49-F238E27FC236}">
                <a16:creationId xmlns:a16="http://schemas.microsoft.com/office/drawing/2014/main" id="{C565AA18-2C89-EB56-1919-13EF35EFFBC8}"/>
              </a:ext>
            </a:extLst>
          </p:cNvPr>
          <p:cNvSpPr/>
          <p:nvPr userDrawn="1"/>
        </p:nvSpPr>
        <p:spPr>
          <a:xfrm>
            <a:off x="897656" y="3793881"/>
            <a:ext cx="854364" cy="7191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ptos Light" panose="020B0004020202020204" pitchFamily="34" charset="0"/>
            </a:endParaRPr>
          </a:p>
        </p:txBody>
      </p:sp>
      <p:sp>
        <p:nvSpPr>
          <p:cNvPr id="48" name="Text Placeholder 47">
            <a:extLst>
              <a:ext uri="{FF2B5EF4-FFF2-40B4-BE49-F238E27FC236}">
                <a16:creationId xmlns:a16="http://schemas.microsoft.com/office/drawing/2014/main" id="{894AF511-2F91-5CEA-AAAB-75308FF6C4DB}"/>
              </a:ext>
            </a:extLst>
          </p:cNvPr>
          <p:cNvSpPr>
            <a:spLocks noGrp="1"/>
          </p:cNvSpPr>
          <p:nvPr>
            <p:ph type="body" sz="quarter" idx="17" hasCustomPrompt="1"/>
          </p:nvPr>
        </p:nvSpPr>
        <p:spPr>
          <a:xfrm>
            <a:off x="897656" y="4881013"/>
            <a:ext cx="10396685" cy="246221"/>
          </a:xfrm>
        </p:spPr>
        <p:txBody>
          <a:bodyPr wrap="square" anchor="t" anchorCtr="0">
            <a:noAutofit/>
          </a:bodyPr>
          <a:lstStyle>
            <a:lvl1pPr marL="0" indent="0" algn="l">
              <a:lnSpc>
                <a:spcPct val="100000"/>
              </a:lnSpc>
              <a:spcBef>
                <a:spcPts val="1200"/>
              </a:spcBef>
              <a:spcAft>
                <a:spcPts val="60"/>
              </a:spcAft>
              <a:buNone/>
              <a:defRPr sz="1600" b="0" i="0">
                <a:solidFill>
                  <a:schemeClr val="bg1"/>
                </a:solidFill>
                <a:latin typeface="+mn-lt"/>
                <a:ea typeface="Aptos Light" panose="02000000000000000000" pitchFamily="2" charset="0"/>
              </a:defRPr>
            </a:lvl1pPr>
            <a:lvl2pPr marL="457200" indent="0" algn="ctr">
              <a:buNone/>
              <a:defRPr sz="1600" b="0" i="0">
                <a:solidFill>
                  <a:schemeClr val="bg1"/>
                </a:solidFill>
                <a:latin typeface="Aptos Light" panose="02000000000000000000" pitchFamily="2" charset="0"/>
                <a:ea typeface="Aptos Light" panose="02000000000000000000" pitchFamily="2" charset="0"/>
              </a:defRPr>
            </a:lvl2pPr>
            <a:lvl3pPr marL="914400" indent="0" algn="ctr">
              <a:buNone/>
              <a:defRPr sz="1600" b="0" i="0">
                <a:solidFill>
                  <a:schemeClr val="bg1"/>
                </a:solidFill>
                <a:latin typeface="Aptos Light" panose="02000000000000000000" pitchFamily="2" charset="0"/>
                <a:ea typeface="Aptos Light" panose="02000000000000000000" pitchFamily="2" charset="0"/>
              </a:defRPr>
            </a:lvl3pPr>
            <a:lvl4pPr marL="1371600" indent="0" algn="ctr">
              <a:buNone/>
              <a:defRPr sz="1600" b="0" i="0">
                <a:solidFill>
                  <a:schemeClr val="bg1"/>
                </a:solidFill>
                <a:latin typeface="Aptos Light" panose="02000000000000000000" pitchFamily="2" charset="0"/>
                <a:ea typeface="Aptos Light" panose="02000000000000000000" pitchFamily="2" charset="0"/>
              </a:defRPr>
            </a:lvl4pPr>
            <a:lvl5pPr marL="1828800" indent="0" algn="ctr">
              <a:buNone/>
              <a:defRPr sz="1600" b="0" i="0">
                <a:solidFill>
                  <a:schemeClr val="bg1"/>
                </a:solidFill>
                <a:latin typeface="Aptos Light" panose="02000000000000000000" pitchFamily="2" charset="0"/>
                <a:ea typeface="Aptos Light" panose="02000000000000000000" pitchFamily="2" charset="0"/>
              </a:defRPr>
            </a:lvl5pPr>
          </a:lstStyle>
          <a:p>
            <a:pPr lvl="0"/>
            <a:r>
              <a:rPr lang="en-US" dirty="0"/>
              <a:t>Presenter Affiliation</a:t>
            </a:r>
          </a:p>
        </p:txBody>
      </p:sp>
      <p:pic>
        <p:nvPicPr>
          <p:cNvPr id="4" name="Graphic 3">
            <a:extLst>
              <a:ext uri="{FF2B5EF4-FFF2-40B4-BE49-F238E27FC236}">
                <a16:creationId xmlns:a16="http://schemas.microsoft.com/office/drawing/2014/main" id="{D32A73F0-167E-610D-E038-566618F01F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28070" y="783630"/>
            <a:ext cx="1780479" cy="428014"/>
          </a:xfrm>
          <a:prstGeom prst="rect">
            <a:avLst/>
          </a:prstGeom>
        </p:spPr>
      </p:pic>
      <p:grpSp>
        <p:nvGrpSpPr>
          <p:cNvPr id="6" name="Group 5">
            <a:extLst>
              <a:ext uri="{FF2B5EF4-FFF2-40B4-BE49-F238E27FC236}">
                <a16:creationId xmlns:a16="http://schemas.microsoft.com/office/drawing/2014/main" id="{68B2AD18-B7D9-77F5-D220-3EDA560B2C83}"/>
              </a:ext>
            </a:extLst>
          </p:cNvPr>
          <p:cNvGrpSpPr/>
          <p:nvPr userDrawn="1"/>
        </p:nvGrpSpPr>
        <p:grpSpPr>
          <a:xfrm>
            <a:off x="859536" y="6108192"/>
            <a:ext cx="4556510" cy="438912"/>
            <a:chOff x="859536" y="6108192"/>
            <a:chExt cx="4556510" cy="438912"/>
          </a:xfrm>
        </p:grpSpPr>
        <p:sp>
          <p:nvSpPr>
            <p:cNvPr id="7" name="TextBox 6">
              <a:extLst>
                <a:ext uri="{FF2B5EF4-FFF2-40B4-BE49-F238E27FC236}">
                  <a16:creationId xmlns:a16="http://schemas.microsoft.com/office/drawing/2014/main" id="{66E0B571-503C-1E4E-4585-513FD2198B27}"/>
                </a:ext>
              </a:extLst>
            </p:cNvPr>
            <p:cNvSpPr txBox="1"/>
            <p:nvPr userDrawn="1"/>
          </p:nvSpPr>
          <p:spPr>
            <a:xfrm>
              <a:off x="2368064" y="6156068"/>
              <a:ext cx="3047982" cy="369332"/>
            </a:xfrm>
            <a:prstGeom prst="rect">
              <a:avLst/>
            </a:prstGeom>
            <a:noFill/>
          </p:spPr>
          <p:txBody>
            <a:bodyPr wrap="square" lIns="182880" rtlCol="0">
              <a:spAutoFit/>
            </a:bodyPr>
            <a:lstStyle/>
            <a:p>
              <a:r>
                <a:rPr lang="en-US" sz="900" b="0" i="0" dirty="0">
                  <a:solidFill>
                    <a:schemeClr val="bg1"/>
                  </a:solidFill>
                  <a:latin typeface="+mn-lt"/>
                  <a:ea typeface="Aptos" panose="02000000000000000000" pitchFamily="2" charset="0"/>
                </a:rPr>
                <a:t>ORNL IS MANAGED BY UT-BATTELLE LLC </a:t>
              </a:r>
              <a:br>
                <a:rPr lang="en-US" sz="900" b="0" i="0" dirty="0">
                  <a:solidFill>
                    <a:schemeClr val="bg1"/>
                  </a:solidFill>
                  <a:latin typeface="+mn-lt"/>
                  <a:ea typeface="Aptos" panose="02000000000000000000" pitchFamily="2" charset="0"/>
                </a:rPr>
              </a:br>
              <a:r>
                <a:rPr lang="en-US" sz="900" b="0" i="0" dirty="0">
                  <a:solidFill>
                    <a:schemeClr val="bg1"/>
                  </a:solidFill>
                  <a:latin typeface="+mn-lt"/>
                  <a:ea typeface="Aptos" panose="02000000000000000000" pitchFamily="2" charset="0"/>
                </a:rPr>
                <a:t>FOR THE US DEPARTMENT OF ENERGY</a:t>
              </a:r>
            </a:p>
          </p:txBody>
        </p:sp>
        <p:pic>
          <p:nvPicPr>
            <p:cNvPr id="9" name="Picture 8" descr="Text&#10;&#10;AI-generated content may be incorrect.">
              <a:extLst>
                <a:ext uri="{FF2B5EF4-FFF2-40B4-BE49-F238E27FC236}">
                  <a16:creationId xmlns:a16="http://schemas.microsoft.com/office/drawing/2014/main" id="{2FD5B24E-06B1-CD75-BC26-A89AA432FAC2}"/>
                </a:ext>
              </a:extLst>
            </p:cNvPr>
            <p:cNvPicPr>
              <a:picLocks noChangeAspect="1"/>
            </p:cNvPicPr>
            <p:nvPr userDrawn="1"/>
          </p:nvPicPr>
          <p:blipFill>
            <a:blip r:embed="rId4"/>
            <a:stretch>
              <a:fillRect/>
            </a:stretch>
          </p:blipFill>
          <p:spPr>
            <a:xfrm>
              <a:off x="859536" y="6108192"/>
              <a:ext cx="1528065" cy="438912"/>
            </a:xfrm>
            <a:prstGeom prst="rect">
              <a:avLst/>
            </a:prstGeom>
          </p:spPr>
        </p:pic>
      </p:grpSp>
    </p:spTree>
    <p:extLst>
      <p:ext uri="{BB962C8B-B14F-4D97-AF65-F5344CB8AC3E}">
        <p14:creationId xmlns:p14="http://schemas.microsoft.com/office/powerpoint/2010/main" val="267694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05791-4F91-34B2-5F77-014A7A421E14}"/>
              </a:ext>
            </a:extLst>
          </p:cNvPr>
          <p:cNvSpPr>
            <a:spLocks noGrp="1"/>
          </p:cNvSpPr>
          <p:nvPr>
            <p:ph type="title" hasCustomPrompt="1"/>
          </p:nvPr>
        </p:nvSpPr>
        <p:spPr>
          <a:xfrm>
            <a:off x="314692" y="365125"/>
            <a:ext cx="11492432" cy="886397"/>
          </a:xfrm>
        </p:spPr>
        <p:txBody>
          <a:bodyPr/>
          <a:lstStyle>
            <a:lvl1pPr>
              <a:defRPr>
                <a:latin typeface="+mj-lt"/>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1268E7B4-2380-B18C-C8C1-09BD437D6B16}"/>
              </a:ext>
            </a:extLst>
          </p:cNvPr>
          <p:cNvSpPr>
            <a:spLocks noGrp="1"/>
          </p:cNvSpPr>
          <p:nvPr>
            <p:ph idx="1" hasCustomPrompt="1"/>
          </p:nvPr>
        </p:nvSpPr>
        <p:spPr>
          <a:xfrm>
            <a:off x="314692" y="1825625"/>
            <a:ext cx="11492432" cy="4061829"/>
          </a:xfrm>
        </p:spPr>
        <p:txBody>
          <a:bodyPr/>
          <a:lstStyle>
            <a:lvl1pPr marL="0" indent="0">
              <a:spcBef>
                <a:spcPts val="1200"/>
              </a:spcBef>
              <a:buNone/>
              <a:defRPr sz="1800"/>
            </a:lvl1pPr>
          </a:lstStyle>
          <a:p>
            <a:r>
              <a:rPr lang="en-US" dirty="0"/>
              <a:t>Place content here</a:t>
            </a:r>
          </a:p>
        </p:txBody>
      </p:sp>
    </p:spTree>
    <p:extLst>
      <p:ext uri="{BB962C8B-B14F-4D97-AF65-F5344CB8AC3E}">
        <p14:creationId xmlns:p14="http://schemas.microsoft.com/office/powerpoint/2010/main" val="900239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Column Key Imag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55F232B-0EDE-9AF7-8505-73A82A1D984A}"/>
              </a:ext>
            </a:extLst>
          </p:cNvPr>
          <p:cNvSpPr/>
          <p:nvPr userDrawn="1"/>
        </p:nvSpPr>
        <p:spPr>
          <a:xfrm>
            <a:off x="0" y="0"/>
            <a:ext cx="467885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ptos Light" panose="020B0004020202020204" pitchFamily="34" charset="0"/>
            </a:endParaRPr>
          </a:p>
        </p:txBody>
      </p:sp>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3899310" cy="1900997"/>
          </a:xfrm>
        </p:spPr>
        <p:txBody>
          <a:bodyPr/>
          <a:lstStyle>
            <a:lvl1pPr>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2631247"/>
            <a:ext cx="3899310" cy="3511136"/>
          </a:xfrm>
        </p:spPr>
        <p:txBody>
          <a:bodyPr/>
          <a:lstStyle>
            <a:lvl1pPr marL="0" indent="0">
              <a:buNone/>
              <a:defRPr sz="1800"/>
            </a:lvl1pPr>
          </a:lstStyle>
          <a:p>
            <a:r>
              <a:rPr lang="en-US" dirty="0"/>
              <a:t>Place content here</a:t>
            </a:r>
          </a:p>
        </p:txBody>
      </p:sp>
      <p:sp>
        <p:nvSpPr>
          <p:cNvPr id="5" name="Picture Placeholder 4">
            <a:extLst>
              <a:ext uri="{FF2B5EF4-FFF2-40B4-BE49-F238E27FC236}">
                <a16:creationId xmlns:a16="http://schemas.microsoft.com/office/drawing/2014/main" id="{A40400C1-7283-FABD-80B9-45AEE1D1F5D9}"/>
              </a:ext>
            </a:extLst>
          </p:cNvPr>
          <p:cNvSpPr>
            <a:spLocks noGrp="1"/>
          </p:cNvSpPr>
          <p:nvPr>
            <p:ph type="pic" sz="quarter" idx="10"/>
          </p:nvPr>
        </p:nvSpPr>
        <p:spPr>
          <a:xfrm>
            <a:off x="4678363" y="0"/>
            <a:ext cx="7513637" cy="6858000"/>
          </a:xfrm>
        </p:spPr>
        <p:txBody>
          <a:bodyPr/>
          <a:lstStyle>
            <a:lvl1pPr>
              <a:defRPr/>
            </a:lvl1pPr>
          </a:lstStyle>
          <a:p>
            <a:r>
              <a:rPr lang="en-US"/>
              <a:t>Click icon to add picture</a:t>
            </a:r>
            <a:endParaRPr lang="en-US" dirty="0"/>
          </a:p>
        </p:txBody>
      </p:sp>
      <p:pic>
        <p:nvPicPr>
          <p:cNvPr id="4" name="Graphic 3">
            <a:extLst>
              <a:ext uri="{FF2B5EF4-FFF2-40B4-BE49-F238E27FC236}">
                <a16:creationId xmlns:a16="http://schemas.microsoft.com/office/drawing/2014/main" id="{2059A002-CFDF-58EF-945F-28E943618A5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14693" y="6431818"/>
            <a:ext cx="1188988" cy="285824"/>
          </a:xfrm>
          <a:prstGeom prst="rect">
            <a:avLst/>
          </a:prstGeom>
        </p:spPr>
      </p:pic>
    </p:spTree>
    <p:extLst>
      <p:ext uri="{BB962C8B-B14F-4D97-AF65-F5344CB8AC3E}">
        <p14:creationId xmlns:p14="http://schemas.microsoft.com/office/powerpoint/2010/main" val="1815376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Column Hexagon Cut-out">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AAFC910-D2D4-C5E3-4A8E-DB371D1637FC}"/>
              </a:ext>
            </a:extLst>
          </p:cNvPr>
          <p:cNvSpPr>
            <a:spLocks noGrp="1"/>
          </p:cNvSpPr>
          <p:nvPr>
            <p:ph type="pic" sz="quarter" idx="13"/>
          </p:nvPr>
        </p:nvSpPr>
        <p:spPr>
          <a:xfrm>
            <a:off x="5139371" y="-23484"/>
            <a:ext cx="6737350" cy="6865418"/>
          </a:xfrm>
          <a:custGeom>
            <a:avLst/>
            <a:gdLst>
              <a:gd name="connsiteX0" fmla="*/ 4765422 w 6737350"/>
              <a:gd name="connsiteY0" fmla="*/ 5955463 h 6865418"/>
              <a:gd name="connsiteX1" fmla="*/ 6080062 w 6737350"/>
              <a:gd name="connsiteY1" fmla="*/ 5955463 h 6865418"/>
              <a:gd name="connsiteX2" fmla="*/ 6604382 w 6737350"/>
              <a:gd name="connsiteY2" fmla="*/ 6863640 h 6865418"/>
              <a:gd name="connsiteX3" fmla="*/ 4240721 w 6737350"/>
              <a:gd name="connsiteY3" fmla="*/ 6864212 h 6865418"/>
              <a:gd name="connsiteX4" fmla="*/ 2712846 w 6737350"/>
              <a:gd name="connsiteY4" fmla="*/ 4762425 h 6865418"/>
              <a:gd name="connsiteX5" fmla="*/ 4027487 w 6737350"/>
              <a:gd name="connsiteY5" fmla="*/ 4762425 h 6865418"/>
              <a:gd name="connsiteX6" fmla="*/ 4684776 w 6737350"/>
              <a:gd name="connsiteY6" fmla="*/ 5900917 h 6865418"/>
              <a:gd name="connsiteX7" fmla="*/ 4128579 w 6737350"/>
              <a:gd name="connsiteY7" fmla="*/ 6864339 h 6865418"/>
              <a:gd name="connsiteX8" fmla="*/ 2612326 w 6737350"/>
              <a:gd name="connsiteY8" fmla="*/ 6865418 h 6865418"/>
              <a:gd name="connsiteX9" fmla="*/ 2055495 w 6737350"/>
              <a:gd name="connsiteY9" fmla="*/ 5900917 h 6865418"/>
              <a:gd name="connsiteX10" fmla="*/ 4765421 w 6737350"/>
              <a:gd name="connsiteY10" fmla="*/ 3584563 h 6865418"/>
              <a:gd name="connsiteX11" fmla="*/ 6080061 w 6737350"/>
              <a:gd name="connsiteY11" fmla="*/ 3584563 h 6865418"/>
              <a:gd name="connsiteX12" fmla="*/ 6737350 w 6737350"/>
              <a:gd name="connsiteY12" fmla="*/ 4723055 h 6865418"/>
              <a:gd name="connsiteX13" fmla="*/ 6080061 w 6737350"/>
              <a:gd name="connsiteY13" fmla="*/ 5861546 h 6865418"/>
              <a:gd name="connsiteX14" fmla="*/ 4765421 w 6737350"/>
              <a:gd name="connsiteY14" fmla="*/ 5861546 h 6865418"/>
              <a:gd name="connsiteX15" fmla="*/ 4108069 w 6737350"/>
              <a:gd name="connsiteY15" fmla="*/ 4723055 h 6865418"/>
              <a:gd name="connsiteX16" fmla="*/ 2712846 w 6737350"/>
              <a:gd name="connsiteY16" fmla="*/ 2395463 h 6865418"/>
              <a:gd name="connsiteX17" fmla="*/ 4027487 w 6737350"/>
              <a:gd name="connsiteY17" fmla="*/ 2395463 h 6865418"/>
              <a:gd name="connsiteX18" fmla="*/ 4684776 w 6737350"/>
              <a:gd name="connsiteY18" fmla="*/ 3533955 h 6865418"/>
              <a:gd name="connsiteX19" fmla="*/ 4027487 w 6737350"/>
              <a:gd name="connsiteY19" fmla="*/ 4672446 h 6865418"/>
              <a:gd name="connsiteX20" fmla="*/ 2712846 w 6737350"/>
              <a:gd name="connsiteY20" fmla="*/ 4672446 h 6865418"/>
              <a:gd name="connsiteX21" fmla="*/ 2055495 w 6737350"/>
              <a:gd name="connsiteY21" fmla="*/ 3533955 h 6865418"/>
              <a:gd name="connsiteX22" fmla="*/ 657289 w 6737350"/>
              <a:gd name="connsiteY22" fmla="*/ 1217538 h 6865418"/>
              <a:gd name="connsiteX23" fmla="*/ 1971929 w 6737350"/>
              <a:gd name="connsiteY23" fmla="*/ 1217538 h 6865418"/>
              <a:gd name="connsiteX24" fmla="*/ 2629281 w 6737350"/>
              <a:gd name="connsiteY24" fmla="*/ 2356092 h 6865418"/>
              <a:gd name="connsiteX25" fmla="*/ 1971929 w 6737350"/>
              <a:gd name="connsiteY25" fmla="*/ 3494584 h 6865418"/>
              <a:gd name="connsiteX26" fmla="*/ 657289 w 6737350"/>
              <a:gd name="connsiteY26" fmla="*/ 3494584 h 6865418"/>
              <a:gd name="connsiteX27" fmla="*/ 0 w 6737350"/>
              <a:gd name="connsiteY27" fmla="*/ 2356092 h 6865418"/>
              <a:gd name="connsiteX28" fmla="*/ 4765421 w 6737350"/>
              <a:gd name="connsiteY28" fmla="*/ 1217537 h 6865418"/>
              <a:gd name="connsiteX29" fmla="*/ 6080061 w 6737350"/>
              <a:gd name="connsiteY29" fmla="*/ 1217537 h 6865418"/>
              <a:gd name="connsiteX30" fmla="*/ 6737350 w 6737350"/>
              <a:gd name="connsiteY30" fmla="*/ 2356092 h 6865418"/>
              <a:gd name="connsiteX31" fmla="*/ 6080061 w 6737350"/>
              <a:gd name="connsiteY31" fmla="*/ 3494584 h 6865418"/>
              <a:gd name="connsiteX32" fmla="*/ 4765421 w 6737350"/>
              <a:gd name="connsiteY32" fmla="*/ 3494584 h 6865418"/>
              <a:gd name="connsiteX33" fmla="*/ 4108069 w 6737350"/>
              <a:gd name="connsiteY33" fmla="*/ 2356092 h 6865418"/>
              <a:gd name="connsiteX34" fmla="*/ 2712846 w 6737350"/>
              <a:gd name="connsiteY34" fmla="*/ 39549 h 6865418"/>
              <a:gd name="connsiteX35" fmla="*/ 4027487 w 6737350"/>
              <a:gd name="connsiteY35" fmla="*/ 39549 h 6865418"/>
              <a:gd name="connsiteX36" fmla="*/ 4684776 w 6737350"/>
              <a:gd name="connsiteY36" fmla="*/ 1178041 h 6865418"/>
              <a:gd name="connsiteX37" fmla="*/ 4027487 w 6737350"/>
              <a:gd name="connsiteY37" fmla="*/ 2316532 h 6865418"/>
              <a:gd name="connsiteX38" fmla="*/ 2712846 w 6737350"/>
              <a:gd name="connsiteY38" fmla="*/ 2316532 h 6865418"/>
              <a:gd name="connsiteX39" fmla="*/ 2055495 w 6737350"/>
              <a:gd name="connsiteY39" fmla="*/ 1178041 h 6865418"/>
              <a:gd name="connsiteX40" fmla="*/ 13492 w 6737350"/>
              <a:gd name="connsiteY40" fmla="*/ 0 h 6865418"/>
              <a:gd name="connsiteX41" fmla="*/ 2631396 w 6737350"/>
              <a:gd name="connsiteY41" fmla="*/ 13447 h 6865418"/>
              <a:gd name="connsiteX42" fmla="*/ 1973010 w 6737350"/>
              <a:gd name="connsiteY42" fmla="*/ 1137655 h 6865418"/>
              <a:gd name="connsiteX43" fmla="*/ 658369 w 6737350"/>
              <a:gd name="connsiteY43" fmla="*/ 1137655 h 6865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737350" h="6865418">
                <a:moveTo>
                  <a:pt x="4765422" y="5955463"/>
                </a:moveTo>
                <a:lnTo>
                  <a:pt x="6080062" y="5955463"/>
                </a:lnTo>
                <a:lnTo>
                  <a:pt x="6604382" y="6863640"/>
                </a:lnTo>
                <a:lnTo>
                  <a:pt x="4240721" y="6864212"/>
                </a:lnTo>
                <a:close/>
                <a:moveTo>
                  <a:pt x="2712846" y="4762425"/>
                </a:moveTo>
                <a:lnTo>
                  <a:pt x="4027487" y="4762425"/>
                </a:lnTo>
                <a:lnTo>
                  <a:pt x="4684776" y="5900917"/>
                </a:lnTo>
                <a:lnTo>
                  <a:pt x="4128579" y="6864339"/>
                </a:lnTo>
                <a:lnTo>
                  <a:pt x="2612326" y="6865418"/>
                </a:lnTo>
                <a:lnTo>
                  <a:pt x="2055495" y="5900917"/>
                </a:lnTo>
                <a:close/>
                <a:moveTo>
                  <a:pt x="4765421" y="3584563"/>
                </a:moveTo>
                <a:lnTo>
                  <a:pt x="6080061" y="3584563"/>
                </a:lnTo>
                <a:lnTo>
                  <a:pt x="6737350" y="4723055"/>
                </a:lnTo>
                <a:lnTo>
                  <a:pt x="6080061" y="5861546"/>
                </a:lnTo>
                <a:lnTo>
                  <a:pt x="4765421" y="5861546"/>
                </a:lnTo>
                <a:lnTo>
                  <a:pt x="4108069" y="4723055"/>
                </a:lnTo>
                <a:close/>
                <a:moveTo>
                  <a:pt x="2712846" y="2395463"/>
                </a:moveTo>
                <a:lnTo>
                  <a:pt x="4027487" y="2395463"/>
                </a:lnTo>
                <a:lnTo>
                  <a:pt x="4684776" y="3533955"/>
                </a:lnTo>
                <a:lnTo>
                  <a:pt x="4027487" y="4672446"/>
                </a:lnTo>
                <a:lnTo>
                  <a:pt x="2712846" y="4672446"/>
                </a:lnTo>
                <a:lnTo>
                  <a:pt x="2055495" y="3533955"/>
                </a:lnTo>
                <a:close/>
                <a:moveTo>
                  <a:pt x="657289" y="1217538"/>
                </a:moveTo>
                <a:lnTo>
                  <a:pt x="1971929" y="1217538"/>
                </a:lnTo>
                <a:lnTo>
                  <a:pt x="2629281" y="2356092"/>
                </a:lnTo>
                <a:lnTo>
                  <a:pt x="1971929" y="3494584"/>
                </a:lnTo>
                <a:lnTo>
                  <a:pt x="657289" y="3494584"/>
                </a:lnTo>
                <a:lnTo>
                  <a:pt x="0" y="2356092"/>
                </a:lnTo>
                <a:close/>
                <a:moveTo>
                  <a:pt x="4765421" y="1217537"/>
                </a:moveTo>
                <a:lnTo>
                  <a:pt x="6080061" y="1217537"/>
                </a:lnTo>
                <a:lnTo>
                  <a:pt x="6737350" y="2356092"/>
                </a:lnTo>
                <a:lnTo>
                  <a:pt x="6080061" y="3494584"/>
                </a:lnTo>
                <a:lnTo>
                  <a:pt x="4765421" y="3494584"/>
                </a:lnTo>
                <a:lnTo>
                  <a:pt x="4108069" y="2356092"/>
                </a:lnTo>
                <a:close/>
                <a:moveTo>
                  <a:pt x="2712846" y="39549"/>
                </a:moveTo>
                <a:lnTo>
                  <a:pt x="4027487" y="39549"/>
                </a:lnTo>
                <a:lnTo>
                  <a:pt x="4684776" y="1178041"/>
                </a:lnTo>
                <a:lnTo>
                  <a:pt x="4027487" y="2316532"/>
                </a:lnTo>
                <a:lnTo>
                  <a:pt x="2712846" y="2316532"/>
                </a:lnTo>
                <a:lnTo>
                  <a:pt x="2055495" y="1178041"/>
                </a:lnTo>
                <a:close/>
                <a:moveTo>
                  <a:pt x="13492" y="0"/>
                </a:moveTo>
                <a:lnTo>
                  <a:pt x="2631396" y="13447"/>
                </a:lnTo>
                <a:lnTo>
                  <a:pt x="1973010" y="1137655"/>
                </a:lnTo>
                <a:lnTo>
                  <a:pt x="658369" y="1137655"/>
                </a:lnTo>
                <a:close/>
              </a:path>
            </a:pathLst>
          </a:custGeom>
        </p:spPr>
        <p:txBody>
          <a:bodyPr wrap="square">
            <a:noAutofit/>
          </a:bodyPr>
          <a:lstStyle>
            <a:lvl1pPr>
              <a:defRPr/>
            </a:lvl1pPr>
          </a:lstStyle>
          <a:p>
            <a:r>
              <a:rPr lang="en-US"/>
              <a:t>Click icon to add picture</a:t>
            </a:r>
            <a:endParaRPr lang="en-US" dirty="0"/>
          </a:p>
        </p:txBody>
      </p:sp>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3" y="365125"/>
            <a:ext cx="4412934" cy="1772793"/>
          </a:xfrm>
        </p:spPr>
        <p:txBody>
          <a:bodyPr anchor="t" anchorCtr="0">
            <a:noAutofit/>
          </a:bodyPr>
          <a:lstStyle>
            <a:lvl1pPr>
              <a:defRPr>
                <a:latin typeface="+mj-lt"/>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3" y="2514601"/>
            <a:ext cx="4412934" cy="3756990"/>
          </a:xfrm>
        </p:spPr>
        <p:txBody>
          <a:bodyPr anchor="t" anchorCtr="0">
            <a:noAutofit/>
          </a:bodyPr>
          <a:lstStyle>
            <a:lvl1pPr marL="0" indent="0">
              <a:buNone/>
              <a:defRPr sz="1800"/>
            </a:lvl1pPr>
          </a:lstStyle>
          <a:p>
            <a:r>
              <a:rPr lang="en-US" dirty="0"/>
              <a:t>Place content here</a:t>
            </a:r>
          </a:p>
        </p:txBody>
      </p:sp>
    </p:spTree>
    <p:extLst>
      <p:ext uri="{BB962C8B-B14F-4D97-AF65-F5344CB8AC3E}">
        <p14:creationId xmlns:p14="http://schemas.microsoft.com/office/powerpoint/2010/main" val="3554203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Column Stacked Image Series">
    <p:spTree>
      <p:nvGrpSpPr>
        <p:cNvPr id="1" name=""/>
        <p:cNvGrpSpPr/>
        <p:nvPr/>
      </p:nvGrpSpPr>
      <p:grpSpPr>
        <a:xfrm>
          <a:off x="0" y="0"/>
          <a:ext cx="0" cy="0"/>
          <a:chOff x="0" y="0"/>
          <a:chExt cx="0" cy="0"/>
        </a:xfrm>
      </p:grpSpPr>
      <p:sp>
        <p:nvSpPr>
          <p:cNvPr id="118" name="Picture Placeholder 117">
            <a:extLst>
              <a:ext uri="{FF2B5EF4-FFF2-40B4-BE49-F238E27FC236}">
                <a16:creationId xmlns:a16="http://schemas.microsoft.com/office/drawing/2014/main" id="{FCAA6D76-9D9F-EEEC-3A19-B8672A58A5A7}"/>
              </a:ext>
            </a:extLst>
          </p:cNvPr>
          <p:cNvSpPr>
            <a:spLocks noGrp="1"/>
          </p:cNvSpPr>
          <p:nvPr>
            <p:ph type="pic" sz="quarter" idx="13"/>
          </p:nvPr>
        </p:nvSpPr>
        <p:spPr>
          <a:xfrm>
            <a:off x="7645400" y="-6350"/>
            <a:ext cx="4546600" cy="2155825"/>
          </a:xfrm>
          <a:solidFill>
            <a:schemeClr val="bg2"/>
          </a:solidFill>
        </p:spPr>
        <p:txBody>
          <a:bodyPr/>
          <a:lstStyle>
            <a:lvl1pPr>
              <a:defRPr/>
            </a:lvl1pPr>
          </a:lstStyle>
          <a:p>
            <a:r>
              <a:rPr lang="en-US"/>
              <a:t>Click icon to add picture</a:t>
            </a:r>
            <a:endParaRPr lang="en-US" dirty="0"/>
          </a:p>
        </p:txBody>
      </p:sp>
      <p:sp>
        <p:nvSpPr>
          <p:cNvPr id="121" name="Picture Placeholder 120">
            <a:extLst>
              <a:ext uri="{FF2B5EF4-FFF2-40B4-BE49-F238E27FC236}">
                <a16:creationId xmlns:a16="http://schemas.microsoft.com/office/drawing/2014/main" id="{374474B3-1A16-3799-2DA6-5E1F9B62F1F2}"/>
              </a:ext>
            </a:extLst>
          </p:cNvPr>
          <p:cNvSpPr>
            <a:spLocks noGrp="1"/>
          </p:cNvSpPr>
          <p:nvPr>
            <p:ph type="pic" sz="quarter" idx="14"/>
          </p:nvPr>
        </p:nvSpPr>
        <p:spPr>
          <a:xfrm>
            <a:off x="7645400" y="2352675"/>
            <a:ext cx="4546600" cy="2149475"/>
          </a:xfrm>
          <a:solidFill>
            <a:schemeClr val="bg2"/>
          </a:solidFill>
        </p:spPr>
        <p:txBody>
          <a:bodyPr/>
          <a:lstStyle>
            <a:lvl1pPr>
              <a:defRPr/>
            </a:lvl1pPr>
          </a:lstStyle>
          <a:p>
            <a:r>
              <a:rPr lang="en-US"/>
              <a:t>Click icon to add picture</a:t>
            </a:r>
            <a:endParaRPr lang="en-US" dirty="0"/>
          </a:p>
        </p:txBody>
      </p:sp>
      <p:sp>
        <p:nvSpPr>
          <p:cNvPr id="123" name="Picture Placeholder 122">
            <a:extLst>
              <a:ext uri="{FF2B5EF4-FFF2-40B4-BE49-F238E27FC236}">
                <a16:creationId xmlns:a16="http://schemas.microsoft.com/office/drawing/2014/main" id="{0285EA67-185C-FA9B-F112-0DEA71BAF9A1}"/>
              </a:ext>
            </a:extLst>
          </p:cNvPr>
          <p:cNvSpPr>
            <a:spLocks noGrp="1"/>
          </p:cNvSpPr>
          <p:nvPr>
            <p:ph type="pic" sz="quarter" idx="15"/>
          </p:nvPr>
        </p:nvSpPr>
        <p:spPr>
          <a:xfrm>
            <a:off x="7645400" y="4703763"/>
            <a:ext cx="4546600" cy="2154237"/>
          </a:xfrm>
          <a:solidFill>
            <a:schemeClr val="bg2"/>
          </a:solidFill>
        </p:spPr>
        <p:txBody>
          <a:bodyPr/>
          <a:lstStyle>
            <a:lvl1pPr>
              <a:defRPr/>
            </a:lvl1pPr>
          </a:lstStyle>
          <a:p>
            <a:r>
              <a:rPr lang="en-US"/>
              <a:t>Click icon to add picture</a:t>
            </a:r>
            <a:endParaRPr lang="en-US" dirty="0"/>
          </a:p>
        </p:txBody>
      </p:sp>
      <p:sp>
        <p:nvSpPr>
          <p:cNvPr id="2" name="Title 1">
            <a:extLst>
              <a:ext uri="{FF2B5EF4-FFF2-40B4-BE49-F238E27FC236}">
                <a16:creationId xmlns:a16="http://schemas.microsoft.com/office/drawing/2014/main" id="{265D5DB1-B0F4-39A7-9E5F-343BB17944E4}"/>
              </a:ext>
            </a:extLst>
          </p:cNvPr>
          <p:cNvSpPr>
            <a:spLocks noGrp="1"/>
          </p:cNvSpPr>
          <p:nvPr>
            <p:ph type="title" hasCustomPrompt="1"/>
          </p:nvPr>
        </p:nvSpPr>
        <p:spPr>
          <a:xfrm>
            <a:off x="314693" y="365125"/>
            <a:ext cx="6736022" cy="1006475"/>
          </a:xfrm>
        </p:spPr>
        <p:txBody>
          <a:bodyPr>
            <a:noAutofit/>
          </a:bodyPr>
          <a:lstStyle>
            <a:lvl1pPr>
              <a:defRPr b="1">
                <a:solidFill>
                  <a:schemeClr val="tx1"/>
                </a:solidFill>
                <a:latin typeface="+mj-lt"/>
              </a:defRPr>
            </a:lvl1pPr>
          </a:lstStyle>
          <a:p>
            <a:r>
              <a:rPr lang="en-US" dirty="0"/>
              <a:t>One-sentence headline stating the main takeaway message</a:t>
            </a:r>
          </a:p>
        </p:txBody>
      </p:sp>
      <p:sp>
        <p:nvSpPr>
          <p:cNvPr id="113" name="Text Placeholder 112">
            <a:extLst>
              <a:ext uri="{FF2B5EF4-FFF2-40B4-BE49-F238E27FC236}">
                <a16:creationId xmlns:a16="http://schemas.microsoft.com/office/drawing/2014/main" id="{561B3BD0-8400-FE4A-5A3F-210329D8A10F}"/>
              </a:ext>
            </a:extLst>
          </p:cNvPr>
          <p:cNvSpPr>
            <a:spLocks noGrp="1"/>
          </p:cNvSpPr>
          <p:nvPr>
            <p:ph type="body" sz="quarter" idx="12" hasCustomPrompt="1"/>
          </p:nvPr>
        </p:nvSpPr>
        <p:spPr>
          <a:xfrm>
            <a:off x="314693" y="1817559"/>
            <a:ext cx="6763894" cy="4324823"/>
          </a:xfrm>
        </p:spPr>
        <p:txBody>
          <a:bodyPr>
            <a:noAutofit/>
          </a:bodyPr>
          <a:lstStyle>
            <a:lvl1pPr marL="0" indent="0">
              <a:buNone/>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r>
              <a:rPr lang="en-US" dirty="0"/>
              <a:t>Place content here</a:t>
            </a:r>
          </a:p>
        </p:txBody>
      </p:sp>
      <p:sp>
        <p:nvSpPr>
          <p:cNvPr id="4" name="Rectangle 6">
            <a:extLst>
              <a:ext uri="{FF2B5EF4-FFF2-40B4-BE49-F238E27FC236}">
                <a16:creationId xmlns:a16="http://schemas.microsoft.com/office/drawing/2014/main" id="{DAF7721B-92F3-10FF-5A89-459D1C6BA96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Aptos Light" panose="020B0004020202020204" pitchFamily="34" charset="0"/>
                <a:ea typeface="Aptos"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Aptos Light" panose="020B0004020202020204" pitchFamily="34" charset="0"/>
              <a:ea typeface="Aptos" panose="02000000000000000000" pitchFamily="2" charset="0"/>
              <a:cs typeface="Times New Roman" panose="02020603050405020304" pitchFamily="18" charset="0"/>
            </a:endParaRPr>
          </a:p>
        </p:txBody>
      </p:sp>
    </p:spTree>
    <p:extLst>
      <p:ext uri="{BB962C8B-B14F-4D97-AF65-F5344CB8AC3E}">
        <p14:creationId xmlns:p14="http://schemas.microsoft.com/office/powerpoint/2010/main" val="3314968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Column A">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1825625"/>
            <a:ext cx="5563532" cy="4131422"/>
          </a:xfrm>
        </p:spPr>
        <p:txBody>
          <a:bodyPr/>
          <a:lstStyle>
            <a:lvl1pPr marL="0" indent="0">
              <a:spcBef>
                <a:spcPts val="1200"/>
              </a:spcBef>
              <a:buNone/>
              <a:defRPr sz="1800"/>
            </a:lvl1pPr>
          </a:lstStyle>
          <a:p>
            <a:r>
              <a:rPr lang="en-US" dirty="0"/>
              <a:t>Place content here</a:t>
            </a:r>
          </a:p>
        </p:txBody>
      </p:sp>
      <p:sp>
        <p:nvSpPr>
          <p:cNvPr id="4" name="Content Placeholder 3">
            <a:extLst>
              <a:ext uri="{FF2B5EF4-FFF2-40B4-BE49-F238E27FC236}">
                <a16:creationId xmlns:a16="http://schemas.microsoft.com/office/drawing/2014/main" id="{F8961C74-5281-AA62-3E0D-EBE314E66ADF}"/>
              </a:ext>
            </a:extLst>
          </p:cNvPr>
          <p:cNvSpPr>
            <a:spLocks noGrp="1"/>
          </p:cNvSpPr>
          <p:nvPr>
            <p:ph sz="half" idx="2" hasCustomPrompt="1"/>
          </p:nvPr>
        </p:nvSpPr>
        <p:spPr>
          <a:xfrm>
            <a:off x="6243592" y="1825625"/>
            <a:ext cx="5563532" cy="4131422"/>
          </a:xfrm>
        </p:spPr>
        <p:txBody>
          <a:bodyPr/>
          <a:lstStyle>
            <a:lvl1pPr marL="0" indent="0">
              <a:spcBef>
                <a:spcPts val="1200"/>
              </a:spcBef>
              <a:buNone/>
              <a:defRPr sz="1800"/>
            </a:lvl1pPr>
          </a:lstStyle>
          <a:p>
            <a:r>
              <a:rPr lang="en-US" dirty="0"/>
              <a:t>Place content here</a:t>
            </a:r>
          </a:p>
        </p:txBody>
      </p:sp>
      <p:sp>
        <p:nvSpPr>
          <p:cNvPr id="6" name="Title 1">
            <a:extLst>
              <a:ext uri="{FF2B5EF4-FFF2-40B4-BE49-F238E27FC236}">
                <a16:creationId xmlns:a16="http://schemas.microsoft.com/office/drawing/2014/main" id="{97C102EF-A95D-C917-FF68-A16CB75B3C52}"/>
              </a:ext>
            </a:extLst>
          </p:cNvPr>
          <p:cNvSpPr>
            <a:spLocks noGrp="1"/>
          </p:cNvSpPr>
          <p:nvPr>
            <p:ph type="title" hasCustomPrompt="1"/>
          </p:nvPr>
        </p:nvSpPr>
        <p:spPr>
          <a:xfrm>
            <a:off x="314692" y="365125"/>
            <a:ext cx="11492432" cy="886397"/>
          </a:xfrm>
        </p:spPr>
        <p:txBody>
          <a:bodyPr/>
          <a:lstStyle>
            <a:lvl1pPr>
              <a:defRPr>
                <a:latin typeface="+mj-lt"/>
              </a:defRPr>
            </a:lvl1pPr>
          </a:lstStyle>
          <a:p>
            <a:r>
              <a:rPr lang="en-US" dirty="0"/>
              <a:t>One-sentence headline stating the main takeaway message</a:t>
            </a:r>
          </a:p>
        </p:txBody>
      </p:sp>
    </p:spTree>
    <p:extLst>
      <p:ext uri="{BB962C8B-B14F-4D97-AF65-F5344CB8AC3E}">
        <p14:creationId xmlns:p14="http://schemas.microsoft.com/office/powerpoint/2010/main" val="4115577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Column B">
    <p:bg>
      <p:bgPr>
        <a:solidFill>
          <a:schemeClr val="accent1"/>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4F099DB8-02EB-0BAA-D750-3A0693F28BB8}"/>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dirty="0">
              <a:latin typeface="Aptos Light" panose="020B0004020202020204" pitchFamily="34" charset="0"/>
            </a:endParaRPr>
          </a:p>
        </p:txBody>
      </p:sp>
      <p:sp>
        <p:nvSpPr>
          <p:cNvPr id="5" name="Rectangle 6">
            <a:extLst>
              <a:ext uri="{FF2B5EF4-FFF2-40B4-BE49-F238E27FC236}">
                <a16:creationId xmlns:a16="http://schemas.microsoft.com/office/drawing/2014/main" id="{16F1A98B-07FE-B21C-77B1-F780EBF12B12}"/>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Aptos Light" panose="020B0004020202020204" pitchFamily="34" charset="0"/>
                <a:ea typeface="Aptos"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Aptos Light" panose="020B0004020202020204" pitchFamily="34" charset="0"/>
              <a:ea typeface="Aptos" panose="02000000000000000000" pitchFamily="2" charset="0"/>
              <a:cs typeface="Times New Roman" panose="02020603050405020304" pitchFamily="18" charset="0"/>
            </a:endParaRPr>
          </a:p>
        </p:txBody>
      </p:sp>
      <p:pic>
        <p:nvPicPr>
          <p:cNvPr id="7" name="Graphic 6">
            <a:extLst>
              <a:ext uri="{FF2B5EF4-FFF2-40B4-BE49-F238E27FC236}">
                <a16:creationId xmlns:a16="http://schemas.microsoft.com/office/drawing/2014/main" id="{3B2F52CC-99F4-74FB-3BF5-8DD70D4268F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14693" y="6431818"/>
            <a:ext cx="1188988" cy="285824"/>
          </a:xfrm>
          <a:prstGeom prst="rect">
            <a:avLst/>
          </a:prstGeom>
        </p:spPr>
      </p:pic>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1825625"/>
            <a:ext cx="5563532" cy="4131422"/>
          </a:xfrm>
        </p:spPr>
        <p:txBody>
          <a:bodyPr/>
          <a:lstStyle>
            <a:lvl1pPr marL="0" indent="0">
              <a:spcBef>
                <a:spcPts val="1200"/>
              </a:spcBef>
              <a:buNone/>
              <a:defRPr sz="1800">
                <a:solidFill>
                  <a:schemeClr val="bg1"/>
                </a:solidFill>
              </a:defRPr>
            </a:lvl1pPr>
          </a:lstStyle>
          <a:p>
            <a:r>
              <a:rPr lang="en-US" dirty="0"/>
              <a:t>Place content here</a:t>
            </a:r>
          </a:p>
        </p:txBody>
      </p:sp>
      <p:sp>
        <p:nvSpPr>
          <p:cNvPr id="4" name="Content Placeholder 3">
            <a:extLst>
              <a:ext uri="{FF2B5EF4-FFF2-40B4-BE49-F238E27FC236}">
                <a16:creationId xmlns:a16="http://schemas.microsoft.com/office/drawing/2014/main" id="{F8961C74-5281-AA62-3E0D-EBE314E66ADF}"/>
              </a:ext>
            </a:extLst>
          </p:cNvPr>
          <p:cNvSpPr>
            <a:spLocks noGrp="1"/>
          </p:cNvSpPr>
          <p:nvPr>
            <p:ph sz="half" idx="2" hasCustomPrompt="1"/>
          </p:nvPr>
        </p:nvSpPr>
        <p:spPr>
          <a:xfrm>
            <a:off x="6243592" y="1825625"/>
            <a:ext cx="5563532" cy="4131422"/>
          </a:xfrm>
        </p:spPr>
        <p:txBody>
          <a:bodyPr/>
          <a:lstStyle>
            <a:lvl1pPr marL="0" indent="0">
              <a:spcBef>
                <a:spcPts val="1200"/>
              </a:spcBef>
              <a:buNone/>
              <a:defRPr sz="1800">
                <a:solidFill>
                  <a:schemeClr val="bg1"/>
                </a:solidFill>
              </a:defRPr>
            </a:lvl1pPr>
          </a:lstStyle>
          <a:p>
            <a:r>
              <a:rPr lang="en-US" dirty="0"/>
              <a:t>Place content here</a:t>
            </a:r>
          </a:p>
        </p:txBody>
      </p:sp>
      <p:sp>
        <p:nvSpPr>
          <p:cNvPr id="6" name="Title 1">
            <a:extLst>
              <a:ext uri="{FF2B5EF4-FFF2-40B4-BE49-F238E27FC236}">
                <a16:creationId xmlns:a16="http://schemas.microsoft.com/office/drawing/2014/main" id="{97C102EF-A95D-C917-FF68-A16CB75B3C52}"/>
              </a:ext>
            </a:extLst>
          </p:cNvPr>
          <p:cNvSpPr>
            <a:spLocks noGrp="1"/>
          </p:cNvSpPr>
          <p:nvPr>
            <p:ph type="title" hasCustomPrompt="1"/>
          </p:nvPr>
        </p:nvSpPr>
        <p:spPr>
          <a:xfrm>
            <a:off x="314692" y="365125"/>
            <a:ext cx="11492432" cy="886397"/>
          </a:xfrm>
        </p:spPr>
        <p:txBody>
          <a:bodyPr/>
          <a:lstStyle>
            <a:lvl1pPr>
              <a:defRPr>
                <a:solidFill>
                  <a:schemeClr val="bg1"/>
                </a:solidFill>
                <a:latin typeface="+mj-lt"/>
              </a:defRPr>
            </a:lvl1pPr>
          </a:lstStyle>
          <a:p>
            <a:r>
              <a:rPr lang="en-US" dirty="0"/>
              <a:t>One-sentence headline stating the main takeaway message</a:t>
            </a:r>
          </a:p>
        </p:txBody>
      </p:sp>
    </p:spTree>
    <p:extLst>
      <p:ext uri="{BB962C8B-B14F-4D97-AF65-F5344CB8AC3E}">
        <p14:creationId xmlns:p14="http://schemas.microsoft.com/office/powerpoint/2010/main" val="24096508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Column 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1652954"/>
            <a:ext cx="3650690" cy="4156175"/>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28" name="Content Placeholder 2">
            <a:extLst>
              <a:ext uri="{FF2B5EF4-FFF2-40B4-BE49-F238E27FC236}">
                <a16:creationId xmlns:a16="http://schemas.microsoft.com/office/drawing/2014/main" id="{91B561D3-B6AC-5C9F-026F-E37DD262A783}"/>
              </a:ext>
            </a:extLst>
          </p:cNvPr>
          <p:cNvSpPr>
            <a:spLocks noGrp="1"/>
          </p:cNvSpPr>
          <p:nvPr>
            <p:ph sz="half" idx="14" hasCustomPrompt="1"/>
          </p:nvPr>
        </p:nvSpPr>
        <p:spPr>
          <a:xfrm>
            <a:off x="4228076" y="1652954"/>
            <a:ext cx="3646421" cy="4156175"/>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0" name="Content Placeholder 2">
            <a:extLst>
              <a:ext uri="{FF2B5EF4-FFF2-40B4-BE49-F238E27FC236}">
                <a16:creationId xmlns:a16="http://schemas.microsoft.com/office/drawing/2014/main" id="{0971FFF4-0C2D-A4E6-1474-3D6A4F0506DA}"/>
              </a:ext>
            </a:extLst>
          </p:cNvPr>
          <p:cNvSpPr>
            <a:spLocks noGrp="1"/>
          </p:cNvSpPr>
          <p:nvPr>
            <p:ph sz="half" idx="16" hasCustomPrompt="1"/>
          </p:nvPr>
        </p:nvSpPr>
        <p:spPr>
          <a:xfrm>
            <a:off x="8156060" y="1652954"/>
            <a:ext cx="3647391" cy="4156175"/>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Tree>
    <p:extLst>
      <p:ext uri="{BB962C8B-B14F-4D97-AF65-F5344CB8AC3E}">
        <p14:creationId xmlns:p14="http://schemas.microsoft.com/office/powerpoint/2010/main" val="1172851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Column B">
    <p:bg>
      <p:bgPr>
        <a:solidFill>
          <a:schemeClr val="accent1"/>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4F099DB8-02EB-0BAA-D750-3A0693F28BB8}"/>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dirty="0">
              <a:latin typeface="Aptos Light" panose="020B0004020202020204" pitchFamily="34" charset="0"/>
            </a:endParaRPr>
          </a:p>
        </p:txBody>
      </p:sp>
      <p:sp>
        <p:nvSpPr>
          <p:cNvPr id="5" name="Rectangle 6">
            <a:extLst>
              <a:ext uri="{FF2B5EF4-FFF2-40B4-BE49-F238E27FC236}">
                <a16:creationId xmlns:a16="http://schemas.microsoft.com/office/drawing/2014/main" id="{16F1A98B-07FE-B21C-77B1-F780EBF12B12}"/>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Aptos Light" panose="020B0004020202020204" pitchFamily="34" charset="0"/>
                <a:ea typeface="Aptos"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Aptos Light" panose="020B0004020202020204" pitchFamily="34" charset="0"/>
              <a:ea typeface="Aptos" panose="02000000000000000000" pitchFamily="2" charset="0"/>
              <a:cs typeface="Times New Roman" panose="02020603050405020304" pitchFamily="18" charset="0"/>
            </a:endParaRPr>
          </a:p>
        </p:txBody>
      </p:sp>
      <p:pic>
        <p:nvPicPr>
          <p:cNvPr id="7" name="Graphic 6">
            <a:extLst>
              <a:ext uri="{FF2B5EF4-FFF2-40B4-BE49-F238E27FC236}">
                <a16:creationId xmlns:a16="http://schemas.microsoft.com/office/drawing/2014/main" id="{3B2F52CC-99F4-74FB-3BF5-8DD70D4268F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14693" y="6431818"/>
            <a:ext cx="1188988" cy="285824"/>
          </a:xfrm>
          <a:prstGeom prst="rect">
            <a:avLst/>
          </a:prstGeom>
        </p:spPr>
      </p:pic>
      <p:sp>
        <p:nvSpPr>
          <p:cNvPr id="6" name="Title 1">
            <a:extLst>
              <a:ext uri="{FF2B5EF4-FFF2-40B4-BE49-F238E27FC236}">
                <a16:creationId xmlns:a16="http://schemas.microsoft.com/office/drawing/2014/main" id="{97C102EF-A95D-C917-FF68-A16CB75B3C52}"/>
              </a:ext>
            </a:extLst>
          </p:cNvPr>
          <p:cNvSpPr>
            <a:spLocks noGrp="1"/>
          </p:cNvSpPr>
          <p:nvPr>
            <p:ph type="title" hasCustomPrompt="1"/>
          </p:nvPr>
        </p:nvSpPr>
        <p:spPr>
          <a:xfrm>
            <a:off x="314692" y="365125"/>
            <a:ext cx="11492432" cy="886397"/>
          </a:xfrm>
        </p:spPr>
        <p:txBody>
          <a:bodyPr/>
          <a:lstStyle>
            <a:lvl1pPr>
              <a:defRPr>
                <a:solidFill>
                  <a:schemeClr val="bg1"/>
                </a:solidFill>
                <a:latin typeface="+mj-lt"/>
              </a:defRPr>
            </a:lvl1pPr>
          </a:lstStyle>
          <a:p>
            <a:r>
              <a:rPr lang="en-US" dirty="0"/>
              <a:t>One-sentence headline stating the main takeaway message</a:t>
            </a:r>
          </a:p>
        </p:txBody>
      </p:sp>
      <p:sp>
        <p:nvSpPr>
          <p:cNvPr id="2" name="Content Placeholder 2">
            <a:extLst>
              <a:ext uri="{FF2B5EF4-FFF2-40B4-BE49-F238E27FC236}">
                <a16:creationId xmlns:a16="http://schemas.microsoft.com/office/drawing/2014/main" id="{7C908273-EAF5-86C7-7DA1-4B3A63FA40AD}"/>
              </a:ext>
            </a:extLst>
          </p:cNvPr>
          <p:cNvSpPr>
            <a:spLocks noGrp="1"/>
          </p:cNvSpPr>
          <p:nvPr>
            <p:ph sz="half" idx="1" hasCustomPrompt="1"/>
          </p:nvPr>
        </p:nvSpPr>
        <p:spPr>
          <a:xfrm>
            <a:off x="314692" y="1652954"/>
            <a:ext cx="3650690" cy="4156175"/>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9" name="Content Placeholder 2">
            <a:extLst>
              <a:ext uri="{FF2B5EF4-FFF2-40B4-BE49-F238E27FC236}">
                <a16:creationId xmlns:a16="http://schemas.microsoft.com/office/drawing/2014/main" id="{328AC23A-F6F3-1406-A41C-A53D31762F5B}"/>
              </a:ext>
            </a:extLst>
          </p:cNvPr>
          <p:cNvSpPr>
            <a:spLocks noGrp="1"/>
          </p:cNvSpPr>
          <p:nvPr>
            <p:ph sz="half" idx="14" hasCustomPrompt="1"/>
          </p:nvPr>
        </p:nvSpPr>
        <p:spPr>
          <a:xfrm>
            <a:off x="4228076" y="1652954"/>
            <a:ext cx="3646421" cy="4156175"/>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10" name="Content Placeholder 2">
            <a:extLst>
              <a:ext uri="{FF2B5EF4-FFF2-40B4-BE49-F238E27FC236}">
                <a16:creationId xmlns:a16="http://schemas.microsoft.com/office/drawing/2014/main" id="{08990C39-D2EB-2C24-D563-540A447C8980}"/>
              </a:ext>
            </a:extLst>
          </p:cNvPr>
          <p:cNvSpPr>
            <a:spLocks noGrp="1"/>
          </p:cNvSpPr>
          <p:nvPr>
            <p:ph sz="half" idx="16" hasCustomPrompt="1"/>
          </p:nvPr>
        </p:nvSpPr>
        <p:spPr>
          <a:xfrm>
            <a:off x="8156060" y="1652954"/>
            <a:ext cx="3647391" cy="4156175"/>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Tree>
    <p:extLst>
      <p:ext uri="{BB962C8B-B14F-4D97-AF65-F5344CB8AC3E}">
        <p14:creationId xmlns:p14="http://schemas.microsoft.com/office/powerpoint/2010/main" val="15501899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Column 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1629508"/>
            <a:ext cx="2743968" cy="4179621"/>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28" name="Content Placeholder 2">
            <a:extLst>
              <a:ext uri="{FF2B5EF4-FFF2-40B4-BE49-F238E27FC236}">
                <a16:creationId xmlns:a16="http://schemas.microsoft.com/office/drawing/2014/main" id="{91B561D3-B6AC-5C9F-026F-E37DD262A783}"/>
              </a:ext>
            </a:extLst>
          </p:cNvPr>
          <p:cNvSpPr>
            <a:spLocks noGrp="1"/>
          </p:cNvSpPr>
          <p:nvPr>
            <p:ph sz="half" idx="14" hasCustomPrompt="1"/>
          </p:nvPr>
        </p:nvSpPr>
        <p:spPr>
          <a:xfrm>
            <a:off x="3237701" y="1629508"/>
            <a:ext cx="2740760" cy="4179621"/>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0" name="Content Placeholder 2">
            <a:extLst>
              <a:ext uri="{FF2B5EF4-FFF2-40B4-BE49-F238E27FC236}">
                <a16:creationId xmlns:a16="http://schemas.microsoft.com/office/drawing/2014/main" id="{0971FFF4-0C2D-A4E6-1474-3D6A4F0506DA}"/>
              </a:ext>
            </a:extLst>
          </p:cNvPr>
          <p:cNvSpPr>
            <a:spLocks noGrp="1"/>
          </p:cNvSpPr>
          <p:nvPr>
            <p:ph sz="half" idx="16" hasCustomPrompt="1"/>
          </p:nvPr>
        </p:nvSpPr>
        <p:spPr>
          <a:xfrm>
            <a:off x="6144032" y="1629508"/>
            <a:ext cx="2741489" cy="4179621"/>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2" name="Content Placeholder 2">
            <a:extLst>
              <a:ext uri="{FF2B5EF4-FFF2-40B4-BE49-F238E27FC236}">
                <a16:creationId xmlns:a16="http://schemas.microsoft.com/office/drawing/2014/main" id="{13E0DCF4-21AE-4C71-696D-13E98DC66059}"/>
              </a:ext>
            </a:extLst>
          </p:cNvPr>
          <p:cNvSpPr>
            <a:spLocks noGrp="1"/>
          </p:cNvSpPr>
          <p:nvPr>
            <p:ph sz="half" idx="18" hasCustomPrompt="1"/>
          </p:nvPr>
        </p:nvSpPr>
        <p:spPr>
          <a:xfrm>
            <a:off x="9069571" y="1629508"/>
            <a:ext cx="2737553" cy="4179621"/>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Tree>
    <p:extLst>
      <p:ext uri="{BB962C8B-B14F-4D97-AF65-F5344CB8AC3E}">
        <p14:creationId xmlns:p14="http://schemas.microsoft.com/office/powerpoint/2010/main" val="41067462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Column B">
    <p:bg>
      <p:bgPr>
        <a:solidFill>
          <a:schemeClr val="accent1"/>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4F099DB8-02EB-0BAA-D750-3A0693F28BB8}"/>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dirty="0">
              <a:latin typeface="Aptos Light" panose="020B0004020202020204" pitchFamily="34" charset="0"/>
            </a:endParaRPr>
          </a:p>
        </p:txBody>
      </p:sp>
      <p:sp>
        <p:nvSpPr>
          <p:cNvPr id="5" name="Rectangle 6">
            <a:extLst>
              <a:ext uri="{FF2B5EF4-FFF2-40B4-BE49-F238E27FC236}">
                <a16:creationId xmlns:a16="http://schemas.microsoft.com/office/drawing/2014/main" id="{16F1A98B-07FE-B21C-77B1-F780EBF12B12}"/>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Aptos Light" panose="020B0004020202020204" pitchFamily="34" charset="0"/>
                <a:ea typeface="Aptos"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Aptos Light" panose="020B0004020202020204" pitchFamily="34" charset="0"/>
              <a:ea typeface="Aptos" panose="02000000000000000000" pitchFamily="2" charset="0"/>
              <a:cs typeface="Times New Roman" panose="02020603050405020304" pitchFamily="18" charset="0"/>
            </a:endParaRPr>
          </a:p>
        </p:txBody>
      </p:sp>
      <p:pic>
        <p:nvPicPr>
          <p:cNvPr id="7" name="Graphic 6">
            <a:extLst>
              <a:ext uri="{FF2B5EF4-FFF2-40B4-BE49-F238E27FC236}">
                <a16:creationId xmlns:a16="http://schemas.microsoft.com/office/drawing/2014/main" id="{3B2F52CC-99F4-74FB-3BF5-8DD70D4268F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14693" y="6431818"/>
            <a:ext cx="1188988" cy="285824"/>
          </a:xfrm>
          <a:prstGeom prst="rect">
            <a:avLst/>
          </a:prstGeom>
        </p:spPr>
      </p:pic>
      <p:sp>
        <p:nvSpPr>
          <p:cNvPr id="6" name="Title 1">
            <a:extLst>
              <a:ext uri="{FF2B5EF4-FFF2-40B4-BE49-F238E27FC236}">
                <a16:creationId xmlns:a16="http://schemas.microsoft.com/office/drawing/2014/main" id="{97C102EF-A95D-C917-FF68-A16CB75B3C52}"/>
              </a:ext>
            </a:extLst>
          </p:cNvPr>
          <p:cNvSpPr>
            <a:spLocks noGrp="1"/>
          </p:cNvSpPr>
          <p:nvPr>
            <p:ph type="title" hasCustomPrompt="1"/>
          </p:nvPr>
        </p:nvSpPr>
        <p:spPr>
          <a:xfrm>
            <a:off x="314692" y="365125"/>
            <a:ext cx="11492432" cy="886397"/>
          </a:xfrm>
        </p:spPr>
        <p:txBody>
          <a:bodyPr/>
          <a:lstStyle>
            <a:lvl1pPr>
              <a:defRPr>
                <a:solidFill>
                  <a:schemeClr val="bg1"/>
                </a:solidFill>
                <a:latin typeface="+mj-lt"/>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4E3954A7-39D8-F93F-8AB5-8AFDA80ABC34}"/>
              </a:ext>
            </a:extLst>
          </p:cNvPr>
          <p:cNvSpPr>
            <a:spLocks noGrp="1"/>
          </p:cNvSpPr>
          <p:nvPr>
            <p:ph sz="half" idx="1" hasCustomPrompt="1"/>
          </p:nvPr>
        </p:nvSpPr>
        <p:spPr>
          <a:xfrm>
            <a:off x="314692" y="1629508"/>
            <a:ext cx="2743968" cy="4179621"/>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4" name="Content Placeholder 2">
            <a:extLst>
              <a:ext uri="{FF2B5EF4-FFF2-40B4-BE49-F238E27FC236}">
                <a16:creationId xmlns:a16="http://schemas.microsoft.com/office/drawing/2014/main" id="{E933C006-27BF-E46C-6464-DF2AED8EF3CF}"/>
              </a:ext>
            </a:extLst>
          </p:cNvPr>
          <p:cNvSpPr>
            <a:spLocks noGrp="1"/>
          </p:cNvSpPr>
          <p:nvPr>
            <p:ph sz="half" idx="14" hasCustomPrompt="1"/>
          </p:nvPr>
        </p:nvSpPr>
        <p:spPr>
          <a:xfrm>
            <a:off x="3237701" y="1629508"/>
            <a:ext cx="2740760" cy="4179621"/>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11" name="Content Placeholder 2">
            <a:extLst>
              <a:ext uri="{FF2B5EF4-FFF2-40B4-BE49-F238E27FC236}">
                <a16:creationId xmlns:a16="http://schemas.microsoft.com/office/drawing/2014/main" id="{372DE149-7914-DD03-AF2A-717A4DBC4C42}"/>
              </a:ext>
            </a:extLst>
          </p:cNvPr>
          <p:cNvSpPr>
            <a:spLocks noGrp="1"/>
          </p:cNvSpPr>
          <p:nvPr>
            <p:ph sz="half" idx="16" hasCustomPrompt="1"/>
          </p:nvPr>
        </p:nvSpPr>
        <p:spPr>
          <a:xfrm>
            <a:off x="6144032" y="1629508"/>
            <a:ext cx="2741489" cy="4179621"/>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12" name="Content Placeholder 2">
            <a:extLst>
              <a:ext uri="{FF2B5EF4-FFF2-40B4-BE49-F238E27FC236}">
                <a16:creationId xmlns:a16="http://schemas.microsoft.com/office/drawing/2014/main" id="{C563E755-9A43-BCF9-FC26-D2B9312D44A8}"/>
              </a:ext>
            </a:extLst>
          </p:cNvPr>
          <p:cNvSpPr>
            <a:spLocks noGrp="1"/>
          </p:cNvSpPr>
          <p:nvPr>
            <p:ph sz="half" idx="18" hasCustomPrompt="1"/>
          </p:nvPr>
        </p:nvSpPr>
        <p:spPr>
          <a:xfrm>
            <a:off x="9069571" y="1629508"/>
            <a:ext cx="2737553" cy="4179621"/>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Tree>
    <p:extLst>
      <p:ext uri="{BB962C8B-B14F-4D97-AF65-F5344CB8AC3E}">
        <p14:creationId xmlns:p14="http://schemas.microsoft.com/office/powerpoint/2010/main" val="14345816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Column Green Ba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2151529"/>
            <a:ext cx="5528426" cy="3805518"/>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solidFill>
                  <a:schemeClr val="tx1"/>
                </a:solidFill>
              </a:defRPr>
            </a:lvl5pPr>
          </a:lstStyle>
          <a:p>
            <a:r>
              <a:rPr lang="en-US" dirty="0"/>
              <a:t>Place content here</a:t>
            </a:r>
          </a:p>
        </p:txBody>
      </p:sp>
      <p:sp>
        <p:nvSpPr>
          <p:cNvPr id="4" name="Content Placeholder 3">
            <a:extLst>
              <a:ext uri="{FF2B5EF4-FFF2-40B4-BE49-F238E27FC236}">
                <a16:creationId xmlns:a16="http://schemas.microsoft.com/office/drawing/2014/main" id="{F8961C74-5281-AA62-3E0D-EBE314E66ADF}"/>
              </a:ext>
            </a:extLst>
          </p:cNvPr>
          <p:cNvSpPr>
            <a:spLocks noGrp="1"/>
          </p:cNvSpPr>
          <p:nvPr>
            <p:ph sz="half" idx="2" hasCustomPrompt="1"/>
          </p:nvPr>
        </p:nvSpPr>
        <p:spPr>
          <a:xfrm>
            <a:off x="6237905" y="2151529"/>
            <a:ext cx="5534113" cy="3805518"/>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solidFill>
                  <a:schemeClr val="tx1"/>
                </a:solidFill>
              </a:defRPr>
            </a:lvl5pPr>
          </a:lstStyle>
          <a:p>
            <a:r>
              <a:rPr lang="en-US" dirty="0"/>
              <a:t>Place content here</a:t>
            </a:r>
          </a:p>
        </p:txBody>
      </p:sp>
      <p:sp>
        <p:nvSpPr>
          <p:cNvPr id="5" name="Text Placeholder 212">
            <a:extLst>
              <a:ext uri="{FF2B5EF4-FFF2-40B4-BE49-F238E27FC236}">
                <a16:creationId xmlns:a16="http://schemas.microsoft.com/office/drawing/2014/main" id="{E5D92591-51DF-3209-1704-154E381BA6FD}"/>
              </a:ext>
            </a:extLst>
          </p:cNvPr>
          <p:cNvSpPr>
            <a:spLocks noGrp="1"/>
          </p:cNvSpPr>
          <p:nvPr>
            <p:ph type="body" sz="quarter" idx="13" hasCustomPrompt="1"/>
          </p:nvPr>
        </p:nvSpPr>
        <p:spPr>
          <a:xfrm>
            <a:off x="314691" y="1636713"/>
            <a:ext cx="5534113" cy="433965"/>
          </a:xfrm>
          <a:solidFill>
            <a:schemeClr val="tx2"/>
          </a:solidFill>
        </p:spPr>
        <p:txBody>
          <a:bodyPr wrap="square" lIns="182880" tIns="91440" rIns="91440" bIns="91440">
            <a:noAutofit/>
          </a:bodyPr>
          <a:lstStyle>
            <a:lvl1pPr marL="0" indent="0">
              <a:buNone/>
              <a:defRPr sz="1800" b="1" i="0">
                <a:solidFill>
                  <a:schemeClr val="bg1"/>
                </a:solidFill>
                <a:latin typeface="+mj-lt"/>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6" name="Text Placeholder 212">
            <a:extLst>
              <a:ext uri="{FF2B5EF4-FFF2-40B4-BE49-F238E27FC236}">
                <a16:creationId xmlns:a16="http://schemas.microsoft.com/office/drawing/2014/main" id="{1322623F-B85A-91ED-9131-7E60FBA08AAC}"/>
              </a:ext>
            </a:extLst>
          </p:cNvPr>
          <p:cNvSpPr>
            <a:spLocks noGrp="1"/>
          </p:cNvSpPr>
          <p:nvPr>
            <p:ph type="body" sz="quarter" idx="14" hasCustomPrompt="1"/>
          </p:nvPr>
        </p:nvSpPr>
        <p:spPr>
          <a:xfrm>
            <a:off x="6238429" y="1636672"/>
            <a:ext cx="5534113" cy="433965"/>
          </a:xfrm>
          <a:solidFill>
            <a:schemeClr val="tx2"/>
          </a:solidFill>
        </p:spPr>
        <p:txBody>
          <a:bodyPr wrap="square" lIns="182880" tIns="91440" rIns="91440" bIns="91440">
            <a:noAutofit/>
          </a:bodyPr>
          <a:lstStyle>
            <a:lvl1pPr marL="0" indent="0">
              <a:buNone/>
              <a:defRPr sz="1800" b="1" i="0">
                <a:solidFill>
                  <a:schemeClr val="bg1"/>
                </a:solidFill>
                <a:latin typeface="+mj-lt"/>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Tree>
    <p:extLst>
      <p:ext uri="{BB962C8B-B14F-4D97-AF65-F5344CB8AC3E}">
        <p14:creationId xmlns:p14="http://schemas.microsoft.com/office/powerpoint/2010/main" val="2000835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Column Green Ba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latin typeface="+mj-lt"/>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2191870"/>
            <a:ext cx="3650690"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28" name="Content Placeholder 2">
            <a:extLst>
              <a:ext uri="{FF2B5EF4-FFF2-40B4-BE49-F238E27FC236}">
                <a16:creationId xmlns:a16="http://schemas.microsoft.com/office/drawing/2014/main" id="{91B561D3-B6AC-5C9F-026F-E37DD262A783}"/>
              </a:ext>
            </a:extLst>
          </p:cNvPr>
          <p:cNvSpPr>
            <a:spLocks noGrp="1"/>
          </p:cNvSpPr>
          <p:nvPr>
            <p:ph sz="half" idx="14" hasCustomPrompt="1"/>
          </p:nvPr>
        </p:nvSpPr>
        <p:spPr>
          <a:xfrm>
            <a:off x="4228076" y="2191870"/>
            <a:ext cx="3646421"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0" name="Content Placeholder 2">
            <a:extLst>
              <a:ext uri="{FF2B5EF4-FFF2-40B4-BE49-F238E27FC236}">
                <a16:creationId xmlns:a16="http://schemas.microsoft.com/office/drawing/2014/main" id="{0971FFF4-0C2D-A4E6-1474-3D6A4F0506DA}"/>
              </a:ext>
            </a:extLst>
          </p:cNvPr>
          <p:cNvSpPr>
            <a:spLocks noGrp="1"/>
          </p:cNvSpPr>
          <p:nvPr>
            <p:ph sz="half" idx="16" hasCustomPrompt="1"/>
          </p:nvPr>
        </p:nvSpPr>
        <p:spPr>
          <a:xfrm>
            <a:off x="8156060" y="2191870"/>
            <a:ext cx="3647391"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4" name="Text Placeholder 212">
            <a:extLst>
              <a:ext uri="{FF2B5EF4-FFF2-40B4-BE49-F238E27FC236}">
                <a16:creationId xmlns:a16="http://schemas.microsoft.com/office/drawing/2014/main" id="{0EDE83FF-6880-0C2B-F666-A52972148FBD}"/>
              </a:ext>
            </a:extLst>
          </p:cNvPr>
          <p:cNvSpPr>
            <a:spLocks noGrp="1"/>
          </p:cNvSpPr>
          <p:nvPr>
            <p:ph type="body" sz="quarter" idx="13" hasCustomPrompt="1"/>
          </p:nvPr>
        </p:nvSpPr>
        <p:spPr>
          <a:xfrm>
            <a:off x="314691" y="1636713"/>
            <a:ext cx="3646421" cy="433965"/>
          </a:xfrm>
          <a:solidFill>
            <a:schemeClr val="tx2"/>
          </a:solidFill>
        </p:spPr>
        <p:txBody>
          <a:bodyPr wrap="square" lIns="182880" tIns="91440" rIns="91440" bIns="91440">
            <a:noAutofit/>
          </a:bodyPr>
          <a:lstStyle>
            <a:lvl1pPr marL="0" indent="0">
              <a:buNone/>
              <a:defRPr sz="1800" b="1" i="0">
                <a:solidFill>
                  <a:schemeClr val="bg1"/>
                </a:solidFill>
                <a:latin typeface="+mj-lt"/>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5" name="Text Placeholder 212">
            <a:extLst>
              <a:ext uri="{FF2B5EF4-FFF2-40B4-BE49-F238E27FC236}">
                <a16:creationId xmlns:a16="http://schemas.microsoft.com/office/drawing/2014/main" id="{8CEEB1B0-74A1-A9A5-0E01-2E2E2380F2DF}"/>
              </a:ext>
            </a:extLst>
          </p:cNvPr>
          <p:cNvSpPr>
            <a:spLocks noGrp="1"/>
          </p:cNvSpPr>
          <p:nvPr>
            <p:ph type="body" sz="quarter" idx="15" hasCustomPrompt="1"/>
          </p:nvPr>
        </p:nvSpPr>
        <p:spPr>
          <a:xfrm>
            <a:off x="4231283" y="1636713"/>
            <a:ext cx="3646421" cy="433965"/>
          </a:xfrm>
          <a:solidFill>
            <a:schemeClr val="tx2"/>
          </a:solidFill>
        </p:spPr>
        <p:txBody>
          <a:bodyPr wrap="square" lIns="182880" tIns="91440" rIns="91440" bIns="91440">
            <a:noAutofit/>
          </a:bodyPr>
          <a:lstStyle>
            <a:lvl1pPr marL="0" indent="0">
              <a:buNone/>
              <a:defRPr sz="1800" b="1" i="0">
                <a:solidFill>
                  <a:schemeClr val="bg1"/>
                </a:solidFill>
                <a:latin typeface="+mj-lt"/>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6" name="Text Placeholder 212">
            <a:extLst>
              <a:ext uri="{FF2B5EF4-FFF2-40B4-BE49-F238E27FC236}">
                <a16:creationId xmlns:a16="http://schemas.microsoft.com/office/drawing/2014/main" id="{1B1FC136-726A-E90A-AA01-55CC4CA7F5C6}"/>
              </a:ext>
            </a:extLst>
          </p:cNvPr>
          <p:cNvSpPr>
            <a:spLocks noGrp="1"/>
          </p:cNvSpPr>
          <p:nvPr>
            <p:ph type="body" sz="quarter" idx="17" hasCustomPrompt="1"/>
          </p:nvPr>
        </p:nvSpPr>
        <p:spPr>
          <a:xfrm>
            <a:off x="8159995" y="1636713"/>
            <a:ext cx="3646421" cy="433965"/>
          </a:xfrm>
          <a:solidFill>
            <a:schemeClr val="tx2"/>
          </a:solidFill>
        </p:spPr>
        <p:txBody>
          <a:bodyPr wrap="square" lIns="182880" tIns="91440" rIns="91440" bIns="91440">
            <a:noAutofit/>
          </a:bodyPr>
          <a:lstStyle>
            <a:lvl1pPr marL="0" indent="0">
              <a:buNone/>
              <a:defRPr sz="1800" b="1" i="0">
                <a:solidFill>
                  <a:schemeClr val="bg1"/>
                </a:solidFill>
                <a:latin typeface="+mj-lt"/>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Tree>
    <p:extLst>
      <p:ext uri="{BB962C8B-B14F-4D97-AF65-F5344CB8AC3E}">
        <p14:creationId xmlns:p14="http://schemas.microsoft.com/office/powerpoint/2010/main" val="14014456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4-Column Green Ba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2191870"/>
            <a:ext cx="2743968"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28" name="Content Placeholder 2">
            <a:extLst>
              <a:ext uri="{FF2B5EF4-FFF2-40B4-BE49-F238E27FC236}">
                <a16:creationId xmlns:a16="http://schemas.microsoft.com/office/drawing/2014/main" id="{91B561D3-B6AC-5C9F-026F-E37DD262A783}"/>
              </a:ext>
            </a:extLst>
          </p:cNvPr>
          <p:cNvSpPr>
            <a:spLocks noGrp="1"/>
          </p:cNvSpPr>
          <p:nvPr>
            <p:ph sz="half" idx="14" hasCustomPrompt="1"/>
          </p:nvPr>
        </p:nvSpPr>
        <p:spPr>
          <a:xfrm>
            <a:off x="3237701" y="2191870"/>
            <a:ext cx="2740760"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0" name="Content Placeholder 2">
            <a:extLst>
              <a:ext uri="{FF2B5EF4-FFF2-40B4-BE49-F238E27FC236}">
                <a16:creationId xmlns:a16="http://schemas.microsoft.com/office/drawing/2014/main" id="{0971FFF4-0C2D-A4E6-1474-3D6A4F0506DA}"/>
              </a:ext>
            </a:extLst>
          </p:cNvPr>
          <p:cNvSpPr>
            <a:spLocks noGrp="1"/>
          </p:cNvSpPr>
          <p:nvPr>
            <p:ph sz="half" idx="16" hasCustomPrompt="1"/>
          </p:nvPr>
        </p:nvSpPr>
        <p:spPr>
          <a:xfrm>
            <a:off x="6144032" y="2191870"/>
            <a:ext cx="2741489"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2" name="Content Placeholder 2">
            <a:extLst>
              <a:ext uri="{FF2B5EF4-FFF2-40B4-BE49-F238E27FC236}">
                <a16:creationId xmlns:a16="http://schemas.microsoft.com/office/drawing/2014/main" id="{13E0DCF4-21AE-4C71-696D-13E98DC66059}"/>
              </a:ext>
            </a:extLst>
          </p:cNvPr>
          <p:cNvSpPr>
            <a:spLocks noGrp="1"/>
          </p:cNvSpPr>
          <p:nvPr>
            <p:ph sz="half" idx="18" hasCustomPrompt="1"/>
          </p:nvPr>
        </p:nvSpPr>
        <p:spPr>
          <a:xfrm>
            <a:off x="9069571" y="2191870"/>
            <a:ext cx="2737553"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4" name="Text Placeholder 212">
            <a:extLst>
              <a:ext uri="{FF2B5EF4-FFF2-40B4-BE49-F238E27FC236}">
                <a16:creationId xmlns:a16="http://schemas.microsoft.com/office/drawing/2014/main" id="{A8FB3702-489D-7133-5029-0EED83D74255}"/>
              </a:ext>
            </a:extLst>
          </p:cNvPr>
          <p:cNvSpPr>
            <a:spLocks noGrp="1"/>
          </p:cNvSpPr>
          <p:nvPr>
            <p:ph type="body" sz="quarter" idx="13" hasCustomPrompt="1"/>
          </p:nvPr>
        </p:nvSpPr>
        <p:spPr>
          <a:xfrm>
            <a:off x="314692" y="1636713"/>
            <a:ext cx="2740760" cy="433965"/>
          </a:xfrm>
          <a:solidFill>
            <a:schemeClr val="tx2"/>
          </a:solidFill>
        </p:spPr>
        <p:txBody>
          <a:bodyPr wrap="square" lIns="182880" tIns="91440" rIns="91440" bIns="91440">
            <a:spAutoFit/>
          </a:bodyPr>
          <a:lstStyle>
            <a:lvl1pPr marL="0" indent="0">
              <a:buNone/>
              <a:defRPr sz="1800" b="1" i="0">
                <a:solidFill>
                  <a:schemeClr val="bg1"/>
                </a:solidFill>
                <a:latin typeface="+mj-lt"/>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5" name="Text Placeholder 212">
            <a:extLst>
              <a:ext uri="{FF2B5EF4-FFF2-40B4-BE49-F238E27FC236}">
                <a16:creationId xmlns:a16="http://schemas.microsoft.com/office/drawing/2014/main" id="{A472ABD6-D4AF-51A3-D274-EB02E1F7D698}"/>
              </a:ext>
            </a:extLst>
          </p:cNvPr>
          <p:cNvSpPr>
            <a:spLocks noGrp="1"/>
          </p:cNvSpPr>
          <p:nvPr>
            <p:ph type="body" sz="quarter" idx="15" hasCustomPrompt="1"/>
          </p:nvPr>
        </p:nvSpPr>
        <p:spPr>
          <a:xfrm>
            <a:off x="3237701" y="1636713"/>
            <a:ext cx="2740760" cy="433965"/>
          </a:xfrm>
          <a:solidFill>
            <a:schemeClr val="tx2"/>
          </a:solidFill>
        </p:spPr>
        <p:txBody>
          <a:bodyPr wrap="square" lIns="182880" tIns="91440" rIns="91440" bIns="91440">
            <a:noAutofit/>
          </a:bodyPr>
          <a:lstStyle>
            <a:lvl1pPr marL="0" indent="0">
              <a:buNone/>
              <a:defRPr sz="1800" b="1" i="0">
                <a:solidFill>
                  <a:schemeClr val="bg1"/>
                </a:solidFill>
                <a:latin typeface="+mj-lt"/>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6" name="Text Placeholder 212">
            <a:extLst>
              <a:ext uri="{FF2B5EF4-FFF2-40B4-BE49-F238E27FC236}">
                <a16:creationId xmlns:a16="http://schemas.microsoft.com/office/drawing/2014/main" id="{9B2846D9-98D8-E207-8370-E81B28729B49}"/>
              </a:ext>
            </a:extLst>
          </p:cNvPr>
          <p:cNvSpPr>
            <a:spLocks noGrp="1"/>
          </p:cNvSpPr>
          <p:nvPr>
            <p:ph type="body" sz="quarter" idx="17" hasCustomPrompt="1"/>
          </p:nvPr>
        </p:nvSpPr>
        <p:spPr>
          <a:xfrm>
            <a:off x="6144761" y="1636713"/>
            <a:ext cx="2740760" cy="433965"/>
          </a:xfrm>
          <a:solidFill>
            <a:schemeClr val="tx2"/>
          </a:solidFill>
        </p:spPr>
        <p:txBody>
          <a:bodyPr wrap="square" lIns="182880" tIns="91440" rIns="91440" bIns="91440">
            <a:noAutofit/>
          </a:bodyPr>
          <a:lstStyle>
            <a:lvl1pPr marL="0" indent="0">
              <a:buNone/>
              <a:defRPr sz="1800" b="1" i="0">
                <a:solidFill>
                  <a:schemeClr val="bg1"/>
                </a:solidFill>
                <a:latin typeface="+mj-lt"/>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7" name="Text Placeholder 212">
            <a:extLst>
              <a:ext uri="{FF2B5EF4-FFF2-40B4-BE49-F238E27FC236}">
                <a16:creationId xmlns:a16="http://schemas.microsoft.com/office/drawing/2014/main" id="{5A4E93FB-938D-13A6-A78B-46943641C35D}"/>
              </a:ext>
            </a:extLst>
          </p:cNvPr>
          <p:cNvSpPr>
            <a:spLocks noGrp="1"/>
          </p:cNvSpPr>
          <p:nvPr>
            <p:ph type="body" sz="quarter" idx="19" hasCustomPrompt="1"/>
          </p:nvPr>
        </p:nvSpPr>
        <p:spPr>
          <a:xfrm>
            <a:off x="9069571" y="1636713"/>
            <a:ext cx="2740760" cy="433965"/>
          </a:xfrm>
          <a:solidFill>
            <a:schemeClr val="tx2"/>
          </a:solidFill>
        </p:spPr>
        <p:txBody>
          <a:bodyPr wrap="square" lIns="182880" tIns="91440" rIns="91440" bIns="91440">
            <a:noAutofit/>
          </a:bodyPr>
          <a:lstStyle>
            <a:lvl1pPr marL="0" indent="0">
              <a:buNone/>
              <a:defRPr sz="1800" b="1" i="0">
                <a:solidFill>
                  <a:schemeClr val="bg1"/>
                </a:solidFill>
                <a:latin typeface="+mj-lt"/>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Tree>
    <p:extLst>
      <p:ext uri="{BB962C8B-B14F-4D97-AF65-F5344CB8AC3E}">
        <p14:creationId xmlns:p14="http://schemas.microsoft.com/office/powerpoint/2010/main" val="49818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Image Series A">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A0731A8F-A5F9-DD23-C897-CABCBA301C32}"/>
              </a:ext>
            </a:extLst>
          </p:cNvPr>
          <p:cNvSpPr/>
          <p:nvPr userDrawn="1"/>
        </p:nvSpPr>
        <p:spPr>
          <a:xfrm>
            <a:off x="0" y="2874040"/>
            <a:ext cx="12192000" cy="3983959"/>
          </a:xfrm>
          <a:custGeom>
            <a:avLst/>
            <a:gdLst>
              <a:gd name="connsiteX0" fmla="*/ 0 w 12192000"/>
              <a:gd name="connsiteY0" fmla="*/ 0 h 3728466"/>
              <a:gd name="connsiteX1" fmla="*/ 12192000 w 12192000"/>
              <a:gd name="connsiteY1" fmla="*/ 0 h 3728466"/>
              <a:gd name="connsiteX2" fmla="*/ 12192000 w 12192000"/>
              <a:gd name="connsiteY2" fmla="*/ 3728466 h 3728466"/>
              <a:gd name="connsiteX3" fmla="*/ 0 w 12192000"/>
              <a:gd name="connsiteY3" fmla="*/ 3728466 h 3728466"/>
            </a:gdLst>
            <a:ahLst/>
            <a:cxnLst>
              <a:cxn ang="0">
                <a:pos x="connsiteX0" y="connsiteY0"/>
              </a:cxn>
              <a:cxn ang="0">
                <a:pos x="connsiteX1" y="connsiteY1"/>
              </a:cxn>
              <a:cxn ang="0">
                <a:pos x="connsiteX2" y="connsiteY2"/>
              </a:cxn>
              <a:cxn ang="0">
                <a:pos x="connsiteX3" y="connsiteY3"/>
              </a:cxn>
            </a:cxnLst>
            <a:rect l="l" t="t" r="r" b="b"/>
            <a:pathLst>
              <a:path w="12192000" h="3728466">
                <a:moveTo>
                  <a:pt x="0" y="0"/>
                </a:moveTo>
                <a:lnTo>
                  <a:pt x="12192000" y="0"/>
                </a:lnTo>
                <a:lnTo>
                  <a:pt x="12192000" y="3728466"/>
                </a:lnTo>
                <a:lnTo>
                  <a:pt x="0" y="3728466"/>
                </a:lnTo>
                <a:close/>
              </a:path>
            </a:pathLst>
          </a:custGeom>
          <a:solidFill>
            <a:schemeClr val="tx2"/>
          </a:solidFill>
          <a:ln w="0" cap="flat">
            <a:noFill/>
            <a:prstDash val="solid"/>
            <a:miter/>
          </a:ln>
        </p:spPr>
        <p:txBody>
          <a:bodyPr rtlCol="0" anchor="ctr"/>
          <a:lstStyle/>
          <a:p>
            <a:endParaRPr lang="en-US" dirty="0">
              <a:latin typeface="Aptos Light" panose="020B0004020202020204" pitchFamily="34" charset="0"/>
            </a:endParaRPr>
          </a:p>
        </p:txBody>
      </p:sp>
      <p:sp>
        <p:nvSpPr>
          <p:cNvPr id="361" name="Picture Placeholder 360">
            <a:extLst>
              <a:ext uri="{FF2B5EF4-FFF2-40B4-BE49-F238E27FC236}">
                <a16:creationId xmlns:a16="http://schemas.microsoft.com/office/drawing/2014/main" id="{BDA3E75D-82B9-D08B-2F03-A683518AC717}"/>
              </a:ext>
            </a:extLst>
          </p:cNvPr>
          <p:cNvSpPr>
            <a:spLocks noGrp="1" noChangeAspect="1"/>
          </p:cNvSpPr>
          <p:nvPr>
            <p:ph type="pic" sz="quarter" idx="12"/>
          </p:nvPr>
        </p:nvSpPr>
        <p:spPr>
          <a:xfrm>
            <a:off x="1069848" y="1645920"/>
            <a:ext cx="2923908" cy="2926080"/>
          </a:xfrm>
          <a:solidFill>
            <a:schemeClr val="bg2"/>
          </a:solidFill>
        </p:spPr>
        <p:txBody>
          <a:bodyPr/>
          <a:lstStyle>
            <a:lvl1pPr>
              <a:defRPr/>
            </a:lvl1pPr>
          </a:lstStyle>
          <a:p>
            <a:r>
              <a:rPr lang="en-US"/>
              <a:t>Click icon to add picture</a:t>
            </a:r>
            <a:endParaRPr lang="en-US" dirty="0"/>
          </a:p>
        </p:txBody>
      </p:sp>
      <p:sp>
        <p:nvSpPr>
          <p:cNvPr id="362" name="Picture Placeholder 360">
            <a:extLst>
              <a:ext uri="{FF2B5EF4-FFF2-40B4-BE49-F238E27FC236}">
                <a16:creationId xmlns:a16="http://schemas.microsoft.com/office/drawing/2014/main" id="{B61B4DFE-D0E9-B57A-176A-09A1C664C95C}"/>
              </a:ext>
            </a:extLst>
          </p:cNvPr>
          <p:cNvSpPr>
            <a:spLocks noGrp="1" noChangeAspect="1"/>
          </p:cNvSpPr>
          <p:nvPr>
            <p:ph type="pic" sz="quarter" idx="13"/>
          </p:nvPr>
        </p:nvSpPr>
        <p:spPr>
          <a:xfrm>
            <a:off x="4636008" y="1645920"/>
            <a:ext cx="2926080" cy="2926080"/>
          </a:xfrm>
          <a:solidFill>
            <a:schemeClr val="bg2"/>
          </a:solidFill>
        </p:spPr>
        <p:txBody>
          <a:bodyPr/>
          <a:lstStyle>
            <a:lvl1pPr>
              <a:defRPr/>
            </a:lvl1pPr>
          </a:lstStyle>
          <a:p>
            <a:r>
              <a:rPr lang="en-US"/>
              <a:t>Click icon to add picture</a:t>
            </a:r>
            <a:endParaRPr lang="en-US" dirty="0"/>
          </a:p>
        </p:txBody>
      </p:sp>
      <p:sp>
        <p:nvSpPr>
          <p:cNvPr id="363" name="Picture Placeholder 360">
            <a:extLst>
              <a:ext uri="{FF2B5EF4-FFF2-40B4-BE49-F238E27FC236}">
                <a16:creationId xmlns:a16="http://schemas.microsoft.com/office/drawing/2014/main" id="{174E554B-4BD8-EF29-58CE-4FB93A18B3CF}"/>
              </a:ext>
            </a:extLst>
          </p:cNvPr>
          <p:cNvSpPr>
            <a:spLocks noGrp="1" noChangeAspect="1"/>
          </p:cNvSpPr>
          <p:nvPr>
            <p:ph type="pic" sz="quarter" idx="14"/>
          </p:nvPr>
        </p:nvSpPr>
        <p:spPr>
          <a:xfrm>
            <a:off x="8202168" y="1645920"/>
            <a:ext cx="2926080" cy="2926080"/>
          </a:xfrm>
          <a:solidFill>
            <a:schemeClr val="bg2"/>
          </a:solidFill>
        </p:spPr>
        <p:txBody>
          <a:bodyPr/>
          <a:lstStyle>
            <a:lvl1pPr>
              <a:defRPr/>
            </a:lvl1pPr>
          </a:lstStyle>
          <a:p>
            <a:r>
              <a:rPr lang="en-US"/>
              <a:t>Click icon to add picture</a:t>
            </a:r>
            <a:endParaRPr lang="en-US" dirty="0"/>
          </a:p>
        </p:txBody>
      </p:sp>
      <p:sp>
        <p:nvSpPr>
          <p:cNvPr id="7" name="Title 6">
            <a:extLst>
              <a:ext uri="{FF2B5EF4-FFF2-40B4-BE49-F238E27FC236}">
                <a16:creationId xmlns:a16="http://schemas.microsoft.com/office/drawing/2014/main" id="{6E6634D6-1ACC-26AC-A117-291B7F184582}"/>
              </a:ext>
            </a:extLst>
          </p:cNvPr>
          <p:cNvSpPr>
            <a:spLocks noGrp="1"/>
          </p:cNvSpPr>
          <p:nvPr>
            <p:ph type="title" hasCustomPrompt="1"/>
          </p:nvPr>
        </p:nvSpPr>
        <p:spPr>
          <a:xfrm>
            <a:off x="314692" y="365125"/>
            <a:ext cx="11492432" cy="886397"/>
          </a:xfrm>
        </p:spPr>
        <p:txBody>
          <a:bodyPr>
            <a:noAutofit/>
          </a:bodyPr>
          <a:lstStyle>
            <a:lvl1pPr>
              <a:defRPr>
                <a:latin typeface="+mj-lt"/>
              </a:defRPr>
            </a:lvl1pPr>
          </a:lstStyle>
          <a:p>
            <a:r>
              <a:rPr lang="en-US" dirty="0"/>
              <a:t>One-sentence headline stating the main takeaway message</a:t>
            </a:r>
          </a:p>
        </p:txBody>
      </p:sp>
      <p:sp>
        <p:nvSpPr>
          <p:cNvPr id="3" name="Rectangle 6">
            <a:extLst>
              <a:ext uri="{FF2B5EF4-FFF2-40B4-BE49-F238E27FC236}">
                <a16:creationId xmlns:a16="http://schemas.microsoft.com/office/drawing/2014/main" id="{AB6D4833-11C2-F073-A788-EE5CF0875463}"/>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Aptos Light" panose="020B0004020202020204" pitchFamily="34" charset="0"/>
                <a:ea typeface="Aptos"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Aptos Light" panose="020B0004020202020204" pitchFamily="34" charset="0"/>
              <a:ea typeface="Aptos" panose="02000000000000000000" pitchFamily="2" charset="0"/>
              <a:cs typeface="Times New Roman" panose="02020603050405020304" pitchFamily="18" charset="0"/>
            </a:endParaRPr>
          </a:p>
        </p:txBody>
      </p:sp>
      <p:pic>
        <p:nvPicPr>
          <p:cNvPr id="2" name="Graphic 1">
            <a:extLst>
              <a:ext uri="{FF2B5EF4-FFF2-40B4-BE49-F238E27FC236}">
                <a16:creationId xmlns:a16="http://schemas.microsoft.com/office/drawing/2014/main" id="{9839855A-2E65-D041-0145-9228A25DEC8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14693" y="6431818"/>
            <a:ext cx="1188988" cy="285824"/>
          </a:xfrm>
          <a:prstGeom prst="rect">
            <a:avLst/>
          </a:prstGeom>
        </p:spPr>
      </p:pic>
      <p:sp>
        <p:nvSpPr>
          <p:cNvPr id="9" name="Text Placeholder 364">
            <a:extLst>
              <a:ext uri="{FF2B5EF4-FFF2-40B4-BE49-F238E27FC236}">
                <a16:creationId xmlns:a16="http://schemas.microsoft.com/office/drawing/2014/main" id="{87DB2D28-593F-795D-4528-4F36687F3FCB}"/>
              </a:ext>
            </a:extLst>
          </p:cNvPr>
          <p:cNvSpPr>
            <a:spLocks noGrp="1"/>
          </p:cNvSpPr>
          <p:nvPr>
            <p:ph type="body" sz="quarter" idx="18" hasCustomPrompt="1"/>
          </p:nvPr>
        </p:nvSpPr>
        <p:spPr>
          <a:xfrm>
            <a:off x="1335024" y="4727448"/>
            <a:ext cx="2393950" cy="369332"/>
          </a:xfrm>
        </p:spPr>
        <p:txBody>
          <a:bodyPr tIns="91440" bIns="0">
            <a:noAutofit/>
          </a:bodyPr>
          <a:lstStyle>
            <a:lvl1pPr marL="0" indent="0" algn="ctr">
              <a:buNone/>
              <a:defRPr sz="1800" b="1">
                <a:solidFill>
                  <a:schemeClr val="bg1"/>
                </a:solidFill>
                <a:latin typeface="+mj-lt"/>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0" name="Text Placeholder 364">
            <a:extLst>
              <a:ext uri="{FF2B5EF4-FFF2-40B4-BE49-F238E27FC236}">
                <a16:creationId xmlns:a16="http://schemas.microsoft.com/office/drawing/2014/main" id="{7376F770-679C-5A79-745B-C16311760FBF}"/>
              </a:ext>
            </a:extLst>
          </p:cNvPr>
          <p:cNvSpPr>
            <a:spLocks noGrp="1"/>
          </p:cNvSpPr>
          <p:nvPr>
            <p:ph type="body" sz="quarter" idx="19" hasCustomPrompt="1"/>
          </p:nvPr>
        </p:nvSpPr>
        <p:spPr>
          <a:xfrm>
            <a:off x="4906516" y="4727448"/>
            <a:ext cx="2393950" cy="369332"/>
          </a:xfrm>
        </p:spPr>
        <p:txBody>
          <a:bodyPr tIns="91440" bIns="0">
            <a:noAutofit/>
          </a:bodyPr>
          <a:lstStyle>
            <a:lvl1pPr marL="0" indent="0" algn="ctr">
              <a:buNone/>
              <a:defRPr sz="1800" b="1">
                <a:solidFill>
                  <a:schemeClr val="bg1"/>
                </a:solidFill>
                <a:latin typeface="+mj-lt"/>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1" name="Text Placeholder 364">
            <a:extLst>
              <a:ext uri="{FF2B5EF4-FFF2-40B4-BE49-F238E27FC236}">
                <a16:creationId xmlns:a16="http://schemas.microsoft.com/office/drawing/2014/main" id="{BE984742-C45A-DB0D-15F8-E82D7B9C2FC6}"/>
              </a:ext>
            </a:extLst>
          </p:cNvPr>
          <p:cNvSpPr>
            <a:spLocks noGrp="1"/>
          </p:cNvSpPr>
          <p:nvPr>
            <p:ph type="body" sz="quarter" idx="20" hasCustomPrompt="1"/>
          </p:nvPr>
        </p:nvSpPr>
        <p:spPr>
          <a:xfrm>
            <a:off x="8458200" y="4727448"/>
            <a:ext cx="2393950" cy="369332"/>
          </a:xfrm>
        </p:spPr>
        <p:txBody>
          <a:bodyPr tIns="91440" bIns="0">
            <a:noAutofit/>
          </a:bodyPr>
          <a:lstStyle>
            <a:lvl1pPr marL="0" indent="0" algn="ctr">
              <a:buNone/>
              <a:defRPr sz="1800" b="1">
                <a:solidFill>
                  <a:schemeClr val="bg1"/>
                </a:solidFill>
                <a:latin typeface="+mj-lt"/>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Tree>
    <p:extLst>
      <p:ext uri="{BB962C8B-B14F-4D97-AF65-F5344CB8AC3E}">
        <p14:creationId xmlns:p14="http://schemas.microsoft.com/office/powerpoint/2010/main" val="20681992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Image Series B">
    <p:spTree>
      <p:nvGrpSpPr>
        <p:cNvPr id="1" name=""/>
        <p:cNvGrpSpPr/>
        <p:nvPr/>
      </p:nvGrpSpPr>
      <p:grpSpPr>
        <a:xfrm>
          <a:off x="0" y="0"/>
          <a:ext cx="0" cy="0"/>
          <a:chOff x="0" y="0"/>
          <a:chExt cx="0" cy="0"/>
        </a:xfrm>
      </p:grpSpPr>
      <p:pic>
        <p:nvPicPr>
          <p:cNvPr id="17" name="Graphic 285">
            <a:extLst>
              <a:ext uri="{FF2B5EF4-FFF2-40B4-BE49-F238E27FC236}">
                <a16:creationId xmlns:a16="http://schemas.microsoft.com/office/drawing/2014/main" id="{33C27B49-A27E-0D8E-47DA-07C46ED6F876}"/>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65D5DB1-B0F4-39A7-9E5F-343BB17944E4}"/>
              </a:ext>
            </a:extLst>
          </p:cNvPr>
          <p:cNvSpPr>
            <a:spLocks noGrp="1"/>
          </p:cNvSpPr>
          <p:nvPr>
            <p:ph type="title" hasCustomPrompt="1"/>
          </p:nvPr>
        </p:nvSpPr>
        <p:spPr>
          <a:xfrm>
            <a:off x="314692" y="365125"/>
            <a:ext cx="11685523" cy="886397"/>
          </a:xfrm>
        </p:spPr>
        <p:txBody>
          <a:bodyPr>
            <a:noAutofit/>
          </a:bodyPr>
          <a:lstStyle>
            <a:lvl1pPr>
              <a:defRPr b="1">
                <a:solidFill>
                  <a:schemeClr val="bg1"/>
                </a:solidFill>
              </a:defRPr>
            </a:lvl1pPr>
          </a:lstStyle>
          <a:p>
            <a:r>
              <a:rPr lang="en-US" dirty="0"/>
              <a:t>One-sentence headline stating the main takeaway message</a:t>
            </a:r>
          </a:p>
        </p:txBody>
      </p:sp>
      <p:sp>
        <p:nvSpPr>
          <p:cNvPr id="4" name="Rectangle 6">
            <a:extLst>
              <a:ext uri="{FF2B5EF4-FFF2-40B4-BE49-F238E27FC236}">
                <a16:creationId xmlns:a16="http://schemas.microsoft.com/office/drawing/2014/main" id="{DAF7721B-92F3-10FF-5A89-459D1C6BA96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Aptos Light" panose="020B0004020202020204" pitchFamily="34" charset="0"/>
                <a:ea typeface="Aptos"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Aptos Light" panose="020B0004020202020204" pitchFamily="34" charset="0"/>
              <a:ea typeface="Aptos" panose="02000000000000000000" pitchFamily="2" charset="0"/>
              <a:cs typeface="Times New Roman" panose="02020603050405020304" pitchFamily="18" charset="0"/>
            </a:endParaRPr>
          </a:p>
        </p:txBody>
      </p:sp>
      <p:pic>
        <p:nvPicPr>
          <p:cNvPr id="3" name="Graphic 2">
            <a:extLst>
              <a:ext uri="{FF2B5EF4-FFF2-40B4-BE49-F238E27FC236}">
                <a16:creationId xmlns:a16="http://schemas.microsoft.com/office/drawing/2014/main" id="{0FD5FAFE-F099-74C8-600F-3FEE5ACA26C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14693" y="6431818"/>
            <a:ext cx="1188988" cy="285824"/>
          </a:xfrm>
          <a:prstGeom prst="rect">
            <a:avLst/>
          </a:prstGeom>
        </p:spPr>
      </p:pic>
      <p:sp>
        <p:nvSpPr>
          <p:cNvPr id="5" name="Picture Placeholder 360">
            <a:extLst>
              <a:ext uri="{FF2B5EF4-FFF2-40B4-BE49-F238E27FC236}">
                <a16:creationId xmlns:a16="http://schemas.microsoft.com/office/drawing/2014/main" id="{B6C3CAB0-9F19-5F7D-262F-075849CDF9D2}"/>
              </a:ext>
            </a:extLst>
          </p:cNvPr>
          <p:cNvSpPr>
            <a:spLocks noGrp="1" noChangeAspect="1"/>
          </p:cNvSpPr>
          <p:nvPr>
            <p:ph type="pic" sz="quarter" idx="12"/>
          </p:nvPr>
        </p:nvSpPr>
        <p:spPr>
          <a:xfrm>
            <a:off x="1069848" y="1645920"/>
            <a:ext cx="2923908" cy="2926080"/>
          </a:xfrm>
          <a:solidFill>
            <a:schemeClr val="bg2"/>
          </a:solidFill>
        </p:spPr>
        <p:txBody>
          <a:bodyPr/>
          <a:lstStyle>
            <a:lvl1pPr>
              <a:defRPr/>
            </a:lvl1pPr>
          </a:lstStyle>
          <a:p>
            <a:r>
              <a:rPr lang="en-US"/>
              <a:t>Click icon to add picture</a:t>
            </a:r>
            <a:endParaRPr lang="en-US" dirty="0"/>
          </a:p>
        </p:txBody>
      </p:sp>
      <p:sp>
        <p:nvSpPr>
          <p:cNvPr id="12" name="Picture Placeholder 360">
            <a:extLst>
              <a:ext uri="{FF2B5EF4-FFF2-40B4-BE49-F238E27FC236}">
                <a16:creationId xmlns:a16="http://schemas.microsoft.com/office/drawing/2014/main" id="{F6D66F89-B82D-509A-9415-1271514F009C}"/>
              </a:ext>
            </a:extLst>
          </p:cNvPr>
          <p:cNvSpPr>
            <a:spLocks noGrp="1" noChangeAspect="1"/>
          </p:cNvSpPr>
          <p:nvPr>
            <p:ph type="pic" sz="quarter" idx="13"/>
          </p:nvPr>
        </p:nvSpPr>
        <p:spPr>
          <a:xfrm>
            <a:off x="4636008" y="1645920"/>
            <a:ext cx="2926080" cy="2926080"/>
          </a:xfrm>
          <a:solidFill>
            <a:schemeClr val="bg2"/>
          </a:solidFill>
        </p:spPr>
        <p:txBody>
          <a:bodyPr/>
          <a:lstStyle>
            <a:lvl1pPr>
              <a:defRPr/>
            </a:lvl1pPr>
          </a:lstStyle>
          <a:p>
            <a:r>
              <a:rPr lang="en-US"/>
              <a:t>Click icon to add picture</a:t>
            </a:r>
            <a:endParaRPr lang="en-US" dirty="0"/>
          </a:p>
        </p:txBody>
      </p:sp>
      <p:sp>
        <p:nvSpPr>
          <p:cNvPr id="13" name="Picture Placeholder 360">
            <a:extLst>
              <a:ext uri="{FF2B5EF4-FFF2-40B4-BE49-F238E27FC236}">
                <a16:creationId xmlns:a16="http://schemas.microsoft.com/office/drawing/2014/main" id="{5B2950D5-5445-9250-7264-D5F1C7CFF621}"/>
              </a:ext>
            </a:extLst>
          </p:cNvPr>
          <p:cNvSpPr>
            <a:spLocks noGrp="1" noChangeAspect="1"/>
          </p:cNvSpPr>
          <p:nvPr>
            <p:ph type="pic" sz="quarter" idx="14"/>
          </p:nvPr>
        </p:nvSpPr>
        <p:spPr>
          <a:xfrm>
            <a:off x="8202168" y="1645920"/>
            <a:ext cx="2926080" cy="2926080"/>
          </a:xfrm>
          <a:solidFill>
            <a:schemeClr val="bg2"/>
          </a:solidFill>
        </p:spPr>
        <p:txBody>
          <a:bodyPr/>
          <a:lstStyle>
            <a:lvl1pPr>
              <a:defRPr/>
            </a:lvl1pPr>
          </a:lstStyle>
          <a:p>
            <a:r>
              <a:rPr lang="en-US"/>
              <a:t>Click icon to add picture</a:t>
            </a:r>
            <a:endParaRPr lang="en-US" dirty="0"/>
          </a:p>
        </p:txBody>
      </p:sp>
      <p:sp>
        <p:nvSpPr>
          <p:cNvPr id="14" name="Text Placeholder 364">
            <a:extLst>
              <a:ext uri="{FF2B5EF4-FFF2-40B4-BE49-F238E27FC236}">
                <a16:creationId xmlns:a16="http://schemas.microsoft.com/office/drawing/2014/main" id="{00EE450A-4A48-CD8F-195B-EFA7253FE339}"/>
              </a:ext>
            </a:extLst>
          </p:cNvPr>
          <p:cNvSpPr>
            <a:spLocks noGrp="1"/>
          </p:cNvSpPr>
          <p:nvPr>
            <p:ph type="body" sz="quarter" idx="18" hasCustomPrompt="1"/>
          </p:nvPr>
        </p:nvSpPr>
        <p:spPr>
          <a:xfrm>
            <a:off x="1335024" y="4727448"/>
            <a:ext cx="2393950" cy="369332"/>
          </a:xfrm>
        </p:spPr>
        <p:txBody>
          <a:bodyPr tIns="91440" bIns="0">
            <a:noAutofit/>
          </a:bodyPr>
          <a:lstStyle>
            <a:lvl1pPr marL="0" indent="0" algn="ctr">
              <a:buNone/>
              <a:defRPr sz="1800" b="1">
                <a:solidFill>
                  <a:schemeClr val="bg1"/>
                </a:solidFill>
                <a:latin typeface="+mj-lt"/>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5" name="Text Placeholder 364">
            <a:extLst>
              <a:ext uri="{FF2B5EF4-FFF2-40B4-BE49-F238E27FC236}">
                <a16:creationId xmlns:a16="http://schemas.microsoft.com/office/drawing/2014/main" id="{6D24BE53-367A-F7EE-4A10-86C720DD949F}"/>
              </a:ext>
            </a:extLst>
          </p:cNvPr>
          <p:cNvSpPr>
            <a:spLocks noGrp="1"/>
          </p:cNvSpPr>
          <p:nvPr>
            <p:ph type="body" sz="quarter" idx="19" hasCustomPrompt="1"/>
          </p:nvPr>
        </p:nvSpPr>
        <p:spPr>
          <a:xfrm>
            <a:off x="4906516" y="4727448"/>
            <a:ext cx="2393950" cy="369332"/>
          </a:xfrm>
        </p:spPr>
        <p:txBody>
          <a:bodyPr tIns="91440" bIns="0">
            <a:noAutofit/>
          </a:bodyPr>
          <a:lstStyle>
            <a:lvl1pPr marL="0" indent="0" algn="ctr">
              <a:buNone/>
              <a:defRPr sz="1800" b="1">
                <a:solidFill>
                  <a:schemeClr val="bg1"/>
                </a:solidFill>
                <a:latin typeface="+mj-lt"/>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6" name="Text Placeholder 364">
            <a:extLst>
              <a:ext uri="{FF2B5EF4-FFF2-40B4-BE49-F238E27FC236}">
                <a16:creationId xmlns:a16="http://schemas.microsoft.com/office/drawing/2014/main" id="{C5AB6D40-14EE-39E1-1C1E-DD4771CAD98A}"/>
              </a:ext>
            </a:extLst>
          </p:cNvPr>
          <p:cNvSpPr>
            <a:spLocks noGrp="1"/>
          </p:cNvSpPr>
          <p:nvPr>
            <p:ph type="body" sz="quarter" idx="20" hasCustomPrompt="1"/>
          </p:nvPr>
        </p:nvSpPr>
        <p:spPr>
          <a:xfrm>
            <a:off x="8458200" y="4727448"/>
            <a:ext cx="2393950" cy="369332"/>
          </a:xfrm>
        </p:spPr>
        <p:txBody>
          <a:bodyPr tIns="91440" bIns="0">
            <a:noAutofit/>
          </a:bodyPr>
          <a:lstStyle>
            <a:lvl1pPr marL="0" indent="0" algn="ctr">
              <a:buNone/>
              <a:defRPr sz="1800" b="1">
                <a:solidFill>
                  <a:schemeClr val="bg1"/>
                </a:solidFill>
                <a:latin typeface="+mj-lt"/>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Tree>
    <p:extLst>
      <p:ext uri="{BB962C8B-B14F-4D97-AF65-F5344CB8AC3E}">
        <p14:creationId xmlns:p14="http://schemas.microsoft.com/office/powerpoint/2010/main" val="6527932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Image Series C">
    <p:spTree>
      <p:nvGrpSpPr>
        <p:cNvPr id="1" name=""/>
        <p:cNvGrpSpPr/>
        <p:nvPr/>
      </p:nvGrpSpPr>
      <p:grpSpPr>
        <a:xfrm>
          <a:off x="0" y="0"/>
          <a:ext cx="0" cy="0"/>
          <a:chOff x="0" y="0"/>
          <a:chExt cx="0" cy="0"/>
        </a:xfrm>
      </p:grpSpPr>
      <p:sp>
        <p:nvSpPr>
          <p:cNvPr id="124" name="Freeform 123">
            <a:extLst>
              <a:ext uri="{FF2B5EF4-FFF2-40B4-BE49-F238E27FC236}">
                <a16:creationId xmlns:a16="http://schemas.microsoft.com/office/drawing/2014/main" id="{14819B2D-3933-9761-A0E0-F8A47EFAE83C}"/>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dirty="0">
              <a:latin typeface="Aptos Light" panose="020B0004020202020204" pitchFamily="34" charset="0"/>
            </a:endParaRPr>
          </a:p>
        </p:txBody>
      </p:sp>
      <p:sp>
        <p:nvSpPr>
          <p:cNvPr id="2" name="Title 1">
            <a:extLst>
              <a:ext uri="{FF2B5EF4-FFF2-40B4-BE49-F238E27FC236}">
                <a16:creationId xmlns:a16="http://schemas.microsoft.com/office/drawing/2014/main" id="{265D5DB1-B0F4-39A7-9E5F-343BB17944E4}"/>
              </a:ext>
            </a:extLst>
          </p:cNvPr>
          <p:cNvSpPr>
            <a:spLocks noGrp="1"/>
          </p:cNvSpPr>
          <p:nvPr>
            <p:ph type="title" hasCustomPrompt="1"/>
          </p:nvPr>
        </p:nvSpPr>
        <p:spPr>
          <a:xfrm>
            <a:off x="314692" y="365125"/>
            <a:ext cx="11685523" cy="917575"/>
          </a:xfrm>
        </p:spPr>
        <p:txBody>
          <a:bodyPr>
            <a:noAutofit/>
          </a:bodyPr>
          <a:lstStyle>
            <a:lvl1pPr>
              <a:defRPr b="1">
                <a:solidFill>
                  <a:schemeClr val="bg1"/>
                </a:solidFill>
              </a:defRPr>
            </a:lvl1pPr>
          </a:lstStyle>
          <a:p>
            <a:r>
              <a:rPr lang="en-US" dirty="0"/>
              <a:t>One-sentence headline stating the main takeaway message</a:t>
            </a:r>
          </a:p>
        </p:txBody>
      </p:sp>
      <p:sp>
        <p:nvSpPr>
          <p:cNvPr id="4" name="Rectangle 6">
            <a:extLst>
              <a:ext uri="{FF2B5EF4-FFF2-40B4-BE49-F238E27FC236}">
                <a16:creationId xmlns:a16="http://schemas.microsoft.com/office/drawing/2014/main" id="{DAF7721B-92F3-10FF-5A89-459D1C6BA96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Aptos Light" panose="020B0004020202020204" pitchFamily="34" charset="0"/>
                <a:ea typeface="Aptos"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Aptos Light" panose="020B0004020202020204" pitchFamily="34" charset="0"/>
              <a:ea typeface="Aptos" panose="02000000000000000000" pitchFamily="2" charset="0"/>
              <a:cs typeface="Times New Roman" panose="02020603050405020304" pitchFamily="18" charset="0"/>
            </a:endParaRPr>
          </a:p>
        </p:txBody>
      </p:sp>
      <p:pic>
        <p:nvPicPr>
          <p:cNvPr id="3" name="Graphic 2">
            <a:extLst>
              <a:ext uri="{FF2B5EF4-FFF2-40B4-BE49-F238E27FC236}">
                <a16:creationId xmlns:a16="http://schemas.microsoft.com/office/drawing/2014/main" id="{0FD5FAFE-F099-74C8-600F-3FEE5ACA26C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14693" y="6431818"/>
            <a:ext cx="1188988" cy="285824"/>
          </a:xfrm>
          <a:prstGeom prst="rect">
            <a:avLst/>
          </a:prstGeom>
        </p:spPr>
      </p:pic>
      <p:sp>
        <p:nvSpPr>
          <p:cNvPr id="5" name="Picture Placeholder 360">
            <a:extLst>
              <a:ext uri="{FF2B5EF4-FFF2-40B4-BE49-F238E27FC236}">
                <a16:creationId xmlns:a16="http://schemas.microsoft.com/office/drawing/2014/main" id="{62FE7C8B-D853-CA32-F02A-E0E431FE24C2}"/>
              </a:ext>
            </a:extLst>
          </p:cNvPr>
          <p:cNvSpPr>
            <a:spLocks noGrp="1" noChangeAspect="1"/>
          </p:cNvSpPr>
          <p:nvPr>
            <p:ph type="pic" sz="quarter" idx="12"/>
          </p:nvPr>
        </p:nvSpPr>
        <p:spPr>
          <a:xfrm>
            <a:off x="1069848" y="1645920"/>
            <a:ext cx="2923908" cy="2926080"/>
          </a:xfrm>
          <a:solidFill>
            <a:schemeClr val="bg2"/>
          </a:solidFill>
        </p:spPr>
        <p:txBody>
          <a:bodyPr/>
          <a:lstStyle>
            <a:lvl1pPr>
              <a:defRPr/>
            </a:lvl1pPr>
          </a:lstStyle>
          <a:p>
            <a:r>
              <a:rPr lang="en-US"/>
              <a:t>Click icon to add picture</a:t>
            </a:r>
            <a:endParaRPr lang="en-US" dirty="0"/>
          </a:p>
        </p:txBody>
      </p:sp>
      <p:sp>
        <p:nvSpPr>
          <p:cNvPr id="12" name="Picture Placeholder 360">
            <a:extLst>
              <a:ext uri="{FF2B5EF4-FFF2-40B4-BE49-F238E27FC236}">
                <a16:creationId xmlns:a16="http://schemas.microsoft.com/office/drawing/2014/main" id="{25985483-66E5-0277-9E8E-8234D001A489}"/>
              </a:ext>
            </a:extLst>
          </p:cNvPr>
          <p:cNvSpPr>
            <a:spLocks noGrp="1" noChangeAspect="1"/>
          </p:cNvSpPr>
          <p:nvPr>
            <p:ph type="pic" sz="quarter" idx="13"/>
          </p:nvPr>
        </p:nvSpPr>
        <p:spPr>
          <a:xfrm>
            <a:off x="4636008" y="1645920"/>
            <a:ext cx="2926080" cy="2926080"/>
          </a:xfrm>
          <a:solidFill>
            <a:schemeClr val="bg2"/>
          </a:solidFill>
        </p:spPr>
        <p:txBody>
          <a:bodyPr/>
          <a:lstStyle>
            <a:lvl1pPr>
              <a:defRPr/>
            </a:lvl1pPr>
          </a:lstStyle>
          <a:p>
            <a:r>
              <a:rPr lang="en-US"/>
              <a:t>Click icon to add picture</a:t>
            </a:r>
            <a:endParaRPr lang="en-US" dirty="0"/>
          </a:p>
        </p:txBody>
      </p:sp>
      <p:sp>
        <p:nvSpPr>
          <p:cNvPr id="13" name="Picture Placeholder 360">
            <a:extLst>
              <a:ext uri="{FF2B5EF4-FFF2-40B4-BE49-F238E27FC236}">
                <a16:creationId xmlns:a16="http://schemas.microsoft.com/office/drawing/2014/main" id="{E1C6DB72-7F04-7416-51DB-F05F0035A595}"/>
              </a:ext>
            </a:extLst>
          </p:cNvPr>
          <p:cNvSpPr>
            <a:spLocks noGrp="1" noChangeAspect="1"/>
          </p:cNvSpPr>
          <p:nvPr>
            <p:ph type="pic" sz="quarter" idx="14"/>
          </p:nvPr>
        </p:nvSpPr>
        <p:spPr>
          <a:xfrm>
            <a:off x="8202168" y="1645920"/>
            <a:ext cx="2926080" cy="2926080"/>
          </a:xfrm>
          <a:solidFill>
            <a:schemeClr val="bg2"/>
          </a:solidFill>
        </p:spPr>
        <p:txBody>
          <a:bodyPr/>
          <a:lstStyle>
            <a:lvl1pPr>
              <a:defRPr/>
            </a:lvl1pPr>
          </a:lstStyle>
          <a:p>
            <a:r>
              <a:rPr lang="en-US"/>
              <a:t>Click icon to add picture</a:t>
            </a:r>
            <a:endParaRPr lang="en-US" dirty="0"/>
          </a:p>
        </p:txBody>
      </p:sp>
      <p:sp>
        <p:nvSpPr>
          <p:cNvPr id="14" name="Text Placeholder 364">
            <a:extLst>
              <a:ext uri="{FF2B5EF4-FFF2-40B4-BE49-F238E27FC236}">
                <a16:creationId xmlns:a16="http://schemas.microsoft.com/office/drawing/2014/main" id="{D0DEB0A1-96DC-E93B-DFED-C24D86572DCE}"/>
              </a:ext>
            </a:extLst>
          </p:cNvPr>
          <p:cNvSpPr>
            <a:spLocks noGrp="1"/>
          </p:cNvSpPr>
          <p:nvPr>
            <p:ph type="body" sz="quarter" idx="18" hasCustomPrompt="1"/>
          </p:nvPr>
        </p:nvSpPr>
        <p:spPr>
          <a:xfrm>
            <a:off x="1335024" y="4727448"/>
            <a:ext cx="2393950" cy="369332"/>
          </a:xfrm>
        </p:spPr>
        <p:txBody>
          <a:bodyPr tIns="91440" bIns="0">
            <a:noAutofit/>
          </a:bodyPr>
          <a:lstStyle>
            <a:lvl1pPr marL="0" indent="0" algn="ctr">
              <a:buNone/>
              <a:defRPr sz="1800" b="1">
                <a:solidFill>
                  <a:schemeClr val="bg1"/>
                </a:solidFill>
                <a:latin typeface="+mj-lt"/>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5" name="Text Placeholder 364">
            <a:extLst>
              <a:ext uri="{FF2B5EF4-FFF2-40B4-BE49-F238E27FC236}">
                <a16:creationId xmlns:a16="http://schemas.microsoft.com/office/drawing/2014/main" id="{1A9B287A-BCA2-477B-B96F-5895AA3949FD}"/>
              </a:ext>
            </a:extLst>
          </p:cNvPr>
          <p:cNvSpPr>
            <a:spLocks noGrp="1"/>
          </p:cNvSpPr>
          <p:nvPr>
            <p:ph type="body" sz="quarter" idx="19" hasCustomPrompt="1"/>
          </p:nvPr>
        </p:nvSpPr>
        <p:spPr>
          <a:xfrm>
            <a:off x="4906516" y="4727448"/>
            <a:ext cx="2393950" cy="369332"/>
          </a:xfrm>
        </p:spPr>
        <p:txBody>
          <a:bodyPr tIns="91440" bIns="0">
            <a:noAutofit/>
          </a:bodyPr>
          <a:lstStyle>
            <a:lvl1pPr marL="0" indent="0" algn="ctr">
              <a:buNone/>
              <a:defRPr sz="1800" b="1">
                <a:solidFill>
                  <a:schemeClr val="bg1"/>
                </a:solidFill>
                <a:latin typeface="+mj-lt"/>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6" name="Text Placeholder 364">
            <a:extLst>
              <a:ext uri="{FF2B5EF4-FFF2-40B4-BE49-F238E27FC236}">
                <a16:creationId xmlns:a16="http://schemas.microsoft.com/office/drawing/2014/main" id="{058C8352-E125-59CC-3CDA-4422103AE837}"/>
              </a:ext>
            </a:extLst>
          </p:cNvPr>
          <p:cNvSpPr>
            <a:spLocks noGrp="1"/>
          </p:cNvSpPr>
          <p:nvPr>
            <p:ph type="body" sz="quarter" idx="20" hasCustomPrompt="1"/>
          </p:nvPr>
        </p:nvSpPr>
        <p:spPr>
          <a:xfrm>
            <a:off x="8458200" y="4727448"/>
            <a:ext cx="2393950" cy="369332"/>
          </a:xfrm>
        </p:spPr>
        <p:txBody>
          <a:bodyPr tIns="91440" bIns="0">
            <a:noAutofit/>
          </a:bodyPr>
          <a:lstStyle>
            <a:lvl1pPr marL="0" indent="0" algn="ctr">
              <a:buNone/>
              <a:defRPr sz="1800" b="1">
                <a:solidFill>
                  <a:schemeClr val="bg1"/>
                </a:solidFill>
                <a:latin typeface="+mj-lt"/>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Tree>
    <p:extLst>
      <p:ext uri="{BB962C8B-B14F-4D97-AF65-F5344CB8AC3E}">
        <p14:creationId xmlns:p14="http://schemas.microsoft.com/office/powerpoint/2010/main" val="2966537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Image Series Stacked">
    <p:spTree>
      <p:nvGrpSpPr>
        <p:cNvPr id="1" name=""/>
        <p:cNvGrpSpPr/>
        <p:nvPr/>
      </p:nvGrpSpPr>
      <p:grpSpPr>
        <a:xfrm>
          <a:off x="0" y="0"/>
          <a:ext cx="0" cy="0"/>
          <a:chOff x="0" y="0"/>
          <a:chExt cx="0" cy="0"/>
        </a:xfrm>
      </p:grpSpPr>
      <p:sp>
        <p:nvSpPr>
          <p:cNvPr id="124" name="Freeform 123">
            <a:extLst>
              <a:ext uri="{FF2B5EF4-FFF2-40B4-BE49-F238E27FC236}">
                <a16:creationId xmlns:a16="http://schemas.microsoft.com/office/drawing/2014/main" id="{14819B2D-3933-9761-A0E0-F8A47EFAE83C}"/>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dirty="0">
              <a:latin typeface="Aptos Light" panose="020B0004020202020204" pitchFamily="34" charset="0"/>
            </a:endParaRPr>
          </a:p>
        </p:txBody>
      </p:sp>
      <p:sp>
        <p:nvSpPr>
          <p:cNvPr id="4" name="Rectangle 6">
            <a:extLst>
              <a:ext uri="{FF2B5EF4-FFF2-40B4-BE49-F238E27FC236}">
                <a16:creationId xmlns:a16="http://schemas.microsoft.com/office/drawing/2014/main" id="{DAF7721B-92F3-10FF-5A89-459D1C6BA96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Aptos Light" panose="020B0004020202020204" pitchFamily="34" charset="0"/>
                <a:ea typeface="Aptos"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Aptos Light" panose="020B0004020202020204" pitchFamily="34" charset="0"/>
              <a:ea typeface="Aptos" panose="02000000000000000000" pitchFamily="2" charset="0"/>
              <a:cs typeface="Times New Roman" panose="02020603050405020304" pitchFamily="18" charset="0"/>
            </a:endParaRPr>
          </a:p>
        </p:txBody>
      </p:sp>
      <p:pic>
        <p:nvPicPr>
          <p:cNvPr id="3" name="Graphic 2">
            <a:extLst>
              <a:ext uri="{FF2B5EF4-FFF2-40B4-BE49-F238E27FC236}">
                <a16:creationId xmlns:a16="http://schemas.microsoft.com/office/drawing/2014/main" id="{0FD5FAFE-F099-74C8-600F-3FEE5ACA26C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14693" y="6431818"/>
            <a:ext cx="1188988" cy="285824"/>
          </a:xfrm>
          <a:prstGeom prst="rect">
            <a:avLst/>
          </a:prstGeom>
        </p:spPr>
      </p:pic>
      <p:sp>
        <p:nvSpPr>
          <p:cNvPr id="9" name="Title 1">
            <a:extLst>
              <a:ext uri="{FF2B5EF4-FFF2-40B4-BE49-F238E27FC236}">
                <a16:creationId xmlns:a16="http://schemas.microsoft.com/office/drawing/2014/main" id="{F127BAF7-7A03-B6B3-4688-2EC146E8747D}"/>
              </a:ext>
            </a:extLst>
          </p:cNvPr>
          <p:cNvSpPr>
            <a:spLocks noGrp="1"/>
          </p:cNvSpPr>
          <p:nvPr>
            <p:ph type="title" hasCustomPrompt="1"/>
          </p:nvPr>
        </p:nvSpPr>
        <p:spPr>
          <a:xfrm>
            <a:off x="314692" y="365125"/>
            <a:ext cx="11492432" cy="886397"/>
          </a:xfrm>
        </p:spPr>
        <p:txBody>
          <a:bodyPr>
            <a:noAutofit/>
          </a:bodyPr>
          <a:lstStyle>
            <a:lvl1pPr>
              <a:defRPr>
                <a:solidFill>
                  <a:schemeClr val="bg1"/>
                </a:solidFill>
                <a:latin typeface="+mj-lt"/>
              </a:defRPr>
            </a:lvl1pPr>
          </a:lstStyle>
          <a:p>
            <a:r>
              <a:rPr lang="en-US" dirty="0"/>
              <a:t>One-sentence headline stating the main takeaway message</a:t>
            </a:r>
          </a:p>
        </p:txBody>
      </p:sp>
      <p:sp>
        <p:nvSpPr>
          <p:cNvPr id="17" name="Picture Placeholder 122">
            <a:extLst>
              <a:ext uri="{FF2B5EF4-FFF2-40B4-BE49-F238E27FC236}">
                <a16:creationId xmlns:a16="http://schemas.microsoft.com/office/drawing/2014/main" id="{87D78755-2DCD-D8CC-0E1B-26B8798C9E36}"/>
              </a:ext>
            </a:extLst>
          </p:cNvPr>
          <p:cNvSpPr>
            <a:spLocks noGrp="1"/>
          </p:cNvSpPr>
          <p:nvPr>
            <p:ph type="pic" sz="quarter" idx="15"/>
          </p:nvPr>
        </p:nvSpPr>
        <p:spPr>
          <a:xfrm>
            <a:off x="3707498" y="1371574"/>
            <a:ext cx="3075236" cy="1490472"/>
          </a:xfrm>
          <a:solidFill>
            <a:schemeClr val="bg2"/>
          </a:solidFill>
        </p:spPr>
        <p:txBody>
          <a:bodyPr/>
          <a:lstStyle>
            <a:lvl1pPr>
              <a:defRPr/>
            </a:lvl1pPr>
          </a:lstStyle>
          <a:p>
            <a:r>
              <a:rPr lang="en-US"/>
              <a:t>Click icon to add picture</a:t>
            </a:r>
            <a:endParaRPr lang="en-US" dirty="0"/>
          </a:p>
        </p:txBody>
      </p:sp>
      <p:sp>
        <p:nvSpPr>
          <p:cNvPr id="32" name="Picture Placeholder 122">
            <a:extLst>
              <a:ext uri="{FF2B5EF4-FFF2-40B4-BE49-F238E27FC236}">
                <a16:creationId xmlns:a16="http://schemas.microsoft.com/office/drawing/2014/main" id="{A646BC9C-4F8B-B5BA-4137-4E5CE8FA2E83}"/>
              </a:ext>
            </a:extLst>
          </p:cNvPr>
          <p:cNvSpPr>
            <a:spLocks noGrp="1"/>
          </p:cNvSpPr>
          <p:nvPr>
            <p:ph type="pic" sz="quarter" idx="23"/>
          </p:nvPr>
        </p:nvSpPr>
        <p:spPr>
          <a:xfrm>
            <a:off x="5451474" y="3039052"/>
            <a:ext cx="3075236" cy="1490472"/>
          </a:xfrm>
          <a:solidFill>
            <a:schemeClr val="bg2"/>
          </a:solidFill>
        </p:spPr>
        <p:txBody>
          <a:bodyPr/>
          <a:lstStyle>
            <a:lvl1pPr>
              <a:defRPr/>
            </a:lvl1pPr>
          </a:lstStyle>
          <a:p>
            <a:r>
              <a:rPr lang="en-US"/>
              <a:t>Click icon to add picture</a:t>
            </a:r>
            <a:endParaRPr lang="en-US" dirty="0"/>
          </a:p>
        </p:txBody>
      </p:sp>
      <p:sp>
        <p:nvSpPr>
          <p:cNvPr id="33" name="Picture Placeholder 122">
            <a:extLst>
              <a:ext uri="{FF2B5EF4-FFF2-40B4-BE49-F238E27FC236}">
                <a16:creationId xmlns:a16="http://schemas.microsoft.com/office/drawing/2014/main" id="{30C68DC1-70B2-C7B0-A2FE-80122E4F85AF}"/>
              </a:ext>
            </a:extLst>
          </p:cNvPr>
          <p:cNvSpPr>
            <a:spLocks noGrp="1"/>
          </p:cNvSpPr>
          <p:nvPr>
            <p:ph type="pic" sz="quarter" idx="24"/>
          </p:nvPr>
        </p:nvSpPr>
        <p:spPr>
          <a:xfrm>
            <a:off x="7196136" y="4707798"/>
            <a:ext cx="3075236" cy="1490472"/>
          </a:xfrm>
          <a:solidFill>
            <a:schemeClr val="bg2"/>
          </a:solidFill>
        </p:spPr>
        <p:txBody>
          <a:bodyPr/>
          <a:lstStyle>
            <a:lvl1pPr>
              <a:defRPr/>
            </a:lvl1pPr>
          </a:lstStyle>
          <a:p>
            <a:r>
              <a:rPr lang="en-US"/>
              <a:t>Click icon to add picture</a:t>
            </a:r>
            <a:endParaRPr lang="en-US" dirty="0"/>
          </a:p>
        </p:txBody>
      </p:sp>
      <p:sp>
        <p:nvSpPr>
          <p:cNvPr id="2" name="Text Placeholder 21">
            <a:extLst>
              <a:ext uri="{FF2B5EF4-FFF2-40B4-BE49-F238E27FC236}">
                <a16:creationId xmlns:a16="http://schemas.microsoft.com/office/drawing/2014/main" id="{46ACBB2B-C7F0-E810-9B2C-BD70D1820D4F}"/>
              </a:ext>
            </a:extLst>
          </p:cNvPr>
          <p:cNvSpPr>
            <a:spLocks noGrp="1"/>
          </p:cNvSpPr>
          <p:nvPr>
            <p:ph type="body" sz="quarter" idx="20" hasCustomPrompt="1"/>
          </p:nvPr>
        </p:nvSpPr>
        <p:spPr>
          <a:xfrm>
            <a:off x="1962830" y="1376146"/>
            <a:ext cx="1744662" cy="1485900"/>
          </a:xfrm>
          <a:solidFill>
            <a:schemeClr val="accent5"/>
          </a:solidFill>
        </p:spPr>
        <p:txBody>
          <a:bodyPr lIns="91440" tIns="182880" rIns="91440" bIns="182880">
            <a:noAutofit/>
          </a:bodyPr>
          <a:lstStyle>
            <a:lvl1pPr marL="0" indent="0" algn="l">
              <a:buNone/>
              <a:defRPr sz="1800" b="1">
                <a:solidFill>
                  <a:schemeClr val="tx1"/>
                </a:solidFill>
                <a:latin typeface="+mj-lt"/>
              </a:defRPr>
            </a:lvl1pPr>
            <a:lvl2pPr marL="457200" indent="0">
              <a:buNone/>
              <a:defRPr sz="1600">
                <a:solidFill>
                  <a:schemeClr val="bg1"/>
                </a:solidFill>
              </a:defRPr>
            </a:lvl2pPr>
            <a:lvl3pPr marL="914400" indent="0">
              <a:buNone/>
              <a:defRPr sz="1600">
                <a:solidFill>
                  <a:schemeClr val="bg1"/>
                </a:solidFill>
              </a:defRPr>
            </a:lvl3pPr>
            <a:lvl4pPr marL="1371600" indent="0">
              <a:buNone/>
              <a:defRPr sz="1600">
                <a:solidFill>
                  <a:schemeClr val="bg1"/>
                </a:solidFill>
              </a:defRPr>
            </a:lvl4pPr>
            <a:lvl5pPr marL="1828800" indent="0">
              <a:buNone/>
              <a:defRPr sz="1600">
                <a:solidFill>
                  <a:schemeClr val="bg1"/>
                </a:solidFill>
              </a:defRPr>
            </a:lvl5pPr>
          </a:lstStyle>
          <a:p>
            <a:r>
              <a:rPr lang="en-US" dirty="0"/>
              <a:t>Place content here</a:t>
            </a:r>
          </a:p>
        </p:txBody>
      </p:sp>
      <p:sp>
        <p:nvSpPr>
          <p:cNvPr id="6" name="Text Placeholder 21">
            <a:extLst>
              <a:ext uri="{FF2B5EF4-FFF2-40B4-BE49-F238E27FC236}">
                <a16:creationId xmlns:a16="http://schemas.microsoft.com/office/drawing/2014/main" id="{A5AB8117-0D0B-F4A2-5D9D-8D07A6153612}"/>
              </a:ext>
            </a:extLst>
          </p:cNvPr>
          <p:cNvSpPr>
            <a:spLocks noGrp="1"/>
          </p:cNvSpPr>
          <p:nvPr>
            <p:ph type="body" sz="quarter" idx="21" hasCustomPrompt="1"/>
          </p:nvPr>
        </p:nvSpPr>
        <p:spPr>
          <a:xfrm>
            <a:off x="3707492" y="3043624"/>
            <a:ext cx="1744662" cy="1485900"/>
          </a:xfrm>
          <a:solidFill>
            <a:schemeClr val="accent4"/>
          </a:solidFill>
        </p:spPr>
        <p:txBody>
          <a:bodyPr lIns="91440" tIns="182880" rIns="91440" bIns="182880">
            <a:noAutofit/>
          </a:bodyPr>
          <a:lstStyle>
            <a:lvl1pPr marL="0" indent="0" algn="l">
              <a:buNone/>
              <a:defRPr sz="1800" b="1">
                <a:solidFill>
                  <a:schemeClr val="tx1"/>
                </a:solidFill>
                <a:latin typeface="+mj-lt"/>
              </a:defRPr>
            </a:lvl1pPr>
            <a:lvl2pPr marL="457200" indent="0">
              <a:buNone/>
              <a:defRPr sz="1600">
                <a:solidFill>
                  <a:schemeClr val="bg1"/>
                </a:solidFill>
              </a:defRPr>
            </a:lvl2pPr>
            <a:lvl3pPr marL="914400" indent="0">
              <a:buNone/>
              <a:defRPr sz="1600">
                <a:solidFill>
                  <a:schemeClr val="bg1"/>
                </a:solidFill>
              </a:defRPr>
            </a:lvl3pPr>
            <a:lvl4pPr marL="1371600" indent="0">
              <a:buNone/>
              <a:defRPr sz="1600">
                <a:solidFill>
                  <a:schemeClr val="bg1"/>
                </a:solidFill>
              </a:defRPr>
            </a:lvl4pPr>
            <a:lvl5pPr marL="1828800" indent="0">
              <a:buNone/>
              <a:defRPr sz="1600">
                <a:solidFill>
                  <a:schemeClr val="bg1"/>
                </a:solidFill>
              </a:defRPr>
            </a:lvl5pPr>
          </a:lstStyle>
          <a:p>
            <a:r>
              <a:rPr lang="en-US" dirty="0"/>
              <a:t>Place content here</a:t>
            </a:r>
          </a:p>
        </p:txBody>
      </p:sp>
      <p:sp>
        <p:nvSpPr>
          <p:cNvPr id="8" name="Text Placeholder 21">
            <a:extLst>
              <a:ext uri="{FF2B5EF4-FFF2-40B4-BE49-F238E27FC236}">
                <a16:creationId xmlns:a16="http://schemas.microsoft.com/office/drawing/2014/main" id="{269DCCB0-CA4C-C341-313C-4C6AB851C3F8}"/>
              </a:ext>
            </a:extLst>
          </p:cNvPr>
          <p:cNvSpPr>
            <a:spLocks noGrp="1"/>
          </p:cNvSpPr>
          <p:nvPr>
            <p:ph type="body" sz="quarter" idx="22" hasCustomPrompt="1"/>
          </p:nvPr>
        </p:nvSpPr>
        <p:spPr>
          <a:xfrm>
            <a:off x="5451474" y="4712370"/>
            <a:ext cx="1744662" cy="1485900"/>
          </a:xfrm>
          <a:solidFill>
            <a:schemeClr val="accent3"/>
          </a:solidFill>
        </p:spPr>
        <p:txBody>
          <a:bodyPr lIns="91440" tIns="182880" rIns="91440" bIns="182880">
            <a:noAutofit/>
          </a:bodyPr>
          <a:lstStyle>
            <a:lvl1pPr marL="0" indent="0" algn="l">
              <a:buNone/>
              <a:defRPr sz="1800" b="1">
                <a:solidFill>
                  <a:schemeClr val="tx1"/>
                </a:solidFill>
                <a:latin typeface="+mj-lt"/>
              </a:defRPr>
            </a:lvl1pPr>
            <a:lvl2pPr marL="457200" indent="0">
              <a:buNone/>
              <a:defRPr sz="1600">
                <a:solidFill>
                  <a:schemeClr val="bg1"/>
                </a:solidFill>
              </a:defRPr>
            </a:lvl2pPr>
            <a:lvl3pPr marL="914400" indent="0">
              <a:buNone/>
              <a:defRPr sz="1600">
                <a:solidFill>
                  <a:schemeClr val="bg1"/>
                </a:solidFill>
              </a:defRPr>
            </a:lvl3pPr>
            <a:lvl4pPr marL="1371600" indent="0">
              <a:buNone/>
              <a:defRPr sz="1600">
                <a:solidFill>
                  <a:schemeClr val="bg1"/>
                </a:solidFill>
              </a:defRPr>
            </a:lvl4pPr>
            <a:lvl5pPr marL="1828800" indent="0">
              <a:buNone/>
              <a:defRPr sz="1600">
                <a:solidFill>
                  <a:schemeClr val="bg1"/>
                </a:solidFill>
              </a:defRPr>
            </a:lvl5pPr>
          </a:lstStyle>
          <a:p>
            <a:r>
              <a:rPr lang="en-US" dirty="0"/>
              <a:t>Place content here</a:t>
            </a:r>
          </a:p>
        </p:txBody>
      </p:sp>
    </p:spTree>
    <p:extLst>
      <p:ext uri="{BB962C8B-B14F-4D97-AF65-F5344CB8AC3E}">
        <p14:creationId xmlns:p14="http://schemas.microsoft.com/office/powerpoint/2010/main" val="17830676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Image Series Color Box">
    <p:spTree>
      <p:nvGrpSpPr>
        <p:cNvPr id="1" name=""/>
        <p:cNvGrpSpPr/>
        <p:nvPr/>
      </p:nvGrpSpPr>
      <p:grpSpPr>
        <a:xfrm>
          <a:off x="0" y="0"/>
          <a:ext cx="0" cy="0"/>
          <a:chOff x="0" y="0"/>
          <a:chExt cx="0" cy="0"/>
        </a:xfrm>
      </p:grpSpPr>
      <p:sp>
        <p:nvSpPr>
          <p:cNvPr id="12" name="Picture Placeholder 360">
            <a:extLst>
              <a:ext uri="{FF2B5EF4-FFF2-40B4-BE49-F238E27FC236}">
                <a16:creationId xmlns:a16="http://schemas.microsoft.com/office/drawing/2014/main" id="{406AFED2-ED49-1112-B21D-D2ECF913338D}"/>
              </a:ext>
            </a:extLst>
          </p:cNvPr>
          <p:cNvSpPr>
            <a:spLocks noGrp="1"/>
          </p:cNvSpPr>
          <p:nvPr>
            <p:ph type="pic" sz="quarter" idx="12"/>
          </p:nvPr>
        </p:nvSpPr>
        <p:spPr>
          <a:xfrm>
            <a:off x="3580965" y="1758896"/>
            <a:ext cx="2194560" cy="1874520"/>
          </a:xfrm>
          <a:solidFill>
            <a:schemeClr val="bg2"/>
          </a:solidFill>
        </p:spPr>
        <p:txBody>
          <a:bodyPr/>
          <a:lstStyle>
            <a:lvl1pPr>
              <a:defRPr/>
            </a:lvl1pPr>
          </a:lstStyle>
          <a:p>
            <a:r>
              <a:rPr lang="en-US"/>
              <a:t>Click icon to add picture</a:t>
            </a:r>
            <a:endParaRPr lang="en-US" dirty="0"/>
          </a:p>
        </p:txBody>
      </p:sp>
      <p:sp>
        <p:nvSpPr>
          <p:cNvPr id="13" name="Picture Placeholder 360">
            <a:extLst>
              <a:ext uri="{FF2B5EF4-FFF2-40B4-BE49-F238E27FC236}">
                <a16:creationId xmlns:a16="http://schemas.microsoft.com/office/drawing/2014/main" id="{939E5704-91D7-1C33-1BB9-D89551BB48DB}"/>
              </a:ext>
            </a:extLst>
          </p:cNvPr>
          <p:cNvSpPr>
            <a:spLocks noGrp="1"/>
          </p:cNvSpPr>
          <p:nvPr>
            <p:ph type="pic" sz="quarter" idx="13"/>
          </p:nvPr>
        </p:nvSpPr>
        <p:spPr>
          <a:xfrm>
            <a:off x="3580965" y="3911299"/>
            <a:ext cx="2194560" cy="1874520"/>
          </a:xfrm>
          <a:solidFill>
            <a:schemeClr val="bg2"/>
          </a:solidFill>
        </p:spPr>
        <p:txBody>
          <a:bodyPr/>
          <a:lstStyle>
            <a:lvl1pPr>
              <a:defRPr/>
            </a:lvl1pPr>
          </a:lstStyle>
          <a:p>
            <a:r>
              <a:rPr lang="en-US"/>
              <a:t>Click icon to add picture</a:t>
            </a:r>
            <a:endParaRPr lang="en-US" dirty="0"/>
          </a:p>
        </p:txBody>
      </p:sp>
      <p:sp>
        <p:nvSpPr>
          <p:cNvPr id="14" name="Picture Placeholder 360">
            <a:extLst>
              <a:ext uri="{FF2B5EF4-FFF2-40B4-BE49-F238E27FC236}">
                <a16:creationId xmlns:a16="http://schemas.microsoft.com/office/drawing/2014/main" id="{18357D60-C329-E014-7EC4-02AD7930A529}"/>
              </a:ext>
            </a:extLst>
          </p:cNvPr>
          <p:cNvSpPr>
            <a:spLocks noGrp="1"/>
          </p:cNvSpPr>
          <p:nvPr>
            <p:ph type="pic" sz="quarter" idx="14"/>
          </p:nvPr>
        </p:nvSpPr>
        <p:spPr>
          <a:xfrm>
            <a:off x="8521865" y="1758896"/>
            <a:ext cx="2194560" cy="1874520"/>
          </a:xfrm>
          <a:solidFill>
            <a:schemeClr val="bg2"/>
          </a:solidFill>
        </p:spPr>
        <p:txBody>
          <a:bodyPr/>
          <a:lstStyle>
            <a:lvl1pPr>
              <a:defRPr/>
            </a:lvl1pPr>
          </a:lstStyle>
          <a:p>
            <a:r>
              <a:rPr lang="en-US"/>
              <a:t>Click icon to add picture</a:t>
            </a:r>
            <a:endParaRPr lang="en-US" dirty="0"/>
          </a:p>
        </p:txBody>
      </p:sp>
      <p:sp>
        <p:nvSpPr>
          <p:cNvPr id="15" name="Picture Placeholder 360">
            <a:extLst>
              <a:ext uri="{FF2B5EF4-FFF2-40B4-BE49-F238E27FC236}">
                <a16:creationId xmlns:a16="http://schemas.microsoft.com/office/drawing/2014/main" id="{1823B7A0-FA70-81A4-C409-2C310328D23B}"/>
              </a:ext>
            </a:extLst>
          </p:cNvPr>
          <p:cNvSpPr>
            <a:spLocks noGrp="1"/>
          </p:cNvSpPr>
          <p:nvPr>
            <p:ph type="pic" sz="quarter" idx="15"/>
          </p:nvPr>
        </p:nvSpPr>
        <p:spPr>
          <a:xfrm>
            <a:off x="8521865" y="3911299"/>
            <a:ext cx="2194560" cy="1874520"/>
          </a:xfrm>
          <a:solidFill>
            <a:schemeClr val="bg2"/>
          </a:solidFill>
        </p:spPr>
        <p:txBody>
          <a:bodyPr/>
          <a:lstStyle>
            <a:lvl1pPr>
              <a:defRPr/>
            </a:lvl1pPr>
          </a:lstStyle>
          <a:p>
            <a:r>
              <a:rPr lang="en-US"/>
              <a:t>Click icon to add picture</a:t>
            </a:r>
            <a:endParaRPr lang="en-US" dirty="0"/>
          </a:p>
        </p:txBody>
      </p:sp>
      <p:sp>
        <p:nvSpPr>
          <p:cNvPr id="2" name="Title 1">
            <a:extLst>
              <a:ext uri="{FF2B5EF4-FFF2-40B4-BE49-F238E27FC236}">
                <a16:creationId xmlns:a16="http://schemas.microsoft.com/office/drawing/2014/main" id="{174EEC8D-F30D-2272-2A4E-CD93B0D75CC0}"/>
              </a:ext>
            </a:extLst>
          </p:cNvPr>
          <p:cNvSpPr>
            <a:spLocks noGrp="1"/>
          </p:cNvSpPr>
          <p:nvPr>
            <p:ph type="title" hasCustomPrompt="1"/>
          </p:nvPr>
        </p:nvSpPr>
        <p:spPr>
          <a:xfrm>
            <a:off x="314692" y="365125"/>
            <a:ext cx="11492432" cy="886397"/>
          </a:xfrm>
        </p:spPr>
        <p:txBody>
          <a:bodyPr/>
          <a:lstStyle>
            <a:lvl1pPr>
              <a:defRPr>
                <a:latin typeface="+mj-lt"/>
              </a:defRPr>
            </a:lvl1pPr>
          </a:lstStyle>
          <a:p>
            <a:r>
              <a:rPr lang="en-US" dirty="0"/>
              <a:t>One-sentence headline stating the main takeaway message</a:t>
            </a:r>
          </a:p>
        </p:txBody>
      </p:sp>
      <p:sp>
        <p:nvSpPr>
          <p:cNvPr id="24" name="Text Placeholder 22">
            <a:extLst>
              <a:ext uri="{FF2B5EF4-FFF2-40B4-BE49-F238E27FC236}">
                <a16:creationId xmlns:a16="http://schemas.microsoft.com/office/drawing/2014/main" id="{84D16B10-4114-3D13-50FC-848A8724398C}"/>
              </a:ext>
            </a:extLst>
          </p:cNvPr>
          <p:cNvSpPr>
            <a:spLocks noGrp="1"/>
          </p:cNvSpPr>
          <p:nvPr>
            <p:ph type="body" sz="quarter" idx="17" hasCustomPrompt="1"/>
          </p:nvPr>
        </p:nvSpPr>
        <p:spPr>
          <a:xfrm>
            <a:off x="1384410" y="3911299"/>
            <a:ext cx="2192338" cy="1873250"/>
          </a:xfrm>
          <a:solidFill>
            <a:schemeClr val="accent6"/>
          </a:solidFill>
        </p:spPr>
        <p:txBody>
          <a:bodyPr lIns="182880" tIns="182880" rIns="182880"/>
          <a:lstStyle>
            <a:lvl1pPr marL="0" indent="0">
              <a:buNone/>
              <a:defRPr sz="1800" b="1" i="0">
                <a:solidFill>
                  <a:schemeClr val="bg1"/>
                </a:solidFill>
                <a:latin typeface="+mj-lt"/>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27" name="Text Placeholder 22">
            <a:extLst>
              <a:ext uri="{FF2B5EF4-FFF2-40B4-BE49-F238E27FC236}">
                <a16:creationId xmlns:a16="http://schemas.microsoft.com/office/drawing/2014/main" id="{069C9FFD-3BEB-F410-9877-CC941D3224B1}"/>
              </a:ext>
            </a:extLst>
          </p:cNvPr>
          <p:cNvSpPr>
            <a:spLocks noGrp="1"/>
          </p:cNvSpPr>
          <p:nvPr>
            <p:ph type="body" sz="quarter" idx="18" hasCustomPrompt="1"/>
          </p:nvPr>
        </p:nvSpPr>
        <p:spPr>
          <a:xfrm>
            <a:off x="6329527" y="1758896"/>
            <a:ext cx="2192338" cy="1873250"/>
          </a:xfrm>
          <a:solidFill>
            <a:schemeClr val="accent2"/>
          </a:solidFill>
        </p:spPr>
        <p:txBody>
          <a:bodyPr lIns="182880" tIns="182880" rIns="182880"/>
          <a:lstStyle>
            <a:lvl1pPr marL="0" indent="0">
              <a:buNone/>
              <a:defRPr sz="1800" b="1" i="0">
                <a:solidFill>
                  <a:schemeClr val="bg1"/>
                </a:solidFill>
                <a:latin typeface="+mj-lt"/>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28" name="Text Placeholder 22">
            <a:extLst>
              <a:ext uri="{FF2B5EF4-FFF2-40B4-BE49-F238E27FC236}">
                <a16:creationId xmlns:a16="http://schemas.microsoft.com/office/drawing/2014/main" id="{C39CDA33-6D16-DEAF-0280-749663549D57}"/>
              </a:ext>
            </a:extLst>
          </p:cNvPr>
          <p:cNvSpPr>
            <a:spLocks noGrp="1"/>
          </p:cNvSpPr>
          <p:nvPr>
            <p:ph type="body" sz="quarter" idx="19" hasCustomPrompt="1"/>
          </p:nvPr>
        </p:nvSpPr>
        <p:spPr>
          <a:xfrm>
            <a:off x="6329527" y="3911299"/>
            <a:ext cx="2192338" cy="1873250"/>
          </a:xfrm>
          <a:solidFill>
            <a:schemeClr val="accent4"/>
          </a:solidFill>
        </p:spPr>
        <p:txBody>
          <a:bodyPr lIns="182880" tIns="182880" rIns="182880"/>
          <a:lstStyle>
            <a:lvl1pPr marL="0" indent="0">
              <a:buNone/>
              <a:defRPr sz="1800" b="1" i="0">
                <a:solidFill>
                  <a:schemeClr val="tx1"/>
                </a:solidFill>
                <a:latin typeface="+mj-lt"/>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3" name="Text Placeholder 22">
            <a:extLst>
              <a:ext uri="{FF2B5EF4-FFF2-40B4-BE49-F238E27FC236}">
                <a16:creationId xmlns:a16="http://schemas.microsoft.com/office/drawing/2014/main" id="{FD3A4D06-1EC0-67D1-BF1F-4A91D1E34147}"/>
              </a:ext>
            </a:extLst>
          </p:cNvPr>
          <p:cNvSpPr>
            <a:spLocks noGrp="1"/>
          </p:cNvSpPr>
          <p:nvPr>
            <p:ph type="body" sz="quarter" idx="16" hasCustomPrompt="1"/>
          </p:nvPr>
        </p:nvSpPr>
        <p:spPr>
          <a:xfrm>
            <a:off x="1384410" y="1758896"/>
            <a:ext cx="2192338" cy="1873250"/>
          </a:xfrm>
          <a:solidFill>
            <a:schemeClr val="tx2"/>
          </a:solidFill>
        </p:spPr>
        <p:txBody>
          <a:bodyPr lIns="182880" tIns="182880" rIns="182880"/>
          <a:lstStyle>
            <a:lvl1pPr marL="0" indent="0">
              <a:buNone/>
              <a:defRPr sz="1800" b="1" i="0">
                <a:solidFill>
                  <a:schemeClr val="bg1"/>
                </a:solidFill>
                <a:latin typeface="+mj-lt"/>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Tree>
    <p:extLst>
      <p:ext uri="{BB962C8B-B14F-4D97-AF65-F5344CB8AC3E}">
        <p14:creationId xmlns:p14="http://schemas.microsoft.com/office/powerpoint/2010/main" val="26649671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6-Image Series Color Bar">
    <p:spTree>
      <p:nvGrpSpPr>
        <p:cNvPr id="1" name=""/>
        <p:cNvGrpSpPr/>
        <p:nvPr/>
      </p:nvGrpSpPr>
      <p:grpSpPr>
        <a:xfrm>
          <a:off x="0" y="0"/>
          <a:ext cx="0" cy="0"/>
          <a:chOff x="0" y="0"/>
          <a:chExt cx="0" cy="0"/>
        </a:xfrm>
      </p:grpSpPr>
      <p:sp>
        <p:nvSpPr>
          <p:cNvPr id="12" name="Picture Placeholder 360">
            <a:extLst>
              <a:ext uri="{FF2B5EF4-FFF2-40B4-BE49-F238E27FC236}">
                <a16:creationId xmlns:a16="http://schemas.microsoft.com/office/drawing/2014/main" id="{406AFED2-ED49-1112-B21D-D2ECF913338D}"/>
              </a:ext>
            </a:extLst>
          </p:cNvPr>
          <p:cNvSpPr>
            <a:spLocks noGrp="1"/>
          </p:cNvSpPr>
          <p:nvPr>
            <p:ph type="pic" sz="quarter" idx="12"/>
          </p:nvPr>
        </p:nvSpPr>
        <p:spPr>
          <a:xfrm>
            <a:off x="1468099" y="1465385"/>
            <a:ext cx="2658427" cy="1547446"/>
          </a:xfrm>
          <a:solidFill>
            <a:schemeClr val="bg2"/>
          </a:solidFill>
        </p:spPr>
        <p:txBody>
          <a:bodyPr/>
          <a:lstStyle>
            <a:lvl1pPr>
              <a:defRPr/>
            </a:lvl1pPr>
          </a:lstStyle>
          <a:p>
            <a:r>
              <a:rPr lang="en-US"/>
              <a:t>Click icon to add picture</a:t>
            </a:r>
            <a:endParaRPr lang="en-US" dirty="0"/>
          </a:p>
        </p:txBody>
      </p:sp>
      <p:sp>
        <p:nvSpPr>
          <p:cNvPr id="2" name="Title 1">
            <a:extLst>
              <a:ext uri="{FF2B5EF4-FFF2-40B4-BE49-F238E27FC236}">
                <a16:creationId xmlns:a16="http://schemas.microsoft.com/office/drawing/2014/main" id="{174EEC8D-F30D-2272-2A4E-CD93B0D75CC0}"/>
              </a:ext>
            </a:extLst>
          </p:cNvPr>
          <p:cNvSpPr>
            <a:spLocks noGrp="1"/>
          </p:cNvSpPr>
          <p:nvPr>
            <p:ph type="title" hasCustomPrompt="1"/>
          </p:nvPr>
        </p:nvSpPr>
        <p:spPr>
          <a:xfrm>
            <a:off x="314692" y="365125"/>
            <a:ext cx="11492432" cy="886397"/>
          </a:xfrm>
        </p:spPr>
        <p:txBody>
          <a:bodyPr/>
          <a:lstStyle>
            <a:lvl1pPr>
              <a:defRPr/>
            </a:lvl1pPr>
          </a:lstStyle>
          <a:p>
            <a:r>
              <a:rPr lang="en-US" dirty="0"/>
              <a:t>One-sentence headline stating the main takeaway message</a:t>
            </a:r>
          </a:p>
        </p:txBody>
      </p:sp>
      <p:sp>
        <p:nvSpPr>
          <p:cNvPr id="9" name="Text Placeholder 22">
            <a:extLst>
              <a:ext uri="{FF2B5EF4-FFF2-40B4-BE49-F238E27FC236}">
                <a16:creationId xmlns:a16="http://schemas.microsoft.com/office/drawing/2014/main" id="{26F353B8-FF4B-42ED-1CE7-EDC4F7EF61D1}"/>
              </a:ext>
            </a:extLst>
          </p:cNvPr>
          <p:cNvSpPr>
            <a:spLocks noGrp="1"/>
          </p:cNvSpPr>
          <p:nvPr>
            <p:ph type="body" sz="quarter" idx="18" hasCustomPrompt="1"/>
          </p:nvPr>
        </p:nvSpPr>
        <p:spPr>
          <a:xfrm>
            <a:off x="1468099" y="3012831"/>
            <a:ext cx="2658427" cy="656942"/>
          </a:xfrm>
          <a:solidFill>
            <a:schemeClr val="tx2"/>
          </a:solidFill>
        </p:spPr>
        <p:txBody>
          <a:bodyPr lIns="91440" tIns="91440" rIns="91440" bIns="91440"/>
          <a:lstStyle>
            <a:lvl1pPr marL="0" indent="0" algn="ctr">
              <a:buNone/>
              <a:defRPr sz="1800" b="1" i="0">
                <a:solidFill>
                  <a:schemeClr val="bg1"/>
                </a:solidFill>
                <a:latin typeface="+mj-lt"/>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11" name="Picture Placeholder 360">
            <a:extLst>
              <a:ext uri="{FF2B5EF4-FFF2-40B4-BE49-F238E27FC236}">
                <a16:creationId xmlns:a16="http://schemas.microsoft.com/office/drawing/2014/main" id="{6E81FCDA-4DA3-AB4A-5D95-88A3FEFC3A25}"/>
              </a:ext>
            </a:extLst>
          </p:cNvPr>
          <p:cNvSpPr>
            <a:spLocks noGrp="1"/>
          </p:cNvSpPr>
          <p:nvPr>
            <p:ph type="pic" sz="quarter" idx="19"/>
          </p:nvPr>
        </p:nvSpPr>
        <p:spPr>
          <a:xfrm>
            <a:off x="1468099" y="3960136"/>
            <a:ext cx="2658427" cy="1547446"/>
          </a:xfrm>
          <a:solidFill>
            <a:schemeClr val="bg2"/>
          </a:solidFill>
        </p:spPr>
        <p:txBody>
          <a:bodyPr/>
          <a:lstStyle>
            <a:lvl1pPr>
              <a:defRPr/>
            </a:lvl1pPr>
          </a:lstStyle>
          <a:p>
            <a:r>
              <a:rPr lang="en-US"/>
              <a:t>Click icon to add picture</a:t>
            </a:r>
            <a:endParaRPr lang="en-US" dirty="0"/>
          </a:p>
        </p:txBody>
      </p:sp>
      <p:sp>
        <p:nvSpPr>
          <p:cNvPr id="16" name="Text Placeholder 22">
            <a:extLst>
              <a:ext uri="{FF2B5EF4-FFF2-40B4-BE49-F238E27FC236}">
                <a16:creationId xmlns:a16="http://schemas.microsoft.com/office/drawing/2014/main" id="{3F669257-B949-89C3-AFAB-C056282DB494}"/>
              </a:ext>
            </a:extLst>
          </p:cNvPr>
          <p:cNvSpPr>
            <a:spLocks noGrp="1"/>
          </p:cNvSpPr>
          <p:nvPr>
            <p:ph type="body" sz="quarter" idx="20" hasCustomPrompt="1"/>
          </p:nvPr>
        </p:nvSpPr>
        <p:spPr>
          <a:xfrm>
            <a:off x="1468099" y="5507582"/>
            <a:ext cx="2658427" cy="656942"/>
          </a:xfrm>
          <a:solidFill>
            <a:schemeClr val="accent5"/>
          </a:solidFill>
        </p:spPr>
        <p:txBody>
          <a:bodyPr lIns="91440" tIns="91440" rIns="91440" bIns="91440"/>
          <a:lstStyle>
            <a:lvl1pPr marL="0" indent="0" algn="ctr">
              <a:buNone/>
              <a:defRPr sz="1800" b="1" i="0">
                <a:solidFill>
                  <a:schemeClr val="tx1"/>
                </a:solidFill>
                <a:latin typeface="+mj-lt"/>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17" name="Picture Placeholder 360">
            <a:extLst>
              <a:ext uri="{FF2B5EF4-FFF2-40B4-BE49-F238E27FC236}">
                <a16:creationId xmlns:a16="http://schemas.microsoft.com/office/drawing/2014/main" id="{13D2DA25-934B-21FF-2966-29EF546C487A}"/>
              </a:ext>
            </a:extLst>
          </p:cNvPr>
          <p:cNvSpPr>
            <a:spLocks noGrp="1"/>
          </p:cNvSpPr>
          <p:nvPr>
            <p:ph type="pic" sz="quarter" idx="21"/>
          </p:nvPr>
        </p:nvSpPr>
        <p:spPr>
          <a:xfrm>
            <a:off x="4766787" y="1465385"/>
            <a:ext cx="2658427" cy="1547446"/>
          </a:xfrm>
          <a:solidFill>
            <a:schemeClr val="bg2"/>
          </a:solidFill>
        </p:spPr>
        <p:txBody>
          <a:bodyPr/>
          <a:lstStyle>
            <a:lvl1pPr>
              <a:defRPr/>
            </a:lvl1pPr>
          </a:lstStyle>
          <a:p>
            <a:r>
              <a:rPr lang="en-US"/>
              <a:t>Click icon to add picture</a:t>
            </a:r>
            <a:endParaRPr lang="en-US" dirty="0"/>
          </a:p>
        </p:txBody>
      </p:sp>
      <p:sp>
        <p:nvSpPr>
          <p:cNvPr id="18" name="Text Placeholder 22">
            <a:extLst>
              <a:ext uri="{FF2B5EF4-FFF2-40B4-BE49-F238E27FC236}">
                <a16:creationId xmlns:a16="http://schemas.microsoft.com/office/drawing/2014/main" id="{17D533C8-B6CD-B35B-9678-CFA2D4FF71A7}"/>
              </a:ext>
            </a:extLst>
          </p:cNvPr>
          <p:cNvSpPr>
            <a:spLocks noGrp="1"/>
          </p:cNvSpPr>
          <p:nvPr>
            <p:ph type="body" sz="quarter" idx="22" hasCustomPrompt="1"/>
          </p:nvPr>
        </p:nvSpPr>
        <p:spPr>
          <a:xfrm>
            <a:off x="4766787" y="3012831"/>
            <a:ext cx="2658427" cy="656942"/>
          </a:xfrm>
          <a:solidFill>
            <a:schemeClr val="accent3"/>
          </a:solidFill>
        </p:spPr>
        <p:txBody>
          <a:bodyPr lIns="91440" tIns="91440" rIns="91440" bIns="91440"/>
          <a:lstStyle>
            <a:lvl1pPr marL="0" indent="0" algn="ctr">
              <a:buNone/>
              <a:defRPr sz="1800" b="1" i="0">
                <a:solidFill>
                  <a:schemeClr val="bg1"/>
                </a:solidFill>
                <a:latin typeface="+mj-lt"/>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19" name="Picture Placeholder 360">
            <a:extLst>
              <a:ext uri="{FF2B5EF4-FFF2-40B4-BE49-F238E27FC236}">
                <a16:creationId xmlns:a16="http://schemas.microsoft.com/office/drawing/2014/main" id="{FFFA52E8-8238-7D32-74C3-C442340BACDD}"/>
              </a:ext>
            </a:extLst>
          </p:cNvPr>
          <p:cNvSpPr>
            <a:spLocks noGrp="1"/>
          </p:cNvSpPr>
          <p:nvPr>
            <p:ph type="pic" sz="quarter" idx="23"/>
          </p:nvPr>
        </p:nvSpPr>
        <p:spPr>
          <a:xfrm>
            <a:off x="4766787" y="3960136"/>
            <a:ext cx="2658427" cy="1547446"/>
          </a:xfrm>
          <a:solidFill>
            <a:schemeClr val="bg2"/>
          </a:solidFill>
        </p:spPr>
        <p:txBody>
          <a:bodyPr/>
          <a:lstStyle>
            <a:lvl1pPr>
              <a:defRPr/>
            </a:lvl1pPr>
          </a:lstStyle>
          <a:p>
            <a:r>
              <a:rPr lang="en-US"/>
              <a:t>Click icon to add picture</a:t>
            </a:r>
            <a:endParaRPr lang="en-US" dirty="0"/>
          </a:p>
        </p:txBody>
      </p:sp>
      <p:sp>
        <p:nvSpPr>
          <p:cNvPr id="20" name="Text Placeholder 22">
            <a:extLst>
              <a:ext uri="{FF2B5EF4-FFF2-40B4-BE49-F238E27FC236}">
                <a16:creationId xmlns:a16="http://schemas.microsoft.com/office/drawing/2014/main" id="{EAA931B9-F65E-5FA9-1A52-F298BEA03A31}"/>
              </a:ext>
            </a:extLst>
          </p:cNvPr>
          <p:cNvSpPr>
            <a:spLocks noGrp="1"/>
          </p:cNvSpPr>
          <p:nvPr>
            <p:ph type="body" sz="quarter" idx="24" hasCustomPrompt="1"/>
          </p:nvPr>
        </p:nvSpPr>
        <p:spPr>
          <a:xfrm>
            <a:off x="4766787" y="5507582"/>
            <a:ext cx="2658427" cy="656942"/>
          </a:xfrm>
          <a:solidFill>
            <a:schemeClr val="accent4"/>
          </a:solidFill>
        </p:spPr>
        <p:txBody>
          <a:bodyPr lIns="91440" tIns="91440" rIns="91440" bIns="91440"/>
          <a:lstStyle>
            <a:lvl1pPr marL="0" indent="0" algn="ctr">
              <a:buNone/>
              <a:defRPr sz="1800" b="1" i="0">
                <a:solidFill>
                  <a:schemeClr val="tx1"/>
                </a:solidFill>
                <a:latin typeface="+mj-lt"/>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21" name="Picture Placeholder 360">
            <a:extLst>
              <a:ext uri="{FF2B5EF4-FFF2-40B4-BE49-F238E27FC236}">
                <a16:creationId xmlns:a16="http://schemas.microsoft.com/office/drawing/2014/main" id="{E2163388-A63C-577D-E1F5-098DA5ECC07B}"/>
              </a:ext>
            </a:extLst>
          </p:cNvPr>
          <p:cNvSpPr>
            <a:spLocks noGrp="1"/>
          </p:cNvSpPr>
          <p:nvPr>
            <p:ph type="pic" sz="quarter" idx="25"/>
          </p:nvPr>
        </p:nvSpPr>
        <p:spPr>
          <a:xfrm>
            <a:off x="8065474" y="1465385"/>
            <a:ext cx="2658427" cy="1547446"/>
          </a:xfrm>
          <a:solidFill>
            <a:schemeClr val="bg2"/>
          </a:solidFill>
        </p:spPr>
        <p:txBody>
          <a:bodyPr/>
          <a:lstStyle>
            <a:lvl1pPr>
              <a:defRPr/>
            </a:lvl1pPr>
          </a:lstStyle>
          <a:p>
            <a:r>
              <a:rPr lang="en-US"/>
              <a:t>Click icon to add picture</a:t>
            </a:r>
            <a:endParaRPr lang="en-US" dirty="0"/>
          </a:p>
        </p:txBody>
      </p:sp>
      <p:sp>
        <p:nvSpPr>
          <p:cNvPr id="22" name="Text Placeholder 22">
            <a:extLst>
              <a:ext uri="{FF2B5EF4-FFF2-40B4-BE49-F238E27FC236}">
                <a16:creationId xmlns:a16="http://schemas.microsoft.com/office/drawing/2014/main" id="{6A354D75-2850-EFEF-9B6E-16282EFCDE4B}"/>
              </a:ext>
            </a:extLst>
          </p:cNvPr>
          <p:cNvSpPr>
            <a:spLocks noGrp="1"/>
          </p:cNvSpPr>
          <p:nvPr>
            <p:ph type="body" sz="quarter" idx="26" hasCustomPrompt="1"/>
          </p:nvPr>
        </p:nvSpPr>
        <p:spPr>
          <a:xfrm>
            <a:off x="8065474" y="3012831"/>
            <a:ext cx="2658427" cy="656942"/>
          </a:xfrm>
          <a:solidFill>
            <a:schemeClr val="accent6"/>
          </a:solidFill>
        </p:spPr>
        <p:txBody>
          <a:bodyPr lIns="91440" tIns="91440" rIns="91440" bIns="91440"/>
          <a:lstStyle>
            <a:lvl1pPr marL="0" indent="0" algn="ctr">
              <a:buNone/>
              <a:defRPr sz="1800" b="1" i="0">
                <a:solidFill>
                  <a:schemeClr val="bg1"/>
                </a:solidFill>
                <a:latin typeface="+mj-lt"/>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23" name="Picture Placeholder 360">
            <a:extLst>
              <a:ext uri="{FF2B5EF4-FFF2-40B4-BE49-F238E27FC236}">
                <a16:creationId xmlns:a16="http://schemas.microsoft.com/office/drawing/2014/main" id="{FBABECBC-CDDA-6887-FB75-25BC231CEC93}"/>
              </a:ext>
            </a:extLst>
          </p:cNvPr>
          <p:cNvSpPr>
            <a:spLocks noGrp="1"/>
          </p:cNvSpPr>
          <p:nvPr>
            <p:ph type="pic" sz="quarter" idx="27"/>
          </p:nvPr>
        </p:nvSpPr>
        <p:spPr>
          <a:xfrm>
            <a:off x="8065474" y="3960136"/>
            <a:ext cx="2658427" cy="1547446"/>
          </a:xfrm>
          <a:solidFill>
            <a:schemeClr val="bg2"/>
          </a:solidFill>
        </p:spPr>
        <p:txBody>
          <a:bodyPr/>
          <a:lstStyle>
            <a:lvl1pPr>
              <a:defRPr/>
            </a:lvl1pPr>
          </a:lstStyle>
          <a:p>
            <a:r>
              <a:rPr lang="en-US"/>
              <a:t>Click icon to add picture</a:t>
            </a:r>
            <a:endParaRPr lang="en-US" dirty="0"/>
          </a:p>
        </p:txBody>
      </p:sp>
      <p:sp>
        <p:nvSpPr>
          <p:cNvPr id="25" name="Text Placeholder 22">
            <a:extLst>
              <a:ext uri="{FF2B5EF4-FFF2-40B4-BE49-F238E27FC236}">
                <a16:creationId xmlns:a16="http://schemas.microsoft.com/office/drawing/2014/main" id="{AA63FF33-3432-1D2E-53DE-B6F0895069F1}"/>
              </a:ext>
            </a:extLst>
          </p:cNvPr>
          <p:cNvSpPr>
            <a:spLocks noGrp="1"/>
          </p:cNvSpPr>
          <p:nvPr>
            <p:ph type="body" sz="quarter" idx="28" hasCustomPrompt="1"/>
          </p:nvPr>
        </p:nvSpPr>
        <p:spPr>
          <a:xfrm>
            <a:off x="8065474" y="5507582"/>
            <a:ext cx="2658427" cy="656942"/>
          </a:xfrm>
          <a:solidFill>
            <a:schemeClr val="tx1"/>
          </a:solidFill>
        </p:spPr>
        <p:txBody>
          <a:bodyPr lIns="91440" tIns="91440" rIns="91440" bIns="91440"/>
          <a:lstStyle>
            <a:lvl1pPr marL="0" indent="0" algn="ctr">
              <a:buNone/>
              <a:defRPr sz="1800" b="1" i="0">
                <a:solidFill>
                  <a:schemeClr val="bg1"/>
                </a:solidFill>
                <a:latin typeface="+mj-lt"/>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Tree>
    <p:extLst>
      <p:ext uri="{BB962C8B-B14F-4D97-AF65-F5344CB8AC3E}">
        <p14:creationId xmlns:p14="http://schemas.microsoft.com/office/powerpoint/2010/main" val="185818184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0-Portrait Series">
    <p:spTree>
      <p:nvGrpSpPr>
        <p:cNvPr id="1" name=""/>
        <p:cNvGrpSpPr/>
        <p:nvPr/>
      </p:nvGrpSpPr>
      <p:grpSpPr>
        <a:xfrm>
          <a:off x="0" y="0"/>
          <a:ext cx="0" cy="0"/>
          <a:chOff x="0" y="0"/>
          <a:chExt cx="0" cy="0"/>
        </a:xfrm>
      </p:grpSpPr>
      <p:sp>
        <p:nvSpPr>
          <p:cNvPr id="12" name="Picture Placeholder 360">
            <a:extLst>
              <a:ext uri="{FF2B5EF4-FFF2-40B4-BE49-F238E27FC236}">
                <a16:creationId xmlns:a16="http://schemas.microsoft.com/office/drawing/2014/main" id="{406AFED2-ED49-1112-B21D-D2ECF913338D}"/>
              </a:ext>
            </a:extLst>
          </p:cNvPr>
          <p:cNvSpPr>
            <a:spLocks noGrp="1"/>
          </p:cNvSpPr>
          <p:nvPr>
            <p:ph type="pic" sz="quarter" idx="12"/>
          </p:nvPr>
        </p:nvSpPr>
        <p:spPr>
          <a:xfrm>
            <a:off x="1510445" y="1682263"/>
            <a:ext cx="1411061" cy="1408177"/>
          </a:xfrm>
          <a:solidFill>
            <a:schemeClr val="bg2"/>
          </a:solidFill>
        </p:spPr>
        <p:txBody>
          <a:bodyPr/>
          <a:lstStyle>
            <a:lvl1pPr>
              <a:defRPr/>
            </a:lvl1pPr>
          </a:lstStyle>
          <a:p>
            <a:r>
              <a:rPr lang="en-US"/>
              <a:t>Click icon to add picture</a:t>
            </a:r>
            <a:endParaRPr lang="en-US" dirty="0"/>
          </a:p>
        </p:txBody>
      </p:sp>
      <p:sp>
        <p:nvSpPr>
          <p:cNvPr id="2" name="Title 1">
            <a:extLst>
              <a:ext uri="{FF2B5EF4-FFF2-40B4-BE49-F238E27FC236}">
                <a16:creationId xmlns:a16="http://schemas.microsoft.com/office/drawing/2014/main" id="{174EEC8D-F30D-2272-2A4E-CD93B0D75CC0}"/>
              </a:ext>
            </a:extLst>
          </p:cNvPr>
          <p:cNvSpPr>
            <a:spLocks noGrp="1"/>
          </p:cNvSpPr>
          <p:nvPr>
            <p:ph type="title" hasCustomPrompt="1"/>
          </p:nvPr>
        </p:nvSpPr>
        <p:spPr>
          <a:xfrm>
            <a:off x="314692" y="365125"/>
            <a:ext cx="11492432" cy="886397"/>
          </a:xfrm>
        </p:spPr>
        <p:txBody>
          <a:bodyPr/>
          <a:lstStyle>
            <a:lvl1pPr>
              <a:defRPr b="1">
                <a:latin typeface="+mj-lt"/>
              </a:defRPr>
            </a:lvl1pPr>
          </a:lstStyle>
          <a:p>
            <a:r>
              <a:rPr lang="en-US" dirty="0"/>
              <a:t>One-sentence headline stating the main takeaway message</a:t>
            </a:r>
          </a:p>
        </p:txBody>
      </p:sp>
      <p:sp>
        <p:nvSpPr>
          <p:cNvPr id="5" name="Text Placeholder 4">
            <a:extLst>
              <a:ext uri="{FF2B5EF4-FFF2-40B4-BE49-F238E27FC236}">
                <a16:creationId xmlns:a16="http://schemas.microsoft.com/office/drawing/2014/main" id="{7454D37D-9760-333D-5D98-7361CD68B949}"/>
              </a:ext>
            </a:extLst>
          </p:cNvPr>
          <p:cNvSpPr>
            <a:spLocks noGrp="1"/>
          </p:cNvSpPr>
          <p:nvPr>
            <p:ph type="body" sz="quarter" idx="14" hasCustomPrompt="1"/>
          </p:nvPr>
        </p:nvSpPr>
        <p:spPr>
          <a:xfrm>
            <a:off x="1510079"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7" name="Picture Placeholder 360">
            <a:extLst>
              <a:ext uri="{FF2B5EF4-FFF2-40B4-BE49-F238E27FC236}">
                <a16:creationId xmlns:a16="http://schemas.microsoft.com/office/drawing/2014/main" id="{25194CC7-DFDD-41E3-3F16-A4BAED70D310}"/>
              </a:ext>
            </a:extLst>
          </p:cNvPr>
          <p:cNvSpPr>
            <a:spLocks noGrp="1"/>
          </p:cNvSpPr>
          <p:nvPr>
            <p:ph type="pic" sz="quarter" idx="15"/>
          </p:nvPr>
        </p:nvSpPr>
        <p:spPr>
          <a:xfrm>
            <a:off x="3409584" y="1682263"/>
            <a:ext cx="1411061" cy="1408177"/>
          </a:xfrm>
          <a:solidFill>
            <a:schemeClr val="bg2"/>
          </a:solidFill>
        </p:spPr>
        <p:txBody>
          <a:bodyPr/>
          <a:lstStyle>
            <a:lvl1pPr>
              <a:defRPr/>
            </a:lvl1pPr>
          </a:lstStyle>
          <a:p>
            <a:r>
              <a:rPr lang="en-US"/>
              <a:t>Click icon to add picture</a:t>
            </a:r>
            <a:endParaRPr lang="en-US" dirty="0"/>
          </a:p>
        </p:txBody>
      </p:sp>
      <p:sp>
        <p:nvSpPr>
          <p:cNvPr id="8" name="Text Placeholder 4">
            <a:extLst>
              <a:ext uri="{FF2B5EF4-FFF2-40B4-BE49-F238E27FC236}">
                <a16:creationId xmlns:a16="http://schemas.microsoft.com/office/drawing/2014/main" id="{259FEBC2-FFA2-F082-C0B4-490D9C6E3682}"/>
              </a:ext>
            </a:extLst>
          </p:cNvPr>
          <p:cNvSpPr>
            <a:spLocks noGrp="1"/>
          </p:cNvSpPr>
          <p:nvPr>
            <p:ph type="body" sz="quarter" idx="16" hasCustomPrompt="1"/>
          </p:nvPr>
        </p:nvSpPr>
        <p:spPr>
          <a:xfrm>
            <a:off x="3409218"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0" name="Picture Placeholder 360">
            <a:extLst>
              <a:ext uri="{FF2B5EF4-FFF2-40B4-BE49-F238E27FC236}">
                <a16:creationId xmlns:a16="http://schemas.microsoft.com/office/drawing/2014/main" id="{9E7760E5-8579-2ACD-19F1-A979EC595A81}"/>
              </a:ext>
            </a:extLst>
          </p:cNvPr>
          <p:cNvSpPr>
            <a:spLocks noGrp="1"/>
          </p:cNvSpPr>
          <p:nvPr>
            <p:ph type="pic" sz="quarter" idx="17"/>
          </p:nvPr>
        </p:nvSpPr>
        <p:spPr>
          <a:xfrm>
            <a:off x="5308182" y="1682263"/>
            <a:ext cx="1411061" cy="1408177"/>
          </a:xfrm>
          <a:solidFill>
            <a:schemeClr val="bg2"/>
          </a:solidFill>
        </p:spPr>
        <p:txBody>
          <a:bodyPr/>
          <a:lstStyle>
            <a:lvl1pPr>
              <a:defRPr/>
            </a:lvl1pPr>
          </a:lstStyle>
          <a:p>
            <a:r>
              <a:rPr lang="en-US"/>
              <a:t>Click icon to add picture</a:t>
            </a:r>
            <a:endParaRPr lang="en-US" dirty="0"/>
          </a:p>
        </p:txBody>
      </p:sp>
      <p:sp>
        <p:nvSpPr>
          <p:cNvPr id="13" name="Text Placeholder 4">
            <a:extLst>
              <a:ext uri="{FF2B5EF4-FFF2-40B4-BE49-F238E27FC236}">
                <a16:creationId xmlns:a16="http://schemas.microsoft.com/office/drawing/2014/main" id="{121DEBE6-249D-E1B1-4B52-A019B44949CF}"/>
              </a:ext>
            </a:extLst>
          </p:cNvPr>
          <p:cNvSpPr>
            <a:spLocks noGrp="1"/>
          </p:cNvSpPr>
          <p:nvPr>
            <p:ph type="body" sz="quarter" idx="18" hasCustomPrompt="1"/>
          </p:nvPr>
        </p:nvSpPr>
        <p:spPr>
          <a:xfrm>
            <a:off x="5307640"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4" name="Picture Placeholder 360">
            <a:extLst>
              <a:ext uri="{FF2B5EF4-FFF2-40B4-BE49-F238E27FC236}">
                <a16:creationId xmlns:a16="http://schemas.microsoft.com/office/drawing/2014/main" id="{EB7AC011-2F57-EC56-91F9-A965565A4061}"/>
              </a:ext>
            </a:extLst>
          </p:cNvPr>
          <p:cNvSpPr>
            <a:spLocks noGrp="1"/>
          </p:cNvSpPr>
          <p:nvPr>
            <p:ph type="pic" sz="quarter" idx="19"/>
          </p:nvPr>
        </p:nvSpPr>
        <p:spPr>
          <a:xfrm>
            <a:off x="7206077" y="1682263"/>
            <a:ext cx="1411061" cy="1408177"/>
          </a:xfrm>
          <a:solidFill>
            <a:schemeClr val="bg2"/>
          </a:solidFill>
        </p:spPr>
        <p:txBody>
          <a:bodyPr/>
          <a:lstStyle>
            <a:lvl1pPr>
              <a:defRPr/>
            </a:lvl1pPr>
          </a:lstStyle>
          <a:p>
            <a:r>
              <a:rPr lang="en-US"/>
              <a:t>Click icon to add picture</a:t>
            </a:r>
            <a:endParaRPr lang="en-US" dirty="0"/>
          </a:p>
        </p:txBody>
      </p:sp>
      <p:sp>
        <p:nvSpPr>
          <p:cNvPr id="15" name="Text Placeholder 4">
            <a:extLst>
              <a:ext uri="{FF2B5EF4-FFF2-40B4-BE49-F238E27FC236}">
                <a16:creationId xmlns:a16="http://schemas.microsoft.com/office/drawing/2014/main" id="{D59762E5-F688-DBA8-4C37-B3A3C58F18B9}"/>
              </a:ext>
            </a:extLst>
          </p:cNvPr>
          <p:cNvSpPr>
            <a:spLocks noGrp="1"/>
          </p:cNvSpPr>
          <p:nvPr>
            <p:ph type="body" sz="quarter" idx="20" hasCustomPrompt="1"/>
          </p:nvPr>
        </p:nvSpPr>
        <p:spPr>
          <a:xfrm>
            <a:off x="7205711"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24" name="Picture Placeholder 360">
            <a:extLst>
              <a:ext uri="{FF2B5EF4-FFF2-40B4-BE49-F238E27FC236}">
                <a16:creationId xmlns:a16="http://schemas.microsoft.com/office/drawing/2014/main" id="{8A47F1D3-73AD-F467-48EE-D2074775291F}"/>
              </a:ext>
            </a:extLst>
          </p:cNvPr>
          <p:cNvSpPr>
            <a:spLocks noGrp="1"/>
          </p:cNvSpPr>
          <p:nvPr>
            <p:ph type="pic" sz="quarter" idx="21"/>
          </p:nvPr>
        </p:nvSpPr>
        <p:spPr>
          <a:xfrm>
            <a:off x="9103782" y="1682263"/>
            <a:ext cx="1411061" cy="1408177"/>
          </a:xfrm>
          <a:solidFill>
            <a:schemeClr val="bg2"/>
          </a:solidFill>
        </p:spPr>
        <p:txBody>
          <a:bodyPr/>
          <a:lstStyle>
            <a:lvl1pPr>
              <a:defRPr/>
            </a:lvl1pPr>
          </a:lstStyle>
          <a:p>
            <a:r>
              <a:rPr lang="en-US"/>
              <a:t>Click icon to add picture</a:t>
            </a:r>
            <a:endParaRPr lang="en-US" dirty="0"/>
          </a:p>
        </p:txBody>
      </p:sp>
      <p:sp>
        <p:nvSpPr>
          <p:cNvPr id="26" name="Text Placeholder 4">
            <a:extLst>
              <a:ext uri="{FF2B5EF4-FFF2-40B4-BE49-F238E27FC236}">
                <a16:creationId xmlns:a16="http://schemas.microsoft.com/office/drawing/2014/main" id="{B4A73141-DACC-B694-EAA5-D499AAA41AA2}"/>
              </a:ext>
            </a:extLst>
          </p:cNvPr>
          <p:cNvSpPr>
            <a:spLocks noGrp="1"/>
          </p:cNvSpPr>
          <p:nvPr>
            <p:ph type="body" sz="quarter" idx="22" hasCustomPrompt="1"/>
          </p:nvPr>
        </p:nvSpPr>
        <p:spPr>
          <a:xfrm>
            <a:off x="9103416"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 name="Picture Placeholder 360">
            <a:extLst>
              <a:ext uri="{FF2B5EF4-FFF2-40B4-BE49-F238E27FC236}">
                <a16:creationId xmlns:a16="http://schemas.microsoft.com/office/drawing/2014/main" id="{50C0265D-4C37-A6EB-018A-088C3665D77B}"/>
              </a:ext>
            </a:extLst>
          </p:cNvPr>
          <p:cNvSpPr>
            <a:spLocks noGrp="1"/>
          </p:cNvSpPr>
          <p:nvPr>
            <p:ph type="pic" sz="quarter" idx="23"/>
          </p:nvPr>
        </p:nvSpPr>
        <p:spPr>
          <a:xfrm>
            <a:off x="1510079" y="3970677"/>
            <a:ext cx="1411061" cy="1408177"/>
          </a:xfrm>
          <a:solidFill>
            <a:schemeClr val="bg2"/>
          </a:solidFill>
        </p:spPr>
        <p:txBody>
          <a:bodyPr/>
          <a:lstStyle>
            <a:lvl1pPr>
              <a:defRPr/>
            </a:lvl1pPr>
          </a:lstStyle>
          <a:p>
            <a:r>
              <a:rPr lang="en-US"/>
              <a:t>Click icon to add picture</a:t>
            </a:r>
            <a:endParaRPr lang="en-US" dirty="0"/>
          </a:p>
        </p:txBody>
      </p:sp>
      <p:sp>
        <p:nvSpPr>
          <p:cNvPr id="4" name="Text Placeholder 4">
            <a:extLst>
              <a:ext uri="{FF2B5EF4-FFF2-40B4-BE49-F238E27FC236}">
                <a16:creationId xmlns:a16="http://schemas.microsoft.com/office/drawing/2014/main" id="{3171DB7C-B77B-BA2F-D42D-E70799E1CF45}"/>
              </a:ext>
            </a:extLst>
          </p:cNvPr>
          <p:cNvSpPr>
            <a:spLocks noGrp="1"/>
          </p:cNvSpPr>
          <p:nvPr>
            <p:ph type="body" sz="quarter" idx="24" hasCustomPrompt="1"/>
          </p:nvPr>
        </p:nvSpPr>
        <p:spPr>
          <a:xfrm>
            <a:off x="1509713"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6" name="Picture Placeholder 360">
            <a:extLst>
              <a:ext uri="{FF2B5EF4-FFF2-40B4-BE49-F238E27FC236}">
                <a16:creationId xmlns:a16="http://schemas.microsoft.com/office/drawing/2014/main" id="{54228786-C065-7CF8-8C9C-C9622BDB5F7E}"/>
              </a:ext>
            </a:extLst>
          </p:cNvPr>
          <p:cNvSpPr>
            <a:spLocks noGrp="1"/>
          </p:cNvSpPr>
          <p:nvPr>
            <p:ph type="pic" sz="quarter" idx="25"/>
          </p:nvPr>
        </p:nvSpPr>
        <p:spPr>
          <a:xfrm>
            <a:off x="3409218" y="3970677"/>
            <a:ext cx="1411061" cy="1408177"/>
          </a:xfrm>
          <a:solidFill>
            <a:schemeClr val="bg2"/>
          </a:solidFill>
        </p:spPr>
        <p:txBody>
          <a:bodyPr/>
          <a:lstStyle>
            <a:lvl1pPr>
              <a:defRPr/>
            </a:lvl1pPr>
          </a:lstStyle>
          <a:p>
            <a:r>
              <a:rPr lang="en-US"/>
              <a:t>Click icon to add picture</a:t>
            </a:r>
            <a:endParaRPr lang="en-US" dirty="0"/>
          </a:p>
        </p:txBody>
      </p:sp>
      <p:sp>
        <p:nvSpPr>
          <p:cNvPr id="9" name="Text Placeholder 4">
            <a:extLst>
              <a:ext uri="{FF2B5EF4-FFF2-40B4-BE49-F238E27FC236}">
                <a16:creationId xmlns:a16="http://schemas.microsoft.com/office/drawing/2014/main" id="{9C03BA11-280F-ED2F-8FE5-AD08B0D44816}"/>
              </a:ext>
            </a:extLst>
          </p:cNvPr>
          <p:cNvSpPr>
            <a:spLocks noGrp="1"/>
          </p:cNvSpPr>
          <p:nvPr>
            <p:ph type="body" sz="quarter" idx="26" hasCustomPrompt="1"/>
          </p:nvPr>
        </p:nvSpPr>
        <p:spPr>
          <a:xfrm>
            <a:off x="3408852"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1" name="Picture Placeholder 360">
            <a:extLst>
              <a:ext uri="{FF2B5EF4-FFF2-40B4-BE49-F238E27FC236}">
                <a16:creationId xmlns:a16="http://schemas.microsoft.com/office/drawing/2014/main" id="{D0FFE670-33BD-AB72-DB9E-26A7E5785E56}"/>
              </a:ext>
            </a:extLst>
          </p:cNvPr>
          <p:cNvSpPr>
            <a:spLocks noGrp="1"/>
          </p:cNvSpPr>
          <p:nvPr>
            <p:ph type="pic" sz="quarter" idx="27"/>
          </p:nvPr>
        </p:nvSpPr>
        <p:spPr>
          <a:xfrm>
            <a:off x="5307816" y="3970677"/>
            <a:ext cx="1411061" cy="1408177"/>
          </a:xfrm>
          <a:solidFill>
            <a:schemeClr val="bg2"/>
          </a:solidFill>
        </p:spPr>
        <p:txBody>
          <a:bodyPr/>
          <a:lstStyle>
            <a:lvl1pPr>
              <a:defRPr/>
            </a:lvl1pPr>
          </a:lstStyle>
          <a:p>
            <a:r>
              <a:rPr lang="en-US"/>
              <a:t>Click icon to add picture</a:t>
            </a:r>
            <a:endParaRPr lang="en-US" dirty="0"/>
          </a:p>
        </p:txBody>
      </p:sp>
      <p:sp>
        <p:nvSpPr>
          <p:cNvPr id="16" name="Text Placeholder 4">
            <a:extLst>
              <a:ext uri="{FF2B5EF4-FFF2-40B4-BE49-F238E27FC236}">
                <a16:creationId xmlns:a16="http://schemas.microsoft.com/office/drawing/2014/main" id="{36FD3033-3412-943B-9B60-3555F20EAC66}"/>
              </a:ext>
            </a:extLst>
          </p:cNvPr>
          <p:cNvSpPr>
            <a:spLocks noGrp="1"/>
          </p:cNvSpPr>
          <p:nvPr>
            <p:ph type="body" sz="quarter" idx="28" hasCustomPrompt="1"/>
          </p:nvPr>
        </p:nvSpPr>
        <p:spPr>
          <a:xfrm>
            <a:off x="5307274"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7" name="Picture Placeholder 360">
            <a:extLst>
              <a:ext uri="{FF2B5EF4-FFF2-40B4-BE49-F238E27FC236}">
                <a16:creationId xmlns:a16="http://schemas.microsoft.com/office/drawing/2014/main" id="{D90F4C59-A65F-7802-34A6-70D69C5041A5}"/>
              </a:ext>
            </a:extLst>
          </p:cNvPr>
          <p:cNvSpPr>
            <a:spLocks noGrp="1"/>
          </p:cNvSpPr>
          <p:nvPr>
            <p:ph type="pic" sz="quarter" idx="29"/>
          </p:nvPr>
        </p:nvSpPr>
        <p:spPr>
          <a:xfrm>
            <a:off x="7205711" y="3970677"/>
            <a:ext cx="1411061" cy="1408177"/>
          </a:xfrm>
          <a:solidFill>
            <a:schemeClr val="bg2"/>
          </a:solidFill>
        </p:spPr>
        <p:txBody>
          <a:bodyPr/>
          <a:lstStyle>
            <a:lvl1pPr>
              <a:defRPr/>
            </a:lvl1pPr>
          </a:lstStyle>
          <a:p>
            <a:r>
              <a:rPr lang="en-US"/>
              <a:t>Click icon to add picture</a:t>
            </a:r>
            <a:endParaRPr lang="en-US" dirty="0"/>
          </a:p>
        </p:txBody>
      </p:sp>
      <p:sp>
        <p:nvSpPr>
          <p:cNvPr id="18" name="Text Placeholder 4">
            <a:extLst>
              <a:ext uri="{FF2B5EF4-FFF2-40B4-BE49-F238E27FC236}">
                <a16:creationId xmlns:a16="http://schemas.microsoft.com/office/drawing/2014/main" id="{134846F9-F8EB-3656-08DF-03E1A00CD633}"/>
              </a:ext>
            </a:extLst>
          </p:cNvPr>
          <p:cNvSpPr>
            <a:spLocks noGrp="1"/>
          </p:cNvSpPr>
          <p:nvPr>
            <p:ph type="body" sz="quarter" idx="30" hasCustomPrompt="1"/>
          </p:nvPr>
        </p:nvSpPr>
        <p:spPr>
          <a:xfrm>
            <a:off x="7205345"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9" name="Picture Placeholder 360">
            <a:extLst>
              <a:ext uri="{FF2B5EF4-FFF2-40B4-BE49-F238E27FC236}">
                <a16:creationId xmlns:a16="http://schemas.microsoft.com/office/drawing/2014/main" id="{9694CBBD-6AE6-ADDC-80FB-FDFA2458BCB3}"/>
              </a:ext>
            </a:extLst>
          </p:cNvPr>
          <p:cNvSpPr>
            <a:spLocks noGrp="1"/>
          </p:cNvSpPr>
          <p:nvPr>
            <p:ph type="pic" sz="quarter" idx="31"/>
          </p:nvPr>
        </p:nvSpPr>
        <p:spPr>
          <a:xfrm>
            <a:off x="9103416" y="3970677"/>
            <a:ext cx="1411061" cy="1408177"/>
          </a:xfrm>
          <a:solidFill>
            <a:schemeClr val="bg2"/>
          </a:solidFill>
        </p:spPr>
        <p:txBody>
          <a:bodyPr/>
          <a:lstStyle>
            <a:lvl1pPr>
              <a:defRPr/>
            </a:lvl1pPr>
          </a:lstStyle>
          <a:p>
            <a:r>
              <a:rPr lang="en-US"/>
              <a:t>Click icon to add picture</a:t>
            </a:r>
            <a:endParaRPr lang="en-US" dirty="0"/>
          </a:p>
        </p:txBody>
      </p:sp>
      <p:sp>
        <p:nvSpPr>
          <p:cNvPr id="20" name="Text Placeholder 4">
            <a:extLst>
              <a:ext uri="{FF2B5EF4-FFF2-40B4-BE49-F238E27FC236}">
                <a16:creationId xmlns:a16="http://schemas.microsoft.com/office/drawing/2014/main" id="{4DB0CCF3-7E0B-FACF-F244-CCF6EC2D9306}"/>
              </a:ext>
            </a:extLst>
          </p:cNvPr>
          <p:cNvSpPr>
            <a:spLocks noGrp="1"/>
          </p:cNvSpPr>
          <p:nvPr>
            <p:ph type="body" sz="quarter" idx="32" hasCustomPrompt="1"/>
          </p:nvPr>
        </p:nvSpPr>
        <p:spPr>
          <a:xfrm>
            <a:off x="9103050"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Tree>
    <p:extLst>
      <p:ext uri="{BB962C8B-B14F-4D97-AF65-F5344CB8AC3E}">
        <p14:creationId xmlns:p14="http://schemas.microsoft.com/office/powerpoint/2010/main" val="79337567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4-Portrait Series">
    <p:spTree>
      <p:nvGrpSpPr>
        <p:cNvPr id="1" name=""/>
        <p:cNvGrpSpPr/>
        <p:nvPr/>
      </p:nvGrpSpPr>
      <p:grpSpPr>
        <a:xfrm>
          <a:off x="0" y="0"/>
          <a:ext cx="0" cy="0"/>
          <a:chOff x="0" y="0"/>
          <a:chExt cx="0" cy="0"/>
        </a:xfrm>
      </p:grpSpPr>
      <p:sp>
        <p:nvSpPr>
          <p:cNvPr id="12" name="Picture Placeholder 360">
            <a:extLst>
              <a:ext uri="{FF2B5EF4-FFF2-40B4-BE49-F238E27FC236}">
                <a16:creationId xmlns:a16="http://schemas.microsoft.com/office/drawing/2014/main" id="{406AFED2-ED49-1112-B21D-D2ECF913338D}"/>
              </a:ext>
            </a:extLst>
          </p:cNvPr>
          <p:cNvSpPr>
            <a:spLocks noGrp="1"/>
          </p:cNvSpPr>
          <p:nvPr>
            <p:ph type="pic" sz="quarter" idx="12"/>
          </p:nvPr>
        </p:nvSpPr>
        <p:spPr>
          <a:xfrm>
            <a:off x="314691" y="1676401"/>
            <a:ext cx="1411061" cy="1408177"/>
          </a:xfrm>
          <a:solidFill>
            <a:schemeClr val="bg2"/>
          </a:solidFill>
        </p:spPr>
        <p:txBody>
          <a:bodyPr/>
          <a:lstStyle>
            <a:lvl1pPr>
              <a:defRPr/>
            </a:lvl1pPr>
          </a:lstStyle>
          <a:p>
            <a:r>
              <a:rPr lang="en-US"/>
              <a:t>Click icon to add picture</a:t>
            </a:r>
            <a:endParaRPr lang="en-US" dirty="0"/>
          </a:p>
        </p:txBody>
      </p:sp>
      <p:sp>
        <p:nvSpPr>
          <p:cNvPr id="2" name="Title 1">
            <a:extLst>
              <a:ext uri="{FF2B5EF4-FFF2-40B4-BE49-F238E27FC236}">
                <a16:creationId xmlns:a16="http://schemas.microsoft.com/office/drawing/2014/main" id="{174EEC8D-F30D-2272-2A4E-CD93B0D75CC0}"/>
              </a:ext>
            </a:extLst>
          </p:cNvPr>
          <p:cNvSpPr>
            <a:spLocks noGrp="1"/>
          </p:cNvSpPr>
          <p:nvPr>
            <p:ph type="title" hasCustomPrompt="1"/>
          </p:nvPr>
        </p:nvSpPr>
        <p:spPr>
          <a:xfrm>
            <a:off x="314692" y="365125"/>
            <a:ext cx="11492432" cy="886397"/>
          </a:xfrm>
        </p:spPr>
        <p:txBody>
          <a:bodyPr/>
          <a:lstStyle>
            <a:lvl1pPr>
              <a:defRPr>
                <a:latin typeface="+mj-lt"/>
              </a:defRPr>
            </a:lvl1pPr>
          </a:lstStyle>
          <a:p>
            <a:r>
              <a:rPr lang="en-US" dirty="0"/>
              <a:t>One-sentence headline stating the main takeaway message</a:t>
            </a:r>
          </a:p>
        </p:txBody>
      </p:sp>
      <p:sp>
        <p:nvSpPr>
          <p:cNvPr id="5" name="Text Placeholder 4">
            <a:extLst>
              <a:ext uri="{FF2B5EF4-FFF2-40B4-BE49-F238E27FC236}">
                <a16:creationId xmlns:a16="http://schemas.microsoft.com/office/drawing/2014/main" id="{7454D37D-9760-333D-5D98-7361CD68B949}"/>
              </a:ext>
            </a:extLst>
          </p:cNvPr>
          <p:cNvSpPr>
            <a:spLocks noGrp="1"/>
          </p:cNvSpPr>
          <p:nvPr>
            <p:ph type="body" sz="quarter" idx="14" hasCustomPrompt="1"/>
          </p:nvPr>
        </p:nvSpPr>
        <p:spPr>
          <a:xfrm>
            <a:off x="3143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7" name="Picture Placeholder 360">
            <a:extLst>
              <a:ext uri="{FF2B5EF4-FFF2-40B4-BE49-F238E27FC236}">
                <a16:creationId xmlns:a16="http://schemas.microsoft.com/office/drawing/2014/main" id="{25194CC7-DFDD-41E3-3F16-A4BAED70D310}"/>
              </a:ext>
            </a:extLst>
          </p:cNvPr>
          <p:cNvSpPr>
            <a:spLocks noGrp="1"/>
          </p:cNvSpPr>
          <p:nvPr>
            <p:ph type="pic" sz="quarter" idx="15"/>
          </p:nvPr>
        </p:nvSpPr>
        <p:spPr>
          <a:xfrm>
            <a:off x="1991091" y="1676401"/>
            <a:ext cx="1411061" cy="1408177"/>
          </a:xfrm>
          <a:solidFill>
            <a:schemeClr val="bg2"/>
          </a:solidFill>
        </p:spPr>
        <p:txBody>
          <a:bodyPr/>
          <a:lstStyle>
            <a:lvl1pPr>
              <a:defRPr/>
            </a:lvl1pPr>
          </a:lstStyle>
          <a:p>
            <a:r>
              <a:rPr lang="en-US"/>
              <a:t>Click icon to add picture</a:t>
            </a:r>
            <a:endParaRPr lang="en-US" dirty="0"/>
          </a:p>
        </p:txBody>
      </p:sp>
      <p:sp>
        <p:nvSpPr>
          <p:cNvPr id="8" name="Text Placeholder 4">
            <a:extLst>
              <a:ext uri="{FF2B5EF4-FFF2-40B4-BE49-F238E27FC236}">
                <a16:creationId xmlns:a16="http://schemas.microsoft.com/office/drawing/2014/main" id="{259FEBC2-FFA2-F082-C0B4-490D9C6E3682}"/>
              </a:ext>
            </a:extLst>
          </p:cNvPr>
          <p:cNvSpPr>
            <a:spLocks noGrp="1"/>
          </p:cNvSpPr>
          <p:nvPr>
            <p:ph type="body" sz="quarter" idx="16" hasCustomPrompt="1"/>
          </p:nvPr>
        </p:nvSpPr>
        <p:spPr>
          <a:xfrm>
            <a:off x="19907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0" name="Picture Placeholder 360">
            <a:extLst>
              <a:ext uri="{FF2B5EF4-FFF2-40B4-BE49-F238E27FC236}">
                <a16:creationId xmlns:a16="http://schemas.microsoft.com/office/drawing/2014/main" id="{9E7760E5-8579-2ACD-19F1-A979EC595A81}"/>
              </a:ext>
            </a:extLst>
          </p:cNvPr>
          <p:cNvSpPr>
            <a:spLocks noGrp="1"/>
          </p:cNvSpPr>
          <p:nvPr>
            <p:ph type="pic" sz="quarter" idx="17"/>
          </p:nvPr>
        </p:nvSpPr>
        <p:spPr>
          <a:xfrm>
            <a:off x="3667491" y="1676401"/>
            <a:ext cx="1411061" cy="1408177"/>
          </a:xfrm>
          <a:solidFill>
            <a:schemeClr val="bg2"/>
          </a:solidFill>
        </p:spPr>
        <p:txBody>
          <a:bodyPr/>
          <a:lstStyle>
            <a:lvl1pPr>
              <a:defRPr/>
            </a:lvl1pPr>
          </a:lstStyle>
          <a:p>
            <a:r>
              <a:rPr lang="en-US"/>
              <a:t>Click icon to add picture</a:t>
            </a:r>
            <a:endParaRPr lang="en-US" dirty="0"/>
          </a:p>
        </p:txBody>
      </p:sp>
      <p:sp>
        <p:nvSpPr>
          <p:cNvPr id="13" name="Text Placeholder 4">
            <a:extLst>
              <a:ext uri="{FF2B5EF4-FFF2-40B4-BE49-F238E27FC236}">
                <a16:creationId xmlns:a16="http://schemas.microsoft.com/office/drawing/2014/main" id="{121DEBE6-249D-E1B1-4B52-A019B44949CF}"/>
              </a:ext>
            </a:extLst>
          </p:cNvPr>
          <p:cNvSpPr>
            <a:spLocks noGrp="1"/>
          </p:cNvSpPr>
          <p:nvPr>
            <p:ph type="body" sz="quarter" idx="18" hasCustomPrompt="1"/>
          </p:nvPr>
        </p:nvSpPr>
        <p:spPr>
          <a:xfrm>
            <a:off x="36671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4" name="Picture Placeholder 360">
            <a:extLst>
              <a:ext uri="{FF2B5EF4-FFF2-40B4-BE49-F238E27FC236}">
                <a16:creationId xmlns:a16="http://schemas.microsoft.com/office/drawing/2014/main" id="{EB7AC011-2F57-EC56-91F9-A965565A4061}"/>
              </a:ext>
            </a:extLst>
          </p:cNvPr>
          <p:cNvSpPr>
            <a:spLocks noGrp="1"/>
          </p:cNvSpPr>
          <p:nvPr>
            <p:ph type="pic" sz="quarter" idx="19"/>
          </p:nvPr>
        </p:nvSpPr>
        <p:spPr>
          <a:xfrm>
            <a:off x="5343891" y="1676401"/>
            <a:ext cx="1411061" cy="1408177"/>
          </a:xfrm>
          <a:solidFill>
            <a:schemeClr val="bg2"/>
          </a:solidFill>
        </p:spPr>
        <p:txBody>
          <a:bodyPr/>
          <a:lstStyle>
            <a:lvl1pPr>
              <a:defRPr/>
            </a:lvl1pPr>
          </a:lstStyle>
          <a:p>
            <a:r>
              <a:rPr lang="en-US"/>
              <a:t>Click icon to add picture</a:t>
            </a:r>
            <a:endParaRPr lang="en-US" dirty="0"/>
          </a:p>
        </p:txBody>
      </p:sp>
      <p:sp>
        <p:nvSpPr>
          <p:cNvPr id="15" name="Text Placeholder 4">
            <a:extLst>
              <a:ext uri="{FF2B5EF4-FFF2-40B4-BE49-F238E27FC236}">
                <a16:creationId xmlns:a16="http://schemas.microsoft.com/office/drawing/2014/main" id="{D59762E5-F688-DBA8-4C37-B3A3C58F18B9}"/>
              </a:ext>
            </a:extLst>
          </p:cNvPr>
          <p:cNvSpPr>
            <a:spLocks noGrp="1"/>
          </p:cNvSpPr>
          <p:nvPr>
            <p:ph type="body" sz="quarter" idx="20" hasCustomPrompt="1"/>
          </p:nvPr>
        </p:nvSpPr>
        <p:spPr>
          <a:xfrm>
            <a:off x="53435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24" name="Picture Placeholder 360">
            <a:extLst>
              <a:ext uri="{FF2B5EF4-FFF2-40B4-BE49-F238E27FC236}">
                <a16:creationId xmlns:a16="http://schemas.microsoft.com/office/drawing/2014/main" id="{8A47F1D3-73AD-F467-48EE-D2074775291F}"/>
              </a:ext>
            </a:extLst>
          </p:cNvPr>
          <p:cNvSpPr>
            <a:spLocks noGrp="1"/>
          </p:cNvSpPr>
          <p:nvPr>
            <p:ph type="pic" sz="quarter" idx="21"/>
          </p:nvPr>
        </p:nvSpPr>
        <p:spPr>
          <a:xfrm>
            <a:off x="7020291" y="1676401"/>
            <a:ext cx="1411061" cy="1408177"/>
          </a:xfrm>
          <a:solidFill>
            <a:schemeClr val="bg2"/>
          </a:solidFill>
        </p:spPr>
        <p:txBody>
          <a:bodyPr/>
          <a:lstStyle>
            <a:lvl1pPr>
              <a:defRPr/>
            </a:lvl1pPr>
          </a:lstStyle>
          <a:p>
            <a:r>
              <a:rPr lang="en-US"/>
              <a:t>Click icon to add picture</a:t>
            </a:r>
            <a:endParaRPr lang="en-US" dirty="0"/>
          </a:p>
        </p:txBody>
      </p:sp>
      <p:sp>
        <p:nvSpPr>
          <p:cNvPr id="26" name="Text Placeholder 4">
            <a:extLst>
              <a:ext uri="{FF2B5EF4-FFF2-40B4-BE49-F238E27FC236}">
                <a16:creationId xmlns:a16="http://schemas.microsoft.com/office/drawing/2014/main" id="{B4A73141-DACC-B694-EAA5-D499AAA41AA2}"/>
              </a:ext>
            </a:extLst>
          </p:cNvPr>
          <p:cNvSpPr>
            <a:spLocks noGrp="1"/>
          </p:cNvSpPr>
          <p:nvPr>
            <p:ph type="body" sz="quarter" idx="22" hasCustomPrompt="1"/>
          </p:nvPr>
        </p:nvSpPr>
        <p:spPr>
          <a:xfrm>
            <a:off x="70199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27" name="Picture Placeholder 360">
            <a:extLst>
              <a:ext uri="{FF2B5EF4-FFF2-40B4-BE49-F238E27FC236}">
                <a16:creationId xmlns:a16="http://schemas.microsoft.com/office/drawing/2014/main" id="{7EDA5855-F73F-935A-1566-720D38EC07DF}"/>
              </a:ext>
            </a:extLst>
          </p:cNvPr>
          <p:cNvSpPr>
            <a:spLocks noGrp="1"/>
          </p:cNvSpPr>
          <p:nvPr>
            <p:ph type="pic" sz="quarter" idx="23"/>
          </p:nvPr>
        </p:nvSpPr>
        <p:spPr>
          <a:xfrm>
            <a:off x="8696325" y="1676401"/>
            <a:ext cx="1411061" cy="1408177"/>
          </a:xfrm>
          <a:solidFill>
            <a:schemeClr val="bg2"/>
          </a:solidFill>
        </p:spPr>
        <p:txBody>
          <a:bodyPr/>
          <a:lstStyle>
            <a:lvl1pPr>
              <a:defRPr/>
            </a:lvl1pPr>
          </a:lstStyle>
          <a:p>
            <a:r>
              <a:rPr lang="en-US"/>
              <a:t>Click icon to add picture</a:t>
            </a:r>
            <a:endParaRPr lang="en-US" dirty="0"/>
          </a:p>
        </p:txBody>
      </p:sp>
      <p:sp>
        <p:nvSpPr>
          <p:cNvPr id="28" name="Text Placeholder 4">
            <a:extLst>
              <a:ext uri="{FF2B5EF4-FFF2-40B4-BE49-F238E27FC236}">
                <a16:creationId xmlns:a16="http://schemas.microsoft.com/office/drawing/2014/main" id="{CA7A6897-50BB-69EA-CE0D-8428224909F6}"/>
              </a:ext>
            </a:extLst>
          </p:cNvPr>
          <p:cNvSpPr>
            <a:spLocks noGrp="1"/>
          </p:cNvSpPr>
          <p:nvPr>
            <p:ph type="body" sz="quarter" idx="24" hasCustomPrompt="1"/>
          </p:nvPr>
        </p:nvSpPr>
        <p:spPr>
          <a:xfrm>
            <a:off x="8695959"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29" name="Picture Placeholder 360">
            <a:extLst>
              <a:ext uri="{FF2B5EF4-FFF2-40B4-BE49-F238E27FC236}">
                <a16:creationId xmlns:a16="http://schemas.microsoft.com/office/drawing/2014/main" id="{D09EF4CE-B526-1CEA-9EDD-34A61A70EE7C}"/>
              </a:ext>
            </a:extLst>
          </p:cNvPr>
          <p:cNvSpPr>
            <a:spLocks noGrp="1"/>
          </p:cNvSpPr>
          <p:nvPr>
            <p:ph type="pic" sz="quarter" idx="25"/>
          </p:nvPr>
        </p:nvSpPr>
        <p:spPr>
          <a:xfrm>
            <a:off x="10371993" y="1676401"/>
            <a:ext cx="1411061" cy="1408177"/>
          </a:xfrm>
          <a:solidFill>
            <a:schemeClr val="bg2"/>
          </a:solidFill>
        </p:spPr>
        <p:txBody>
          <a:bodyPr/>
          <a:lstStyle>
            <a:lvl1pPr>
              <a:defRPr/>
            </a:lvl1pPr>
          </a:lstStyle>
          <a:p>
            <a:r>
              <a:rPr lang="en-US"/>
              <a:t>Click icon to add picture</a:t>
            </a:r>
            <a:endParaRPr lang="en-US" dirty="0"/>
          </a:p>
        </p:txBody>
      </p:sp>
      <p:sp>
        <p:nvSpPr>
          <p:cNvPr id="30" name="Text Placeholder 4">
            <a:extLst>
              <a:ext uri="{FF2B5EF4-FFF2-40B4-BE49-F238E27FC236}">
                <a16:creationId xmlns:a16="http://schemas.microsoft.com/office/drawing/2014/main" id="{993FC27B-1624-B783-DF96-5521C31FB6AD}"/>
              </a:ext>
            </a:extLst>
          </p:cNvPr>
          <p:cNvSpPr>
            <a:spLocks noGrp="1"/>
          </p:cNvSpPr>
          <p:nvPr>
            <p:ph type="body" sz="quarter" idx="26" hasCustomPrompt="1"/>
          </p:nvPr>
        </p:nvSpPr>
        <p:spPr>
          <a:xfrm>
            <a:off x="10371627"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1" name="Picture Placeholder 360">
            <a:extLst>
              <a:ext uri="{FF2B5EF4-FFF2-40B4-BE49-F238E27FC236}">
                <a16:creationId xmlns:a16="http://schemas.microsoft.com/office/drawing/2014/main" id="{5A8BA158-C0D0-7A81-D0D2-8428A63A3D75}"/>
              </a:ext>
            </a:extLst>
          </p:cNvPr>
          <p:cNvSpPr>
            <a:spLocks noGrp="1"/>
          </p:cNvSpPr>
          <p:nvPr>
            <p:ph type="pic" sz="quarter" idx="27"/>
          </p:nvPr>
        </p:nvSpPr>
        <p:spPr>
          <a:xfrm>
            <a:off x="317151" y="3962401"/>
            <a:ext cx="1411061" cy="1408177"/>
          </a:xfrm>
          <a:solidFill>
            <a:schemeClr val="bg2"/>
          </a:solidFill>
        </p:spPr>
        <p:txBody>
          <a:bodyPr/>
          <a:lstStyle>
            <a:lvl1pPr>
              <a:defRPr/>
            </a:lvl1pPr>
          </a:lstStyle>
          <a:p>
            <a:r>
              <a:rPr lang="en-US"/>
              <a:t>Click icon to add picture</a:t>
            </a:r>
            <a:endParaRPr lang="en-US" dirty="0"/>
          </a:p>
        </p:txBody>
      </p:sp>
      <p:sp>
        <p:nvSpPr>
          <p:cNvPr id="32" name="Text Placeholder 4">
            <a:extLst>
              <a:ext uri="{FF2B5EF4-FFF2-40B4-BE49-F238E27FC236}">
                <a16:creationId xmlns:a16="http://schemas.microsoft.com/office/drawing/2014/main" id="{39D4BA50-34B9-66B8-EAF5-82AF534969D1}"/>
              </a:ext>
            </a:extLst>
          </p:cNvPr>
          <p:cNvSpPr>
            <a:spLocks noGrp="1"/>
          </p:cNvSpPr>
          <p:nvPr>
            <p:ph type="body" sz="quarter" idx="28" hasCustomPrompt="1"/>
          </p:nvPr>
        </p:nvSpPr>
        <p:spPr>
          <a:xfrm>
            <a:off x="3167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3" name="Picture Placeholder 360">
            <a:extLst>
              <a:ext uri="{FF2B5EF4-FFF2-40B4-BE49-F238E27FC236}">
                <a16:creationId xmlns:a16="http://schemas.microsoft.com/office/drawing/2014/main" id="{9764F327-567A-B4BD-324B-5E6E4A38AE8A}"/>
              </a:ext>
            </a:extLst>
          </p:cNvPr>
          <p:cNvSpPr>
            <a:spLocks noGrp="1"/>
          </p:cNvSpPr>
          <p:nvPr>
            <p:ph type="pic" sz="quarter" idx="29"/>
          </p:nvPr>
        </p:nvSpPr>
        <p:spPr>
          <a:xfrm>
            <a:off x="1993551" y="3962401"/>
            <a:ext cx="1411061" cy="1408177"/>
          </a:xfrm>
          <a:solidFill>
            <a:schemeClr val="bg2"/>
          </a:solidFill>
        </p:spPr>
        <p:txBody>
          <a:bodyPr/>
          <a:lstStyle>
            <a:lvl1pPr>
              <a:defRPr/>
            </a:lvl1pPr>
          </a:lstStyle>
          <a:p>
            <a:r>
              <a:rPr lang="en-US"/>
              <a:t>Click icon to add picture</a:t>
            </a:r>
            <a:endParaRPr lang="en-US" dirty="0"/>
          </a:p>
        </p:txBody>
      </p:sp>
      <p:sp>
        <p:nvSpPr>
          <p:cNvPr id="34" name="Text Placeholder 4">
            <a:extLst>
              <a:ext uri="{FF2B5EF4-FFF2-40B4-BE49-F238E27FC236}">
                <a16:creationId xmlns:a16="http://schemas.microsoft.com/office/drawing/2014/main" id="{81407771-83D8-01C3-0563-CE45ADD67E2A}"/>
              </a:ext>
            </a:extLst>
          </p:cNvPr>
          <p:cNvSpPr>
            <a:spLocks noGrp="1"/>
          </p:cNvSpPr>
          <p:nvPr>
            <p:ph type="body" sz="quarter" idx="30" hasCustomPrompt="1"/>
          </p:nvPr>
        </p:nvSpPr>
        <p:spPr>
          <a:xfrm>
            <a:off x="19931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5" name="Picture Placeholder 360">
            <a:extLst>
              <a:ext uri="{FF2B5EF4-FFF2-40B4-BE49-F238E27FC236}">
                <a16:creationId xmlns:a16="http://schemas.microsoft.com/office/drawing/2014/main" id="{053F6908-A1A4-51D5-C068-74AE8BBE8575}"/>
              </a:ext>
            </a:extLst>
          </p:cNvPr>
          <p:cNvSpPr>
            <a:spLocks noGrp="1"/>
          </p:cNvSpPr>
          <p:nvPr>
            <p:ph type="pic" sz="quarter" idx="31"/>
          </p:nvPr>
        </p:nvSpPr>
        <p:spPr>
          <a:xfrm>
            <a:off x="3669951" y="3962401"/>
            <a:ext cx="1411061" cy="1408177"/>
          </a:xfrm>
          <a:solidFill>
            <a:schemeClr val="bg2"/>
          </a:solidFill>
        </p:spPr>
        <p:txBody>
          <a:bodyPr/>
          <a:lstStyle>
            <a:lvl1pPr>
              <a:defRPr/>
            </a:lvl1pPr>
          </a:lstStyle>
          <a:p>
            <a:r>
              <a:rPr lang="en-US"/>
              <a:t>Click icon to add picture</a:t>
            </a:r>
            <a:endParaRPr lang="en-US" dirty="0"/>
          </a:p>
        </p:txBody>
      </p:sp>
      <p:sp>
        <p:nvSpPr>
          <p:cNvPr id="36" name="Text Placeholder 4">
            <a:extLst>
              <a:ext uri="{FF2B5EF4-FFF2-40B4-BE49-F238E27FC236}">
                <a16:creationId xmlns:a16="http://schemas.microsoft.com/office/drawing/2014/main" id="{0159B219-D993-9F5C-A25E-271704131301}"/>
              </a:ext>
            </a:extLst>
          </p:cNvPr>
          <p:cNvSpPr>
            <a:spLocks noGrp="1"/>
          </p:cNvSpPr>
          <p:nvPr>
            <p:ph type="body" sz="quarter" idx="32" hasCustomPrompt="1"/>
          </p:nvPr>
        </p:nvSpPr>
        <p:spPr>
          <a:xfrm>
            <a:off x="36695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7" name="Picture Placeholder 360">
            <a:extLst>
              <a:ext uri="{FF2B5EF4-FFF2-40B4-BE49-F238E27FC236}">
                <a16:creationId xmlns:a16="http://schemas.microsoft.com/office/drawing/2014/main" id="{3B1CFCF1-1BBA-A77B-07C5-CE89C6D37D8E}"/>
              </a:ext>
            </a:extLst>
          </p:cNvPr>
          <p:cNvSpPr>
            <a:spLocks noGrp="1"/>
          </p:cNvSpPr>
          <p:nvPr>
            <p:ph type="pic" sz="quarter" idx="33"/>
          </p:nvPr>
        </p:nvSpPr>
        <p:spPr>
          <a:xfrm>
            <a:off x="5346351" y="3962401"/>
            <a:ext cx="1411061" cy="1408177"/>
          </a:xfrm>
          <a:solidFill>
            <a:schemeClr val="bg2"/>
          </a:solidFill>
        </p:spPr>
        <p:txBody>
          <a:bodyPr/>
          <a:lstStyle>
            <a:lvl1pPr>
              <a:defRPr/>
            </a:lvl1pPr>
          </a:lstStyle>
          <a:p>
            <a:r>
              <a:rPr lang="en-US"/>
              <a:t>Click icon to add picture</a:t>
            </a:r>
            <a:endParaRPr lang="en-US" dirty="0"/>
          </a:p>
        </p:txBody>
      </p:sp>
      <p:sp>
        <p:nvSpPr>
          <p:cNvPr id="38" name="Text Placeholder 4">
            <a:extLst>
              <a:ext uri="{FF2B5EF4-FFF2-40B4-BE49-F238E27FC236}">
                <a16:creationId xmlns:a16="http://schemas.microsoft.com/office/drawing/2014/main" id="{924D5DB3-FDA3-34E1-683B-AF880C6B5647}"/>
              </a:ext>
            </a:extLst>
          </p:cNvPr>
          <p:cNvSpPr>
            <a:spLocks noGrp="1"/>
          </p:cNvSpPr>
          <p:nvPr>
            <p:ph type="body" sz="quarter" idx="34" hasCustomPrompt="1"/>
          </p:nvPr>
        </p:nvSpPr>
        <p:spPr>
          <a:xfrm>
            <a:off x="53459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9" name="Picture Placeholder 360">
            <a:extLst>
              <a:ext uri="{FF2B5EF4-FFF2-40B4-BE49-F238E27FC236}">
                <a16:creationId xmlns:a16="http://schemas.microsoft.com/office/drawing/2014/main" id="{CD18FDA3-0BAD-70CF-4A1C-E0AC365F43EC}"/>
              </a:ext>
            </a:extLst>
          </p:cNvPr>
          <p:cNvSpPr>
            <a:spLocks noGrp="1"/>
          </p:cNvSpPr>
          <p:nvPr>
            <p:ph type="pic" sz="quarter" idx="35"/>
          </p:nvPr>
        </p:nvSpPr>
        <p:spPr>
          <a:xfrm>
            <a:off x="7022751" y="3962401"/>
            <a:ext cx="1411061" cy="1408177"/>
          </a:xfrm>
          <a:solidFill>
            <a:schemeClr val="bg2"/>
          </a:solidFill>
        </p:spPr>
        <p:txBody>
          <a:bodyPr/>
          <a:lstStyle>
            <a:lvl1pPr>
              <a:defRPr/>
            </a:lvl1pPr>
          </a:lstStyle>
          <a:p>
            <a:r>
              <a:rPr lang="en-US"/>
              <a:t>Click icon to add picture</a:t>
            </a:r>
            <a:endParaRPr lang="en-US" dirty="0"/>
          </a:p>
        </p:txBody>
      </p:sp>
      <p:sp>
        <p:nvSpPr>
          <p:cNvPr id="40" name="Text Placeholder 4">
            <a:extLst>
              <a:ext uri="{FF2B5EF4-FFF2-40B4-BE49-F238E27FC236}">
                <a16:creationId xmlns:a16="http://schemas.microsoft.com/office/drawing/2014/main" id="{BC7D472D-B446-D4C9-7FEA-8337576DA47E}"/>
              </a:ext>
            </a:extLst>
          </p:cNvPr>
          <p:cNvSpPr>
            <a:spLocks noGrp="1"/>
          </p:cNvSpPr>
          <p:nvPr>
            <p:ph type="body" sz="quarter" idx="36" hasCustomPrompt="1"/>
          </p:nvPr>
        </p:nvSpPr>
        <p:spPr>
          <a:xfrm>
            <a:off x="70223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41" name="Picture Placeholder 360">
            <a:extLst>
              <a:ext uri="{FF2B5EF4-FFF2-40B4-BE49-F238E27FC236}">
                <a16:creationId xmlns:a16="http://schemas.microsoft.com/office/drawing/2014/main" id="{00CD14FC-B345-724A-1702-9ECB7309E7BA}"/>
              </a:ext>
            </a:extLst>
          </p:cNvPr>
          <p:cNvSpPr>
            <a:spLocks noGrp="1"/>
          </p:cNvSpPr>
          <p:nvPr>
            <p:ph type="pic" sz="quarter" idx="37"/>
          </p:nvPr>
        </p:nvSpPr>
        <p:spPr>
          <a:xfrm>
            <a:off x="8698785" y="3962401"/>
            <a:ext cx="1411061" cy="1408177"/>
          </a:xfrm>
          <a:solidFill>
            <a:schemeClr val="bg2"/>
          </a:solidFill>
        </p:spPr>
        <p:txBody>
          <a:bodyPr/>
          <a:lstStyle>
            <a:lvl1pPr>
              <a:defRPr/>
            </a:lvl1pPr>
          </a:lstStyle>
          <a:p>
            <a:r>
              <a:rPr lang="en-US"/>
              <a:t>Click icon to add picture</a:t>
            </a:r>
            <a:endParaRPr lang="en-US" dirty="0"/>
          </a:p>
        </p:txBody>
      </p:sp>
      <p:sp>
        <p:nvSpPr>
          <p:cNvPr id="42" name="Text Placeholder 4">
            <a:extLst>
              <a:ext uri="{FF2B5EF4-FFF2-40B4-BE49-F238E27FC236}">
                <a16:creationId xmlns:a16="http://schemas.microsoft.com/office/drawing/2014/main" id="{A39A6918-941C-CFDA-46B7-7B3F5821B260}"/>
              </a:ext>
            </a:extLst>
          </p:cNvPr>
          <p:cNvSpPr>
            <a:spLocks noGrp="1"/>
          </p:cNvSpPr>
          <p:nvPr>
            <p:ph type="body" sz="quarter" idx="38" hasCustomPrompt="1"/>
          </p:nvPr>
        </p:nvSpPr>
        <p:spPr>
          <a:xfrm>
            <a:off x="8698419"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43" name="Picture Placeholder 360">
            <a:extLst>
              <a:ext uri="{FF2B5EF4-FFF2-40B4-BE49-F238E27FC236}">
                <a16:creationId xmlns:a16="http://schemas.microsoft.com/office/drawing/2014/main" id="{13F06704-FC82-77D6-CD12-259FDE55A8D4}"/>
              </a:ext>
            </a:extLst>
          </p:cNvPr>
          <p:cNvSpPr>
            <a:spLocks noGrp="1"/>
          </p:cNvSpPr>
          <p:nvPr>
            <p:ph type="pic" sz="quarter" idx="39"/>
          </p:nvPr>
        </p:nvSpPr>
        <p:spPr>
          <a:xfrm>
            <a:off x="10374453" y="3962401"/>
            <a:ext cx="1411061" cy="1408177"/>
          </a:xfrm>
          <a:solidFill>
            <a:schemeClr val="bg2"/>
          </a:solidFill>
        </p:spPr>
        <p:txBody>
          <a:bodyPr/>
          <a:lstStyle>
            <a:lvl1pPr>
              <a:defRPr/>
            </a:lvl1pPr>
          </a:lstStyle>
          <a:p>
            <a:r>
              <a:rPr lang="en-US"/>
              <a:t>Click icon to add picture</a:t>
            </a:r>
            <a:endParaRPr lang="en-US" dirty="0"/>
          </a:p>
        </p:txBody>
      </p:sp>
      <p:sp>
        <p:nvSpPr>
          <p:cNvPr id="44" name="Text Placeholder 4">
            <a:extLst>
              <a:ext uri="{FF2B5EF4-FFF2-40B4-BE49-F238E27FC236}">
                <a16:creationId xmlns:a16="http://schemas.microsoft.com/office/drawing/2014/main" id="{DAE33098-4EF0-1E1A-7F23-76F0D50AACBE}"/>
              </a:ext>
            </a:extLst>
          </p:cNvPr>
          <p:cNvSpPr>
            <a:spLocks noGrp="1"/>
          </p:cNvSpPr>
          <p:nvPr>
            <p:ph type="body" sz="quarter" idx="40" hasCustomPrompt="1"/>
          </p:nvPr>
        </p:nvSpPr>
        <p:spPr>
          <a:xfrm>
            <a:off x="10374087"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Tree>
    <p:extLst>
      <p:ext uri="{BB962C8B-B14F-4D97-AF65-F5344CB8AC3E}">
        <p14:creationId xmlns:p14="http://schemas.microsoft.com/office/powerpoint/2010/main" val="38648840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clusion | Aerial">
    <p:spTree>
      <p:nvGrpSpPr>
        <p:cNvPr id="1" name=""/>
        <p:cNvGrpSpPr/>
        <p:nvPr/>
      </p:nvGrpSpPr>
      <p:grpSpPr>
        <a:xfrm>
          <a:off x="0" y="0"/>
          <a:ext cx="0" cy="0"/>
          <a:chOff x="0" y="0"/>
          <a:chExt cx="0" cy="0"/>
        </a:xfrm>
      </p:grpSpPr>
      <p:pic>
        <p:nvPicPr>
          <p:cNvPr id="4" name="Picture 3" descr="2023-P05692: Jaimee edited &#10;&#10;Drone Mission - Aerial of ORNL East Campus facing west. May 9, 2023.&#10;">
            <a:extLst>
              <a:ext uri="{FF2B5EF4-FFF2-40B4-BE49-F238E27FC236}">
                <a16:creationId xmlns:a16="http://schemas.microsoft.com/office/drawing/2014/main" id="{29026065-7CE6-26BF-5E11-E2573F33EFA6}"/>
              </a:ext>
            </a:extLst>
          </p:cNvPr>
          <p:cNvPicPr>
            <a:picLocks noChangeAspect="1"/>
          </p:cNvPicPr>
          <p:nvPr userDrawn="1"/>
        </p:nvPicPr>
        <p:blipFill>
          <a:blip r:embed="rId2"/>
          <a:srcRect t="9089" b="20607"/>
          <a:stretch>
            <a:fillRect/>
          </a:stretch>
        </p:blipFill>
        <p:spPr>
          <a:xfrm>
            <a:off x="0" y="414"/>
            <a:ext cx="12192000" cy="6857172"/>
          </a:xfrm>
          <a:prstGeom prst="rect">
            <a:avLst/>
          </a:prstGeom>
        </p:spPr>
      </p:pic>
      <p:sp>
        <p:nvSpPr>
          <p:cNvPr id="2" name="Title 1">
            <a:extLst>
              <a:ext uri="{FF2B5EF4-FFF2-40B4-BE49-F238E27FC236}">
                <a16:creationId xmlns:a16="http://schemas.microsoft.com/office/drawing/2014/main" id="{627FB722-2E40-971C-7B7A-5663B28FCDB7}"/>
              </a:ext>
            </a:extLst>
          </p:cNvPr>
          <p:cNvSpPr>
            <a:spLocks noGrp="1"/>
          </p:cNvSpPr>
          <p:nvPr>
            <p:ph type="ctrTitle" hasCustomPrompt="1"/>
          </p:nvPr>
        </p:nvSpPr>
        <p:spPr>
          <a:xfrm>
            <a:off x="55388" y="2258209"/>
            <a:ext cx="12081224" cy="664797"/>
          </a:xfrm>
        </p:spPr>
        <p:txBody>
          <a:bodyPr anchor="t" anchorCtr="0">
            <a:noAutofit/>
          </a:bodyPr>
          <a:lstStyle>
            <a:lvl1pPr algn="ctr">
              <a:spcBef>
                <a:spcPts val="1200"/>
              </a:spcBef>
              <a:spcAft>
                <a:spcPts val="60"/>
              </a:spcAft>
              <a:defRPr sz="4800" b="1">
                <a:solidFill>
                  <a:schemeClr val="tx1"/>
                </a:solidFill>
                <a:latin typeface="+mj-lt"/>
              </a:defRPr>
            </a:lvl1pPr>
          </a:lstStyle>
          <a:p>
            <a:r>
              <a:rPr lang="en-US" dirty="0"/>
              <a:t>One-sentence statement</a:t>
            </a:r>
          </a:p>
        </p:txBody>
      </p:sp>
      <p:sp>
        <p:nvSpPr>
          <p:cNvPr id="3" name="Subtitle 2">
            <a:extLst>
              <a:ext uri="{FF2B5EF4-FFF2-40B4-BE49-F238E27FC236}">
                <a16:creationId xmlns:a16="http://schemas.microsoft.com/office/drawing/2014/main" id="{34CCE055-46B1-6279-21B5-27B8352AB9EC}"/>
              </a:ext>
            </a:extLst>
          </p:cNvPr>
          <p:cNvSpPr>
            <a:spLocks noGrp="1"/>
          </p:cNvSpPr>
          <p:nvPr>
            <p:ph type="subTitle" idx="1" hasCustomPrompt="1"/>
          </p:nvPr>
        </p:nvSpPr>
        <p:spPr>
          <a:xfrm>
            <a:off x="64437" y="2922742"/>
            <a:ext cx="12063127" cy="397032"/>
          </a:xfrm>
        </p:spPr>
        <p:txBody>
          <a:bodyPr tIns="91440" anchor="t" anchorCtr="0">
            <a:noAutofit/>
          </a:bodyPr>
          <a:lstStyle>
            <a:lvl1pPr marL="0" indent="0" algn="ctr">
              <a:spcBef>
                <a:spcPts val="1200"/>
              </a:spcBef>
              <a:spcAft>
                <a:spcPts val="60"/>
              </a:spcAft>
              <a:buNone/>
              <a:defRPr sz="2200" b="1" spc="300">
                <a:solidFill>
                  <a:schemeClr val="tx2"/>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PLACE CONTENT HERE</a:t>
            </a:r>
          </a:p>
        </p:txBody>
      </p:sp>
      <p:sp>
        <p:nvSpPr>
          <p:cNvPr id="8" name="Rectangle 7">
            <a:extLst>
              <a:ext uri="{FF2B5EF4-FFF2-40B4-BE49-F238E27FC236}">
                <a16:creationId xmlns:a16="http://schemas.microsoft.com/office/drawing/2014/main" id="{C565AA18-2C89-EB56-1919-13EF35EFFBC8}"/>
              </a:ext>
            </a:extLst>
          </p:cNvPr>
          <p:cNvSpPr/>
          <p:nvPr userDrawn="1"/>
        </p:nvSpPr>
        <p:spPr>
          <a:xfrm>
            <a:off x="5668818" y="3468601"/>
            <a:ext cx="854364" cy="7191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ptos Light" panose="020B0004020202020204" pitchFamily="34" charset="0"/>
            </a:endParaRPr>
          </a:p>
        </p:txBody>
      </p:sp>
    </p:spTree>
    <p:extLst>
      <p:ext uri="{BB962C8B-B14F-4D97-AF65-F5344CB8AC3E}">
        <p14:creationId xmlns:p14="http://schemas.microsoft.com/office/powerpoint/2010/main" val="27790787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clusion | Hexagon">
    <p:spTree>
      <p:nvGrpSpPr>
        <p:cNvPr id="1" name=""/>
        <p:cNvGrpSpPr/>
        <p:nvPr/>
      </p:nvGrpSpPr>
      <p:grpSpPr>
        <a:xfrm>
          <a:off x="0" y="0"/>
          <a:ext cx="0" cy="0"/>
          <a:chOff x="0" y="0"/>
          <a:chExt cx="0" cy="0"/>
        </a:xfrm>
      </p:grpSpPr>
      <p:pic>
        <p:nvPicPr>
          <p:cNvPr id="286" name="Graphic 285">
            <a:extLst>
              <a:ext uri="{FF2B5EF4-FFF2-40B4-BE49-F238E27FC236}">
                <a16:creationId xmlns:a16="http://schemas.microsoft.com/office/drawing/2014/main" id="{4013C738-DD97-6098-5C6E-69C6DA8745C1}"/>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B71230B-9536-B5A5-160D-DBECD2D263EE}"/>
              </a:ext>
            </a:extLst>
          </p:cNvPr>
          <p:cNvSpPr>
            <a:spLocks noGrp="1"/>
          </p:cNvSpPr>
          <p:nvPr>
            <p:ph type="title" hasCustomPrompt="1"/>
          </p:nvPr>
        </p:nvSpPr>
        <p:spPr>
          <a:xfrm>
            <a:off x="573157" y="2624569"/>
            <a:ext cx="11045686" cy="498598"/>
          </a:xfrm>
        </p:spPr>
        <p:txBody>
          <a:bodyPr anchor="t" anchorCtr="0">
            <a:noAutofit/>
          </a:bodyPr>
          <a:lstStyle>
            <a:lvl1pPr algn="ctr">
              <a:defRPr sz="3600">
                <a:solidFill>
                  <a:schemeClr val="bg1"/>
                </a:solidFill>
                <a:latin typeface="+mj-lt"/>
              </a:defRPr>
            </a:lvl1pPr>
          </a:lstStyle>
          <a:p>
            <a:r>
              <a:rPr lang="en-US" dirty="0"/>
              <a:t>One-sentence headline stating the main takeaway</a:t>
            </a:r>
          </a:p>
        </p:txBody>
      </p:sp>
      <p:sp>
        <p:nvSpPr>
          <p:cNvPr id="320" name="Text Placeholder 368">
            <a:extLst>
              <a:ext uri="{FF2B5EF4-FFF2-40B4-BE49-F238E27FC236}">
                <a16:creationId xmlns:a16="http://schemas.microsoft.com/office/drawing/2014/main" id="{EE706859-C661-2A5C-56D3-6BE7DBBC71DD}"/>
              </a:ext>
            </a:extLst>
          </p:cNvPr>
          <p:cNvSpPr>
            <a:spLocks noGrp="1"/>
          </p:cNvSpPr>
          <p:nvPr>
            <p:ph type="body" sz="quarter" idx="18" hasCustomPrompt="1"/>
          </p:nvPr>
        </p:nvSpPr>
        <p:spPr>
          <a:xfrm>
            <a:off x="556069" y="3774422"/>
            <a:ext cx="11062774" cy="249299"/>
          </a:xfrm>
        </p:spPr>
        <p:txBody>
          <a:bodyPr anchor="t" anchorCtr="0">
            <a:noAutofit/>
          </a:bodyPr>
          <a:lstStyle>
            <a:lvl1pPr marL="0" indent="0" algn="ctr">
              <a:spcBef>
                <a:spcPts val="1200"/>
              </a:spcBef>
              <a:spcAft>
                <a:spcPts val="60"/>
              </a:spcAft>
              <a:buNone/>
              <a:defRPr sz="1800" b="0" i="0">
                <a:solidFill>
                  <a:schemeClr val="bg1"/>
                </a:solidFill>
                <a:latin typeface="+mn-lt"/>
                <a:ea typeface="Aptos Light" panose="02000000000000000000" pitchFamily="2" charset="0"/>
              </a:defRPr>
            </a:lvl1pPr>
            <a:lvl2pPr marL="457200" indent="0">
              <a:buNone/>
              <a:defRPr sz="1600">
                <a:solidFill>
                  <a:schemeClr val="bg1"/>
                </a:solidFill>
              </a:defRPr>
            </a:lvl2pPr>
            <a:lvl3pPr marL="914400" indent="0">
              <a:buNone/>
              <a:defRPr sz="1600">
                <a:solidFill>
                  <a:schemeClr val="bg1"/>
                </a:solidFill>
              </a:defRPr>
            </a:lvl3pPr>
            <a:lvl4pPr marL="1371600" indent="0">
              <a:buNone/>
              <a:defRPr sz="1600">
                <a:solidFill>
                  <a:schemeClr val="bg1"/>
                </a:solidFill>
              </a:defRPr>
            </a:lvl4pPr>
            <a:lvl5pPr marL="1828800" indent="0">
              <a:buNone/>
              <a:defRPr sz="1600">
                <a:solidFill>
                  <a:schemeClr val="bg1"/>
                </a:solidFill>
              </a:defRPr>
            </a:lvl5pPr>
          </a:lstStyle>
          <a:p>
            <a:r>
              <a:rPr lang="en-US" dirty="0"/>
              <a:t>Place content here</a:t>
            </a:r>
          </a:p>
        </p:txBody>
      </p:sp>
      <p:sp>
        <p:nvSpPr>
          <p:cNvPr id="3" name="Rectangle 2">
            <a:extLst>
              <a:ext uri="{FF2B5EF4-FFF2-40B4-BE49-F238E27FC236}">
                <a16:creationId xmlns:a16="http://schemas.microsoft.com/office/drawing/2014/main" id="{297D526D-05AB-C716-46F5-6CDC1D14E2ED}"/>
              </a:ext>
            </a:extLst>
          </p:cNvPr>
          <p:cNvSpPr/>
          <p:nvPr userDrawn="1"/>
        </p:nvSpPr>
        <p:spPr>
          <a:xfrm>
            <a:off x="5668818" y="3393042"/>
            <a:ext cx="854364" cy="7191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dirty="0">
              <a:latin typeface="Aptos Light" panose="020B0004020202020204" pitchFamily="34" charset="0"/>
            </a:endParaRPr>
          </a:p>
        </p:txBody>
      </p:sp>
      <p:sp>
        <p:nvSpPr>
          <p:cNvPr id="6" name="Rectangle 6">
            <a:extLst>
              <a:ext uri="{FF2B5EF4-FFF2-40B4-BE49-F238E27FC236}">
                <a16:creationId xmlns:a16="http://schemas.microsoft.com/office/drawing/2014/main" id="{A6C5D6D4-E7B7-6C45-59D0-554A5C06715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Aptos Light" panose="020B0004020202020204" pitchFamily="34" charset="0"/>
                <a:ea typeface="Aptos"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Aptos Light" panose="020B0004020202020204" pitchFamily="34" charset="0"/>
              <a:ea typeface="Aptos" panose="02000000000000000000" pitchFamily="2" charset="0"/>
              <a:cs typeface="Times New Roman" panose="02020603050405020304" pitchFamily="18" charset="0"/>
            </a:endParaRPr>
          </a:p>
        </p:txBody>
      </p:sp>
      <p:pic>
        <p:nvPicPr>
          <p:cNvPr id="4" name="Graphic 3">
            <a:extLst>
              <a:ext uri="{FF2B5EF4-FFF2-40B4-BE49-F238E27FC236}">
                <a16:creationId xmlns:a16="http://schemas.microsoft.com/office/drawing/2014/main" id="{1790CAB2-9585-BA89-5C2E-B28EE49E995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14693" y="6431818"/>
            <a:ext cx="1188988" cy="285824"/>
          </a:xfrm>
          <a:prstGeom prst="rect">
            <a:avLst/>
          </a:prstGeom>
        </p:spPr>
      </p:pic>
    </p:spTree>
    <p:extLst>
      <p:ext uri="{BB962C8B-B14F-4D97-AF65-F5344CB8AC3E}">
        <p14:creationId xmlns:p14="http://schemas.microsoft.com/office/powerpoint/2010/main" val="3568640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clusion | Aerial + Social">
    <p:spTree>
      <p:nvGrpSpPr>
        <p:cNvPr id="1" name=""/>
        <p:cNvGrpSpPr/>
        <p:nvPr/>
      </p:nvGrpSpPr>
      <p:grpSpPr>
        <a:xfrm>
          <a:off x="0" y="0"/>
          <a:ext cx="0" cy="0"/>
          <a:chOff x="0" y="0"/>
          <a:chExt cx="0" cy="0"/>
        </a:xfrm>
      </p:grpSpPr>
      <p:pic>
        <p:nvPicPr>
          <p:cNvPr id="6" name="Picture 5" descr="2025-P08154: Drone Mission - Aerial of sunrise over ORNL east campus, April 3, 2023.  &#10;&#10;Electronic Reference Image – For more images in this series, please contact, creativeservices@ornl.gov&#10;This image has been reviewed by an ORNL Releasing Official and is approved for public release, January 4, 2023.">
            <a:extLst>
              <a:ext uri="{FF2B5EF4-FFF2-40B4-BE49-F238E27FC236}">
                <a16:creationId xmlns:a16="http://schemas.microsoft.com/office/drawing/2014/main" id="{23DA0192-253A-9416-8E30-B9B66EED54F7}"/>
              </a:ext>
            </a:extLst>
          </p:cNvPr>
          <p:cNvPicPr>
            <a:picLocks noChangeAspect="1"/>
          </p:cNvPicPr>
          <p:nvPr userDrawn="1"/>
        </p:nvPicPr>
        <p:blipFill>
          <a:blip r:embed="rId2"/>
          <a:srcRect l="4494" t="5003" r="5511" b="5003"/>
          <a:stretch>
            <a:fillRect/>
          </a:stretch>
        </p:blipFill>
        <p:spPr>
          <a:xfrm>
            <a:off x="0" y="414"/>
            <a:ext cx="12192000" cy="6857172"/>
          </a:xfrm>
          <a:prstGeom prst="rect">
            <a:avLst/>
          </a:prstGeom>
        </p:spPr>
      </p:pic>
      <p:grpSp>
        <p:nvGrpSpPr>
          <p:cNvPr id="147" name="Group 146">
            <a:extLst>
              <a:ext uri="{FF2B5EF4-FFF2-40B4-BE49-F238E27FC236}">
                <a16:creationId xmlns:a16="http://schemas.microsoft.com/office/drawing/2014/main" id="{0E904804-90C2-92CD-EBBE-DEE84A1EF57E}"/>
              </a:ext>
            </a:extLst>
          </p:cNvPr>
          <p:cNvGrpSpPr/>
          <p:nvPr userDrawn="1"/>
        </p:nvGrpSpPr>
        <p:grpSpPr>
          <a:xfrm>
            <a:off x="2230425" y="2155963"/>
            <a:ext cx="7731150" cy="1180116"/>
            <a:chOff x="2419238" y="1689595"/>
            <a:chExt cx="7333183" cy="1119369"/>
          </a:xfrm>
        </p:grpSpPr>
        <p:sp>
          <p:nvSpPr>
            <p:cNvPr id="120" name="Freeform 119">
              <a:extLst>
                <a:ext uri="{FF2B5EF4-FFF2-40B4-BE49-F238E27FC236}">
                  <a16:creationId xmlns:a16="http://schemas.microsoft.com/office/drawing/2014/main" id="{B35B19EB-28CC-5046-67D8-0AC0F092D8F9}"/>
                </a:ext>
              </a:extLst>
            </p:cNvPr>
            <p:cNvSpPr/>
            <p:nvPr userDrawn="1"/>
          </p:nvSpPr>
          <p:spPr>
            <a:xfrm>
              <a:off x="6151118" y="1690962"/>
              <a:ext cx="1113318" cy="1113317"/>
            </a:xfrm>
            <a:custGeom>
              <a:avLst/>
              <a:gdLst>
                <a:gd name="connsiteX0" fmla="*/ 0 w 543306"/>
                <a:gd name="connsiteY0" fmla="*/ 0 h 543305"/>
                <a:gd name="connsiteX1" fmla="*/ 543306 w 543306"/>
                <a:gd name="connsiteY1" fmla="*/ 0 h 543305"/>
                <a:gd name="connsiteX2" fmla="*/ 543306 w 543306"/>
                <a:gd name="connsiteY2" fmla="*/ 543306 h 543305"/>
                <a:gd name="connsiteX3" fmla="*/ 0 w 543306"/>
                <a:gd name="connsiteY3" fmla="*/ 543306 h 543305"/>
              </a:gdLst>
              <a:ahLst/>
              <a:cxnLst>
                <a:cxn ang="0">
                  <a:pos x="connsiteX0" y="connsiteY0"/>
                </a:cxn>
                <a:cxn ang="0">
                  <a:pos x="connsiteX1" y="connsiteY1"/>
                </a:cxn>
                <a:cxn ang="0">
                  <a:pos x="connsiteX2" y="connsiteY2"/>
                </a:cxn>
                <a:cxn ang="0">
                  <a:pos x="connsiteX3" y="connsiteY3"/>
                </a:cxn>
              </a:cxnLst>
              <a:rect l="l" t="t" r="r" b="b"/>
              <a:pathLst>
                <a:path w="543306" h="543305">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dirty="0">
                <a:latin typeface="Aptos Light" panose="020B0004020202020204" pitchFamily="34" charset="0"/>
              </a:endParaRPr>
            </a:p>
          </p:txBody>
        </p:sp>
        <p:sp>
          <p:nvSpPr>
            <p:cNvPr id="121" name="Freeform 120">
              <a:extLst>
                <a:ext uri="{FF2B5EF4-FFF2-40B4-BE49-F238E27FC236}">
                  <a16:creationId xmlns:a16="http://schemas.microsoft.com/office/drawing/2014/main" id="{9F8B7F74-14E3-0359-48F7-8887F481B3F3}"/>
                </a:ext>
              </a:extLst>
            </p:cNvPr>
            <p:cNvSpPr/>
            <p:nvPr userDrawn="1"/>
          </p:nvSpPr>
          <p:spPr>
            <a:xfrm>
              <a:off x="6531907" y="1870334"/>
              <a:ext cx="352119" cy="754014"/>
            </a:xfrm>
            <a:custGeom>
              <a:avLst/>
              <a:gdLst>
                <a:gd name="connsiteX0" fmla="*/ 136975 w 171836"/>
                <a:gd name="connsiteY0" fmla="*/ 62674 h 367963"/>
                <a:gd name="connsiteX1" fmla="*/ 167646 w 171836"/>
                <a:gd name="connsiteY1" fmla="*/ 62674 h 367963"/>
                <a:gd name="connsiteX2" fmla="*/ 171837 w 171836"/>
                <a:gd name="connsiteY2" fmla="*/ 58483 h 367963"/>
                <a:gd name="connsiteX3" fmla="*/ 171837 w 171836"/>
                <a:gd name="connsiteY3" fmla="*/ 3905 h 367963"/>
                <a:gd name="connsiteX4" fmla="*/ 168027 w 171836"/>
                <a:gd name="connsiteY4" fmla="*/ 0 h 367963"/>
                <a:gd name="connsiteX5" fmla="*/ 104305 w 171836"/>
                <a:gd name="connsiteY5" fmla="*/ 667 h 367963"/>
                <a:gd name="connsiteX6" fmla="*/ 53156 w 171836"/>
                <a:gd name="connsiteY6" fmla="*/ 26670 h 367963"/>
                <a:gd name="connsiteX7" fmla="*/ 38392 w 171836"/>
                <a:gd name="connsiteY7" fmla="*/ 72580 h 367963"/>
                <a:gd name="connsiteX8" fmla="*/ 38392 w 171836"/>
                <a:gd name="connsiteY8" fmla="*/ 113633 h 367963"/>
                <a:gd name="connsiteX9" fmla="*/ 32105 w 171836"/>
                <a:gd name="connsiteY9" fmla="*/ 120205 h 367963"/>
                <a:gd name="connsiteX10" fmla="*/ 4483 w 171836"/>
                <a:gd name="connsiteY10" fmla="*/ 120015 h 367963"/>
                <a:gd name="connsiteX11" fmla="*/ 6 w 171836"/>
                <a:gd name="connsiteY11" fmla="*/ 124492 h 367963"/>
                <a:gd name="connsiteX12" fmla="*/ 6 w 171836"/>
                <a:gd name="connsiteY12" fmla="*/ 178403 h 367963"/>
                <a:gd name="connsiteX13" fmla="*/ 4959 w 171836"/>
                <a:gd name="connsiteY13" fmla="*/ 183166 h 367963"/>
                <a:gd name="connsiteX14" fmla="*/ 31915 w 171836"/>
                <a:gd name="connsiteY14" fmla="*/ 182975 h 367963"/>
                <a:gd name="connsiteX15" fmla="*/ 38106 w 171836"/>
                <a:gd name="connsiteY15" fmla="*/ 189167 h 367963"/>
                <a:gd name="connsiteX16" fmla="*/ 38011 w 171836"/>
                <a:gd name="connsiteY16" fmla="*/ 275558 h 367963"/>
                <a:gd name="connsiteX17" fmla="*/ 37915 w 171836"/>
                <a:gd name="connsiteY17" fmla="*/ 360807 h 367963"/>
                <a:gd name="connsiteX18" fmla="*/ 44773 w 171836"/>
                <a:gd name="connsiteY18" fmla="*/ 367951 h 367963"/>
                <a:gd name="connsiteX19" fmla="*/ 107924 w 171836"/>
                <a:gd name="connsiteY19" fmla="*/ 367951 h 367963"/>
                <a:gd name="connsiteX20" fmla="*/ 115354 w 171836"/>
                <a:gd name="connsiteY20" fmla="*/ 360617 h 367963"/>
                <a:gd name="connsiteX21" fmla="*/ 115258 w 171836"/>
                <a:gd name="connsiteY21" fmla="*/ 191452 h 367963"/>
                <a:gd name="connsiteX22" fmla="*/ 123164 w 171836"/>
                <a:gd name="connsiteY22" fmla="*/ 183737 h 367963"/>
                <a:gd name="connsiteX23" fmla="*/ 159931 w 171836"/>
                <a:gd name="connsiteY23" fmla="*/ 183737 h 367963"/>
                <a:gd name="connsiteX24" fmla="*/ 165836 w 171836"/>
                <a:gd name="connsiteY24" fmla="*/ 178975 h 367963"/>
                <a:gd name="connsiteX25" fmla="*/ 170980 w 171836"/>
                <a:gd name="connsiteY25" fmla="*/ 124682 h 367963"/>
                <a:gd name="connsiteX26" fmla="*/ 165455 w 171836"/>
                <a:gd name="connsiteY26" fmla="*/ 118872 h 367963"/>
                <a:gd name="connsiteX27" fmla="*/ 118878 w 171836"/>
                <a:gd name="connsiteY27" fmla="*/ 118967 h 367963"/>
                <a:gd name="connsiteX28" fmla="*/ 114115 w 171836"/>
                <a:gd name="connsiteY28" fmla="*/ 115348 h 367963"/>
                <a:gd name="connsiteX29" fmla="*/ 114592 w 171836"/>
                <a:gd name="connsiteY29" fmla="*/ 82867 h 367963"/>
                <a:gd name="connsiteX30" fmla="*/ 137166 w 171836"/>
                <a:gd name="connsiteY30" fmla="*/ 62389 h 367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71836" h="367963">
                  <a:moveTo>
                    <a:pt x="136975" y="62674"/>
                  </a:moveTo>
                  <a:cubicBezTo>
                    <a:pt x="147167" y="62674"/>
                    <a:pt x="157454" y="62579"/>
                    <a:pt x="167646" y="62674"/>
                  </a:cubicBezTo>
                  <a:cubicBezTo>
                    <a:pt x="170789" y="62674"/>
                    <a:pt x="171837" y="61722"/>
                    <a:pt x="171837" y="58483"/>
                  </a:cubicBezTo>
                  <a:cubicBezTo>
                    <a:pt x="171742" y="40291"/>
                    <a:pt x="171742" y="22098"/>
                    <a:pt x="171837" y="3905"/>
                  </a:cubicBezTo>
                  <a:cubicBezTo>
                    <a:pt x="171837" y="1048"/>
                    <a:pt x="170980" y="0"/>
                    <a:pt x="168027" y="0"/>
                  </a:cubicBezTo>
                  <a:cubicBezTo>
                    <a:pt x="146786" y="190"/>
                    <a:pt x="125546" y="-286"/>
                    <a:pt x="104305" y="667"/>
                  </a:cubicBezTo>
                  <a:cubicBezTo>
                    <a:pt x="83635" y="1619"/>
                    <a:pt x="65729" y="9430"/>
                    <a:pt x="53156" y="26670"/>
                  </a:cubicBezTo>
                  <a:cubicBezTo>
                    <a:pt x="43154" y="40291"/>
                    <a:pt x="38677" y="55817"/>
                    <a:pt x="38392" y="72580"/>
                  </a:cubicBezTo>
                  <a:cubicBezTo>
                    <a:pt x="38106" y="86296"/>
                    <a:pt x="38106" y="100013"/>
                    <a:pt x="38392" y="113633"/>
                  </a:cubicBezTo>
                  <a:cubicBezTo>
                    <a:pt x="38487" y="118586"/>
                    <a:pt x="37439" y="120491"/>
                    <a:pt x="32105" y="120205"/>
                  </a:cubicBezTo>
                  <a:cubicBezTo>
                    <a:pt x="22961" y="119729"/>
                    <a:pt x="13722" y="120205"/>
                    <a:pt x="4483" y="120015"/>
                  </a:cubicBezTo>
                  <a:cubicBezTo>
                    <a:pt x="958" y="120015"/>
                    <a:pt x="-89" y="121063"/>
                    <a:pt x="6" y="124492"/>
                  </a:cubicBezTo>
                  <a:cubicBezTo>
                    <a:pt x="197" y="142494"/>
                    <a:pt x="197" y="160496"/>
                    <a:pt x="6" y="178403"/>
                  </a:cubicBezTo>
                  <a:cubicBezTo>
                    <a:pt x="6" y="182213"/>
                    <a:pt x="1339" y="183261"/>
                    <a:pt x="4959" y="183166"/>
                  </a:cubicBezTo>
                  <a:cubicBezTo>
                    <a:pt x="13913" y="182975"/>
                    <a:pt x="22961" y="183356"/>
                    <a:pt x="31915" y="182975"/>
                  </a:cubicBezTo>
                  <a:cubicBezTo>
                    <a:pt x="36772" y="182785"/>
                    <a:pt x="38106" y="184309"/>
                    <a:pt x="38106" y="189167"/>
                  </a:cubicBezTo>
                  <a:cubicBezTo>
                    <a:pt x="37915" y="217932"/>
                    <a:pt x="38011" y="246793"/>
                    <a:pt x="38011" y="275558"/>
                  </a:cubicBezTo>
                  <a:cubicBezTo>
                    <a:pt x="38011" y="304324"/>
                    <a:pt x="38106" y="332327"/>
                    <a:pt x="37915" y="360807"/>
                  </a:cubicBezTo>
                  <a:cubicBezTo>
                    <a:pt x="37915" y="366141"/>
                    <a:pt x="38868" y="368141"/>
                    <a:pt x="44773" y="367951"/>
                  </a:cubicBezTo>
                  <a:cubicBezTo>
                    <a:pt x="65824" y="367570"/>
                    <a:pt x="86874" y="367570"/>
                    <a:pt x="107924" y="367951"/>
                  </a:cubicBezTo>
                  <a:cubicBezTo>
                    <a:pt x="113830" y="368046"/>
                    <a:pt x="115354" y="366617"/>
                    <a:pt x="115354" y="360617"/>
                  </a:cubicBezTo>
                  <a:cubicBezTo>
                    <a:pt x="115068" y="304229"/>
                    <a:pt x="115163" y="247841"/>
                    <a:pt x="115258" y="191452"/>
                  </a:cubicBezTo>
                  <a:cubicBezTo>
                    <a:pt x="115258" y="182499"/>
                    <a:pt x="114401" y="183833"/>
                    <a:pt x="123164" y="183737"/>
                  </a:cubicBezTo>
                  <a:cubicBezTo>
                    <a:pt x="135451" y="183737"/>
                    <a:pt x="147643" y="183642"/>
                    <a:pt x="159931" y="183737"/>
                  </a:cubicBezTo>
                  <a:cubicBezTo>
                    <a:pt x="163646" y="183737"/>
                    <a:pt x="165455" y="182975"/>
                    <a:pt x="165836" y="178975"/>
                  </a:cubicBezTo>
                  <a:cubicBezTo>
                    <a:pt x="167360" y="160877"/>
                    <a:pt x="169075" y="142780"/>
                    <a:pt x="170980" y="124682"/>
                  </a:cubicBezTo>
                  <a:cubicBezTo>
                    <a:pt x="171456" y="119920"/>
                    <a:pt x="170027" y="118872"/>
                    <a:pt x="165455" y="118872"/>
                  </a:cubicBezTo>
                  <a:cubicBezTo>
                    <a:pt x="149930" y="119158"/>
                    <a:pt x="134404" y="118872"/>
                    <a:pt x="118878" y="118967"/>
                  </a:cubicBezTo>
                  <a:cubicBezTo>
                    <a:pt x="116306" y="118967"/>
                    <a:pt x="114020" y="119253"/>
                    <a:pt x="114115" y="115348"/>
                  </a:cubicBezTo>
                  <a:cubicBezTo>
                    <a:pt x="114401" y="104489"/>
                    <a:pt x="113830" y="93631"/>
                    <a:pt x="114592" y="82867"/>
                  </a:cubicBezTo>
                  <a:cubicBezTo>
                    <a:pt x="115449" y="69437"/>
                    <a:pt x="123545" y="62389"/>
                    <a:pt x="137166" y="62389"/>
                  </a:cubicBezTo>
                  <a:close/>
                </a:path>
              </a:pathLst>
            </a:custGeom>
            <a:solidFill>
              <a:srgbClr val="FFFFFF"/>
            </a:solidFill>
            <a:ln w="9525" cap="flat">
              <a:noFill/>
              <a:prstDash val="solid"/>
              <a:miter/>
            </a:ln>
          </p:spPr>
          <p:txBody>
            <a:bodyPr rtlCol="0" anchor="ctr"/>
            <a:lstStyle/>
            <a:p>
              <a:endParaRPr lang="en-US" dirty="0">
                <a:latin typeface="Aptos Light" panose="020B0004020202020204" pitchFamily="34" charset="0"/>
              </a:endParaRPr>
            </a:p>
          </p:txBody>
        </p:sp>
        <p:sp>
          <p:nvSpPr>
            <p:cNvPr id="122" name="Freeform 121">
              <a:extLst>
                <a:ext uri="{FF2B5EF4-FFF2-40B4-BE49-F238E27FC236}">
                  <a16:creationId xmlns:a16="http://schemas.microsoft.com/office/drawing/2014/main" id="{C1A6707B-2CA3-3F65-45C2-727FD45B5C49}"/>
                </a:ext>
              </a:extLst>
            </p:cNvPr>
            <p:cNvSpPr/>
            <p:nvPr userDrawn="1"/>
          </p:nvSpPr>
          <p:spPr>
            <a:xfrm>
              <a:off x="4907224" y="1690572"/>
              <a:ext cx="1113318" cy="1113318"/>
            </a:xfrm>
            <a:custGeom>
              <a:avLst/>
              <a:gdLst>
                <a:gd name="connsiteX0" fmla="*/ 0 w 543306"/>
                <a:gd name="connsiteY0" fmla="*/ 0 h 543306"/>
                <a:gd name="connsiteX1" fmla="*/ 543306 w 543306"/>
                <a:gd name="connsiteY1" fmla="*/ 0 h 543306"/>
                <a:gd name="connsiteX2" fmla="*/ 543306 w 543306"/>
                <a:gd name="connsiteY2" fmla="*/ 543306 h 543306"/>
                <a:gd name="connsiteX3" fmla="*/ 0 w 543306"/>
                <a:gd name="connsiteY3" fmla="*/ 543306 h 543306"/>
              </a:gdLst>
              <a:ahLst/>
              <a:cxnLst>
                <a:cxn ang="0">
                  <a:pos x="connsiteX0" y="connsiteY0"/>
                </a:cxn>
                <a:cxn ang="0">
                  <a:pos x="connsiteX1" y="connsiteY1"/>
                </a:cxn>
                <a:cxn ang="0">
                  <a:pos x="connsiteX2" y="connsiteY2"/>
                </a:cxn>
                <a:cxn ang="0">
                  <a:pos x="connsiteX3" y="connsiteY3"/>
                </a:cxn>
              </a:cxnLst>
              <a:rect l="l" t="t" r="r" b="b"/>
              <a:pathLst>
                <a:path w="543306" h="543306">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dirty="0">
                <a:latin typeface="Aptos Light" panose="020B0004020202020204" pitchFamily="34" charset="0"/>
              </a:endParaRPr>
            </a:p>
          </p:txBody>
        </p:sp>
        <p:sp>
          <p:nvSpPr>
            <p:cNvPr id="123" name="Freeform 122">
              <a:extLst>
                <a:ext uri="{FF2B5EF4-FFF2-40B4-BE49-F238E27FC236}">
                  <a16:creationId xmlns:a16="http://schemas.microsoft.com/office/drawing/2014/main" id="{D4C61578-C993-8405-291A-DEF5EE57846B}"/>
                </a:ext>
              </a:extLst>
            </p:cNvPr>
            <p:cNvSpPr/>
            <p:nvPr userDrawn="1"/>
          </p:nvSpPr>
          <p:spPr>
            <a:xfrm>
              <a:off x="5613002" y="2009890"/>
              <a:ext cx="88611" cy="88611"/>
            </a:xfrm>
            <a:custGeom>
              <a:avLst/>
              <a:gdLst>
                <a:gd name="connsiteX0" fmla="*/ 21622 w 43243"/>
                <a:gd name="connsiteY0" fmla="*/ 0 h 43243"/>
                <a:gd name="connsiteX1" fmla="*/ 0 w 43243"/>
                <a:gd name="connsiteY1" fmla="*/ 21622 h 43243"/>
                <a:gd name="connsiteX2" fmla="*/ 21622 w 43243"/>
                <a:gd name="connsiteY2" fmla="*/ 43244 h 43243"/>
                <a:gd name="connsiteX3" fmla="*/ 43244 w 43243"/>
                <a:gd name="connsiteY3" fmla="*/ 21622 h 43243"/>
                <a:gd name="connsiteX4" fmla="*/ 21622 w 43243"/>
                <a:gd name="connsiteY4" fmla="*/ 0 h 432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43" h="43243">
                  <a:moveTo>
                    <a:pt x="21622" y="0"/>
                  </a:moveTo>
                  <a:cubicBezTo>
                    <a:pt x="9715" y="0"/>
                    <a:pt x="0" y="9716"/>
                    <a:pt x="0" y="21622"/>
                  </a:cubicBezTo>
                  <a:cubicBezTo>
                    <a:pt x="0" y="33528"/>
                    <a:pt x="9715" y="43244"/>
                    <a:pt x="21622" y="43244"/>
                  </a:cubicBezTo>
                  <a:cubicBezTo>
                    <a:pt x="33528" y="43244"/>
                    <a:pt x="43244" y="33528"/>
                    <a:pt x="43244" y="21622"/>
                  </a:cubicBezTo>
                  <a:cubicBezTo>
                    <a:pt x="43244" y="9716"/>
                    <a:pt x="33528" y="0"/>
                    <a:pt x="21622" y="0"/>
                  </a:cubicBezTo>
                  <a:close/>
                </a:path>
              </a:pathLst>
            </a:custGeom>
            <a:solidFill>
              <a:srgbClr val="FFFFFF"/>
            </a:solidFill>
            <a:ln w="9525" cap="flat">
              <a:noFill/>
              <a:prstDash val="solid"/>
              <a:miter/>
            </a:ln>
          </p:spPr>
          <p:txBody>
            <a:bodyPr rtlCol="0" anchor="ctr"/>
            <a:lstStyle/>
            <a:p>
              <a:endParaRPr lang="en-US" dirty="0">
                <a:latin typeface="Aptos Light" panose="020B0004020202020204" pitchFamily="34" charset="0"/>
              </a:endParaRPr>
            </a:p>
          </p:txBody>
        </p:sp>
        <p:sp>
          <p:nvSpPr>
            <p:cNvPr id="124" name="Freeform 123">
              <a:extLst>
                <a:ext uri="{FF2B5EF4-FFF2-40B4-BE49-F238E27FC236}">
                  <a16:creationId xmlns:a16="http://schemas.microsoft.com/office/drawing/2014/main" id="{74412687-F6B8-FF14-A681-2E7D9389F291}"/>
                </a:ext>
              </a:extLst>
            </p:cNvPr>
            <p:cNvSpPr/>
            <p:nvPr userDrawn="1"/>
          </p:nvSpPr>
          <p:spPr>
            <a:xfrm>
              <a:off x="5100064" y="1883412"/>
              <a:ext cx="727442" cy="727442"/>
            </a:xfrm>
            <a:custGeom>
              <a:avLst/>
              <a:gdLst>
                <a:gd name="connsiteX0" fmla="*/ 265462 w 354996"/>
                <a:gd name="connsiteY0" fmla="*/ 0 h 354996"/>
                <a:gd name="connsiteX1" fmla="*/ 89535 w 354996"/>
                <a:gd name="connsiteY1" fmla="*/ 0 h 354996"/>
                <a:gd name="connsiteX2" fmla="*/ 0 w 354996"/>
                <a:gd name="connsiteY2" fmla="*/ 89535 h 354996"/>
                <a:gd name="connsiteX3" fmla="*/ 0 w 354996"/>
                <a:gd name="connsiteY3" fmla="*/ 265462 h 354996"/>
                <a:gd name="connsiteX4" fmla="*/ 89535 w 354996"/>
                <a:gd name="connsiteY4" fmla="*/ 354997 h 354996"/>
                <a:gd name="connsiteX5" fmla="*/ 265462 w 354996"/>
                <a:gd name="connsiteY5" fmla="*/ 354997 h 354996"/>
                <a:gd name="connsiteX6" fmla="*/ 354997 w 354996"/>
                <a:gd name="connsiteY6" fmla="*/ 265462 h 354996"/>
                <a:gd name="connsiteX7" fmla="*/ 354997 w 354996"/>
                <a:gd name="connsiteY7" fmla="*/ 89535 h 354996"/>
                <a:gd name="connsiteX8" fmla="*/ 265462 w 354996"/>
                <a:gd name="connsiteY8" fmla="*/ 0 h 354996"/>
                <a:gd name="connsiteX9" fmla="*/ 316421 w 354996"/>
                <a:gd name="connsiteY9" fmla="*/ 265462 h 354996"/>
                <a:gd name="connsiteX10" fmla="*/ 265462 w 354996"/>
                <a:gd name="connsiteY10" fmla="*/ 316421 h 354996"/>
                <a:gd name="connsiteX11" fmla="*/ 89535 w 354996"/>
                <a:gd name="connsiteY11" fmla="*/ 316421 h 354996"/>
                <a:gd name="connsiteX12" fmla="*/ 38576 w 354996"/>
                <a:gd name="connsiteY12" fmla="*/ 265462 h 354996"/>
                <a:gd name="connsiteX13" fmla="*/ 38576 w 354996"/>
                <a:gd name="connsiteY13" fmla="*/ 89535 h 354996"/>
                <a:gd name="connsiteX14" fmla="*/ 89535 w 354996"/>
                <a:gd name="connsiteY14" fmla="*/ 38576 h 354996"/>
                <a:gd name="connsiteX15" fmla="*/ 265462 w 354996"/>
                <a:gd name="connsiteY15" fmla="*/ 38576 h 354996"/>
                <a:gd name="connsiteX16" fmla="*/ 316421 w 354996"/>
                <a:gd name="connsiteY16" fmla="*/ 89535 h 354996"/>
                <a:gd name="connsiteX17" fmla="*/ 316421 w 354996"/>
                <a:gd name="connsiteY17" fmla="*/ 265462 h 35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996" h="354996">
                  <a:moveTo>
                    <a:pt x="265462" y="0"/>
                  </a:moveTo>
                  <a:lnTo>
                    <a:pt x="89535" y="0"/>
                  </a:lnTo>
                  <a:cubicBezTo>
                    <a:pt x="40196" y="0"/>
                    <a:pt x="0" y="40196"/>
                    <a:pt x="0" y="89535"/>
                  </a:cubicBezTo>
                  <a:lnTo>
                    <a:pt x="0" y="265462"/>
                  </a:lnTo>
                  <a:cubicBezTo>
                    <a:pt x="0" y="314896"/>
                    <a:pt x="40196" y="354997"/>
                    <a:pt x="89535" y="354997"/>
                  </a:cubicBezTo>
                  <a:lnTo>
                    <a:pt x="265462" y="354997"/>
                  </a:lnTo>
                  <a:cubicBezTo>
                    <a:pt x="314801" y="354997"/>
                    <a:pt x="354997" y="314801"/>
                    <a:pt x="354997" y="265462"/>
                  </a:cubicBezTo>
                  <a:lnTo>
                    <a:pt x="354997" y="89535"/>
                  </a:lnTo>
                  <a:cubicBezTo>
                    <a:pt x="354997" y="40196"/>
                    <a:pt x="314801" y="0"/>
                    <a:pt x="265462" y="0"/>
                  </a:cubicBezTo>
                  <a:close/>
                  <a:moveTo>
                    <a:pt x="316421" y="265462"/>
                  </a:moveTo>
                  <a:cubicBezTo>
                    <a:pt x="316421" y="293560"/>
                    <a:pt x="293561" y="316421"/>
                    <a:pt x="265462" y="316421"/>
                  </a:cubicBezTo>
                  <a:lnTo>
                    <a:pt x="89535" y="316421"/>
                  </a:lnTo>
                  <a:cubicBezTo>
                    <a:pt x="61436" y="316421"/>
                    <a:pt x="38576" y="293560"/>
                    <a:pt x="38576" y="265462"/>
                  </a:cubicBezTo>
                  <a:lnTo>
                    <a:pt x="38576" y="89535"/>
                  </a:lnTo>
                  <a:cubicBezTo>
                    <a:pt x="38576" y="61436"/>
                    <a:pt x="61436" y="38576"/>
                    <a:pt x="89535" y="38576"/>
                  </a:cubicBezTo>
                  <a:lnTo>
                    <a:pt x="265462" y="38576"/>
                  </a:lnTo>
                  <a:cubicBezTo>
                    <a:pt x="293561" y="38576"/>
                    <a:pt x="316421" y="61436"/>
                    <a:pt x="316421" y="89535"/>
                  </a:cubicBezTo>
                  <a:lnTo>
                    <a:pt x="316421" y="265462"/>
                  </a:lnTo>
                  <a:close/>
                </a:path>
              </a:pathLst>
            </a:custGeom>
            <a:solidFill>
              <a:srgbClr val="FFFFFF"/>
            </a:solidFill>
            <a:ln w="9525" cap="flat">
              <a:noFill/>
              <a:prstDash val="solid"/>
              <a:miter/>
            </a:ln>
          </p:spPr>
          <p:txBody>
            <a:bodyPr rtlCol="0" anchor="ctr"/>
            <a:lstStyle/>
            <a:p>
              <a:endParaRPr lang="en-US" dirty="0">
                <a:latin typeface="Aptos Light" panose="020B0004020202020204" pitchFamily="34" charset="0"/>
              </a:endParaRPr>
            </a:p>
          </p:txBody>
        </p:sp>
        <p:sp>
          <p:nvSpPr>
            <p:cNvPr id="125" name="Freeform 124">
              <a:extLst>
                <a:ext uri="{FF2B5EF4-FFF2-40B4-BE49-F238E27FC236}">
                  <a16:creationId xmlns:a16="http://schemas.microsoft.com/office/drawing/2014/main" id="{611DCFC7-265A-A74C-9128-D2C19FEB1FE1}"/>
                </a:ext>
              </a:extLst>
            </p:cNvPr>
            <p:cNvSpPr/>
            <p:nvPr userDrawn="1"/>
          </p:nvSpPr>
          <p:spPr>
            <a:xfrm>
              <a:off x="5276508" y="2059857"/>
              <a:ext cx="374747" cy="374750"/>
            </a:xfrm>
            <a:custGeom>
              <a:avLst/>
              <a:gdLst>
                <a:gd name="connsiteX0" fmla="*/ 91440 w 182879"/>
                <a:gd name="connsiteY0" fmla="*/ 0 h 182880"/>
                <a:gd name="connsiteX1" fmla="*/ 0 w 182879"/>
                <a:gd name="connsiteY1" fmla="*/ 91440 h 182880"/>
                <a:gd name="connsiteX2" fmla="*/ 91440 w 182879"/>
                <a:gd name="connsiteY2" fmla="*/ 182880 h 182880"/>
                <a:gd name="connsiteX3" fmla="*/ 182880 w 182879"/>
                <a:gd name="connsiteY3" fmla="*/ 91440 h 182880"/>
                <a:gd name="connsiteX4" fmla="*/ 91440 w 182879"/>
                <a:gd name="connsiteY4" fmla="*/ 0 h 182880"/>
                <a:gd name="connsiteX5" fmla="*/ 91440 w 182879"/>
                <a:gd name="connsiteY5" fmla="*/ 144209 h 182880"/>
                <a:gd name="connsiteX6" fmla="*/ 38671 w 182879"/>
                <a:gd name="connsiteY6" fmla="*/ 91440 h 182880"/>
                <a:gd name="connsiteX7" fmla="*/ 91440 w 182879"/>
                <a:gd name="connsiteY7" fmla="*/ 38672 h 182880"/>
                <a:gd name="connsiteX8" fmla="*/ 144304 w 182879"/>
                <a:gd name="connsiteY8" fmla="*/ 91440 h 182880"/>
                <a:gd name="connsiteX9" fmla="*/ 91440 w 182879"/>
                <a:gd name="connsiteY9" fmla="*/ 144209 h 182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879" h="182880">
                  <a:moveTo>
                    <a:pt x="91440" y="0"/>
                  </a:moveTo>
                  <a:cubicBezTo>
                    <a:pt x="41053" y="0"/>
                    <a:pt x="0" y="41053"/>
                    <a:pt x="0" y="91440"/>
                  </a:cubicBezTo>
                  <a:cubicBezTo>
                    <a:pt x="0" y="141827"/>
                    <a:pt x="41053" y="182880"/>
                    <a:pt x="91440" y="182880"/>
                  </a:cubicBezTo>
                  <a:cubicBezTo>
                    <a:pt x="141827" y="182880"/>
                    <a:pt x="182880" y="141827"/>
                    <a:pt x="182880" y="91440"/>
                  </a:cubicBezTo>
                  <a:cubicBezTo>
                    <a:pt x="182880" y="41053"/>
                    <a:pt x="141922" y="0"/>
                    <a:pt x="91440" y="0"/>
                  </a:cubicBezTo>
                  <a:close/>
                  <a:moveTo>
                    <a:pt x="91440" y="144209"/>
                  </a:moveTo>
                  <a:cubicBezTo>
                    <a:pt x="62389" y="144209"/>
                    <a:pt x="38671" y="120491"/>
                    <a:pt x="38671" y="91440"/>
                  </a:cubicBezTo>
                  <a:cubicBezTo>
                    <a:pt x="38671" y="62389"/>
                    <a:pt x="62389" y="38672"/>
                    <a:pt x="91440" y="38672"/>
                  </a:cubicBezTo>
                  <a:cubicBezTo>
                    <a:pt x="120491" y="38672"/>
                    <a:pt x="144304" y="62389"/>
                    <a:pt x="144304" y="91440"/>
                  </a:cubicBezTo>
                  <a:cubicBezTo>
                    <a:pt x="144304" y="120491"/>
                    <a:pt x="120586" y="144209"/>
                    <a:pt x="91440" y="144209"/>
                  </a:cubicBezTo>
                  <a:close/>
                </a:path>
              </a:pathLst>
            </a:custGeom>
            <a:solidFill>
              <a:srgbClr val="FFFFFF"/>
            </a:solidFill>
            <a:ln w="9525" cap="flat">
              <a:noFill/>
              <a:prstDash val="solid"/>
              <a:miter/>
            </a:ln>
          </p:spPr>
          <p:txBody>
            <a:bodyPr rtlCol="0" anchor="ctr"/>
            <a:lstStyle/>
            <a:p>
              <a:endParaRPr lang="en-US" dirty="0">
                <a:latin typeface="Aptos Light" panose="020B0004020202020204" pitchFamily="34" charset="0"/>
              </a:endParaRPr>
            </a:p>
          </p:txBody>
        </p:sp>
        <p:sp>
          <p:nvSpPr>
            <p:cNvPr id="126" name="Freeform 125">
              <a:extLst>
                <a:ext uri="{FF2B5EF4-FFF2-40B4-BE49-F238E27FC236}">
                  <a16:creationId xmlns:a16="http://schemas.microsoft.com/office/drawing/2014/main" id="{CF71412B-57D0-8C3F-863B-747D72482FB6}"/>
                </a:ext>
              </a:extLst>
            </p:cNvPr>
            <p:cNvSpPr/>
            <p:nvPr userDrawn="1"/>
          </p:nvSpPr>
          <p:spPr>
            <a:xfrm>
              <a:off x="7395013" y="1695646"/>
              <a:ext cx="1113318" cy="1113318"/>
            </a:xfrm>
            <a:custGeom>
              <a:avLst/>
              <a:gdLst>
                <a:gd name="connsiteX0" fmla="*/ 0 w 543306"/>
                <a:gd name="connsiteY0" fmla="*/ 0 h 543306"/>
                <a:gd name="connsiteX1" fmla="*/ 543306 w 543306"/>
                <a:gd name="connsiteY1" fmla="*/ 0 h 543306"/>
                <a:gd name="connsiteX2" fmla="*/ 543306 w 543306"/>
                <a:gd name="connsiteY2" fmla="*/ 543306 h 543306"/>
                <a:gd name="connsiteX3" fmla="*/ 0 w 543306"/>
                <a:gd name="connsiteY3" fmla="*/ 543306 h 543306"/>
              </a:gdLst>
              <a:ahLst/>
              <a:cxnLst>
                <a:cxn ang="0">
                  <a:pos x="connsiteX0" y="connsiteY0"/>
                </a:cxn>
                <a:cxn ang="0">
                  <a:pos x="connsiteX1" y="connsiteY1"/>
                </a:cxn>
                <a:cxn ang="0">
                  <a:pos x="connsiteX2" y="connsiteY2"/>
                </a:cxn>
                <a:cxn ang="0">
                  <a:pos x="connsiteX3" y="connsiteY3"/>
                </a:cxn>
              </a:cxnLst>
              <a:rect l="l" t="t" r="r" b="b"/>
              <a:pathLst>
                <a:path w="543306" h="543306">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dirty="0">
                <a:latin typeface="Aptos Light" panose="020B0004020202020204" pitchFamily="34" charset="0"/>
              </a:endParaRPr>
            </a:p>
          </p:txBody>
        </p:sp>
        <p:sp>
          <p:nvSpPr>
            <p:cNvPr id="127" name="Freeform 126">
              <a:extLst>
                <a:ext uri="{FF2B5EF4-FFF2-40B4-BE49-F238E27FC236}">
                  <a16:creationId xmlns:a16="http://schemas.microsoft.com/office/drawing/2014/main" id="{432E9776-B6B4-0737-83B3-225F4D4AE1BF}"/>
                </a:ext>
              </a:extLst>
            </p:cNvPr>
            <p:cNvSpPr/>
            <p:nvPr userDrawn="1"/>
          </p:nvSpPr>
          <p:spPr>
            <a:xfrm>
              <a:off x="7581999" y="1991739"/>
              <a:ext cx="739350" cy="521135"/>
            </a:xfrm>
            <a:custGeom>
              <a:avLst/>
              <a:gdLst>
                <a:gd name="connsiteX0" fmla="*/ 353282 w 360807"/>
                <a:gd name="connsiteY0" fmla="*/ 39719 h 254317"/>
                <a:gd name="connsiteX1" fmla="*/ 321373 w 360807"/>
                <a:gd name="connsiteY1" fmla="*/ 7620 h 254317"/>
                <a:gd name="connsiteX2" fmla="*/ 180404 w 360807"/>
                <a:gd name="connsiteY2" fmla="*/ 0 h 254317"/>
                <a:gd name="connsiteX3" fmla="*/ 39433 w 360807"/>
                <a:gd name="connsiteY3" fmla="*/ 7620 h 254317"/>
                <a:gd name="connsiteX4" fmla="*/ 7525 w 360807"/>
                <a:gd name="connsiteY4" fmla="*/ 39719 h 254317"/>
                <a:gd name="connsiteX5" fmla="*/ 0 w 360807"/>
                <a:gd name="connsiteY5" fmla="*/ 127159 h 254317"/>
                <a:gd name="connsiteX6" fmla="*/ 7525 w 360807"/>
                <a:gd name="connsiteY6" fmla="*/ 214598 h 254317"/>
                <a:gd name="connsiteX7" fmla="*/ 39433 w 360807"/>
                <a:gd name="connsiteY7" fmla="*/ 246697 h 254317"/>
                <a:gd name="connsiteX8" fmla="*/ 180404 w 360807"/>
                <a:gd name="connsiteY8" fmla="*/ 254317 h 254317"/>
                <a:gd name="connsiteX9" fmla="*/ 321373 w 360807"/>
                <a:gd name="connsiteY9" fmla="*/ 246697 h 254317"/>
                <a:gd name="connsiteX10" fmla="*/ 353282 w 360807"/>
                <a:gd name="connsiteY10" fmla="*/ 214598 h 254317"/>
                <a:gd name="connsiteX11" fmla="*/ 360807 w 360807"/>
                <a:gd name="connsiteY11" fmla="*/ 127159 h 254317"/>
                <a:gd name="connsiteX12" fmla="*/ 353282 w 360807"/>
                <a:gd name="connsiteY12" fmla="*/ 39719 h 254317"/>
                <a:gd name="connsiteX13" fmla="*/ 143542 w 360807"/>
                <a:gd name="connsiteY13" fmla="*/ 180784 h 254317"/>
                <a:gd name="connsiteX14" fmla="*/ 143542 w 360807"/>
                <a:gd name="connsiteY14" fmla="*/ 73533 h 254317"/>
                <a:gd name="connsiteX15" fmla="*/ 237839 w 360807"/>
                <a:gd name="connsiteY15" fmla="*/ 127159 h 254317"/>
                <a:gd name="connsiteX16" fmla="*/ 143542 w 360807"/>
                <a:gd name="connsiteY16" fmla="*/ 180784 h 254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0807" h="254317">
                  <a:moveTo>
                    <a:pt x="353282" y="39719"/>
                  </a:moveTo>
                  <a:cubicBezTo>
                    <a:pt x="349091" y="24098"/>
                    <a:pt x="336899" y="11811"/>
                    <a:pt x="321373" y="7620"/>
                  </a:cubicBezTo>
                  <a:cubicBezTo>
                    <a:pt x="293275" y="0"/>
                    <a:pt x="180404" y="0"/>
                    <a:pt x="180404" y="0"/>
                  </a:cubicBezTo>
                  <a:cubicBezTo>
                    <a:pt x="180404" y="0"/>
                    <a:pt x="67532" y="0"/>
                    <a:pt x="39433" y="7620"/>
                  </a:cubicBezTo>
                  <a:cubicBezTo>
                    <a:pt x="23908" y="11811"/>
                    <a:pt x="11716" y="24098"/>
                    <a:pt x="7525" y="39719"/>
                  </a:cubicBezTo>
                  <a:cubicBezTo>
                    <a:pt x="0" y="68008"/>
                    <a:pt x="0" y="127159"/>
                    <a:pt x="0" y="127159"/>
                  </a:cubicBezTo>
                  <a:cubicBezTo>
                    <a:pt x="0" y="127159"/>
                    <a:pt x="0" y="186214"/>
                    <a:pt x="7525" y="214598"/>
                  </a:cubicBezTo>
                  <a:cubicBezTo>
                    <a:pt x="11716" y="230219"/>
                    <a:pt x="23908" y="242506"/>
                    <a:pt x="39433" y="246697"/>
                  </a:cubicBezTo>
                  <a:cubicBezTo>
                    <a:pt x="67532" y="254317"/>
                    <a:pt x="180404" y="254317"/>
                    <a:pt x="180404" y="254317"/>
                  </a:cubicBezTo>
                  <a:cubicBezTo>
                    <a:pt x="180404" y="254317"/>
                    <a:pt x="293275" y="254317"/>
                    <a:pt x="321373" y="246697"/>
                  </a:cubicBezTo>
                  <a:cubicBezTo>
                    <a:pt x="336899" y="242506"/>
                    <a:pt x="349091" y="230219"/>
                    <a:pt x="353282" y="214598"/>
                  </a:cubicBezTo>
                  <a:cubicBezTo>
                    <a:pt x="360807" y="186309"/>
                    <a:pt x="360807" y="127159"/>
                    <a:pt x="360807" y="127159"/>
                  </a:cubicBezTo>
                  <a:cubicBezTo>
                    <a:pt x="360807" y="127159"/>
                    <a:pt x="360807" y="68104"/>
                    <a:pt x="353282" y="39719"/>
                  </a:cubicBezTo>
                  <a:close/>
                  <a:moveTo>
                    <a:pt x="143542" y="180784"/>
                  </a:moveTo>
                  <a:lnTo>
                    <a:pt x="143542" y="73533"/>
                  </a:lnTo>
                  <a:lnTo>
                    <a:pt x="237839" y="127159"/>
                  </a:lnTo>
                  <a:lnTo>
                    <a:pt x="143542" y="180784"/>
                  </a:lnTo>
                  <a:close/>
                </a:path>
              </a:pathLst>
            </a:custGeom>
            <a:solidFill>
              <a:srgbClr val="FFFFFF"/>
            </a:solidFill>
            <a:ln w="9525" cap="flat">
              <a:noFill/>
              <a:prstDash val="solid"/>
              <a:miter/>
            </a:ln>
          </p:spPr>
          <p:txBody>
            <a:bodyPr rtlCol="0" anchor="ctr"/>
            <a:lstStyle/>
            <a:p>
              <a:endParaRPr lang="en-US" dirty="0">
                <a:latin typeface="Aptos Light" panose="020B0004020202020204" pitchFamily="34" charset="0"/>
              </a:endParaRPr>
            </a:p>
          </p:txBody>
        </p:sp>
        <p:sp>
          <p:nvSpPr>
            <p:cNvPr id="128" name="Freeform 127">
              <a:extLst>
                <a:ext uri="{FF2B5EF4-FFF2-40B4-BE49-F238E27FC236}">
                  <a16:creationId xmlns:a16="http://schemas.microsoft.com/office/drawing/2014/main" id="{46B36695-9D44-CF4A-14FC-6D97E6B5EEB6}"/>
                </a:ext>
              </a:extLst>
            </p:cNvPr>
            <p:cNvSpPr/>
            <p:nvPr userDrawn="1"/>
          </p:nvSpPr>
          <p:spPr>
            <a:xfrm>
              <a:off x="2419238" y="1689595"/>
              <a:ext cx="1113317" cy="1113317"/>
            </a:xfrm>
            <a:custGeom>
              <a:avLst/>
              <a:gdLst>
                <a:gd name="connsiteX0" fmla="*/ 0 w 543305"/>
                <a:gd name="connsiteY0" fmla="*/ 0 h 543305"/>
                <a:gd name="connsiteX1" fmla="*/ 543306 w 543305"/>
                <a:gd name="connsiteY1" fmla="*/ 0 h 543305"/>
                <a:gd name="connsiteX2" fmla="*/ 543306 w 543305"/>
                <a:gd name="connsiteY2" fmla="*/ 543306 h 543305"/>
                <a:gd name="connsiteX3" fmla="*/ 0 w 543305"/>
                <a:gd name="connsiteY3" fmla="*/ 543306 h 543305"/>
              </a:gdLst>
              <a:ahLst/>
              <a:cxnLst>
                <a:cxn ang="0">
                  <a:pos x="connsiteX0" y="connsiteY0"/>
                </a:cxn>
                <a:cxn ang="0">
                  <a:pos x="connsiteX1" y="connsiteY1"/>
                </a:cxn>
                <a:cxn ang="0">
                  <a:pos x="connsiteX2" y="connsiteY2"/>
                </a:cxn>
                <a:cxn ang="0">
                  <a:pos x="connsiteX3" y="connsiteY3"/>
                </a:cxn>
              </a:cxnLst>
              <a:rect l="l" t="t" r="r" b="b"/>
              <a:pathLst>
                <a:path w="543305" h="543305">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dirty="0">
                <a:latin typeface="Aptos Light" panose="020B0004020202020204" pitchFamily="34" charset="0"/>
              </a:endParaRPr>
            </a:p>
          </p:txBody>
        </p:sp>
        <p:sp>
          <p:nvSpPr>
            <p:cNvPr id="129" name="Freeform 128">
              <a:extLst>
                <a:ext uri="{FF2B5EF4-FFF2-40B4-BE49-F238E27FC236}">
                  <a16:creationId xmlns:a16="http://schemas.microsoft.com/office/drawing/2014/main" id="{E46E7525-5FF1-8346-5B8E-E85830C2BFE2}"/>
                </a:ext>
              </a:extLst>
            </p:cNvPr>
            <p:cNvSpPr/>
            <p:nvPr userDrawn="1"/>
          </p:nvSpPr>
          <p:spPr>
            <a:xfrm>
              <a:off x="2628279" y="2125633"/>
              <a:ext cx="149117" cy="479562"/>
            </a:xfrm>
            <a:custGeom>
              <a:avLst/>
              <a:gdLst>
                <a:gd name="connsiteX0" fmla="*/ 0 w 72770"/>
                <a:gd name="connsiteY0" fmla="*/ 0 h 234029"/>
                <a:gd name="connsiteX1" fmla="*/ 72771 w 72770"/>
                <a:gd name="connsiteY1" fmla="*/ 0 h 234029"/>
                <a:gd name="connsiteX2" fmla="*/ 72771 w 72770"/>
                <a:gd name="connsiteY2" fmla="*/ 234029 h 234029"/>
                <a:gd name="connsiteX3" fmla="*/ 0 w 72770"/>
                <a:gd name="connsiteY3" fmla="*/ 234029 h 234029"/>
              </a:gdLst>
              <a:ahLst/>
              <a:cxnLst>
                <a:cxn ang="0">
                  <a:pos x="connsiteX0" y="connsiteY0"/>
                </a:cxn>
                <a:cxn ang="0">
                  <a:pos x="connsiteX1" y="connsiteY1"/>
                </a:cxn>
                <a:cxn ang="0">
                  <a:pos x="connsiteX2" y="connsiteY2"/>
                </a:cxn>
                <a:cxn ang="0">
                  <a:pos x="connsiteX3" y="connsiteY3"/>
                </a:cxn>
              </a:cxnLst>
              <a:rect l="l" t="t" r="r" b="b"/>
              <a:pathLst>
                <a:path w="72770" h="234029">
                  <a:moveTo>
                    <a:pt x="0" y="0"/>
                  </a:moveTo>
                  <a:lnTo>
                    <a:pt x="72771" y="0"/>
                  </a:lnTo>
                  <a:lnTo>
                    <a:pt x="72771" y="234029"/>
                  </a:lnTo>
                  <a:lnTo>
                    <a:pt x="0" y="234029"/>
                  </a:lnTo>
                  <a:close/>
                </a:path>
              </a:pathLst>
            </a:custGeom>
            <a:solidFill>
              <a:srgbClr val="FFFFFF"/>
            </a:solidFill>
            <a:ln w="9525" cap="flat">
              <a:noFill/>
              <a:prstDash val="solid"/>
              <a:miter/>
            </a:ln>
          </p:spPr>
          <p:txBody>
            <a:bodyPr rtlCol="0" anchor="ctr"/>
            <a:lstStyle/>
            <a:p>
              <a:endParaRPr lang="en-US" dirty="0">
                <a:latin typeface="Aptos Light" panose="020B0004020202020204" pitchFamily="34" charset="0"/>
              </a:endParaRPr>
            </a:p>
          </p:txBody>
        </p:sp>
        <p:sp>
          <p:nvSpPr>
            <p:cNvPr id="130" name="Freeform 129">
              <a:extLst>
                <a:ext uri="{FF2B5EF4-FFF2-40B4-BE49-F238E27FC236}">
                  <a16:creationId xmlns:a16="http://schemas.microsoft.com/office/drawing/2014/main" id="{E2643B9D-593C-28B6-33C7-94AC849E27E6}"/>
                </a:ext>
              </a:extLst>
            </p:cNvPr>
            <p:cNvSpPr/>
            <p:nvPr userDrawn="1"/>
          </p:nvSpPr>
          <p:spPr>
            <a:xfrm>
              <a:off x="2616371" y="1887316"/>
              <a:ext cx="172539" cy="172930"/>
            </a:xfrm>
            <a:custGeom>
              <a:avLst/>
              <a:gdLst>
                <a:gd name="connsiteX0" fmla="*/ 42100 w 84200"/>
                <a:gd name="connsiteY0" fmla="*/ 0 h 84391"/>
                <a:gd name="connsiteX1" fmla="*/ 0 w 84200"/>
                <a:gd name="connsiteY1" fmla="*/ 42196 h 84391"/>
                <a:gd name="connsiteX2" fmla="*/ 42100 w 84200"/>
                <a:gd name="connsiteY2" fmla="*/ 84392 h 84391"/>
                <a:gd name="connsiteX3" fmla="*/ 84201 w 84200"/>
                <a:gd name="connsiteY3" fmla="*/ 42196 h 84391"/>
                <a:gd name="connsiteX4" fmla="*/ 42100 w 84200"/>
                <a:gd name="connsiteY4" fmla="*/ 0 h 843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200" h="84391">
                  <a:moveTo>
                    <a:pt x="42100" y="0"/>
                  </a:moveTo>
                  <a:cubicBezTo>
                    <a:pt x="18764" y="0"/>
                    <a:pt x="0" y="18860"/>
                    <a:pt x="0" y="42196"/>
                  </a:cubicBezTo>
                  <a:cubicBezTo>
                    <a:pt x="0" y="65532"/>
                    <a:pt x="18859" y="84392"/>
                    <a:pt x="42100" y="84392"/>
                  </a:cubicBezTo>
                  <a:cubicBezTo>
                    <a:pt x="65342" y="84392"/>
                    <a:pt x="84201" y="65532"/>
                    <a:pt x="84201" y="42196"/>
                  </a:cubicBezTo>
                  <a:cubicBezTo>
                    <a:pt x="84201" y="18860"/>
                    <a:pt x="65342" y="0"/>
                    <a:pt x="42100" y="0"/>
                  </a:cubicBezTo>
                  <a:close/>
                </a:path>
              </a:pathLst>
            </a:custGeom>
            <a:solidFill>
              <a:srgbClr val="FFFFFF"/>
            </a:solidFill>
            <a:ln w="9525" cap="flat">
              <a:noFill/>
              <a:prstDash val="solid"/>
              <a:miter/>
            </a:ln>
          </p:spPr>
          <p:txBody>
            <a:bodyPr rtlCol="0" anchor="ctr"/>
            <a:lstStyle/>
            <a:p>
              <a:endParaRPr lang="en-US" dirty="0">
                <a:latin typeface="Aptos Light" panose="020B0004020202020204" pitchFamily="34" charset="0"/>
              </a:endParaRPr>
            </a:p>
          </p:txBody>
        </p:sp>
        <p:sp>
          <p:nvSpPr>
            <p:cNvPr id="131" name="Freeform 130">
              <a:extLst>
                <a:ext uri="{FF2B5EF4-FFF2-40B4-BE49-F238E27FC236}">
                  <a16:creationId xmlns:a16="http://schemas.microsoft.com/office/drawing/2014/main" id="{DA44CA4D-A7B1-8C2B-5E9A-F02818DF16DD}"/>
                </a:ext>
              </a:extLst>
            </p:cNvPr>
            <p:cNvSpPr/>
            <p:nvPr userDrawn="1"/>
          </p:nvSpPr>
          <p:spPr>
            <a:xfrm>
              <a:off x="2870888" y="2113727"/>
              <a:ext cx="464728" cy="491467"/>
            </a:xfrm>
            <a:custGeom>
              <a:avLst/>
              <a:gdLst>
                <a:gd name="connsiteX0" fmla="*/ 139446 w 226790"/>
                <a:gd name="connsiteY0" fmla="*/ 0 h 239839"/>
                <a:gd name="connsiteX1" fmla="*/ 70675 w 226790"/>
                <a:gd name="connsiteY1" fmla="*/ 37814 h 239839"/>
                <a:gd name="connsiteX2" fmla="*/ 69723 w 226790"/>
                <a:gd name="connsiteY2" fmla="*/ 37814 h 239839"/>
                <a:gd name="connsiteX3" fmla="*/ 69723 w 226790"/>
                <a:gd name="connsiteY3" fmla="*/ 5810 h 239839"/>
                <a:gd name="connsiteX4" fmla="*/ 0 w 226790"/>
                <a:gd name="connsiteY4" fmla="*/ 5810 h 239839"/>
                <a:gd name="connsiteX5" fmla="*/ 0 w 226790"/>
                <a:gd name="connsiteY5" fmla="*/ 239839 h 239839"/>
                <a:gd name="connsiteX6" fmla="*/ 72676 w 226790"/>
                <a:gd name="connsiteY6" fmla="*/ 239839 h 239839"/>
                <a:gd name="connsiteX7" fmla="*/ 72676 w 226790"/>
                <a:gd name="connsiteY7" fmla="*/ 124111 h 239839"/>
                <a:gd name="connsiteX8" fmla="*/ 116300 w 226790"/>
                <a:gd name="connsiteY8" fmla="*/ 64008 h 239839"/>
                <a:gd name="connsiteX9" fmla="*/ 154115 w 226790"/>
                <a:gd name="connsiteY9" fmla="*/ 126016 h 239839"/>
                <a:gd name="connsiteX10" fmla="*/ 154115 w 226790"/>
                <a:gd name="connsiteY10" fmla="*/ 239839 h 239839"/>
                <a:gd name="connsiteX11" fmla="*/ 226790 w 226790"/>
                <a:gd name="connsiteY11" fmla="*/ 239839 h 239839"/>
                <a:gd name="connsiteX12" fmla="*/ 226790 w 226790"/>
                <a:gd name="connsiteY12" fmla="*/ 111538 h 239839"/>
                <a:gd name="connsiteX13" fmla="*/ 139541 w 226790"/>
                <a:gd name="connsiteY13" fmla="*/ 95 h 239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6790" h="239839">
                  <a:moveTo>
                    <a:pt x="139446" y="0"/>
                  </a:moveTo>
                  <a:cubicBezTo>
                    <a:pt x="104108" y="0"/>
                    <a:pt x="80391" y="19431"/>
                    <a:pt x="70675" y="37814"/>
                  </a:cubicBezTo>
                  <a:lnTo>
                    <a:pt x="69723" y="37814"/>
                  </a:lnTo>
                  <a:lnTo>
                    <a:pt x="69723" y="5810"/>
                  </a:lnTo>
                  <a:lnTo>
                    <a:pt x="0" y="5810"/>
                  </a:lnTo>
                  <a:lnTo>
                    <a:pt x="0" y="239839"/>
                  </a:lnTo>
                  <a:lnTo>
                    <a:pt x="72676" y="239839"/>
                  </a:lnTo>
                  <a:lnTo>
                    <a:pt x="72676" y="124111"/>
                  </a:lnTo>
                  <a:cubicBezTo>
                    <a:pt x="72676" y="93631"/>
                    <a:pt x="78486" y="64008"/>
                    <a:pt x="116300" y="64008"/>
                  </a:cubicBezTo>
                  <a:cubicBezTo>
                    <a:pt x="154115" y="64008"/>
                    <a:pt x="154115" y="98869"/>
                    <a:pt x="154115" y="126016"/>
                  </a:cubicBezTo>
                  <a:lnTo>
                    <a:pt x="154115" y="239839"/>
                  </a:lnTo>
                  <a:lnTo>
                    <a:pt x="226790" y="239839"/>
                  </a:lnTo>
                  <a:lnTo>
                    <a:pt x="226790" y="111538"/>
                  </a:lnTo>
                  <a:cubicBezTo>
                    <a:pt x="226790" y="48577"/>
                    <a:pt x="213170" y="95"/>
                    <a:pt x="139541" y="95"/>
                  </a:cubicBezTo>
                  <a:close/>
                </a:path>
              </a:pathLst>
            </a:custGeom>
            <a:solidFill>
              <a:srgbClr val="FFFFFF"/>
            </a:solidFill>
            <a:ln w="9525" cap="flat">
              <a:noFill/>
              <a:prstDash val="solid"/>
              <a:miter/>
            </a:ln>
          </p:spPr>
          <p:txBody>
            <a:bodyPr rtlCol="0" anchor="ctr"/>
            <a:lstStyle/>
            <a:p>
              <a:endParaRPr lang="en-US" dirty="0">
                <a:latin typeface="Aptos Light" panose="020B0004020202020204" pitchFamily="34" charset="0"/>
              </a:endParaRPr>
            </a:p>
          </p:txBody>
        </p:sp>
        <p:sp>
          <p:nvSpPr>
            <p:cNvPr id="132" name="Freeform 131">
              <a:extLst>
                <a:ext uri="{FF2B5EF4-FFF2-40B4-BE49-F238E27FC236}">
                  <a16:creationId xmlns:a16="http://schemas.microsoft.com/office/drawing/2014/main" id="{D7235AA9-6C56-4AF4-5D5D-249E43C4A4B9}"/>
                </a:ext>
              </a:extLst>
            </p:cNvPr>
            <p:cNvSpPr/>
            <p:nvPr userDrawn="1"/>
          </p:nvSpPr>
          <p:spPr>
            <a:xfrm>
              <a:off x="8639104" y="1690572"/>
              <a:ext cx="1113317" cy="1113318"/>
            </a:xfrm>
            <a:custGeom>
              <a:avLst/>
              <a:gdLst>
                <a:gd name="connsiteX0" fmla="*/ 0 w 543305"/>
                <a:gd name="connsiteY0" fmla="*/ 0 h 543306"/>
                <a:gd name="connsiteX1" fmla="*/ 543306 w 543305"/>
                <a:gd name="connsiteY1" fmla="*/ 0 h 543306"/>
                <a:gd name="connsiteX2" fmla="*/ 543306 w 543305"/>
                <a:gd name="connsiteY2" fmla="*/ 543306 h 543306"/>
                <a:gd name="connsiteX3" fmla="*/ 0 w 543305"/>
                <a:gd name="connsiteY3" fmla="*/ 543306 h 543306"/>
              </a:gdLst>
              <a:ahLst/>
              <a:cxnLst>
                <a:cxn ang="0">
                  <a:pos x="connsiteX0" y="connsiteY0"/>
                </a:cxn>
                <a:cxn ang="0">
                  <a:pos x="connsiteX1" y="connsiteY1"/>
                </a:cxn>
                <a:cxn ang="0">
                  <a:pos x="connsiteX2" y="connsiteY2"/>
                </a:cxn>
                <a:cxn ang="0">
                  <a:pos x="connsiteX3" y="connsiteY3"/>
                </a:cxn>
              </a:cxnLst>
              <a:rect l="l" t="t" r="r" b="b"/>
              <a:pathLst>
                <a:path w="543305" h="543306">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dirty="0">
                <a:latin typeface="Aptos Light" panose="020B0004020202020204" pitchFamily="34" charset="0"/>
              </a:endParaRPr>
            </a:p>
          </p:txBody>
        </p:sp>
        <p:sp>
          <p:nvSpPr>
            <p:cNvPr id="133" name="Freeform 132">
              <a:extLst>
                <a:ext uri="{FF2B5EF4-FFF2-40B4-BE49-F238E27FC236}">
                  <a16:creationId xmlns:a16="http://schemas.microsoft.com/office/drawing/2014/main" id="{79F594E5-39F7-5122-ACD7-B01BB6AD6085}"/>
                </a:ext>
              </a:extLst>
            </p:cNvPr>
            <p:cNvSpPr/>
            <p:nvPr userDrawn="1"/>
          </p:nvSpPr>
          <p:spPr>
            <a:xfrm>
              <a:off x="9250999" y="2079375"/>
              <a:ext cx="335713" cy="335714"/>
            </a:xfrm>
            <a:custGeom>
              <a:avLst/>
              <a:gdLst>
                <a:gd name="connsiteX0" fmla="*/ 81915 w 163830"/>
                <a:gd name="connsiteY0" fmla="*/ 0 h 163830"/>
                <a:gd name="connsiteX1" fmla="*/ 0 w 163830"/>
                <a:gd name="connsiteY1" fmla="*/ 81915 h 163830"/>
                <a:gd name="connsiteX2" fmla="*/ 81915 w 163830"/>
                <a:gd name="connsiteY2" fmla="*/ 163830 h 163830"/>
                <a:gd name="connsiteX3" fmla="*/ 163830 w 163830"/>
                <a:gd name="connsiteY3" fmla="*/ 81915 h 163830"/>
                <a:gd name="connsiteX4" fmla="*/ 81915 w 163830"/>
                <a:gd name="connsiteY4" fmla="*/ 0 h 1638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830" h="163830">
                  <a:moveTo>
                    <a:pt x="81915" y="0"/>
                  </a:moveTo>
                  <a:cubicBezTo>
                    <a:pt x="36672" y="0"/>
                    <a:pt x="0" y="36671"/>
                    <a:pt x="0" y="81915"/>
                  </a:cubicBezTo>
                  <a:cubicBezTo>
                    <a:pt x="0" y="127159"/>
                    <a:pt x="36672" y="163830"/>
                    <a:pt x="81915" y="163830"/>
                  </a:cubicBezTo>
                  <a:cubicBezTo>
                    <a:pt x="127159" y="163830"/>
                    <a:pt x="163830" y="127159"/>
                    <a:pt x="163830" y="81915"/>
                  </a:cubicBezTo>
                  <a:cubicBezTo>
                    <a:pt x="163830" y="36671"/>
                    <a:pt x="127159" y="0"/>
                    <a:pt x="81915" y="0"/>
                  </a:cubicBezTo>
                  <a:close/>
                </a:path>
              </a:pathLst>
            </a:custGeom>
            <a:solidFill>
              <a:srgbClr val="FFFFFF"/>
            </a:solidFill>
            <a:ln w="9525" cap="flat">
              <a:noFill/>
              <a:prstDash val="solid"/>
              <a:miter/>
            </a:ln>
          </p:spPr>
          <p:txBody>
            <a:bodyPr rtlCol="0" anchor="ctr"/>
            <a:lstStyle/>
            <a:p>
              <a:endParaRPr lang="en-US" dirty="0">
                <a:latin typeface="Aptos Light" panose="020B0004020202020204" pitchFamily="34" charset="0"/>
              </a:endParaRPr>
            </a:p>
          </p:txBody>
        </p:sp>
        <p:sp>
          <p:nvSpPr>
            <p:cNvPr id="134" name="Freeform 133">
              <a:extLst>
                <a:ext uri="{FF2B5EF4-FFF2-40B4-BE49-F238E27FC236}">
                  <a16:creationId xmlns:a16="http://schemas.microsoft.com/office/drawing/2014/main" id="{9221A9C7-C6AD-0626-16DC-BE6C6F74C19B}"/>
                </a:ext>
              </a:extLst>
            </p:cNvPr>
            <p:cNvSpPr/>
            <p:nvPr userDrawn="1"/>
          </p:nvSpPr>
          <p:spPr>
            <a:xfrm>
              <a:off x="8804617" y="2079375"/>
              <a:ext cx="335713" cy="335711"/>
            </a:xfrm>
            <a:custGeom>
              <a:avLst/>
              <a:gdLst>
                <a:gd name="connsiteX0" fmla="*/ 163830 w 163830"/>
                <a:gd name="connsiteY0" fmla="*/ 81915 h 163829"/>
                <a:gd name="connsiteX1" fmla="*/ 81915 w 163830"/>
                <a:gd name="connsiteY1" fmla="*/ 163830 h 163829"/>
                <a:gd name="connsiteX2" fmla="*/ 1 w 163830"/>
                <a:gd name="connsiteY2" fmla="*/ 81915 h 163829"/>
                <a:gd name="connsiteX3" fmla="*/ 81915 w 163830"/>
                <a:gd name="connsiteY3" fmla="*/ 0 h 163829"/>
                <a:gd name="connsiteX4" fmla="*/ 163830 w 163830"/>
                <a:gd name="connsiteY4" fmla="*/ 81915 h 1638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830" h="163829">
                  <a:moveTo>
                    <a:pt x="163830" y="81915"/>
                  </a:moveTo>
                  <a:cubicBezTo>
                    <a:pt x="163830" y="127155"/>
                    <a:pt x="127156" y="163830"/>
                    <a:pt x="81915" y="163830"/>
                  </a:cubicBezTo>
                  <a:cubicBezTo>
                    <a:pt x="36675" y="163830"/>
                    <a:pt x="1" y="127155"/>
                    <a:pt x="1" y="81915"/>
                  </a:cubicBezTo>
                  <a:cubicBezTo>
                    <a:pt x="1" y="36675"/>
                    <a:pt x="36675" y="0"/>
                    <a:pt x="81915" y="0"/>
                  </a:cubicBezTo>
                  <a:cubicBezTo>
                    <a:pt x="127156" y="0"/>
                    <a:pt x="163830" y="36675"/>
                    <a:pt x="163830" y="81915"/>
                  </a:cubicBezTo>
                  <a:close/>
                </a:path>
              </a:pathLst>
            </a:custGeom>
            <a:solidFill>
              <a:srgbClr val="FFFFFF"/>
            </a:solidFill>
            <a:ln w="9525" cap="flat">
              <a:noFill/>
              <a:prstDash val="solid"/>
              <a:miter/>
            </a:ln>
          </p:spPr>
          <p:txBody>
            <a:bodyPr rtlCol="0" anchor="ctr"/>
            <a:lstStyle/>
            <a:p>
              <a:endParaRPr lang="en-US" dirty="0">
                <a:latin typeface="Aptos Light" panose="020B0004020202020204" pitchFamily="34" charset="0"/>
              </a:endParaRPr>
            </a:p>
          </p:txBody>
        </p:sp>
        <p:sp>
          <p:nvSpPr>
            <p:cNvPr id="135" name="Freeform 134">
              <a:extLst>
                <a:ext uri="{FF2B5EF4-FFF2-40B4-BE49-F238E27FC236}">
                  <a16:creationId xmlns:a16="http://schemas.microsoft.com/office/drawing/2014/main" id="{2857E51B-0F39-5587-5067-B466AAFF56CC}"/>
                </a:ext>
              </a:extLst>
            </p:cNvPr>
            <p:cNvSpPr/>
            <p:nvPr userDrawn="1"/>
          </p:nvSpPr>
          <p:spPr>
            <a:xfrm>
              <a:off x="3663327" y="1692523"/>
              <a:ext cx="1113318" cy="1113318"/>
            </a:xfrm>
            <a:custGeom>
              <a:avLst/>
              <a:gdLst>
                <a:gd name="connsiteX0" fmla="*/ 0 w 543306"/>
                <a:gd name="connsiteY0" fmla="*/ 0 h 543306"/>
                <a:gd name="connsiteX1" fmla="*/ 543306 w 543306"/>
                <a:gd name="connsiteY1" fmla="*/ 0 h 543306"/>
                <a:gd name="connsiteX2" fmla="*/ 543306 w 543306"/>
                <a:gd name="connsiteY2" fmla="*/ 543306 h 543306"/>
                <a:gd name="connsiteX3" fmla="*/ 0 w 543306"/>
                <a:gd name="connsiteY3" fmla="*/ 543306 h 543306"/>
              </a:gdLst>
              <a:ahLst/>
              <a:cxnLst>
                <a:cxn ang="0">
                  <a:pos x="connsiteX0" y="connsiteY0"/>
                </a:cxn>
                <a:cxn ang="0">
                  <a:pos x="connsiteX1" y="connsiteY1"/>
                </a:cxn>
                <a:cxn ang="0">
                  <a:pos x="connsiteX2" y="connsiteY2"/>
                </a:cxn>
                <a:cxn ang="0">
                  <a:pos x="connsiteX3" y="connsiteY3"/>
                </a:cxn>
              </a:cxnLst>
              <a:rect l="l" t="t" r="r" b="b"/>
              <a:pathLst>
                <a:path w="543306" h="543306">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dirty="0">
                <a:latin typeface="Aptos Light" panose="020B0004020202020204" pitchFamily="34" charset="0"/>
              </a:endParaRPr>
            </a:p>
          </p:txBody>
        </p:sp>
        <p:sp>
          <p:nvSpPr>
            <p:cNvPr id="136" name="Freeform 135">
              <a:extLst>
                <a:ext uri="{FF2B5EF4-FFF2-40B4-BE49-F238E27FC236}">
                  <a16:creationId xmlns:a16="http://schemas.microsoft.com/office/drawing/2014/main" id="{B9A5378C-3AD2-2975-4FF4-12CED3D169DD}"/>
                </a:ext>
              </a:extLst>
            </p:cNvPr>
            <p:cNvSpPr/>
            <p:nvPr userDrawn="1"/>
          </p:nvSpPr>
          <p:spPr>
            <a:xfrm>
              <a:off x="3867878" y="1889462"/>
              <a:ext cx="703825" cy="719246"/>
            </a:xfrm>
            <a:custGeom>
              <a:avLst/>
              <a:gdLst>
                <a:gd name="connsiteX0" fmla="*/ 204406 w 343471"/>
                <a:gd name="connsiteY0" fmla="*/ 148685 h 350996"/>
                <a:gd name="connsiteX1" fmla="*/ 332327 w 343471"/>
                <a:gd name="connsiteY1" fmla="*/ 0 h 350996"/>
                <a:gd name="connsiteX2" fmla="*/ 302038 w 343471"/>
                <a:gd name="connsiteY2" fmla="*/ 0 h 350996"/>
                <a:gd name="connsiteX3" fmla="*/ 190976 w 343471"/>
                <a:gd name="connsiteY3" fmla="*/ 129064 h 350996"/>
                <a:gd name="connsiteX4" fmla="*/ 102298 w 343471"/>
                <a:gd name="connsiteY4" fmla="*/ 0 h 350996"/>
                <a:gd name="connsiteX5" fmla="*/ 0 w 343471"/>
                <a:gd name="connsiteY5" fmla="*/ 0 h 350996"/>
                <a:gd name="connsiteX6" fmla="*/ 134112 w 343471"/>
                <a:gd name="connsiteY6" fmla="*/ 195167 h 350996"/>
                <a:gd name="connsiteX7" fmla="*/ 0 w 343471"/>
                <a:gd name="connsiteY7" fmla="*/ 350996 h 350996"/>
                <a:gd name="connsiteX8" fmla="*/ 30289 w 343471"/>
                <a:gd name="connsiteY8" fmla="*/ 350996 h 350996"/>
                <a:gd name="connsiteX9" fmla="*/ 147542 w 343471"/>
                <a:gd name="connsiteY9" fmla="*/ 214694 h 350996"/>
                <a:gd name="connsiteX10" fmla="*/ 241173 w 343471"/>
                <a:gd name="connsiteY10" fmla="*/ 350996 h 350996"/>
                <a:gd name="connsiteX11" fmla="*/ 343471 w 343471"/>
                <a:gd name="connsiteY11" fmla="*/ 350996 h 350996"/>
                <a:gd name="connsiteX12" fmla="*/ 204406 w 343471"/>
                <a:gd name="connsiteY12" fmla="*/ 148590 h 350996"/>
                <a:gd name="connsiteX13" fmla="*/ 204406 w 343471"/>
                <a:gd name="connsiteY13" fmla="*/ 148590 h 350996"/>
                <a:gd name="connsiteX14" fmla="*/ 162973 w 343471"/>
                <a:gd name="connsiteY14" fmla="*/ 196882 h 350996"/>
                <a:gd name="connsiteX15" fmla="*/ 149352 w 343471"/>
                <a:gd name="connsiteY15" fmla="*/ 177451 h 350996"/>
                <a:gd name="connsiteX16" fmla="*/ 41243 w 343471"/>
                <a:gd name="connsiteY16" fmla="*/ 22765 h 350996"/>
                <a:gd name="connsiteX17" fmla="*/ 87821 w 343471"/>
                <a:gd name="connsiteY17" fmla="*/ 22765 h 350996"/>
                <a:gd name="connsiteX18" fmla="*/ 175070 w 343471"/>
                <a:gd name="connsiteY18" fmla="*/ 147542 h 350996"/>
                <a:gd name="connsiteX19" fmla="*/ 188690 w 343471"/>
                <a:gd name="connsiteY19" fmla="*/ 166973 h 350996"/>
                <a:gd name="connsiteX20" fmla="*/ 302133 w 343471"/>
                <a:gd name="connsiteY20" fmla="*/ 329184 h 350996"/>
                <a:gd name="connsiteX21" fmla="*/ 255556 w 343471"/>
                <a:gd name="connsiteY21" fmla="*/ 329184 h 350996"/>
                <a:gd name="connsiteX22" fmla="*/ 162973 w 343471"/>
                <a:gd name="connsiteY22" fmla="*/ 196787 h 350996"/>
                <a:gd name="connsiteX23" fmla="*/ 162973 w 343471"/>
                <a:gd name="connsiteY23" fmla="*/ 196787 h 350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3471" h="350996">
                  <a:moveTo>
                    <a:pt x="204406" y="148685"/>
                  </a:moveTo>
                  <a:lnTo>
                    <a:pt x="332327" y="0"/>
                  </a:lnTo>
                  <a:lnTo>
                    <a:pt x="302038" y="0"/>
                  </a:lnTo>
                  <a:lnTo>
                    <a:pt x="190976" y="129064"/>
                  </a:lnTo>
                  <a:lnTo>
                    <a:pt x="102298" y="0"/>
                  </a:lnTo>
                  <a:lnTo>
                    <a:pt x="0" y="0"/>
                  </a:lnTo>
                  <a:lnTo>
                    <a:pt x="134112" y="195167"/>
                  </a:lnTo>
                  <a:lnTo>
                    <a:pt x="0" y="350996"/>
                  </a:lnTo>
                  <a:lnTo>
                    <a:pt x="30289" y="350996"/>
                  </a:lnTo>
                  <a:lnTo>
                    <a:pt x="147542" y="214694"/>
                  </a:lnTo>
                  <a:lnTo>
                    <a:pt x="241173" y="350996"/>
                  </a:lnTo>
                  <a:lnTo>
                    <a:pt x="343471" y="350996"/>
                  </a:lnTo>
                  <a:lnTo>
                    <a:pt x="204406" y="148590"/>
                  </a:lnTo>
                  <a:lnTo>
                    <a:pt x="204406" y="148590"/>
                  </a:lnTo>
                  <a:close/>
                  <a:moveTo>
                    <a:pt x="162973" y="196882"/>
                  </a:moveTo>
                  <a:lnTo>
                    <a:pt x="149352" y="177451"/>
                  </a:lnTo>
                  <a:lnTo>
                    <a:pt x="41243" y="22765"/>
                  </a:lnTo>
                  <a:lnTo>
                    <a:pt x="87821" y="22765"/>
                  </a:lnTo>
                  <a:lnTo>
                    <a:pt x="175070" y="147542"/>
                  </a:lnTo>
                  <a:lnTo>
                    <a:pt x="188690" y="166973"/>
                  </a:lnTo>
                  <a:lnTo>
                    <a:pt x="302133" y="329184"/>
                  </a:lnTo>
                  <a:lnTo>
                    <a:pt x="255556" y="329184"/>
                  </a:lnTo>
                  <a:lnTo>
                    <a:pt x="162973" y="196787"/>
                  </a:lnTo>
                  <a:lnTo>
                    <a:pt x="162973" y="196787"/>
                  </a:lnTo>
                  <a:close/>
                </a:path>
              </a:pathLst>
            </a:custGeom>
            <a:solidFill>
              <a:srgbClr val="FFFFFF"/>
            </a:solidFill>
            <a:ln w="9525" cap="flat">
              <a:noFill/>
              <a:prstDash val="solid"/>
              <a:miter/>
            </a:ln>
          </p:spPr>
          <p:txBody>
            <a:bodyPr rtlCol="0" anchor="ctr"/>
            <a:lstStyle/>
            <a:p>
              <a:endParaRPr lang="en-US" dirty="0">
                <a:latin typeface="Aptos Light" panose="020B0004020202020204" pitchFamily="34" charset="0"/>
              </a:endParaRPr>
            </a:p>
          </p:txBody>
        </p:sp>
      </p:grpSp>
      <p:sp>
        <p:nvSpPr>
          <p:cNvPr id="2" name="Title 7">
            <a:extLst>
              <a:ext uri="{FF2B5EF4-FFF2-40B4-BE49-F238E27FC236}">
                <a16:creationId xmlns:a16="http://schemas.microsoft.com/office/drawing/2014/main" id="{DAE593DB-8ADA-2B81-0837-94D520E6318E}"/>
              </a:ext>
            </a:extLst>
          </p:cNvPr>
          <p:cNvSpPr>
            <a:spLocks noGrp="1"/>
          </p:cNvSpPr>
          <p:nvPr>
            <p:ph type="title" hasCustomPrompt="1"/>
          </p:nvPr>
        </p:nvSpPr>
        <p:spPr>
          <a:xfrm>
            <a:off x="314692" y="365125"/>
            <a:ext cx="11492432" cy="886397"/>
          </a:xfrm>
        </p:spPr>
        <p:txBody>
          <a:bodyPr/>
          <a:lstStyle>
            <a:lvl1pPr>
              <a:defRPr>
                <a:latin typeface="+mj-lt"/>
              </a:defRPr>
            </a:lvl1pPr>
          </a:lstStyle>
          <a:p>
            <a:r>
              <a:rPr lang="en-US" dirty="0"/>
              <a:t>Keep up with ORNL’s latest scientific discoveries, economic impacts, and solutions for energy and national security</a:t>
            </a:r>
          </a:p>
        </p:txBody>
      </p:sp>
    </p:spTree>
    <p:extLst>
      <p:ext uri="{BB962C8B-B14F-4D97-AF65-F5344CB8AC3E}">
        <p14:creationId xmlns:p14="http://schemas.microsoft.com/office/powerpoint/2010/main" val="28733716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clusion | Logo">
    <p:spTree>
      <p:nvGrpSpPr>
        <p:cNvPr id="1" name=""/>
        <p:cNvGrpSpPr/>
        <p:nvPr/>
      </p:nvGrpSpPr>
      <p:grpSpPr>
        <a:xfrm>
          <a:off x="0" y="0"/>
          <a:ext cx="0" cy="0"/>
          <a:chOff x="0" y="0"/>
          <a:chExt cx="0" cy="0"/>
        </a:xfrm>
      </p:grpSpPr>
      <p:pic>
        <p:nvPicPr>
          <p:cNvPr id="3" name="Graphic 285">
            <a:extLst>
              <a:ext uri="{FF2B5EF4-FFF2-40B4-BE49-F238E27FC236}">
                <a16:creationId xmlns:a16="http://schemas.microsoft.com/office/drawing/2014/main" id="{89B1F087-DF83-09A8-95A1-156B3E903116}"/>
              </a:ext>
            </a:extLst>
          </p:cNvPr>
          <p:cNvPicPr>
            <a:picLocks noChangeAspect="1"/>
          </p:cNvPicPr>
          <p:nvPr userDrawn="1"/>
        </p:nvPicPr>
        <p:blipFill>
          <a:blip r:embed="rId2"/>
          <a:srcRect/>
          <a:stretch/>
        </p:blipFill>
        <p:spPr>
          <a:xfrm>
            <a:off x="0" y="0"/>
            <a:ext cx="12192000" cy="6858000"/>
          </a:xfrm>
          <a:prstGeom prst="rect">
            <a:avLst/>
          </a:prstGeom>
        </p:spPr>
      </p:pic>
      <p:pic>
        <p:nvPicPr>
          <p:cNvPr id="37" name="Graphic 36">
            <a:extLst>
              <a:ext uri="{FF2B5EF4-FFF2-40B4-BE49-F238E27FC236}">
                <a16:creationId xmlns:a16="http://schemas.microsoft.com/office/drawing/2014/main" id="{5CAC3282-DC62-4A2A-767F-48373E113E9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209255" y="2735048"/>
            <a:ext cx="5773490" cy="1387904"/>
          </a:xfrm>
          <a:prstGeom prst="rect">
            <a:avLst/>
          </a:prstGeom>
        </p:spPr>
      </p:pic>
      <p:grpSp>
        <p:nvGrpSpPr>
          <p:cNvPr id="4" name="Group 3">
            <a:extLst>
              <a:ext uri="{FF2B5EF4-FFF2-40B4-BE49-F238E27FC236}">
                <a16:creationId xmlns:a16="http://schemas.microsoft.com/office/drawing/2014/main" id="{3CBD199E-AAB8-C86C-7065-B0DAAC996DDA}"/>
              </a:ext>
            </a:extLst>
          </p:cNvPr>
          <p:cNvGrpSpPr/>
          <p:nvPr userDrawn="1"/>
        </p:nvGrpSpPr>
        <p:grpSpPr>
          <a:xfrm>
            <a:off x="4217981" y="6109219"/>
            <a:ext cx="4556510" cy="438912"/>
            <a:chOff x="859536" y="6108192"/>
            <a:chExt cx="4556510" cy="438912"/>
          </a:xfrm>
        </p:grpSpPr>
        <p:sp>
          <p:nvSpPr>
            <p:cNvPr id="7" name="TextBox 6">
              <a:extLst>
                <a:ext uri="{FF2B5EF4-FFF2-40B4-BE49-F238E27FC236}">
                  <a16:creationId xmlns:a16="http://schemas.microsoft.com/office/drawing/2014/main" id="{97197F97-DD05-46DC-A43C-9A85A489A4DD}"/>
                </a:ext>
              </a:extLst>
            </p:cNvPr>
            <p:cNvSpPr txBox="1"/>
            <p:nvPr userDrawn="1"/>
          </p:nvSpPr>
          <p:spPr>
            <a:xfrm>
              <a:off x="2368064" y="6156068"/>
              <a:ext cx="3047982" cy="369332"/>
            </a:xfrm>
            <a:prstGeom prst="rect">
              <a:avLst/>
            </a:prstGeom>
            <a:noFill/>
          </p:spPr>
          <p:txBody>
            <a:bodyPr wrap="square" lIns="182880" rtlCol="0">
              <a:spAutoFit/>
            </a:bodyPr>
            <a:lstStyle/>
            <a:p>
              <a:r>
                <a:rPr lang="en-US" sz="900" b="0" i="0" dirty="0">
                  <a:solidFill>
                    <a:schemeClr val="bg1"/>
                  </a:solidFill>
                  <a:latin typeface="+mn-lt"/>
                  <a:ea typeface="Aptos" panose="02000000000000000000" pitchFamily="2" charset="0"/>
                </a:rPr>
                <a:t>ORNL IS MANAGED BY UT-BATTELLE LLC </a:t>
              </a:r>
              <a:br>
                <a:rPr lang="en-US" sz="900" b="0" i="0" dirty="0">
                  <a:solidFill>
                    <a:schemeClr val="bg1"/>
                  </a:solidFill>
                  <a:latin typeface="+mn-lt"/>
                  <a:ea typeface="Aptos" panose="02000000000000000000" pitchFamily="2" charset="0"/>
                </a:rPr>
              </a:br>
              <a:r>
                <a:rPr lang="en-US" sz="900" b="0" i="0" dirty="0">
                  <a:solidFill>
                    <a:schemeClr val="bg1"/>
                  </a:solidFill>
                  <a:latin typeface="+mn-lt"/>
                  <a:ea typeface="Aptos" panose="02000000000000000000" pitchFamily="2" charset="0"/>
                </a:rPr>
                <a:t>FOR THE US DEPARTMENT OF ENERGY</a:t>
              </a:r>
            </a:p>
          </p:txBody>
        </p:sp>
        <p:pic>
          <p:nvPicPr>
            <p:cNvPr id="8" name="Picture 7" descr="Text&#10;&#10;AI-generated content may be incorrect.">
              <a:extLst>
                <a:ext uri="{FF2B5EF4-FFF2-40B4-BE49-F238E27FC236}">
                  <a16:creationId xmlns:a16="http://schemas.microsoft.com/office/drawing/2014/main" id="{CCDFDBFA-B5E9-EA5B-FE47-B868EED9A8DE}"/>
                </a:ext>
              </a:extLst>
            </p:cNvPr>
            <p:cNvPicPr>
              <a:picLocks noChangeAspect="1"/>
            </p:cNvPicPr>
            <p:nvPr userDrawn="1"/>
          </p:nvPicPr>
          <p:blipFill>
            <a:blip r:embed="rId4"/>
            <a:stretch>
              <a:fillRect/>
            </a:stretch>
          </p:blipFill>
          <p:spPr>
            <a:xfrm>
              <a:off x="859536" y="6108192"/>
              <a:ext cx="1528065" cy="438912"/>
            </a:xfrm>
            <a:prstGeom prst="rect">
              <a:avLst/>
            </a:prstGeom>
          </p:spPr>
        </p:pic>
      </p:grpSp>
    </p:spTree>
    <p:extLst>
      <p:ext uri="{BB962C8B-B14F-4D97-AF65-F5344CB8AC3E}">
        <p14:creationId xmlns:p14="http://schemas.microsoft.com/office/powerpoint/2010/main" val="175415478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 Standard">
    <p:spTree>
      <p:nvGrpSpPr>
        <p:cNvPr id="1" name=""/>
        <p:cNvGrpSpPr/>
        <p:nvPr/>
      </p:nvGrpSpPr>
      <p:grpSpPr>
        <a:xfrm>
          <a:off x="0" y="0"/>
          <a:ext cx="0" cy="0"/>
          <a:chOff x="0" y="0"/>
          <a:chExt cx="0" cy="0"/>
        </a:xfrm>
      </p:grpSpPr>
      <p:pic>
        <p:nvPicPr>
          <p:cNvPr id="2" name="Picture 1" descr="2025-P07743 - Edited by Laddy Fields&#10;&#10;Drone Mission - Aerial view of ORNL's east Campus Quad facing southwest.&#10;&#10;This image has been reviewed by an ORNL Releasing Official and is approved for public release, May 19, 2025.">
            <a:extLst>
              <a:ext uri="{FF2B5EF4-FFF2-40B4-BE49-F238E27FC236}">
                <a16:creationId xmlns:a16="http://schemas.microsoft.com/office/drawing/2014/main" id="{01F17512-BEEB-E940-3B9F-9FDBDB21217F}"/>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CA49EAE8-262C-D20D-80FF-4279961B7DBA}"/>
              </a:ext>
            </a:extLst>
          </p:cNvPr>
          <p:cNvSpPr/>
          <p:nvPr userDrawn="1"/>
        </p:nvSpPr>
        <p:spPr>
          <a:xfrm>
            <a:off x="896615" y="843778"/>
            <a:ext cx="5199385" cy="5199385"/>
          </a:xfrm>
          <a:prstGeom prst="rect">
            <a:avLst/>
          </a:prstGeom>
          <a:solidFill>
            <a:schemeClr val="bg1">
              <a:alpha val="8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Roboto" panose="02000000000000000000" pitchFamily="2" charset="0"/>
              <a:ea typeface="Roboto" panose="02000000000000000000" pitchFamily="2" charset="0"/>
            </a:endParaRPr>
          </a:p>
        </p:txBody>
      </p:sp>
      <p:sp>
        <p:nvSpPr>
          <p:cNvPr id="1989" name="Title 1">
            <a:extLst>
              <a:ext uri="{FF2B5EF4-FFF2-40B4-BE49-F238E27FC236}">
                <a16:creationId xmlns:a16="http://schemas.microsoft.com/office/drawing/2014/main" id="{4E63AC8A-1BE4-CC0D-A87D-57B11478230B}"/>
              </a:ext>
            </a:extLst>
          </p:cNvPr>
          <p:cNvSpPr>
            <a:spLocks noGrp="1"/>
          </p:cNvSpPr>
          <p:nvPr>
            <p:ph type="ctrTitle" hasCustomPrompt="1"/>
          </p:nvPr>
        </p:nvSpPr>
        <p:spPr>
          <a:xfrm>
            <a:off x="1215450" y="2254309"/>
            <a:ext cx="4517136" cy="997196"/>
          </a:xfrm>
        </p:spPr>
        <p:txBody>
          <a:bodyPr wrap="square" anchor="t" anchorCtr="0">
            <a:noAutofit/>
          </a:bodyPr>
          <a:lstStyle>
            <a:lvl1pPr algn="l">
              <a:spcBef>
                <a:spcPts val="1200"/>
              </a:spcBef>
              <a:spcAft>
                <a:spcPts val="60"/>
              </a:spcAft>
              <a:defRPr sz="3600" b="1">
                <a:solidFill>
                  <a:schemeClr val="tx1"/>
                </a:solidFill>
              </a:defRPr>
            </a:lvl1pPr>
          </a:lstStyle>
          <a:p>
            <a:r>
              <a:rPr lang="en-US" dirty="0"/>
              <a:t>Presentation Title (Text size no larger than 32pt)</a:t>
            </a:r>
          </a:p>
        </p:txBody>
      </p:sp>
      <p:sp>
        <p:nvSpPr>
          <p:cNvPr id="1990" name="Subtitle 2">
            <a:extLst>
              <a:ext uri="{FF2B5EF4-FFF2-40B4-BE49-F238E27FC236}">
                <a16:creationId xmlns:a16="http://schemas.microsoft.com/office/drawing/2014/main" id="{2FDEC7A3-8D58-3E27-DFCC-68F1F758C82C}"/>
              </a:ext>
            </a:extLst>
          </p:cNvPr>
          <p:cNvSpPr>
            <a:spLocks noGrp="1"/>
          </p:cNvSpPr>
          <p:nvPr>
            <p:ph type="subTitle" idx="1" hasCustomPrompt="1"/>
          </p:nvPr>
        </p:nvSpPr>
        <p:spPr>
          <a:xfrm>
            <a:off x="1215450" y="4031052"/>
            <a:ext cx="4517136" cy="193899"/>
          </a:xfrm>
        </p:spPr>
        <p:txBody>
          <a:bodyPr wrap="square" anchor="t" anchorCtr="0">
            <a:noAutofit/>
          </a:bodyPr>
          <a:lstStyle>
            <a:lvl1pPr marL="0" indent="0" algn="l">
              <a:spcBef>
                <a:spcPts val="1200"/>
              </a:spcBef>
              <a:spcAft>
                <a:spcPts val="60"/>
              </a:spcAft>
              <a:buNone/>
              <a:defRPr sz="1400" b="1" spc="15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991" name="Text Placeholder 1961">
            <a:extLst>
              <a:ext uri="{FF2B5EF4-FFF2-40B4-BE49-F238E27FC236}">
                <a16:creationId xmlns:a16="http://schemas.microsoft.com/office/drawing/2014/main" id="{F290C317-5693-2190-DC6C-B1FBB50E65B2}"/>
              </a:ext>
            </a:extLst>
          </p:cNvPr>
          <p:cNvSpPr>
            <a:spLocks noGrp="1"/>
          </p:cNvSpPr>
          <p:nvPr>
            <p:ph type="body" sz="quarter" idx="14" hasCustomPrompt="1"/>
          </p:nvPr>
        </p:nvSpPr>
        <p:spPr>
          <a:xfrm>
            <a:off x="1215450" y="1934670"/>
            <a:ext cx="4517136" cy="193899"/>
          </a:xfrm>
        </p:spPr>
        <p:txBody>
          <a:bodyPr wrap="square" anchor="t" anchorCtr="0">
            <a:noAutofit/>
          </a:bodyPr>
          <a:lstStyle>
            <a:lvl1pPr marL="0" indent="0" algn="l">
              <a:spcBef>
                <a:spcPts val="1200"/>
              </a:spcBef>
              <a:spcAft>
                <a:spcPts val="60"/>
              </a:spcAft>
              <a:buNone/>
              <a:defRPr sz="1400" b="0" i="0" spc="150" baseline="0">
                <a:solidFill>
                  <a:schemeClr val="tx1"/>
                </a:solidFill>
                <a:latin typeface="+mn-lt"/>
                <a:ea typeface="Roboto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sp>
        <p:nvSpPr>
          <p:cNvPr id="1992" name="Text Placeholder 1963">
            <a:extLst>
              <a:ext uri="{FF2B5EF4-FFF2-40B4-BE49-F238E27FC236}">
                <a16:creationId xmlns:a16="http://schemas.microsoft.com/office/drawing/2014/main" id="{69307D98-0D2A-6367-B886-8BC3DE78A926}"/>
              </a:ext>
            </a:extLst>
          </p:cNvPr>
          <p:cNvSpPr>
            <a:spLocks noGrp="1"/>
          </p:cNvSpPr>
          <p:nvPr>
            <p:ph type="body" sz="quarter" idx="15" hasCustomPrompt="1"/>
          </p:nvPr>
        </p:nvSpPr>
        <p:spPr>
          <a:xfrm>
            <a:off x="1215450" y="4383195"/>
            <a:ext cx="4517136" cy="332399"/>
          </a:xfrm>
        </p:spPr>
        <p:txBody>
          <a:bodyPr wrap="square" anchor="t" anchorCtr="0">
            <a:noAutofit/>
          </a:bodyPr>
          <a:lstStyle>
            <a:lvl1pPr marL="0" indent="0" algn="l">
              <a:spcBef>
                <a:spcPts val="1200"/>
              </a:spcBef>
              <a:spcAft>
                <a:spcPts val="60"/>
              </a:spcAft>
              <a:buNone/>
              <a:defRPr sz="2400" b="0" i="0">
                <a:solidFill>
                  <a:schemeClr val="tx1"/>
                </a:solidFill>
                <a:latin typeface="Roboto Light" panose="02000000000000000000" pitchFamily="2" charset="0"/>
                <a:ea typeface="Roboto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1993" name="Rectangle 1992">
            <a:extLst>
              <a:ext uri="{FF2B5EF4-FFF2-40B4-BE49-F238E27FC236}">
                <a16:creationId xmlns:a16="http://schemas.microsoft.com/office/drawing/2014/main" id="{75F67FD0-9510-D988-3837-38FD99E6DD28}"/>
              </a:ext>
            </a:extLst>
          </p:cNvPr>
          <p:cNvSpPr/>
          <p:nvPr userDrawn="1"/>
        </p:nvSpPr>
        <p:spPr>
          <a:xfrm>
            <a:off x="1215450" y="3780792"/>
            <a:ext cx="854364" cy="7191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74748"/>
              </a:solidFill>
            </a:endParaRPr>
          </a:p>
        </p:txBody>
      </p:sp>
      <p:sp>
        <p:nvSpPr>
          <p:cNvPr id="1994" name="Text Placeholder 47">
            <a:extLst>
              <a:ext uri="{FF2B5EF4-FFF2-40B4-BE49-F238E27FC236}">
                <a16:creationId xmlns:a16="http://schemas.microsoft.com/office/drawing/2014/main" id="{CE691B96-E32E-F7AA-D0A1-ACAFF2C96FA9}"/>
              </a:ext>
            </a:extLst>
          </p:cNvPr>
          <p:cNvSpPr>
            <a:spLocks noGrp="1"/>
          </p:cNvSpPr>
          <p:nvPr>
            <p:ph type="body" sz="quarter" idx="17" hasCustomPrompt="1"/>
          </p:nvPr>
        </p:nvSpPr>
        <p:spPr>
          <a:xfrm>
            <a:off x="1215450" y="4798918"/>
            <a:ext cx="4517136" cy="246221"/>
          </a:xfrm>
        </p:spPr>
        <p:txBody>
          <a:bodyPr wrap="square" anchor="t" anchorCtr="0">
            <a:noAutofit/>
          </a:bodyPr>
          <a:lstStyle>
            <a:lvl1pPr marL="0" indent="0" algn="l">
              <a:lnSpc>
                <a:spcPct val="100000"/>
              </a:lnSpc>
              <a:spcBef>
                <a:spcPts val="1200"/>
              </a:spcBef>
              <a:spcAft>
                <a:spcPts val="60"/>
              </a:spcAft>
              <a:buNone/>
              <a:defRPr sz="1600" b="0" i="0">
                <a:solidFill>
                  <a:schemeClr val="tx1"/>
                </a:solidFill>
                <a:latin typeface="+mn-lt"/>
                <a:ea typeface="Roboto Light" panose="02000000000000000000" pitchFamily="2" charset="0"/>
              </a:defRPr>
            </a:lvl1pPr>
            <a:lvl2pPr marL="457200" indent="0" algn="ctr">
              <a:buNone/>
              <a:defRPr sz="1600" b="0" i="0">
                <a:solidFill>
                  <a:schemeClr val="bg1"/>
                </a:solidFill>
                <a:latin typeface="Roboto Light" panose="02000000000000000000" pitchFamily="2" charset="0"/>
                <a:ea typeface="Roboto Light" panose="02000000000000000000" pitchFamily="2" charset="0"/>
              </a:defRPr>
            </a:lvl2pPr>
            <a:lvl3pPr marL="914400" indent="0" algn="ctr">
              <a:buNone/>
              <a:defRPr sz="1600" b="0" i="0">
                <a:solidFill>
                  <a:schemeClr val="bg1"/>
                </a:solidFill>
                <a:latin typeface="Roboto Light" panose="02000000000000000000" pitchFamily="2" charset="0"/>
                <a:ea typeface="Roboto Light" panose="02000000000000000000" pitchFamily="2" charset="0"/>
              </a:defRPr>
            </a:lvl3pPr>
            <a:lvl4pPr marL="1371600" indent="0" algn="ctr">
              <a:buNone/>
              <a:defRPr sz="1600" b="0" i="0">
                <a:solidFill>
                  <a:schemeClr val="bg1"/>
                </a:solidFill>
                <a:latin typeface="Roboto Light" panose="02000000000000000000" pitchFamily="2" charset="0"/>
                <a:ea typeface="Roboto Light" panose="02000000000000000000" pitchFamily="2" charset="0"/>
              </a:defRPr>
            </a:lvl4pPr>
            <a:lvl5pPr marL="1828800" indent="0" algn="ctr">
              <a:buNone/>
              <a:defRPr sz="1600" b="0" i="0">
                <a:solidFill>
                  <a:schemeClr val="bg1"/>
                </a:solidFill>
                <a:latin typeface="Roboto Light" panose="02000000000000000000" pitchFamily="2" charset="0"/>
                <a:ea typeface="Roboto Light" panose="02000000000000000000" pitchFamily="2" charset="0"/>
              </a:defRPr>
            </a:lvl5pPr>
          </a:lstStyle>
          <a:p>
            <a:pPr lvl="0"/>
            <a:r>
              <a:rPr lang="en-US" dirty="0"/>
              <a:t>Presenter Affiliation</a:t>
            </a:r>
          </a:p>
        </p:txBody>
      </p:sp>
      <p:pic>
        <p:nvPicPr>
          <p:cNvPr id="5" name="Graphic 4">
            <a:extLst>
              <a:ext uri="{FF2B5EF4-FFF2-40B4-BE49-F238E27FC236}">
                <a16:creationId xmlns:a16="http://schemas.microsoft.com/office/drawing/2014/main" id="{31D47623-818A-705B-B821-F058B0BC952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228108" y="1141396"/>
            <a:ext cx="1780479" cy="428014"/>
          </a:xfrm>
          <a:prstGeom prst="rect">
            <a:avLst/>
          </a:prstGeom>
        </p:spPr>
      </p:pic>
      <p:grpSp>
        <p:nvGrpSpPr>
          <p:cNvPr id="4" name="Group 3">
            <a:extLst>
              <a:ext uri="{FF2B5EF4-FFF2-40B4-BE49-F238E27FC236}">
                <a16:creationId xmlns:a16="http://schemas.microsoft.com/office/drawing/2014/main" id="{989A2CD0-329A-AD66-9E82-A1DB6C6F93A4}"/>
              </a:ext>
            </a:extLst>
          </p:cNvPr>
          <p:cNvGrpSpPr/>
          <p:nvPr userDrawn="1"/>
        </p:nvGrpSpPr>
        <p:grpSpPr>
          <a:xfrm>
            <a:off x="1177351" y="5301081"/>
            <a:ext cx="4558967" cy="438406"/>
            <a:chOff x="1177351" y="5301081"/>
            <a:chExt cx="4558967" cy="438406"/>
          </a:xfrm>
        </p:grpSpPr>
        <p:sp>
          <p:nvSpPr>
            <p:cNvPr id="6" name="TextBox 5">
              <a:extLst>
                <a:ext uri="{FF2B5EF4-FFF2-40B4-BE49-F238E27FC236}">
                  <a16:creationId xmlns:a16="http://schemas.microsoft.com/office/drawing/2014/main" id="{18CD3442-F157-B130-4C8C-C1C6563CA624}"/>
                </a:ext>
              </a:extLst>
            </p:cNvPr>
            <p:cNvSpPr txBox="1"/>
            <p:nvPr userDrawn="1"/>
          </p:nvSpPr>
          <p:spPr>
            <a:xfrm>
              <a:off x="2688336" y="5344755"/>
              <a:ext cx="3047982" cy="369332"/>
            </a:xfrm>
            <a:prstGeom prst="rect">
              <a:avLst/>
            </a:prstGeom>
            <a:noFill/>
          </p:spPr>
          <p:txBody>
            <a:bodyPr wrap="square" lIns="182880" rtlCol="0">
              <a:spAutoFit/>
            </a:bodyPr>
            <a:lstStyle/>
            <a:p>
              <a:r>
                <a:rPr lang="en-US" sz="900" b="0" dirty="0">
                  <a:solidFill>
                    <a:schemeClr val="tx1"/>
                  </a:solidFill>
                  <a:latin typeface="Roboto" panose="02000000000000000000" pitchFamily="2" charset="0"/>
                  <a:ea typeface="Roboto" panose="02000000000000000000" pitchFamily="2" charset="0"/>
                </a:rPr>
                <a:t>ORNL IS MANAGED BY UT-BATTELLE LLC </a:t>
              </a:r>
              <a:br>
                <a:rPr lang="en-US" sz="900" b="0" dirty="0">
                  <a:solidFill>
                    <a:schemeClr val="tx1"/>
                  </a:solidFill>
                  <a:latin typeface="Roboto" panose="02000000000000000000" pitchFamily="2" charset="0"/>
                  <a:ea typeface="Roboto" panose="02000000000000000000" pitchFamily="2" charset="0"/>
                </a:rPr>
              </a:br>
              <a:r>
                <a:rPr lang="en-US" sz="900" b="0" dirty="0">
                  <a:solidFill>
                    <a:schemeClr val="tx1"/>
                  </a:solidFill>
                  <a:latin typeface="Roboto" panose="02000000000000000000" pitchFamily="2" charset="0"/>
                  <a:ea typeface="Roboto" panose="02000000000000000000" pitchFamily="2" charset="0"/>
                </a:rPr>
                <a:t>FOR THE US DEPARTMENT OF ENERGY</a:t>
              </a:r>
            </a:p>
          </p:txBody>
        </p:sp>
        <p:pic>
          <p:nvPicPr>
            <p:cNvPr id="7" name="Picture 6" descr="Shape&#10;&#10;AI-generated content may be incorrect.">
              <a:extLst>
                <a:ext uri="{FF2B5EF4-FFF2-40B4-BE49-F238E27FC236}">
                  <a16:creationId xmlns:a16="http://schemas.microsoft.com/office/drawing/2014/main" id="{442A6DA9-8C3C-81D4-6B8A-D16A90DD9BD7}"/>
                </a:ext>
              </a:extLst>
            </p:cNvPr>
            <p:cNvPicPr>
              <a:picLocks noChangeAspect="1"/>
            </p:cNvPicPr>
            <p:nvPr userDrawn="1"/>
          </p:nvPicPr>
          <p:blipFill>
            <a:blip r:embed="rId4"/>
            <a:stretch>
              <a:fillRect/>
            </a:stretch>
          </p:blipFill>
          <p:spPr>
            <a:xfrm>
              <a:off x="1177351" y="5301081"/>
              <a:ext cx="1526303" cy="438406"/>
            </a:xfrm>
            <a:prstGeom prst="rect">
              <a:avLst/>
            </a:prstGeom>
          </p:spPr>
        </p:pic>
      </p:grpSp>
    </p:spTree>
    <p:extLst>
      <p:ext uri="{BB962C8B-B14F-4D97-AF65-F5344CB8AC3E}">
        <p14:creationId xmlns:p14="http://schemas.microsoft.com/office/powerpoint/2010/main" val="3654510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 Custom Image">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25B3089-0A48-0AC4-08EB-C9D35463AC28}"/>
              </a:ext>
            </a:extLst>
          </p:cNvPr>
          <p:cNvSpPr/>
          <p:nvPr userDrawn="1"/>
        </p:nvSpPr>
        <p:spPr>
          <a:xfrm>
            <a:off x="385763" y="6015038"/>
            <a:ext cx="6899620" cy="57592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Picture Placeholder 25">
            <a:extLst>
              <a:ext uri="{FF2B5EF4-FFF2-40B4-BE49-F238E27FC236}">
                <a16:creationId xmlns:a16="http://schemas.microsoft.com/office/drawing/2014/main" id="{98CF54AA-7F0F-038A-AAAF-AD02F6AA5ACA}"/>
              </a:ext>
            </a:extLst>
          </p:cNvPr>
          <p:cNvSpPr>
            <a:spLocks noGrp="1"/>
          </p:cNvSpPr>
          <p:nvPr>
            <p:ph type="pic" sz="quarter" idx="21"/>
          </p:nvPr>
        </p:nvSpPr>
        <p:spPr>
          <a:xfrm>
            <a:off x="0" y="0"/>
            <a:ext cx="12192000" cy="6858000"/>
          </a:xfrm>
          <a:custGeom>
            <a:avLst/>
            <a:gdLst>
              <a:gd name="connsiteX0" fmla="*/ 896615 w 12192000"/>
              <a:gd name="connsiteY0" fmla="*/ 829307 h 6858000"/>
              <a:gd name="connsiteX1" fmla="*/ 896615 w 12192000"/>
              <a:gd name="connsiteY1" fmla="*/ 6028692 h 6858000"/>
              <a:gd name="connsiteX2" fmla="*/ 6096000 w 12192000"/>
              <a:gd name="connsiteY2" fmla="*/ 6028692 h 6858000"/>
              <a:gd name="connsiteX3" fmla="*/ 6096000 w 12192000"/>
              <a:gd name="connsiteY3" fmla="*/ 829307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896615" y="829307"/>
                </a:moveTo>
                <a:lnTo>
                  <a:pt x="896615" y="6028692"/>
                </a:lnTo>
                <a:lnTo>
                  <a:pt x="6096000" y="6028692"/>
                </a:lnTo>
                <a:lnTo>
                  <a:pt x="6096000" y="829307"/>
                </a:lnTo>
                <a:close/>
                <a:moveTo>
                  <a:pt x="0" y="0"/>
                </a:moveTo>
                <a:lnTo>
                  <a:pt x="12192000" y="0"/>
                </a:lnTo>
                <a:lnTo>
                  <a:pt x="12192000" y="6858000"/>
                </a:lnTo>
                <a:lnTo>
                  <a:pt x="0" y="6858000"/>
                </a:lnTo>
                <a:close/>
              </a:path>
            </a:pathLst>
          </a:custGeom>
          <a:solidFill>
            <a:schemeClr val="bg1">
              <a:lumMod val="95000"/>
            </a:schemeClr>
          </a:solidFill>
        </p:spPr>
        <p:txBody>
          <a:bodyPr wrap="square">
            <a:noAutofit/>
          </a:bodyPr>
          <a:lstStyle/>
          <a:p>
            <a:r>
              <a:rPr lang="en-US"/>
              <a:t>Click icon to add picture</a:t>
            </a:r>
            <a:endParaRPr lang="en-US" dirty="0"/>
          </a:p>
        </p:txBody>
      </p:sp>
      <p:sp>
        <p:nvSpPr>
          <p:cNvPr id="41" name="Title 1">
            <a:extLst>
              <a:ext uri="{FF2B5EF4-FFF2-40B4-BE49-F238E27FC236}">
                <a16:creationId xmlns:a16="http://schemas.microsoft.com/office/drawing/2014/main" id="{2B6A4265-6FDC-7301-BD87-6CE0C2335A99}"/>
              </a:ext>
            </a:extLst>
          </p:cNvPr>
          <p:cNvSpPr>
            <a:spLocks noGrp="1"/>
          </p:cNvSpPr>
          <p:nvPr>
            <p:ph type="ctrTitle" hasCustomPrompt="1"/>
          </p:nvPr>
        </p:nvSpPr>
        <p:spPr>
          <a:xfrm>
            <a:off x="1215450" y="2254309"/>
            <a:ext cx="4518085" cy="997196"/>
          </a:xfrm>
        </p:spPr>
        <p:txBody>
          <a:bodyPr wrap="square" anchor="t" anchorCtr="0">
            <a:noAutofit/>
          </a:bodyPr>
          <a:lstStyle>
            <a:lvl1pPr algn="l">
              <a:spcBef>
                <a:spcPts val="1200"/>
              </a:spcBef>
              <a:spcAft>
                <a:spcPts val="60"/>
              </a:spcAft>
              <a:defRPr sz="3600" b="1">
                <a:solidFill>
                  <a:schemeClr val="tx1"/>
                </a:solidFill>
              </a:defRPr>
            </a:lvl1pPr>
          </a:lstStyle>
          <a:p>
            <a:r>
              <a:rPr lang="en-US" dirty="0"/>
              <a:t>Presentation Title (Text size no larger than 32pt)</a:t>
            </a:r>
          </a:p>
        </p:txBody>
      </p:sp>
      <p:sp>
        <p:nvSpPr>
          <p:cNvPr id="43" name="Text Placeholder 1961">
            <a:extLst>
              <a:ext uri="{FF2B5EF4-FFF2-40B4-BE49-F238E27FC236}">
                <a16:creationId xmlns:a16="http://schemas.microsoft.com/office/drawing/2014/main" id="{1061D354-0A2B-B951-F1BE-22D610DF35A9}"/>
              </a:ext>
            </a:extLst>
          </p:cNvPr>
          <p:cNvSpPr>
            <a:spLocks noGrp="1"/>
          </p:cNvSpPr>
          <p:nvPr>
            <p:ph type="body" sz="quarter" idx="14" hasCustomPrompt="1"/>
          </p:nvPr>
        </p:nvSpPr>
        <p:spPr>
          <a:xfrm>
            <a:off x="1215450" y="1934670"/>
            <a:ext cx="4518085" cy="193899"/>
          </a:xfrm>
        </p:spPr>
        <p:txBody>
          <a:bodyPr wrap="square" anchor="t" anchorCtr="0">
            <a:noAutofit/>
          </a:bodyPr>
          <a:lstStyle>
            <a:lvl1pPr marL="0" indent="0" algn="l">
              <a:spcBef>
                <a:spcPts val="1200"/>
              </a:spcBef>
              <a:spcAft>
                <a:spcPts val="60"/>
              </a:spcAft>
              <a:buNone/>
              <a:defRPr sz="1400" b="0" i="0" spc="150" baseline="0">
                <a:solidFill>
                  <a:schemeClr val="tx1"/>
                </a:solidFill>
                <a:latin typeface="+mn-lt"/>
                <a:ea typeface="Roboto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pic>
        <p:nvPicPr>
          <p:cNvPr id="31" name="Graphic 30">
            <a:extLst>
              <a:ext uri="{FF2B5EF4-FFF2-40B4-BE49-F238E27FC236}">
                <a16:creationId xmlns:a16="http://schemas.microsoft.com/office/drawing/2014/main" id="{767997A1-375F-1726-DF9D-576251F05B3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228108" y="1141396"/>
            <a:ext cx="1780479" cy="428014"/>
          </a:xfrm>
          <a:prstGeom prst="rect">
            <a:avLst/>
          </a:prstGeom>
        </p:spPr>
      </p:pic>
      <p:sp>
        <p:nvSpPr>
          <p:cNvPr id="7" name="Text Placeholder 1963">
            <a:extLst>
              <a:ext uri="{FF2B5EF4-FFF2-40B4-BE49-F238E27FC236}">
                <a16:creationId xmlns:a16="http://schemas.microsoft.com/office/drawing/2014/main" id="{3B1CF4E8-BDC8-B225-DB1D-63D508EC3889}"/>
              </a:ext>
            </a:extLst>
          </p:cNvPr>
          <p:cNvSpPr>
            <a:spLocks noGrp="1"/>
          </p:cNvSpPr>
          <p:nvPr>
            <p:ph type="body" sz="quarter" idx="15" hasCustomPrompt="1"/>
          </p:nvPr>
        </p:nvSpPr>
        <p:spPr>
          <a:xfrm>
            <a:off x="1215450" y="4383195"/>
            <a:ext cx="4517136" cy="332399"/>
          </a:xfrm>
        </p:spPr>
        <p:txBody>
          <a:bodyPr wrap="square" anchor="t" anchorCtr="0">
            <a:noAutofit/>
          </a:bodyPr>
          <a:lstStyle>
            <a:lvl1pPr marL="0" indent="0" algn="l">
              <a:spcBef>
                <a:spcPts val="1200"/>
              </a:spcBef>
              <a:spcAft>
                <a:spcPts val="60"/>
              </a:spcAft>
              <a:buNone/>
              <a:defRPr sz="2400" b="0" i="0">
                <a:solidFill>
                  <a:schemeClr val="tx1"/>
                </a:solidFill>
                <a:latin typeface="Roboto Light" panose="02000000000000000000" pitchFamily="2" charset="0"/>
                <a:ea typeface="Roboto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10" name="Text Placeholder 47">
            <a:extLst>
              <a:ext uri="{FF2B5EF4-FFF2-40B4-BE49-F238E27FC236}">
                <a16:creationId xmlns:a16="http://schemas.microsoft.com/office/drawing/2014/main" id="{67FCB669-B9C0-1E9C-516B-D8A804C4C36C}"/>
              </a:ext>
            </a:extLst>
          </p:cNvPr>
          <p:cNvSpPr>
            <a:spLocks noGrp="1"/>
          </p:cNvSpPr>
          <p:nvPr>
            <p:ph type="body" sz="quarter" idx="17" hasCustomPrompt="1"/>
          </p:nvPr>
        </p:nvSpPr>
        <p:spPr>
          <a:xfrm>
            <a:off x="1215450" y="4798918"/>
            <a:ext cx="4517136" cy="246221"/>
          </a:xfrm>
        </p:spPr>
        <p:txBody>
          <a:bodyPr wrap="square" anchor="t" anchorCtr="0">
            <a:noAutofit/>
          </a:bodyPr>
          <a:lstStyle>
            <a:lvl1pPr marL="0" indent="0" algn="l">
              <a:lnSpc>
                <a:spcPct val="100000"/>
              </a:lnSpc>
              <a:spcBef>
                <a:spcPts val="1200"/>
              </a:spcBef>
              <a:spcAft>
                <a:spcPts val="60"/>
              </a:spcAft>
              <a:buNone/>
              <a:defRPr sz="1600" b="0" i="0">
                <a:solidFill>
                  <a:schemeClr val="tx1"/>
                </a:solidFill>
                <a:latin typeface="+mn-lt"/>
                <a:ea typeface="Roboto Light" panose="02000000000000000000" pitchFamily="2" charset="0"/>
              </a:defRPr>
            </a:lvl1pPr>
            <a:lvl2pPr marL="457200" indent="0" algn="ctr">
              <a:buNone/>
              <a:defRPr sz="1600" b="0" i="0">
                <a:solidFill>
                  <a:schemeClr val="bg1"/>
                </a:solidFill>
                <a:latin typeface="Roboto Light" panose="02000000000000000000" pitchFamily="2" charset="0"/>
                <a:ea typeface="Roboto Light" panose="02000000000000000000" pitchFamily="2" charset="0"/>
              </a:defRPr>
            </a:lvl2pPr>
            <a:lvl3pPr marL="914400" indent="0" algn="ctr">
              <a:buNone/>
              <a:defRPr sz="1600" b="0" i="0">
                <a:solidFill>
                  <a:schemeClr val="bg1"/>
                </a:solidFill>
                <a:latin typeface="Roboto Light" panose="02000000000000000000" pitchFamily="2" charset="0"/>
                <a:ea typeface="Roboto Light" panose="02000000000000000000" pitchFamily="2" charset="0"/>
              </a:defRPr>
            </a:lvl3pPr>
            <a:lvl4pPr marL="1371600" indent="0" algn="ctr">
              <a:buNone/>
              <a:defRPr sz="1600" b="0" i="0">
                <a:solidFill>
                  <a:schemeClr val="bg1"/>
                </a:solidFill>
                <a:latin typeface="Roboto Light" panose="02000000000000000000" pitchFamily="2" charset="0"/>
                <a:ea typeface="Roboto Light" panose="02000000000000000000" pitchFamily="2" charset="0"/>
              </a:defRPr>
            </a:lvl4pPr>
            <a:lvl5pPr marL="1828800" indent="0" algn="ctr">
              <a:buNone/>
              <a:defRPr sz="1600" b="0" i="0">
                <a:solidFill>
                  <a:schemeClr val="bg1"/>
                </a:solidFill>
                <a:latin typeface="Roboto Light" panose="02000000000000000000" pitchFamily="2" charset="0"/>
                <a:ea typeface="Roboto Light" panose="02000000000000000000" pitchFamily="2" charset="0"/>
              </a:defRPr>
            </a:lvl5pPr>
          </a:lstStyle>
          <a:p>
            <a:pPr lvl="0"/>
            <a:r>
              <a:rPr lang="en-US" dirty="0"/>
              <a:t>Presenter Affiliation</a:t>
            </a:r>
          </a:p>
        </p:txBody>
      </p:sp>
      <p:sp>
        <p:nvSpPr>
          <p:cNvPr id="12" name="Subtitle 2">
            <a:extLst>
              <a:ext uri="{FF2B5EF4-FFF2-40B4-BE49-F238E27FC236}">
                <a16:creationId xmlns:a16="http://schemas.microsoft.com/office/drawing/2014/main" id="{9A6F6DA4-481A-E606-D7BA-9C2165FE3EB8}"/>
              </a:ext>
            </a:extLst>
          </p:cNvPr>
          <p:cNvSpPr>
            <a:spLocks noGrp="1"/>
          </p:cNvSpPr>
          <p:nvPr>
            <p:ph type="subTitle" idx="1" hasCustomPrompt="1"/>
          </p:nvPr>
        </p:nvSpPr>
        <p:spPr>
          <a:xfrm>
            <a:off x="1215450" y="4031052"/>
            <a:ext cx="4517136" cy="180049"/>
          </a:xfrm>
        </p:spPr>
        <p:txBody>
          <a:bodyPr wrap="square" anchor="t" anchorCtr="0">
            <a:noAutofit/>
          </a:bodyPr>
          <a:lstStyle>
            <a:lvl1pPr marL="0" indent="0" algn="l">
              <a:spcBef>
                <a:spcPts val="1200"/>
              </a:spcBef>
              <a:spcAft>
                <a:spcPts val="60"/>
              </a:spcAft>
              <a:buNone/>
              <a:defRPr sz="1300" b="1" spc="3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3" name="Rectangle 12">
            <a:extLst>
              <a:ext uri="{FF2B5EF4-FFF2-40B4-BE49-F238E27FC236}">
                <a16:creationId xmlns:a16="http://schemas.microsoft.com/office/drawing/2014/main" id="{8D17B51F-DF85-E9E0-712B-297B83E802F9}"/>
              </a:ext>
            </a:extLst>
          </p:cNvPr>
          <p:cNvSpPr/>
          <p:nvPr userDrawn="1"/>
        </p:nvSpPr>
        <p:spPr>
          <a:xfrm>
            <a:off x="1215450" y="3780792"/>
            <a:ext cx="854364" cy="7191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74748"/>
              </a:solidFill>
            </a:endParaRPr>
          </a:p>
        </p:txBody>
      </p:sp>
      <p:grpSp>
        <p:nvGrpSpPr>
          <p:cNvPr id="2" name="Group 1">
            <a:extLst>
              <a:ext uri="{FF2B5EF4-FFF2-40B4-BE49-F238E27FC236}">
                <a16:creationId xmlns:a16="http://schemas.microsoft.com/office/drawing/2014/main" id="{69BE50A6-F625-0BB9-2DA3-BD2A1D5A1C99}"/>
              </a:ext>
            </a:extLst>
          </p:cNvPr>
          <p:cNvGrpSpPr/>
          <p:nvPr userDrawn="1"/>
        </p:nvGrpSpPr>
        <p:grpSpPr>
          <a:xfrm>
            <a:off x="1177351" y="5301081"/>
            <a:ext cx="4558967" cy="438406"/>
            <a:chOff x="1177351" y="5301081"/>
            <a:chExt cx="4558967" cy="438406"/>
          </a:xfrm>
        </p:grpSpPr>
        <p:sp>
          <p:nvSpPr>
            <p:cNvPr id="3" name="TextBox 2">
              <a:extLst>
                <a:ext uri="{FF2B5EF4-FFF2-40B4-BE49-F238E27FC236}">
                  <a16:creationId xmlns:a16="http://schemas.microsoft.com/office/drawing/2014/main" id="{F46153C1-920A-60DA-AB29-D732EC8AD9DD}"/>
                </a:ext>
              </a:extLst>
            </p:cNvPr>
            <p:cNvSpPr txBox="1"/>
            <p:nvPr userDrawn="1"/>
          </p:nvSpPr>
          <p:spPr>
            <a:xfrm>
              <a:off x="2688336" y="5344755"/>
              <a:ext cx="3047982" cy="369332"/>
            </a:xfrm>
            <a:prstGeom prst="rect">
              <a:avLst/>
            </a:prstGeom>
            <a:noFill/>
          </p:spPr>
          <p:txBody>
            <a:bodyPr wrap="square" lIns="182880" rtlCol="0">
              <a:spAutoFit/>
            </a:bodyPr>
            <a:lstStyle/>
            <a:p>
              <a:r>
                <a:rPr lang="en-US" sz="900" b="0" dirty="0">
                  <a:solidFill>
                    <a:schemeClr val="tx1"/>
                  </a:solidFill>
                  <a:latin typeface="Roboto" panose="02000000000000000000" pitchFamily="2" charset="0"/>
                  <a:ea typeface="Roboto" panose="02000000000000000000" pitchFamily="2" charset="0"/>
                </a:rPr>
                <a:t>ORNL IS MANAGED BY UT-BATTELLE LLC </a:t>
              </a:r>
              <a:br>
                <a:rPr lang="en-US" sz="900" b="0" dirty="0">
                  <a:solidFill>
                    <a:schemeClr val="tx1"/>
                  </a:solidFill>
                  <a:latin typeface="Roboto" panose="02000000000000000000" pitchFamily="2" charset="0"/>
                  <a:ea typeface="Roboto" panose="02000000000000000000" pitchFamily="2" charset="0"/>
                </a:rPr>
              </a:br>
              <a:r>
                <a:rPr lang="en-US" sz="900" b="0" dirty="0">
                  <a:solidFill>
                    <a:schemeClr val="tx1"/>
                  </a:solidFill>
                  <a:latin typeface="Roboto" panose="02000000000000000000" pitchFamily="2" charset="0"/>
                  <a:ea typeface="Roboto" panose="02000000000000000000" pitchFamily="2" charset="0"/>
                </a:rPr>
                <a:t>FOR THE US DEPARTMENT OF ENERGY</a:t>
              </a:r>
            </a:p>
          </p:txBody>
        </p:sp>
        <p:pic>
          <p:nvPicPr>
            <p:cNvPr id="4" name="Picture 3" descr="Shape&#10;&#10;AI-generated content may be incorrect.">
              <a:extLst>
                <a:ext uri="{FF2B5EF4-FFF2-40B4-BE49-F238E27FC236}">
                  <a16:creationId xmlns:a16="http://schemas.microsoft.com/office/drawing/2014/main" id="{2B8A78FF-CBBF-0925-0C04-834044AF1A8A}"/>
                </a:ext>
              </a:extLst>
            </p:cNvPr>
            <p:cNvPicPr>
              <a:picLocks noChangeAspect="1"/>
            </p:cNvPicPr>
            <p:nvPr userDrawn="1"/>
          </p:nvPicPr>
          <p:blipFill>
            <a:blip r:embed="rId3"/>
            <a:stretch>
              <a:fillRect/>
            </a:stretch>
          </p:blipFill>
          <p:spPr>
            <a:xfrm>
              <a:off x="1177351" y="5301081"/>
              <a:ext cx="1526303" cy="438406"/>
            </a:xfrm>
            <a:prstGeom prst="rect">
              <a:avLst/>
            </a:prstGeom>
          </p:spPr>
        </p:pic>
      </p:grpSp>
    </p:spTree>
    <p:extLst>
      <p:ext uri="{BB962C8B-B14F-4D97-AF65-F5344CB8AC3E}">
        <p14:creationId xmlns:p14="http://schemas.microsoft.com/office/powerpoint/2010/main" val="16966559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 Custom Portrait Image">
    <p:spTree>
      <p:nvGrpSpPr>
        <p:cNvPr id="1" name=""/>
        <p:cNvGrpSpPr/>
        <p:nvPr/>
      </p:nvGrpSpPr>
      <p:grpSpPr>
        <a:xfrm>
          <a:off x="0" y="0"/>
          <a:ext cx="0" cy="0"/>
          <a:chOff x="0" y="0"/>
          <a:chExt cx="0" cy="0"/>
        </a:xfrm>
      </p:grpSpPr>
      <p:pic>
        <p:nvPicPr>
          <p:cNvPr id="7" name="Graphic 285">
            <a:extLst>
              <a:ext uri="{FF2B5EF4-FFF2-40B4-BE49-F238E27FC236}">
                <a16:creationId xmlns:a16="http://schemas.microsoft.com/office/drawing/2014/main" id="{B10B79AB-DA35-C9D9-2529-6A8AA0E50207}"/>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rot="10800000">
            <a:off x="-1" y="0"/>
            <a:ext cx="6045200" cy="6858000"/>
          </a:xfrm>
          <a:prstGeom prst="rect">
            <a:avLst/>
          </a:prstGeom>
        </p:spPr>
      </p:pic>
      <p:sp>
        <p:nvSpPr>
          <p:cNvPr id="2" name="Title 1">
            <a:extLst>
              <a:ext uri="{FF2B5EF4-FFF2-40B4-BE49-F238E27FC236}">
                <a16:creationId xmlns:a16="http://schemas.microsoft.com/office/drawing/2014/main" id="{627FB722-2E40-971C-7B7A-5663B28FCDB7}"/>
              </a:ext>
            </a:extLst>
          </p:cNvPr>
          <p:cNvSpPr>
            <a:spLocks noGrp="1"/>
          </p:cNvSpPr>
          <p:nvPr>
            <p:ph type="ctrTitle" hasCustomPrompt="1"/>
          </p:nvPr>
        </p:nvSpPr>
        <p:spPr>
          <a:xfrm>
            <a:off x="897657" y="2292076"/>
            <a:ext cx="4465176" cy="997196"/>
          </a:xfrm>
        </p:spPr>
        <p:txBody>
          <a:bodyPr wrap="square" anchor="t" anchorCtr="0">
            <a:noAutofit/>
          </a:bodyPr>
          <a:lstStyle>
            <a:lvl1pPr algn="l">
              <a:spcBef>
                <a:spcPts val="1200"/>
              </a:spcBef>
              <a:spcAft>
                <a:spcPts val="60"/>
              </a:spcAft>
              <a:defRPr sz="3600" b="1">
                <a:solidFill>
                  <a:schemeClr val="bg1"/>
                </a:solidFill>
              </a:defRPr>
            </a:lvl1pPr>
          </a:lstStyle>
          <a:p>
            <a:r>
              <a:rPr lang="en-US" dirty="0"/>
              <a:t>Presentation Title (Text size no larger than 32pt)</a:t>
            </a:r>
          </a:p>
        </p:txBody>
      </p:sp>
      <p:sp>
        <p:nvSpPr>
          <p:cNvPr id="3" name="Subtitle 2">
            <a:extLst>
              <a:ext uri="{FF2B5EF4-FFF2-40B4-BE49-F238E27FC236}">
                <a16:creationId xmlns:a16="http://schemas.microsoft.com/office/drawing/2014/main" id="{34CCE055-46B1-6279-21B5-27B8352AB9EC}"/>
              </a:ext>
            </a:extLst>
          </p:cNvPr>
          <p:cNvSpPr>
            <a:spLocks noGrp="1"/>
          </p:cNvSpPr>
          <p:nvPr>
            <p:ph type="subTitle" idx="1" hasCustomPrompt="1"/>
          </p:nvPr>
        </p:nvSpPr>
        <p:spPr>
          <a:xfrm>
            <a:off x="897657" y="4019391"/>
            <a:ext cx="4465176" cy="193899"/>
          </a:xfrm>
        </p:spPr>
        <p:txBody>
          <a:bodyPr wrap="square" anchor="t" anchorCtr="0">
            <a:noAutofit/>
          </a:bodyPr>
          <a:lstStyle>
            <a:lvl1pPr marL="0" indent="0" algn="l">
              <a:spcBef>
                <a:spcPts val="1200"/>
              </a:spcBef>
              <a:spcAft>
                <a:spcPts val="60"/>
              </a:spcAft>
              <a:buNone/>
              <a:defRPr sz="1400" b="1" spc="1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962" name="Text Placeholder 1961">
            <a:extLst>
              <a:ext uri="{FF2B5EF4-FFF2-40B4-BE49-F238E27FC236}">
                <a16:creationId xmlns:a16="http://schemas.microsoft.com/office/drawing/2014/main" id="{05A0F360-5E2B-1313-55AF-9056EF7E8BC2}"/>
              </a:ext>
            </a:extLst>
          </p:cNvPr>
          <p:cNvSpPr>
            <a:spLocks noGrp="1"/>
          </p:cNvSpPr>
          <p:nvPr>
            <p:ph type="body" sz="quarter" idx="14" hasCustomPrompt="1"/>
          </p:nvPr>
        </p:nvSpPr>
        <p:spPr>
          <a:xfrm>
            <a:off x="897657" y="1880997"/>
            <a:ext cx="4465176" cy="193899"/>
          </a:xfrm>
        </p:spPr>
        <p:txBody>
          <a:bodyPr wrap="square" anchor="t" anchorCtr="0">
            <a:noAutofit/>
          </a:bodyPr>
          <a:lstStyle>
            <a:lvl1pPr marL="0" indent="0" algn="l">
              <a:spcBef>
                <a:spcPts val="1200"/>
              </a:spcBef>
              <a:spcAft>
                <a:spcPts val="60"/>
              </a:spcAft>
              <a:buNone/>
              <a:defRPr sz="1400" b="0" i="0" spc="150" baseline="0">
                <a:solidFill>
                  <a:schemeClr val="bg1"/>
                </a:solidFill>
                <a:latin typeface="+mn-lt"/>
                <a:ea typeface="Roboto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sp>
        <p:nvSpPr>
          <p:cNvPr id="1964" name="Text Placeholder 1963">
            <a:extLst>
              <a:ext uri="{FF2B5EF4-FFF2-40B4-BE49-F238E27FC236}">
                <a16:creationId xmlns:a16="http://schemas.microsoft.com/office/drawing/2014/main" id="{D8874D39-76D3-2E6D-F8DD-E0676BF138C5}"/>
              </a:ext>
            </a:extLst>
          </p:cNvPr>
          <p:cNvSpPr>
            <a:spLocks noGrp="1"/>
          </p:cNvSpPr>
          <p:nvPr>
            <p:ph type="body" sz="quarter" idx="15" hasCustomPrompt="1"/>
          </p:nvPr>
        </p:nvSpPr>
        <p:spPr>
          <a:xfrm>
            <a:off x="897657" y="4371534"/>
            <a:ext cx="4465176" cy="332399"/>
          </a:xfrm>
        </p:spPr>
        <p:txBody>
          <a:bodyPr wrap="square" anchor="t" anchorCtr="0">
            <a:noAutofit/>
          </a:bodyPr>
          <a:lstStyle>
            <a:lvl1pPr marL="0" indent="0" algn="l">
              <a:spcBef>
                <a:spcPts val="1200"/>
              </a:spcBef>
              <a:spcAft>
                <a:spcPts val="60"/>
              </a:spcAft>
              <a:buNone/>
              <a:defRPr sz="2400" b="0" i="0">
                <a:solidFill>
                  <a:schemeClr val="bg1"/>
                </a:solidFill>
                <a:latin typeface="Roboto Light" panose="02000000000000000000" pitchFamily="2" charset="0"/>
                <a:ea typeface="Roboto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8" name="Rectangle 7">
            <a:extLst>
              <a:ext uri="{FF2B5EF4-FFF2-40B4-BE49-F238E27FC236}">
                <a16:creationId xmlns:a16="http://schemas.microsoft.com/office/drawing/2014/main" id="{C565AA18-2C89-EB56-1919-13EF35EFFBC8}"/>
              </a:ext>
            </a:extLst>
          </p:cNvPr>
          <p:cNvSpPr/>
          <p:nvPr userDrawn="1"/>
        </p:nvSpPr>
        <p:spPr>
          <a:xfrm>
            <a:off x="897656" y="3793881"/>
            <a:ext cx="854364" cy="7191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 Placeholder 47">
            <a:extLst>
              <a:ext uri="{FF2B5EF4-FFF2-40B4-BE49-F238E27FC236}">
                <a16:creationId xmlns:a16="http://schemas.microsoft.com/office/drawing/2014/main" id="{894AF511-2F91-5CEA-AAAB-75308FF6C4DB}"/>
              </a:ext>
            </a:extLst>
          </p:cNvPr>
          <p:cNvSpPr>
            <a:spLocks noGrp="1"/>
          </p:cNvSpPr>
          <p:nvPr>
            <p:ph type="body" sz="quarter" idx="17" hasCustomPrompt="1"/>
          </p:nvPr>
        </p:nvSpPr>
        <p:spPr>
          <a:xfrm>
            <a:off x="897657" y="4881013"/>
            <a:ext cx="4465176" cy="246221"/>
          </a:xfrm>
        </p:spPr>
        <p:txBody>
          <a:bodyPr wrap="square" anchor="t" anchorCtr="0">
            <a:noAutofit/>
          </a:bodyPr>
          <a:lstStyle>
            <a:lvl1pPr marL="0" indent="0" algn="l">
              <a:lnSpc>
                <a:spcPct val="100000"/>
              </a:lnSpc>
              <a:spcBef>
                <a:spcPts val="1200"/>
              </a:spcBef>
              <a:spcAft>
                <a:spcPts val="60"/>
              </a:spcAft>
              <a:buNone/>
              <a:defRPr sz="1600" b="0" i="0">
                <a:solidFill>
                  <a:schemeClr val="bg1"/>
                </a:solidFill>
                <a:latin typeface="+mn-lt"/>
                <a:ea typeface="Roboto Light" panose="02000000000000000000" pitchFamily="2" charset="0"/>
              </a:defRPr>
            </a:lvl1pPr>
            <a:lvl2pPr marL="457200" indent="0" algn="ctr">
              <a:buNone/>
              <a:defRPr sz="1600" b="0" i="0">
                <a:solidFill>
                  <a:schemeClr val="bg1"/>
                </a:solidFill>
                <a:latin typeface="Roboto Light" panose="02000000000000000000" pitchFamily="2" charset="0"/>
                <a:ea typeface="Roboto Light" panose="02000000000000000000" pitchFamily="2" charset="0"/>
              </a:defRPr>
            </a:lvl2pPr>
            <a:lvl3pPr marL="914400" indent="0" algn="ctr">
              <a:buNone/>
              <a:defRPr sz="1600" b="0" i="0">
                <a:solidFill>
                  <a:schemeClr val="bg1"/>
                </a:solidFill>
                <a:latin typeface="Roboto Light" panose="02000000000000000000" pitchFamily="2" charset="0"/>
                <a:ea typeface="Roboto Light" panose="02000000000000000000" pitchFamily="2" charset="0"/>
              </a:defRPr>
            </a:lvl3pPr>
            <a:lvl4pPr marL="1371600" indent="0" algn="ctr">
              <a:buNone/>
              <a:defRPr sz="1600" b="0" i="0">
                <a:solidFill>
                  <a:schemeClr val="bg1"/>
                </a:solidFill>
                <a:latin typeface="Roboto Light" panose="02000000000000000000" pitchFamily="2" charset="0"/>
                <a:ea typeface="Roboto Light" panose="02000000000000000000" pitchFamily="2" charset="0"/>
              </a:defRPr>
            </a:lvl4pPr>
            <a:lvl5pPr marL="1828800" indent="0" algn="ctr">
              <a:buNone/>
              <a:defRPr sz="1600" b="0" i="0">
                <a:solidFill>
                  <a:schemeClr val="bg1"/>
                </a:solidFill>
                <a:latin typeface="Roboto Light" panose="02000000000000000000" pitchFamily="2" charset="0"/>
                <a:ea typeface="Roboto Light" panose="02000000000000000000" pitchFamily="2" charset="0"/>
              </a:defRPr>
            </a:lvl5pPr>
          </a:lstStyle>
          <a:p>
            <a:pPr lvl="0"/>
            <a:r>
              <a:rPr lang="en-US" dirty="0"/>
              <a:t>Presenter Affiliation</a:t>
            </a:r>
          </a:p>
        </p:txBody>
      </p:sp>
      <p:sp>
        <p:nvSpPr>
          <p:cNvPr id="9" name="Picture Placeholder 8">
            <a:extLst>
              <a:ext uri="{FF2B5EF4-FFF2-40B4-BE49-F238E27FC236}">
                <a16:creationId xmlns:a16="http://schemas.microsoft.com/office/drawing/2014/main" id="{63D2D23A-F403-7E2C-7D24-BA0C3B867C3E}"/>
              </a:ext>
            </a:extLst>
          </p:cNvPr>
          <p:cNvSpPr>
            <a:spLocks noGrp="1"/>
          </p:cNvSpPr>
          <p:nvPr>
            <p:ph type="pic" sz="quarter" idx="18"/>
          </p:nvPr>
        </p:nvSpPr>
        <p:spPr>
          <a:xfrm>
            <a:off x="6045200" y="0"/>
            <a:ext cx="6146800" cy="6858000"/>
          </a:xfrm>
        </p:spPr>
        <p:txBody>
          <a:bodyPr/>
          <a:lstStyle/>
          <a:p>
            <a:r>
              <a:rPr lang="en-US"/>
              <a:t>Click icon to add picture</a:t>
            </a:r>
          </a:p>
        </p:txBody>
      </p:sp>
      <p:pic>
        <p:nvPicPr>
          <p:cNvPr id="4" name="Graphic 3">
            <a:extLst>
              <a:ext uri="{FF2B5EF4-FFF2-40B4-BE49-F238E27FC236}">
                <a16:creationId xmlns:a16="http://schemas.microsoft.com/office/drawing/2014/main" id="{D32A73F0-167E-610D-E038-566618F01F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28070" y="783630"/>
            <a:ext cx="1780479" cy="428014"/>
          </a:xfrm>
          <a:prstGeom prst="rect">
            <a:avLst/>
          </a:prstGeom>
        </p:spPr>
      </p:pic>
      <p:grpSp>
        <p:nvGrpSpPr>
          <p:cNvPr id="5" name="Group 4">
            <a:extLst>
              <a:ext uri="{FF2B5EF4-FFF2-40B4-BE49-F238E27FC236}">
                <a16:creationId xmlns:a16="http://schemas.microsoft.com/office/drawing/2014/main" id="{5F2EFFC1-8D00-2422-39D7-701FD30A5CDF}"/>
              </a:ext>
            </a:extLst>
          </p:cNvPr>
          <p:cNvGrpSpPr/>
          <p:nvPr userDrawn="1"/>
        </p:nvGrpSpPr>
        <p:grpSpPr>
          <a:xfrm>
            <a:off x="859536" y="6108192"/>
            <a:ext cx="4556510" cy="438912"/>
            <a:chOff x="859536" y="6108192"/>
            <a:chExt cx="4556510" cy="438912"/>
          </a:xfrm>
        </p:grpSpPr>
        <p:sp>
          <p:nvSpPr>
            <p:cNvPr id="6" name="TextBox 5">
              <a:extLst>
                <a:ext uri="{FF2B5EF4-FFF2-40B4-BE49-F238E27FC236}">
                  <a16:creationId xmlns:a16="http://schemas.microsoft.com/office/drawing/2014/main" id="{A97F60E2-2A56-9EB3-6B56-9299A963E1AB}"/>
                </a:ext>
              </a:extLst>
            </p:cNvPr>
            <p:cNvSpPr txBox="1"/>
            <p:nvPr userDrawn="1"/>
          </p:nvSpPr>
          <p:spPr>
            <a:xfrm>
              <a:off x="2368064" y="6156068"/>
              <a:ext cx="3047982" cy="369332"/>
            </a:xfrm>
            <a:prstGeom prst="rect">
              <a:avLst/>
            </a:prstGeom>
            <a:noFill/>
          </p:spPr>
          <p:txBody>
            <a:bodyPr wrap="square" lIns="182880" rtlCol="0">
              <a:spAutoFit/>
            </a:bodyPr>
            <a:lstStyle/>
            <a:p>
              <a:r>
                <a:rPr lang="en-US" sz="900" b="0" dirty="0">
                  <a:solidFill>
                    <a:schemeClr val="bg1"/>
                  </a:solidFill>
                  <a:latin typeface="Roboto" panose="02000000000000000000" pitchFamily="2" charset="0"/>
                  <a:ea typeface="Roboto" panose="02000000000000000000" pitchFamily="2" charset="0"/>
                </a:rPr>
                <a:t>ORNL IS MANAGED BY UT-BATTELLE LLC </a:t>
              </a:r>
              <a:br>
                <a:rPr lang="en-US" sz="900" b="0" dirty="0">
                  <a:solidFill>
                    <a:schemeClr val="bg1"/>
                  </a:solidFill>
                  <a:latin typeface="Roboto" panose="02000000000000000000" pitchFamily="2" charset="0"/>
                  <a:ea typeface="Roboto" panose="02000000000000000000" pitchFamily="2" charset="0"/>
                </a:rPr>
              </a:br>
              <a:r>
                <a:rPr lang="en-US" sz="900" b="0" dirty="0">
                  <a:solidFill>
                    <a:schemeClr val="bg1"/>
                  </a:solidFill>
                  <a:latin typeface="Roboto" panose="02000000000000000000" pitchFamily="2" charset="0"/>
                  <a:ea typeface="Roboto" panose="02000000000000000000" pitchFamily="2" charset="0"/>
                </a:rPr>
                <a:t>FOR THE US DEPARTMENT OF ENERGY</a:t>
              </a:r>
            </a:p>
          </p:txBody>
        </p:sp>
        <p:pic>
          <p:nvPicPr>
            <p:cNvPr id="10" name="Picture 9" descr="Text&#10;&#10;AI-generated content may be incorrect.">
              <a:extLst>
                <a:ext uri="{FF2B5EF4-FFF2-40B4-BE49-F238E27FC236}">
                  <a16:creationId xmlns:a16="http://schemas.microsoft.com/office/drawing/2014/main" id="{E05B343D-85E7-C42A-D96E-37A8AB109C5E}"/>
                </a:ext>
              </a:extLst>
            </p:cNvPr>
            <p:cNvPicPr>
              <a:picLocks noChangeAspect="1"/>
            </p:cNvPicPr>
            <p:nvPr userDrawn="1"/>
          </p:nvPicPr>
          <p:blipFill>
            <a:blip r:embed="rId4"/>
            <a:stretch>
              <a:fillRect/>
            </a:stretch>
          </p:blipFill>
          <p:spPr>
            <a:xfrm>
              <a:off x="859536" y="6108192"/>
              <a:ext cx="1528065" cy="438912"/>
            </a:xfrm>
            <a:prstGeom prst="rect">
              <a:avLst/>
            </a:prstGeom>
          </p:spPr>
        </p:pic>
      </p:grpSp>
    </p:spTree>
    <p:extLst>
      <p:ext uri="{BB962C8B-B14F-4D97-AF65-F5344CB8AC3E}">
        <p14:creationId xmlns:p14="http://schemas.microsoft.com/office/powerpoint/2010/main" val="19557669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 Custom Landscape Image">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0FE843FE-B2D6-28A8-6229-2F4F14E7EA05}"/>
              </a:ext>
            </a:extLst>
          </p:cNvPr>
          <p:cNvSpPr/>
          <p:nvPr userDrawn="1"/>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5" fmla="*/ 5609063 w 12192000"/>
              <a:gd name="connsiteY5" fmla="*/ 1505414 h 6858000"/>
              <a:gd name="connsiteX6" fmla="*/ 5609063 w 12192000"/>
              <a:gd name="connsiteY6" fmla="*/ 5352586 h 6858000"/>
              <a:gd name="connsiteX7" fmla="*/ 11452302 w 12192000"/>
              <a:gd name="connsiteY7" fmla="*/ 5352586 h 6858000"/>
              <a:gd name="connsiteX8" fmla="*/ 11452302 w 12192000"/>
              <a:gd name="connsiteY8" fmla="*/ 1505414 h 6858000"/>
              <a:gd name="connsiteX9" fmla="*/ 5609063 w 12192000"/>
              <a:gd name="connsiteY9" fmla="*/ 150541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6858000">
                <a:moveTo>
                  <a:pt x="0" y="0"/>
                </a:moveTo>
                <a:lnTo>
                  <a:pt x="12192000" y="0"/>
                </a:lnTo>
                <a:lnTo>
                  <a:pt x="12192000" y="6858000"/>
                </a:lnTo>
                <a:lnTo>
                  <a:pt x="0" y="6858000"/>
                </a:lnTo>
                <a:lnTo>
                  <a:pt x="0" y="0"/>
                </a:lnTo>
                <a:close/>
                <a:moveTo>
                  <a:pt x="5609063" y="1505414"/>
                </a:moveTo>
                <a:lnTo>
                  <a:pt x="5609063" y="5352586"/>
                </a:lnTo>
                <a:lnTo>
                  <a:pt x="11452302" y="5352586"/>
                </a:lnTo>
                <a:lnTo>
                  <a:pt x="11452302" y="1505414"/>
                </a:lnTo>
                <a:lnTo>
                  <a:pt x="5609063" y="1505414"/>
                </a:lnTo>
                <a:close/>
              </a:path>
            </a:pathLst>
          </a:cu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7FB722-2E40-971C-7B7A-5663B28FCDB7}"/>
              </a:ext>
            </a:extLst>
          </p:cNvPr>
          <p:cNvSpPr>
            <a:spLocks noGrp="1"/>
          </p:cNvSpPr>
          <p:nvPr>
            <p:ph type="ctrTitle" hasCustomPrompt="1"/>
          </p:nvPr>
        </p:nvSpPr>
        <p:spPr>
          <a:xfrm>
            <a:off x="897657" y="2292076"/>
            <a:ext cx="4465176" cy="997196"/>
          </a:xfrm>
        </p:spPr>
        <p:txBody>
          <a:bodyPr wrap="square" anchor="t" anchorCtr="0">
            <a:noAutofit/>
          </a:bodyPr>
          <a:lstStyle>
            <a:lvl1pPr algn="l">
              <a:spcBef>
                <a:spcPts val="1200"/>
              </a:spcBef>
              <a:spcAft>
                <a:spcPts val="60"/>
              </a:spcAft>
              <a:defRPr sz="3600" b="1">
                <a:solidFill>
                  <a:schemeClr val="bg1"/>
                </a:solidFill>
              </a:defRPr>
            </a:lvl1pPr>
          </a:lstStyle>
          <a:p>
            <a:r>
              <a:rPr lang="en-US" dirty="0"/>
              <a:t>Presentation Title (Text size no larger than 32pt)</a:t>
            </a:r>
          </a:p>
        </p:txBody>
      </p:sp>
      <p:sp>
        <p:nvSpPr>
          <p:cNvPr id="3" name="Subtitle 2">
            <a:extLst>
              <a:ext uri="{FF2B5EF4-FFF2-40B4-BE49-F238E27FC236}">
                <a16:creationId xmlns:a16="http://schemas.microsoft.com/office/drawing/2014/main" id="{34CCE055-46B1-6279-21B5-27B8352AB9EC}"/>
              </a:ext>
            </a:extLst>
          </p:cNvPr>
          <p:cNvSpPr>
            <a:spLocks noGrp="1"/>
          </p:cNvSpPr>
          <p:nvPr>
            <p:ph type="subTitle" idx="1" hasCustomPrompt="1"/>
          </p:nvPr>
        </p:nvSpPr>
        <p:spPr>
          <a:xfrm>
            <a:off x="897657" y="4019391"/>
            <a:ext cx="4465176" cy="193899"/>
          </a:xfrm>
        </p:spPr>
        <p:txBody>
          <a:bodyPr wrap="square" anchor="t" anchorCtr="0">
            <a:noAutofit/>
          </a:bodyPr>
          <a:lstStyle>
            <a:lvl1pPr marL="0" indent="0" algn="l">
              <a:spcBef>
                <a:spcPts val="1200"/>
              </a:spcBef>
              <a:spcAft>
                <a:spcPts val="60"/>
              </a:spcAft>
              <a:buNone/>
              <a:defRPr sz="1400" b="1" spc="1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962" name="Text Placeholder 1961">
            <a:extLst>
              <a:ext uri="{FF2B5EF4-FFF2-40B4-BE49-F238E27FC236}">
                <a16:creationId xmlns:a16="http://schemas.microsoft.com/office/drawing/2014/main" id="{05A0F360-5E2B-1313-55AF-9056EF7E8BC2}"/>
              </a:ext>
            </a:extLst>
          </p:cNvPr>
          <p:cNvSpPr>
            <a:spLocks noGrp="1"/>
          </p:cNvSpPr>
          <p:nvPr>
            <p:ph type="body" sz="quarter" idx="14" hasCustomPrompt="1"/>
          </p:nvPr>
        </p:nvSpPr>
        <p:spPr>
          <a:xfrm>
            <a:off x="897657" y="1880997"/>
            <a:ext cx="4465176" cy="193899"/>
          </a:xfrm>
        </p:spPr>
        <p:txBody>
          <a:bodyPr wrap="square" anchor="t" anchorCtr="0">
            <a:noAutofit/>
          </a:bodyPr>
          <a:lstStyle>
            <a:lvl1pPr marL="0" indent="0" algn="l">
              <a:spcBef>
                <a:spcPts val="1200"/>
              </a:spcBef>
              <a:spcAft>
                <a:spcPts val="60"/>
              </a:spcAft>
              <a:buNone/>
              <a:defRPr sz="1400" b="0" i="0" spc="150" baseline="0">
                <a:solidFill>
                  <a:schemeClr val="bg1"/>
                </a:solidFill>
                <a:latin typeface="+mn-lt"/>
                <a:ea typeface="Roboto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sp>
        <p:nvSpPr>
          <p:cNvPr id="1964" name="Text Placeholder 1963">
            <a:extLst>
              <a:ext uri="{FF2B5EF4-FFF2-40B4-BE49-F238E27FC236}">
                <a16:creationId xmlns:a16="http://schemas.microsoft.com/office/drawing/2014/main" id="{D8874D39-76D3-2E6D-F8DD-E0676BF138C5}"/>
              </a:ext>
            </a:extLst>
          </p:cNvPr>
          <p:cNvSpPr>
            <a:spLocks noGrp="1"/>
          </p:cNvSpPr>
          <p:nvPr>
            <p:ph type="body" sz="quarter" idx="15" hasCustomPrompt="1"/>
          </p:nvPr>
        </p:nvSpPr>
        <p:spPr>
          <a:xfrm>
            <a:off x="897657" y="4371534"/>
            <a:ext cx="4465176" cy="332399"/>
          </a:xfrm>
        </p:spPr>
        <p:txBody>
          <a:bodyPr wrap="square" anchor="t" anchorCtr="0">
            <a:noAutofit/>
          </a:bodyPr>
          <a:lstStyle>
            <a:lvl1pPr marL="0" indent="0" algn="l">
              <a:spcBef>
                <a:spcPts val="1200"/>
              </a:spcBef>
              <a:spcAft>
                <a:spcPts val="60"/>
              </a:spcAft>
              <a:buNone/>
              <a:defRPr sz="2400" b="0" i="0">
                <a:solidFill>
                  <a:schemeClr val="bg1"/>
                </a:solidFill>
                <a:latin typeface="Roboto Light" panose="02000000000000000000" pitchFamily="2" charset="0"/>
                <a:ea typeface="Roboto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8" name="Rectangle 7">
            <a:extLst>
              <a:ext uri="{FF2B5EF4-FFF2-40B4-BE49-F238E27FC236}">
                <a16:creationId xmlns:a16="http://schemas.microsoft.com/office/drawing/2014/main" id="{C565AA18-2C89-EB56-1919-13EF35EFFBC8}"/>
              </a:ext>
            </a:extLst>
          </p:cNvPr>
          <p:cNvSpPr/>
          <p:nvPr userDrawn="1"/>
        </p:nvSpPr>
        <p:spPr>
          <a:xfrm>
            <a:off x="897656" y="3793881"/>
            <a:ext cx="854364" cy="7191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 Placeholder 47">
            <a:extLst>
              <a:ext uri="{FF2B5EF4-FFF2-40B4-BE49-F238E27FC236}">
                <a16:creationId xmlns:a16="http://schemas.microsoft.com/office/drawing/2014/main" id="{894AF511-2F91-5CEA-AAAB-75308FF6C4DB}"/>
              </a:ext>
            </a:extLst>
          </p:cNvPr>
          <p:cNvSpPr>
            <a:spLocks noGrp="1"/>
          </p:cNvSpPr>
          <p:nvPr>
            <p:ph type="body" sz="quarter" idx="17" hasCustomPrompt="1"/>
          </p:nvPr>
        </p:nvSpPr>
        <p:spPr>
          <a:xfrm>
            <a:off x="897657" y="4881013"/>
            <a:ext cx="4465176" cy="246221"/>
          </a:xfrm>
        </p:spPr>
        <p:txBody>
          <a:bodyPr wrap="square" anchor="t" anchorCtr="0">
            <a:noAutofit/>
          </a:bodyPr>
          <a:lstStyle>
            <a:lvl1pPr marL="0" indent="0" algn="l">
              <a:lnSpc>
                <a:spcPct val="100000"/>
              </a:lnSpc>
              <a:spcBef>
                <a:spcPts val="1200"/>
              </a:spcBef>
              <a:spcAft>
                <a:spcPts val="60"/>
              </a:spcAft>
              <a:buNone/>
              <a:defRPr sz="1600" b="0" i="0">
                <a:solidFill>
                  <a:schemeClr val="bg1"/>
                </a:solidFill>
                <a:latin typeface="+mn-lt"/>
                <a:ea typeface="Roboto Light" panose="02000000000000000000" pitchFamily="2" charset="0"/>
              </a:defRPr>
            </a:lvl1pPr>
            <a:lvl2pPr marL="457200" indent="0" algn="ctr">
              <a:buNone/>
              <a:defRPr sz="1600" b="0" i="0">
                <a:solidFill>
                  <a:schemeClr val="bg1"/>
                </a:solidFill>
                <a:latin typeface="Roboto Light" panose="02000000000000000000" pitchFamily="2" charset="0"/>
                <a:ea typeface="Roboto Light" panose="02000000000000000000" pitchFamily="2" charset="0"/>
              </a:defRPr>
            </a:lvl2pPr>
            <a:lvl3pPr marL="914400" indent="0" algn="ctr">
              <a:buNone/>
              <a:defRPr sz="1600" b="0" i="0">
                <a:solidFill>
                  <a:schemeClr val="bg1"/>
                </a:solidFill>
                <a:latin typeface="Roboto Light" panose="02000000000000000000" pitchFamily="2" charset="0"/>
                <a:ea typeface="Roboto Light" panose="02000000000000000000" pitchFamily="2" charset="0"/>
              </a:defRPr>
            </a:lvl3pPr>
            <a:lvl4pPr marL="1371600" indent="0" algn="ctr">
              <a:buNone/>
              <a:defRPr sz="1600" b="0" i="0">
                <a:solidFill>
                  <a:schemeClr val="bg1"/>
                </a:solidFill>
                <a:latin typeface="Roboto Light" panose="02000000000000000000" pitchFamily="2" charset="0"/>
                <a:ea typeface="Roboto Light" panose="02000000000000000000" pitchFamily="2" charset="0"/>
              </a:defRPr>
            </a:lvl4pPr>
            <a:lvl5pPr marL="1828800" indent="0" algn="ctr">
              <a:buNone/>
              <a:defRPr sz="1600" b="0" i="0">
                <a:solidFill>
                  <a:schemeClr val="bg1"/>
                </a:solidFill>
                <a:latin typeface="Roboto Light" panose="02000000000000000000" pitchFamily="2" charset="0"/>
                <a:ea typeface="Roboto Light" panose="02000000000000000000" pitchFamily="2" charset="0"/>
              </a:defRPr>
            </a:lvl5pPr>
          </a:lstStyle>
          <a:p>
            <a:pPr lvl="0"/>
            <a:r>
              <a:rPr lang="en-US" dirty="0"/>
              <a:t>Presenter Affiliation</a:t>
            </a:r>
          </a:p>
        </p:txBody>
      </p:sp>
      <p:sp>
        <p:nvSpPr>
          <p:cNvPr id="9" name="Picture Placeholder 8">
            <a:extLst>
              <a:ext uri="{FF2B5EF4-FFF2-40B4-BE49-F238E27FC236}">
                <a16:creationId xmlns:a16="http://schemas.microsoft.com/office/drawing/2014/main" id="{63D2D23A-F403-7E2C-7D24-BA0C3B867C3E}"/>
              </a:ext>
            </a:extLst>
          </p:cNvPr>
          <p:cNvSpPr>
            <a:spLocks noGrp="1"/>
          </p:cNvSpPr>
          <p:nvPr>
            <p:ph type="pic" sz="quarter" idx="18"/>
          </p:nvPr>
        </p:nvSpPr>
        <p:spPr>
          <a:xfrm>
            <a:off x="5609063" y="1481958"/>
            <a:ext cx="5843239" cy="3891648"/>
          </a:xfrm>
        </p:spPr>
        <p:txBody>
          <a:bodyPr/>
          <a:lstStyle/>
          <a:p>
            <a:r>
              <a:rPr lang="en-US"/>
              <a:t>Click icon to add picture</a:t>
            </a:r>
            <a:endParaRPr lang="en-US" dirty="0"/>
          </a:p>
        </p:txBody>
      </p:sp>
      <p:pic>
        <p:nvPicPr>
          <p:cNvPr id="4" name="Graphic 3">
            <a:extLst>
              <a:ext uri="{FF2B5EF4-FFF2-40B4-BE49-F238E27FC236}">
                <a16:creationId xmlns:a16="http://schemas.microsoft.com/office/drawing/2014/main" id="{D32A73F0-167E-610D-E038-566618F01F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28070" y="783630"/>
            <a:ext cx="1780479" cy="428014"/>
          </a:xfrm>
          <a:prstGeom prst="rect">
            <a:avLst/>
          </a:prstGeom>
        </p:spPr>
      </p:pic>
      <p:grpSp>
        <p:nvGrpSpPr>
          <p:cNvPr id="5" name="Group 4">
            <a:extLst>
              <a:ext uri="{FF2B5EF4-FFF2-40B4-BE49-F238E27FC236}">
                <a16:creationId xmlns:a16="http://schemas.microsoft.com/office/drawing/2014/main" id="{C8EA40F8-43C7-91B8-DB7E-DDD5E2408A38}"/>
              </a:ext>
            </a:extLst>
          </p:cNvPr>
          <p:cNvGrpSpPr/>
          <p:nvPr userDrawn="1"/>
        </p:nvGrpSpPr>
        <p:grpSpPr>
          <a:xfrm>
            <a:off x="859536" y="6108192"/>
            <a:ext cx="4556510" cy="438912"/>
            <a:chOff x="859536" y="6108192"/>
            <a:chExt cx="4556510" cy="438912"/>
          </a:xfrm>
        </p:grpSpPr>
        <p:sp>
          <p:nvSpPr>
            <p:cNvPr id="6" name="TextBox 5">
              <a:extLst>
                <a:ext uri="{FF2B5EF4-FFF2-40B4-BE49-F238E27FC236}">
                  <a16:creationId xmlns:a16="http://schemas.microsoft.com/office/drawing/2014/main" id="{5252F9E3-A27C-53E8-B52E-49794F69B0DB}"/>
                </a:ext>
              </a:extLst>
            </p:cNvPr>
            <p:cNvSpPr txBox="1"/>
            <p:nvPr userDrawn="1"/>
          </p:nvSpPr>
          <p:spPr>
            <a:xfrm>
              <a:off x="2368064" y="6156068"/>
              <a:ext cx="3047982" cy="369332"/>
            </a:xfrm>
            <a:prstGeom prst="rect">
              <a:avLst/>
            </a:prstGeom>
            <a:noFill/>
          </p:spPr>
          <p:txBody>
            <a:bodyPr wrap="square" lIns="182880" rtlCol="0">
              <a:spAutoFit/>
            </a:bodyPr>
            <a:lstStyle/>
            <a:p>
              <a:r>
                <a:rPr lang="en-US" sz="900" b="0" dirty="0">
                  <a:solidFill>
                    <a:schemeClr val="bg1"/>
                  </a:solidFill>
                  <a:latin typeface="Roboto" panose="02000000000000000000" pitchFamily="2" charset="0"/>
                  <a:ea typeface="Roboto" panose="02000000000000000000" pitchFamily="2" charset="0"/>
                </a:rPr>
                <a:t>ORNL IS MANAGED BY UT-BATTELLE LLC </a:t>
              </a:r>
              <a:br>
                <a:rPr lang="en-US" sz="900" b="0" dirty="0">
                  <a:solidFill>
                    <a:schemeClr val="bg1"/>
                  </a:solidFill>
                  <a:latin typeface="Roboto" panose="02000000000000000000" pitchFamily="2" charset="0"/>
                  <a:ea typeface="Roboto" panose="02000000000000000000" pitchFamily="2" charset="0"/>
                </a:rPr>
              </a:br>
              <a:r>
                <a:rPr lang="en-US" sz="900" b="0" dirty="0">
                  <a:solidFill>
                    <a:schemeClr val="bg1"/>
                  </a:solidFill>
                  <a:latin typeface="Roboto" panose="02000000000000000000" pitchFamily="2" charset="0"/>
                  <a:ea typeface="Roboto" panose="02000000000000000000" pitchFamily="2" charset="0"/>
                </a:rPr>
                <a:t>FOR THE US DEPARTMENT OF ENERGY</a:t>
              </a:r>
            </a:p>
          </p:txBody>
        </p:sp>
        <p:pic>
          <p:nvPicPr>
            <p:cNvPr id="7" name="Picture 6" descr="Text&#10;&#10;AI-generated content may be incorrect.">
              <a:extLst>
                <a:ext uri="{FF2B5EF4-FFF2-40B4-BE49-F238E27FC236}">
                  <a16:creationId xmlns:a16="http://schemas.microsoft.com/office/drawing/2014/main" id="{DB53C206-3DA3-C765-EB66-A35BBF705421}"/>
                </a:ext>
              </a:extLst>
            </p:cNvPr>
            <p:cNvPicPr>
              <a:picLocks noChangeAspect="1"/>
            </p:cNvPicPr>
            <p:nvPr userDrawn="1"/>
          </p:nvPicPr>
          <p:blipFill>
            <a:blip r:embed="rId4"/>
            <a:stretch>
              <a:fillRect/>
            </a:stretch>
          </p:blipFill>
          <p:spPr>
            <a:xfrm>
              <a:off x="859536" y="6108192"/>
              <a:ext cx="1528065" cy="438912"/>
            </a:xfrm>
            <a:prstGeom prst="rect">
              <a:avLst/>
            </a:prstGeom>
          </p:spPr>
        </p:pic>
      </p:grpSp>
    </p:spTree>
    <p:extLst>
      <p:ext uri="{BB962C8B-B14F-4D97-AF65-F5344CB8AC3E}">
        <p14:creationId xmlns:p14="http://schemas.microsoft.com/office/powerpoint/2010/main" val="195729820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 Standard Text-only">
    <p:spTree>
      <p:nvGrpSpPr>
        <p:cNvPr id="1" name=""/>
        <p:cNvGrpSpPr/>
        <p:nvPr/>
      </p:nvGrpSpPr>
      <p:grpSpPr>
        <a:xfrm>
          <a:off x="0" y="0"/>
          <a:ext cx="0" cy="0"/>
          <a:chOff x="0" y="0"/>
          <a:chExt cx="0" cy="0"/>
        </a:xfrm>
      </p:grpSpPr>
      <p:pic>
        <p:nvPicPr>
          <p:cNvPr id="5" name="Graphic 285">
            <a:extLst>
              <a:ext uri="{FF2B5EF4-FFF2-40B4-BE49-F238E27FC236}">
                <a16:creationId xmlns:a16="http://schemas.microsoft.com/office/drawing/2014/main" id="{A95873F9-24C5-691B-E0D0-B31D39B7FBB2}"/>
              </a:ext>
            </a:extLst>
          </p:cNvPr>
          <p:cNvPicPr>
            <a:picLocks noChangeAspect="1"/>
          </p:cNvPicPr>
          <p:nvPr userDrawn="1"/>
        </p:nvPicPr>
        <p:blipFill>
          <a:blip r:embed="rId2"/>
          <a:srcRect/>
          <a:stretch/>
        </p:blipFill>
        <p:spPr>
          <a:xfrm rot="10800000">
            <a:off x="0" y="0"/>
            <a:ext cx="12192000" cy="6858000"/>
          </a:xfrm>
          <a:prstGeom prst="rect">
            <a:avLst/>
          </a:prstGeom>
        </p:spPr>
      </p:pic>
      <p:sp>
        <p:nvSpPr>
          <p:cNvPr id="2" name="Title 1">
            <a:extLst>
              <a:ext uri="{FF2B5EF4-FFF2-40B4-BE49-F238E27FC236}">
                <a16:creationId xmlns:a16="http://schemas.microsoft.com/office/drawing/2014/main" id="{627FB722-2E40-971C-7B7A-5663B28FCDB7}"/>
              </a:ext>
            </a:extLst>
          </p:cNvPr>
          <p:cNvSpPr>
            <a:spLocks noGrp="1"/>
          </p:cNvSpPr>
          <p:nvPr>
            <p:ph type="ctrTitle" hasCustomPrompt="1"/>
          </p:nvPr>
        </p:nvSpPr>
        <p:spPr>
          <a:xfrm>
            <a:off x="897656" y="2292076"/>
            <a:ext cx="10396685" cy="997196"/>
          </a:xfrm>
        </p:spPr>
        <p:txBody>
          <a:bodyPr wrap="square" anchor="t" anchorCtr="0">
            <a:noAutofit/>
          </a:bodyPr>
          <a:lstStyle>
            <a:lvl1pPr algn="l">
              <a:spcBef>
                <a:spcPts val="1200"/>
              </a:spcBef>
              <a:spcAft>
                <a:spcPts val="60"/>
              </a:spcAft>
              <a:defRPr sz="3600" b="1">
                <a:solidFill>
                  <a:schemeClr val="bg1"/>
                </a:solidFill>
              </a:defRPr>
            </a:lvl1pPr>
          </a:lstStyle>
          <a:p>
            <a:r>
              <a:rPr lang="en-US" dirty="0"/>
              <a:t>Presentation Title: Best Title Option for Longer Presentation Titles (Text Size no larger than 32 pt and no smaller than 20pt) </a:t>
            </a:r>
          </a:p>
        </p:txBody>
      </p:sp>
      <p:sp>
        <p:nvSpPr>
          <p:cNvPr id="3" name="Subtitle 2">
            <a:extLst>
              <a:ext uri="{FF2B5EF4-FFF2-40B4-BE49-F238E27FC236}">
                <a16:creationId xmlns:a16="http://schemas.microsoft.com/office/drawing/2014/main" id="{34CCE055-46B1-6279-21B5-27B8352AB9EC}"/>
              </a:ext>
            </a:extLst>
          </p:cNvPr>
          <p:cNvSpPr>
            <a:spLocks noGrp="1"/>
          </p:cNvSpPr>
          <p:nvPr>
            <p:ph type="subTitle" idx="1" hasCustomPrompt="1"/>
          </p:nvPr>
        </p:nvSpPr>
        <p:spPr>
          <a:xfrm>
            <a:off x="897656" y="4019391"/>
            <a:ext cx="10396685" cy="193899"/>
          </a:xfrm>
        </p:spPr>
        <p:txBody>
          <a:bodyPr wrap="square" anchor="t" anchorCtr="0">
            <a:noAutofit/>
          </a:bodyPr>
          <a:lstStyle>
            <a:lvl1pPr marL="0" indent="0" algn="l">
              <a:spcBef>
                <a:spcPts val="1200"/>
              </a:spcBef>
              <a:spcAft>
                <a:spcPts val="60"/>
              </a:spcAft>
              <a:buNone/>
              <a:defRPr sz="1400" b="1" spc="1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962" name="Text Placeholder 1961">
            <a:extLst>
              <a:ext uri="{FF2B5EF4-FFF2-40B4-BE49-F238E27FC236}">
                <a16:creationId xmlns:a16="http://schemas.microsoft.com/office/drawing/2014/main" id="{05A0F360-5E2B-1313-55AF-9056EF7E8BC2}"/>
              </a:ext>
            </a:extLst>
          </p:cNvPr>
          <p:cNvSpPr>
            <a:spLocks noGrp="1"/>
          </p:cNvSpPr>
          <p:nvPr>
            <p:ph type="body" sz="quarter" idx="14" hasCustomPrompt="1"/>
          </p:nvPr>
        </p:nvSpPr>
        <p:spPr>
          <a:xfrm>
            <a:off x="897656" y="1880997"/>
            <a:ext cx="10396685" cy="193899"/>
          </a:xfrm>
        </p:spPr>
        <p:txBody>
          <a:bodyPr wrap="square" anchor="t" anchorCtr="0">
            <a:noAutofit/>
          </a:bodyPr>
          <a:lstStyle>
            <a:lvl1pPr marL="0" indent="0" algn="l">
              <a:spcBef>
                <a:spcPts val="1200"/>
              </a:spcBef>
              <a:spcAft>
                <a:spcPts val="60"/>
              </a:spcAft>
              <a:buNone/>
              <a:defRPr sz="1400" b="0" i="0" spc="150" baseline="0">
                <a:solidFill>
                  <a:schemeClr val="bg1"/>
                </a:solidFill>
                <a:latin typeface="+mn-lt"/>
                <a:ea typeface="Roboto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sp>
        <p:nvSpPr>
          <p:cNvPr id="1964" name="Text Placeholder 1963">
            <a:extLst>
              <a:ext uri="{FF2B5EF4-FFF2-40B4-BE49-F238E27FC236}">
                <a16:creationId xmlns:a16="http://schemas.microsoft.com/office/drawing/2014/main" id="{D8874D39-76D3-2E6D-F8DD-E0676BF138C5}"/>
              </a:ext>
            </a:extLst>
          </p:cNvPr>
          <p:cNvSpPr>
            <a:spLocks noGrp="1"/>
          </p:cNvSpPr>
          <p:nvPr>
            <p:ph type="body" sz="quarter" idx="15" hasCustomPrompt="1"/>
          </p:nvPr>
        </p:nvSpPr>
        <p:spPr>
          <a:xfrm>
            <a:off x="897656" y="4371534"/>
            <a:ext cx="10396685" cy="332399"/>
          </a:xfrm>
        </p:spPr>
        <p:txBody>
          <a:bodyPr wrap="square" anchor="t" anchorCtr="0">
            <a:noAutofit/>
          </a:bodyPr>
          <a:lstStyle>
            <a:lvl1pPr marL="0" indent="0" algn="l">
              <a:spcBef>
                <a:spcPts val="1200"/>
              </a:spcBef>
              <a:spcAft>
                <a:spcPts val="60"/>
              </a:spcAft>
              <a:buNone/>
              <a:defRPr sz="2400" b="0" i="0">
                <a:solidFill>
                  <a:schemeClr val="bg1"/>
                </a:solidFill>
                <a:latin typeface="Roboto Light" panose="02000000000000000000" pitchFamily="2" charset="0"/>
                <a:ea typeface="Roboto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8" name="Rectangle 7">
            <a:extLst>
              <a:ext uri="{FF2B5EF4-FFF2-40B4-BE49-F238E27FC236}">
                <a16:creationId xmlns:a16="http://schemas.microsoft.com/office/drawing/2014/main" id="{C565AA18-2C89-EB56-1919-13EF35EFFBC8}"/>
              </a:ext>
            </a:extLst>
          </p:cNvPr>
          <p:cNvSpPr/>
          <p:nvPr userDrawn="1"/>
        </p:nvSpPr>
        <p:spPr>
          <a:xfrm>
            <a:off x="897656" y="3793881"/>
            <a:ext cx="854364" cy="7191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 Placeholder 47">
            <a:extLst>
              <a:ext uri="{FF2B5EF4-FFF2-40B4-BE49-F238E27FC236}">
                <a16:creationId xmlns:a16="http://schemas.microsoft.com/office/drawing/2014/main" id="{894AF511-2F91-5CEA-AAAB-75308FF6C4DB}"/>
              </a:ext>
            </a:extLst>
          </p:cNvPr>
          <p:cNvSpPr>
            <a:spLocks noGrp="1"/>
          </p:cNvSpPr>
          <p:nvPr>
            <p:ph type="body" sz="quarter" idx="17" hasCustomPrompt="1"/>
          </p:nvPr>
        </p:nvSpPr>
        <p:spPr>
          <a:xfrm>
            <a:off x="897656" y="4881013"/>
            <a:ext cx="10396685" cy="246221"/>
          </a:xfrm>
        </p:spPr>
        <p:txBody>
          <a:bodyPr wrap="square" anchor="t" anchorCtr="0">
            <a:noAutofit/>
          </a:bodyPr>
          <a:lstStyle>
            <a:lvl1pPr marL="0" indent="0" algn="l">
              <a:lnSpc>
                <a:spcPct val="100000"/>
              </a:lnSpc>
              <a:spcBef>
                <a:spcPts val="1200"/>
              </a:spcBef>
              <a:spcAft>
                <a:spcPts val="60"/>
              </a:spcAft>
              <a:buNone/>
              <a:defRPr sz="1600" b="0" i="0">
                <a:solidFill>
                  <a:schemeClr val="bg1"/>
                </a:solidFill>
                <a:latin typeface="+mn-lt"/>
                <a:ea typeface="Roboto Light" panose="02000000000000000000" pitchFamily="2" charset="0"/>
              </a:defRPr>
            </a:lvl1pPr>
            <a:lvl2pPr marL="457200" indent="0" algn="ctr">
              <a:buNone/>
              <a:defRPr sz="1600" b="0" i="0">
                <a:solidFill>
                  <a:schemeClr val="bg1"/>
                </a:solidFill>
                <a:latin typeface="Roboto Light" panose="02000000000000000000" pitchFamily="2" charset="0"/>
                <a:ea typeface="Roboto Light" panose="02000000000000000000" pitchFamily="2" charset="0"/>
              </a:defRPr>
            </a:lvl2pPr>
            <a:lvl3pPr marL="914400" indent="0" algn="ctr">
              <a:buNone/>
              <a:defRPr sz="1600" b="0" i="0">
                <a:solidFill>
                  <a:schemeClr val="bg1"/>
                </a:solidFill>
                <a:latin typeface="Roboto Light" panose="02000000000000000000" pitchFamily="2" charset="0"/>
                <a:ea typeface="Roboto Light" panose="02000000000000000000" pitchFamily="2" charset="0"/>
              </a:defRPr>
            </a:lvl3pPr>
            <a:lvl4pPr marL="1371600" indent="0" algn="ctr">
              <a:buNone/>
              <a:defRPr sz="1600" b="0" i="0">
                <a:solidFill>
                  <a:schemeClr val="bg1"/>
                </a:solidFill>
                <a:latin typeface="Roboto Light" panose="02000000000000000000" pitchFamily="2" charset="0"/>
                <a:ea typeface="Roboto Light" panose="02000000000000000000" pitchFamily="2" charset="0"/>
              </a:defRPr>
            </a:lvl4pPr>
            <a:lvl5pPr marL="1828800" indent="0" algn="ctr">
              <a:buNone/>
              <a:defRPr sz="1600" b="0" i="0">
                <a:solidFill>
                  <a:schemeClr val="bg1"/>
                </a:solidFill>
                <a:latin typeface="Roboto Light" panose="02000000000000000000" pitchFamily="2" charset="0"/>
                <a:ea typeface="Roboto Light" panose="02000000000000000000" pitchFamily="2" charset="0"/>
              </a:defRPr>
            </a:lvl5pPr>
          </a:lstStyle>
          <a:p>
            <a:pPr lvl="0"/>
            <a:r>
              <a:rPr lang="en-US" dirty="0"/>
              <a:t>Presenter Affiliation</a:t>
            </a:r>
          </a:p>
        </p:txBody>
      </p:sp>
      <p:pic>
        <p:nvPicPr>
          <p:cNvPr id="4" name="Graphic 3">
            <a:extLst>
              <a:ext uri="{FF2B5EF4-FFF2-40B4-BE49-F238E27FC236}">
                <a16:creationId xmlns:a16="http://schemas.microsoft.com/office/drawing/2014/main" id="{D32A73F0-167E-610D-E038-566618F01F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28070" y="783630"/>
            <a:ext cx="1780479" cy="428014"/>
          </a:xfrm>
          <a:prstGeom prst="rect">
            <a:avLst/>
          </a:prstGeom>
        </p:spPr>
      </p:pic>
      <p:grpSp>
        <p:nvGrpSpPr>
          <p:cNvPr id="6" name="Group 5">
            <a:extLst>
              <a:ext uri="{FF2B5EF4-FFF2-40B4-BE49-F238E27FC236}">
                <a16:creationId xmlns:a16="http://schemas.microsoft.com/office/drawing/2014/main" id="{68B2AD18-B7D9-77F5-D220-3EDA560B2C83}"/>
              </a:ext>
            </a:extLst>
          </p:cNvPr>
          <p:cNvGrpSpPr/>
          <p:nvPr userDrawn="1"/>
        </p:nvGrpSpPr>
        <p:grpSpPr>
          <a:xfrm>
            <a:off x="859536" y="6108192"/>
            <a:ext cx="4556510" cy="438912"/>
            <a:chOff x="859536" y="6108192"/>
            <a:chExt cx="4556510" cy="438912"/>
          </a:xfrm>
        </p:grpSpPr>
        <p:sp>
          <p:nvSpPr>
            <p:cNvPr id="7" name="TextBox 6">
              <a:extLst>
                <a:ext uri="{FF2B5EF4-FFF2-40B4-BE49-F238E27FC236}">
                  <a16:creationId xmlns:a16="http://schemas.microsoft.com/office/drawing/2014/main" id="{66E0B571-503C-1E4E-4585-513FD2198B27}"/>
                </a:ext>
              </a:extLst>
            </p:cNvPr>
            <p:cNvSpPr txBox="1"/>
            <p:nvPr userDrawn="1"/>
          </p:nvSpPr>
          <p:spPr>
            <a:xfrm>
              <a:off x="2368064" y="6156068"/>
              <a:ext cx="3047982" cy="369332"/>
            </a:xfrm>
            <a:prstGeom prst="rect">
              <a:avLst/>
            </a:prstGeom>
            <a:noFill/>
          </p:spPr>
          <p:txBody>
            <a:bodyPr wrap="square" lIns="182880" rtlCol="0">
              <a:spAutoFit/>
            </a:bodyPr>
            <a:lstStyle/>
            <a:p>
              <a:r>
                <a:rPr lang="en-US" sz="900" b="0" dirty="0">
                  <a:solidFill>
                    <a:schemeClr val="bg1"/>
                  </a:solidFill>
                  <a:latin typeface="Roboto" panose="02000000000000000000" pitchFamily="2" charset="0"/>
                  <a:ea typeface="Roboto" panose="02000000000000000000" pitchFamily="2" charset="0"/>
                </a:rPr>
                <a:t>ORNL IS MANAGED BY UT-BATTELLE LLC </a:t>
              </a:r>
              <a:br>
                <a:rPr lang="en-US" sz="900" b="0" dirty="0">
                  <a:solidFill>
                    <a:schemeClr val="bg1"/>
                  </a:solidFill>
                  <a:latin typeface="Roboto" panose="02000000000000000000" pitchFamily="2" charset="0"/>
                  <a:ea typeface="Roboto" panose="02000000000000000000" pitchFamily="2" charset="0"/>
                </a:rPr>
              </a:br>
              <a:r>
                <a:rPr lang="en-US" sz="900" b="0" dirty="0">
                  <a:solidFill>
                    <a:schemeClr val="bg1"/>
                  </a:solidFill>
                  <a:latin typeface="Roboto" panose="02000000000000000000" pitchFamily="2" charset="0"/>
                  <a:ea typeface="Roboto" panose="02000000000000000000" pitchFamily="2" charset="0"/>
                </a:rPr>
                <a:t>FOR THE US DEPARTMENT OF ENERGY</a:t>
              </a:r>
            </a:p>
          </p:txBody>
        </p:sp>
        <p:pic>
          <p:nvPicPr>
            <p:cNvPr id="9" name="Picture 8" descr="Text&#10;&#10;AI-generated content may be incorrect.">
              <a:extLst>
                <a:ext uri="{FF2B5EF4-FFF2-40B4-BE49-F238E27FC236}">
                  <a16:creationId xmlns:a16="http://schemas.microsoft.com/office/drawing/2014/main" id="{2FD5B24E-06B1-CD75-BC26-A89AA432FAC2}"/>
                </a:ext>
              </a:extLst>
            </p:cNvPr>
            <p:cNvPicPr>
              <a:picLocks noChangeAspect="1"/>
            </p:cNvPicPr>
            <p:nvPr userDrawn="1"/>
          </p:nvPicPr>
          <p:blipFill>
            <a:blip r:embed="rId4"/>
            <a:stretch>
              <a:fillRect/>
            </a:stretch>
          </p:blipFill>
          <p:spPr>
            <a:xfrm>
              <a:off x="859536" y="6108192"/>
              <a:ext cx="1528065" cy="438912"/>
            </a:xfrm>
            <a:prstGeom prst="rect">
              <a:avLst/>
            </a:prstGeom>
          </p:spPr>
        </p:pic>
      </p:grpSp>
    </p:spTree>
    <p:extLst>
      <p:ext uri="{BB962C8B-B14F-4D97-AF65-F5344CB8AC3E}">
        <p14:creationId xmlns:p14="http://schemas.microsoft.com/office/powerpoint/2010/main" val="202945554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05791-4F91-34B2-5F77-014A7A421E14}"/>
              </a:ext>
            </a:extLst>
          </p:cNvPr>
          <p:cNvSpPr>
            <a:spLocks noGrp="1"/>
          </p:cNvSpPr>
          <p:nvPr>
            <p:ph type="title" hasCustomPrompt="1"/>
          </p:nvPr>
        </p:nvSpPr>
        <p:spPr>
          <a:xfrm>
            <a:off x="314692" y="365125"/>
            <a:ext cx="11492432" cy="886397"/>
          </a:xfrm>
        </p:spPr>
        <p:txBody>
          <a:body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1268E7B4-2380-B18C-C8C1-09BD437D6B16}"/>
              </a:ext>
            </a:extLst>
          </p:cNvPr>
          <p:cNvSpPr>
            <a:spLocks noGrp="1"/>
          </p:cNvSpPr>
          <p:nvPr>
            <p:ph idx="1" hasCustomPrompt="1"/>
          </p:nvPr>
        </p:nvSpPr>
        <p:spPr>
          <a:xfrm>
            <a:off x="314692" y="1825625"/>
            <a:ext cx="11492432" cy="4061829"/>
          </a:xfrm>
        </p:spPr>
        <p:txBody>
          <a:bodyPr/>
          <a:lstStyle>
            <a:lvl1pPr marL="0" indent="0">
              <a:spcBef>
                <a:spcPts val="1200"/>
              </a:spcBef>
              <a:buNone/>
              <a:defRPr sz="1800"/>
            </a:lvl1pPr>
          </a:lstStyle>
          <a:p>
            <a:r>
              <a:rPr lang="en-US" dirty="0"/>
              <a:t>Place content here</a:t>
            </a:r>
          </a:p>
        </p:txBody>
      </p:sp>
    </p:spTree>
    <p:extLst>
      <p:ext uri="{BB962C8B-B14F-4D97-AF65-F5344CB8AC3E}">
        <p14:creationId xmlns:p14="http://schemas.microsoft.com/office/powerpoint/2010/main" val="198533340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Column Key Imag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55F232B-0EDE-9AF7-8505-73A82A1D984A}"/>
              </a:ext>
            </a:extLst>
          </p:cNvPr>
          <p:cNvSpPr/>
          <p:nvPr userDrawn="1"/>
        </p:nvSpPr>
        <p:spPr>
          <a:xfrm>
            <a:off x="0" y="0"/>
            <a:ext cx="467885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3899310" cy="1900997"/>
          </a:xfrm>
        </p:spPr>
        <p:txBody>
          <a:body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2631247"/>
            <a:ext cx="3899310" cy="3511136"/>
          </a:xfrm>
        </p:spPr>
        <p:txBody>
          <a:bodyPr/>
          <a:lstStyle>
            <a:lvl1pPr marL="0" indent="0">
              <a:buNone/>
              <a:defRPr sz="1800"/>
            </a:lvl1pPr>
          </a:lstStyle>
          <a:p>
            <a:r>
              <a:rPr lang="en-US" dirty="0"/>
              <a:t>Place content here</a:t>
            </a:r>
          </a:p>
        </p:txBody>
      </p:sp>
      <p:sp>
        <p:nvSpPr>
          <p:cNvPr id="5" name="Picture Placeholder 4">
            <a:extLst>
              <a:ext uri="{FF2B5EF4-FFF2-40B4-BE49-F238E27FC236}">
                <a16:creationId xmlns:a16="http://schemas.microsoft.com/office/drawing/2014/main" id="{A40400C1-7283-FABD-80B9-45AEE1D1F5D9}"/>
              </a:ext>
            </a:extLst>
          </p:cNvPr>
          <p:cNvSpPr>
            <a:spLocks noGrp="1"/>
          </p:cNvSpPr>
          <p:nvPr>
            <p:ph type="pic" sz="quarter" idx="10"/>
          </p:nvPr>
        </p:nvSpPr>
        <p:spPr>
          <a:xfrm>
            <a:off x="4678363" y="0"/>
            <a:ext cx="7513637" cy="6858000"/>
          </a:xfrm>
        </p:spPr>
        <p:txBody>
          <a:bodyPr/>
          <a:lstStyle/>
          <a:p>
            <a:r>
              <a:rPr lang="en-US"/>
              <a:t>Click icon to add picture</a:t>
            </a:r>
          </a:p>
        </p:txBody>
      </p:sp>
      <p:pic>
        <p:nvPicPr>
          <p:cNvPr id="4" name="Graphic 3">
            <a:extLst>
              <a:ext uri="{FF2B5EF4-FFF2-40B4-BE49-F238E27FC236}">
                <a16:creationId xmlns:a16="http://schemas.microsoft.com/office/drawing/2014/main" id="{2059A002-CFDF-58EF-945F-28E943618A5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14693" y="6431818"/>
            <a:ext cx="1188988" cy="285824"/>
          </a:xfrm>
          <a:prstGeom prst="rect">
            <a:avLst/>
          </a:prstGeom>
        </p:spPr>
      </p:pic>
    </p:spTree>
    <p:extLst>
      <p:ext uri="{BB962C8B-B14F-4D97-AF65-F5344CB8AC3E}">
        <p14:creationId xmlns:p14="http://schemas.microsoft.com/office/powerpoint/2010/main" val="328450973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Column Hexagon Cut-out">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AAFC910-D2D4-C5E3-4A8E-DB371D1637FC}"/>
              </a:ext>
            </a:extLst>
          </p:cNvPr>
          <p:cNvSpPr>
            <a:spLocks noGrp="1"/>
          </p:cNvSpPr>
          <p:nvPr>
            <p:ph type="pic" sz="quarter" idx="13"/>
          </p:nvPr>
        </p:nvSpPr>
        <p:spPr>
          <a:xfrm>
            <a:off x="5139371" y="-23484"/>
            <a:ext cx="6737350" cy="6865418"/>
          </a:xfrm>
          <a:custGeom>
            <a:avLst/>
            <a:gdLst>
              <a:gd name="connsiteX0" fmla="*/ 4765422 w 6737350"/>
              <a:gd name="connsiteY0" fmla="*/ 5955463 h 6865418"/>
              <a:gd name="connsiteX1" fmla="*/ 6080062 w 6737350"/>
              <a:gd name="connsiteY1" fmla="*/ 5955463 h 6865418"/>
              <a:gd name="connsiteX2" fmla="*/ 6604382 w 6737350"/>
              <a:gd name="connsiteY2" fmla="*/ 6863640 h 6865418"/>
              <a:gd name="connsiteX3" fmla="*/ 4240721 w 6737350"/>
              <a:gd name="connsiteY3" fmla="*/ 6864212 h 6865418"/>
              <a:gd name="connsiteX4" fmla="*/ 2712846 w 6737350"/>
              <a:gd name="connsiteY4" fmla="*/ 4762425 h 6865418"/>
              <a:gd name="connsiteX5" fmla="*/ 4027487 w 6737350"/>
              <a:gd name="connsiteY5" fmla="*/ 4762425 h 6865418"/>
              <a:gd name="connsiteX6" fmla="*/ 4684776 w 6737350"/>
              <a:gd name="connsiteY6" fmla="*/ 5900917 h 6865418"/>
              <a:gd name="connsiteX7" fmla="*/ 4128579 w 6737350"/>
              <a:gd name="connsiteY7" fmla="*/ 6864339 h 6865418"/>
              <a:gd name="connsiteX8" fmla="*/ 2612326 w 6737350"/>
              <a:gd name="connsiteY8" fmla="*/ 6865418 h 6865418"/>
              <a:gd name="connsiteX9" fmla="*/ 2055495 w 6737350"/>
              <a:gd name="connsiteY9" fmla="*/ 5900917 h 6865418"/>
              <a:gd name="connsiteX10" fmla="*/ 4765421 w 6737350"/>
              <a:gd name="connsiteY10" fmla="*/ 3584563 h 6865418"/>
              <a:gd name="connsiteX11" fmla="*/ 6080061 w 6737350"/>
              <a:gd name="connsiteY11" fmla="*/ 3584563 h 6865418"/>
              <a:gd name="connsiteX12" fmla="*/ 6737350 w 6737350"/>
              <a:gd name="connsiteY12" fmla="*/ 4723055 h 6865418"/>
              <a:gd name="connsiteX13" fmla="*/ 6080061 w 6737350"/>
              <a:gd name="connsiteY13" fmla="*/ 5861546 h 6865418"/>
              <a:gd name="connsiteX14" fmla="*/ 4765421 w 6737350"/>
              <a:gd name="connsiteY14" fmla="*/ 5861546 h 6865418"/>
              <a:gd name="connsiteX15" fmla="*/ 4108069 w 6737350"/>
              <a:gd name="connsiteY15" fmla="*/ 4723055 h 6865418"/>
              <a:gd name="connsiteX16" fmla="*/ 2712846 w 6737350"/>
              <a:gd name="connsiteY16" fmla="*/ 2395463 h 6865418"/>
              <a:gd name="connsiteX17" fmla="*/ 4027487 w 6737350"/>
              <a:gd name="connsiteY17" fmla="*/ 2395463 h 6865418"/>
              <a:gd name="connsiteX18" fmla="*/ 4684776 w 6737350"/>
              <a:gd name="connsiteY18" fmla="*/ 3533955 h 6865418"/>
              <a:gd name="connsiteX19" fmla="*/ 4027487 w 6737350"/>
              <a:gd name="connsiteY19" fmla="*/ 4672446 h 6865418"/>
              <a:gd name="connsiteX20" fmla="*/ 2712846 w 6737350"/>
              <a:gd name="connsiteY20" fmla="*/ 4672446 h 6865418"/>
              <a:gd name="connsiteX21" fmla="*/ 2055495 w 6737350"/>
              <a:gd name="connsiteY21" fmla="*/ 3533955 h 6865418"/>
              <a:gd name="connsiteX22" fmla="*/ 657289 w 6737350"/>
              <a:gd name="connsiteY22" fmla="*/ 1217538 h 6865418"/>
              <a:gd name="connsiteX23" fmla="*/ 1971929 w 6737350"/>
              <a:gd name="connsiteY23" fmla="*/ 1217538 h 6865418"/>
              <a:gd name="connsiteX24" fmla="*/ 2629281 w 6737350"/>
              <a:gd name="connsiteY24" fmla="*/ 2356092 h 6865418"/>
              <a:gd name="connsiteX25" fmla="*/ 1971929 w 6737350"/>
              <a:gd name="connsiteY25" fmla="*/ 3494584 h 6865418"/>
              <a:gd name="connsiteX26" fmla="*/ 657289 w 6737350"/>
              <a:gd name="connsiteY26" fmla="*/ 3494584 h 6865418"/>
              <a:gd name="connsiteX27" fmla="*/ 0 w 6737350"/>
              <a:gd name="connsiteY27" fmla="*/ 2356092 h 6865418"/>
              <a:gd name="connsiteX28" fmla="*/ 4765421 w 6737350"/>
              <a:gd name="connsiteY28" fmla="*/ 1217537 h 6865418"/>
              <a:gd name="connsiteX29" fmla="*/ 6080061 w 6737350"/>
              <a:gd name="connsiteY29" fmla="*/ 1217537 h 6865418"/>
              <a:gd name="connsiteX30" fmla="*/ 6737350 w 6737350"/>
              <a:gd name="connsiteY30" fmla="*/ 2356092 h 6865418"/>
              <a:gd name="connsiteX31" fmla="*/ 6080061 w 6737350"/>
              <a:gd name="connsiteY31" fmla="*/ 3494584 h 6865418"/>
              <a:gd name="connsiteX32" fmla="*/ 4765421 w 6737350"/>
              <a:gd name="connsiteY32" fmla="*/ 3494584 h 6865418"/>
              <a:gd name="connsiteX33" fmla="*/ 4108069 w 6737350"/>
              <a:gd name="connsiteY33" fmla="*/ 2356092 h 6865418"/>
              <a:gd name="connsiteX34" fmla="*/ 2712846 w 6737350"/>
              <a:gd name="connsiteY34" fmla="*/ 39549 h 6865418"/>
              <a:gd name="connsiteX35" fmla="*/ 4027487 w 6737350"/>
              <a:gd name="connsiteY35" fmla="*/ 39549 h 6865418"/>
              <a:gd name="connsiteX36" fmla="*/ 4684776 w 6737350"/>
              <a:gd name="connsiteY36" fmla="*/ 1178041 h 6865418"/>
              <a:gd name="connsiteX37" fmla="*/ 4027487 w 6737350"/>
              <a:gd name="connsiteY37" fmla="*/ 2316532 h 6865418"/>
              <a:gd name="connsiteX38" fmla="*/ 2712846 w 6737350"/>
              <a:gd name="connsiteY38" fmla="*/ 2316532 h 6865418"/>
              <a:gd name="connsiteX39" fmla="*/ 2055495 w 6737350"/>
              <a:gd name="connsiteY39" fmla="*/ 1178041 h 6865418"/>
              <a:gd name="connsiteX40" fmla="*/ 13492 w 6737350"/>
              <a:gd name="connsiteY40" fmla="*/ 0 h 6865418"/>
              <a:gd name="connsiteX41" fmla="*/ 2631396 w 6737350"/>
              <a:gd name="connsiteY41" fmla="*/ 13447 h 6865418"/>
              <a:gd name="connsiteX42" fmla="*/ 1973010 w 6737350"/>
              <a:gd name="connsiteY42" fmla="*/ 1137655 h 6865418"/>
              <a:gd name="connsiteX43" fmla="*/ 658369 w 6737350"/>
              <a:gd name="connsiteY43" fmla="*/ 1137655 h 6865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737350" h="6865418">
                <a:moveTo>
                  <a:pt x="4765422" y="5955463"/>
                </a:moveTo>
                <a:lnTo>
                  <a:pt x="6080062" y="5955463"/>
                </a:lnTo>
                <a:lnTo>
                  <a:pt x="6604382" y="6863640"/>
                </a:lnTo>
                <a:lnTo>
                  <a:pt x="4240721" y="6864212"/>
                </a:lnTo>
                <a:close/>
                <a:moveTo>
                  <a:pt x="2712846" y="4762425"/>
                </a:moveTo>
                <a:lnTo>
                  <a:pt x="4027487" y="4762425"/>
                </a:lnTo>
                <a:lnTo>
                  <a:pt x="4684776" y="5900917"/>
                </a:lnTo>
                <a:lnTo>
                  <a:pt x="4128579" y="6864339"/>
                </a:lnTo>
                <a:lnTo>
                  <a:pt x="2612326" y="6865418"/>
                </a:lnTo>
                <a:lnTo>
                  <a:pt x="2055495" y="5900917"/>
                </a:lnTo>
                <a:close/>
                <a:moveTo>
                  <a:pt x="4765421" y="3584563"/>
                </a:moveTo>
                <a:lnTo>
                  <a:pt x="6080061" y="3584563"/>
                </a:lnTo>
                <a:lnTo>
                  <a:pt x="6737350" y="4723055"/>
                </a:lnTo>
                <a:lnTo>
                  <a:pt x="6080061" y="5861546"/>
                </a:lnTo>
                <a:lnTo>
                  <a:pt x="4765421" y="5861546"/>
                </a:lnTo>
                <a:lnTo>
                  <a:pt x="4108069" y="4723055"/>
                </a:lnTo>
                <a:close/>
                <a:moveTo>
                  <a:pt x="2712846" y="2395463"/>
                </a:moveTo>
                <a:lnTo>
                  <a:pt x="4027487" y="2395463"/>
                </a:lnTo>
                <a:lnTo>
                  <a:pt x="4684776" y="3533955"/>
                </a:lnTo>
                <a:lnTo>
                  <a:pt x="4027487" y="4672446"/>
                </a:lnTo>
                <a:lnTo>
                  <a:pt x="2712846" y="4672446"/>
                </a:lnTo>
                <a:lnTo>
                  <a:pt x="2055495" y="3533955"/>
                </a:lnTo>
                <a:close/>
                <a:moveTo>
                  <a:pt x="657289" y="1217538"/>
                </a:moveTo>
                <a:lnTo>
                  <a:pt x="1971929" y="1217538"/>
                </a:lnTo>
                <a:lnTo>
                  <a:pt x="2629281" y="2356092"/>
                </a:lnTo>
                <a:lnTo>
                  <a:pt x="1971929" y="3494584"/>
                </a:lnTo>
                <a:lnTo>
                  <a:pt x="657289" y="3494584"/>
                </a:lnTo>
                <a:lnTo>
                  <a:pt x="0" y="2356092"/>
                </a:lnTo>
                <a:close/>
                <a:moveTo>
                  <a:pt x="4765421" y="1217537"/>
                </a:moveTo>
                <a:lnTo>
                  <a:pt x="6080061" y="1217537"/>
                </a:lnTo>
                <a:lnTo>
                  <a:pt x="6737350" y="2356092"/>
                </a:lnTo>
                <a:lnTo>
                  <a:pt x="6080061" y="3494584"/>
                </a:lnTo>
                <a:lnTo>
                  <a:pt x="4765421" y="3494584"/>
                </a:lnTo>
                <a:lnTo>
                  <a:pt x="4108069" y="2356092"/>
                </a:lnTo>
                <a:close/>
                <a:moveTo>
                  <a:pt x="2712846" y="39549"/>
                </a:moveTo>
                <a:lnTo>
                  <a:pt x="4027487" y="39549"/>
                </a:lnTo>
                <a:lnTo>
                  <a:pt x="4684776" y="1178041"/>
                </a:lnTo>
                <a:lnTo>
                  <a:pt x="4027487" y="2316532"/>
                </a:lnTo>
                <a:lnTo>
                  <a:pt x="2712846" y="2316532"/>
                </a:lnTo>
                <a:lnTo>
                  <a:pt x="2055495" y="1178041"/>
                </a:lnTo>
                <a:close/>
                <a:moveTo>
                  <a:pt x="13492" y="0"/>
                </a:moveTo>
                <a:lnTo>
                  <a:pt x="2631396" y="13447"/>
                </a:lnTo>
                <a:lnTo>
                  <a:pt x="1973010" y="1137655"/>
                </a:lnTo>
                <a:lnTo>
                  <a:pt x="658369" y="1137655"/>
                </a:lnTo>
                <a:close/>
              </a:path>
            </a:pathLst>
          </a:custGeom>
        </p:spPr>
        <p:txBody>
          <a:bodyPr wrap="square">
            <a:noAutofit/>
          </a:bodyPr>
          <a:lstStyle/>
          <a:p>
            <a:r>
              <a:rPr lang="en-US"/>
              <a:t>Click icon to add picture</a:t>
            </a:r>
          </a:p>
        </p:txBody>
      </p:sp>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3" y="365125"/>
            <a:ext cx="4412934" cy="1772793"/>
          </a:xfrm>
        </p:spPr>
        <p:txBody>
          <a:bodyPr anchor="t" anchorCtr="0">
            <a:noAutofit/>
          </a:body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3" y="2514601"/>
            <a:ext cx="4412934" cy="3756990"/>
          </a:xfrm>
        </p:spPr>
        <p:txBody>
          <a:bodyPr anchor="t" anchorCtr="0">
            <a:noAutofit/>
          </a:bodyPr>
          <a:lstStyle>
            <a:lvl1pPr marL="0" indent="0">
              <a:buNone/>
              <a:defRPr sz="1800"/>
            </a:lvl1pPr>
          </a:lstStyle>
          <a:p>
            <a:r>
              <a:rPr lang="en-US" dirty="0"/>
              <a:t>Place content here</a:t>
            </a:r>
          </a:p>
        </p:txBody>
      </p:sp>
    </p:spTree>
    <p:extLst>
      <p:ext uri="{BB962C8B-B14F-4D97-AF65-F5344CB8AC3E}">
        <p14:creationId xmlns:p14="http://schemas.microsoft.com/office/powerpoint/2010/main" val="290486240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Column Stacked Image Series">
    <p:spTree>
      <p:nvGrpSpPr>
        <p:cNvPr id="1" name=""/>
        <p:cNvGrpSpPr/>
        <p:nvPr/>
      </p:nvGrpSpPr>
      <p:grpSpPr>
        <a:xfrm>
          <a:off x="0" y="0"/>
          <a:ext cx="0" cy="0"/>
          <a:chOff x="0" y="0"/>
          <a:chExt cx="0" cy="0"/>
        </a:xfrm>
      </p:grpSpPr>
      <p:sp>
        <p:nvSpPr>
          <p:cNvPr id="118" name="Picture Placeholder 117">
            <a:extLst>
              <a:ext uri="{FF2B5EF4-FFF2-40B4-BE49-F238E27FC236}">
                <a16:creationId xmlns:a16="http://schemas.microsoft.com/office/drawing/2014/main" id="{FCAA6D76-9D9F-EEEC-3A19-B8672A58A5A7}"/>
              </a:ext>
            </a:extLst>
          </p:cNvPr>
          <p:cNvSpPr>
            <a:spLocks noGrp="1"/>
          </p:cNvSpPr>
          <p:nvPr>
            <p:ph type="pic" sz="quarter" idx="13"/>
          </p:nvPr>
        </p:nvSpPr>
        <p:spPr>
          <a:xfrm>
            <a:off x="7645400" y="-6350"/>
            <a:ext cx="4546600" cy="2155825"/>
          </a:xfrm>
          <a:solidFill>
            <a:schemeClr val="bg2"/>
          </a:solidFill>
        </p:spPr>
        <p:txBody>
          <a:bodyPr/>
          <a:lstStyle/>
          <a:p>
            <a:r>
              <a:rPr lang="en-US"/>
              <a:t>Click icon to add picture</a:t>
            </a:r>
          </a:p>
        </p:txBody>
      </p:sp>
      <p:sp>
        <p:nvSpPr>
          <p:cNvPr id="121" name="Picture Placeholder 120">
            <a:extLst>
              <a:ext uri="{FF2B5EF4-FFF2-40B4-BE49-F238E27FC236}">
                <a16:creationId xmlns:a16="http://schemas.microsoft.com/office/drawing/2014/main" id="{374474B3-1A16-3799-2DA6-5E1F9B62F1F2}"/>
              </a:ext>
            </a:extLst>
          </p:cNvPr>
          <p:cNvSpPr>
            <a:spLocks noGrp="1"/>
          </p:cNvSpPr>
          <p:nvPr>
            <p:ph type="pic" sz="quarter" idx="14"/>
          </p:nvPr>
        </p:nvSpPr>
        <p:spPr>
          <a:xfrm>
            <a:off x="7645400" y="2352675"/>
            <a:ext cx="4546600" cy="2149475"/>
          </a:xfrm>
          <a:solidFill>
            <a:schemeClr val="bg2"/>
          </a:solidFill>
        </p:spPr>
        <p:txBody>
          <a:bodyPr/>
          <a:lstStyle/>
          <a:p>
            <a:r>
              <a:rPr lang="en-US"/>
              <a:t>Click icon to add picture</a:t>
            </a:r>
          </a:p>
        </p:txBody>
      </p:sp>
      <p:sp>
        <p:nvSpPr>
          <p:cNvPr id="123" name="Picture Placeholder 122">
            <a:extLst>
              <a:ext uri="{FF2B5EF4-FFF2-40B4-BE49-F238E27FC236}">
                <a16:creationId xmlns:a16="http://schemas.microsoft.com/office/drawing/2014/main" id="{0285EA67-185C-FA9B-F112-0DEA71BAF9A1}"/>
              </a:ext>
            </a:extLst>
          </p:cNvPr>
          <p:cNvSpPr>
            <a:spLocks noGrp="1"/>
          </p:cNvSpPr>
          <p:nvPr>
            <p:ph type="pic" sz="quarter" idx="15"/>
          </p:nvPr>
        </p:nvSpPr>
        <p:spPr>
          <a:xfrm>
            <a:off x="7645400" y="4703763"/>
            <a:ext cx="4546600" cy="2154237"/>
          </a:xfrm>
          <a:solidFill>
            <a:schemeClr val="bg2"/>
          </a:solidFill>
        </p:spPr>
        <p:txBody>
          <a:bodyPr/>
          <a:lstStyle/>
          <a:p>
            <a:r>
              <a:rPr lang="en-US"/>
              <a:t>Click icon to add picture</a:t>
            </a:r>
          </a:p>
        </p:txBody>
      </p:sp>
      <p:sp>
        <p:nvSpPr>
          <p:cNvPr id="2" name="Title 1">
            <a:extLst>
              <a:ext uri="{FF2B5EF4-FFF2-40B4-BE49-F238E27FC236}">
                <a16:creationId xmlns:a16="http://schemas.microsoft.com/office/drawing/2014/main" id="{265D5DB1-B0F4-39A7-9E5F-343BB17944E4}"/>
              </a:ext>
            </a:extLst>
          </p:cNvPr>
          <p:cNvSpPr>
            <a:spLocks noGrp="1"/>
          </p:cNvSpPr>
          <p:nvPr>
            <p:ph type="title" hasCustomPrompt="1"/>
          </p:nvPr>
        </p:nvSpPr>
        <p:spPr>
          <a:xfrm>
            <a:off x="314693" y="365125"/>
            <a:ext cx="6736022" cy="1006475"/>
          </a:xfrm>
        </p:spPr>
        <p:txBody>
          <a:bodyPr>
            <a:noAutofit/>
          </a:bodyPr>
          <a:lstStyle>
            <a:lvl1pPr>
              <a:defRPr b="1">
                <a:solidFill>
                  <a:schemeClr val="tx1"/>
                </a:solidFill>
              </a:defRPr>
            </a:lvl1pPr>
          </a:lstStyle>
          <a:p>
            <a:r>
              <a:rPr lang="en-US" dirty="0"/>
              <a:t>One-sentence headline stating the main takeaway message</a:t>
            </a:r>
          </a:p>
        </p:txBody>
      </p:sp>
      <p:sp>
        <p:nvSpPr>
          <p:cNvPr id="113" name="Text Placeholder 112">
            <a:extLst>
              <a:ext uri="{FF2B5EF4-FFF2-40B4-BE49-F238E27FC236}">
                <a16:creationId xmlns:a16="http://schemas.microsoft.com/office/drawing/2014/main" id="{561B3BD0-8400-FE4A-5A3F-210329D8A10F}"/>
              </a:ext>
            </a:extLst>
          </p:cNvPr>
          <p:cNvSpPr>
            <a:spLocks noGrp="1"/>
          </p:cNvSpPr>
          <p:nvPr>
            <p:ph type="body" sz="quarter" idx="12" hasCustomPrompt="1"/>
          </p:nvPr>
        </p:nvSpPr>
        <p:spPr>
          <a:xfrm>
            <a:off x="314693" y="1817559"/>
            <a:ext cx="6763894" cy="4324823"/>
          </a:xfrm>
        </p:spPr>
        <p:txBody>
          <a:bodyPr>
            <a:noAutofit/>
          </a:bodyPr>
          <a:lstStyle>
            <a:lvl1pPr marL="0" indent="0">
              <a:buNone/>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r>
              <a:rPr lang="en-US" dirty="0"/>
              <a:t>Place content here</a:t>
            </a:r>
          </a:p>
        </p:txBody>
      </p:sp>
      <p:sp>
        <p:nvSpPr>
          <p:cNvPr id="4" name="Rectangle 6">
            <a:extLst>
              <a:ext uri="{FF2B5EF4-FFF2-40B4-BE49-F238E27FC236}">
                <a16:creationId xmlns:a16="http://schemas.microsoft.com/office/drawing/2014/main" id="{DAF7721B-92F3-10FF-5A89-459D1C6BA96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spTree>
    <p:extLst>
      <p:ext uri="{BB962C8B-B14F-4D97-AF65-F5344CB8AC3E}">
        <p14:creationId xmlns:p14="http://schemas.microsoft.com/office/powerpoint/2010/main" val="21656172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2-Column A">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1825625"/>
            <a:ext cx="5563532" cy="4131422"/>
          </a:xfrm>
        </p:spPr>
        <p:txBody>
          <a:bodyPr/>
          <a:lstStyle>
            <a:lvl1pPr marL="0" indent="0">
              <a:spcBef>
                <a:spcPts val="1200"/>
              </a:spcBef>
              <a:buNone/>
              <a:defRPr sz="1800"/>
            </a:lvl1pPr>
          </a:lstStyle>
          <a:p>
            <a:r>
              <a:rPr lang="en-US" dirty="0"/>
              <a:t>Place content here</a:t>
            </a:r>
          </a:p>
        </p:txBody>
      </p:sp>
      <p:sp>
        <p:nvSpPr>
          <p:cNvPr id="4" name="Content Placeholder 3">
            <a:extLst>
              <a:ext uri="{FF2B5EF4-FFF2-40B4-BE49-F238E27FC236}">
                <a16:creationId xmlns:a16="http://schemas.microsoft.com/office/drawing/2014/main" id="{F8961C74-5281-AA62-3E0D-EBE314E66ADF}"/>
              </a:ext>
            </a:extLst>
          </p:cNvPr>
          <p:cNvSpPr>
            <a:spLocks noGrp="1"/>
          </p:cNvSpPr>
          <p:nvPr>
            <p:ph sz="half" idx="2" hasCustomPrompt="1"/>
          </p:nvPr>
        </p:nvSpPr>
        <p:spPr>
          <a:xfrm>
            <a:off x="6243592" y="1825625"/>
            <a:ext cx="5563532" cy="4131422"/>
          </a:xfrm>
        </p:spPr>
        <p:txBody>
          <a:bodyPr/>
          <a:lstStyle>
            <a:lvl1pPr marL="0" indent="0">
              <a:spcBef>
                <a:spcPts val="1200"/>
              </a:spcBef>
              <a:buNone/>
              <a:defRPr sz="1800"/>
            </a:lvl1pPr>
          </a:lstStyle>
          <a:p>
            <a:r>
              <a:rPr lang="en-US" dirty="0"/>
              <a:t>Place content here</a:t>
            </a:r>
          </a:p>
        </p:txBody>
      </p:sp>
      <p:sp>
        <p:nvSpPr>
          <p:cNvPr id="6" name="Title 1">
            <a:extLst>
              <a:ext uri="{FF2B5EF4-FFF2-40B4-BE49-F238E27FC236}">
                <a16:creationId xmlns:a16="http://schemas.microsoft.com/office/drawing/2014/main" id="{97C102EF-A95D-C917-FF68-A16CB75B3C52}"/>
              </a:ext>
            </a:extLst>
          </p:cNvPr>
          <p:cNvSpPr>
            <a:spLocks noGrp="1"/>
          </p:cNvSpPr>
          <p:nvPr>
            <p:ph type="title" hasCustomPrompt="1"/>
          </p:nvPr>
        </p:nvSpPr>
        <p:spPr>
          <a:xfrm>
            <a:off x="314692" y="365125"/>
            <a:ext cx="11492432" cy="886397"/>
          </a:xfrm>
        </p:spPr>
        <p:txBody>
          <a:bodyPr/>
          <a:lstStyle/>
          <a:p>
            <a:r>
              <a:rPr lang="en-US" dirty="0"/>
              <a:t>One-sentence headline stating the main takeaway message</a:t>
            </a:r>
          </a:p>
        </p:txBody>
      </p:sp>
    </p:spTree>
    <p:extLst>
      <p:ext uri="{BB962C8B-B14F-4D97-AF65-F5344CB8AC3E}">
        <p14:creationId xmlns:p14="http://schemas.microsoft.com/office/powerpoint/2010/main" val="32841508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Column B">
    <p:bg>
      <p:bgPr>
        <a:solidFill>
          <a:schemeClr val="accent1"/>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4F099DB8-02EB-0BAA-D750-3A0693F28BB8}"/>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a:p>
        </p:txBody>
      </p:sp>
      <p:sp>
        <p:nvSpPr>
          <p:cNvPr id="5" name="Rectangle 6">
            <a:extLst>
              <a:ext uri="{FF2B5EF4-FFF2-40B4-BE49-F238E27FC236}">
                <a16:creationId xmlns:a16="http://schemas.microsoft.com/office/drawing/2014/main" id="{16F1A98B-07FE-B21C-77B1-F780EBF12B12}"/>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pic>
        <p:nvPicPr>
          <p:cNvPr id="7" name="Graphic 6">
            <a:extLst>
              <a:ext uri="{FF2B5EF4-FFF2-40B4-BE49-F238E27FC236}">
                <a16:creationId xmlns:a16="http://schemas.microsoft.com/office/drawing/2014/main" id="{3B2F52CC-99F4-74FB-3BF5-8DD70D4268F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14693" y="6431818"/>
            <a:ext cx="1188988" cy="285824"/>
          </a:xfrm>
          <a:prstGeom prst="rect">
            <a:avLst/>
          </a:prstGeom>
        </p:spPr>
      </p:pic>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1825625"/>
            <a:ext cx="5563532" cy="4131422"/>
          </a:xfrm>
        </p:spPr>
        <p:txBody>
          <a:bodyPr/>
          <a:lstStyle>
            <a:lvl1pPr marL="0" indent="0">
              <a:spcBef>
                <a:spcPts val="1200"/>
              </a:spcBef>
              <a:buNone/>
              <a:defRPr sz="1800">
                <a:solidFill>
                  <a:schemeClr val="bg1"/>
                </a:solidFill>
              </a:defRPr>
            </a:lvl1pPr>
          </a:lstStyle>
          <a:p>
            <a:r>
              <a:rPr lang="en-US" dirty="0"/>
              <a:t>Place content here</a:t>
            </a:r>
          </a:p>
        </p:txBody>
      </p:sp>
      <p:sp>
        <p:nvSpPr>
          <p:cNvPr id="4" name="Content Placeholder 3">
            <a:extLst>
              <a:ext uri="{FF2B5EF4-FFF2-40B4-BE49-F238E27FC236}">
                <a16:creationId xmlns:a16="http://schemas.microsoft.com/office/drawing/2014/main" id="{F8961C74-5281-AA62-3E0D-EBE314E66ADF}"/>
              </a:ext>
            </a:extLst>
          </p:cNvPr>
          <p:cNvSpPr>
            <a:spLocks noGrp="1"/>
          </p:cNvSpPr>
          <p:nvPr>
            <p:ph sz="half" idx="2" hasCustomPrompt="1"/>
          </p:nvPr>
        </p:nvSpPr>
        <p:spPr>
          <a:xfrm>
            <a:off x="6243592" y="1825625"/>
            <a:ext cx="5563532" cy="4131422"/>
          </a:xfrm>
        </p:spPr>
        <p:txBody>
          <a:bodyPr/>
          <a:lstStyle>
            <a:lvl1pPr marL="0" indent="0">
              <a:spcBef>
                <a:spcPts val="1200"/>
              </a:spcBef>
              <a:buNone/>
              <a:defRPr sz="1800">
                <a:solidFill>
                  <a:schemeClr val="bg1"/>
                </a:solidFill>
              </a:defRPr>
            </a:lvl1pPr>
          </a:lstStyle>
          <a:p>
            <a:r>
              <a:rPr lang="en-US" dirty="0"/>
              <a:t>Place content here</a:t>
            </a:r>
          </a:p>
        </p:txBody>
      </p:sp>
      <p:sp>
        <p:nvSpPr>
          <p:cNvPr id="6" name="Title 1">
            <a:extLst>
              <a:ext uri="{FF2B5EF4-FFF2-40B4-BE49-F238E27FC236}">
                <a16:creationId xmlns:a16="http://schemas.microsoft.com/office/drawing/2014/main" id="{97C102EF-A95D-C917-FF68-A16CB75B3C52}"/>
              </a:ext>
            </a:extLst>
          </p:cNvPr>
          <p:cNvSpPr>
            <a:spLocks noGrp="1"/>
          </p:cNvSpPr>
          <p:nvPr>
            <p:ph type="title" hasCustomPrompt="1"/>
          </p:nvPr>
        </p:nvSpPr>
        <p:spPr>
          <a:xfrm>
            <a:off x="314692" y="365125"/>
            <a:ext cx="11492432" cy="886397"/>
          </a:xfrm>
        </p:spPr>
        <p:txBody>
          <a:bodyPr/>
          <a:lstStyle>
            <a:lvl1pPr>
              <a:defRPr>
                <a:solidFill>
                  <a:schemeClr val="bg1"/>
                </a:solidFill>
              </a:defRPr>
            </a:lvl1pPr>
          </a:lstStyle>
          <a:p>
            <a:r>
              <a:rPr lang="en-US" dirty="0"/>
              <a:t>One-sentence headline stating the main takeaway message</a:t>
            </a:r>
          </a:p>
        </p:txBody>
      </p:sp>
    </p:spTree>
    <p:extLst>
      <p:ext uri="{BB962C8B-B14F-4D97-AF65-F5344CB8AC3E}">
        <p14:creationId xmlns:p14="http://schemas.microsoft.com/office/powerpoint/2010/main" val="378115211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3-Column 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1652954"/>
            <a:ext cx="3650690" cy="4156175"/>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28" name="Content Placeholder 2">
            <a:extLst>
              <a:ext uri="{FF2B5EF4-FFF2-40B4-BE49-F238E27FC236}">
                <a16:creationId xmlns:a16="http://schemas.microsoft.com/office/drawing/2014/main" id="{91B561D3-B6AC-5C9F-026F-E37DD262A783}"/>
              </a:ext>
            </a:extLst>
          </p:cNvPr>
          <p:cNvSpPr>
            <a:spLocks noGrp="1"/>
          </p:cNvSpPr>
          <p:nvPr>
            <p:ph sz="half" idx="14" hasCustomPrompt="1"/>
          </p:nvPr>
        </p:nvSpPr>
        <p:spPr>
          <a:xfrm>
            <a:off x="4228076" y="1652954"/>
            <a:ext cx="3646421" cy="4156175"/>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0" name="Content Placeholder 2">
            <a:extLst>
              <a:ext uri="{FF2B5EF4-FFF2-40B4-BE49-F238E27FC236}">
                <a16:creationId xmlns:a16="http://schemas.microsoft.com/office/drawing/2014/main" id="{0971FFF4-0C2D-A4E6-1474-3D6A4F0506DA}"/>
              </a:ext>
            </a:extLst>
          </p:cNvPr>
          <p:cNvSpPr>
            <a:spLocks noGrp="1"/>
          </p:cNvSpPr>
          <p:nvPr>
            <p:ph sz="half" idx="16" hasCustomPrompt="1"/>
          </p:nvPr>
        </p:nvSpPr>
        <p:spPr>
          <a:xfrm>
            <a:off x="8156060" y="1652954"/>
            <a:ext cx="3647391" cy="4156175"/>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Tree>
    <p:extLst>
      <p:ext uri="{BB962C8B-B14F-4D97-AF65-F5344CB8AC3E}">
        <p14:creationId xmlns:p14="http://schemas.microsoft.com/office/powerpoint/2010/main" val="166515546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Column B">
    <p:bg>
      <p:bgPr>
        <a:solidFill>
          <a:schemeClr val="accent1"/>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4F099DB8-02EB-0BAA-D750-3A0693F28BB8}"/>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a:p>
        </p:txBody>
      </p:sp>
      <p:sp>
        <p:nvSpPr>
          <p:cNvPr id="5" name="Rectangle 6">
            <a:extLst>
              <a:ext uri="{FF2B5EF4-FFF2-40B4-BE49-F238E27FC236}">
                <a16:creationId xmlns:a16="http://schemas.microsoft.com/office/drawing/2014/main" id="{16F1A98B-07FE-B21C-77B1-F780EBF12B12}"/>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pic>
        <p:nvPicPr>
          <p:cNvPr id="7" name="Graphic 6">
            <a:extLst>
              <a:ext uri="{FF2B5EF4-FFF2-40B4-BE49-F238E27FC236}">
                <a16:creationId xmlns:a16="http://schemas.microsoft.com/office/drawing/2014/main" id="{3B2F52CC-99F4-74FB-3BF5-8DD70D4268F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14693" y="6431818"/>
            <a:ext cx="1188988" cy="285824"/>
          </a:xfrm>
          <a:prstGeom prst="rect">
            <a:avLst/>
          </a:prstGeom>
        </p:spPr>
      </p:pic>
      <p:sp>
        <p:nvSpPr>
          <p:cNvPr id="6" name="Title 1">
            <a:extLst>
              <a:ext uri="{FF2B5EF4-FFF2-40B4-BE49-F238E27FC236}">
                <a16:creationId xmlns:a16="http://schemas.microsoft.com/office/drawing/2014/main" id="{97C102EF-A95D-C917-FF68-A16CB75B3C52}"/>
              </a:ext>
            </a:extLst>
          </p:cNvPr>
          <p:cNvSpPr>
            <a:spLocks noGrp="1"/>
          </p:cNvSpPr>
          <p:nvPr>
            <p:ph type="title" hasCustomPrompt="1"/>
          </p:nvPr>
        </p:nvSpPr>
        <p:spPr>
          <a:xfrm>
            <a:off x="314692" y="365125"/>
            <a:ext cx="11492432" cy="886397"/>
          </a:xfrm>
        </p:spPr>
        <p:txBody>
          <a:bodyPr/>
          <a:lstStyle>
            <a:lvl1pPr>
              <a:defRPr>
                <a:solidFill>
                  <a:schemeClr val="bg1"/>
                </a:solidFill>
              </a:defRPr>
            </a:lvl1pPr>
          </a:lstStyle>
          <a:p>
            <a:r>
              <a:rPr lang="en-US" dirty="0"/>
              <a:t>One-sentence headline stating the main takeaway message</a:t>
            </a:r>
          </a:p>
        </p:txBody>
      </p:sp>
      <p:sp>
        <p:nvSpPr>
          <p:cNvPr id="2" name="Content Placeholder 2">
            <a:extLst>
              <a:ext uri="{FF2B5EF4-FFF2-40B4-BE49-F238E27FC236}">
                <a16:creationId xmlns:a16="http://schemas.microsoft.com/office/drawing/2014/main" id="{7C908273-EAF5-86C7-7DA1-4B3A63FA40AD}"/>
              </a:ext>
            </a:extLst>
          </p:cNvPr>
          <p:cNvSpPr>
            <a:spLocks noGrp="1"/>
          </p:cNvSpPr>
          <p:nvPr>
            <p:ph sz="half" idx="1" hasCustomPrompt="1"/>
          </p:nvPr>
        </p:nvSpPr>
        <p:spPr>
          <a:xfrm>
            <a:off x="314692" y="1652954"/>
            <a:ext cx="3650690" cy="4156175"/>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9" name="Content Placeholder 2">
            <a:extLst>
              <a:ext uri="{FF2B5EF4-FFF2-40B4-BE49-F238E27FC236}">
                <a16:creationId xmlns:a16="http://schemas.microsoft.com/office/drawing/2014/main" id="{328AC23A-F6F3-1406-A41C-A53D31762F5B}"/>
              </a:ext>
            </a:extLst>
          </p:cNvPr>
          <p:cNvSpPr>
            <a:spLocks noGrp="1"/>
          </p:cNvSpPr>
          <p:nvPr>
            <p:ph sz="half" idx="14" hasCustomPrompt="1"/>
          </p:nvPr>
        </p:nvSpPr>
        <p:spPr>
          <a:xfrm>
            <a:off x="4228076" y="1652954"/>
            <a:ext cx="3646421" cy="4156175"/>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10" name="Content Placeholder 2">
            <a:extLst>
              <a:ext uri="{FF2B5EF4-FFF2-40B4-BE49-F238E27FC236}">
                <a16:creationId xmlns:a16="http://schemas.microsoft.com/office/drawing/2014/main" id="{08990C39-D2EB-2C24-D563-540A447C8980}"/>
              </a:ext>
            </a:extLst>
          </p:cNvPr>
          <p:cNvSpPr>
            <a:spLocks noGrp="1"/>
          </p:cNvSpPr>
          <p:nvPr>
            <p:ph sz="half" idx="16" hasCustomPrompt="1"/>
          </p:nvPr>
        </p:nvSpPr>
        <p:spPr>
          <a:xfrm>
            <a:off x="8156060" y="1652954"/>
            <a:ext cx="3647391" cy="4156175"/>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Tree>
    <p:extLst>
      <p:ext uri="{BB962C8B-B14F-4D97-AF65-F5344CB8AC3E}">
        <p14:creationId xmlns:p14="http://schemas.microsoft.com/office/powerpoint/2010/main" val="15997774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4-Column 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1629508"/>
            <a:ext cx="2743968" cy="4179621"/>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28" name="Content Placeholder 2">
            <a:extLst>
              <a:ext uri="{FF2B5EF4-FFF2-40B4-BE49-F238E27FC236}">
                <a16:creationId xmlns:a16="http://schemas.microsoft.com/office/drawing/2014/main" id="{91B561D3-B6AC-5C9F-026F-E37DD262A783}"/>
              </a:ext>
            </a:extLst>
          </p:cNvPr>
          <p:cNvSpPr>
            <a:spLocks noGrp="1"/>
          </p:cNvSpPr>
          <p:nvPr>
            <p:ph sz="half" idx="14" hasCustomPrompt="1"/>
          </p:nvPr>
        </p:nvSpPr>
        <p:spPr>
          <a:xfrm>
            <a:off x="3237701" y="1629508"/>
            <a:ext cx="2740760" cy="4179621"/>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0" name="Content Placeholder 2">
            <a:extLst>
              <a:ext uri="{FF2B5EF4-FFF2-40B4-BE49-F238E27FC236}">
                <a16:creationId xmlns:a16="http://schemas.microsoft.com/office/drawing/2014/main" id="{0971FFF4-0C2D-A4E6-1474-3D6A4F0506DA}"/>
              </a:ext>
            </a:extLst>
          </p:cNvPr>
          <p:cNvSpPr>
            <a:spLocks noGrp="1"/>
          </p:cNvSpPr>
          <p:nvPr>
            <p:ph sz="half" idx="16" hasCustomPrompt="1"/>
          </p:nvPr>
        </p:nvSpPr>
        <p:spPr>
          <a:xfrm>
            <a:off x="6144032" y="1629508"/>
            <a:ext cx="2741489" cy="4179621"/>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2" name="Content Placeholder 2">
            <a:extLst>
              <a:ext uri="{FF2B5EF4-FFF2-40B4-BE49-F238E27FC236}">
                <a16:creationId xmlns:a16="http://schemas.microsoft.com/office/drawing/2014/main" id="{13E0DCF4-21AE-4C71-696D-13E98DC66059}"/>
              </a:ext>
            </a:extLst>
          </p:cNvPr>
          <p:cNvSpPr>
            <a:spLocks noGrp="1"/>
          </p:cNvSpPr>
          <p:nvPr>
            <p:ph sz="half" idx="18" hasCustomPrompt="1"/>
          </p:nvPr>
        </p:nvSpPr>
        <p:spPr>
          <a:xfrm>
            <a:off x="9069571" y="1629508"/>
            <a:ext cx="2737553" cy="4179621"/>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Tree>
    <p:extLst>
      <p:ext uri="{BB962C8B-B14F-4D97-AF65-F5344CB8AC3E}">
        <p14:creationId xmlns:p14="http://schemas.microsoft.com/office/powerpoint/2010/main" val="374780109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Column B">
    <p:bg>
      <p:bgPr>
        <a:solidFill>
          <a:schemeClr val="accent1"/>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4F099DB8-02EB-0BAA-D750-3A0693F28BB8}"/>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a:p>
        </p:txBody>
      </p:sp>
      <p:sp>
        <p:nvSpPr>
          <p:cNvPr id="5" name="Rectangle 6">
            <a:extLst>
              <a:ext uri="{FF2B5EF4-FFF2-40B4-BE49-F238E27FC236}">
                <a16:creationId xmlns:a16="http://schemas.microsoft.com/office/drawing/2014/main" id="{16F1A98B-07FE-B21C-77B1-F780EBF12B12}"/>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pic>
        <p:nvPicPr>
          <p:cNvPr id="7" name="Graphic 6">
            <a:extLst>
              <a:ext uri="{FF2B5EF4-FFF2-40B4-BE49-F238E27FC236}">
                <a16:creationId xmlns:a16="http://schemas.microsoft.com/office/drawing/2014/main" id="{3B2F52CC-99F4-74FB-3BF5-8DD70D4268F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14693" y="6431818"/>
            <a:ext cx="1188988" cy="285824"/>
          </a:xfrm>
          <a:prstGeom prst="rect">
            <a:avLst/>
          </a:prstGeom>
        </p:spPr>
      </p:pic>
      <p:sp>
        <p:nvSpPr>
          <p:cNvPr id="6" name="Title 1">
            <a:extLst>
              <a:ext uri="{FF2B5EF4-FFF2-40B4-BE49-F238E27FC236}">
                <a16:creationId xmlns:a16="http://schemas.microsoft.com/office/drawing/2014/main" id="{97C102EF-A95D-C917-FF68-A16CB75B3C52}"/>
              </a:ext>
            </a:extLst>
          </p:cNvPr>
          <p:cNvSpPr>
            <a:spLocks noGrp="1"/>
          </p:cNvSpPr>
          <p:nvPr>
            <p:ph type="title" hasCustomPrompt="1"/>
          </p:nvPr>
        </p:nvSpPr>
        <p:spPr>
          <a:xfrm>
            <a:off x="314692" y="365125"/>
            <a:ext cx="11492432" cy="886397"/>
          </a:xfrm>
        </p:spPr>
        <p:txBody>
          <a:bodyPr/>
          <a:lstStyle>
            <a:lvl1pPr>
              <a:defRPr>
                <a:solidFill>
                  <a:schemeClr val="bg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4E3954A7-39D8-F93F-8AB5-8AFDA80ABC34}"/>
              </a:ext>
            </a:extLst>
          </p:cNvPr>
          <p:cNvSpPr>
            <a:spLocks noGrp="1"/>
          </p:cNvSpPr>
          <p:nvPr>
            <p:ph sz="half" idx="1" hasCustomPrompt="1"/>
          </p:nvPr>
        </p:nvSpPr>
        <p:spPr>
          <a:xfrm>
            <a:off x="314692" y="1629508"/>
            <a:ext cx="2743968" cy="4179621"/>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4" name="Content Placeholder 2">
            <a:extLst>
              <a:ext uri="{FF2B5EF4-FFF2-40B4-BE49-F238E27FC236}">
                <a16:creationId xmlns:a16="http://schemas.microsoft.com/office/drawing/2014/main" id="{E933C006-27BF-E46C-6464-DF2AED8EF3CF}"/>
              </a:ext>
            </a:extLst>
          </p:cNvPr>
          <p:cNvSpPr>
            <a:spLocks noGrp="1"/>
          </p:cNvSpPr>
          <p:nvPr>
            <p:ph sz="half" idx="14" hasCustomPrompt="1"/>
          </p:nvPr>
        </p:nvSpPr>
        <p:spPr>
          <a:xfrm>
            <a:off x="3237701" y="1629508"/>
            <a:ext cx="2740760" cy="4179621"/>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11" name="Content Placeholder 2">
            <a:extLst>
              <a:ext uri="{FF2B5EF4-FFF2-40B4-BE49-F238E27FC236}">
                <a16:creationId xmlns:a16="http://schemas.microsoft.com/office/drawing/2014/main" id="{372DE149-7914-DD03-AF2A-717A4DBC4C42}"/>
              </a:ext>
            </a:extLst>
          </p:cNvPr>
          <p:cNvSpPr>
            <a:spLocks noGrp="1"/>
          </p:cNvSpPr>
          <p:nvPr>
            <p:ph sz="half" idx="16" hasCustomPrompt="1"/>
          </p:nvPr>
        </p:nvSpPr>
        <p:spPr>
          <a:xfrm>
            <a:off x="6144032" y="1629508"/>
            <a:ext cx="2741489" cy="4179621"/>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12" name="Content Placeholder 2">
            <a:extLst>
              <a:ext uri="{FF2B5EF4-FFF2-40B4-BE49-F238E27FC236}">
                <a16:creationId xmlns:a16="http://schemas.microsoft.com/office/drawing/2014/main" id="{C563E755-9A43-BCF9-FC26-D2B9312D44A8}"/>
              </a:ext>
            </a:extLst>
          </p:cNvPr>
          <p:cNvSpPr>
            <a:spLocks noGrp="1"/>
          </p:cNvSpPr>
          <p:nvPr>
            <p:ph sz="half" idx="18" hasCustomPrompt="1"/>
          </p:nvPr>
        </p:nvSpPr>
        <p:spPr>
          <a:xfrm>
            <a:off x="9069571" y="1629508"/>
            <a:ext cx="2737553" cy="4179621"/>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Tree>
    <p:extLst>
      <p:ext uri="{BB962C8B-B14F-4D97-AF65-F5344CB8AC3E}">
        <p14:creationId xmlns:p14="http://schemas.microsoft.com/office/powerpoint/2010/main" val="79617210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Column Green Ba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2151529"/>
            <a:ext cx="5528426" cy="3805518"/>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solidFill>
                  <a:schemeClr val="tx1"/>
                </a:solidFill>
              </a:defRPr>
            </a:lvl5pPr>
          </a:lstStyle>
          <a:p>
            <a:r>
              <a:rPr lang="en-US" dirty="0"/>
              <a:t>Place content here</a:t>
            </a:r>
          </a:p>
        </p:txBody>
      </p:sp>
      <p:sp>
        <p:nvSpPr>
          <p:cNvPr id="4" name="Content Placeholder 3">
            <a:extLst>
              <a:ext uri="{FF2B5EF4-FFF2-40B4-BE49-F238E27FC236}">
                <a16:creationId xmlns:a16="http://schemas.microsoft.com/office/drawing/2014/main" id="{F8961C74-5281-AA62-3E0D-EBE314E66ADF}"/>
              </a:ext>
            </a:extLst>
          </p:cNvPr>
          <p:cNvSpPr>
            <a:spLocks noGrp="1"/>
          </p:cNvSpPr>
          <p:nvPr>
            <p:ph sz="half" idx="2" hasCustomPrompt="1"/>
          </p:nvPr>
        </p:nvSpPr>
        <p:spPr>
          <a:xfrm>
            <a:off x="6237905" y="2151529"/>
            <a:ext cx="5534113" cy="3805518"/>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solidFill>
                  <a:schemeClr val="tx1"/>
                </a:solidFill>
              </a:defRPr>
            </a:lvl5pPr>
          </a:lstStyle>
          <a:p>
            <a:r>
              <a:rPr lang="en-US" dirty="0"/>
              <a:t>Place content here</a:t>
            </a:r>
          </a:p>
        </p:txBody>
      </p:sp>
      <p:sp>
        <p:nvSpPr>
          <p:cNvPr id="5" name="Text Placeholder 212">
            <a:extLst>
              <a:ext uri="{FF2B5EF4-FFF2-40B4-BE49-F238E27FC236}">
                <a16:creationId xmlns:a16="http://schemas.microsoft.com/office/drawing/2014/main" id="{E5D92591-51DF-3209-1704-154E381BA6FD}"/>
              </a:ext>
            </a:extLst>
          </p:cNvPr>
          <p:cNvSpPr>
            <a:spLocks noGrp="1"/>
          </p:cNvSpPr>
          <p:nvPr>
            <p:ph type="body" sz="quarter" idx="13" hasCustomPrompt="1"/>
          </p:nvPr>
        </p:nvSpPr>
        <p:spPr>
          <a:xfrm>
            <a:off x="314691" y="1636713"/>
            <a:ext cx="5534113"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6" name="Text Placeholder 212">
            <a:extLst>
              <a:ext uri="{FF2B5EF4-FFF2-40B4-BE49-F238E27FC236}">
                <a16:creationId xmlns:a16="http://schemas.microsoft.com/office/drawing/2014/main" id="{1322623F-B85A-91ED-9131-7E60FBA08AAC}"/>
              </a:ext>
            </a:extLst>
          </p:cNvPr>
          <p:cNvSpPr>
            <a:spLocks noGrp="1"/>
          </p:cNvSpPr>
          <p:nvPr>
            <p:ph type="body" sz="quarter" idx="14" hasCustomPrompt="1"/>
          </p:nvPr>
        </p:nvSpPr>
        <p:spPr>
          <a:xfrm>
            <a:off x="6238429" y="1636672"/>
            <a:ext cx="5534113"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Tree>
    <p:extLst>
      <p:ext uri="{BB962C8B-B14F-4D97-AF65-F5344CB8AC3E}">
        <p14:creationId xmlns:p14="http://schemas.microsoft.com/office/powerpoint/2010/main" val="8306588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Column Green Ba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2191870"/>
            <a:ext cx="3650690"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28" name="Content Placeholder 2">
            <a:extLst>
              <a:ext uri="{FF2B5EF4-FFF2-40B4-BE49-F238E27FC236}">
                <a16:creationId xmlns:a16="http://schemas.microsoft.com/office/drawing/2014/main" id="{91B561D3-B6AC-5C9F-026F-E37DD262A783}"/>
              </a:ext>
            </a:extLst>
          </p:cNvPr>
          <p:cNvSpPr>
            <a:spLocks noGrp="1"/>
          </p:cNvSpPr>
          <p:nvPr>
            <p:ph sz="half" idx="14" hasCustomPrompt="1"/>
          </p:nvPr>
        </p:nvSpPr>
        <p:spPr>
          <a:xfrm>
            <a:off x="4228076" y="2191870"/>
            <a:ext cx="3646421"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0" name="Content Placeholder 2">
            <a:extLst>
              <a:ext uri="{FF2B5EF4-FFF2-40B4-BE49-F238E27FC236}">
                <a16:creationId xmlns:a16="http://schemas.microsoft.com/office/drawing/2014/main" id="{0971FFF4-0C2D-A4E6-1474-3D6A4F0506DA}"/>
              </a:ext>
            </a:extLst>
          </p:cNvPr>
          <p:cNvSpPr>
            <a:spLocks noGrp="1"/>
          </p:cNvSpPr>
          <p:nvPr>
            <p:ph sz="half" idx="16" hasCustomPrompt="1"/>
          </p:nvPr>
        </p:nvSpPr>
        <p:spPr>
          <a:xfrm>
            <a:off x="8156060" y="2191870"/>
            <a:ext cx="3647391"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4" name="Text Placeholder 212">
            <a:extLst>
              <a:ext uri="{FF2B5EF4-FFF2-40B4-BE49-F238E27FC236}">
                <a16:creationId xmlns:a16="http://schemas.microsoft.com/office/drawing/2014/main" id="{0EDE83FF-6880-0C2B-F666-A52972148FBD}"/>
              </a:ext>
            </a:extLst>
          </p:cNvPr>
          <p:cNvSpPr>
            <a:spLocks noGrp="1"/>
          </p:cNvSpPr>
          <p:nvPr>
            <p:ph type="body" sz="quarter" idx="13" hasCustomPrompt="1"/>
          </p:nvPr>
        </p:nvSpPr>
        <p:spPr>
          <a:xfrm>
            <a:off x="314691" y="1636713"/>
            <a:ext cx="3646421"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5" name="Text Placeholder 212">
            <a:extLst>
              <a:ext uri="{FF2B5EF4-FFF2-40B4-BE49-F238E27FC236}">
                <a16:creationId xmlns:a16="http://schemas.microsoft.com/office/drawing/2014/main" id="{8CEEB1B0-74A1-A9A5-0E01-2E2E2380F2DF}"/>
              </a:ext>
            </a:extLst>
          </p:cNvPr>
          <p:cNvSpPr>
            <a:spLocks noGrp="1"/>
          </p:cNvSpPr>
          <p:nvPr>
            <p:ph type="body" sz="quarter" idx="15" hasCustomPrompt="1"/>
          </p:nvPr>
        </p:nvSpPr>
        <p:spPr>
          <a:xfrm>
            <a:off x="4231283" y="1636713"/>
            <a:ext cx="3646421"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6" name="Text Placeholder 212">
            <a:extLst>
              <a:ext uri="{FF2B5EF4-FFF2-40B4-BE49-F238E27FC236}">
                <a16:creationId xmlns:a16="http://schemas.microsoft.com/office/drawing/2014/main" id="{1B1FC136-726A-E90A-AA01-55CC4CA7F5C6}"/>
              </a:ext>
            </a:extLst>
          </p:cNvPr>
          <p:cNvSpPr>
            <a:spLocks noGrp="1"/>
          </p:cNvSpPr>
          <p:nvPr>
            <p:ph type="body" sz="quarter" idx="17" hasCustomPrompt="1"/>
          </p:nvPr>
        </p:nvSpPr>
        <p:spPr>
          <a:xfrm>
            <a:off x="8159995" y="1636713"/>
            <a:ext cx="3646421"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Tree>
    <p:extLst>
      <p:ext uri="{BB962C8B-B14F-4D97-AF65-F5344CB8AC3E}">
        <p14:creationId xmlns:p14="http://schemas.microsoft.com/office/powerpoint/2010/main" val="374908915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Column Green Ba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2191870"/>
            <a:ext cx="2743968"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28" name="Content Placeholder 2">
            <a:extLst>
              <a:ext uri="{FF2B5EF4-FFF2-40B4-BE49-F238E27FC236}">
                <a16:creationId xmlns:a16="http://schemas.microsoft.com/office/drawing/2014/main" id="{91B561D3-B6AC-5C9F-026F-E37DD262A783}"/>
              </a:ext>
            </a:extLst>
          </p:cNvPr>
          <p:cNvSpPr>
            <a:spLocks noGrp="1"/>
          </p:cNvSpPr>
          <p:nvPr>
            <p:ph sz="half" idx="14" hasCustomPrompt="1"/>
          </p:nvPr>
        </p:nvSpPr>
        <p:spPr>
          <a:xfrm>
            <a:off x="3237701" y="2191870"/>
            <a:ext cx="2740760"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0" name="Content Placeholder 2">
            <a:extLst>
              <a:ext uri="{FF2B5EF4-FFF2-40B4-BE49-F238E27FC236}">
                <a16:creationId xmlns:a16="http://schemas.microsoft.com/office/drawing/2014/main" id="{0971FFF4-0C2D-A4E6-1474-3D6A4F0506DA}"/>
              </a:ext>
            </a:extLst>
          </p:cNvPr>
          <p:cNvSpPr>
            <a:spLocks noGrp="1"/>
          </p:cNvSpPr>
          <p:nvPr>
            <p:ph sz="half" idx="16" hasCustomPrompt="1"/>
          </p:nvPr>
        </p:nvSpPr>
        <p:spPr>
          <a:xfrm>
            <a:off x="6144032" y="2191870"/>
            <a:ext cx="2741489"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2" name="Content Placeholder 2">
            <a:extLst>
              <a:ext uri="{FF2B5EF4-FFF2-40B4-BE49-F238E27FC236}">
                <a16:creationId xmlns:a16="http://schemas.microsoft.com/office/drawing/2014/main" id="{13E0DCF4-21AE-4C71-696D-13E98DC66059}"/>
              </a:ext>
            </a:extLst>
          </p:cNvPr>
          <p:cNvSpPr>
            <a:spLocks noGrp="1"/>
          </p:cNvSpPr>
          <p:nvPr>
            <p:ph sz="half" idx="18" hasCustomPrompt="1"/>
          </p:nvPr>
        </p:nvSpPr>
        <p:spPr>
          <a:xfrm>
            <a:off x="9069571" y="2191870"/>
            <a:ext cx="2737553"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4" name="Text Placeholder 212">
            <a:extLst>
              <a:ext uri="{FF2B5EF4-FFF2-40B4-BE49-F238E27FC236}">
                <a16:creationId xmlns:a16="http://schemas.microsoft.com/office/drawing/2014/main" id="{A8FB3702-489D-7133-5029-0EED83D74255}"/>
              </a:ext>
            </a:extLst>
          </p:cNvPr>
          <p:cNvSpPr>
            <a:spLocks noGrp="1"/>
          </p:cNvSpPr>
          <p:nvPr>
            <p:ph type="body" sz="quarter" idx="13" hasCustomPrompt="1"/>
          </p:nvPr>
        </p:nvSpPr>
        <p:spPr>
          <a:xfrm>
            <a:off x="314692" y="1636713"/>
            <a:ext cx="2740760" cy="433965"/>
          </a:xfrm>
          <a:solidFill>
            <a:schemeClr val="tx2"/>
          </a:solidFill>
        </p:spPr>
        <p:txBody>
          <a:bodyPr wrap="square" lIns="182880" tIns="91440" rIns="91440" bIns="91440">
            <a:sp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5" name="Text Placeholder 212">
            <a:extLst>
              <a:ext uri="{FF2B5EF4-FFF2-40B4-BE49-F238E27FC236}">
                <a16:creationId xmlns:a16="http://schemas.microsoft.com/office/drawing/2014/main" id="{A472ABD6-D4AF-51A3-D274-EB02E1F7D698}"/>
              </a:ext>
            </a:extLst>
          </p:cNvPr>
          <p:cNvSpPr>
            <a:spLocks noGrp="1"/>
          </p:cNvSpPr>
          <p:nvPr>
            <p:ph type="body" sz="quarter" idx="15" hasCustomPrompt="1"/>
          </p:nvPr>
        </p:nvSpPr>
        <p:spPr>
          <a:xfrm>
            <a:off x="3237701" y="1636713"/>
            <a:ext cx="2740760"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6" name="Text Placeholder 212">
            <a:extLst>
              <a:ext uri="{FF2B5EF4-FFF2-40B4-BE49-F238E27FC236}">
                <a16:creationId xmlns:a16="http://schemas.microsoft.com/office/drawing/2014/main" id="{9B2846D9-98D8-E207-8370-E81B28729B49}"/>
              </a:ext>
            </a:extLst>
          </p:cNvPr>
          <p:cNvSpPr>
            <a:spLocks noGrp="1"/>
          </p:cNvSpPr>
          <p:nvPr>
            <p:ph type="body" sz="quarter" idx="17" hasCustomPrompt="1"/>
          </p:nvPr>
        </p:nvSpPr>
        <p:spPr>
          <a:xfrm>
            <a:off x="6144761" y="1636713"/>
            <a:ext cx="2740760"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7" name="Text Placeholder 212">
            <a:extLst>
              <a:ext uri="{FF2B5EF4-FFF2-40B4-BE49-F238E27FC236}">
                <a16:creationId xmlns:a16="http://schemas.microsoft.com/office/drawing/2014/main" id="{5A4E93FB-938D-13A6-A78B-46943641C35D}"/>
              </a:ext>
            </a:extLst>
          </p:cNvPr>
          <p:cNvSpPr>
            <a:spLocks noGrp="1"/>
          </p:cNvSpPr>
          <p:nvPr>
            <p:ph type="body" sz="quarter" idx="19" hasCustomPrompt="1"/>
          </p:nvPr>
        </p:nvSpPr>
        <p:spPr>
          <a:xfrm>
            <a:off x="9069571" y="1636713"/>
            <a:ext cx="2740760"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Tree>
    <p:extLst>
      <p:ext uri="{BB962C8B-B14F-4D97-AF65-F5344CB8AC3E}">
        <p14:creationId xmlns:p14="http://schemas.microsoft.com/office/powerpoint/2010/main" val="161564659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3-Image Series A">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A0731A8F-A5F9-DD23-C897-CABCBA301C32}"/>
              </a:ext>
            </a:extLst>
          </p:cNvPr>
          <p:cNvSpPr/>
          <p:nvPr userDrawn="1"/>
        </p:nvSpPr>
        <p:spPr>
          <a:xfrm>
            <a:off x="0" y="2874040"/>
            <a:ext cx="12192000" cy="3983959"/>
          </a:xfrm>
          <a:custGeom>
            <a:avLst/>
            <a:gdLst>
              <a:gd name="connsiteX0" fmla="*/ 0 w 12192000"/>
              <a:gd name="connsiteY0" fmla="*/ 0 h 3728466"/>
              <a:gd name="connsiteX1" fmla="*/ 12192000 w 12192000"/>
              <a:gd name="connsiteY1" fmla="*/ 0 h 3728466"/>
              <a:gd name="connsiteX2" fmla="*/ 12192000 w 12192000"/>
              <a:gd name="connsiteY2" fmla="*/ 3728466 h 3728466"/>
              <a:gd name="connsiteX3" fmla="*/ 0 w 12192000"/>
              <a:gd name="connsiteY3" fmla="*/ 3728466 h 3728466"/>
            </a:gdLst>
            <a:ahLst/>
            <a:cxnLst>
              <a:cxn ang="0">
                <a:pos x="connsiteX0" y="connsiteY0"/>
              </a:cxn>
              <a:cxn ang="0">
                <a:pos x="connsiteX1" y="connsiteY1"/>
              </a:cxn>
              <a:cxn ang="0">
                <a:pos x="connsiteX2" y="connsiteY2"/>
              </a:cxn>
              <a:cxn ang="0">
                <a:pos x="connsiteX3" y="connsiteY3"/>
              </a:cxn>
            </a:cxnLst>
            <a:rect l="l" t="t" r="r" b="b"/>
            <a:pathLst>
              <a:path w="12192000" h="3728466">
                <a:moveTo>
                  <a:pt x="0" y="0"/>
                </a:moveTo>
                <a:lnTo>
                  <a:pt x="12192000" y="0"/>
                </a:lnTo>
                <a:lnTo>
                  <a:pt x="12192000" y="3728466"/>
                </a:lnTo>
                <a:lnTo>
                  <a:pt x="0" y="3728466"/>
                </a:lnTo>
                <a:close/>
              </a:path>
            </a:pathLst>
          </a:custGeom>
          <a:solidFill>
            <a:schemeClr val="tx2"/>
          </a:solidFill>
          <a:ln w="0" cap="flat">
            <a:noFill/>
            <a:prstDash val="solid"/>
            <a:miter/>
          </a:ln>
        </p:spPr>
        <p:txBody>
          <a:bodyPr rtlCol="0" anchor="ctr"/>
          <a:lstStyle/>
          <a:p>
            <a:endParaRPr lang="en-US" dirty="0"/>
          </a:p>
        </p:txBody>
      </p:sp>
      <p:sp>
        <p:nvSpPr>
          <p:cNvPr id="361" name="Picture Placeholder 360">
            <a:extLst>
              <a:ext uri="{FF2B5EF4-FFF2-40B4-BE49-F238E27FC236}">
                <a16:creationId xmlns:a16="http://schemas.microsoft.com/office/drawing/2014/main" id="{BDA3E75D-82B9-D08B-2F03-A683518AC717}"/>
              </a:ext>
            </a:extLst>
          </p:cNvPr>
          <p:cNvSpPr>
            <a:spLocks noGrp="1"/>
          </p:cNvSpPr>
          <p:nvPr>
            <p:ph type="pic" sz="quarter" idx="12"/>
          </p:nvPr>
        </p:nvSpPr>
        <p:spPr>
          <a:xfrm>
            <a:off x="1728968" y="1647919"/>
            <a:ext cx="2393950" cy="2393950"/>
          </a:xfrm>
          <a:solidFill>
            <a:schemeClr val="bg2"/>
          </a:solidFill>
        </p:spPr>
        <p:txBody>
          <a:bodyPr/>
          <a:lstStyle/>
          <a:p>
            <a:r>
              <a:rPr lang="en-US"/>
              <a:t>Click icon to add picture</a:t>
            </a:r>
            <a:endParaRPr lang="en-US" dirty="0"/>
          </a:p>
        </p:txBody>
      </p:sp>
      <p:sp>
        <p:nvSpPr>
          <p:cNvPr id="362" name="Picture Placeholder 360">
            <a:extLst>
              <a:ext uri="{FF2B5EF4-FFF2-40B4-BE49-F238E27FC236}">
                <a16:creationId xmlns:a16="http://schemas.microsoft.com/office/drawing/2014/main" id="{B61B4DFE-D0E9-B57A-176A-09A1C664C95C}"/>
              </a:ext>
            </a:extLst>
          </p:cNvPr>
          <p:cNvSpPr>
            <a:spLocks noGrp="1"/>
          </p:cNvSpPr>
          <p:nvPr>
            <p:ph type="pic" sz="quarter" idx="13"/>
          </p:nvPr>
        </p:nvSpPr>
        <p:spPr>
          <a:xfrm>
            <a:off x="4899025" y="1654993"/>
            <a:ext cx="2393950" cy="2393950"/>
          </a:xfrm>
          <a:solidFill>
            <a:schemeClr val="bg2"/>
          </a:solidFill>
        </p:spPr>
        <p:txBody>
          <a:bodyPr/>
          <a:lstStyle/>
          <a:p>
            <a:r>
              <a:rPr lang="en-US"/>
              <a:t>Click icon to add picture</a:t>
            </a:r>
          </a:p>
        </p:txBody>
      </p:sp>
      <p:sp>
        <p:nvSpPr>
          <p:cNvPr id="363" name="Picture Placeholder 360">
            <a:extLst>
              <a:ext uri="{FF2B5EF4-FFF2-40B4-BE49-F238E27FC236}">
                <a16:creationId xmlns:a16="http://schemas.microsoft.com/office/drawing/2014/main" id="{174E554B-4BD8-EF29-58CE-4FB93A18B3CF}"/>
              </a:ext>
            </a:extLst>
          </p:cNvPr>
          <p:cNvSpPr>
            <a:spLocks noGrp="1"/>
          </p:cNvSpPr>
          <p:nvPr>
            <p:ph type="pic" sz="quarter" idx="14"/>
          </p:nvPr>
        </p:nvSpPr>
        <p:spPr>
          <a:xfrm>
            <a:off x="8058997" y="1677066"/>
            <a:ext cx="2393950" cy="2393950"/>
          </a:xfrm>
          <a:solidFill>
            <a:schemeClr val="bg2"/>
          </a:solidFill>
        </p:spPr>
        <p:txBody>
          <a:bodyPr/>
          <a:lstStyle/>
          <a:p>
            <a:r>
              <a:rPr lang="en-US"/>
              <a:t>Click icon to add picture</a:t>
            </a:r>
            <a:endParaRPr lang="en-US" dirty="0"/>
          </a:p>
        </p:txBody>
      </p:sp>
      <p:sp>
        <p:nvSpPr>
          <p:cNvPr id="7" name="Title 6">
            <a:extLst>
              <a:ext uri="{FF2B5EF4-FFF2-40B4-BE49-F238E27FC236}">
                <a16:creationId xmlns:a16="http://schemas.microsoft.com/office/drawing/2014/main" id="{6E6634D6-1ACC-26AC-A117-291B7F184582}"/>
              </a:ext>
            </a:extLst>
          </p:cNvPr>
          <p:cNvSpPr>
            <a:spLocks noGrp="1"/>
          </p:cNvSpPr>
          <p:nvPr>
            <p:ph type="title" hasCustomPrompt="1"/>
          </p:nvPr>
        </p:nvSpPr>
        <p:spPr>
          <a:xfrm>
            <a:off x="314692" y="365125"/>
            <a:ext cx="11492432" cy="886397"/>
          </a:xfrm>
        </p:spPr>
        <p:txBody>
          <a:bodyPr>
            <a:noAutofit/>
          </a:bodyPr>
          <a:lstStyle/>
          <a:p>
            <a:r>
              <a:rPr lang="en-US" dirty="0"/>
              <a:t>One-sentence headline stating the main takeaway message</a:t>
            </a:r>
          </a:p>
        </p:txBody>
      </p:sp>
      <p:sp>
        <p:nvSpPr>
          <p:cNvPr id="3" name="Rectangle 6">
            <a:extLst>
              <a:ext uri="{FF2B5EF4-FFF2-40B4-BE49-F238E27FC236}">
                <a16:creationId xmlns:a16="http://schemas.microsoft.com/office/drawing/2014/main" id="{AB6D4833-11C2-F073-A788-EE5CF0875463}"/>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pic>
        <p:nvPicPr>
          <p:cNvPr id="2" name="Graphic 1">
            <a:extLst>
              <a:ext uri="{FF2B5EF4-FFF2-40B4-BE49-F238E27FC236}">
                <a16:creationId xmlns:a16="http://schemas.microsoft.com/office/drawing/2014/main" id="{9839855A-2E65-D041-0145-9228A25DEC8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14693" y="6431818"/>
            <a:ext cx="1188988" cy="285824"/>
          </a:xfrm>
          <a:prstGeom prst="rect">
            <a:avLst/>
          </a:prstGeom>
        </p:spPr>
      </p:pic>
      <p:sp>
        <p:nvSpPr>
          <p:cNvPr id="9" name="Text Placeholder 364">
            <a:extLst>
              <a:ext uri="{FF2B5EF4-FFF2-40B4-BE49-F238E27FC236}">
                <a16:creationId xmlns:a16="http://schemas.microsoft.com/office/drawing/2014/main" id="{87DB2D28-593F-795D-4528-4F36687F3FCB}"/>
              </a:ext>
            </a:extLst>
          </p:cNvPr>
          <p:cNvSpPr>
            <a:spLocks noGrp="1"/>
          </p:cNvSpPr>
          <p:nvPr>
            <p:ph type="body" sz="quarter" idx="18" hasCustomPrompt="1"/>
          </p:nvPr>
        </p:nvSpPr>
        <p:spPr>
          <a:xfrm>
            <a:off x="1730374"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0" name="Text Placeholder 364">
            <a:extLst>
              <a:ext uri="{FF2B5EF4-FFF2-40B4-BE49-F238E27FC236}">
                <a16:creationId xmlns:a16="http://schemas.microsoft.com/office/drawing/2014/main" id="{7376F770-679C-5A79-745B-C16311760FBF}"/>
              </a:ext>
            </a:extLst>
          </p:cNvPr>
          <p:cNvSpPr>
            <a:spLocks noGrp="1"/>
          </p:cNvSpPr>
          <p:nvPr>
            <p:ph type="body" sz="quarter" idx="19" hasCustomPrompt="1"/>
          </p:nvPr>
        </p:nvSpPr>
        <p:spPr>
          <a:xfrm>
            <a:off x="4906516"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1" name="Text Placeholder 364">
            <a:extLst>
              <a:ext uri="{FF2B5EF4-FFF2-40B4-BE49-F238E27FC236}">
                <a16:creationId xmlns:a16="http://schemas.microsoft.com/office/drawing/2014/main" id="{BE984742-C45A-DB0D-15F8-E82D7B9C2FC6}"/>
              </a:ext>
            </a:extLst>
          </p:cNvPr>
          <p:cNvSpPr>
            <a:spLocks noGrp="1"/>
          </p:cNvSpPr>
          <p:nvPr>
            <p:ph type="body" sz="quarter" idx="20" hasCustomPrompt="1"/>
          </p:nvPr>
        </p:nvSpPr>
        <p:spPr>
          <a:xfrm>
            <a:off x="8083421"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Tree>
    <p:extLst>
      <p:ext uri="{BB962C8B-B14F-4D97-AF65-F5344CB8AC3E}">
        <p14:creationId xmlns:p14="http://schemas.microsoft.com/office/powerpoint/2010/main" val="204164342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3-Image Series B">
    <p:spTree>
      <p:nvGrpSpPr>
        <p:cNvPr id="1" name=""/>
        <p:cNvGrpSpPr/>
        <p:nvPr/>
      </p:nvGrpSpPr>
      <p:grpSpPr>
        <a:xfrm>
          <a:off x="0" y="0"/>
          <a:ext cx="0" cy="0"/>
          <a:chOff x="0" y="0"/>
          <a:chExt cx="0" cy="0"/>
        </a:xfrm>
      </p:grpSpPr>
      <p:pic>
        <p:nvPicPr>
          <p:cNvPr id="17" name="Graphic 285">
            <a:extLst>
              <a:ext uri="{FF2B5EF4-FFF2-40B4-BE49-F238E27FC236}">
                <a16:creationId xmlns:a16="http://schemas.microsoft.com/office/drawing/2014/main" id="{33C27B49-A27E-0D8E-47DA-07C46ED6F876}"/>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65D5DB1-B0F4-39A7-9E5F-343BB17944E4}"/>
              </a:ext>
            </a:extLst>
          </p:cNvPr>
          <p:cNvSpPr>
            <a:spLocks noGrp="1"/>
          </p:cNvSpPr>
          <p:nvPr>
            <p:ph type="title" hasCustomPrompt="1"/>
          </p:nvPr>
        </p:nvSpPr>
        <p:spPr>
          <a:xfrm>
            <a:off x="314692" y="365125"/>
            <a:ext cx="11685523" cy="886397"/>
          </a:xfrm>
        </p:spPr>
        <p:txBody>
          <a:bodyPr>
            <a:noAutofit/>
          </a:bodyPr>
          <a:lstStyle>
            <a:lvl1pPr>
              <a:defRPr b="1">
                <a:solidFill>
                  <a:schemeClr val="bg1"/>
                </a:solidFill>
              </a:defRPr>
            </a:lvl1pPr>
          </a:lstStyle>
          <a:p>
            <a:r>
              <a:rPr lang="en-US" dirty="0"/>
              <a:t>One-sentence headline stating the main takeaway message</a:t>
            </a:r>
          </a:p>
        </p:txBody>
      </p:sp>
      <p:sp>
        <p:nvSpPr>
          <p:cNvPr id="4" name="Rectangle 6">
            <a:extLst>
              <a:ext uri="{FF2B5EF4-FFF2-40B4-BE49-F238E27FC236}">
                <a16:creationId xmlns:a16="http://schemas.microsoft.com/office/drawing/2014/main" id="{DAF7721B-92F3-10FF-5A89-459D1C6BA96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pic>
        <p:nvPicPr>
          <p:cNvPr id="3" name="Graphic 2">
            <a:extLst>
              <a:ext uri="{FF2B5EF4-FFF2-40B4-BE49-F238E27FC236}">
                <a16:creationId xmlns:a16="http://schemas.microsoft.com/office/drawing/2014/main" id="{0FD5FAFE-F099-74C8-600F-3FEE5ACA26C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14693" y="6431818"/>
            <a:ext cx="1188988" cy="285824"/>
          </a:xfrm>
          <a:prstGeom prst="rect">
            <a:avLst/>
          </a:prstGeom>
        </p:spPr>
      </p:pic>
      <p:sp>
        <p:nvSpPr>
          <p:cNvPr id="6" name="Picture Placeholder 360">
            <a:extLst>
              <a:ext uri="{FF2B5EF4-FFF2-40B4-BE49-F238E27FC236}">
                <a16:creationId xmlns:a16="http://schemas.microsoft.com/office/drawing/2014/main" id="{22CDA623-F17D-C055-60D8-139C9924BE30}"/>
              </a:ext>
            </a:extLst>
          </p:cNvPr>
          <p:cNvSpPr>
            <a:spLocks noGrp="1"/>
          </p:cNvSpPr>
          <p:nvPr>
            <p:ph type="pic" sz="quarter" idx="12"/>
          </p:nvPr>
        </p:nvSpPr>
        <p:spPr>
          <a:xfrm>
            <a:off x="1773908" y="1647919"/>
            <a:ext cx="2393950" cy="2393950"/>
          </a:xfrm>
          <a:solidFill>
            <a:schemeClr val="bg2"/>
          </a:solidFill>
        </p:spPr>
        <p:txBody>
          <a:bodyPr/>
          <a:lstStyle/>
          <a:p>
            <a:r>
              <a:rPr lang="en-US"/>
              <a:t>Click icon to add picture</a:t>
            </a:r>
            <a:endParaRPr lang="en-US" dirty="0"/>
          </a:p>
        </p:txBody>
      </p:sp>
      <p:sp>
        <p:nvSpPr>
          <p:cNvPr id="7" name="Picture Placeholder 360">
            <a:extLst>
              <a:ext uri="{FF2B5EF4-FFF2-40B4-BE49-F238E27FC236}">
                <a16:creationId xmlns:a16="http://schemas.microsoft.com/office/drawing/2014/main" id="{3347E071-335C-4249-3E65-B4125AADA3C2}"/>
              </a:ext>
            </a:extLst>
          </p:cNvPr>
          <p:cNvSpPr>
            <a:spLocks noGrp="1"/>
          </p:cNvSpPr>
          <p:nvPr>
            <p:ph type="pic" sz="quarter" idx="13"/>
          </p:nvPr>
        </p:nvSpPr>
        <p:spPr>
          <a:xfrm>
            <a:off x="4949380" y="1654993"/>
            <a:ext cx="2393950" cy="2393950"/>
          </a:xfrm>
          <a:solidFill>
            <a:schemeClr val="bg2"/>
          </a:solidFill>
        </p:spPr>
        <p:txBody>
          <a:bodyPr/>
          <a:lstStyle/>
          <a:p>
            <a:r>
              <a:rPr lang="en-US"/>
              <a:t>Click icon to add picture</a:t>
            </a:r>
          </a:p>
        </p:txBody>
      </p:sp>
      <p:sp>
        <p:nvSpPr>
          <p:cNvPr id="8" name="Picture Placeholder 360">
            <a:extLst>
              <a:ext uri="{FF2B5EF4-FFF2-40B4-BE49-F238E27FC236}">
                <a16:creationId xmlns:a16="http://schemas.microsoft.com/office/drawing/2014/main" id="{3FE91602-2738-A673-EBF8-A0ACA14E6531}"/>
              </a:ext>
            </a:extLst>
          </p:cNvPr>
          <p:cNvSpPr>
            <a:spLocks noGrp="1"/>
          </p:cNvSpPr>
          <p:nvPr>
            <p:ph type="pic" sz="quarter" idx="14"/>
          </p:nvPr>
        </p:nvSpPr>
        <p:spPr>
          <a:xfrm>
            <a:off x="8126285" y="1677066"/>
            <a:ext cx="2393950" cy="2393950"/>
          </a:xfrm>
          <a:solidFill>
            <a:schemeClr val="bg2"/>
          </a:solidFill>
        </p:spPr>
        <p:txBody>
          <a:bodyPr/>
          <a:lstStyle/>
          <a:p>
            <a:r>
              <a:rPr lang="en-US"/>
              <a:t>Click icon to add picture</a:t>
            </a:r>
          </a:p>
        </p:txBody>
      </p:sp>
      <p:sp>
        <p:nvSpPr>
          <p:cNvPr id="9" name="Text Placeholder 364">
            <a:extLst>
              <a:ext uri="{FF2B5EF4-FFF2-40B4-BE49-F238E27FC236}">
                <a16:creationId xmlns:a16="http://schemas.microsoft.com/office/drawing/2014/main" id="{9403276D-5FB8-BD3C-65B5-24E0F431ACF3}"/>
              </a:ext>
            </a:extLst>
          </p:cNvPr>
          <p:cNvSpPr>
            <a:spLocks noGrp="1"/>
          </p:cNvSpPr>
          <p:nvPr>
            <p:ph type="body" sz="quarter" idx="15" hasCustomPrompt="1"/>
          </p:nvPr>
        </p:nvSpPr>
        <p:spPr>
          <a:xfrm>
            <a:off x="1773238"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0" name="Text Placeholder 364">
            <a:extLst>
              <a:ext uri="{FF2B5EF4-FFF2-40B4-BE49-F238E27FC236}">
                <a16:creationId xmlns:a16="http://schemas.microsoft.com/office/drawing/2014/main" id="{DEAD8E05-AA79-AD7E-E31D-26EE870F8371}"/>
              </a:ext>
            </a:extLst>
          </p:cNvPr>
          <p:cNvSpPr>
            <a:spLocks noGrp="1"/>
          </p:cNvSpPr>
          <p:nvPr>
            <p:ph type="body" sz="quarter" idx="16" hasCustomPrompt="1"/>
          </p:nvPr>
        </p:nvSpPr>
        <p:spPr>
          <a:xfrm>
            <a:off x="4949380"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1" name="Text Placeholder 364">
            <a:extLst>
              <a:ext uri="{FF2B5EF4-FFF2-40B4-BE49-F238E27FC236}">
                <a16:creationId xmlns:a16="http://schemas.microsoft.com/office/drawing/2014/main" id="{A7759041-293D-A1CE-7012-E2391337B1E4}"/>
              </a:ext>
            </a:extLst>
          </p:cNvPr>
          <p:cNvSpPr>
            <a:spLocks noGrp="1"/>
          </p:cNvSpPr>
          <p:nvPr>
            <p:ph type="body" sz="quarter" idx="17" hasCustomPrompt="1"/>
          </p:nvPr>
        </p:nvSpPr>
        <p:spPr>
          <a:xfrm>
            <a:off x="8126285"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Tree>
    <p:extLst>
      <p:ext uri="{BB962C8B-B14F-4D97-AF65-F5344CB8AC3E}">
        <p14:creationId xmlns:p14="http://schemas.microsoft.com/office/powerpoint/2010/main" val="26651273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3-Image Series C">
    <p:spTree>
      <p:nvGrpSpPr>
        <p:cNvPr id="1" name=""/>
        <p:cNvGrpSpPr/>
        <p:nvPr/>
      </p:nvGrpSpPr>
      <p:grpSpPr>
        <a:xfrm>
          <a:off x="0" y="0"/>
          <a:ext cx="0" cy="0"/>
          <a:chOff x="0" y="0"/>
          <a:chExt cx="0" cy="0"/>
        </a:xfrm>
      </p:grpSpPr>
      <p:sp>
        <p:nvSpPr>
          <p:cNvPr id="124" name="Freeform 123">
            <a:extLst>
              <a:ext uri="{FF2B5EF4-FFF2-40B4-BE49-F238E27FC236}">
                <a16:creationId xmlns:a16="http://schemas.microsoft.com/office/drawing/2014/main" id="{14819B2D-3933-9761-A0E0-F8A47EFAE83C}"/>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65D5DB1-B0F4-39A7-9E5F-343BB17944E4}"/>
              </a:ext>
            </a:extLst>
          </p:cNvPr>
          <p:cNvSpPr>
            <a:spLocks noGrp="1"/>
          </p:cNvSpPr>
          <p:nvPr>
            <p:ph type="title" hasCustomPrompt="1"/>
          </p:nvPr>
        </p:nvSpPr>
        <p:spPr>
          <a:xfrm>
            <a:off x="314692" y="365125"/>
            <a:ext cx="11685523" cy="917575"/>
          </a:xfrm>
        </p:spPr>
        <p:txBody>
          <a:bodyPr>
            <a:noAutofit/>
          </a:bodyPr>
          <a:lstStyle>
            <a:lvl1pPr>
              <a:defRPr b="1">
                <a:solidFill>
                  <a:schemeClr val="bg1"/>
                </a:solidFill>
              </a:defRPr>
            </a:lvl1pPr>
          </a:lstStyle>
          <a:p>
            <a:r>
              <a:rPr lang="en-US" dirty="0"/>
              <a:t>One-sentence headline stating the main takeaway message</a:t>
            </a:r>
          </a:p>
        </p:txBody>
      </p:sp>
      <p:sp>
        <p:nvSpPr>
          <p:cNvPr id="4" name="Rectangle 6">
            <a:extLst>
              <a:ext uri="{FF2B5EF4-FFF2-40B4-BE49-F238E27FC236}">
                <a16:creationId xmlns:a16="http://schemas.microsoft.com/office/drawing/2014/main" id="{DAF7721B-92F3-10FF-5A89-459D1C6BA96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pic>
        <p:nvPicPr>
          <p:cNvPr id="3" name="Graphic 2">
            <a:extLst>
              <a:ext uri="{FF2B5EF4-FFF2-40B4-BE49-F238E27FC236}">
                <a16:creationId xmlns:a16="http://schemas.microsoft.com/office/drawing/2014/main" id="{0FD5FAFE-F099-74C8-600F-3FEE5ACA26C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14693" y="6431818"/>
            <a:ext cx="1188988" cy="285824"/>
          </a:xfrm>
          <a:prstGeom prst="rect">
            <a:avLst/>
          </a:prstGeom>
        </p:spPr>
      </p:pic>
      <p:sp>
        <p:nvSpPr>
          <p:cNvPr id="6" name="Picture Placeholder 360">
            <a:extLst>
              <a:ext uri="{FF2B5EF4-FFF2-40B4-BE49-F238E27FC236}">
                <a16:creationId xmlns:a16="http://schemas.microsoft.com/office/drawing/2014/main" id="{22CDA623-F17D-C055-60D8-139C9924BE30}"/>
              </a:ext>
            </a:extLst>
          </p:cNvPr>
          <p:cNvSpPr>
            <a:spLocks noGrp="1"/>
          </p:cNvSpPr>
          <p:nvPr>
            <p:ph type="pic" sz="quarter" idx="12"/>
          </p:nvPr>
        </p:nvSpPr>
        <p:spPr>
          <a:xfrm>
            <a:off x="1773908" y="1647919"/>
            <a:ext cx="2393950" cy="2393950"/>
          </a:xfrm>
          <a:solidFill>
            <a:schemeClr val="bg2"/>
          </a:solidFill>
        </p:spPr>
        <p:txBody>
          <a:bodyPr/>
          <a:lstStyle/>
          <a:p>
            <a:r>
              <a:rPr lang="en-US"/>
              <a:t>Click icon to add picture</a:t>
            </a:r>
            <a:endParaRPr lang="en-US" dirty="0"/>
          </a:p>
        </p:txBody>
      </p:sp>
      <p:sp>
        <p:nvSpPr>
          <p:cNvPr id="7" name="Picture Placeholder 360">
            <a:extLst>
              <a:ext uri="{FF2B5EF4-FFF2-40B4-BE49-F238E27FC236}">
                <a16:creationId xmlns:a16="http://schemas.microsoft.com/office/drawing/2014/main" id="{3347E071-335C-4249-3E65-B4125AADA3C2}"/>
              </a:ext>
            </a:extLst>
          </p:cNvPr>
          <p:cNvSpPr>
            <a:spLocks noGrp="1"/>
          </p:cNvSpPr>
          <p:nvPr>
            <p:ph type="pic" sz="quarter" idx="13"/>
          </p:nvPr>
        </p:nvSpPr>
        <p:spPr>
          <a:xfrm>
            <a:off x="4949380" y="1654993"/>
            <a:ext cx="2393950" cy="2393950"/>
          </a:xfrm>
          <a:solidFill>
            <a:schemeClr val="bg2"/>
          </a:solidFill>
        </p:spPr>
        <p:txBody>
          <a:bodyPr/>
          <a:lstStyle/>
          <a:p>
            <a:r>
              <a:rPr lang="en-US"/>
              <a:t>Click icon to add picture</a:t>
            </a:r>
          </a:p>
        </p:txBody>
      </p:sp>
      <p:sp>
        <p:nvSpPr>
          <p:cNvPr id="8" name="Picture Placeholder 360">
            <a:extLst>
              <a:ext uri="{FF2B5EF4-FFF2-40B4-BE49-F238E27FC236}">
                <a16:creationId xmlns:a16="http://schemas.microsoft.com/office/drawing/2014/main" id="{3FE91602-2738-A673-EBF8-A0ACA14E6531}"/>
              </a:ext>
            </a:extLst>
          </p:cNvPr>
          <p:cNvSpPr>
            <a:spLocks noGrp="1"/>
          </p:cNvSpPr>
          <p:nvPr>
            <p:ph type="pic" sz="quarter" idx="14"/>
          </p:nvPr>
        </p:nvSpPr>
        <p:spPr>
          <a:xfrm>
            <a:off x="8126285" y="1677066"/>
            <a:ext cx="2393950" cy="2393950"/>
          </a:xfrm>
          <a:solidFill>
            <a:schemeClr val="bg2"/>
          </a:solidFill>
        </p:spPr>
        <p:txBody>
          <a:bodyPr/>
          <a:lstStyle/>
          <a:p>
            <a:r>
              <a:rPr lang="en-US"/>
              <a:t>Click icon to add picture</a:t>
            </a:r>
          </a:p>
        </p:txBody>
      </p:sp>
      <p:sp>
        <p:nvSpPr>
          <p:cNvPr id="9" name="Text Placeholder 364">
            <a:extLst>
              <a:ext uri="{FF2B5EF4-FFF2-40B4-BE49-F238E27FC236}">
                <a16:creationId xmlns:a16="http://schemas.microsoft.com/office/drawing/2014/main" id="{9403276D-5FB8-BD3C-65B5-24E0F431ACF3}"/>
              </a:ext>
            </a:extLst>
          </p:cNvPr>
          <p:cNvSpPr>
            <a:spLocks noGrp="1"/>
          </p:cNvSpPr>
          <p:nvPr>
            <p:ph type="body" sz="quarter" idx="15" hasCustomPrompt="1"/>
          </p:nvPr>
        </p:nvSpPr>
        <p:spPr>
          <a:xfrm>
            <a:off x="1773238"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0" name="Text Placeholder 364">
            <a:extLst>
              <a:ext uri="{FF2B5EF4-FFF2-40B4-BE49-F238E27FC236}">
                <a16:creationId xmlns:a16="http://schemas.microsoft.com/office/drawing/2014/main" id="{DEAD8E05-AA79-AD7E-E31D-26EE870F8371}"/>
              </a:ext>
            </a:extLst>
          </p:cNvPr>
          <p:cNvSpPr>
            <a:spLocks noGrp="1"/>
          </p:cNvSpPr>
          <p:nvPr>
            <p:ph type="body" sz="quarter" idx="16" hasCustomPrompt="1"/>
          </p:nvPr>
        </p:nvSpPr>
        <p:spPr>
          <a:xfrm>
            <a:off x="4949380"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1" name="Text Placeholder 364">
            <a:extLst>
              <a:ext uri="{FF2B5EF4-FFF2-40B4-BE49-F238E27FC236}">
                <a16:creationId xmlns:a16="http://schemas.microsoft.com/office/drawing/2014/main" id="{A7759041-293D-A1CE-7012-E2391337B1E4}"/>
              </a:ext>
            </a:extLst>
          </p:cNvPr>
          <p:cNvSpPr>
            <a:spLocks noGrp="1"/>
          </p:cNvSpPr>
          <p:nvPr>
            <p:ph type="body" sz="quarter" idx="17" hasCustomPrompt="1"/>
          </p:nvPr>
        </p:nvSpPr>
        <p:spPr>
          <a:xfrm>
            <a:off x="8126285"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Tree>
    <p:extLst>
      <p:ext uri="{BB962C8B-B14F-4D97-AF65-F5344CB8AC3E}">
        <p14:creationId xmlns:p14="http://schemas.microsoft.com/office/powerpoint/2010/main" val="204590017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3-Image Series Stacked">
    <p:spTree>
      <p:nvGrpSpPr>
        <p:cNvPr id="1" name=""/>
        <p:cNvGrpSpPr/>
        <p:nvPr/>
      </p:nvGrpSpPr>
      <p:grpSpPr>
        <a:xfrm>
          <a:off x="0" y="0"/>
          <a:ext cx="0" cy="0"/>
          <a:chOff x="0" y="0"/>
          <a:chExt cx="0" cy="0"/>
        </a:xfrm>
      </p:grpSpPr>
      <p:sp>
        <p:nvSpPr>
          <p:cNvPr id="124" name="Freeform 123">
            <a:extLst>
              <a:ext uri="{FF2B5EF4-FFF2-40B4-BE49-F238E27FC236}">
                <a16:creationId xmlns:a16="http://schemas.microsoft.com/office/drawing/2014/main" id="{14819B2D-3933-9761-A0E0-F8A47EFAE83C}"/>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a:p>
        </p:txBody>
      </p:sp>
      <p:sp>
        <p:nvSpPr>
          <p:cNvPr id="4" name="Rectangle 6">
            <a:extLst>
              <a:ext uri="{FF2B5EF4-FFF2-40B4-BE49-F238E27FC236}">
                <a16:creationId xmlns:a16="http://schemas.microsoft.com/office/drawing/2014/main" id="{DAF7721B-92F3-10FF-5A89-459D1C6BA96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pic>
        <p:nvPicPr>
          <p:cNvPr id="3" name="Graphic 2">
            <a:extLst>
              <a:ext uri="{FF2B5EF4-FFF2-40B4-BE49-F238E27FC236}">
                <a16:creationId xmlns:a16="http://schemas.microsoft.com/office/drawing/2014/main" id="{0FD5FAFE-F099-74C8-600F-3FEE5ACA26C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14693" y="6431818"/>
            <a:ext cx="1188988" cy="285824"/>
          </a:xfrm>
          <a:prstGeom prst="rect">
            <a:avLst/>
          </a:prstGeom>
        </p:spPr>
      </p:pic>
      <p:sp>
        <p:nvSpPr>
          <p:cNvPr id="9" name="Title 1">
            <a:extLst>
              <a:ext uri="{FF2B5EF4-FFF2-40B4-BE49-F238E27FC236}">
                <a16:creationId xmlns:a16="http://schemas.microsoft.com/office/drawing/2014/main" id="{F127BAF7-7A03-B6B3-4688-2EC146E8747D}"/>
              </a:ext>
            </a:extLst>
          </p:cNvPr>
          <p:cNvSpPr>
            <a:spLocks noGrp="1"/>
          </p:cNvSpPr>
          <p:nvPr>
            <p:ph type="title" hasCustomPrompt="1"/>
          </p:nvPr>
        </p:nvSpPr>
        <p:spPr>
          <a:xfrm>
            <a:off x="314692" y="365125"/>
            <a:ext cx="11492432" cy="886397"/>
          </a:xfrm>
        </p:spPr>
        <p:txBody>
          <a:bodyPr>
            <a:noAutofit/>
          </a:bodyPr>
          <a:lstStyle>
            <a:lvl1pPr>
              <a:defRPr>
                <a:solidFill>
                  <a:schemeClr val="bg1"/>
                </a:solidFill>
              </a:defRPr>
            </a:lvl1pPr>
          </a:lstStyle>
          <a:p>
            <a:r>
              <a:rPr lang="en-US" dirty="0"/>
              <a:t>One-sentence headline stating the main takeaway message</a:t>
            </a:r>
          </a:p>
        </p:txBody>
      </p:sp>
      <p:sp>
        <p:nvSpPr>
          <p:cNvPr id="17" name="Picture Placeholder 122">
            <a:extLst>
              <a:ext uri="{FF2B5EF4-FFF2-40B4-BE49-F238E27FC236}">
                <a16:creationId xmlns:a16="http://schemas.microsoft.com/office/drawing/2014/main" id="{87D78755-2DCD-D8CC-0E1B-26B8798C9E36}"/>
              </a:ext>
            </a:extLst>
          </p:cNvPr>
          <p:cNvSpPr>
            <a:spLocks noGrp="1"/>
          </p:cNvSpPr>
          <p:nvPr>
            <p:ph type="pic" sz="quarter" idx="15"/>
          </p:nvPr>
        </p:nvSpPr>
        <p:spPr>
          <a:xfrm>
            <a:off x="3707498" y="1371574"/>
            <a:ext cx="3075236" cy="1490472"/>
          </a:xfrm>
          <a:solidFill>
            <a:schemeClr val="bg2"/>
          </a:solidFill>
        </p:spPr>
        <p:txBody>
          <a:bodyPr/>
          <a:lstStyle/>
          <a:p>
            <a:r>
              <a:rPr lang="en-US"/>
              <a:t>Click icon to add picture</a:t>
            </a:r>
            <a:endParaRPr lang="en-US" dirty="0"/>
          </a:p>
        </p:txBody>
      </p:sp>
      <p:sp>
        <p:nvSpPr>
          <p:cNvPr id="32" name="Picture Placeholder 122">
            <a:extLst>
              <a:ext uri="{FF2B5EF4-FFF2-40B4-BE49-F238E27FC236}">
                <a16:creationId xmlns:a16="http://schemas.microsoft.com/office/drawing/2014/main" id="{A646BC9C-4F8B-B5BA-4137-4E5CE8FA2E83}"/>
              </a:ext>
            </a:extLst>
          </p:cNvPr>
          <p:cNvSpPr>
            <a:spLocks noGrp="1"/>
          </p:cNvSpPr>
          <p:nvPr>
            <p:ph type="pic" sz="quarter" idx="23"/>
          </p:nvPr>
        </p:nvSpPr>
        <p:spPr>
          <a:xfrm>
            <a:off x="5451474" y="3039052"/>
            <a:ext cx="3075236" cy="1490472"/>
          </a:xfrm>
          <a:solidFill>
            <a:schemeClr val="bg2"/>
          </a:solidFill>
        </p:spPr>
        <p:txBody>
          <a:bodyPr/>
          <a:lstStyle/>
          <a:p>
            <a:r>
              <a:rPr lang="en-US"/>
              <a:t>Click icon to add picture</a:t>
            </a:r>
            <a:endParaRPr lang="en-US" dirty="0"/>
          </a:p>
        </p:txBody>
      </p:sp>
      <p:sp>
        <p:nvSpPr>
          <p:cNvPr id="33" name="Picture Placeholder 122">
            <a:extLst>
              <a:ext uri="{FF2B5EF4-FFF2-40B4-BE49-F238E27FC236}">
                <a16:creationId xmlns:a16="http://schemas.microsoft.com/office/drawing/2014/main" id="{30C68DC1-70B2-C7B0-A2FE-80122E4F85AF}"/>
              </a:ext>
            </a:extLst>
          </p:cNvPr>
          <p:cNvSpPr>
            <a:spLocks noGrp="1"/>
          </p:cNvSpPr>
          <p:nvPr>
            <p:ph type="pic" sz="quarter" idx="24"/>
          </p:nvPr>
        </p:nvSpPr>
        <p:spPr>
          <a:xfrm>
            <a:off x="7196136" y="4707798"/>
            <a:ext cx="3075236" cy="1490472"/>
          </a:xfrm>
          <a:solidFill>
            <a:schemeClr val="bg2"/>
          </a:solidFill>
        </p:spPr>
        <p:txBody>
          <a:bodyPr/>
          <a:lstStyle/>
          <a:p>
            <a:r>
              <a:rPr lang="en-US"/>
              <a:t>Click icon to add picture</a:t>
            </a:r>
            <a:endParaRPr lang="en-US" dirty="0"/>
          </a:p>
        </p:txBody>
      </p:sp>
      <p:sp>
        <p:nvSpPr>
          <p:cNvPr id="2" name="Text Placeholder 21">
            <a:extLst>
              <a:ext uri="{FF2B5EF4-FFF2-40B4-BE49-F238E27FC236}">
                <a16:creationId xmlns:a16="http://schemas.microsoft.com/office/drawing/2014/main" id="{46ACBB2B-C7F0-E810-9B2C-BD70D1820D4F}"/>
              </a:ext>
            </a:extLst>
          </p:cNvPr>
          <p:cNvSpPr>
            <a:spLocks noGrp="1"/>
          </p:cNvSpPr>
          <p:nvPr>
            <p:ph type="body" sz="quarter" idx="20" hasCustomPrompt="1"/>
          </p:nvPr>
        </p:nvSpPr>
        <p:spPr>
          <a:xfrm>
            <a:off x="1962830" y="1376146"/>
            <a:ext cx="1744662" cy="1485900"/>
          </a:xfrm>
          <a:solidFill>
            <a:schemeClr val="accent5"/>
          </a:solidFill>
        </p:spPr>
        <p:txBody>
          <a:bodyPr lIns="91440" tIns="182880" rIns="91440" bIns="182880">
            <a:noAutofit/>
          </a:bodyPr>
          <a:lstStyle>
            <a:lvl1pPr marL="0" indent="0" algn="l">
              <a:buNone/>
              <a:defRPr sz="1800" b="1">
                <a:solidFill>
                  <a:schemeClr val="tx1"/>
                </a:solidFill>
              </a:defRPr>
            </a:lvl1pPr>
            <a:lvl2pPr marL="457200" indent="0">
              <a:buNone/>
              <a:defRPr sz="1600">
                <a:solidFill>
                  <a:schemeClr val="bg1"/>
                </a:solidFill>
              </a:defRPr>
            </a:lvl2pPr>
            <a:lvl3pPr marL="914400" indent="0">
              <a:buNone/>
              <a:defRPr sz="1600">
                <a:solidFill>
                  <a:schemeClr val="bg1"/>
                </a:solidFill>
              </a:defRPr>
            </a:lvl3pPr>
            <a:lvl4pPr marL="1371600" indent="0">
              <a:buNone/>
              <a:defRPr sz="1600">
                <a:solidFill>
                  <a:schemeClr val="bg1"/>
                </a:solidFill>
              </a:defRPr>
            </a:lvl4pPr>
            <a:lvl5pPr marL="1828800" indent="0">
              <a:buNone/>
              <a:defRPr sz="1600">
                <a:solidFill>
                  <a:schemeClr val="bg1"/>
                </a:solidFill>
              </a:defRPr>
            </a:lvl5pPr>
          </a:lstStyle>
          <a:p>
            <a:r>
              <a:rPr lang="en-US" dirty="0"/>
              <a:t>Place content here</a:t>
            </a:r>
          </a:p>
        </p:txBody>
      </p:sp>
      <p:sp>
        <p:nvSpPr>
          <p:cNvPr id="6" name="Text Placeholder 21">
            <a:extLst>
              <a:ext uri="{FF2B5EF4-FFF2-40B4-BE49-F238E27FC236}">
                <a16:creationId xmlns:a16="http://schemas.microsoft.com/office/drawing/2014/main" id="{A5AB8117-0D0B-F4A2-5D9D-8D07A6153612}"/>
              </a:ext>
            </a:extLst>
          </p:cNvPr>
          <p:cNvSpPr>
            <a:spLocks noGrp="1"/>
          </p:cNvSpPr>
          <p:nvPr>
            <p:ph type="body" sz="quarter" idx="21" hasCustomPrompt="1"/>
          </p:nvPr>
        </p:nvSpPr>
        <p:spPr>
          <a:xfrm>
            <a:off x="3707492" y="3043624"/>
            <a:ext cx="1744662" cy="1485900"/>
          </a:xfrm>
          <a:solidFill>
            <a:schemeClr val="accent4"/>
          </a:solidFill>
        </p:spPr>
        <p:txBody>
          <a:bodyPr lIns="91440" tIns="182880" rIns="91440" bIns="182880">
            <a:noAutofit/>
          </a:bodyPr>
          <a:lstStyle>
            <a:lvl1pPr marL="0" indent="0" algn="l">
              <a:buNone/>
              <a:defRPr sz="1800" b="1">
                <a:solidFill>
                  <a:schemeClr val="tx1"/>
                </a:solidFill>
              </a:defRPr>
            </a:lvl1pPr>
            <a:lvl2pPr marL="457200" indent="0">
              <a:buNone/>
              <a:defRPr sz="1600">
                <a:solidFill>
                  <a:schemeClr val="bg1"/>
                </a:solidFill>
              </a:defRPr>
            </a:lvl2pPr>
            <a:lvl3pPr marL="914400" indent="0">
              <a:buNone/>
              <a:defRPr sz="1600">
                <a:solidFill>
                  <a:schemeClr val="bg1"/>
                </a:solidFill>
              </a:defRPr>
            </a:lvl3pPr>
            <a:lvl4pPr marL="1371600" indent="0">
              <a:buNone/>
              <a:defRPr sz="1600">
                <a:solidFill>
                  <a:schemeClr val="bg1"/>
                </a:solidFill>
              </a:defRPr>
            </a:lvl4pPr>
            <a:lvl5pPr marL="1828800" indent="0">
              <a:buNone/>
              <a:defRPr sz="1600">
                <a:solidFill>
                  <a:schemeClr val="bg1"/>
                </a:solidFill>
              </a:defRPr>
            </a:lvl5pPr>
          </a:lstStyle>
          <a:p>
            <a:r>
              <a:rPr lang="en-US" dirty="0"/>
              <a:t>Place content here</a:t>
            </a:r>
          </a:p>
        </p:txBody>
      </p:sp>
      <p:sp>
        <p:nvSpPr>
          <p:cNvPr id="8" name="Text Placeholder 21">
            <a:extLst>
              <a:ext uri="{FF2B5EF4-FFF2-40B4-BE49-F238E27FC236}">
                <a16:creationId xmlns:a16="http://schemas.microsoft.com/office/drawing/2014/main" id="{269DCCB0-CA4C-C341-313C-4C6AB851C3F8}"/>
              </a:ext>
            </a:extLst>
          </p:cNvPr>
          <p:cNvSpPr>
            <a:spLocks noGrp="1"/>
          </p:cNvSpPr>
          <p:nvPr>
            <p:ph type="body" sz="quarter" idx="22" hasCustomPrompt="1"/>
          </p:nvPr>
        </p:nvSpPr>
        <p:spPr>
          <a:xfrm>
            <a:off x="5451474" y="4712370"/>
            <a:ext cx="1744662" cy="1485900"/>
          </a:xfrm>
          <a:solidFill>
            <a:schemeClr val="accent3"/>
          </a:solidFill>
        </p:spPr>
        <p:txBody>
          <a:bodyPr lIns="91440" tIns="182880" rIns="91440" bIns="182880">
            <a:noAutofit/>
          </a:bodyPr>
          <a:lstStyle>
            <a:lvl1pPr marL="0" indent="0" algn="l">
              <a:buNone/>
              <a:defRPr sz="1800" b="1">
                <a:solidFill>
                  <a:schemeClr val="tx1"/>
                </a:solidFill>
              </a:defRPr>
            </a:lvl1pPr>
            <a:lvl2pPr marL="457200" indent="0">
              <a:buNone/>
              <a:defRPr sz="1600">
                <a:solidFill>
                  <a:schemeClr val="bg1"/>
                </a:solidFill>
              </a:defRPr>
            </a:lvl2pPr>
            <a:lvl3pPr marL="914400" indent="0">
              <a:buNone/>
              <a:defRPr sz="1600">
                <a:solidFill>
                  <a:schemeClr val="bg1"/>
                </a:solidFill>
              </a:defRPr>
            </a:lvl3pPr>
            <a:lvl4pPr marL="1371600" indent="0">
              <a:buNone/>
              <a:defRPr sz="1600">
                <a:solidFill>
                  <a:schemeClr val="bg1"/>
                </a:solidFill>
              </a:defRPr>
            </a:lvl4pPr>
            <a:lvl5pPr marL="1828800" indent="0">
              <a:buNone/>
              <a:defRPr sz="1600">
                <a:solidFill>
                  <a:schemeClr val="bg1"/>
                </a:solidFill>
              </a:defRPr>
            </a:lvl5pPr>
          </a:lstStyle>
          <a:p>
            <a:r>
              <a:rPr lang="en-US" dirty="0"/>
              <a:t>Place content here</a:t>
            </a:r>
          </a:p>
        </p:txBody>
      </p:sp>
    </p:spTree>
    <p:extLst>
      <p:ext uri="{BB962C8B-B14F-4D97-AF65-F5344CB8AC3E}">
        <p14:creationId xmlns:p14="http://schemas.microsoft.com/office/powerpoint/2010/main" val="74425392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4-Image Series Color Box">
    <p:spTree>
      <p:nvGrpSpPr>
        <p:cNvPr id="1" name=""/>
        <p:cNvGrpSpPr/>
        <p:nvPr/>
      </p:nvGrpSpPr>
      <p:grpSpPr>
        <a:xfrm>
          <a:off x="0" y="0"/>
          <a:ext cx="0" cy="0"/>
          <a:chOff x="0" y="0"/>
          <a:chExt cx="0" cy="0"/>
        </a:xfrm>
      </p:grpSpPr>
      <p:sp>
        <p:nvSpPr>
          <p:cNvPr id="12" name="Picture Placeholder 360">
            <a:extLst>
              <a:ext uri="{FF2B5EF4-FFF2-40B4-BE49-F238E27FC236}">
                <a16:creationId xmlns:a16="http://schemas.microsoft.com/office/drawing/2014/main" id="{406AFED2-ED49-1112-B21D-D2ECF913338D}"/>
              </a:ext>
            </a:extLst>
          </p:cNvPr>
          <p:cNvSpPr>
            <a:spLocks noGrp="1"/>
          </p:cNvSpPr>
          <p:nvPr>
            <p:ph type="pic" sz="quarter" idx="12"/>
          </p:nvPr>
        </p:nvSpPr>
        <p:spPr>
          <a:xfrm>
            <a:off x="3580965" y="1758896"/>
            <a:ext cx="2194560" cy="1874520"/>
          </a:xfrm>
          <a:solidFill>
            <a:schemeClr val="bg2"/>
          </a:solidFill>
        </p:spPr>
        <p:txBody>
          <a:bodyPr/>
          <a:lstStyle/>
          <a:p>
            <a:r>
              <a:rPr lang="en-US"/>
              <a:t>Click icon to add picture</a:t>
            </a:r>
            <a:endParaRPr lang="en-US" dirty="0"/>
          </a:p>
        </p:txBody>
      </p:sp>
      <p:sp>
        <p:nvSpPr>
          <p:cNvPr id="13" name="Picture Placeholder 360">
            <a:extLst>
              <a:ext uri="{FF2B5EF4-FFF2-40B4-BE49-F238E27FC236}">
                <a16:creationId xmlns:a16="http://schemas.microsoft.com/office/drawing/2014/main" id="{939E5704-91D7-1C33-1BB9-D89551BB48DB}"/>
              </a:ext>
            </a:extLst>
          </p:cNvPr>
          <p:cNvSpPr>
            <a:spLocks noGrp="1"/>
          </p:cNvSpPr>
          <p:nvPr>
            <p:ph type="pic" sz="quarter" idx="13"/>
          </p:nvPr>
        </p:nvSpPr>
        <p:spPr>
          <a:xfrm>
            <a:off x="3580965" y="3911299"/>
            <a:ext cx="2194560" cy="1874520"/>
          </a:xfrm>
          <a:solidFill>
            <a:schemeClr val="bg2"/>
          </a:solidFill>
        </p:spPr>
        <p:txBody>
          <a:bodyPr/>
          <a:lstStyle/>
          <a:p>
            <a:r>
              <a:rPr lang="en-US"/>
              <a:t>Click icon to add picture</a:t>
            </a:r>
            <a:endParaRPr lang="en-US" dirty="0"/>
          </a:p>
        </p:txBody>
      </p:sp>
      <p:sp>
        <p:nvSpPr>
          <p:cNvPr id="14" name="Picture Placeholder 360">
            <a:extLst>
              <a:ext uri="{FF2B5EF4-FFF2-40B4-BE49-F238E27FC236}">
                <a16:creationId xmlns:a16="http://schemas.microsoft.com/office/drawing/2014/main" id="{18357D60-C329-E014-7EC4-02AD7930A529}"/>
              </a:ext>
            </a:extLst>
          </p:cNvPr>
          <p:cNvSpPr>
            <a:spLocks noGrp="1"/>
          </p:cNvSpPr>
          <p:nvPr>
            <p:ph type="pic" sz="quarter" idx="14"/>
          </p:nvPr>
        </p:nvSpPr>
        <p:spPr>
          <a:xfrm>
            <a:off x="8521865" y="1758896"/>
            <a:ext cx="2194560" cy="1874520"/>
          </a:xfrm>
          <a:solidFill>
            <a:schemeClr val="bg2"/>
          </a:solidFill>
        </p:spPr>
        <p:txBody>
          <a:bodyPr/>
          <a:lstStyle/>
          <a:p>
            <a:r>
              <a:rPr lang="en-US"/>
              <a:t>Click icon to add picture</a:t>
            </a:r>
            <a:endParaRPr lang="en-US" dirty="0"/>
          </a:p>
        </p:txBody>
      </p:sp>
      <p:sp>
        <p:nvSpPr>
          <p:cNvPr id="15" name="Picture Placeholder 360">
            <a:extLst>
              <a:ext uri="{FF2B5EF4-FFF2-40B4-BE49-F238E27FC236}">
                <a16:creationId xmlns:a16="http://schemas.microsoft.com/office/drawing/2014/main" id="{1823B7A0-FA70-81A4-C409-2C310328D23B}"/>
              </a:ext>
            </a:extLst>
          </p:cNvPr>
          <p:cNvSpPr>
            <a:spLocks noGrp="1"/>
          </p:cNvSpPr>
          <p:nvPr>
            <p:ph type="pic" sz="quarter" idx="15"/>
          </p:nvPr>
        </p:nvSpPr>
        <p:spPr>
          <a:xfrm>
            <a:off x="8521865" y="3911299"/>
            <a:ext cx="2194560" cy="1874520"/>
          </a:xfrm>
          <a:solidFill>
            <a:schemeClr val="bg2"/>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74EEC8D-F30D-2272-2A4E-CD93B0D75CC0}"/>
              </a:ext>
            </a:extLst>
          </p:cNvPr>
          <p:cNvSpPr>
            <a:spLocks noGrp="1"/>
          </p:cNvSpPr>
          <p:nvPr>
            <p:ph type="title" hasCustomPrompt="1"/>
          </p:nvPr>
        </p:nvSpPr>
        <p:spPr>
          <a:xfrm>
            <a:off x="314692" y="365125"/>
            <a:ext cx="11492432" cy="886397"/>
          </a:xfrm>
        </p:spPr>
        <p:txBody>
          <a:bodyPr/>
          <a:lstStyle/>
          <a:p>
            <a:r>
              <a:rPr lang="en-US" dirty="0"/>
              <a:t>One-sentence headline stating the main takeaway message</a:t>
            </a:r>
          </a:p>
        </p:txBody>
      </p:sp>
      <p:sp>
        <p:nvSpPr>
          <p:cNvPr id="24" name="Text Placeholder 22">
            <a:extLst>
              <a:ext uri="{FF2B5EF4-FFF2-40B4-BE49-F238E27FC236}">
                <a16:creationId xmlns:a16="http://schemas.microsoft.com/office/drawing/2014/main" id="{84D16B10-4114-3D13-50FC-848A8724398C}"/>
              </a:ext>
            </a:extLst>
          </p:cNvPr>
          <p:cNvSpPr>
            <a:spLocks noGrp="1"/>
          </p:cNvSpPr>
          <p:nvPr>
            <p:ph type="body" sz="quarter" idx="17" hasCustomPrompt="1"/>
          </p:nvPr>
        </p:nvSpPr>
        <p:spPr>
          <a:xfrm>
            <a:off x="1384410" y="3911299"/>
            <a:ext cx="2192338" cy="1873250"/>
          </a:xfrm>
          <a:solidFill>
            <a:schemeClr val="accent6"/>
          </a:solidFill>
        </p:spPr>
        <p:txBody>
          <a:bodyPr lIns="182880" tIns="182880" rIns="182880"/>
          <a:lstStyle>
            <a:lvl1pPr marL="0" indent="0">
              <a:buNone/>
              <a:defRPr sz="1800" b="1">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27" name="Text Placeholder 22">
            <a:extLst>
              <a:ext uri="{FF2B5EF4-FFF2-40B4-BE49-F238E27FC236}">
                <a16:creationId xmlns:a16="http://schemas.microsoft.com/office/drawing/2014/main" id="{069C9FFD-3BEB-F410-9877-CC941D3224B1}"/>
              </a:ext>
            </a:extLst>
          </p:cNvPr>
          <p:cNvSpPr>
            <a:spLocks noGrp="1"/>
          </p:cNvSpPr>
          <p:nvPr>
            <p:ph type="body" sz="quarter" idx="18" hasCustomPrompt="1"/>
          </p:nvPr>
        </p:nvSpPr>
        <p:spPr>
          <a:xfrm>
            <a:off x="6329527" y="1758896"/>
            <a:ext cx="2192338" cy="1873250"/>
          </a:xfrm>
          <a:solidFill>
            <a:schemeClr val="accent2"/>
          </a:solidFill>
        </p:spPr>
        <p:txBody>
          <a:bodyPr lIns="182880" tIns="182880" rIns="182880"/>
          <a:lstStyle>
            <a:lvl1pPr marL="0" indent="0">
              <a:buNone/>
              <a:defRPr sz="1800" b="1">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28" name="Text Placeholder 22">
            <a:extLst>
              <a:ext uri="{FF2B5EF4-FFF2-40B4-BE49-F238E27FC236}">
                <a16:creationId xmlns:a16="http://schemas.microsoft.com/office/drawing/2014/main" id="{C39CDA33-6D16-DEAF-0280-749663549D57}"/>
              </a:ext>
            </a:extLst>
          </p:cNvPr>
          <p:cNvSpPr>
            <a:spLocks noGrp="1"/>
          </p:cNvSpPr>
          <p:nvPr>
            <p:ph type="body" sz="quarter" idx="19" hasCustomPrompt="1"/>
          </p:nvPr>
        </p:nvSpPr>
        <p:spPr>
          <a:xfrm>
            <a:off x="6329527" y="3911299"/>
            <a:ext cx="2192338" cy="1873250"/>
          </a:xfrm>
          <a:solidFill>
            <a:schemeClr val="accent4"/>
          </a:solidFill>
        </p:spPr>
        <p:txBody>
          <a:bodyPr lIns="182880" tIns="182880" rIns="182880"/>
          <a:lstStyle>
            <a:lvl1pPr marL="0" indent="0">
              <a:buNone/>
              <a:defRPr sz="1800" b="1">
                <a:solidFill>
                  <a:schemeClr val="tx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3" name="Text Placeholder 22">
            <a:extLst>
              <a:ext uri="{FF2B5EF4-FFF2-40B4-BE49-F238E27FC236}">
                <a16:creationId xmlns:a16="http://schemas.microsoft.com/office/drawing/2014/main" id="{FD3A4D06-1EC0-67D1-BF1F-4A91D1E34147}"/>
              </a:ext>
            </a:extLst>
          </p:cNvPr>
          <p:cNvSpPr>
            <a:spLocks noGrp="1"/>
          </p:cNvSpPr>
          <p:nvPr>
            <p:ph type="body" sz="quarter" idx="16" hasCustomPrompt="1"/>
          </p:nvPr>
        </p:nvSpPr>
        <p:spPr>
          <a:xfrm>
            <a:off x="1384410" y="1758896"/>
            <a:ext cx="2192338" cy="1873250"/>
          </a:xfrm>
          <a:solidFill>
            <a:schemeClr val="tx2"/>
          </a:solidFill>
        </p:spPr>
        <p:txBody>
          <a:bodyPr lIns="182880" tIns="182880" rIns="182880"/>
          <a:lstStyle>
            <a:lvl1pPr marL="0" indent="0">
              <a:buNone/>
              <a:defRPr sz="1800" b="1">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Tree>
    <p:extLst>
      <p:ext uri="{BB962C8B-B14F-4D97-AF65-F5344CB8AC3E}">
        <p14:creationId xmlns:p14="http://schemas.microsoft.com/office/powerpoint/2010/main" val="245044335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6-Image Series Color Bar">
    <p:spTree>
      <p:nvGrpSpPr>
        <p:cNvPr id="1" name=""/>
        <p:cNvGrpSpPr/>
        <p:nvPr/>
      </p:nvGrpSpPr>
      <p:grpSpPr>
        <a:xfrm>
          <a:off x="0" y="0"/>
          <a:ext cx="0" cy="0"/>
          <a:chOff x="0" y="0"/>
          <a:chExt cx="0" cy="0"/>
        </a:xfrm>
      </p:grpSpPr>
      <p:sp>
        <p:nvSpPr>
          <p:cNvPr id="12" name="Picture Placeholder 360">
            <a:extLst>
              <a:ext uri="{FF2B5EF4-FFF2-40B4-BE49-F238E27FC236}">
                <a16:creationId xmlns:a16="http://schemas.microsoft.com/office/drawing/2014/main" id="{406AFED2-ED49-1112-B21D-D2ECF913338D}"/>
              </a:ext>
            </a:extLst>
          </p:cNvPr>
          <p:cNvSpPr>
            <a:spLocks noGrp="1"/>
          </p:cNvSpPr>
          <p:nvPr>
            <p:ph type="pic" sz="quarter" idx="12"/>
          </p:nvPr>
        </p:nvSpPr>
        <p:spPr>
          <a:xfrm>
            <a:off x="1468099" y="1465385"/>
            <a:ext cx="2658427" cy="1547446"/>
          </a:xfrm>
          <a:solidFill>
            <a:schemeClr val="bg2"/>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74EEC8D-F30D-2272-2A4E-CD93B0D75CC0}"/>
              </a:ext>
            </a:extLst>
          </p:cNvPr>
          <p:cNvSpPr>
            <a:spLocks noGrp="1"/>
          </p:cNvSpPr>
          <p:nvPr>
            <p:ph type="title" hasCustomPrompt="1"/>
          </p:nvPr>
        </p:nvSpPr>
        <p:spPr>
          <a:xfrm>
            <a:off x="314692" y="365125"/>
            <a:ext cx="11492432" cy="886397"/>
          </a:xfrm>
        </p:spPr>
        <p:txBody>
          <a:bodyPr/>
          <a:lstStyle/>
          <a:p>
            <a:r>
              <a:rPr lang="en-US" dirty="0"/>
              <a:t>One-sentence headline stating the main takeaway message</a:t>
            </a:r>
          </a:p>
        </p:txBody>
      </p:sp>
      <p:sp>
        <p:nvSpPr>
          <p:cNvPr id="9" name="Text Placeholder 22">
            <a:extLst>
              <a:ext uri="{FF2B5EF4-FFF2-40B4-BE49-F238E27FC236}">
                <a16:creationId xmlns:a16="http://schemas.microsoft.com/office/drawing/2014/main" id="{26F353B8-FF4B-42ED-1CE7-EDC4F7EF61D1}"/>
              </a:ext>
            </a:extLst>
          </p:cNvPr>
          <p:cNvSpPr>
            <a:spLocks noGrp="1"/>
          </p:cNvSpPr>
          <p:nvPr>
            <p:ph type="body" sz="quarter" idx="18" hasCustomPrompt="1"/>
          </p:nvPr>
        </p:nvSpPr>
        <p:spPr>
          <a:xfrm>
            <a:off x="1468099" y="3012831"/>
            <a:ext cx="2658427" cy="656942"/>
          </a:xfrm>
          <a:solidFill>
            <a:schemeClr val="tx2"/>
          </a:solidFill>
        </p:spPr>
        <p:txBody>
          <a:bodyPr lIns="91440" tIns="91440" rIns="91440" bIns="91440"/>
          <a:lstStyle>
            <a:lvl1pPr marL="0" indent="0" algn="ctr">
              <a:buNone/>
              <a:defRPr sz="1800" b="1">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11" name="Picture Placeholder 360">
            <a:extLst>
              <a:ext uri="{FF2B5EF4-FFF2-40B4-BE49-F238E27FC236}">
                <a16:creationId xmlns:a16="http://schemas.microsoft.com/office/drawing/2014/main" id="{6E81FCDA-4DA3-AB4A-5D95-88A3FEFC3A25}"/>
              </a:ext>
            </a:extLst>
          </p:cNvPr>
          <p:cNvSpPr>
            <a:spLocks noGrp="1"/>
          </p:cNvSpPr>
          <p:nvPr>
            <p:ph type="pic" sz="quarter" idx="19"/>
          </p:nvPr>
        </p:nvSpPr>
        <p:spPr>
          <a:xfrm>
            <a:off x="1468099" y="3960136"/>
            <a:ext cx="2658427" cy="1547446"/>
          </a:xfrm>
          <a:solidFill>
            <a:schemeClr val="bg2"/>
          </a:solidFill>
        </p:spPr>
        <p:txBody>
          <a:bodyPr/>
          <a:lstStyle/>
          <a:p>
            <a:r>
              <a:rPr lang="en-US"/>
              <a:t>Click icon to add picture</a:t>
            </a:r>
            <a:endParaRPr lang="en-US" dirty="0"/>
          </a:p>
        </p:txBody>
      </p:sp>
      <p:sp>
        <p:nvSpPr>
          <p:cNvPr id="16" name="Text Placeholder 22">
            <a:extLst>
              <a:ext uri="{FF2B5EF4-FFF2-40B4-BE49-F238E27FC236}">
                <a16:creationId xmlns:a16="http://schemas.microsoft.com/office/drawing/2014/main" id="{3F669257-B949-89C3-AFAB-C056282DB494}"/>
              </a:ext>
            </a:extLst>
          </p:cNvPr>
          <p:cNvSpPr>
            <a:spLocks noGrp="1"/>
          </p:cNvSpPr>
          <p:nvPr>
            <p:ph type="body" sz="quarter" idx="20" hasCustomPrompt="1"/>
          </p:nvPr>
        </p:nvSpPr>
        <p:spPr>
          <a:xfrm>
            <a:off x="1468099" y="5507582"/>
            <a:ext cx="2658427" cy="656942"/>
          </a:xfrm>
          <a:solidFill>
            <a:schemeClr val="accent5"/>
          </a:solidFill>
        </p:spPr>
        <p:txBody>
          <a:bodyPr lIns="91440" tIns="91440" rIns="91440" bIns="91440"/>
          <a:lstStyle>
            <a:lvl1pPr marL="0" indent="0" algn="ctr">
              <a:buNone/>
              <a:defRPr sz="1800" b="1">
                <a:solidFill>
                  <a:schemeClr val="tx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17" name="Picture Placeholder 360">
            <a:extLst>
              <a:ext uri="{FF2B5EF4-FFF2-40B4-BE49-F238E27FC236}">
                <a16:creationId xmlns:a16="http://schemas.microsoft.com/office/drawing/2014/main" id="{13D2DA25-934B-21FF-2966-29EF546C487A}"/>
              </a:ext>
            </a:extLst>
          </p:cNvPr>
          <p:cNvSpPr>
            <a:spLocks noGrp="1"/>
          </p:cNvSpPr>
          <p:nvPr>
            <p:ph type="pic" sz="quarter" idx="21"/>
          </p:nvPr>
        </p:nvSpPr>
        <p:spPr>
          <a:xfrm>
            <a:off x="4766787" y="1465385"/>
            <a:ext cx="2658427" cy="1547446"/>
          </a:xfrm>
          <a:solidFill>
            <a:schemeClr val="bg2"/>
          </a:solidFill>
        </p:spPr>
        <p:txBody>
          <a:bodyPr/>
          <a:lstStyle/>
          <a:p>
            <a:r>
              <a:rPr lang="en-US"/>
              <a:t>Click icon to add picture</a:t>
            </a:r>
            <a:endParaRPr lang="en-US" dirty="0"/>
          </a:p>
        </p:txBody>
      </p:sp>
      <p:sp>
        <p:nvSpPr>
          <p:cNvPr id="18" name="Text Placeholder 22">
            <a:extLst>
              <a:ext uri="{FF2B5EF4-FFF2-40B4-BE49-F238E27FC236}">
                <a16:creationId xmlns:a16="http://schemas.microsoft.com/office/drawing/2014/main" id="{17D533C8-B6CD-B35B-9678-CFA2D4FF71A7}"/>
              </a:ext>
            </a:extLst>
          </p:cNvPr>
          <p:cNvSpPr>
            <a:spLocks noGrp="1"/>
          </p:cNvSpPr>
          <p:nvPr>
            <p:ph type="body" sz="quarter" idx="22" hasCustomPrompt="1"/>
          </p:nvPr>
        </p:nvSpPr>
        <p:spPr>
          <a:xfrm>
            <a:off x="4766787" y="3012831"/>
            <a:ext cx="2658427" cy="656942"/>
          </a:xfrm>
          <a:solidFill>
            <a:schemeClr val="accent3"/>
          </a:solidFill>
        </p:spPr>
        <p:txBody>
          <a:bodyPr lIns="91440" tIns="91440" rIns="91440" bIns="91440"/>
          <a:lstStyle>
            <a:lvl1pPr marL="0" indent="0" algn="ctr">
              <a:buNone/>
              <a:defRPr sz="1800" b="1">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19" name="Picture Placeholder 360">
            <a:extLst>
              <a:ext uri="{FF2B5EF4-FFF2-40B4-BE49-F238E27FC236}">
                <a16:creationId xmlns:a16="http://schemas.microsoft.com/office/drawing/2014/main" id="{FFFA52E8-8238-7D32-74C3-C442340BACDD}"/>
              </a:ext>
            </a:extLst>
          </p:cNvPr>
          <p:cNvSpPr>
            <a:spLocks noGrp="1"/>
          </p:cNvSpPr>
          <p:nvPr>
            <p:ph type="pic" sz="quarter" idx="23"/>
          </p:nvPr>
        </p:nvSpPr>
        <p:spPr>
          <a:xfrm>
            <a:off x="4766787" y="3960136"/>
            <a:ext cx="2658427" cy="1547446"/>
          </a:xfrm>
          <a:solidFill>
            <a:schemeClr val="bg2"/>
          </a:solidFill>
        </p:spPr>
        <p:txBody>
          <a:bodyPr/>
          <a:lstStyle/>
          <a:p>
            <a:r>
              <a:rPr lang="en-US"/>
              <a:t>Click icon to add picture</a:t>
            </a:r>
            <a:endParaRPr lang="en-US" dirty="0"/>
          </a:p>
        </p:txBody>
      </p:sp>
      <p:sp>
        <p:nvSpPr>
          <p:cNvPr id="20" name="Text Placeholder 22">
            <a:extLst>
              <a:ext uri="{FF2B5EF4-FFF2-40B4-BE49-F238E27FC236}">
                <a16:creationId xmlns:a16="http://schemas.microsoft.com/office/drawing/2014/main" id="{EAA931B9-F65E-5FA9-1A52-F298BEA03A31}"/>
              </a:ext>
            </a:extLst>
          </p:cNvPr>
          <p:cNvSpPr>
            <a:spLocks noGrp="1"/>
          </p:cNvSpPr>
          <p:nvPr>
            <p:ph type="body" sz="quarter" idx="24" hasCustomPrompt="1"/>
          </p:nvPr>
        </p:nvSpPr>
        <p:spPr>
          <a:xfrm>
            <a:off x="4766787" y="5507582"/>
            <a:ext cx="2658427" cy="656942"/>
          </a:xfrm>
          <a:solidFill>
            <a:schemeClr val="accent4"/>
          </a:solidFill>
        </p:spPr>
        <p:txBody>
          <a:bodyPr lIns="91440" tIns="91440" rIns="91440" bIns="91440"/>
          <a:lstStyle>
            <a:lvl1pPr marL="0" indent="0" algn="ctr">
              <a:buNone/>
              <a:defRPr sz="1800" b="1">
                <a:solidFill>
                  <a:schemeClr val="tx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21" name="Picture Placeholder 360">
            <a:extLst>
              <a:ext uri="{FF2B5EF4-FFF2-40B4-BE49-F238E27FC236}">
                <a16:creationId xmlns:a16="http://schemas.microsoft.com/office/drawing/2014/main" id="{E2163388-A63C-577D-E1F5-098DA5ECC07B}"/>
              </a:ext>
            </a:extLst>
          </p:cNvPr>
          <p:cNvSpPr>
            <a:spLocks noGrp="1"/>
          </p:cNvSpPr>
          <p:nvPr>
            <p:ph type="pic" sz="quarter" idx="25"/>
          </p:nvPr>
        </p:nvSpPr>
        <p:spPr>
          <a:xfrm>
            <a:off x="8065474" y="1465385"/>
            <a:ext cx="2658427" cy="1547446"/>
          </a:xfrm>
          <a:solidFill>
            <a:schemeClr val="bg2"/>
          </a:solidFill>
        </p:spPr>
        <p:txBody>
          <a:bodyPr/>
          <a:lstStyle/>
          <a:p>
            <a:r>
              <a:rPr lang="en-US"/>
              <a:t>Click icon to add picture</a:t>
            </a:r>
            <a:endParaRPr lang="en-US" dirty="0"/>
          </a:p>
        </p:txBody>
      </p:sp>
      <p:sp>
        <p:nvSpPr>
          <p:cNvPr id="22" name="Text Placeholder 22">
            <a:extLst>
              <a:ext uri="{FF2B5EF4-FFF2-40B4-BE49-F238E27FC236}">
                <a16:creationId xmlns:a16="http://schemas.microsoft.com/office/drawing/2014/main" id="{6A354D75-2850-EFEF-9B6E-16282EFCDE4B}"/>
              </a:ext>
            </a:extLst>
          </p:cNvPr>
          <p:cNvSpPr>
            <a:spLocks noGrp="1"/>
          </p:cNvSpPr>
          <p:nvPr>
            <p:ph type="body" sz="quarter" idx="26" hasCustomPrompt="1"/>
          </p:nvPr>
        </p:nvSpPr>
        <p:spPr>
          <a:xfrm>
            <a:off x="8065474" y="3012831"/>
            <a:ext cx="2658427" cy="656942"/>
          </a:xfrm>
          <a:solidFill>
            <a:schemeClr val="accent6"/>
          </a:solidFill>
        </p:spPr>
        <p:txBody>
          <a:bodyPr lIns="91440" tIns="91440" rIns="91440" bIns="91440"/>
          <a:lstStyle>
            <a:lvl1pPr marL="0" indent="0" algn="ctr">
              <a:buNone/>
              <a:defRPr sz="1800" b="1">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23" name="Picture Placeholder 360">
            <a:extLst>
              <a:ext uri="{FF2B5EF4-FFF2-40B4-BE49-F238E27FC236}">
                <a16:creationId xmlns:a16="http://schemas.microsoft.com/office/drawing/2014/main" id="{FBABECBC-CDDA-6887-FB75-25BC231CEC93}"/>
              </a:ext>
            </a:extLst>
          </p:cNvPr>
          <p:cNvSpPr>
            <a:spLocks noGrp="1"/>
          </p:cNvSpPr>
          <p:nvPr>
            <p:ph type="pic" sz="quarter" idx="27"/>
          </p:nvPr>
        </p:nvSpPr>
        <p:spPr>
          <a:xfrm>
            <a:off x="8065474" y="3960136"/>
            <a:ext cx="2658427" cy="1547446"/>
          </a:xfrm>
          <a:solidFill>
            <a:schemeClr val="bg2"/>
          </a:solidFill>
        </p:spPr>
        <p:txBody>
          <a:bodyPr/>
          <a:lstStyle/>
          <a:p>
            <a:r>
              <a:rPr lang="en-US"/>
              <a:t>Click icon to add picture</a:t>
            </a:r>
            <a:endParaRPr lang="en-US" dirty="0"/>
          </a:p>
        </p:txBody>
      </p:sp>
      <p:sp>
        <p:nvSpPr>
          <p:cNvPr id="25" name="Text Placeholder 22">
            <a:extLst>
              <a:ext uri="{FF2B5EF4-FFF2-40B4-BE49-F238E27FC236}">
                <a16:creationId xmlns:a16="http://schemas.microsoft.com/office/drawing/2014/main" id="{AA63FF33-3432-1D2E-53DE-B6F0895069F1}"/>
              </a:ext>
            </a:extLst>
          </p:cNvPr>
          <p:cNvSpPr>
            <a:spLocks noGrp="1"/>
          </p:cNvSpPr>
          <p:nvPr>
            <p:ph type="body" sz="quarter" idx="28" hasCustomPrompt="1"/>
          </p:nvPr>
        </p:nvSpPr>
        <p:spPr>
          <a:xfrm>
            <a:off x="8065474" y="5507582"/>
            <a:ext cx="2658427" cy="656942"/>
          </a:xfrm>
          <a:solidFill>
            <a:schemeClr val="tx1"/>
          </a:solidFill>
        </p:spPr>
        <p:txBody>
          <a:bodyPr lIns="91440" tIns="91440" rIns="91440" bIns="91440"/>
          <a:lstStyle>
            <a:lvl1pPr marL="0" indent="0" algn="ctr">
              <a:buNone/>
              <a:defRPr sz="1800" b="1">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Tree>
    <p:extLst>
      <p:ext uri="{BB962C8B-B14F-4D97-AF65-F5344CB8AC3E}">
        <p14:creationId xmlns:p14="http://schemas.microsoft.com/office/powerpoint/2010/main" val="42697664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10-Portrait Series">
    <p:spTree>
      <p:nvGrpSpPr>
        <p:cNvPr id="1" name=""/>
        <p:cNvGrpSpPr/>
        <p:nvPr/>
      </p:nvGrpSpPr>
      <p:grpSpPr>
        <a:xfrm>
          <a:off x="0" y="0"/>
          <a:ext cx="0" cy="0"/>
          <a:chOff x="0" y="0"/>
          <a:chExt cx="0" cy="0"/>
        </a:xfrm>
      </p:grpSpPr>
      <p:sp>
        <p:nvSpPr>
          <p:cNvPr id="12" name="Picture Placeholder 360">
            <a:extLst>
              <a:ext uri="{FF2B5EF4-FFF2-40B4-BE49-F238E27FC236}">
                <a16:creationId xmlns:a16="http://schemas.microsoft.com/office/drawing/2014/main" id="{406AFED2-ED49-1112-B21D-D2ECF913338D}"/>
              </a:ext>
            </a:extLst>
          </p:cNvPr>
          <p:cNvSpPr>
            <a:spLocks noGrp="1"/>
          </p:cNvSpPr>
          <p:nvPr>
            <p:ph type="pic" sz="quarter" idx="12"/>
          </p:nvPr>
        </p:nvSpPr>
        <p:spPr>
          <a:xfrm>
            <a:off x="1510445" y="1682263"/>
            <a:ext cx="1411061" cy="1408177"/>
          </a:xfrm>
          <a:solidFill>
            <a:schemeClr val="bg2"/>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74EEC8D-F30D-2272-2A4E-CD93B0D75CC0}"/>
              </a:ext>
            </a:extLst>
          </p:cNvPr>
          <p:cNvSpPr>
            <a:spLocks noGrp="1"/>
          </p:cNvSpPr>
          <p:nvPr>
            <p:ph type="title" hasCustomPrompt="1"/>
          </p:nvPr>
        </p:nvSpPr>
        <p:spPr>
          <a:xfrm>
            <a:off x="314692" y="365125"/>
            <a:ext cx="11492432" cy="886397"/>
          </a:xfrm>
        </p:spPr>
        <p:txBody>
          <a:bodyPr/>
          <a:lstStyle/>
          <a:p>
            <a:r>
              <a:rPr lang="en-US" dirty="0"/>
              <a:t>One-sentence headline stating the main takeaway message</a:t>
            </a:r>
          </a:p>
        </p:txBody>
      </p:sp>
      <p:sp>
        <p:nvSpPr>
          <p:cNvPr id="5" name="Text Placeholder 4">
            <a:extLst>
              <a:ext uri="{FF2B5EF4-FFF2-40B4-BE49-F238E27FC236}">
                <a16:creationId xmlns:a16="http://schemas.microsoft.com/office/drawing/2014/main" id="{7454D37D-9760-333D-5D98-7361CD68B949}"/>
              </a:ext>
            </a:extLst>
          </p:cNvPr>
          <p:cNvSpPr>
            <a:spLocks noGrp="1"/>
          </p:cNvSpPr>
          <p:nvPr>
            <p:ph type="body" sz="quarter" idx="14" hasCustomPrompt="1"/>
          </p:nvPr>
        </p:nvSpPr>
        <p:spPr>
          <a:xfrm>
            <a:off x="1510079"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7" name="Picture Placeholder 360">
            <a:extLst>
              <a:ext uri="{FF2B5EF4-FFF2-40B4-BE49-F238E27FC236}">
                <a16:creationId xmlns:a16="http://schemas.microsoft.com/office/drawing/2014/main" id="{25194CC7-DFDD-41E3-3F16-A4BAED70D310}"/>
              </a:ext>
            </a:extLst>
          </p:cNvPr>
          <p:cNvSpPr>
            <a:spLocks noGrp="1"/>
          </p:cNvSpPr>
          <p:nvPr>
            <p:ph type="pic" sz="quarter" idx="15"/>
          </p:nvPr>
        </p:nvSpPr>
        <p:spPr>
          <a:xfrm>
            <a:off x="3409584" y="1682263"/>
            <a:ext cx="1411061" cy="1408177"/>
          </a:xfrm>
          <a:solidFill>
            <a:schemeClr val="bg2"/>
          </a:solidFill>
        </p:spPr>
        <p:txBody>
          <a:bodyPr/>
          <a:lstStyle/>
          <a:p>
            <a:r>
              <a:rPr lang="en-US"/>
              <a:t>Click icon to add picture</a:t>
            </a:r>
            <a:endParaRPr lang="en-US" dirty="0"/>
          </a:p>
        </p:txBody>
      </p:sp>
      <p:sp>
        <p:nvSpPr>
          <p:cNvPr id="8" name="Text Placeholder 4">
            <a:extLst>
              <a:ext uri="{FF2B5EF4-FFF2-40B4-BE49-F238E27FC236}">
                <a16:creationId xmlns:a16="http://schemas.microsoft.com/office/drawing/2014/main" id="{259FEBC2-FFA2-F082-C0B4-490D9C6E3682}"/>
              </a:ext>
            </a:extLst>
          </p:cNvPr>
          <p:cNvSpPr>
            <a:spLocks noGrp="1"/>
          </p:cNvSpPr>
          <p:nvPr>
            <p:ph type="body" sz="quarter" idx="16" hasCustomPrompt="1"/>
          </p:nvPr>
        </p:nvSpPr>
        <p:spPr>
          <a:xfrm>
            <a:off x="3409218"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0" name="Picture Placeholder 360">
            <a:extLst>
              <a:ext uri="{FF2B5EF4-FFF2-40B4-BE49-F238E27FC236}">
                <a16:creationId xmlns:a16="http://schemas.microsoft.com/office/drawing/2014/main" id="{9E7760E5-8579-2ACD-19F1-A979EC595A81}"/>
              </a:ext>
            </a:extLst>
          </p:cNvPr>
          <p:cNvSpPr>
            <a:spLocks noGrp="1"/>
          </p:cNvSpPr>
          <p:nvPr>
            <p:ph type="pic" sz="quarter" idx="17"/>
          </p:nvPr>
        </p:nvSpPr>
        <p:spPr>
          <a:xfrm>
            <a:off x="5308182" y="1682263"/>
            <a:ext cx="1411061" cy="1408177"/>
          </a:xfrm>
          <a:solidFill>
            <a:schemeClr val="bg2"/>
          </a:solidFill>
        </p:spPr>
        <p:txBody>
          <a:bodyPr/>
          <a:lstStyle/>
          <a:p>
            <a:r>
              <a:rPr lang="en-US"/>
              <a:t>Click icon to add picture</a:t>
            </a:r>
            <a:endParaRPr lang="en-US" dirty="0"/>
          </a:p>
        </p:txBody>
      </p:sp>
      <p:sp>
        <p:nvSpPr>
          <p:cNvPr id="13" name="Text Placeholder 4">
            <a:extLst>
              <a:ext uri="{FF2B5EF4-FFF2-40B4-BE49-F238E27FC236}">
                <a16:creationId xmlns:a16="http://schemas.microsoft.com/office/drawing/2014/main" id="{121DEBE6-249D-E1B1-4B52-A019B44949CF}"/>
              </a:ext>
            </a:extLst>
          </p:cNvPr>
          <p:cNvSpPr>
            <a:spLocks noGrp="1"/>
          </p:cNvSpPr>
          <p:nvPr>
            <p:ph type="body" sz="quarter" idx="18" hasCustomPrompt="1"/>
          </p:nvPr>
        </p:nvSpPr>
        <p:spPr>
          <a:xfrm>
            <a:off x="5307640"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4" name="Picture Placeholder 360">
            <a:extLst>
              <a:ext uri="{FF2B5EF4-FFF2-40B4-BE49-F238E27FC236}">
                <a16:creationId xmlns:a16="http://schemas.microsoft.com/office/drawing/2014/main" id="{EB7AC011-2F57-EC56-91F9-A965565A4061}"/>
              </a:ext>
            </a:extLst>
          </p:cNvPr>
          <p:cNvSpPr>
            <a:spLocks noGrp="1"/>
          </p:cNvSpPr>
          <p:nvPr>
            <p:ph type="pic" sz="quarter" idx="19"/>
          </p:nvPr>
        </p:nvSpPr>
        <p:spPr>
          <a:xfrm>
            <a:off x="7206077" y="1682263"/>
            <a:ext cx="1411061" cy="1408177"/>
          </a:xfrm>
          <a:solidFill>
            <a:schemeClr val="bg2"/>
          </a:solidFill>
        </p:spPr>
        <p:txBody>
          <a:bodyPr/>
          <a:lstStyle/>
          <a:p>
            <a:r>
              <a:rPr lang="en-US"/>
              <a:t>Click icon to add picture</a:t>
            </a:r>
            <a:endParaRPr lang="en-US" dirty="0"/>
          </a:p>
        </p:txBody>
      </p:sp>
      <p:sp>
        <p:nvSpPr>
          <p:cNvPr id="15" name="Text Placeholder 4">
            <a:extLst>
              <a:ext uri="{FF2B5EF4-FFF2-40B4-BE49-F238E27FC236}">
                <a16:creationId xmlns:a16="http://schemas.microsoft.com/office/drawing/2014/main" id="{D59762E5-F688-DBA8-4C37-B3A3C58F18B9}"/>
              </a:ext>
            </a:extLst>
          </p:cNvPr>
          <p:cNvSpPr>
            <a:spLocks noGrp="1"/>
          </p:cNvSpPr>
          <p:nvPr>
            <p:ph type="body" sz="quarter" idx="20" hasCustomPrompt="1"/>
          </p:nvPr>
        </p:nvSpPr>
        <p:spPr>
          <a:xfrm>
            <a:off x="7205711"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24" name="Picture Placeholder 360">
            <a:extLst>
              <a:ext uri="{FF2B5EF4-FFF2-40B4-BE49-F238E27FC236}">
                <a16:creationId xmlns:a16="http://schemas.microsoft.com/office/drawing/2014/main" id="{8A47F1D3-73AD-F467-48EE-D2074775291F}"/>
              </a:ext>
            </a:extLst>
          </p:cNvPr>
          <p:cNvSpPr>
            <a:spLocks noGrp="1"/>
          </p:cNvSpPr>
          <p:nvPr>
            <p:ph type="pic" sz="quarter" idx="21"/>
          </p:nvPr>
        </p:nvSpPr>
        <p:spPr>
          <a:xfrm>
            <a:off x="9103782" y="1682263"/>
            <a:ext cx="1411061" cy="1408177"/>
          </a:xfrm>
          <a:solidFill>
            <a:schemeClr val="bg2"/>
          </a:solidFill>
        </p:spPr>
        <p:txBody>
          <a:bodyPr/>
          <a:lstStyle/>
          <a:p>
            <a:r>
              <a:rPr lang="en-US"/>
              <a:t>Click icon to add picture</a:t>
            </a:r>
            <a:endParaRPr lang="en-US" dirty="0"/>
          </a:p>
        </p:txBody>
      </p:sp>
      <p:sp>
        <p:nvSpPr>
          <p:cNvPr id="26" name="Text Placeholder 4">
            <a:extLst>
              <a:ext uri="{FF2B5EF4-FFF2-40B4-BE49-F238E27FC236}">
                <a16:creationId xmlns:a16="http://schemas.microsoft.com/office/drawing/2014/main" id="{B4A73141-DACC-B694-EAA5-D499AAA41AA2}"/>
              </a:ext>
            </a:extLst>
          </p:cNvPr>
          <p:cNvSpPr>
            <a:spLocks noGrp="1"/>
          </p:cNvSpPr>
          <p:nvPr>
            <p:ph type="body" sz="quarter" idx="22" hasCustomPrompt="1"/>
          </p:nvPr>
        </p:nvSpPr>
        <p:spPr>
          <a:xfrm>
            <a:off x="9103416"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 name="Picture Placeholder 360">
            <a:extLst>
              <a:ext uri="{FF2B5EF4-FFF2-40B4-BE49-F238E27FC236}">
                <a16:creationId xmlns:a16="http://schemas.microsoft.com/office/drawing/2014/main" id="{50C0265D-4C37-A6EB-018A-088C3665D77B}"/>
              </a:ext>
            </a:extLst>
          </p:cNvPr>
          <p:cNvSpPr>
            <a:spLocks noGrp="1"/>
          </p:cNvSpPr>
          <p:nvPr>
            <p:ph type="pic" sz="quarter" idx="23"/>
          </p:nvPr>
        </p:nvSpPr>
        <p:spPr>
          <a:xfrm>
            <a:off x="1510079" y="3970677"/>
            <a:ext cx="1411061" cy="1408177"/>
          </a:xfrm>
          <a:solidFill>
            <a:schemeClr val="bg2"/>
          </a:solidFill>
        </p:spPr>
        <p:txBody>
          <a:bodyPr/>
          <a:lstStyle/>
          <a:p>
            <a:r>
              <a:rPr lang="en-US"/>
              <a:t>Click icon to add picture</a:t>
            </a:r>
            <a:endParaRPr lang="en-US" dirty="0"/>
          </a:p>
        </p:txBody>
      </p:sp>
      <p:sp>
        <p:nvSpPr>
          <p:cNvPr id="4" name="Text Placeholder 4">
            <a:extLst>
              <a:ext uri="{FF2B5EF4-FFF2-40B4-BE49-F238E27FC236}">
                <a16:creationId xmlns:a16="http://schemas.microsoft.com/office/drawing/2014/main" id="{3171DB7C-B77B-BA2F-D42D-E70799E1CF45}"/>
              </a:ext>
            </a:extLst>
          </p:cNvPr>
          <p:cNvSpPr>
            <a:spLocks noGrp="1"/>
          </p:cNvSpPr>
          <p:nvPr>
            <p:ph type="body" sz="quarter" idx="24" hasCustomPrompt="1"/>
          </p:nvPr>
        </p:nvSpPr>
        <p:spPr>
          <a:xfrm>
            <a:off x="1509713"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6" name="Picture Placeholder 360">
            <a:extLst>
              <a:ext uri="{FF2B5EF4-FFF2-40B4-BE49-F238E27FC236}">
                <a16:creationId xmlns:a16="http://schemas.microsoft.com/office/drawing/2014/main" id="{54228786-C065-7CF8-8C9C-C9622BDB5F7E}"/>
              </a:ext>
            </a:extLst>
          </p:cNvPr>
          <p:cNvSpPr>
            <a:spLocks noGrp="1"/>
          </p:cNvSpPr>
          <p:nvPr>
            <p:ph type="pic" sz="quarter" idx="25"/>
          </p:nvPr>
        </p:nvSpPr>
        <p:spPr>
          <a:xfrm>
            <a:off x="3409218" y="3970677"/>
            <a:ext cx="1411061" cy="1408177"/>
          </a:xfrm>
          <a:solidFill>
            <a:schemeClr val="bg2"/>
          </a:solidFill>
        </p:spPr>
        <p:txBody>
          <a:bodyPr/>
          <a:lstStyle/>
          <a:p>
            <a:r>
              <a:rPr lang="en-US"/>
              <a:t>Click icon to add picture</a:t>
            </a:r>
            <a:endParaRPr lang="en-US" dirty="0"/>
          </a:p>
        </p:txBody>
      </p:sp>
      <p:sp>
        <p:nvSpPr>
          <p:cNvPr id="9" name="Text Placeholder 4">
            <a:extLst>
              <a:ext uri="{FF2B5EF4-FFF2-40B4-BE49-F238E27FC236}">
                <a16:creationId xmlns:a16="http://schemas.microsoft.com/office/drawing/2014/main" id="{9C03BA11-280F-ED2F-8FE5-AD08B0D44816}"/>
              </a:ext>
            </a:extLst>
          </p:cNvPr>
          <p:cNvSpPr>
            <a:spLocks noGrp="1"/>
          </p:cNvSpPr>
          <p:nvPr>
            <p:ph type="body" sz="quarter" idx="26" hasCustomPrompt="1"/>
          </p:nvPr>
        </p:nvSpPr>
        <p:spPr>
          <a:xfrm>
            <a:off x="3408852"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1" name="Picture Placeholder 360">
            <a:extLst>
              <a:ext uri="{FF2B5EF4-FFF2-40B4-BE49-F238E27FC236}">
                <a16:creationId xmlns:a16="http://schemas.microsoft.com/office/drawing/2014/main" id="{D0FFE670-33BD-AB72-DB9E-26A7E5785E56}"/>
              </a:ext>
            </a:extLst>
          </p:cNvPr>
          <p:cNvSpPr>
            <a:spLocks noGrp="1"/>
          </p:cNvSpPr>
          <p:nvPr>
            <p:ph type="pic" sz="quarter" idx="27"/>
          </p:nvPr>
        </p:nvSpPr>
        <p:spPr>
          <a:xfrm>
            <a:off x="5307816" y="3970677"/>
            <a:ext cx="1411061" cy="1408177"/>
          </a:xfrm>
          <a:solidFill>
            <a:schemeClr val="bg2"/>
          </a:solidFill>
        </p:spPr>
        <p:txBody>
          <a:bodyPr/>
          <a:lstStyle/>
          <a:p>
            <a:r>
              <a:rPr lang="en-US"/>
              <a:t>Click icon to add picture</a:t>
            </a:r>
            <a:endParaRPr lang="en-US" dirty="0"/>
          </a:p>
        </p:txBody>
      </p:sp>
      <p:sp>
        <p:nvSpPr>
          <p:cNvPr id="16" name="Text Placeholder 4">
            <a:extLst>
              <a:ext uri="{FF2B5EF4-FFF2-40B4-BE49-F238E27FC236}">
                <a16:creationId xmlns:a16="http://schemas.microsoft.com/office/drawing/2014/main" id="{36FD3033-3412-943B-9B60-3555F20EAC66}"/>
              </a:ext>
            </a:extLst>
          </p:cNvPr>
          <p:cNvSpPr>
            <a:spLocks noGrp="1"/>
          </p:cNvSpPr>
          <p:nvPr>
            <p:ph type="body" sz="quarter" idx="28" hasCustomPrompt="1"/>
          </p:nvPr>
        </p:nvSpPr>
        <p:spPr>
          <a:xfrm>
            <a:off x="5307274"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7" name="Picture Placeholder 360">
            <a:extLst>
              <a:ext uri="{FF2B5EF4-FFF2-40B4-BE49-F238E27FC236}">
                <a16:creationId xmlns:a16="http://schemas.microsoft.com/office/drawing/2014/main" id="{D90F4C59-A65F-7802-34A6-70D69C5041A5}"/>
              </a:ext>
            </a:extLst>
          </p:cNvPr>
          <p:cNvSpPr>
            <a:spLocks noGrp="1"/>
          </p:cNvSpPr>
          <p:nvPr>
            <p:ph type="pic" sz="quarter" idx="29"/>
          </p:nvPr>
        </p:nvSpPr>
        <p:spPr>
          <a:xfrm>
            <a:off x="7205711" y="3970677"/>
            <a:ext cx="1411061" cy="1408177"/>
          </a:xfrm>
          <a:solidFill>
            <a:schemeClr val="bg2"/>
          </a:solidFill>
        </p:spPr>
        <p:txBody>
          <a:bodyPr/>
          <a:lstStyle/>
          <a:p>
            <a:r>
              <a:rPr lang="en-US"/>
              <a:t>Click icon to add picture</a:t>
            </a:r>
            <a:endParaRPr lang="en-US" dirty="0"/>
          </a:p>
        </p:txBody>
      </p:sp>
      <p:sp>
        <p:nvSpPr>
          <p:cNvPr id="18" name="Text Placeholder 4">
            <a:extLst>
              <a:ext uri="{FF2B5EF4-FFF2-40B4-BE49-F238E27FC236}">
                <a16:creationId xmlns:a16="http://schemas.microsoft.com/office/drawing/2014/main" id="{134846F9-F8EB-3656-08DF-03E1A00CD633}"/>
              </a:ext>
            </a:extLst>
          </p:cNvPr>
          <p:cNvSpPr>
            <a:spLocks noGrp="1"/>
          </p:cNvSpPr>
          <p:nvPr>
            <p:ph type="body" sz="quarter" idx="30" hasCustomPrompt="1"/>
          </p:nvPr>
        </p:nvSpPr>
        <p:spPr>
          <a:xfrm>
            <a:off x="7205345"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9" name="Picture Placeholder 360">
            <a:extLst>
              <a:ext uri="{FF2B5EF4-FFF2-40B4-BE49-F238E27FC236}">
                <a16:creationId xmlns:a16="http://schemas.microsoft.com/office/drawing/2014/main" id="{9694CBBD-6AE6-ADDC-80FB-FDFA2458BCB3}"/>
              </a:ext>
            </a:extLst>
          </p:cNvPr>
          <p:cNvSpPr>
            <a:spLocks noGrp="1"/>
          </p:cNvSpPr>
          <p:nvPr>
            <p:ph type="pic" sz="quarter" idx="31"/>
          </p:nvPr>
        </p:nvSpPr>
        <p:spPr>
          <a:xfrm>
            <a:off x="9103416" y="3970677"/>
            <a:ext cx="1411061" cy="1408177"/>
          </a:xfrm>
          <a:solidFill>
            <a:schemeClr val="bg2"/>
          </a:solidFill>
        </p:spPr>
        <p:txBody>
          <a:bodyPr/>
          <a:lstStyle/>
          <a:p>
            <a:r>
              <a:rPr lang="en-US"/>
              <a:t>Click icon to add picture</a:t>
            </a:r>
            <a:endParaRPr lang="en-US" dirty="0"/>
          </a:p>
        </p:txBody>
      </p:sp>
      <p:sp>
        <p:nvSpPr>
          <p:cNvPr id="20" name="Text Placeholder 4">
            <a:extLst>
              <a:ext uri="{FF2B5EF4-FFF2-40B4-BE49-F238E27FC236}">
                <a16:creationId xmlns:a16="http://schemas.microsoft.com/office/drawing/2014/main" id="{4DB0CCF3-7E0B-FACF-F244-CCF6EC2D9306}"/>
              </a:ext>
            </a:extLst>
          </p:cNvPr>
          <p:cNvSpPr>
            <a:spLocks noGrp="1"/>
          </p:cNvSpPr>
          <p:nvPr>
            <p:ph type="body" sz="quarter" idx="32" hasCustomPrompt="1"/>
          </p:nvPr>
        </p:nvSpPr>
        <p:spPr>
          <a:xfrm>
            <a:off x="9103050"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Tree>
    <p:extLst>
      <p:ext uri="{BB962C8B-B14F-4D97-AF65-F5344CB8AC3E}">
        <p14:creationId xmlns:p14="http://schemas.microsoft.com/office/powerpoint/2010/main" val="250804533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14-Portrait Series">
    <p:spTree>
      <p:nvGrpSpPr>
        <p:cNvPr id="1" name=""/>
        <p:cNvGrpSpPr/>
        <p:nvPr/>
      </p:nvGrpSpPr>
      <p:grpSpPr>
        <a:xfrm>
          <a:off x="0" y="0"/>
          <a:ext cx="0" cy="0"/>
          <a:chOff x="0" y="0"/>
          <a:chExt cx="0" cy="0"/>
        </a:xfrm>
      </p:grpSpPr>
      <p:sp>
        <p:nvSpPr>
          <p:cNvPr id="12" name="Picture Placeholder 360">
            <a:extLst>
              <a:ext uri="{FF2B5EF4-FFF2-40B4-BE49-F238E27FC236}">
                <a16:creationId xmlns:a16="http://schemas.microsoft.com/office/drawing/2014/main" id="{406AFED2-ED49-1112-B21D-D2ECF913338D}"/>
              </a:ext>
            </a:extLst>
          </p:cNvPr>
          <p:cNvSpPr>
            <a:spLocks noGrp="1"/>
          </p:cNvSpPr>
          <p:nvPr>
            <p:ph type="pic" sz="quarter" idx="12"/>
          </p:nvPr>
        </p:nvSpPr>
        <p:spPr>
          <a:xfrm>
            <a:off x="314691" y="1676401"/>
            <a:ext cx="1411061" cy="1408177"/>
          </a:xfrm>
          <a:solidFill>
            <a:schemeClr val="bg2"/>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74EEC8D-F30D-2272-2A4E-CD93B0D75CC0}"/>
              </a:ext>
            </a:extLst>
          </p:cNvPr>
          <p:cNvSpPr>
            <a:spLocks noGrp="1"/>
          </p:cNvSpPr>
          <p:nvPr>
            <p:ph type="title" hasCustomPrompt="1"/>
          </p:nvPr>
        </p:nvSpPr>
        <p:spPr>
          <a:xfrm>
            <a:off x="314692" y="365125"/>
            <a:ext cx="11492432" cy="886397"/>
          </a:xfrm>
        </p:spPr>
        <p:txBody>
          <a:bodyPr/>
          <a:lstStyle/>
          <a:p>
            <a:r>
              <a:rPr lang="en-US" dirty="0"/>
              <a:t>One-sentence headline stating the main takeaway message</a:t>
            </a:r>
          </a:p>
        </p:txBody>
      </p:sp>
      <p:sp>
        <p:nvSpPr>
          <p:cNvPr id="5" name="Text Placeholder 4">
            <a:extLst>
              <a:ext uri="{FF2B5EF4-FFF2-40B4-BE49-F238E27FC236}">
                <a16:creationId xmlns:a16="http://schemas.microsoft.com/office/drawing/2014/main" id="{7454D37D-9760-333D-5D98-7361CD68B949}"/>
              </a:ext>
            </a:extLst>
          </p:cNvPr>
          <p:cNvSpPr>
            <a:spLocks noGrp="1"/>
          </p:cNvSpPr>
          <p:nvPr>
            <p:ph type="body" sz="quarter" idx="14" hasCustomPrompt="1"/>
          </p:nvPr>
        </p:nvSpPr>
        <p:spPr>
          <a:xfrm>
            <a:off x="3143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7" name="Picture Placeholder 360">
            <a:extLst>
              <a:ext uri="{FF2B5EF4-FFF2-40B4-BE49-F238E27FC236}">
                <a16:creationId xmlns:a16="http://schemas.microsoft.com/office/drawing/2014/main" id="{25194CC7-DFDD-41E3-3F16-A4BAED70D310}"/>
              </a:ext>
            </a:extLst>
          </p:cNvPr>
          <p:cNvSpPr>
            <a:spLocks noGrp="1"/>
          </p:cNvSpPr>
          <p:nvPr>
            <p:ph type="pic" sz="quarter" idx="15"/>
          </p:nvPr>
        </p:nvSpPr>
        <p:spPr>
          <a:xfrm>
            <a:off x="1991091" y="1676401"/>
            <a:ext cx="1411061" cy="1408177"/>
          </a:xfrm>
          <a:solidFill>
            <a:schemeClr val="bg2"/>
          </a:solidFill>
        </p:spPr>
        <p:txBody>
          <a:bodyPr/>
          <a:lstStyle/>
          <a:p>
            <a:r>
              <a:rPr lang="en-US"/>
              <a:t>Click icon to add picture</a:t>
            </a:r>
            <a:endParaRPr lang="en-US" dirty="0"/>
          </a:p>
        </p:txBody>
      </p:sp>
      <p:sp>
        <p:nvSpPr>
          <p:cNvPr id="8" name="Text Placeholder 4">
            <a:extLst>
              <a:ext uri="{FF2B5EF4-FFF2-40B4-BE49-F238E27FC236}">
                <a16:creationId xmlns:a16="http://schemas.microsoft.com/office/drawing/2014/main" id="{259FEBC2-FFA2-F082-C0B4-490D9C6E3682}"/>
              </a:ext>
            </a:extLst>
          </p:cNvPr>
          <p:cNvSpPr>
            <a:spLocks noGrp="1"/>
          </p:cNvSpPr>
          <p:nvPr>
            <p:ph type="body" sz="quarter" idx="16" hasCustomPrompt="1"/>
          </p:nvPr>
        </p:nvSpPr>
        <p:spPr>
          <a:xfrm>
            <a:off x="19907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0" name="Picture Placeholder 360">
            <a:extLst>
              <a:ext uri="{FF2B5EF4-FFF2-40B4-BE49-F238E27FC236}">
                <a16:creationId xmlns:a16="http://schemas.microsoft.com/office/drawing/2014/main" id="{9E7760E5-8579-2ACD-19F1-A979EC595A81}"/>
              </a:ext>
            </a:extLst>
          </p:cNvPr>
          <p:cNvSpPr>
            <a:spLocks noGrp="1"/>
          </p:cNvSpPr>
          <p:nvPr>
            <p:ph type="pic" sz="quarter" idx="17"/>
          </p:nvPr>
        </p:nvSpPr>
        <p:spPr>
          <a:xfrm>
            <a:off x="3667491" y="1676401"/>
            <a:ext cx="1411061" cy="1408177"/>
          </a:xfrm>
          <a:solidFill>
            <a:schemeClr val="bg2"/>
          </a:solidFill>
        </p:spPr>
        <p:txBody>
          <a:bodyPr/>
          <a:lstStyle/>
          <a:p>
            <a:r>
              <a:rPr lang="en-US"/>
              <a:t>Click icon to add picture</a:t>
            </a:r>
            <a:endParaRPr lang="en-US" dirty="0"/>
          </a:p>
        </p:txBody>
      </p:sp>
      <p:sp>
        <p:nvSpPr>
          <p:cNvPr id="13" name="Text Placeholder 4">
            <a:extLst>
              <a:ext uri="{FF2B5EF4-FFF2-40B4-BE49-F238E27FC236}">
                <a16:creationId xmlns:a16="http://schemas.microsoft.com/office/drawing/2014/main" id="{121DEBE6-249D-E1B1-4B52-A019B44949CF}"/>
              </a:ext>
            </a:extLst>
          </p:cNvPr>
          <p:cNvSpPr>
            <a:spLocks noGrp="1"/>
          </p:cNvSpPr>
          <p:nvPr>
            <p:ph type="body" sz="quarter" idx="18" hasCustomPrompt="1"/>
          </p:nvPr>
        </p:nvSpPr>
        <p:spPr>
          <a:xfrm>
            <a:off x="36671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4" name="Picture Placeholder 360">
            <a:extLst>
              <a:ext uri="{FF2B5EF4-FFF2-40B4-BE49-F238E27FC236}">
                <a16:creationId xmlns:a16="http://schemas.microsoft.com/office/drawing/2014/main" id="{EB7AC011-2F57-EC56-91F9-A965565A4061}"/>
              </a:ext>
            </a:extLst>
          </p:cNvPr>
          <p:cNvSpPr>
            <a:spLocks noGrp="1"/>
          </p:cNvSpPr>
          <p:nvPr>
            <p:ph type="pic" sz="quarter" idx="19"/>
          </p:nvPr>
        </p:nvSpPr>
        <p:spPr>
          <a:xfrm>
            <a:off x="5343891" y="1676401"/>
            <a:ext cx="1411061" cy="1408177"/>
          </a:xfrm>
          <a:solidFill>
            <a:schemeClr val="bg2"/>
          </a:solidFill>
        </p:spPr>
        <p:txBody>
          <a:bodyPr/>
          <a:lstStyle/>
          <a:p>
            <a:r>
              <a:rPr lang="en-US"/>
              <a:t>Click icon to add picture</a:t>
            </a:r>
            <a:endParaRPr lang="en-US" dirty="0"/>
          </a:p>
        </p:txBody>
      </p:sp>
      <p:sp>
        <p:nvSpPr>
          <p:cNvPr id="15" name="Text Placeholder 4">
            <a:extLst>
              <a:ext uri="{FF2B5EF4-FFF2-40B4-BE49-F238E27FC236}">
                <a16:creationId xmlns:a16="http://schemas.microsoft.com/office/drawing/2014/main" id="{D59762E5-F688-DBA8-4C37-B3A3C58F18B9}"/>
              </a:ext>
            </a:extLst>
          </p:cNvPr>
          <p:cNvSpPr>
            <a:spLocks noGrp="1"/>
          </p:cNvSpPr>
          <p:nvPr>
            <p:ph type="body" sz="quarter" idx="20" hasCustomPrompt="1"/>
          </p:nvPr>
        </p:nvSpPr>
        <p:spPr>
          <a:xfrm>
            <a:off x="53435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24" name="Picture Placeholder 360">
            <a:extLst>
              <a:ext uri="{FF2B5EF4-FFF2-40B4-BE49-F238E27FC236}">
                <a16:creationId xmlns:a16="http://schemas.microsoft.com/office/drawing/2014/main" id="{8A47F1D3-73AD-F467-48EE-D2074775291F}"/>
              </a:ext>
            </a:extLst>
          </p:cNvPr>
          <p:cNvSpPr>
            <a:spLocks noGrp="1"/>
          </p:cNvSpPr>
          <p:nvPr>
            <p:ph type="pic" sz="quarter" idx="21"/>
          </p:nvPr>
        </p:nvSpPr>
        <p:spPr>
          <a:xfrm>
            <a:off x="7020291" y="1676401"/>
            <a:ext cx="1411061" cy="1408177"/>
          </a:xfrm>
          <a:solidFill>
            <a:schemeClr val="bg2"/>
          </a:solidFill>
        </p:spPr>
        <p:txBody>
          <a:bodyPr/>
          <a:lstStyle/>
          <a:p>
            <a:r>
              <a:rPr lang="en-US"/>
              <a:t>Click icon to add picture</a:t>
            </a:r>
            <a:endParaRPr lang="en-US" dirty="0"/>
          </a:p>
        </p:txBody>
      </p:sp>
      <p:sp>
        <p:nvSpPr>
          <p:cNvPr id="26" name="Text Placeholder 4">
            <a:extLst>
              <a:ext uri="{FF2B5EF4-FFF2-40B4-BE49-F238E27FC236}">
                <a16:creationId xmlns:a16="http://schemas.microsoft.com/office/drawing/2014/main" id="{B4A73141-DACC-B694-EAA5-D499AAA41AA2}"/>
              </a:ext>
            </a:extLst>
          </p:cNvPr>
          <p:cNvSpPr>
            <a:spLocks noGrp="1"/>
          </p:cNvSpPr>
          <p:nvPr>
            <p:ph type="body" sz="quarter" idx="22" hasCustomPrompt="1"/>
          </p:nvPr>
        </p:nvSpPr>
        <p:spPr>
          <a:xfrm>
            <a:off x="70199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27" name="Picture Placeholder 360">
            <a:extLst>
              <a:ext uri="{FF2B5EF4-FFF2-40B4-BE49-F238E27FC236}">
                <a16:creationId xmlns:a16="http://schemas.microsoft.com/office/drawing/2014/main" id="{7EDA5855-F73F-935A-1566-720D38EC07DF}"/>
              </a:ext>
            </a:extLst>
          </p:cNvPr>
          <p:cNvSpPr>
            <a:spLocks noGrp="1"/>
          </p:cNvSpPr>
          <p:nvPr>
            <p:ph type="pic" sz="quarter" idx="23"/>
          </p:nvPr>
        </p:nvSpPr>
        <p:spPr>
          <a:xfrm>
            <a:off x="8696325" y="1676401"/>
            <a:ext cx="1411061" cy="1408177"/>
          </a:xfrm>
          <a:solidFill>
            <a:schemeClr val="bg2"/>
          </a:solidFill>
        </p:spPr>
        <p:txBody>
          <a:bodyPr/>
          <a:lstStyle/>
          <a:p>
            <a:r>
              <a:rPr lang="en-US"/>
              <a:t>Click icon to add picture</a:t>
            </a:r>
            <a:endParaRPr lang="en-US" dirty="0"/>
          </a:p>
        </p:txBody>
      </p:sp>
      <p:sp>
        <p:nvSpPr>
          <p:cNvPr id="28" name="Text Placeholder 4">
            <a:extLst>
              <a:ext uri="{FF2B5EF4-FFF2-40B4-BE49-F238E27FC236}">
                <a16:creationId xmlns:a16="http://schemas.microsoft.com/office/drawing/2014/main" id="{CA7A6897-50BB-69EA-CE0D-8428224909F6}"/>
              </a:ext>
            </a:extLst>
          </p:cNvPr>
          <p:cNvSpPr>
            <a:spLocks noGrp="1"/>
          </p:cNvSpPr>
          <p:nvPr>
            <p:ph type="body" sz="quarter" idx="24" hasCustomPrompt="1"/>
          </p:nvPr>
        </p:nvSpPr>
        <p:spPr>
          <a:xfrm>
            <a:off x="8695959"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29" name="Picture Placeholder 360">
            <a:extLst>
              <a:ext uri="{FF2B5EF4-FFF2-40B4-BE49-F238E27FC236}">
                <a16:creationId xmlns:a16="http://schemas.microsoft.com/office/drawing/2014/main" id="{D09EF4CE-B526-1CEA-9EDD-34A61A70EE7C}"/>
              </a:ext>
            </a:extLst>
          </p:cNvPr>
          <p:cNvSpPr>
            <a:spLocks noGrp="1"/>
          </p:cNvSpPr>
          <p:nvPr>
            <p:ph type="pic" sz="quarter" idx="25"/>
          </p:nvPr>
        </p:nvSpPr>
        <p:spPr>
          <a:xfrm>
            <a:off x="10371993" y="1676401"/>
            <a:ext cx="1411061" cy="1408177"/>
          </a:xfrm>
          <a:solidFill>
            <a:schemeClr val="bg2"/>
          </a:solidFill>
        </p:spPr>
        <p:txBody>
          <a:bodyPr/>
          <a:lstStyle/>
          <a:p>
            <a:r>
              <a:rPr lang="en-US"/>
              <a:t>Click icon to add picture</a:t>
            </a:r>
            <a:endParaRPr lang="en-US" dirty="0"/>
          </a:p>
        </p:txBody>
      </p:sp>
      <p:sp>
        <p:nvSpPr>
          <p:cNvPr id="30" name="Text Placeholder 4">
            <a:extLst>
              <a:ext uri="{FF2B5EF4-FFF2-40B4-BE49-F238E27FC236}">
                <a16:creationId xmlns:a16="http://schemas.microsoft.com/office/drawing/2014/main" id="{993FC27B-1624-B783-DF96-5521C31FB6AD}"/>
              </a:ext>
            </a:extLst>
          </p:cNvPr>
          <p:cNvSpPr>
            <a:spLocks noGrp="1"/>
          </p:cNvSpPr>
          <p:nvPr>
            <p:ph type="body" sz="quarter" idx="26" hasCustomPrompt="1"/>
          </p:nvPr>
        </p:nvSpPr>
        <p:spPr>
          <a:xfrm>
            <a:off x="10371627"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1" name="Picture Placeholder 360">
            <a:extLst>
              <a:ext uri="{FF2B5EF4-FFF2-40B4-BE49-F238E27FC236}">
                <a16:creationId xmlns:a16="http://schemas.microsoft.com/office/drawing/2014/main" id="{5A8BA158-C0D0-7A81-D0D2-8428A63A3D75}"/>
              </a:ext>
            </a:extLst>
          </p:cNvPr>
          <p:cNvSpPr>
            <a:spLocks noGrp="1"/>
          </p:cNvSpPr>
          <p:nvPr>
            <p:ph type="pic" sz="quarter" idx="27"/>
          </p:nvPr>
        </p:nvSpPr>
        <p:spPr>
          <a:xfrm>
            <a:off x="317151" y="3962401"/>
            <a:ext cx="1411061" cy="1408177"/>
          </a:xfrm>
          <a:solidFill>
            <a:schemeClr val="bg2"/>
          </a:solidFill>
        </p:spPr>
        <p:txBody>
          <a:bodyPr/>
          <a:lstStyle/>
          <a:p>
            <a:r>
              <a:rPr lang="en-US"/>
              <a:t>Click icon to add picture</a:t>
            </a:r>
            <a:endParaRPr lang="en-US" dirty="0"/>
          </a:p>
        </p:txBody>
      </p:sp>
      <p:sp>
        <p:nvSpPr>
          <p:cNvPr id="32" name="Text Placeholder 4">
            <a:extLst>
              <a:ext uri="{FF2B5EF4-FFF2-40B4-BE49-F238E27FC236}">
                <a16:creationId xmlns:a16="http://schemas.microsoft.com/office/drawing/2014/main" id="{39D4BA50-34B9-66B8-EAF5-82AF534969D1}"/>
              </a:ext>
            </a:extLst>
          </p:cNvPr>
          <p:cNvSpPr>
            <a:spLocks noGrp="1"/>
          </p:cNvSpPr>
          <p:nvPr>
            <p:ph type="body" sz="quarter" idx="28" hasCustomPrompt="1"/>
          </p:nvPr>
        </p:nvSpPr>
        <p:spPr>
          <a:xfrm>
            <a:off x="3167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3" name="Picture Placeholder 360">
            <a:extLst>
              <a:ext uri="{FF2B5EF4-FFF2-40B4-BE49-F238E27FC236}">
                <a16:creationId xmlns:a16="http://schemas.microsoft.com/office/drawing/2014/main" id="{9764F327-567A-B4BD-324B-5E6E4A38AE8A}"/>
              </a:ext>
            </a:extLst>
          </p:cNvPr>
          <p:cNvSpPr>
            <a:spLocks noGrp="1"/>
          </p:cNvSpPr>
          <p:nvPr>
            <p:ph type="pic" sz="quarter" idx="29"/>
          </p:nvPr>
        </p:nvSpPr>
        <p:spPr>
          <a:xfrm>
            <a:off x="1993551" y="3962401"/>
            <a:ext cx="1411061" cy="1408177"/>
          </a:xfrm>
          <a:solidFill>
            <a:schemeClr val="bg2"/>
          </a:solidFill>
        </p:spPr>
        <p:txBody>
          <a:bodyPr/>
          <a:lstStyle/>
          <a:p>
            <a:r>
              <a:rPr lang="en-US"/>
              <a:t>Click icon to add picture</a:t>
            </a:r>
            <a:endParaRPr lang="en-US" dirty="0"/>
          </a:p>
        </p:txBody>
      </p:sp>
      <p:sp>
        <p:nvSpPr>
          <p:cNvPr id="34" name="Text Placeholder 4">
            <a:extLst>
              <a:ext uri="{FF2B5EF4-FFF2-40B4-BE49-F238E27FC236}">
                <a16:creationId xmlns:a16="http://schemas.microsoft.com/office/drawing/2014/main" id="{81407771-83D8-01C3-0563-CE45ADD67E2A}"/>
              </a:ext>
            </a:extLst>
          </p:cNvPr>
          <p:cNvSpPr>
            <a:spLocks noGrp="1"/>
          </p:cNvSpPr>
          <p:nvPr>
            <p:ph type="body" sz="quarter" idx="30" hasCustomPrompt="1"/>
          </p:nvPr>
        </p:nvSpPr>
        <p:spPr>
          <a:xfrm>
            <a:off x="19931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5" name="Picture Placeholder 360">
            <a:extLst>
              <a:ext uri="{FF2B5EF4-FFF2-40B4-BE49-F238E27FC236}">
                <a16:creationId xmlns:a16="http://schemas.microsoft.com/office/drawing/2014/main" id="{053F6908-A1A4-51D5-C068-74AE8BBE8575}"/>
              </a:ext>
            </a:extLst>
          </p:cNvPr>
          <p:cNvSpPr>
            <a:spLocks noGrp="1"/>
          </p:cNvSpPr>
          <p:nvPr>
            <p:ph type="pic" sz="quarter" idx="31"/>
          </p:nvPr>
        </p:nvSpPr>
        <p:spPr>
          <a:xfrm>
            <a:off x="3669951" y="3962401"/>
            <a:ext cx="1411061" cy="1408177"/>
          </a:xfrm>
          <a:solidFill>
            <a:schemeClr val="bg2"/>
          </a:solidFill>
        </p:spPr>
        <p:txBody>
          <a:bodyPr/>
          <a:lstStyle/>
          <a:p>
            <a:r>
              <a:rPr lang="en-US"/>
              <a:t>Click icon to add picture</a:t>
            </a:r>
            <a:endParaRPr lang="en-US" dirty="0"/>
          </a:p>
        </p:txBody>
      </p:sp>
      <p:sp>
        <p:nvSpPr>
          <p:cNvPr id="36" name="Text Placeholder 4">
            <a:extLst>
              <a:ext uri="{FF2B5EF4-FFF2-40B4-BE49-F238E27FC236}">
                <a16:creationId xmlns:a16="http://schemas.microsoft.com/office/drawing/2014/main" id="{0159B219-D993-9F5C-A25E-271704131301}"/>
              </a:ext>
            </a:extLst>
          </p:cNvPr>
          <p:cNvSpPr>
            <a:spLocks noGrp="1"/>
          </p:cNvSpPr>
          <p:nvPr>
            <p:ph type="body" sz="quarter" idx="32" hasCustomPrompt="1"/>
          </p:nvPr>
        </p:nvSpPr>
        <p:spPr>
          <a:xfrm>
            <a:off x="36695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7" name="Picture Placeholder 360">
            <a:extLst>
              <a:ext uri="{FF2B5EF4-FFF2-40B4-BE49-F238E27FC236}">
                <a16:creationId xmlns:a16="http://schemas.microsoft.com/office/drawing/2014/main" id="{3B1CFCF1-1BBA-A77B-07C5-CE89C6D37D8E}"/>
              </a:ext>
            </a:extLst>
          </p:cNvPr>
          <p:cNvSpPr>
            <a:spLocks noGrp="1"/>
          </p:cNvSpPr>
          <p:nvPr>
            <p:ph type="pic" sz="quarter" idx="33"/>
          </p:nvPr>
        </p:nvSpPr>
        <p:spPr>
          <a:xfrm>
            <a:off x="5346351" y="3962401"/>
            <a:ext cx="1411061" cy="1408177"/>
          </a:xfrm>
          <a:solidFill>
            <a:schemeClr val="bg2"/>
          </a:solidFill>
        </p:spPr>
        <p:txBody>
          <a:bodyPr/>
          <a:lstStyle/>
          <a:p>
            <a:r>
              <a:rPr lang="en-US"/>
              <a:t>Click icon to add picture</a:t>
            </a:r>
            <a:endParaRPr lang="en-US" dirty="0"/>
          </a:p>
        </p:txBody>
      </p:sp>
      <p:sp>
        <p:nvSpPr>
          <p:cNvPr id="38" name="Text Placeholder 4">
            <a:extLst>
              <a:ext uri="{FF2B5EF4-FFF2-40B4-BE49-F238E27FC236}">
                <a16:creationId xmlns:a16="http://schemas.microsoft.com/office/drawing/2014/main" id="{924D5DB3-FDA3-34E1-683B-AF880C6B5647}"/>
              </a:ext>
            </a:extLst>
          </p:cNvPr>
          <p:cNvSpPr>
            <a:spLocks noGrp="1"/>
          </p:cNvSpPr>
          <p:nvPr>
            <p:ph type="body" sz="quarter" idx="34" hasCustomPrompt="1"/>
          </p:nvPr>
        </p:nvSpPr>
        <p:spPr>
          <a:xfrm>
            <a:off x="53459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9" name="Picture Placeholder 360">
            <a:extLst>
              <a:ext uri="{FF2B5EF4-FFF2-40B4-BE49-F238E27FC236}">
                <a16:creationId xmlns:a16="http://schemas.microsoft.com/office/drawing/2014/main" id="{CD18FDA3-0BAD-70CF-4A1C-E0AC365F43EC}"/>
              </a:ext>
            </a:extLst>
          </p:cNvPr>
          <p:cNvSpPr>
            <a:spLocks noGrp="1"/>
          </p:cNvSpPr>
          <p:nvPr>
            <p:ph type="pic" sz="quarter" idx="35"/>
          </p:nvPr>
        </p:nvSpPr>
        <p:spPr>
          <a:xfrm>
            <a:off x="7022751" y="3962401"/>
            <a:ext cx="1411061" cy="1408177"/>
          </a:xfrm>
          <a:solidFill>
            <a:schemeClr val="bg2"/>
          </a:solidFill>
        </p:spPr>
        <p:txBody>
          <a:bodyPr/>
          <a:lstStyle/>
          <a:p>
            <a:r>
              <a:rPr lang="en-US"/>
              <a:t>Click icon to add picture</a:t>
            </a:r>
            <a:endParaRPr lang="en-US" dirty="0"/>
          </a:p>
        </p:txBody>
      </p:sp>
      <p:sp>
        <p:nvSpPr>
          <p:cNvPr id="40" name="Text Placeholder 4">
            <a:extLst>
              <a:ext uri="{FF2B5EF4-FFF2-40B4-BE49-F238E27FC236}">
                <a16:creationId xmlns:a16="http://schemas.microsoft.com/office/drawing/2014/main" id="{BC7D472D-B446-D4C9-7FEA-8337576DA47E}"/>
              </a:ext>
            </a:extLst>
          </p:cNvPr>
          <p:cNvSpPr>
            <a:spLocks noGrp="1"/>
          </p:cNvSpPr>
          <p:nvPr>
            <p:ph type="body" sz="quarter" idx="36" hasCustomPrompt="1"/>
          </p:nvPr>
        </p:nvSpPr>
        <p:spPr>
          <a:xfrm>
            <a:off x="70223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41" name="Picture Placeholder 360">
            <a:extLst>
              <a:ext uri="{FF2B5EF4-FFF2-40B4-BE49-F238E27FC236}">
                <a16:creationId xmlns:a16="http://schemas.microsoft.com/office/drawing/2014/main" id="{00CD14FC-B345-724A-1702-9ECB7309E7BA}"/>
              </a:ext>
            </a:extLst>
          </p:cNvPr>
          <p:cNvSpPr>
            <a:spLocks noGrp="1"/>
          </p:cNvSpPr>
          <p:nvPr>
            <p:ph type="pic" sz="quarter" idx="37"/>
          </p:nvPr>
        </p:nvSpPr>
        <p:spPr>
          <a:xfrm>
            <a:off x="8698785" y="3962401"/>
            <a:ext cx="1411061" cy="1408177"/>
          </a:xfrm>
          <a:solidFill>
            <a:schemeClr val="bg2"/>
          </a:solidFill>
        </p:spPr>
        <p:txBody>
          <a:bodyPr/>
          <a:lstStyle/>
          <a:p>
            <a:r>
              <a:rPr lang="en-US"/>
              <a:t>Click icon to add picture</a:t>
            </a:r>
            <a:endParaRPr lang="en-US" dirty="0"/>
          </a:p>
        </p:txBody>
      </p:sp>
      <p:sp>
        <p:nvSpPr>
          <p:cNvPr id="42" name="Text Placeholder 4">
            <a:extLst>
              <a:ext uri="{FF2B5EF4-FFF2-40B4-BE49-F238E27FC236}">
                <a16:creationId xmlns:a16="http://schemas.microsoft.com/office/drawing/2014/main" id="{A39A6918-941C-CFDA-46B7-7B3F5821B260}"/>
              </a:ext>
            </a:extLst>
          </p:cNvPr>
          <p:cNvSpPr>
            <a:spLocks noGrp="1"/>
          </p:cNvSpPr>
          <p:nvPr>
            <p:ph type="body" sz="quarter" idx="38" hasCustomPrompt="1"/>
          </p:nvPr>
        </p:nvSpPr>
        <p:spPr>
          <a:xfrm>
            <a:off x="8698419"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43" name="Picture Placeholder 360">
            <a:extLst>
              <a:ext uri="{FF2B5EF4-FFF2-40B4-BE49-F238E27FC236}">
                <a16:creationId xmlns:a16="http://schemas.microsoft.com/office/drawing/2014/main" id="{13F06704-FC82-77D6-CD12-259FDE55A8D4}"/>
              </a:ext>
            </a:extLst>
          </p:cNvPr>
          <p:cNvSpPr>
            <a:spLocks noGrp="1"/>
          </p:cNvSpPr>
          <p:nvPr>
            <p:ph type="pic" sz="quarter" idx="39"/>
          </p:nvPr>
        </p:nvSpPr>
        <p:spPr>
          <a:xfrm>
            <a:off x="10374453" y="3962401"/>
            <a:ext cx="1411061" cy="1408177"/>
          </a:xfrm>
          <a:solidFill>
            <a:schemeClr val="bg2"/>
          </a:solidFill>
        </p:spPr>
        <p:txBody>
          <a:bodyPr/>
          <a:lstStyle/>
          <a:p>
            <a:r>
              <a:rPr lang="en-US"/>
              <a:t>Click icon to add picture</a:t>
            </a:r>
            <a:endParaRPr lang="en-US" dirty="0"/>
          </a:p>
        </p:txBody>
      </p:sp>
      <p:sp>
        <p:nvSpPr>
          <p:cNvPr id="44" name="Text Placeholder 4">
            <a:extLst>
              <a:ext uri="{FF2B5EF4-FFF2-40B4-BE49-F238E27FC236}">
                <a16:creationId xmlns:a16="http://schemas.microsoft.com/office/drawing/2014/main" id="{DAE33098-4EF0-1E1A-7F23-76F0D50AACBE}"/>
              </a:ext>
            </a:extLst>
          </p:cNvPr>
          <p:cNvSpPr>
            <a:spLocks noGrp="1"/>
          </p:cNvSpPr>
          <p:nvPr>
            <p:ph type="body" sz="quarter" idx="40" hasCustomPrompt="1"/>
          </p:nvPr>
        </p:nvSpPr>
        <p:spPr>
          <a:xfrm>
            <a:off x="10374087"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Tree>
    <p:extLst>
      <p:ext uri="{BB962C8B-B14F-4D97-AF65-F5344CB8AC3E}">
        <p14:creationId xmlns:p14="http://schemas.microsoft.com/office/powerpoint/2010/main" val="192432722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nclusion | Aerial">
    <p:spTree>
      <p:nvGrpSpPr>
        <p:cNvPr id="1" name=""/>
        <p:cNvGrpSpPr/>
        <p:nvPr/>
      </p:nvGrpSpPr>
      <p:grpSpPr>
        <a:xfrm>
          <a:off x="0" y="0"/>
          <a:ext cx="0" cy="0"/>
          <a:chOff x="0" y="0"/>
          <a:chExt cx="0" cy="0"/>
        </a:xfrm>
      </p:grpSpPr>
      <p:pic>
        <p:nvPicPr>
          <p:cNvPr id="4" name="Picture 3" descr="2023-P05692: Jaimee edited &#10;&#10;Drone Mission - Aerial of ORNL East Campus facing west. May 9, 2023.&#10;">
            <a:extLst>
              <a:ext uri="{FF2B5EF4-FFF2-40B4-BE49-F238E27FC236}">
                <a16:creationId xmlns:a16="http://schemas.microsoft.com/office/drawing/2014/main" id="{29026065-7CE6-26BF-5E11-E2573F33EFA6}"/>
              </a:ext>
            </a:extLst>
          </p:cNvPr>
          <p:cNvPicPr>
            <a:picLocks noChangeAspect="1"/>
          </p:cNvPicPr>
          <p:nvPr userDrawn="1"/>
        </p:nvPicPr>
        <p:blipFill>
          <a:blip r:embed="rId2"/>
          <a:srcRect t="9089" b="20607"/>
          <a:stretch>
            <a:fillRect/>
          </a:stretch>
        </p:blipFill>
        <p:spPr>
          <a:xfrm>
            <a:off x="0" y="414"/>
            <a:ext cx="12192000" cy="6857172"/>
          </a:xfrm>
          <a:prstGeom prst="rect">
            <a:avLst/>
          </a:prstGeom>
        </p:spPr>
      </p:pic>
      <p:sp>
        <p:nvSpPr>
          <p:cNvPr id="2" name="Title 1">
            <a:extLst>
              <a:ext uri="{FF2B5EF4-FFF2-40B4-BE49-F238E27FC236}">
                <a16:creationId xmlns:a16="http://schemas.microsoft.com/office/drawing/2014/main" id="{627FB722-2E40-971C-7B7A-5663B28FCDB7}"/>
              </a:ext>
            </a:extLst>
          </p:cNvPr>
          <p:cNvSpPr>
            <a:spLocks noGrp="1"/>
          </p:cNvSpPr>
          <p:nvPr>
            <p:ph type="ctrTitle" hasCustomPrompt="1"/>
          </p:nvPr>
        </p:nvSpPr>
        <p:spPr>
          <a:xfrm>
            <a:off x="55388" y="2258209"/>
            <a:ext cx="12081224" cy="664797"/>
          </a:xfrm>
        </p:spPr>
        <p:txBody>
          <a:bodyPr anchor="t" anchorCtr="0">
            <a:noAutofit/>
          </a:bodyPr>
          <a:lstStyle>
            <a:lvl1pPr algn="ctr">
              <a:spcBef>
                <a:spcPts val="1200"/>
              </a:spcBef>
              <a:spcAft>
                <a:spcPts val="60"/>
              </a:spcAft>
              <a:defRPr sz="4800" b="1">
                <a:solidFill>
                  <a:schemeClr val="tx1"/>
                </a:solidFill>
              </a:defRPr>
            </a:lvl1pPr>
          </a:lstStyle>
          <a:p>
            <a:r>
              <a:rPr lang="en-US" dirty="0"/>
              <a:t>One-sentence statement</a:t>
            </a:r>
          </a:p>
        </p:txBody>
      </p:sp>
      <p:sp>
        <p:nvSpPr>
          <p:cNvPr id="3" name="Subtitle 2">
            <a:extLst>
              <a:ext uri="{FF2B5EF4-FFF2-40B4-BE49-F238E27FC236}">
                <a16:creationId xmlns:a16="http://schemas.microsoft.com/office/drawing/2014/main" id="{34CCE055-46B1-6279-21B5-27B8352AB9EC}"/>
              </a:ext>
            </a:extLst>
          </p:cNvPr>
          <p:cNvSpPr>
            <a:spLocks noGrp="1"/>
          </p:cNvSpPr>
          <p:nvPr>
            <p:ph type="subTitle" idx="1" hasCustomPrompt="1"/>
          </p:nvPr>
        </p:nvSpPr>
        <p:spPr>
          <a:xfrm>
            <a:off x="64437" y="2922742"/>
            <a:ext cx="12063127" cy="397032"/>
          </a:xfrm>
        </p:spPr>
        <p:txBody>
          <a:bodyPr tIns="91440" anchor="t" anchorCtr="0">
            <a:noAutofit/>
          </a:bodyPr>
          <a:lstStyle>
            <a:lvl1pPr marL="0" indent="0" algn="ctr">
              <a:spcBef>
                <a:spcPts val="1200"/>
              </a:spcBef>
              <a:spcAft>
                <a:spcPts val="60"/>
              </a:spcAft>
              <a:buNone/>
              <a:defRPr sz="2200" b="1" spc="3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PLACE CONTENT HERE</a:t>
            </a:r>
          </a:p>
        </p:txBody>
      </p:sp>
      <p:sp>
        <p:nvSpPr>
          <p:cNvPr id="8" name="Rectangle 7">
            <a:extLst>
              <a:ext uri="{FF2B5EF4-FFF2-40B4-BE49-F238E27FC236}">
                <a16:creationId xmlns:a16="http://schemas.microsoft.com/office/drawing/2014/main" id="{C565AA18-2C89-EB56-1919-13EF35EFFBC8}"/>
              </a:ext>
            </a:extLst>
          </p:cNvPr>
          <p:cNvSpPr/>
          <p:nvPr userDrawn="1"/>
        </p:nvSpPr>
        <p:spPr>
          <a:xfrm>
            <a:off x="5668818" y="3468601"/>
            <a:ext cx="854364" cy="7191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845380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onclusion | Hexagon">
    <p:spTree>
      <p:nvGrpSpPr>
        <p:cNvPr id="1" name=""/>
        <p:cNvGrpSpPr/>
        <p:nvPr/>
      </p:nvGrpSpPr>
      <p:grpSpPr>
        <a:xfrm>
          <a:off x="0" y="0"/>
          <a:ext cx="0" cy="0"/>
          <a:chOff x="0" y="0"/>
          <a:chExt cx="0" cy="0"/>
        </a:xfrm>
      </p:grpSpPr>
      <p:pic>
        <p:nvPicPr>
          <p:cNvPr id="286" name="Graphic 285">
            <a:extLst>
              <a:ext uri="{FF2B5EF4-FFF2-40B4-BE49-F238E27FC236}">
                <a16:creationId xmlns:a16="http://schemas.microsoft.com/office/drawing/2014/main" id="{4013C738-DD97-6098-5C6E-69C6DA8745C1}"/>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B71230B-9536-B5A5-160D-DBECD2D263EE}"/>
              </a:ext>
            </a:extLst>
          </p:cNvPr>
          <p:cNvSpPr>
            <a:spLocks noGrp="1"/>
          </p:cNvSpPr>
          <p:nvPr>
            <p:ph type="title" hasCustomPrompt="1"/>
          </p:nvPr>
        </p:nvSpPr>
        <p:spPr>
          <a:xfrm>
            <a:off x="573157" y="2624569"/>
            <a:ext cx="11045686" cy="498598"/>
          </a:xfrm>
        </p:spPr>
        <p:txBody>
          <a:bodyPr anchor="t" anchorCtr="0">
            <a:noAutofit/>
          </a:bodyPr>
          <a:lstStyle>
            <a:lvl1pPr algn="ctr">
              <a:defRPr sz="3600">
                <a:solidFill>
                  <a:schemeClr val="bg1"/>
                </a:solidFill>
              </a:defRPr>
            </a:lvl1pPr>
          </a:lstStyle>
          <a:p>
            <a:r>
              <a:rPr lang="en-US" dirty="0"/>
              <a:t>One-sentence headline stating the main takeaway</a:t>
            </a:r>
          </a:p>
        </p:txBody>
      </p:sp>
      <p:sp>
        <p:nvSpPr>
          <p:cNvPr id="320" name="Text Placeholder 368">
            <a:extLst>
              <a:ext uri="{FF2B5EF4-FFF2-40B4-BE49-F238E27FC236}">
                <a16:creationId xmlns:a16="http://schemas.microsoft.com/office/drawing/2014/main" id="{EE706859-C661-2A5C-56D3-6BE7DBBC71DD}"/>
              </a:ext>
            </a:extLst>
          </p:cNvPr>
          <p:cNvSpPr>
            <a:spLocks noGrp="1"/>
          </p:cNvSpPr>
          <p:nvPr>
            <p:ph type="body" sz="quarter" idx="18" hasCustomPrompt="1"/>
          </p:nvPr>
        </p:nvSpPr>
        <p:spPr>
          <a:xfrm>
            <a:off x="556069" y="3774422"/>
            <a:ext cx="11062774" cy="249299"/>
          </a:xfrm>
        </p:spPr>
        <p:txBody>
          <a:bodyPr anchor="t" anchorCtr="0">
            <a:noAutofit/>
          </a:bodyPr>
          <a:lstStyle>
            <a:lvl1pPr marL="0" indent="0" algn="ctr">
              <a:spcBef>
                <a:spcPts val="1200"/>
              </a:spcBef>
              <a:spcAft>
                <a:spcPts val="60"/>
              </a:spcAft>
              <a:buNone/>
              <a:defRPr sz="1800" b="0" i="0">
                <a:solidFill>
                  <a:schemeClr val="bg1"/>
                </a:solidFill>
                <a:latin typeface="Roboto Light" panose="02000000000000000000" pitchFamily="2" charset="0"/>
                <a:ea typeface="Roboto Light" panose="02000000000000000000" pitchFamily="2" charset="0"/>
              </a:defRPr>
            </a:lvl1pPr>
            <a:lvl2pPr marL="457200" indent="0">
              <a:buNone/>
              <a:defRPr sz="1600">
                <a:solidFill>
                  <a:schemeClr val="bg1"/>
                </a:solidFill>
              </a:defRPr>
            </a:lvl2pPr>
            <a:lvl3pPr marL="914400" indent="0">
              <a:buNone/>
              <a:defRPr sz="1600">
                <a:solidFill>
                  <a:schemeClr val="bg1"/>
                </a:solidFill>
              </a:defRPr>
            </a:lvl3pPr>
            <a:lvl4pPr marL="1371600" indent="0">
              <a:buNone/>
              <a:defRPr sz="1600">
                <a:solidFill>
                  <a:schemeClr val="bg1"/>
                </a:solidFill>
              </a:defRPr>
            </a:lvl4pPr>
            <a:lvl5pPr marL="1828800" indent="0">
              <a:buNone/>
              <a:defRPr sz="1600">
                <a:solidFill>
                  <a:schemeClr val="bg1"/>
                </a:solidFill>
              </a:defRPr>
            </a:lvl5pPr>
          </a:lstStyle>
          <a:p>
            <a:r>
              <a:rPr lang="en-US" dirty="0"/>
              <a:t>Place content here</a:t>
            </a:r>
          </a:p>
        </p:txBody>
      </p:sp>
      <p:sp>
        <p:nvSpPr>
          <p:cNvPr id="3" name="Rectangle 2">
            <a:extLst>
              <a:ext uri="{FF2B5EF4-FFF2-40B4-BE49-F238E27FC236}">
                <a16:creationId xmlns:a16="http://schemas.microsoft.com/office/drawing/2014/main" id="{297D526D-05AB-C716-46F5-6CDC1D14E2ED}"/>
              </a:ext>
            </a:extLst>
          </p:cNvPr>
          <p:cNvSpPr/>
          <p:nvPr userDrawn="1"/>
        </p:nvSpPr>
        <p:spPr>
          <a:xfrm>
            <a:off x="5668818" y="3393042"/>
            <a:ext cx="854364" cy="7191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6" name="Rectangle 6">
            <a:extLst>
              <a:ext uri="{FF2B5EF4-FFF2-40B4-BE49-F238E27FC236}">
                <a16:creationId xmlns:a16="http://schemas.microsoft.com/office/drawing/2014/main" id="{A6C5D6D4-E7B7-6C45-59D0-554A5C06715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pic>
        <p:nvPicPr>
          <p:cNvPr id="4" name="Graphic 3">
            <a:extLst>
              <a:ext uri="{FF2B5EF4-FFF2-40B4-BE49-F238E27FC236}">
                <a16:creationId xmlns:a16="http://schemas.microsoft.com/office/drawing/2014/main" id="{1790CAB2-9585-BA89-5C2E-B28EE49E995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14693" y="6431818"/>
            <a:ext cx="1188988" cy="285824"/>
          </a:xfrm>
          <a:prstGeom prst="rect">
            <a:avLst/>
          </a:prstGeom>
        </p:spPr>
      </p:pic>
    </p:spTree>
    <p:extLst>
      <p:ext uri="{BB962C8B-B14F-4D97-AF65-F5344CB8AC3E}">
        <p14:creationId xmlns:p14="http://schemas.microsoft.com/office/powerpoint/2010/main" val="6654458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onclusion | Aerial + Social">
    <p:spTree>
      <p:nvGrpSpPr>
        <p:cNvPr id="1" name=""/>
        <p:cNvGrpSpPr/>
        <p:nvPr/>
      </p:nvGrpSpPr>
      <p:grpSpPr>
        <a:xfrm>
          <a:off x="0" y="0"/>
          <a:ext cx="0" cy="0"/>
          <a:chOff x="0" y="0"/>
          <a:chExt cx="0" cy="0"/>
        </a:xfrm>
      </p:grpSpPr>
      <p:pic>
        <p:nvPicPr>
          <p:cNvPr id="6" name="Picture 5" descr="2025-P08154: Drone Mission - Aerial of sunrise over ORNL east campus, April 3, 2023.  &#10;&#10;Electronic Reference Image – For more images in this series, please contact, creativeservices@ornl.gov&#10;This image has been reviewed by an ORNL Releasing Official and is approved for public release, January 4, 2023.">
            <a:extLst>
              <a:ext uri="{FF2B5EF4-FFF2-40B4-BE49-F238E27FC236}">
                <a16:creationId xmlns:a16="http://schemas.microsoft.com/office/drawing/2014/main" id="{23DA0192-253A-9416-8E30-B9B66EED54F7}"/>
              </a:ext>
            </a:extLst>
          </p:cNvPr>
          <p:cNvPicPr>
            <a:picLocks noChangeAspect="1"/>
          </p:cNvPicPr>
          <p:nvPr userDrawn="1"/>
        </p:nvPicPr>
        <p:blipFill>
          <a:blip r:embed="rId2"/>
          <a:srcRect l="4494" t="5003" r="5511" b="5003"/>
          <a:stretch>
            <a:fillRect/>
          </a:stretch>
        </p:blipFill>
        <p:spPr>
          <a:xfrm>
            <a:off x="0" y="414"/>
            <a:ext cx="12192000" cy="6857172"/>
          </a:xfrm>
          <a:prstGeom prst="rect">
            <a:avLst/>
          </a:prstGeom>
        </p:spPr>
      </p:pic>
      <p:grpSp>
        <p:nvGrpSpPr>
          <p:cNvPr id="147" name="Group 146">
            <a:extLst>
              <a:ext uri="{FF2B5EF4-FFF2-40B4-BE49-F238E27FC236}">
                <a16:creationId xmlns:a16="http://schemas.microsoft.com/office/drawing/2014/main" id="{0E904804-90C2-92CD-EBBE-DEE84A1EF57E}"/>
              </a:ext>
            </a:extLst>
          </p:cNvPr>
          <p:cNvGrpSpPr/>
          <p:nvPr userDrawn="1"/>
        </p:nvGrpSpPr>
        <p:grpSpPr>
          <a:xfrm>
            <a:off x="2230425" y="1950223"/>
            <a:ext cx="7731150" cy="1180116"/>
            <a:chOff x="2419238" y="1689595"/>
            <a:chExt cx="7333183" cy="1119369"/>
          </a:xfrm>
        </p:grpSpPr>
        <p:sp>
          <p:nvSpPr>
            <p:cNvPr id="120" name="Freeform 119">
              <a:extLst>
                <a:ext uri="{FF2B5EF4-FFF2-40B4-BE49-F238E27FC236}">
                  <a16:creationId xmlns:a16="http://schemas.microsoft.com/office/drawing/2014/main" id="{B35B19EB-28CC-5046-67D8-0AC0F092D8F9}"/>
                </a:ext>
              </a:extLst>
            </p:cNvPr>
            <p:cNvSpPr/>
            <p:nvPr userDrawn="1"/>
          </p:nvSpPr>
          <p:spPr>
            <a:xfrm>
              <a:off x="6151118" y="1690962"/>
              <a:ext cx="1113318" cy="1113317"/>
            </a:xfrm>
            <a:custGeom>
              <a:avLst/>
              <a:gdLst>
                <a:gd name="connsiteX0" fmla="*/ 0 w 543306"/>
                <a:gd name="connsiteY0" fmla="*/ 0 h 543305"/>
                <a:gd name="connsiteX1" fmla="*/ 543306 w 543306"/>
                <a:gd name="connsiteY1" fmla="*/ 0 h 543305"/>
                <a:gd name="connsiteX2" fmla="*/ 543306 w 543306"/>
                <a:gd name="connsiteY2" fmla="*/ 543306 h 543305"/>
                <a:gd name="connsiteX3" fmla="*/ 0 w 543306"/>
                <a:gd name="connsiteY3" fmla="*/ 543306 h 543305"/>
              </a:gdLst>
              <a:ahLst/>
              <a:cxnLst>
                <a:cxn ang="0">
                  <a:pos x="connsiteX0" y="connsiteY0"/>
                </a:cxn>
                <a:cxn ang="0">
                  <a:pos x="connsiteX1" y="connsiteY1"/>
                </a:cxn>
                <a:cxn ang="0">
                  <a:pos x="connsiteX2" y="connsiteY2"/>
                </a:cxn>
                <a:cxn ang="0">
                  <a:pos x="connsiteX3" y="connsiteY3"/>
                </a:cxn>
              </a:cxnLst>
              <a:rect l="l" t="t" r="r" b="b"/>
              <a:pathLst>
                <a:path w="543306" h="543305">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a:p>
          </p:txBody>
        </p:sp>
        <p:sp>
          <p:nvSpPr>
            <p:cNvPr id="121" name="Freeform 120">
              <a:extLst>
                <a:ext uri="{FF2B5EF4-FFF2-40B4-BE49-F238E27FC236}">
                  <a16:creationId xmlns:a16="http://schemas.microsoft.com/office/drawing/2014/main" id="{9F8B7F74-14E3-0359-48F7-8887F481B3F3}"/>
                </a:ext>
              </a:extLst>
            </p:cNvPr>
            <p:cNvSpPr/>
            <p:nvPr userDrawn="1"/>
          </p:nvSpPr>
          <p:spPr>
            <a:xfrm>
              <a:off x="6531907" y="1870334"/>
              <a:ext cx="352119" cy="754014"/>
            </a:xfrm>
            <a:custGeom>
              <a:avLst/>
              <a:gdLst>
                <a:gd name="connsiteX0" fmla="*/ 136975 w 171836"/>
                <a:gd name="connsiteY0" fmla="*/ 62674 h 367963"/>
                <a:gd name="connsiteX1" fmla="*/ 167646 w 171836"/>
                <a:gd name="connsiteY1" fmla="*/ 62674 h 367963"/>
                <a:gd name="connsiteX2" fmla="*/ 171837 w 171836"/>
                <a:gd name="connsiteY2" fmla="*/ 58483 h 367963"/>
                <a:gd name="connsiteX3" fmla="*/ 171837 w 171836"/>
                <a:gd name="connsiteY3" fmla="*/ 3905 h 367963"/>
                <a:gd name="connsiteX4" fmla="*/ 168027 w 171836"/>
                <a:gd name="connsiteY4" fmla="*/ 0 h 367963"/>
                <a:gd name="connsiteX5" fmla="*/ 104305 w 171836"/>
                <a:gd name="connsiteY5" fmla="*/ 667 h 367963"/>
                <a:gd name="connsiteX6" fmla="*/ 53156 w 171836"/>
                <a:gd name="connsiteY6" fmla="*/ 26670 h 367963"/>
                <a:gd name="connsiteX7" fmla="*/ 38392 w 171836"/>
                <a:gd name="connsiteY7" fmla="*/ 72580 h 367963"/>
                <a:gd name="connsiteX8" fmla="*/ 38392 w 171836"/>
                <a:gd name="connsiteY8" fmla="*/ 113633 h 367963"/>
                <a:gd name="connsiteX9" fmla="*/ 32105 w 171836"/>
                <a:gd name="connsiteY9" fmla="*/ 120205 h 367963"/>
                <a:gd name="connsiteX10" fmla="*/ 4483 w 171836"/>
                <a:gd name="connsiteY10" fmla="*/ 120015 h 367963"/>
                <a:gd name="connsiteX11" fmla="*/ 6 w 171836"/>
                <a:gd name="connsiteY11" fmla="*/ 124492 h 367963"/>
                <a:gd name="connsiteX12" fmla="*/ 6 w 171836"/>
                <a:gd name="connsiteY12" fmla="*/ 178403 h 367963"/>
                <a:gd name="connsiteX13" fmla="*/ 4959 w 171836"/>
                <a:gd name="connsiteY13" fmla="*/ 183166 h 367963"/>
                <a:gd name="connsiteX14" fmla="*/ 31915 w 171836"/>
                <a:gd name="connsiteY14" fmla="*/ 182975 h 367963"/>
                <a:gd name="connsiteX15" fmla="*/ 38106 w 171836"/>
                <a:gd name="connsiteY15" fmla="*/ 189167 h 367963"/>
                <a:gd name="connsiteX16" fmla="*/ 38011 w 171836"/>
                <a:gd name="connsiteY16" fmla="*/ 275558 h 367963"/>
                <a:gd name="connsiteX17" fmla="*/ 37915 w 171836"/>
                <a:gd name="connsiteY17" fmla="*/ 360807 h 367963"/>
                <a:gd name="connsiteX18" fmla="*/ 44773 w 171836"/>
                <a:gd name="connsiteY18" fmla="*/ 367951 h 367963"/>
                <a:gd name="connsiteX19" fmla="*/ 107924 w 171836"/>
                <a:gd name="connsiteY19" fmla="*/ 367951 h 367963"/>
                <a:gd name="connsiteX20" fmla="*/ 115354 w 171836"/>
                <a:gd name="connsiteY20" fmla="*/ 360617 h 367963"/>
                <a:gd name="connsiteX21" fmla="*/ 115258 w 171836"/>
                <a:gd name="connsiteY21" fmla="*/ 191452 h 367963"/>
                <a:gd name="connsiteX22" fmla="*/ 123164 w 171836"/>
                <a:gd name="connsiteY22" fmla="*/ 183737 h 367963"/>
                <a:gd name="connsiteX23" fmla="*/ 159931 w 171836"/>
                <a:gd name="connsiteY23" fmla="*/ 183737 h 367963"/>
                <a:gd name="connsiteX24" fmla="*/ 165836 w 171836"/>
                <a:gd name="connsiteY24" fmla="*/ 178975 h 367963"/>
                <a:gd name="connsiteX25" fmla="*/ 170980 w 171836"/>
                <a:gd name="connsiteY25" fmla="*/ 124682 h 367963"/>
                <a:gd name="connsiteX26" fmla="*/ 165455 w 171836"/>
                <a:gd name="connsiteY26" fmla="*/ 118872 h 367963"/>
                <a:gd name="connsiteX27" fmla="*/ 118878 w 171836"/>
                <a:gd name="connsiteY27" fmla="*/ 118967 h 367963"/>
                <a:gd name="connsiteX28" fmla="*/ 114115 w 171836"/>
                <a:gd name="connsiteY28" fmla="*/ 115348 h 367963"/>
                <a:gd name="connsiteX29" fmla="*/ 114592 w 171836"/>
                <a:gd name="connsiteY29" fmla="*/ 82867 h 367963"/>
                <a:gd name="connsiteX30" fmla="*/ 137166 w 171836"/>
                <a:gd name="connsiteY30" fmla="*/ 62389 h 367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71836" h="367963">
                  <a:moveTo>
                    <a:pt x="136975" y="62674"/>
                  </a:moveTo>
                  <a:cubicBezTo>
                    <a:pt x="147167" y="62674"/>
                    <a:pt x="157454" y="62579"/>
                    <a:pt x="167646" y="62674"/>
                  </a:cubicBezTo>
                  <a:cubicBezTo>
                    <a:pt x="170789" y="62674"/>
                    <a:pt x="171837" y="61722"/>
                    <a:pt x="171837" y="58483"/>
                  </a:cubicBezTo>
                  <a:cubicBezTo>
                    <a:pt x="171742" y="40291"/>
                    <a:pt x="171742" y="22098"/>
                    <a:pt x="171837" y="3905"/>
                  </a:cubicBezTo>
                  <a:cubicBezTo>
                    <a:pt x="171837" y="1048"/>
                    <a:pt x="170980" y="0"/>
                    <a:pt x="168027" y="0"/>
                  </a:cubicBezTo>
                  <a:cubicBezTo>
                    <a:pt x="146786" y="190"/>
                    <a:pt x="125546" y="-286"/>
                    <a:pt x="104305" y="667"/>
                  </a:cubicBezTo>
                  <a:cubicBezTo>
                    <a:pt x="83635" y="1619"/>
                    <a:pt x="65729" y="9430"/>
                    <a:pt x="53156" y="26670"/>
                  </a:cubicBezTo>
                  <a:cubicBezTo>
                    <a:pt x="43154" y="40291"/>
                    <a:pt x="38677" y="55817"/>
                    <a:pt x="38392" y="72580"/>
                  </a:cubicBezTo>
                  <a:cubicBezTo>
                    <a:pt x="38106" y="86296"/>
                    <a:pt x="38106" y="100013"/>
                    <a:pt x="38392" y="113633"/>
                  </a:cubicBezTo>
                  <a:cubicBezTo>
                    <a:pt x="38487" y="118586"/>
                    <a:pt x="37439" y="120491"/>
                    <a:pt x="32105" y="120205"/>
                  </a:cubicBezTo>
                  <a:cubicBezTo>
                    <a:pt x="22961" y="119729"/>
                    <a:pt x="13722" y="120205"/>
                    <a:pt x="4483" y="120015"/>
                  </a:cubicBezTo>
                  <a:cubicBezTo>
                    <a:pt x="958" y="120015"/>
                    <a:pt x="-89" y="121063"/>
                    <a:pt x="6" y="124492"/>
                  </a:cubicBezTo>
                  <a:cubicBezTo>
                    <a:pt x="197" y="142494"/>
                    <a:pt x="197" y="160496"/>
                    <a:pt x="6" y="178403"/>
                  </a:cubicBezTo>
                  <a:cubicBezTo>
                    <a:pt x="6" y="182213"/>
                    <a:pt x="1339" y="183261"/>
                    <a:pt x="4959" y="183166"/>
                  </a:cubicBezTo>
                  <a:cubicBezTo>
                    <a:pt x="13913" y="182975"/>
                    <a:pt x="22961" y="183356"/>
                    <a:pt x="31915" y="182975"/>
                  </a:cubicBezTo>
                  <a:cubicBezTo>
                    <a:pt x="36772" y="182785"/>
                    <a:pt x="38106" y="184309"/>
                    <a:pt x="38106" y="189167"/>
                  </a:cubicBezTo>
                  <a:cubicBezTo>
                    <a:pt x="37915" y="217932"/>
                    <a:pt x="38011" y="246793"/>
                    <a:pt x="38011" y="275558"/>
                  </a:cubicBezTo>
                  <a:cubicBezTo>
                    <a:pt x="38011" y="304324"/>
                    <a:pt x="38106" y="332327"/>
                    <a:pt x="37915" y="360807"/>
                  </a:cubicBezTo>
                  <a:cubicBezTo>
                    <a:pt x="37915" y="366141"/>
                    <a:pt x="38868" y="368141"/>
                    <a:pt x="44773" y="367951"/>
                  </a:cubicBezTo>
                  <a:cubicBezTo>
                    <a:pt x="65824" y="367570"/>
                    <a:pt x="86874" y="367570"/>
                    <a:pt x="107924" y="367951"/>
                  </a:cubicBezTo>
                  <a:cubicBezTo>
                    <a:pt x="113830" y="368046"/>
                    <a:pt x="115354" y="366617"/>
                    <a:pt x="115354" y="360617"/>
                  </a:cubicBezTo>
                  <a:cubicBezTo>
                    <a:pt x="115068" y="304229"/>
                    <a:pt x="115163" y="247841"/>
                    <a:pt x="115258" y="191452"/>
                  </a:cubicBezTo>
                  <a:cubicBezTo>
                    <a:pt x="115258" y="182499"/>
                    <a:pt x="114401" y="183833"/>
                    <a:pt x="123164" y="183737"/>
                  </a:cubicBezTo>
                  <a:cubicBezTo>
                    <a:pt x="135451" y="183737"/>
                    <a:pt x="147643" y="183642"/>
                    <a:pt x="159931" y="183737"/>
                  </a:cubicBezTo>
                  <a:cubicBezTo>
                    <a:pt x="163646" y="183737"/>
                    <a:pt x="165455" y="182975"/>
                    <a:pt x="165836" y="178975"/>
                  </a:cubicBezTo>
                  <a:cubicBezTo>
                    <a:pt x="167360" y="160877"/>
                    <a:pt x="169075" y="142780"/>
                    <a:pt x="170980" y="124682"/>
                  </a:cubicBezTo>
                  <a:cubicBezTo>
                    <a:pt x="171456" y="119920"/>
                    <a:pt x="170027" y="118872"/>
                    <a:pt x="165455" y="118872"/>
                  </a:cubicBezTo>
                  <a:cubicBezTo>
                    <a:pt x="149930" y="119158"/>
                    <a:pt x="134404" y="118872"/>
                    <a:pt x="118878" y="118967"/>
                  </a:cubicBezTo>
                  <a:cubicBezTo>
                    <a:pt x="116306" y="118967"/>
                    <a:pt x="114020" y="119253"/>
                    <a:pt x="114115" y="115348"/>
                  </a:cubicBezTo>
                  <a:cubicBezTo>
                    <a:pt x="114401" y="104489"/>
                    <a:pt x="113830" y="93631"/>
                    <a:pt x="114592" y="82867"/>
                  </a:cubicBezTo>
                  <a:cubicBezTo>
                    <a:pt x="115449" y="69437"/>
                    <a:pt x="123545" y="62389"/>
                    <a:pt x="137166" y="62389"/>
                  </a:cubicBezTo>
                  <a:close/>
                </a:path>
              </a:pathLst>
            </a:custGeom>
            <a:solidFill>
              <a:srgbClr val="FFFFFF"/>
            </a:solidFill>
            <a:ln w="9525" cap="flat">
              <a:noFill/>
              <a:prstDash val="solid"/>
              <a:miter/>
            </a:ln>
          </p:spPr>
          <p:txBody>
            <a:bodyPr rtlCol="0" anchor="ctr"/>
            <a:lstStyle/>
            <a:p>
              <a:endParaRPr lang="en-US"/>
            </a:p>
          </p:txBody>
        </p:sp>
        <p:sp>
          <p:nvSpPr>
            <p:cNvPr id="122" name="Freeform 121">
              <a:extLst>
                <a:ext uri="{FF2B5EF4-FFF2-40B4-BE49-F238E27FC236}">
                  <a16:creationId xmlns:a16="http://schemas.microsoft.com/office/drawing/2014/main" id="{C1A6707B-2CA3-3F65-45C2-727FD45B5C49}"/>
                </a:ext>
              </a:extLst>
            </p:cNvPr>
            <p:cNvSpPr/>
            <p:nvPr userDrawn="1"/>
          </p:nvSpPr>
          <p:spPr>
            <a:xfrm>
              <a:off x="4907224" y="1690572"/>
              <a:ext cx="1113318" cy="1113318"/>
            </a:xfrm>
            <a:custGeom>
              <a:avLst/>
              <a:gdLst>
                <a:gd name="connsiteX0" fmla="*/ 0 w 543306"/>
                <a:gd name="connsiteY0" fmla="*/ 0 h 543306"/>
                <a:gd name="connsiteX1" fmla="*/ 543306 w 543306"/>
                <a:gd name="connsiteY1" fmla="*/ 0 h 543306"/>
                <a:gd name="connsiteX2" fmla="*/ 543306 w 543306"/>
                <a:gd name="connsiteY2" fmla="*/ 543306 h 543306"/>
                <a:gd name="connsiteX3" fmla="*/ 0 w 543306"/>
                <a:gd name="connsiteY3" fmla="*/ 543306 h 543306"/>
              </a:gdLst>
              <a:ahLst/>
              <a:cxnLst>
                <a:cxn ang="0">
                  <a:pos x="connsiteX0" y="connsiteY0"/>
                </a:cxn>
                <a:cxn ang="0">
                  <a:pos x="connsiteX1" y="connsiteY1"/>
                </a:cxn>
                <a:cxn ang="0">
                  <a:pos x="connsiteX2" y="connsiteY2"/>
                </a:cxn>
                <a:cxn ang="0">
                  <a:pos x="connsiteX3" y="connsiteY3"/>
                </a:cxn>
              </a:cxnLst>
              <a:rect l="l" t="t" r="r" b="b"/>
              <a:pathLst>
                <a:path w="543306" h="543306">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a:p>
          </p:txBody>
        </p:sp>
        <p:sp>
          <p:nvSpPr>
            <p:cNvPr id="123" name="Freeform 122">
              <a:extLst>
                <a:ext uri="{FF2B5EF4-FFF2-40B4-BE49-F238E27FC236}">
                  <a16:creationId xmlns:a16="http://schemas.microsoft.com/office/drawing/2014/main" id="{D4C61578-C993-8405-291A-DEF5EE57846B}"/>
                </a:ext>
              </a:extLst>
            </p:cNvPr>
            <p:cNvSpPr/>
            <p:nvPr userDrawn="1"/>
          </p:nvSpPr>
          <p:spPr>
            <a:xfrm>
              <a:off x="5613002" y="2009890"/>
              <a:ext cx="88611" cy="88611"/>
            </a:xfrm>
            <a:custGeom>
              <a:avLst/>
              <a:gdLst>
                <a:gd name="connsiteX0" fmla="*/ 21622 w 43243"/>
                <a:gd name="connsiteY0" fmla="*/ 0 h 43243"/>
                <a:gd name="connsiteX1" fmla="*/ 0 w 43243"/>
                <a:gd name="connsiteY1" fmla="*/ 21622 h 43243"/>
                <a:gd name="connsiteX2" fmla="*/ 21622 w 43243"/>
                <a:gd name="connsiteY2" fmla="*/ 43244 h 43243"/>
                <a:gd name="connsiteX3" fmla="*/ 43244 w 43243"/>
                <a:gd name="connsiteY3" fmla="*/ 21622 h 43243"/>
                <a:gd name="connsiteX4" fmla="*/ 21622 w 43243"/>
                <a:gd name="connsiteY4" fmla="*/ 0 h 432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43" h="43243">
                  <a:moveTo>
                    <a:pt x="21622" y="0"/>
                  </a:moveTo>
                  <a:cubicBezTo>
                    <a:pt x="9715" y="0"/>
                    <a:pt x="0" y="9716"/>
                    <a:pt x="0" y="21622"/>
                  </a:cubicBezTo>
                  <a:cubicBezTo>
                    <a:pt x="0" y="33528"/>
                    <a:pt x="9715" y="43244"/>
                    <a:pt x="21622" y="43244"/>
                  </a:cubicBezTo>
                  <a:cubicBezTo>
                    <a:pt x="33528" y="43244"/>
                    <a:pt x="43244" y="33528"/>
                    <a:pt x="43244" y="21622"/>
                  </a:cubicBezTo>
                  <a:cubicBezTo>
                    <a:pt x="43244" y="9716"/>
                    <a:pt x="33528" y="0"/>
                    <a:pt x="21622" y="0"/>
                  </a:cubicBezTo>
                  <a:close/>
                </a:path>
              </a:pathLst>
            </a:custGeom>
            <a:solidFill>
              <a:srgbClr val="FFFFFF"/>
            </a:solidFill>
            <a:ln w="9525" cap="flat">
              <a:noFill/>
              <a:prstDash val="solid"/>
              <a:miter/>
            </a:ln>
          </p:spPr>
          <p:txBody>
            <a:bodyPr rtlCol="0" anchor="ctr"/>
            <a:lstStyle/>
            <a:p>
              <a:endParaRPr lang="en-US"/>
            </a:p>
          </p:txBody>
        </p:sp>
        <p:sp>
          <p:nvSpPr>
            <p:cNvPr id="124" name="Freeform 123">
              <a:extLst>
                <a:ext uri="{FF2B5EF4-FFF2-40B4-BE49-F238E27FC236}">
                  <a16:creationId xmlns:a16="http://schemas.microsoft.com/office/drawing/2014/main" id="{74412687-F6B8-FF14-A681-2E7D9389F291}"/>
                </a:ext>
              </a:extLst>
            </p:cNvPr>
            <p:cNvSpPr/>
            <p:nvPr userDrawn="1"/>
          </p:nvSpPr>
          <p:spPr>
            <a:xfrm>
              <a:off x="5100064" y="1883412"/>
              <a:ext cx="727442" cy="727442"/>
            </a:xfrm>
            <a:custGeom>
              <a:avLst/>
              <a:gdLst>
                <a:gd name="connsiteX0" fmla="*/ 265462 w 354996"/>
                <a:gd name="connsiteY0" fmla="*/ 0 h 354996"/>
                <a:gd name="connsiteX1" fmla="*/ 89535 w 354996"/>
                <a:gd name="connsiteY1" fmla="*/ 0 h 354996"/>
                <a:gd name="connsiteX2" fmla="*/ 0 w 354996"/>
                <a:gd name="connsiteY2" fmla="*/ 89535 h 354996"/>
                <a:gd name="connsiteX3" fmla="*/ 0 w 354996"/>
                <a:gd name="connsiteY3" fmla="*/ 265462 h 354996"/>
                <a:gd name="connsiteX4" fmla="*/ 89535 w 354996"/>
                <a:gd name="connsiteY4" fmla="*/ 354997 h 354996"/>
                <a:gd name="connsiteX5" fmla="*/ 265462 w 354996"/>
                <a:gd name="connsiteY5" fmla="*/ 354997 h 354996"/>
                <a:gd name="connsiteX6" fmla="*/ 354997 w 354996"/>
                <a:gd name="connsiteY6" fmla="*/ 265462 h 354996"/>
                <a:gd name="connsiteX7" fmla="*/ 354997 w 354996"/>
                <a:gd name="connsiteY7" fmla="*/ 89535 h 354996"/>
                <a:gd name="connsiteX8" fmla="*/ 265462 w 354996"/>
                <a:gd name="connsiteY8" fmla="*/ 0 h 354996"/>
                <a:gd name="connsiteX9" fmla="*/ 316421 w 354996"/>
                <a:gd name="connsiteY9" fmla="*/ 265462 h 354996"/>
                <a:gd name="connsiteX10" fmla="*/ 265462 w 354996"/>
                <a:gd name="connsiteY10" fmla="*/ 316421 h 354996"/>
                <a:gd name="connsiteX11" fmla="*/ 89535 w 354996"/>
                <a:gd name="connsiteY11" fmla="*/ 316421 h 354996"/>
                <a:gd name="connsiteX12" fmla="*/ 38576 w 354996"/>
                <a:gd name="connsiteY12" fmla="*/ 265462 h 354996"/>
                <a:gd name="connsiteX13" fmla="*/ 38576 w 354996"/>
                <a:gd name="connsiteY13" fmla="*/ 89535 h 354996"/>
                <a:gd name="connsiteX14" fmla="*/ 89535 w 354996"/>
                <a:gd name="connsiteY14" fmla="*/ 38576 h 354996"/>
                <a:gd name="connsiteX15" fmla="*/ 265462 w 354996"/>
                <a:gd name="connsiteY15" fmla="*/ 38576 h 354996"/>
                <a:gd name="connsiteX16" fmla="*/ 316421 w 354996"/>
                <a:gd name="connsiteY16" fmla="*/ 89535 h 354996"/>
                <a:gd name="connsiteX17" fmla="*/ 316421 w 354996"/>
                <a:gd name="connsiteY17" fmla="*/ 265462 h 35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996" h="354996">
                  <a:moveTo>
                    <a:pt x="265462" y="0"/>
                  </a:moveTo>
                  <a:lnTo>
                    <a:pt x="89535" y="0"/>
                  </a:lnTo>
                  <a:cubicBezTo>
                    <a:pt x="40196" y="0"/>
                    <a:pt x="0" y="40196"/>
                    <a:pt x="0" y="89535"/>
                  </a:cubicBezTo>
                  <a:lnTo>
                    <a:pt x="0" y="265462"/>
                  </a:lnTo>
                  <a:cubicBezTo>
                    <a:pt x="0" y="314896"/>
                    <a:pt x="40196" y="354997"/>
                    <a:pt x="89535" y="354997"/>
                  </a:cubicBezTo>
                  <a:lnTo>
                    <a:pt x="265462" y="354997"/>
                  </a:lnTo>
                  <a:cubicBezTo>
                    <a:pt x="314801" y="354997"/>
                    <a:pt x="354997" y="314801"/>
                    <a:pt x="354997" y="265462"/>
                  </a:cubicBezTo>
                  <a:lnTo>
                    <a:pt x="354997" y="89535"/>
                  </a:lnTo>
                  <a:cubicBezTo>
                    <a:pt x="354997" y="40196"/>
                    <a:pt x="314801" y="0"/>
                    <a:pt x="265462" y="0"/>
                  </a:cubicBezTo>
                  <a:close/>
                  <a:moveTo>
                    <a:pt x="316421" y="265462"/>
                  </a:moveTo>
                  <a:cubicBezTo>
                    <a:pt x="316421" y="293560"/>
                    <a:pt x="293561" y="316421"/>
                    <a:pt x="265462" y="316421"/>
                  </a:cubicBezTo>
                  <a:lnTo>
                    <a:pt x="89535" y="316421"/>
                  </a:lnTo>
                  <a:cubicBezTo>
                    <a:pt x="61436" y="316421"/>
                    <a:pt x="38576" y="293560"/>
                    <a:pt x="38576" y="265462"/>
                  </a:cubicBezTo>
                  <a:lnTo>
                    <a:pt x="38576" y="89535"/>
                  </a:lnTo>
                  <a:cubicBezTo>
                    <a:pt x="38576" y="61436"/>
                    <a:pt x="61436" y="38576"/>
                    <a:pt x="89535" y="38576"/>
                  </a:cubicBezTo>
                  <a:lnTo>
                    <a:pt x="265462" y="38576"/>
                  </a:lnTo>
                  <a:cubicBezTo>
                    <a:pt x="293561" y="38576"/>
                    <a:pt x="316421" y="61436"/>
                    <a:pt x="316421" y="89535"/>
                  </a:cubicBezTo>
                  <a:lnTo>
                    <a:pt x="316421" y="265462"/>
                  </a:lnTo>
                  <a:close/>
                </a:path>
              </a:pathLst>
            </a:custGeom>
            <a:solidFill>
              <a:srgbClr val="FFFFFF"/>
            </a:solidFill>
            <a:ln w="9525" cap="flat">
              <a:noFill/>
              <a:prstDash val="solid"/>
              <a:miter/>
            </a:ln>
          </p:spPr>
          <p:txBody>
            <a:bodyPr rtlCol="0" anchor="ctr"/>
            <a:lstStyle/>
            <a:p>
              <a:endParaRPr lang="en-US"/>
            </a:p>
          </p:txBody>
        </p:sp>
        <p:sp>
          <p:nvSpPr>
            <p:cNvPr id="125" name="Freeform 124">
              <a:extLst>
                <a:ext uri="{FF2B5EF4-FFF2-40B4-BE49-F238E27FC236}">
                  <a16:creationId xmlns:a16="http://schemas.microsoft.com/office/drawing/2014/main" id="{611DCFC7-265A-A74C-9128-D2C19FEB1FE1}"/>
                </a:ext>
              </a:extLst>
            </p:cNvPr>
            <p:cNvSpPr/>
            <p:nvPr userDrawn="1"/>
          </p:nvSpPr>
          <p:spPr>
            <a:xfrm>
              <a:off x="5276508" y="2059857"/>
              <a:ext cx="374747" cy="374750"/>
            </a:xfrm>
            <a:custGeom>
              <a:avLst/>
              <a:gdLst>
                <a:gd name="connsiteX0" fmla="*/ 91440 w 182879"/>
                <a:gd name="connsiteY0" fmla="*/ 0 h 182880"/>
                <a:gd name="connsiteX1" fmla="*/ 0 w 182879"/>
                <a:gd name="connsiteY1" fmla="*/ 91440 h 182880"/>
                <a:gd name="connsiteX2" fmla="*/ 91440 w 182879"/>
                <a:gd name="connsiteY2" fmla="*/ 182880 h 182880"/>
                <a:gd name="connsiteX3" fmla="*/ 182880 w 182879"/>
                <a:gd name="connsiteY3" fmla="*/ 91440 h 182880"/>
                <a:gd name="connsiteX4" fmla="*/ 91440 w 182879"/>
                <a:gd name="connsiteY4" fmla="*/ 0 h 182880"/>
                <a:gd name="connsiteX5" fmla="*/ 91440 w 182879"/>
                <a:gd name="connsiteY5" fmla="*/ 144209 h 182880"/>
                <a:gd name="connsiteX6" fmla="*/ 38671 w 182879"/>
                <a:gd name="connsiteY6" fmla="*/ 91440 h 182880"/>
                <a:gd name="connsiteX7" fmla="*/ 91440 w 182879"/>
                <a:gd name="connsiteY7" fmla="*/ 38672 h 182880"/>
                <a:gd name="connsiteX8" fmla="*/ 144304 w 182879"/>
                <a:gd name="connsiteY8" fmla="*/ 91440 h 182880"/>
                <a:gd name="connsiteX9" fmla="*/ 91440 w 182879"/>
                <a:gd name="connsiteY9" fmla="*/ 144209 h 182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879" h="182880">
                  <a:moveTo>
                    <a:pt x="91440" y="0"/>
                  </a:moveTo>
                  <a:cubicBezTo>
                    <a:pt x="41053" y="0"/>
                    <a:pt x="0" y="41053"/>
                    <a:pt x="0" y="91440"/>
                  </a:cubicBezTo>
                  <a:cubicBezTo>
                    <a:pt x="0" y="141827"/>
                    <a:pt x="41053" y="182880"/>
                    <a:pt x="91440" y="182880"/>
                  </a:cubicBezTo>
                  <a:cubicBezTo>
                    <a:pt x="141827" y="182880"/>
                    <a:pt x="182880" y="141827"/>
                    <a:pt x="182880" y="91440"/>
                  </a:cubicBezTo>
                  <a:cubicBezTo>
                    <a:pt x="182880" y="41053"/>
                    <a:pt x="141922" y="0"/>
                    <a:pt x="91440" y="0"/>
                  </a:cubicBezTo>
                  <a:close/>
                  <a:moveTo>
                    <a:pt x="91440" y="144209"/>
                  </a:moveTo>
                  <a:cubicBezTo>
                    <a:pt x="62389" y="144209"/>
                    <a:pt x="38671" y="120491"/>
                    <a:pt x="38671" y="91440"/>
                  </a:cubicBezTo>
                  <a:cubicBezTo>
                    <a:pt x="38671" y="62389"/>
                    <a:pt x="62389" y="38672"/>
                    <a:pt x="91440" y="38672"/>
                  </a:cubicBezTo>
                  <a:cubicBezTo>
                    <a:pt x="120491" y="38672"/>
                    <a:pt x="144304" y="62389"/>
                    <a:pt x="144304" y="91440"/>
                  </a:cubicBezTo>
                  <a:cubicBezTo>
                    <a:pt x="144304" y="120491"/>
                    <a:pt x="120586" y="144209"/>
                    <a:pt x="91440" y="144209"/>
                  </a:cubicBezTo>
                  <a:close/>
                </a:path>
              </a:pathLst>
            </a:custGeom>
            <a:solidFill>
              <a:srgbClr val="FFFFFF"/>
            </a:solidFill>
            <a:ln w="9525" cap="flat">
              <a:noFill/>
              <a:prstDash val="solid"/>
              <a:miter/>
            </a:ln>
          </p:spPr>
          <p:txBody>
            <a:bodyPr rtlCol="0" anchor="ctr"/>
            <a:lstStyle/>
            <a:p>
              <a:endParaRPr lang="en-US"/>
            </a:p>
          </p:txBody>
        </p:sp>
        <p:sp>
          <p:nvSpPr>
            <p:cNvPr id="126" name="Freeform 125">
              <a:extLst>
                <a:ext uri="{FF2B5EF4-FFF2-40B4-BE49-F238E27FC236}">
                  <a16:creationId xmlns:a16="http://schemas.microsoft.com/office/drawing/2014/main" id="{CF71412B-57D0-8C3F-863B-747D72482FB6}"/>
                </a:ext>
              </a:extLst>
            </p:cNvPr>
            <p:cNvSpPr/>
            <p:nvPr userDrawn="1"/>
          </p:nvSpPr>
          <p:spPr>
            <a:xfrm>
              <a:off x="7395013" y="1695646"/>
              <a:ext cx="1113318" cy="1113318"/>
            </a:xfrm>
            <a:custGeom>
              <a:avLst/>
              <a:gdLst>
                <a:gd name="connsiteX0" fmla="*/ 0 w 543306"/>
                <a:gd name="connsiteY0" fmla="*/ 0 h 543306"/>
                <a:gd name="connsiteX1" fmla="*/ 543306 w 543306"/>
                <a:gd name="connsiteY1" fmla="*/ 0 h 543306"/>
                <a:gd name="connsiteX2" fmla="*/ 543306 w 543306"/>
                <a:gd name="connsiteY2" fmla="*/ 543306 h 543306"/>
                <a:gd name="connsiteX3" fmla="*/ 0 w 543306"/>
                <a:gd name="connsiteY3" fmla="*/ 543306 h 543306"/>
              </a:gdLst>
              <a:ahLst/>
              <a:cxnLst>
                <a:cxn ang="0">
                  <a:pos x="connsiteX0" y="connsiteY0"/>
                </a:cxn>
                <a:cxn ang="0">
                  <a:pos x="connsiteX1" y="connsiteY1"/>
                </a:cxn>
                <a:cxn ang="0">
                  <a:pos x="connsiteX2" y="connsiteY2"/>
                </a:cxn>
                <a:cxn ang="0">
                  <a:pos x="connsiteX3" y="connsiteY3"/>
                </a:cxn>
              </a:cxnLst>
              <a:rect l="l" t="t" r="r" b="b"/>
              <a:pathLst>
                <a:path w="543306" h="543306">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a:p>
          </p:txBody>
        </p:sp>
        <p:sp>
          <p:nvSpPr>
            <p:cNvPr id="127" name="Freeform 126">
              <a:extLst>
                <a:ext uri="{FF2B5EF4-FFF2-40B4-BE49-F238E27FC236}">
                  <a16:creationId xmlns:a16="http://schemas.microsoft.com/office/drawing/2014/main" id="{432E9776-B6B4-0737-83B3-225F4D4AE1BF}"/>
                </a:ext>
              </a:extLst>
            </p:cNvPr>
            <p:cNvSpPr/>
            <p:nvPr userDrawn="1"/>
          </p:nvSpPr>
          <p:spPr>
            <a:xfrm>
              <a:off x="7581999" y="1991739"/>
              <a:ext cx="739350" cy="521135"/>
            </a:xfrm>
            <a:custGeom>
              <a:avLst/>
              <a:gdLst>
                <a:gd name="connsiteX0" fmla="*/ 353282 w 360807"/>
                <a:gd name="connsiteY0" fmla="*/ 39719 h 254317"/>
                <a:gd name="connsiteX1" fmla="*/ 321373 w 360807"/>
                <a:gd name="connsiteY1" fmla="*/ 7620 h 254317"/>
                <a:gd name="connsiteX2" fmla="*/ 180404 w 360807"/>
                <a:gd name="connsiteY2" fmla="*/ 0 h 254317"/>
                <a:gd name="connsiteX3" fmla="*/ 39433 w 360807"/>
                <a:gd name="connsiteY3" fmla="*/ 7620 h 254317"/>
                <a:gd name="connsiteX4" fmla="*/ 7525 w 360807"/>
                <a:gd name="connsiteY4" fmla="*/ 39719 h 254317"/>
                <a:gd name="connsiteX5" fmla="*/ 0 w 360807"/>
                <a:gd name="connsiteY5" fmla="*/ 127159 h 254317"/>
                <a:gd name="connsiteX6" fmla="*/ 7525 w 360807"/>
                <a:gd name="connsiteY6" fmla="*/ 214598 h 254317"/>
                <a:gd name="connsiteX7" fmla="*/ 39433 w 360807"/>
                <a:gd name="connsiteY7" fmla="*/ 246697 h 254317"/>
                <a:gd name="connsiteX8" fmla="*/ 180404 w 360807"/>
                <a:gd name="connsiteY8" fmla="*/ 254317 h 254317"/>
                <a:gd name="connsiteX9" fmla="*/ 321373 w 360807"/>
                <a:gd name="connsiteY9" fmla="*/ 246697 h 254317"/>
                <a:gd name="connsiteX10" fmla="*/ 353282 w 360807"/>
                <a:gd name="connsiteY10" fmla="*/ 214598 h 254317"/>
                <a:gd name="connsiteX11" fmla="*/ 360807 w 360807"/>
                <a:gd name="connsiteY11" fmla="*/ 127159 h 254317"/>
                <a:gd name="connsiteX12" fmla="*/ 353282 w 360807"/>
                <a:gd name="connsiteY12" fmla="*/ 39719 h 254317"/>
                <a:gd name="connsiteX13" fmla="*/ 143542 w 360807"/>
                <a:gd name="connsiteY13" fmla="*/ 180784 h 254317"/>
                <a:gd name="connsiteX14" fmla="*/ 143542 w 360807"/>
                <a:gd name="connsiteY14" fmla="*/ 73533 h 254317"/>
                <a:gd name="connsiteX15" fmla="*/ 237839 w 360807"/>
                <a:gd name="connsiteY15" fmla="*/ 127159 h 254317"/>
                <a:gd name="connsiteX16" fmla="*/ 143542 w 360807"/>
                <a:gd name="connsiteY16" fmla="*/ 180784 h 254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0807" h="254317">
                  <a:moveTo>
                    <a:pt x="353282" y="39719"/>
                  </a:moveTo>
                  <a:cubicBezTo>
                    <a:pt x="349091" y="24098"/>
                    <a:pt x="336899" y="11811"/>
                    <a:pt x="321373" y="7620"/>
                  </a:cubicBezTo>
                  <a:cubicBezTo>
                    <a:pt x="293275" y="0"/>
                    <a:pt x="180404" y="0"/>
                    <a:pt x="180404" y="0"/>
                  </a:cubicBezTo>
                  <a:cubicBezTo>
                    <a:pt x="180404" y="0"/>
                    <a:pt x="67532" y="0"/>
                    <a:pt x="39433" y="7620"/>
                  </a:cubicBezTo>
                  <a:cubicBezTo>
                    <a:pt x="23908" y="11811"/>
                    <a:pt x="11716" y="24098"/>
                    <a:pt x="7525" y="39719"/>
                  </a:cubicBezTo>
                  <a:cubicBezTo>
                    <a:pt x="0" y="68008"/>
                    <a:pt x="0" y="127159"/>
                    <a:pt x="0" y="127159"/>
                  </a:cubicBezTo>
                  <a:cubicBezTo>
                    <a:pt x="0" y="127159"/>
                    <a:pt x="0" y="186214"/>
                    <a:pt x="7525" y="214598"/>
                  </a:cubicBezTo>
                  <a:cubicBezTo>
                    <a:pt x="11716" y="230219"/>
                    <a:pt x="23908" y="242506"/>
                    <a:pt x="39433" y="246697"/>
                  </a:cubicBezTo>
                  <a:cubicBezTo>
                    <a:pt x="67532" y="254317"/>
                    <a:pt x="180404" y="254317"/>
                    <a:pt x="180404" y="254317"/>
                  </a:cubicBezTo>
                  <a:cubicBezTo>
                    <a:pt x="180404" y="254317"/>
                    <a:pt x="293275" y="254317"/>
                    <a:pt x="321373" y="246697"/>
                  </a:cubicBezTo>
                  <a:cubicBezTo>
                    <a:pt x="336899" y="242506"/>
                    <a:pt x="349091" y="230219"/>
                    <a:pt x="353282" y="214598"/>
                  </a:cubicBezTo>
                  <a:cubicBezTo>
                    <a:pt x="360807" y="186309"/>
                    <a:pt x="360807" y="127159"/>
                    <a:pt x="360807" y="127159"/>
                  </a:cubicBezTo>
                  <a:cubicBezTo>
                    <a:pt x="360807" y="127159"/>
                    <a:pt x="360807" y="68104"/>
                    <a:pt x="353282" y="39719"/>
                  </a:cubicBezTo>
                  <a:close/>
                  <a:moveTo>
                    <a:pt x="143542" y="180784"/>
                  </a:moveTo>
                  <a:lnTo>
                    <a:pt x="143542" y="73533"/>
                  </a:lnTo>
                  <a:lnTo>
                    <a:pt x="237839" y="127159"/>
                  </a:lnTo>
                  <a:lnTo>
                    <a:pt x="143542" y="180784"/>
                  </a:lnTo>
                  <a:close/>
                </a:path>
              </a:pathLst>
            </a:custGeom>
            <a:solidFill>
              <a:srgbClr val="FFFFFF"/>
            </a:solidFill>
            <a:ln w="9525" cap="flat">
              <a:noFill/>
              <a:prstDash val="solid"/>
              <a:miter/>
            </a:ln>
          </p:spPr>
          <p:txBody>
            <a:bodyPr rtlCol="0" anchor="ctr"/>
            <a:lstStyle/>
            <a:p>
              <a:endParaRPr lang="en-US"/>
            </a:p>
          </p:txBody>
        </p:sp>
        <p:sp>
          <p:nvSpPr>
            <p:cNvPr id="128" name="Freeform 127">
              <a:extLst>
                <a:ext uri="{FF2B5EF4-FFF2-40B4-BE49-F238E27FC236}">
                  <a16:creationId xmlns:a16="http://schemas.microsoft.com/office/drawing/2014/main" id="{46B36695-9D44-CF4A-14FC-6D97E6B5EEB6}"/>
                </a:ext>
              </a:extLst>
            </p:cNvPr>
            <p:cNvSpPr/>
            <p:nvPr userDrawn="1"/>
          </p:nvSpPr>
          <p:spPr>
            <a:xfrm>
              <a:off x="2419238" y="1689595"/>
              <a:ext cx="1113317" cy="1113317"/>
            </a:xfrm>
            <a:custGeom>
              <a:avLst/>
              <a:gdLst>
                <a:gd name="connsiteX0" fmla="*/ 0 w 543305"/>
                <a:gd name="connsiteY0" fmla="*/ 0 h 543305"/>
                <a:gd name="connsiteX1" fmla="*/ 543306 w 543305"/>
                <a:gd name="connsiteY1" fmla="*/ 0 h 543305"/>
                <a:gd name="connsiteX2" fmla="*/ 543306 w 543305"/>
                <a:gd name="connsiteY2" fmla="*/ 543306 h 543305"/>
                <a:gd name="connsiteX3" fmla="*/ 0 w 543305"/>
                <a:gd name="connsiteY3" fmla="*/ 543306 h 543305"/>
              </a:gdLst>
              <a:ahLst/>
              <a:cxnLst>
                <a:cxn ang="0">
                  <a:pos x="connsiteX0" y="connsiteY0"/>
                </a:cxn>
                <a:cxn ang="0">
                  <a:pos x="connsiteX1" y="connsiteY1"/>
                </a:cxn>
                <a:cxn ang="0">
                  <a:pos x="connsiteX2" y="connsiteY2"/>
                </a:cxn>
                <a:cxn ang="0">
                  <a:pos x="connsiteX3" y="connsiteY3"/>
                </a:cxn>
              </a:cxnLst>
              <a:rect l="l" t="t" r="r" b="b"/>
              <a:pathLst>
                <a:path w="543305" h="543305">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a:p>
          </p:txBody>
        </p:sp>
        <p:sp>
          <p:nvSpPr>
            <p:cNvPr id="129" name="Freeform 128">
              <a:extLst>
                <a:ext uri="{FF2B5EF4-FFF2-40B4-BE49-F238E27FC236}">
                  <a16:creationId xmlns:a16="http://schemas.microsoft.com/office/drawing/2014/main" id="{E46E7525-5FF1-8346-5B8E-E85830C2BFE2}"/>
                </a:ext>
              </a:extLst>
            </p:cNvPr>
            <p:cNvSpPr/>
            <p:nvPr userDrawn="1"/>
          </p:nvSpPr>
          <p:spPr>
            <a:xfrm>
              <a:off x="2628279" y="2125633"/>
              <a:ext cx="149117" cy="479562"/>
            </a:xfrm>
            <a:custGeom>
              <a:avLst/>
              <a:gdLst>
                <a:gd name="connsiteX0" fmla="*/ 0 w 72770"/>
                <a:gd name="connsiteY0" fmla="*/ 0 h 234029"/>
                <a:gd name="connsiteX1" fmla="*/ 72771 w 72770"/>
                <a:gd name="connsiteY1" fmla="*/ 0 h 234029"/>
                <a:gd name="connsiteX2" fmla="*/ 72771 w 72770"/>
                <a:gd name="connsiteY2" fmla="*/ 234029 h 234029"/>
                <a:gd name="connsiteX3" fmla="*/ 0 w 72770"/>
                <a:gd name="connsiteY3" fmla="*/ 234029 h 234029"/>
              </a:gdLst>
              <a:ahLst/>
              <a:cxnLst>
                <a:cxn ang="0">
                  <a:pos x="connsiteX0" y="connsiteY0"/>
                </a:cxn>
                <a:cxn ang="0">
                  <a:pos x="connsiteX1" y="connsiteY1"/>
                </a:cxn>
                <a:cxn ang="0">
                  <a:pos x="connsiteX2" y="connsiteY2"/>
                </a:cxn>
                <a:cxn ang="0">
                  <a:pos x="connsiteX3" y="connsiteY3"/>
                </a:cxn>
              </a:cxnLst>
              <a:rect l="l" t="t" r="r" b="b"/>
              <a:pathLst>
                <a:path w="72770" h="234029">
                  <a:moveTo>
                    <a:pt x="0" y="0"/>
                  </a:moveTo>
                  <a:lnTo>
                    <a:pt x="72771" y="0"/>
                  </a:lnTo>
                  <a:lnTo>
                    <a:pt x="72771" y="234029"/>
                  </a:lnTo>
                  <a:lnTo>
                    <a:pt x="0" y="234029"/>
                  </a:lnTo>
                  <a:close/>
                </a:path>
              </a:pathLst>
            </a:custGeom>
            <a:solidFill>
              <a:srgbClr val="FFFFFF"/>
            </a:solidFill>
            <a:ln w="9525" cap="flat">
              <a:noFill/>
              <a:prstDash val="solid"/>
              <a:miter/>
            </a:ln>
          </p:spPr>
          <p:txBody>
            <a:bodyPr rtlCol="0" anchor="ctr"/>
            <a:lstStyle/>
            <a:p>
              <a:endParaRPr lang="en-US"/>
            </a:p>
          </p:txBody>
        </p:sp>
        <p:sp>
          <p:nvSpPr>
            <p:cNvPr id="130" name="Freeform 129">
              <a:extLst>
                <a:ext uri="{FF2B5EF4-FFF2-40B4-BE49-F238E27FC236}">
                  <a16:creationId xmlns:a16="http://schemas.microsoft.com/office/drawing/2014/main" id="{E2643B9D-593C-28B6-33C7-94AC849E27E6}"/>
                </a:ext>
              </a:extLst>
            </p:cNvPr>
            <p:cNvSpPr/>
            <p:nvPr userDrawn="1"/>
          </p:nvSpPr>
          <p:spPr>
            <a:xfrm>
              <a:off x="2616371" y="1887316"/>
              <a:ext cx="172539" cy="172930"/>
            </a:xfrm>
            <a:custGeom>
              <a:avLst/>
              <a:gdLst>
                <a:gd name="connsiteX0" fmla="*/ 42100 w 84200"/>
                <a:gd name="connsiteY0" fmla="*/ 0 h 84391"/>
                <a:gd name="connsiteX1" fmla="*/ 0 w 84200"/>
                <a:gd name="connsiteY1" fmla="*/ 42196 h 84391"/>
                <a:gd name="connsiteX2" fmla="*/ 42100 w 84200"/>
                <a:gd name="connsiteY2" fmla="*/ 84392 h 84391"/>
                <a:gd name="connsiteX3" fmla="*/ 84201 w 84200"/>
                <a:gd name="connsiteY3" fmla="*/ 42196 h 84391"/>
                <a:gd name="connsiteX4" fmla="*/ 42100 w 84200"/>
                <a:gd name="connsiteY4" fmla="*/ 0 h 843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200" h="84391">
                  <a:moveTo>
                    <a:pt x="42100" y="0"/>
                  </a:moveTo>
                  <a:cubicBezTo>
                    <a:pt x="18764" y="0"/>
                    <a:pt x="0" y="18860"/>
                    <a:pt x="0" y="42196"/>
                  </a:cubicBezTo>
                  <a:cubicBezTo>
                    <a:pt x="0" y="65532"/>
                    <a:pt x="18859" y="84392"/>
                    <a:pt x="42100" y="84392"/>
                  </a:cubicBezTo>
                  <a:cubicBezTo>
                    <a:pt x="65342" y="84392"/>
                    <a:pt x="84201" y="65532"/>
                    <a:pt x="84201" y="42196"/>
                  </a:cubicBezTo>
                  <a:cubicBezTo>
                    <a:pt x="84201" y="18860"/>
                    <a:pt x="65342" y="0"/>
                    <a:pt x="42100" y="0"/>
                  </a:cubicBezTo>
                  <a:close/>
                </a:path>
              </a:pathLst>
            </a:custGeom>
            <a:solidFill>
              <a:srgbClr val="FFFFFF"/>
            </a:solidFill>
            <a:ln w="9525" cap="flat">
              <a:noFill/>
              <a:prstDash val="solid"/>
              <a:miter/>
            </a:ln>
          </p:spPr>
          <p:txBody>
            <a:bodyPr rtlCol="0" anchor="ctr"/>
            <a:lstStyle/>
            <a:p>
              <a:endParaRPr lang="en-US"/>
            </a:p>
          </p:txBody>
        </p:sp>
        <p:sp>
          <p:nvSpPr>
            <p:cNvPr id="131" name="Freeform 130">
              <a:extLst>
                <a:ext uri="{FF2B5EF4-FFF2-40B4-BE49-F238E27FC236}">
                  <a16:creationId xmlns:a16="http://schemas.microsoft.com/office/drawing/2014/main" id="{DA44CA4D-A7B1-8C2B-5E9A-F02818DF16DD}"/>
                </a:ext>
              </a:extLst>
            </p:cNvPr>
            <p:cNvSpPr/>
            <p:nvPr userDrawn="1"/>
          </p:nvSpPr>
          <p:spPr>
            <a:xfrm>
              <a:off x="2870888" y="2113727"/>
              <a:ext cx="464728" cy="491467"/>
            </a:xfrm>
            <a:custGeom>
              <a:avLst/>
              <a:gdLst>
                <a:gd name="connsiteX0" fmla="*/ 139446 w 226790"/>
                <a:gd name="connsiteY0" fmla="*/ 0 h 239839"/>
                <a:gd name="connsiteX1" fmla="*/ 70675 w 226790"/>
                <a:gd name="connsiteY1" fmla="*/ 37814 h 239839"/>
                <a:gd name="connsiteX2" fmla="*/ 69723 w 226790"/>
                <a:gd name="connsiteY2" fmla="*/ 37814 h 239839"/>
                <a:gd name="connsiteX3" fmla="*/ 69723 w 226790"/>
                <a:gd name="connsiteY3" fmla="*/ 5810 h 239839"/>
                <a:gd name="connsiteX4" fmla="*/ 0 w 226790"/>
                <a:gd name="connsiteY4" fmla="*/ 5810 h 239839"/>
                <a:gd name="connsiteX5" fmla="*/ 0 w 226790"/>
                <a:gd name="connsiteY5" fmla="*/ 239839 h 239839"/>
                <a:gd name="connsiteX6" fmla="*/ 72676 w 226790"/>
                <a:gd name="connsiteY6" fmla="*/ 239839 h 239839"/>
                <a:gd name="connsiteX7" fmla="*/ 72676 w 226790"/>
                <a:gd name="connsiteY7" fmla="*/ 124111 h 239839"/>
                <a:gd name="connsiteX8" fmla="*/ 116300 w 226790"/>
                <a:gd name="connsiteY8" fmla="*/ 64008 h 239839"/>
                <a:gd name="connsiteX9" fmla="*/ 154115 w 226790"/>
                <a:gd name="connsiteY9" fmla="*/ 126016 h 239839"/>
                <a:gd name="connsiteX10" fmla="*/ 154115 w 226790"/>
                <a:gd name="connsiteY10" fmla="*/ 239839 h 239839"/>
                <a:gd name="connsiteX11" fmla="*/ 226790 w 226790"/>
                <a:gd name="connsiteY11" fmla="*/ 239839 h 239839"/>
                <a:gd name="connsiteX12" fmla="*/ 226790 w 226790"/>
                <a:gd name="connsiteY12" fmla="*/ 111538 h 239839"/>
                <a:gd name="connsiteX13" fmla="*/ 139541 w 226790"/>
                <a:gd name="connsiteY13" fmla="*/ 95 h 239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6790" h="239839">
                  <a:moveTo>
                    <a:pt x="139446" y="0"/>
                  </a:moveTo>
                  <a:cubicBezTo>
                    <a:pt x="104108" y="0"/>
                    <a:pt x="80391" y="19431"/>
                    <a:pt x="70675" y="37814"/>
                  </a:cubicBezTo>
                  <a:lnTo>
                    <a:pt x="69723" y="37814"/>
                  </a:lnTo>
                  <a:lnTo>
                    <a:pt x="69723" y="5810"/>
                  </a:lnTo>
                  <a:lnTo>
                    <a:pt x="0" y="5810"/>
                  </a:lnTo>
                  <a:lnTo>
                    <a:pt x="0" y="239839"/>
                  </a:lnTo>
                  <a:lnTo>
                    <a:pt x="72676" y="239839"/>
                  </a:lnTo>
                  <a:lnTo>
                    <a:pt x="72676" y="124111"/>
                  </a:lnTo>
                  <a:cubicBezTo>
                    <a:pt x="72676" y="93631"/>
                    <a:pt x="78486" y="64008"/>
                    <a:pt x="116300" y="64008"/>
                  </a:cubicBezTo>
                  <a:cubicBezTo>
                    <a:pt x="154115" y="64008"/>
                    <a:pt x="154115" y="98869"/>
                    <a:pt x="154115" y="126016"/>
                  </a:cubicBezTo>
                  <a:lnTo>
                    <a:pt x="154115" y="239839"/>
                  </a:lnTo>
                  <a:lnTo>
                    <a:pt x="226790" y="239839"/>
                  </a:lnTo>
                  <a:lnTo>
                    <a:pt x="226790" y="111538"/>
                  </a:lnTo>
                  <a:cubicBezTo>
                    <a:pt x="226790" y="48577"/>
                    <a:pt x="213170" y="95"/>
                    <a:pt x="139541" y="95"/>
                  </a:cubicBezTo>
                  <a:close/>
                </a:path>
              </a:pathLst>
            </a:custGeom>
            <a:solidFill>
              <a:srgbClr val="FFFFFF"/>
            </a:solidFill>
            <a:ln w="9525" cap="flat">
              <a:noFill/>
              <a:prstDash val="solid"/>
              <a:miter/>
            </a:ln>
          </p:spPr>
          <p:txBody>
            <a:bodyPr rtlCol="0" anchor="ctr"/>
            <a:lstStyle/>
            <a:p>
              <a:endParaRPr lang="en-US"/>
            </a:p>
          </p:txBody>
        </p:sp>
        <p:sp>
          <p:nvSpPr>
            <p:cNvPr id="132" name="Freeform 131">
              <a:extLst>
                <a:ext uri="{FF2B5EF4-FFF2-40B4-BE49-F238E27FC236}">
                  <a16:creationId xmlns:a16="http://schemas.microsoft.com/office/drawing/2014/main" id="{D7235AA9-6C56-4AF4-5D5D-249E43C4A4B9}"/>
                </a:ext>
              </a:extLst>
            </p:cNvPr>
            <p:cNvSpPr/>
            <p:nvPr userDrawn="1"/>
          </p:nvSpPr>
          <p:spPr>
            <a:xfrm>
              <a:off x="8639104" y="1690572"/>
              <a:ext cx="1113317" cy="1113318"/>
            </a:xfrm>
            <a:custGeom>
              <a:avLst/>
              <a:gdLst>
                <a:gd name="connsiteX0" fmla="*/ 0 w 543305"/>
                <a:gd name="connsiteY0" fmla="*/ 0 h 543306"/>
                <a:gd name="connsiteX1" fmla="*/ 543306 w 543305"/>
                <a:gd name="connsiteY1" fmla="*/ 0 h 543306"/>
                <a:gd name="connsiteX2" fmla="*/ 543306 w 543305"/>
                <a:gd name="connsiteY2" fmla="*/ 543306 h 543306"/>
                <a:gd name="connsiteX3" fmla="*/ 0 w 543305"/>
                <a:gd name="connsiteY3" fmla="*/ 543306 h 543306"/>
              </a:gdLst>
              <a:ahLst/>
              <a:cxnLst>
                <a:cxn ang="0">
                  <a:pos x="connsiteX0" y="connsiteY0"/>
                </a:cxn>
                <a:cxn ang="0">
                  <a:pos x="connsiteX1" y="connsiteY1"/>
                </a:cxn>
                <a:cxn ang="0">
                  <a:pos x="connsiteX2" y="connsiteY2"/>
                </a:cxn>
                <a:cxn ang="0">
                  <a:pos x="connsiteX3" y="connsiteY3"/>
                </a:cxn>
              </a:cxnLst>
              <a:rect l="l" t="t" r="r" b="b"/>
              <a:pathLst>
                <a:path w="543305" h="543306">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a:p>
          </p:txBody>
        </p:sp>
        <p:sp>
          <p:nvSpPr>
            <p:cNvPr id="133" name="Freeform 132">
              <a:extLst>
                <a:ext uri="{FF2B5EF4-FFF2-40B4-BE49-F238E27FC236}">
                  <a16:creationId xmlns:a16="http://schemas.microsoft.com/office/drawing/2014/main" id="{79F594E5-39F7-5122-ACD7-B01BB6AD6085}"/>
                </a:ext>
              </a:extLst>
            </p:cNvPr>
            <p:cNvSpPr/>
            <p:nvPr userDrawn="1"/>
          </p:nvSpPr>
          <p:spPr>
            <a:xfrm>
              <a:off x="9250999" y="2079375"/>
              <a:ext cx="335713" cy="335714"/>
            </a:xfrm>
            <a:custGeom>
              <a:avLst/>
              <a:gdLst>
                <a:gd name="connsiteX0" fmla="*/ 81915 w 163830"/>
                <a:gd name="connsiteY0" fmla="*/ 0 h 163830"/>
                <a:gd name="connsiteX1" fmla="*/ 0 w 163830"/>
                <a:gd name="connsiteY1" fmla="*/ 81915 h 163830"/>
                <a:gd name="connsiteX2" fmla="*/ 81915 w 163830"/>
                <a:gd name="connsiteY2" fmla="*/ 163830 h 163830"/>
                <a:gd name="connsiteX3" fmla="*/ 163830 w 163830"/>
                <a:gd name="connsiteY3" fmla="*/ 81915 h 163830"/>
                <a:gd name="connsiteX4" fmla="*/ 81915 w 163830"/>
                <a:gd name="connsiteY4" fmla="*/ 0 h 1638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830" h="163830">
                  <a:moveTo>
                    <a:pt x="81915" y="0"/>
                  </a:moveTo>
                  <a:cubicBezTo>
                    <a:pt x="36672" y="0"/>
                    <a:pt x="0" y="36671"/>
                    <a:pt x="0" y="81915"/>
                  </a:cubicBezTo>
                  <a:cubicBezTo>
                    <a:pt x="0" y="127159"/>
                    <a:pt x="36672" y="163830"/>
                    <a:pt x="81915" y="163830"/>
                  </a:cubicBezTo>
                  <a:cubicBezTo>
                    <a:pt x="127159" y="163830"/>
                    <a:pt x="163830" y="127159"/>
                    <a:pt x="163830" y="81915"/>
                  </a:cubicBezTo>
                  <a:cubicBezTo>
                    <a:pt x="163830" y="36671"/>
                    <a:pt x="127159" y="0"/>
                    <a:pt x="81915" y="0"/>
                  </a:cubicBezTo>
                  <a:close/>
                </a:path>
              </a:pathLst>
            </a:custGeom>
            <a:solidFill>
              <a:srgbClr val="FFFFFF"/>
            </a:solidFill>
            <a:ln w="9525" cap="flat">
              <a:noFill/>
              <a:prstDash val="solid"/>
              <a:miter/>
            </a:ln>
          </p:spPr>
          <p:txBody>
            <a:bodyPr rtlCol="0" anchor="ctr"/>
            <a:lstStyle/>
            <a:p>
              <a:endParaRPr lang="en-US"/>
            </a:p>
          </p:txBody>
        </p:sp>
        <p:sp>
          <p:nvSpPr>
            <p:cNvPr id="134" name="Freeform 133">
              <a:extLst>
                <a:ext uri="{FF2B5EF4-FFF2-40B4-BE49-F238E27FC236}">
                  <a16:creationId xmlns:a16="http://schemas.microsoft.com/office/drawing/2014/main" id="{9221A9C7-C6AD-0626-16DC-BE6C6F74C19B}"/>
                </a:ext>
              </a:extLst>
            </p:cNvPr>
            <p:cNvSpPr/>
            <p:nvPr userDrawn="1"/>
          </p:nvSpPr>
          <p:spPr>
            <a:xfrm>
              <a:off x="8804617" y="2079375"/>
              <a:ext cx="335713" cy="335711"/>
            </a:xfrm>
            <a:custGeom>
              <a:avLst/>
              <a:gdLst>
                <a:gd name="connsiteX0" fmla="*/ 163830 w 163830"/>
                <a:gd name="connsiteY0" fmla="*/ 81915 h 163829"/>
                <a:gd name="connsiteX1" fmla="*/ 81915 w 163830"/>
                <a:gd name="connsiteY1" fmla="*/ 163830 h 163829"/>
                <a:gd name="connsiteX2" fmla="*/ 1 w 163830"/>
                <a:gd name="connsiteY2" fmla="*/ 81915 h 163829"/>
                <a:gd name="connsiteX3" fmla="*/ 81915 w 163830"/>
                <a:gd name="connsiteY3" fmla="*/ 0 h 163829"/>
                <a:gd name="connsiteX4" fmla="*/ 163830 w 163830"/>
                <a:gd name="connsiteY4" fmla="*/ 81915 h 1638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830" h="163829">
                  <a:moveTo>
                    <a:pt x="163830" y="81915"/>
                  </a:moveTo>
                  <a:cubicBezTo>
                    <a:pt x="163830" y="127155"/>
                    <a:pt x="127156" y="163830"/>
                    <a:pt x="81915" y="163830"/>
                  </a:cubicBezTo>
                  <a:cubicBezTo>
                    <a:pt x="36675" y="163830"/>
                    <a:pt x="1" y="127155"/>
                    <a:pt x="1" y="81915"/>
                  </a:cubicBezTo>
                  <a:cubicBezTo>
                    <a:pt x="1" y="36675"/>
                    <a:pt x="36675" y="0"/>
                    <a:pt x="81915" y="0"/>
                  </a:cubicBezTo>
                  <a:cubicBezTo>
                    <a:pt x="127156" y="0"/>
                    <a:pt x="163830" y="36675"/>
                    <a:pt x="163830" y="81915"/>
                  </a:cubicBezTo>
                  <a:close/>
                </a:path>
              </a:pathLst>
            </a:custGeom>
            <a:solidFill>
              <a:srgbClr val="FFFFFF"/>
            </a:solidFill>
            <a:ln w="9525" cap="flat">
              <a:noFill/>
              <a:prstDash val="solid"/>
              <a:miter/>
            </a:ln>
          </p:spPr>
          <p:txBody>
            <a:bodyPr rtlCol="0" anchor="ctr"/>
            <a:lstStyle/>
            <a:p>
              <a:endParaRPr lang="en-US"/>
            </a:p>
          </p:txBody>
        </p:sp>
        <p:sp>
          <p:nvSpPr>
            <p:cNvPr id="135" name="Freeform 134">
              <a:extLst>
                <a:ext uri="{FF2B5EF4-FFF2-40B4-BE49-F238E27FC236}">
                  <a16:creationId xmlns:a16="http://schemas.microsoft.com/office/drawing/2014/main" id="{2857E51B-0F39-5587-5067-B466AAFF56CC}"/>
                </a:ext>
              </a:extLst>
            </p:cNvPr>
            <p:cNvSpPr/>
            <p:nvPr userDrawn="1"/>
          </p:nvSpPr>
          <p:spPr>
            <a:xfrm>
              <a:off x="3663327" y="1692523"/>
              <a:ext cx="1113318" cy="1113318"/>
            </a:xfrm>
            <a:custGeom>
              <a:avLst/>
              <a:gdLst>
                <a:gd name="connsiteX0" fmla="*/ 0 w 543306"/>
                <a:gd name="connsiteY0" fmla="*/ 0 h 543306"/>
                <a:gd name="connsiteX1" fmla="*/ 543306 w 543306"/>
                <a:gd name="connsiteY1" fmla="*/ 0 h 543306"/>
                <a:gd name="connsiteX2" fmla="*/ 543306 w 543306"/>
                <a:gd name="connsiteY2" fmla="*/ 543306 h 543306"/>
                <a:gd name="connsiteX3" fmla="*/ 0 w 543306"/>
                <a:gd name="connsiteY3" fmla="*/ 543306 h 543306"/>
              </a:gdLst>
              <a:ahLst/>
              <a:cxnLst>
                <a:cxn ang="0">
                  <a:pos x="connsiteX0" y="connsiteY0"/>
                </a:cxn>
                <a:cxn ang="0">
                  <a:pos x="connsiteX1" y="connsiteY1"/>
                </a:cxn>
                <a:cxn ang="0">
                  <a:pos x="connsiteX2" y="connsiteY2"/>
                </a:cxn>
                <a:cxn ang="0">
                  <a:pos x="connsiteX3" y="connsiteY3"/>
                </a:cxn>
              </a:cxnLst>
              <a:rect l="l" t="t" r="r" b="b"/>
              <a:pathLst>
                <a:path w="543306" h="543306">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a:p>
          </p:txBody>
        </p:sp>
        <p:sp>
          <p:nvSpPr>
            <p:cNvPr id="136" name="Freeform 135">
              <a:extLst>
                <a:ext uri="{FF2B5EF4-FFF2-40B4-BE49-F238E27FC236}">
                  <a16:creationId xmlns:a16="http://schemas.microsoft.com/office/drawing/2014/main" id="{B9A5378C-3AD2-2975-4FF4-12CED3D169DD}"/>
                </a:ext>
              </a:extLst>
            </p:cNvPr>
            <p:cNvSpPr/>
            <p:nvPr userDrawn="1"/>
          </p:nvSpPr>
          <p:spPr>
            <a:xfrm>
              <a:off x="3867878" y="1889462"/>
              <a:ext cx="703825" cy="719246"/>
            </a:xfrm>
            <a:custGeom>
              <a:avLst/>
              <a:gdLst>
                <a:gd name="connsiteX0" fmla="*/ 204406 w 343471"/>
                <a:gd name="connsiteY0" fmla="*/ 148685 h 350996"/>
                <a:gd name="connsiteX1" fmla="*/ 332327 w 343471"/>
                <a:gd name="connsiteY1" fmla="*/ 0 h 350996"/>
                <a:gd name="connsiteX2" fmla="*/ 302038 w 343471"/>
                <a:gd name="connsiteY2" fmla="*/ 0 h 350996"/>
                <a:gd name="connsiteX3" fmla="*/ 190976 w 343471"/>
                <a:gd name="connsiteY3" fmla="*/ 129064 h 350996"/>
                <a:gd name="connsiteX4" fmla="*/ 102298 w 343471"/>
                <a:gd name="connsiteY4" fmla="*/ 0 h 350996"/>
                <a:gd name="connsiteX5" fmla="*/ 0 w 343471"/>
                <a:gd name="connsiteY5" fmla="*/ 0 h 350996"/>
                <a:gd name="connsiteX6" fmla="*/ 134112 w 343471"/>
                <a:gd name="connsiteY6" fmla="*/ 195167 h 350996"/>
                <a:gd name="connsiteX7" fmla="*/ 0 w 343471"/>
                <a:gd name="connsiteY7" fmla="*/ 350996 h 350996"/>
                <a:gd name="connsiteX8" fmla="*/ 30289 w 343471"/>
                <a:gd name="connsiteY8" fmla="*/ 350996 h 350996"/>
                <a:gd name="connsiteX9" fmla="*/ 147542 w 343471"/>
                <a:gd name="connsiteY9" fmla="*/ 214694 h 350996"/>
                <a:gd name="connsiteX10" fmla="*/ 241173 w 343471"/>
                <a:gd name="connsiteY10" fmla="*/ 350996 h 350996"/>
                <a:gd name="connsiteX11" fmla="*/ 343471 w 343471"/>
                <a:gd name="connsiteY11" fmla="*/ 350996 h 350996"/>
                <a:gd name="connsiteX12" fmla="*/ 204406 w 343471"/>
                <a:gd name="connsiteY12" fmla="*/ 148590 h 350996"/>
                <a:gd name="connsiteX13" fmla="*/ 204406 w 343471"/>
                <a:gd name="connsiteY13" fmla="*/ 148590 h 350996"/>
                <a:gd name="connsiteX14" fmla="*/ 162973 w 343471"/>
                <a:gd name="connsiteY14" fmla="*/ 196882 h 350996"/>
                <a:gd name="connsiteX15" fmla="*/ 149352 w 343471"/>
                <a:gd name="connsiteY15" fmla="*/ 177451 h 350996"/>
                <a:gd name="connsiteX16" fmla="*/ 41243 w 343471"/>
                <a:gd name="connsiteY16" fmla="*/ 22765 h 350996"/>
                <a:gd name="connsiteX17" fmla="*/ 87821 w 343471"/>
                <a:gd name="connsiteY17" fmla="*/ 22765 h 350996"/>
                <a:gd name="connsiteX18" fmla="*/ 175070 w 343471"/>
                <a:gd name="connsiteY18" fmla="*/ 147542 h 350996"/>
                <a:gd name="connsiteX19" fmla="*/ 188690 w 343471"/>
                <a:gd name="connsiteY19" fmla="*/ 166973 h 350996"/>
                <a:gd name="connsiteX20" fmla="*/ 302133 w 343471"/>
                <a:gd name="connsiteY20" fmla="*/ 329184 h 350996"/>
                <a:gd name="connsiteX21" fmla="*/ 255556 w 343471"/>
                <a:gd name="connsiteY21" fmla="*/ 329184 h 350996"/>
                <a:gd name="connsiteX22" fmla="*/ 162973 w 343471"/>
                <a:gd name="connsiteY22" fmla="*/ 196787 h 350996"/>
                <a:gd name="connsiteX23" fmla="*/ 162973 w 343471"/>
                <a:gd name="connsiteY23" fmla="*/ 196787 h 350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3471" h="350996">
                  <a:moveTo>
                    <a:pt x="204406" y="148685"/>
                  </a:moveTo>
                  <a:lnTo>
                    <a:pt x="332327" y="0"/>
                  </a:lnTo>
                  <a:lnTo>
                    <a:pt x="302038" y="0"/>
                  </a:lnTo>
                  <a:lnTo>
                    <a:pt x="190976" y="129064"/>
                  </a:lnTo>
                  <a:lnTo>
                    <a:pt x="102298" y="0"/>
                  </a:lnTo>
                  <a:lnTo>
                    <a:pt x="0" y="0"/>
                  </a:lnTo>
                  <a:lnTo>
                    <a:pt x="134112" y="195167"/>
                  </a:lnTo>
                  <a:lnTo>
                    <a:pt x="0" y="350996"/>
                  </a:lnTo>
                  <a:lnTo>
                    <a:pt x="30289" y="350996"/>
                  </a:lnTo>
                  <a:lnTo>
                    <a:pt x="147542" y="214694"/>
                  </a:lnTo>
                  <a:lnTo>
                    <a:pt x="241173" y="350996"/>
                  </a:lnTo>
                  <a:lnTo>
                    <a:pt x="343471" y="350996"/>
                  </a:lnTo>
                  <a:lnTo>
                    <a:pt x="204406" y="148590"/>
                  </a:lnTo>
                  <a:lnTo>
                    <a:pt x="204406" y="148590"/>
                  </a:lnTo>
                  <a:close/>
                  <a:moveTo>
                    <a:pt x="162973" y="196882"/>
                  </a:moveTo>
                  <a:lnTo>
                    <a:pt x="149352" y="177451"/>
                  </a:lnTo>
                  <a:lnTo>
                    <a:pt x="41243" y="22765"/>
                  </a:lnTo>
                  <a:lnTo>
                    <a:pt x="87821" y="22765"/>
                  </a:lnTo>
                  <a:lnTo>
                    <a:pt x="175070" y="147542"/>
                  </a:lnTo>
                  <a:lnTo>
                    <a:pt x="188690" y="166973"/>
                  </a:lnTo>
                  <a:lnTo>
                    <a:pt x="302133" y="329184"/>
                  </a:lnTo>
                  <a:lnTo>
                    <a:pt x="255556" y="329184"/>
                  </a:lnTo>
                  <a:lnTo>
                    <a:pt x="162973" y="196787"/>
                  </a:lnTo>
                  <a:lnTo>
                    <a:pt x="162973" y="196787"/>
                  </a:lnTo>
                  <a:close/>
                </a:path>
              </a:pathLst>
            </a:custGeom>
            <a:solidFill>
              <a:srgbClr val="FFFFFF"/>
            </a:solidFill>
            <a:ln w="9525" cap="flat">
              <a:noFill/>
              <a:prstDash val="solid"/>
              <a:miter/>
            </a:ln>
          </p:spPr>
          <p:txBody>
            <a:bodyPr rtlCol="0" anchor="ctr"/>
            <a:lstStyle/>
            <a:p>
              <a:endParaRPr lang="en-US"/>
            </a:p>
          </p:txBody>
        </p:sp>
      </p:grpSp>
      <p:sp>
        <p:nvSpPr>
          <p:cNvPr id="2" name="Title 7">
            <a:extLst>
              <a:ext uri="{FF2B5EF4-FFF2-40B4-BE49-F238E27FC236}">
                <a16:creationId xmlns:a16="http://schemas.microsoft.com/office/drawing/2014/main" id="{DAE593DB-8ADA-2B81-0837-94D520E6318E}"/>
              </a:ext>
            </a:extLst>
          </p:cNvPr>
          <p:cNvSpPr>
            <a:spLocks noGrp="1"/>
          </p:cNvSpPr>
          <p:nvPr>
            <p:ph type="title" hasCustomPrompt="1"/>
          </p:nvPr>
        </p:nvSpPr>
        <p:spPr>
          <a:xfrm>
            <a:off x="314692" y="365125"/>
            <a:ext cx="11492432" cy="886397"/>
          </a:xfrm>
        </p:spPr>
        <p:txBody>
          <a:bodyPr/>
          <a:lstStyle/>
          <a:p>
            <a:r>
              <a:rPr lang="en-US" dirty="0"/>
              <a:t>Keep up with ORNL’s latest scientific discoveries, economic impacts, and solutions for energy and national security</a:t>
            </a:r>
          </a:p>
        </p:txBody>
      </p:sp>
    </p:spTree>
    <p:extLst>
      <p:ext uri="{BB962C8B-B14F-4D97-AF65-F5344CB8AC3E}">
        <p14:creationId xmlns:p14="http://schemas.microsoft.com/office/powerpoint/2010/main" val="302275745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nclusion | Logo">
    <p:spTree>
      <p:nvGrpSpPr>
        <p:cNvPr id="1" name=""/>
        <p:cNvGrpSpPr/>
        <p:nvPr/>
      </p:nvGrpSpPr>
      <p:grpSpPr>
        <a:xfrm>
          <a:off x="0" y="0"/>
          <a:ext cx="0" cy="0"/>
          <a:chOff x="0" y="0"/>
          <a:chExt cx="0" cy="0"/>
        </a:xfrm>
      </p:grpSpPr>
      <p:pic>
        <p:nvPicPr>
          <p:cNvPr id="3" name="Graphic 285">
            <a:extLst>
              <a:ext uri="{FF2B5EF4-FFF2-40B4-BE49-F238E27FC236}">
                <a16:creationId xmlns:a16="http://schemas.microsoft.com/office/drawing/2014/main" id="{89B1F087-DF83-09A8-95A1-156B3E903116}"/>
              </a:ext>
            </a:extLst>
          </p:cNvPr>
          <p:cNvPicPr>
            <a:picLocks noChangeAspect="1"/>
          </p:cNvPicPr>
          <p:nvPr userDrawn="1"/>
        </p:nvPicPr>
        <p:blipFill>
          <a:blip r:embed="rId2"/>
          <a:srcRect/>
          <a:stretch/>
        </p:blipFill>
        <p:spPr>
          <a:xfrm>
            <a:off x="0" y="0"/>
            <a:ext cx="12192000" cy="6858000"/>
          </a:xfrm>
          <a:prstGeom prst="rect">
            <a:avLst/>
          </a:prstGeom>
        </p:spPr>
      </p:pic>
      <p:pic>
        <p:nvPicPr>
          <p:cNvPr id="37" name="Graphic 36">
            <a:extLst>
              <a:ext uri="{FF2B5EF4-FFF2-40B4-BE49-F238E27FC236}">
                <a16:creationId xmlns:a16="http://schemas.microsoft.com/office/drawing/2014/main" id="{5CAC3282-DC62-4A2A-767F-48373E113E9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209255" y="2735048"/>
            <a:ext cx="5773490" cy="1387904"/>
          </a:xfrm>
          <a:prstGeom prst="rect">
            <a:avLst/>
          </a:prstGeom>
        </p:spPr>
      </p:pic>
      <p:grpSp>
        <p:nvGrpSpPr>
          <p:cNvPr id="4" name="Group 3">
            <a:extLst>
              <a:ext uri="{FF2B5EF4-FFF2-40B4-BE49-F238E27FC236}">
                <a16:creationId xmlns:a16="http://schemas.microsoft.com/office/drawing/2014/main" id="{3CBD199E-AAB8-C86C-7065-B0DAAC996DDA}"/>
              </a:ext>
            </a:extLst>
          </p:cNvPr>
          <p:cNvGrpSpPr/>
          <p:nvPr userDrawn="1"/>
        </p:nvGrpSpPr>
        <p:grpSpPr>
          <a:xfrm>
            <a:off x="4217981" y="6109219"/>
            <a:ext cx="4556510" cy="438912"/>
            <a:chOff x="859536" y="6108192"/>
            <a:chExt cx="4556510" cy="438912"/>
          </a:xfrm>
        </p:grpSpPr>
        <p:sp>
          <p:nvSpPr>
            <p:cNvPr id="7" name="TextBox 6">
              <a:extLst>
                <a:ext uri="{FF2B5EF4-FFF2-40B4-BE49-F238E27FC236}">
                  <a16:creationId xmlns:a16="http://schemas.microsoft.com/office/drawing/2014/main" id="{97197F97-DD05-46DC-A43C-9A85A489A4DD}"/>
                </a:ext>
              </a:extLst>
            </p:cNvPr>
            <p:cNvSpPr txBox="1"/>
            <p:nvPr userDrawn="1"/>
          </p:nvSpPr>
          <p:spPr>
            <a:xfrm>
              <a:off x="2368064" y="6156068"/>
              <a:ext cx="3047982" cy="369332"/>
            </a:xfrm>
            <a:prstGeom prst="rect">
              <a:avLst/>
            </a:prstGeom>
            <a:noFill/>
          </p:spPr>
          <p:txBody>
            <a:bodyPr wrap="square" lIns="182880" rtlCol="0">
              <a:spAutoFit/>
            </a:bodyPr>
            <a:lstStyle/>
            <a:p>
              <a:r>
                <a:rPr lang="en-US" sz="900" b="0" dirty="0">
                  <a:solidFill>
                    <a:schemeClr val="bg1"/>
                  </a:solidFill>
                  <a:latin typeface="Roboto" panose="02000000000000000000" pitchFamily="2" charset="0"/>
                  <a:ea typeface="Roboto" panose="02000000000000000000" pitchFamily="2" charset="0"/>
                </a:rPr>
                <a:t>ORNL IS MANAGED BY UT-BATTELLE LLC </a:t>
              </a:r>
              <a:br>
                <a:rPr lang="en-US" sz="900" b="0" dirty="0">
                  <a:solidFill>
                    <a:schemeClr val="bg1"/>
                  </a:solidFill>
                  <a:latin typeface="Roboto" panose="02000000000000000000" pitchFamily="2" charset="0"/>
                  <a:ea typeface="Roboto" panose="02000000000000000000" pitchFamily="2" charset="0"/>
                </a:rPr>
              </a:br>
              <a:r>
                <a:rPr lang="en-US" sz="900" b="0" dirty="0">
                  <a:solidFill>
                    <a:schemeClr val="bg1"/>
                  </a:solidFill>
                  <a:latin typeface="Roboto" panose="02000000000000000000" pitchFamily="2" charset="0"/>
                  <a:ea typeface="Roboto" panose="02000000000000000000" pitchFamily="2" charset="0"/>
                </a:rPr>
                <a:t>FOR THE US DEPARTMENT OF ENERGY</a:t>
              </a:r>
            </a:p>
          </p:txBody>
        </p:sp>
        <p:pic>
          <p:nvPicPr>
            <p:cNvPr id="8" name="Picture 7" descr="Text&#10;&#10;AI-generated content may be incorrect.">
              <a:extLst>
                <a:ext uri="{FF2B5EF4-FFF2-40B4-BE49-F238E27FC236}">
                  <a16:creationId xmlns:a16="http://schemas.microsoft.com/office/drawing/2014/main" id="{CCDFDBFA-B5E9-EA5B-FE47-B868EED9A8DE}"/>
                </a:ext>
              </a:extLst>
            </p:cNvPr>
            <p:cNvPicPr>
              <a:picLocks noChangeAspect="1"/>
            </p:cNvPicPr>
            <p:nvPr userDrawn="1"/>
          </p:nvPicPr>
          <p:blipFill>
            <a:blip r:embed="rId4"/>
            <a:stretch>
              <a:fillRect/>
            </a:stretch>
          </p:blipFill>
          <p:spPr>
            <a:xfrm>
              <a:off x="859536" y="6108192"/>
              <a:ext cx="1528065" cy="438912"/>
            </a:xfrm>
            <a:prstGeom prst="rect">
              <a:avLst/>
            </a:prstGeom>
          </p:spPr>
        </p:pic>
      </p:grpSp>
    </p:spTree>
    <p:extLst>
      <p:ext uri="{BB962C8B-B14F-4D97-AF65-F5344CB8AC3E}">
        <p14:creationId xmlns:p14="http://schemas.microsoft.com/office/powerpoint/2010/main" val="68275424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200" b="0" i="0">
                <a:solidFill>
                  <a:schemeClr val="tx1"/>
                </a:solidFill>
                <a:latin typeface="Century Gothic"/>
                <a:cs typeface="Century Gothic"/>
              </a:defRPr>
            </a:lvl1pPr>
          </a:lstStyle>
          <a:p>
            <a:endParaRPr/>
          </a:p>
        </p:txBody>
      </p:sp>
      <p:sp>
        <p:nvSpPr>
          <p:cNvPr id="3" name="Holder 3"/>
          <p:cNvSpPr>
            <a:spLocks noGrp="1"/>
          </p:cNvSpPr>
          <p:nvPr>
            <p:ph type="body" idx="1"/>
          </p:nvPr>
        </p:nvSpPr>
        <p:spPr/>
        <p:txBody>
          <a:bodyPr lIns="0" tIns="0" rIns="0" bIns="0"/>
          <a:lstStyle>
            <a:lvl1pPr>
              <a:defRPr sz="1800" b="0" i="0">
                <a:solidFill>
                  <a:schemeClr val="tx1"/>
                </a:solidFill>
                <a:latin typeface="Century Gothic"/>
                <a:cs typeface="Century Gothic"/>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4/13/26</a:t>
            </a:fld>
            <a:endParaRPr lang="en-US"/>
          </a:p>
        </p:txBody>
      </p:sp>
      <p:sp>
        <p:nvSpPr>
          <p:cNvPr id="6" name="Holder 6"/>
          <p:cNvSpPr>
            <a:spLocks noGrp="1"/>
          </p:cNvSpPr>
          <p:nvPr>
            <p:ph type="sldNum" sz="quarter" idx="7"/>
          </p:nvPr>
        </p:nvSpPr>
        <p:spPr/>
        <p:txBody>
          <a:bodyPr lIns="0" tIns="0" rIns="0" bIns="0"/>
          <a:lstStyle>
            <a:lvl1pPr>
              <a:defRPr sz="900" b="0" i="0">
                <a:solidFill>
                  <a:schemeClr val="tx1"/>
                </a:solidFill>
                <a:latin typeface="Century Gothic"/>
                <a:cs typeface="Century Gothic"/>
              </a:defRPr>
            </a:lvl1pPr>
          </a:lstStyle>
          <a:p>
            <a:pPr marL="38100">
              <a:lnSpc>
                <a:spcPct val="100000"/>
              </a:lnSpc>
              <a:spcBef>
                <a:spcPts val="105"/>
              </a:spcBef>
            </a:pPr>
            <a:fld id="{81D60167-4931-47E6-BA6A-407CBD079E47}" type="slidenum">
              <a:rPr spc="-25" dirty="0">
                <a:solidFill>
                  <a:srgbClr val="FFFFFF"/>
                </a:solidFill>
              </a:rPr>
              <a:t>‹#›</a:t>
            </a:fld>
            <a:endParaRPr spc="-25">
              <a:solidFill>
                <a:srgbClr val="FFFFFF"/>
              </a:solidFill>
            </a:endParaRPr>
          </a:p>
        </p:txBody>
      </p:sp>
    </p:spTree>
    <p:extLst>
      <p:ext uri="{BB962C8B-B14F-4D97-AF65-F5344CB8AC3E}">
        <p14:creationId xmlns:p14="http://schemas.microsoft.com/office/powerpoint/2010/main" val="154636010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Title | SNS">
    <p:spTree>
      <p:nvGrpSpPr>
        <p:cNvPr id="1" name=""/>
        <p:cNvGrpSpPr/>
        <p:nvPr/>
      </p:nvGrpSpPr>
      <p:grpSpPr>
        <a:xfrm>
          <a:off x="0" y="0"/>
          <a:ext cx="0" cy="0"/>
          <a:chOff x="0" y="0"/>
          <a:chExt cx="0" cy="0"/>
        </a:xfrm>
      </p:grpSpPr>
      <p:pic>
        <p:nvPicPr>
          <p:cNvPr id="8" name="Picture 7" descr="2021-P09584: Aerial overview of the Spallation Neutron Source, SNS, and the future location for the SNS Second Target Station, September 30, 2021.  This image has been reviewed by an ORNL Releasing Official and is approved for public release, September 26, 2022.&#10;">
            <a:extLst>
              <a:ext uri="{FF2B5EF4-FFF2-40B4-BE49-F238E27FC236}">
                <a16:creationId xmlns:a16="http://schemas.microsoft.com/office/drawing/2014/main" id="{E7EEA10A-FB52-F299-A163-0BA7407EBC0B}"/>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CA49EAE8-262C-D20D-80FF-4279961B7DBA}"/>
              </a:ext>
            </a:extLst>
          </p:cNvPr>
          <p:cNvSpPr/>
          <p:nvPr userDrawn="1"/>
        </p:nvSpPr>
        <p:spPr>
          <a:xfrm>
            <a:off x="896615" y="843778"/>
            <a:ext cx="5199385" cy="5199385"/>
          </a:xfrm>
          <a:prstGeom prst="rect">
            <a:avLst/>
          </a:prstGeom>
          <a:solidFill>
            <a:schemeClr val="bg1">
              <a:alpha val="8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Roboto" panose="02000000000000000000" pitchFamily="2" charset="0"/>
              <a:ea typeface="Roboto" panose="02000000000000000000" pitchFamily="2" charset="0"/>
            </a:endParaRPr>
          </a:p>
        </p:txBody>
      </p:sp>
      <p:sp>
        <p:nvSpPr>
          <p:cNvPr id="1989" name="Title 1">
            <a:extLst>
              <a:ext uri="{FF2B5EF4-FFF2-40B4-BE49-F238E27FC236}">
                <a16:creationId xmlns:a16="http://schemas.microsoft.com/office/drawing/2014/main" id="{4E63AC8A-1BE4-CC0D-A87D-57B11478230B}"/>
              </a:ext>
            </a:extLst>
          </p:cNvPr>
          <p:cNvSpPr>
            <a:spLocks noGrp="1"/>
          </p:cNvSpPr>
          <p:nvPr>
            <p:ph type="ctrTitle" hasCustomPrompt="1"/>
          </p:nvPr>
        </p:nvSpPr>
        <p:spPr>
          <a:xfrm>
            <a:off x="1215450" y="2254309"/>
            <a:ext cx="4517136" cy="997196"/>
          </a:xfrm>
        </p:spPr>
        <p:txBody>
          <a:bodyPr wrap="square" anchor="t" anchorCtr="0">
            <a:noAutofit/>
          </a:bodyPr>
          <a:lstStyle>
            <a:lvl1pPr algn="l">
              <a:spcBef>
                <a:spcPts val="1200"/>
              </a:spcBef>
              <a:spcAft>
                <a:spcPts val="60"/>
              </a:spcAft>
              <a:defRPr sz="3600" b="1">
                <a:solidFill>
                  <a:schemeClr val="tx1"/>
                </a:solidFill>
              </a:defRPr>
            </a:lvl1pPr>
          </a:lstStyle>
          <a:p>
            <a:r>
              <a:rPr lang="en-US" dirty="0"/>
              <a:t>Presentation Title (Text size no larger than 32pt)</a:t>
            </a:r>
          </a:p>
        </p:txBody>
      </p:sp>
      <p:sp>
        <p:nvSpPr>
          <p:cNvPr id="1990" name="Subtitle 2">
            <a:extLst>
              <a:ext uri="{FF2B5EF4-FFF2-40B4-BE49-F238E27FC236}">
                <a16:creationId xmlns:a16="http://schemas.microsoft.com/office/drawing/2014/main" id="{2FDEC7A3-8D58-3E27-DFCC-68F1F758C82C}"/>
              </a:ext>
            </a:extLst>
          </p:cNvPr>
          <p:cNvSpPr>
            <a:spLocks noGrp="1"/>
          </p:cNvSpPr>
          <p:nvPr>
            <p:ph type="subTitle" idx="1" hasCustomPrompt="1"/>
          </p:nvPr>
        </p:nvSpPr>
        <p:spPr>
          <a:xfrm>
            <a:off x="1215450" y="4031052"/>
            <a:ext cx="4517136" cy="193899"/>
          </a:xfrm>
        </p:spPr>
        <p:txBody>
          <a:bodyPr wrap="square" anchor="t" anchorCtr="0">
            <a:noAutofit/>
          </a:bodyPr>
          <a:lstStyle>
            <a:lvl1pPr marL="0" indent="0" algn="l">
              <a:spcBef>
                <a:spcPts val="1200"/>
              </a:spcBef>
              <a:spcAft>
                <a:spcPts val="60"/>
              </a:spcAft>
              <a:buNone/>
              <a:defRPr sz="1400" b="1" spc="15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991" name="Text Placeholder 1961">
            <a:extLst>
              <a:ext uri="{FF2B5EF4-FFF2-40B4-BE49-F238E27FC236}">
                <a16:creationId xmlns:a16="http://schemas.microsoft.com/office/drawing/2014/main" id="{F290C317-5693-2190-DC6C-B1FBB50E65B2}"/>
              </a:ext>
            </a:extLst>
          </p:cNvPr>
          <p:cNvSpPr>
            <a:spLocks noGrp="1"/>
          </p:cNvSpPr>
          <p:nvPr>
            <p:ph type="body" sz="quarter" idx="14" hasCustomPrompt="1"/>
          </p:nvPr>
        </p:nvSpPr>
        <p:spPr>
          <a:xfrm>
            <a:off x="1215450" y="1934670"/>
            <a:ext cx="4517136" cy="193899"/>
          </a:xfrm>
        </p:spPr>
        <p:txBody>
          <a:bodyPr wrap="square" anchor="t" anchorCtr="0">
            <a:noAutofit/>
          </a:bodyPr>
          <a:lstStyle>
            <a:lvl1pPr marL="0" indent="0" algn="l">
              <a:spcBef>
                <a:spcPts val="1200"/>
              </a:spcBef>
              <a:spcAft>
                <a:spcPts val="60"/>
              </a:spcAft>
              <a:buNone/>
              <a:defRPr sz="1400" b="0" i="0" spc="150" baseline="0">
                <a:solidFill>
                  <a:schemeClr val="tx1"/>
                </a:solidFill>
                <a:latin typeface="+mn-lt"/>
                <a:ea typeface="Roboto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sp>
        <p:nvSpPr>
          <p:cNvPr id="1992" name="Text Placeholder 1963">
            <a:extLst>
              <a:ext uri="{FF2B5EF4-FFF2-40B4-BE49-F238E27FC236}">
                <a16:creationId xmlns:a16="http://schemas.microsoft.com/office/drawing/2014/main" id="{69307D98-0D2A-6367-B886-8BC3DE78A926}"/>
              </a:ext>
            </a:extLst>
          </p:cNvPr>
          <p:cNvSpPr>
            <a:spLocks noGrp="1"/>
          </p:cNvSpPr>
          <p:nvPr>
            <p:ph type="body" sz="quarter" idx="15" hasCustomPrompt="1"/>
          </p:nvPr>
        </p:nvSpPr>
        <p:spPr>
          <a:xfrm>
            <a:off x="1215450" y="4383195"/>
            <a:ext cx="4517136" cy="332399"/>
          </a:xfrm>
        </p:spPr>
        <p:txBody>
          <a:bodyPr wrap="square" anchor="t" anchorCtr="0">
            <a:noAutofit/>
          </a:bodyPr>
          <a:lstStyle>
            <a:lvl1pPr marL="0" indent="0" algn="l">
              <a:spcBef>
                <a:spcPts val="1200"/>
              </a:spcBef>
              <a:spcAft>
                <a:spcPts val="60"/>
              </a:spcAft>
              <a:buNone/>
              <a:defRPr sz="2400" b="0" i="0">
                <a:solidFill>
                  <a:schemeClr val="tx1"/>
                </a:solidFill>
                <a:latin typeface="Roboto Light" panose="02000000000000000000" pitchFamily="2" charset="0"/>
                <a:ea typeface="Roboto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1993" name="Rectangle 1992">
            <a:extLst>
              <a:ext uri="{FF2B5EF4-FFF2-40B4-BE49-F238E27FC236}">
                <a16:creationId xmlns:a16="http://schemas.microsoft.com/office/drawing/2014/main" id="{75F67FD0-9510-D988-3837-38FD99E6DD28}"/>
              </a:ext>
            </a:extLst>
          </p:cNvPr>
          <p:cNvSpPr/>
          <p:nvPr userDrawn="1"/>
        </p:nvSpPr>
        <p:spPr>
          <a:xfrm>
            <a:off x="1215450" y="3780792"/>
            <a:ext cx="854364" cy="7191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74748"/>
              </a:solidFill>
            </a:endParaRPr>
          </a:p>
        </p:txBody>
      </p:sp>
      <p:sp>
        <p:nvSpPr>
          <p:cNvPr id="1994" name="Text Placeholder 47">
            <a:extLst>
              <a:ext uri="{FF2B5EF4-FFF2-40B4-BE49-F238E27FC236}">
                <a16:creationId xmlns:a16="http://schemas.microsoft.com/office/drawing/2014/main" id="{CE691B96-E32E-F7AA-D0A1-ACAFF2C96FA9}"/>
              </a:ext>
            </a:extLst>
          </p:cNvPr>
          <p:cNvSpPr>
            <a:spLocks noGrp="1"/>
          </p:cNvSpPr>
          <p:nvPr>
            <p:ph type="body" sz="quarter" idx="17" hasCustomPrompt="1"/>
          </p:nvPr>
        </p:nvSpPr>
        <p:spPr>
          <a:xfrm>
            <a:off x="1215450" y="4798918"/>
            <a:ext cx="4517136" cy="246221"/>
          </a:xfrm>
        </p:spPr>
        <p:txBody>
          <a:bodyPr wrap="square" anchor="t" anchorCtr="0">
            <a:noAutofit/>
          </a:bodyPr>
          <a:lstStyle>
            <a:lvl1pPr marL="0" indent="0" algn="l">
              <a:lnSpc>
                <a:spcPct val="100000"/>
              </a:lnSpc>
              <a:spcBef>
                <a:spcPts val="1200"/>
              </a:spcBef>
              <a:spcAft>
                <a:spcPts val="60"/>
              </a:spcAft>
              <a:buNone/>
              <a:defRPr sz="1600" b="0" i="0">
                <a:solidFill>
                  <a:schemeClr val="tx1"/>
                </a:solidFill>
                <a:latin typeface="+mn-lt"/>
                <a:ea typeface="Roboto Light" panose="02000000000000000000" pitchFamily="2" charset="0"/>
              </a:defRPr>
            </a:lvl1pPr>
            <a:lvl2pPr marL="457200" indent="0" algn="ctr">
              <a:buNone/>
              <a:defRPr sz="1600" b="0" i="0">
                <a:solidFill>
                  <a:schemeClr val="bg1"/>
                </a:solidFill>
                <a:latin typeface="Roboto Light" panose="02000000000000000000" pitchFamily="2" charset="0"/>
                <a:ea typeface="Roboto Light" panose="02000000000000000000" pitchFamily="2" charset="0"/>
              </a:defRPr>
            </a:lvl2pPr>
            <a:lvl3pPr marL="914400" indent="0" algn="ctr">
              <a:buNone/>
              <a:defRPr sz="1600" b="0" i="0">
                <a:solidFill>
                  <a:schemeClr val="bg1"/>
                </a:solidFill>
                <a:latin typeface="Roboto Light" panose="02000000000000000000" pitchFamily="2" charset="0"/>
                <a:ea typeface="Roboto Light" panose="02000000000000000000" pitchFamily="2" charset="0"/>
              </a:defRPr>
            </a:lvl3pPr>
            <a:lvl4pPr marL="1371600" indent="0" algn="ctr">
              <a:buNone/>
              <a:defRPr sz="1600" b="0" i="0">
                <a:solidFill>
                  <a:schemeClr val="bg1"/>
                </a:solidFill>
                <a:latin typeface="Roboto Light" panose="02000000000000000000" pitchFamily="2" charset="0"/>
                <a:ea typeface="Roboto Light" panose="02000000000000000000" pitchFamily="2" charset="0"/>
              </a:defRPr>
            </a:lvl4pPr>
            <a:lvl5pPr marL="1828800" indent="0" algn="ctr">
              <a:buNone/>
              <a:defRPr sz="1600" b="0" i="0">
                <a:solidFill>
                  <a:schemeClr val="bg1"/>
                </a:solidFill>
                <a:latin typeface="Roboto Light" panose="02000000000000000000" pitchFamily="2" charset="0"/>
                <a:ea typeface="Roboto Light" panose="02000000000000000000" pitchFamily="2" charset="0"/>
              </a:defRPr>
            </a:lvl5pPr>
          </a:lstStyle>
          <a:p>
            <a:pPr lvl="0"/>
            <a:r>
              <a:rPr lang="en-US" dirty="0"/>
              <a:t>Presenter Affiliation</a:t>
            </a:r>
          </a:p>
        </p:txBody>
      </p:sp>
      <p:grpSp>
        <p:nvGrpSpPr>
          <p:cNvPr id="4" name="Group 3">
            <a:extLst>
              <a:ext uri="{FF2B5EF4-FFF2-40B4-BE49-F238E27FC236}">
                <a16:creationId xmlns:a16="http://schemas.microsoft.com/office/drawing/2014/main" id="{989A2CD0-329A-AD66-9E82-A1DB6C6F93A4}"/>
              </a:ext>
            </a:extLst>
          </p:cNvPr>
          <p:cNvGrpSpPr/>
          <p:nvPr userDrawn="1"/>
        </p:nvGrpSpPr>
        <p:grpSpPr>
          <a:xfrm>
            <a:off x="1177351" y="5301081"/>
            <a:ext cx="4558967" cy="438406"/>
            <a:chOff x="1177351" y="5301081"/>
            <a:chExt cx="4558967" cy="438406"/>
          </a:xfrm>
        </p:grpSpPr>
        <p:sp>
          <p:nvSpPr>
            <p:cNvPr id="6" name="TextBox 5">
              <a:extLst>
                <a:ext uri="{FF2B5EF4-FFF2-40B4-BE49-F238E27FC236}">
                  <a16:creationId xmlns:a16="http://schemas.microsoft.com/office/drawing/2014/main" id="{18CD3442-F157-B130-4C8C-C1C6563CA624}"/>
                </a:ext>
              </a:extLst>
            </p:cNvPr>
            <p:cNvSpPr txBox="1"/>
            <p:nvPr userDrawn="1"/>
          </p:nvSpPr>
          <p:spPr>
            <a:xfrm>
              <a:off x="2688336" y="5344755"/>
              <a:ext cx="3047982" cy="369332"/>
            </a:xfrm>
            <a:prstGeom prst="rect">
              <a:avLst/>
            </a:prstGeom>
            <a:noFill/>
          </p:spPr>
          <p:txBody>
            <a:bodyPr wrap="square" lIns="182880" rtlCol="0">
              <a:spAutoFit/>
            </a:bodyPr>
            <a:lstStyle/>
            <a:p>
              <a:r>
                <a:rPr lang="en-US" sz="900" b="0" dirty="0">
                  <a:solidFill>
                    <a:schemeClr val="tx1"/>
                  </a:solidFill>
                  <a:latin typeface="Roboto" panose="02000000000000000000" pitchFamily="2" charset="0"/>
                  <a:ea typeface="Roboto" panose="02000000000000000000" pitchFamily="2" charset="0"/>
                </a:rPr>
                <a:t>ORNL IS MANAGED BY UT-BATTELLE LLC </a:t>
              </a:r>
              <a:br>
                <a:rPr lang="en-US" sz="900" b="0" dirty="0">
                  <a:solidFill>
                    <a:schemeClr val="tx1"/>
                  </a:solidFill>
                  <a:latin typeface="Roboto" panose="02000000000000000000" pitchFamily="2" charset="0"/>
                  <a:ea typeface="Roboto" panose="02000000000000000000" pitchFamily="2" charset="0"/>
                </a:rPr>
              </a:br>
              <a:r>
                <a:rPr lang="en-US" sz="900" b="0" dirty="0">
                  <a:solidFill>
                    <a:schemeClr val="tx1"/>
                  </a:solidFill>
                  <a:latin typeface="Roboto" panose="02000000000000000000" pitchFamily="2" charset="0"/>
                  <a:ea typeface="Roboto" panose="02000000000000000000" pitchFamily="2" charset="0"/>
                </a:rPr>
                <a:t>FOR THE US DEPARTMENT OF ENERGY</a:t>
              </a:r>
            </a:p>
          </p:txBody>
        </p:sp>
        <p:pic>
          <p:nvPicPr>
            <p:cNvPr id="7" name="Picture 6" descr="Shape&#10;&#10;AI-generated content may be incorrect.">
              <a:extLst>
                <a:ext uri="{FF2B5EF4-FFF2-40B4-BE49-F238E27FC236}">
                  <a16:creationId xmlns:a16="http://schemas.microsoft.com/office/drawing/2014/main" id="{442A6DA9-8C3C-81D4-6B8A-D16A90DD9BD7}"/>
                </a:ext>
              </a:extLst>
            </p:cNvPr>
            <p:cNvPicPr>
              <a:picLocks noChangeAspect="1"/>
            </p:cNvPicPr>
            <p:nvPr userDrawn="1"/>
          </p:nvPicPr>
          <p:blipFill>
            <a:blip r:embed="rId3"/>
            <a:stretch>
              <a:fillRect/>
            </a:stretch>
          </p:blipFill>
          <p:spPr>
            <a:xfrm>
              <a:off x="1177351" y="5301081"/>
              <a:ext cx="1526303" cy="438406"/>
            </a:xfrm>
            <a:prstGeom prst="rect">
              <a:avLst/>
            </a:prstGeom>
          </p:spPr>
        </p:pic>
      </p:grpSp>
      <p:pic>
        <p:nvPicPr>
          <p:cNvPr id="10" name="Picture 9" descr="A green text on a black background&#10;&#10;Description automatically generated">
            <a:extLst>
              <a:ext uri="{FF2B5EF4-FFF2-40B4-BE49-F238E27FC236}">
                <a16:creationId xmlns:a16="http://schemas.microsoft.com/office/drawing/2014/main" id="{473E1CA6-EFD2-05C9-633C-47F07F1D975D}"/>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199502" y="1104908"/>
            <a:ext cx="2718596" cy="494292"/>
          </a:xfrm>
          <a:prstGeom prst="rect">
            <a:avLst/>
          </a:prstGeom>
        </p:spPr>
      </p:pic>
    </p:spTree>
    <p:extLst>
      <p:ext uri="{BB962C8B-B14F-4D97-AF65-F5344CB8AC3E}">
        <p14:creationId xmlns:p14="http://schemas.microsoft.com/office/powerpoint/2010/main" val="386192423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 | Standard">
    <p:spTree>
      <p:nvGrpSpPr>
        <p:cNvPr id="1" name=""/>
        <p:cNvGrpSpPr/>
        <p:nvPr/>
      </p:nvGrpSpPr>
      <p:grpSpPr>
        <a:xfrm>
          <a:off x="0" y="0"/>
          <a:ext cx="0" cy="0"/>
          <a:chOff x="0" y="0"/>
          <a:chExt cx="0" cy="0"/>
        </a:xfrm>
      </p:grpSpPr>
      <p:pic>
        <p:nvPicPr>
          <p:cNvPr id="2" name="Picture 1" descr="2025-P07743 - Edited by Laddy Fields&#10;&#10;Drone Mission - Aerial view of ORNL's east Campus Quad facing southwest.&#10;&#10;This image has been reviewed by an ORNL Releasing Official and is approved for public release, May 19, 2025.">
            <a:extLst>
              <a:ext uri="{FF2B5EF4-FFF2-40B4-BE49-F238E27FC236}">
                <a16:creationId xmlns:a16="http://schemas.microsoft.com/office/drawing/2014/main" id="{01F17512-BEEB-E940-3B9F-9FDBDB21217F}"/>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CA49EAE8-262C-D20D-80FF-4279961B7DBA}"/>
              </a:ext>
            </a:extLst>
          </p:cNvPr>
          <p:cNvSpPr/>
          <p:nvPr userDrawn="1"/>
        </p:nvSpPr>
        <p:spPr>
          <a:xfrm>
            <a:off x="896615" y="843778"/>
            <a:ext cx="5199385" cy="5199385"/>
          </a:xfrm>
          <a:prstGeom prst="rect">
            <a:avLst/>
          </a:prstGeom>
          <a:solidFill>
            <a:schemeClr val="bg1">
              <a:alpha val="8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Roboto" panose="02000000000000000000" pitchFamily="2" charset="0"/>
              <a:ea typeface="Roboto" panose="02000000000000000000" pitchFamily="2" charset="0"/>
            </a:endParaRPr>
          </a:p>
        </p:txBody>
      </p:sp>
      <p:sp>
        <p:nvSpPr>
          <p:cNvPr id="1989" name="Title 1">
            <a:extLst>
              <a:ext uri="{FF2B5EF4-FFF2-40B4-BE49-F238E27FC236}">
                <a16:creationId xmlns:a16="http://schemas.microsoft.com/office/drawing/2014/main" id="{4E63AC8A-1BE4-CC0D-A87D-57B11478230B}"/>
              </a:ext>
            </a:extLst>
          </p:cNvPr>
          <p:cNvSpPr>
            <a:spLocks noGrp="1"/>
          </p:cNvSpPr>
          <p:nvPr>
            <p:ph type="ctrTitle" hasCustomPrompt="1"/>
          </p:nvPr>
        </p:nvSpPr>
        <p:spPr>
          <a:xfrm>
            <a:off x="1215450" y="2254309"/>
            <a:ext cx="4517136" cy="997196"/>
          </a:xfrm>
        </p:spPr>
        <p:txBody>
          <a:bodyPr wrap="square" anchor="t" anchorCtr="0">
            <a:noAutofit/>
          </a:bodyPr>
          <a:lstStyle>
            <a:lvl1pPr algn="l">
              <a:spcBef>
                <a:spcPts val="1200"/>
              </a:spcBef>
              <a:spcAft>
                <a:spcPts val="60"/>
              </a:spcAft>
              <a:defRPr sz="3600" b="1">
                <a:solidFill>
                  <a:schemeClr val="tx1"/>
                </a:solidFill>
              </a:defRPr>
            </a:lvl1pPr>
          </a:lstStyle>
          <a:p>
            <a:r>
              <a:rPr lang="en-US" dirty="0"/>
              <a:t>Presentation Title (Text size no larger than 32pt)</a:t>
            </a:r>
          </a:p>
        </p:txBody>
      </p:sp>
      <p:sp>
        <p:nvSpPr>
          <p:cNvPr id="1990" name="Subtitle 2">
            <a:extLst>
              <a:ext uri="{FF2B5EF4-FFF2-40B4-BE49-F238E27FC236}">
                <a16:creationId xmlns:a16="http://schemas.microsoft.com/office/drawing/2014/main" id="{2FDEC7A3-8D58-3E27-DFCC-68F1F758C82C}"/>
              </a:ext>
            </a:extLst>
          </p:cNvPr>
          <p:cNvSpPr>
            <a:spLocks noGrp="1"/>
          </p:cNvSpPr>
          <p:nvPr>
            <p:ph type="subTitle" idx="1" hasCustomPrompt="1"/>
          </p:nvPr>
        </p:nvSpPr>
        <p:spPr>
          <a:xfrm>
            <a:off x="1215450" y="4031052"/>
            <a:ext cx="4517136" cy="193899"/>
          </a:xfrm>
        </p:spPr>
        <p:txBody>
          <a:bodyPr wrap="square" anchor="t" anchorCtr="0">
            <a:noAutofit/>
          </a:bodyPr>
          <a:lstStyle>
            <a:lvl1pPr marL="0" indent="0" algn="l">
              <a:spcBef>
                <a:spcPts val="1200"/>
              </a:spcBef>
              <a:spcAft>
                <a:spcPts val="60"/>
              </a:spcAft>
              <a:buNone/>
              <a:defRPr sz="1400" b="1" spc="15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991" name="Text Placeholder 1961">
            <a:extLst>
              <a:ext uri="{FF2B5EF4-FFF2-40B4-BE49-F238E27FC236}">
                <a16:creationId xmlns:a16="http://schemas.microsoft.com/office/drawing/2014/main" id="{F290C317-5693-2190-DC6C-B1FBB50E65B2}"/>
              </a:ext>
            </a:extLst>
          </p:cNvPr>
          <p:cNvSpPr>
            <a:spLocks noGrp="1"/>
          </p:cNvSpPr>
          <p:nvPr>
            <p:ph type="body" sz="quarter" idx="14" hasCustomPrompt="1"/>
          </p:nvPr>
        </p:nvSpPr>
        <p:spPr>
          <a:xfrm>
            <a:off x="1215450" y="1934670"/>
            <a:ext cx="4517136" cy="193899"/>
          </a:xfrm>
        </p:spPr>
        <p:txBody>
          <a:bodyPr wrap="square" anchor="t" anchorCtr="0">
            <a:noAutofit/>
          </a:bodyPr>
          <a:lstStyle>
            <a:lvl1pPr marL="0" indent="0" algn="l">
              <a:spcBef>
                <a:spcPts val="1200"/>
              </a:spcBef>
              <a:spcAft>
                <a:spcPts val="60"/>
              </a:spcAft>
              <a:buNone/>
              <a:defRPr sz="1400" b="0" i="0" spc="150" baseline="0">
                <a:solidFill>
                  <a:schemeClr val="tx1"/>
                </a:solidFill>
                <a:latin typeface="+mn-lt"/>
                <a:ea typeface="Roboto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sp>
        <p:nvSpPr>
          <p:cNvPr id="1992" name="Text Placeholder 1963">
            <a:extLst>
              <a:ext uri="{FF2B5EF4-FFF2-40B4-BE49-F238E27FC236}">
                <a16:creationId xmlns:a16="http://schemas.microsoft.com/office/drawing/2014/main" id="{69307D98-0D2A-6367-B886-8BC3DE78A926}"/>
              </a:ext>
            </a:extLst>
          </p:cNvPr>
          <p:cNvSpPr>
            <a:spLocks noGrp="1"/>
          </p:cNvSpPr>
          <p:nvPr>
            <p:ph type="body" sz="quarter" idx="15" hasCustomPrompt="1"/>
          </p:nvPr>
        </p:nvSpPr>
        <p:spPr>
          <a:xfrm>
            <a:off x="1215450" y="4383195"/>
            <a:ext cx="4517136" cy="332399"/>
          </a:xfrm>
        </p:spPr>
        <p:txBody>
          <a:bodyPr wrap="square" anchor="t" anchorCtr="0">
            <a:noAutofit/>
          </a:bodyPr>
          <a:lstStyle>
            <a:lvl1pPr marL="0" indent="0" algn="l">
              <a:spcBef>
                <a:spcPts val="1200"/>
              </a:spcBef>
              <a:spcAft>
                <a:spcPts val="60"/>
              </a:spcAft>
              <a:buNone/>
              <a:defRPr sz="2400" b="0" i="0">
                <a:solidFill>
                  <a:schemeClr val="tx1"/>
                </a:solidFill>
                <a:latin typeface="Roboto Light" panose="02000000000000000000" pitchFamily="2" charset="0"/>
                <a:ea typeface="Roboto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1993" name="Rectangle 1992">
            <a:extLst>
              <a:ext uri="{FF2B5EF4-FFF2-40B4-BE49-F238E27FC236}">
                <a16:creationId xmlns:a16="http://schemas.microsoft.com/office/drawing/2014/main" id="{75F67FD0-9510-D988-3837-38FD99E6DD28}"/>
              </a:ext>
            </a:extLst>
          </p:cNvPr>
          <p:cNvSpPr/>
          <p:nvPr userDrawn="1"/>
        </p:nvSpPr>
        <p:spPr>
          <a:xfrm>
            <a:off x="1215450" y="3780792"/>
            <a:ext cx="854364" cy="7191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74748"/>
              </a:solidFill>
            </a:endParaRPr>
          </a:p>
        </p:txBody>
      </p:sp>
      <p:sp>
        <p:nvSpPr>
          <p:cNvPr id="1994" name="Text Placeholder 47">
            <a:extLst>
              <a:ext uri="{FF2B5EF4-FFF2-40B4-BE49-F238E27FC236}">
                <a16:creationId xmlns:a16="http://schemas.microsoft.com/office/drawing/2014/main" id="{CE691B96-E32E-F7AA-D0A1-ACAFF2C96FA9}"/>
              </a:ext>
            </a:extLst>
          </p:cNvPr>
          <p:cNvSpPr>
            <a:spLocks noGrp="1"/>
          </p:cNvSpPr>
          <p:nvPr>
            <p:ph type="body" sz="quarter" idx="17" hasCustomPrompt="1"/>
          </p:nvPr>
        </p:nvSpPr>
        <p:spPr>
          <a:xfrm>
            <a:off x="1215450" y="4798918"/>
            <a:ext cx="4517136" cy="246221"/>
          </a:xfrm>
        </p:spPr>
        <p:txBody>
          <a:bodyPr wrap="square" anchor="t" anchorCtr="0">
            <a:noAutofit/>
          </a:bodyPr>
          <a:lstStyle>
            <a:lvl1pPr marL="0" indent="0" algn="l">
              <a:lnSpc>
                <a:spcPct val="100000"/>
              </a:lnSpc>
              <a:spcBef>
                <a:spcPts val="1200"/>
              </a:spcBef>
              <a:spcAft>
                <a:spcPts val="60"/>
              </a:spcAft>
              <a:buNone/>
              <a:defRPr sz="1600" b="0" i="0">
                <a:solidFill>
                  <a:schemeClr val="tx1"/>
                </a:solidFill>
                <a:latin typeface="+mn-lt"/>
                <a:ea typeface="Roboto Light" panose="02000000000000000000" pitchFamily="2" charset="0"/>
              </a:defRPr>
            </a:lvl1pPr>
            <a:lvl2pPr marL="457200" indent="0" algn="ctr">
              <a:buNone/>
              <a:defRPr sz="1600" b="0" i="0">
                <a:solidFill>
                  <a:schemeClr val="bg1"/>
                </a:solidFill>
                <a:latin typeface="Roboto Light" panose="02000000000000000000" pitchFamily="2" charset="0"/>
                <a:ea typeface="Roboto Light" panose="02000000000000000000" pitchFamily="2" charset="0"/>
              </a:defRPr>
            </a:lvl2pPr>
            <a:lvl3pPr marL="914400" indent="0" algn="ctr">
              <a:buNone/>
              <a:defRPr sz="1600" b="0" i="0">
                <a:solidFill>
                  <a:schemeClr val="bg1"/>
                </a:solidFill>
                <a:latin typeface="Roboto Light" panose="02000000000000000000" pitchFamily="2" charset="0"/>
                <a:ea typeface="Roboto Light" panose="02000000000000000000" pitchFamily="2" charset="0"/>
              </a:defRPr>
            </a:lvl3pPr>
            <a:lvl4pPr marL="1371600" indent="0" algn="ctr">
              <a:buNone/>
              <a:defRPr sz="1600" b="0" i="0">
                <a:solidFill>
                  <a:schemeClr val="bg1"/>
                </a:solidFill>
                <a:latin typeface="Roboto Light" panose="02000000000000000000" pitchFamily="2" charset="0"/>
                <a:ea typeface="Roboto Light" panose="02000000000000000000" pitchFamily="2" charset="0"/>
              </a:defRPr>
            </a:lvl4pPr>
            <a:lvl5pPr marL="1828800" indent="0" algn="ctr">
              <a:buNone/>
              <a:defRPr sz="1600" b="0" i="0">
                <a:solidFill>
                  <a:schemeClr val="bg1"/>
                </a:solidFill>
                <a:latin typeface="Roboto Light" panose="02000000000000000000" pitchFamily="2" charset="0"/>
                <a:ea typeface="Roboto Light" panose="02000000000000000000" pitchFamily="2" charset="0"/>
              </a:defRPr>
            </a:lvl5pPr>
          </a:lstStyle>
          <a:p>
            <a:pPr lvl="0"/>
            <a:r>
              <a:rPr lang="en-US" dirty="0"/>
              <a:t>Presenter Affiliation</a:t>
            </a:r>
          </a:p>
        </p:txBody>
      </p:sp>
      <p:grpSp>
        <p:nvGrpSpPr>
          <p:cNvPr id="4" name="Group 3">
            <a:extLst>
              <a:ext uri="{FF2B5EF4-FFF2-40B4-BE49-F238E27FC236}">
                <a16:creationId xmlns:a16="http://schemas.microsoft.com/office/drawing/2014/main" id="{989A2CD0-329A-AD66-9E82-A1DB6C6F93A4}"/>
              </a:ext>
            </a:extLst>
          </p:cNvPr>
          <p:cNvGrpSpPr/>
          <p:nvPr userDrawn="1"/>
        </p:nvGrpSpPr>
        <p:grpSpPr>
          <a:xfrm>
            <a:off x="1177351" y="5301081"/>
            <a:ext cx="4558967" cy="438406"/>
            <a:chOff x="1177351" y="5301081"/>
            <a:chExt cx="4558967" cy="438406"/>
          </a:xfrm>
        </p:grpSpPr>
        <p:sp>
          <p:nvSpPr>
            <p:cNvPr id="6" name="TextBox 5">
              <a:extLst>
                <a:ext uri="{FF2B5EF4-FFF2-40B4-BE49-F238E27FC236}">
                  <a16:creationId xmlns:a16="http://schemas.microsoft.com/office/drawing/2014/main" id="{18CD3442-F157-B130-4C8C-C1C6563CA624}"/>
                </a:ext>
              </a:extLst>
            </p:cNvPr>
            <p:cNvSpPr txBox="1"/>
            <p:nvPr userDrawn="1"/>
          </p:nvSpPr>
          <p:spPr>
            <a:xfrm>
              <a:off x="2688336" y="5344755"/>
              <a:ext cx="3047982" cy="369332"/>
            </a:xfrm>
            <a:prstGeom prst="rect">
              <a:avLst/>
            </a:prstGeom>
            <a:noFill/>
          </p:spPr>
          <p:txBody>
            <a:bodyPr wrap="square" lIns="182880" rtlCol="0">
              <a:spAutoFit/>
            </a:bodyPr>
            <a:lstStyle/>
            <a:p>
              <a:r>
                <a:rPr lang="en-US" sz="900" b="0" dirty="0">
                  <a:solidFill>
                    <a:schemeClr val="tx1"/>
                  </a:solidFill>
                  <a:latin typeface="Roboto" panose="02000000000000000000" pitchFamily="2" charset="0"/>
                  <a:ea typeface="Roboto" panose="02000000000000000000" pitchFamily="2" charset="0"/>
                </a:rPr>
                <a:t>ORNL IS MANAGED BY UT-BATTELLE LLC </a:t>
              </a:r>
              <a:br>
                <a:rPr lang="en-US" sz="900" b="0" dirty="0">
                  <a:solidFill>
                    <a:schemeClr val="tx1"/>
                  </a:solidFill>
                  <a:latin typeface="Roboto" panose="02000000000000000000" pitchFamily="2" charset="0"/>
                  <a:ea typeface="Roboto" panose="02000000000000000000" pitchFamily="2" charset="0"/>
                </a:rPr>
              </a:br>
              <a:r>
                <a:rPr lang="en-US" sz="900" b="0" dirty="0">
                  <a:solidFill>
                    <a:schemeClr val="tx1"/>
                  </a:solidFill>
                  <a:latin typeface="Roboto" panose="02000000000000000000" pitchFamily="2" charset="0"/>
                  <a:ea typeface="Roboto" panose="02000000000000000000" pitchFamily="2" charset="0"/>
                </a:rPr>
                <a:t>FOR THE US DEPARTMENT OF ENERGY</a:t>
              </a:r>
            </a:p>
          </p:txBody>
        </p:sp>
        <p:pic>
          <p:nvPicPr>
            <p:cNvPr id="7" name="Picture 6" descr="Shape&#10;&#10;AI-generated content may be incorrect.">
              <a:extLst>
                <a:ext uri="{FF2B5EF4-FFF2-40B4-BE49-F238E27FC236}">
                  <a16:creationId xmlns:a16="http://schemas.microsoft.com/office/drawing/2014/main" id="{442A6DA9-8C3C-81D4-6B8A-D16A90DD9BD7}"/>
                </a:ext>
              </a:extLst>
            </p:cNvPr>
            <p:cNvPicPr>
              <a:picLocks noChangeAspect="1"/>
            </p:cNvPicPr>
            <p:nvPr userDrawn="1"/>
          </p:nvPicPr>
          <p:blipFill>
            <a:blip r:embed="rId3"/>
            <a:stretch>
              <a:fillRect/>
            </a:stretch>
          </p:blipFill>
          <p:spPr>
            <a:xfrm>
              <a:off x="1177351" y="5301081"/>
              <a:ext cx="1526303" cy="438406"/>
            </a:xfrm>
            <a:prstGeom prst="rect">
              <a:avLst/>
            </a:prstGeom>
          </p:spPr>
        </p:pic>
      </p:grpSp>
      <p:pic>
        <p:nvPicPr>
          <p:cNvPr id="8" name="Picture 7" descr="A green text on a black background&#10;&#10;Description automatically generated">
            <a:extLst>
              <a:ext uri="{FF2B5EF4-FFF2-40B4-BE49-F238E27FC236}">
                <a16:creationId xmlns:a16="http://schemas.microsoft.com/office/drawing/2014/main" id="{A1603BD0-36DB-9CEB-1763-8FA37C3BB7D7}"/>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199502" y="1104908"/>
            <a:ext cx="2718596" cy="494292"/>
          </a:xfrm>
          <a:prstGeom prst="rect">
            <a:avLst/>
          </a:prstGeom>
        </p:spPr>
      </p:pic>
    </p:spTree>
    <p:extLst>
      <p:ext uri="{BB962C8B-B14F-4D97-AF65-F5344CB8AC3E}">
        <p14:creationId xmlns:p14="http://schemas.microsoft.com/office/powerpoint/2010/main" val="253096373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itle | Custom Image">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25B3089-0A48-0AC4-08EB-C9D35463AC28}"/>
              </a:ext>
            </a:extLst>
          </p:cNvPr>
          <p:cNvSpPr/>
          <p:nvPr userDrawn="1"/>
        </p:nvSpPr>
        <p:spPr>
          <a:xfrm>
            <a:off x="385763" y="6015038"/>
            <a:ext cx="6899620" cy="57592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Picture Placeholder 25">
            <a:extLst>
              <a:ext uri="{FF2B5EF4-FFF2-40B4-BE49-F238E27FC236}">
                <a16:creationId xmlns:a16="http://schemas.microsoft.com/office/drawing/2014/main" id="{98CF54AA-7F0F-038A-AAAF-AD02F6AA5ACA}"/>
              </a:ext>
            </a:extLst>
          </p:cNvPr>
          <p:cNvSpPr>
            <a:spLocks noGrp="1"/>
          </p:cNvSpPr>
          <p:nvPr>
            <p:ph type="pic" sz="quarter" idx="21"/>
          </p:nvPr>
        </p:nvSpPr>
        <p:spPr>
          <a:xfrm>
            <a:off x="0" y="0"/>
            <a:ext cx="12192000" cy="6858000"/>
          </a:xfrm>
          <a:custGeom>
            <a:avLst/>
            <a:gdLst>
              <a:gd name="connsiteX0" fmla="*/ 896615 w 12192000"/>
              <a:gd name="connsiteY0" fmla="*/ 829307 h 6858000"/>
              <a:gd name="connsiteX1" fmla="*/ 896615 w 12192000"/>
              <a:gd name="connsiteY1" fmla="*/ 6028692 h 6858000"/>
              <a:gd name="connsiteX2" fmla="*/ 6096000 w 12192000"/>
              <a:gd name="connsiteY2" fmla="*/ 6028692 h 6858000"/>
              <a:gd name="connsiteX3" fmla="*/ 6096000 w 12192000"/>
              <a:gd name="connsiteY3" fmla="*/ 829307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896615" y="829307"/>
                </a:moveTo>
                <a:lnTo>
                  <a:pt x="896615" y="6028692"/>
                </a:lnTo>
                <a:lnTo>
                  <a:pt x="6096000" y="6028692"/>
                </a:lnTo>
                <a:lnTo>
                  <a:pt x="6096000" y="829307"/>
                </a:lnTo>
                <a:close/>
                <a:moveTo>
                  <a:pt x="0" y="0"/>
                </a:moveTo>
                <a:lnTo>
                  <a:pt x="12192000" y="0"/>
                </a:lnTo>
                <a:lnTo>
                  <a:pt x="12192000" y="6858000"/>
                </a:lnTo>
                <a:lnTo>
                  <a:pt x="0" y="6858000"/>
                </a:lnTo>
                <a:close/>
              </a:path>
            </a:pathLst>
          </a:custGeom>
          <a:solidFill>
            <a:schemeClr val="bg1">
              <a:lumMod val="95000"/>
            </a:schemeClr>
          </a:solidFill>
        </p:spPr>
        <p:txBody>
          <a:bodyPr wrap="square">
            <a:noAutofit/>
          </a:bodyPr>
          <a:lstStyle/>
          <a:p>
            <a:r>
              <a:rPr lang="en-US"/>
              <a:t>Click icon to add picture</a:t>
            </a:r>
            <a:endParaRPr lang="en-US" dirty="0"/>
          </a:p>
        </p:txBody>
      </p:sp>
      <p:sp>
        <p:nvSpPr>
          <p:cNvPr id="41" name="Title 1">
            <a:extLst>
              <a:ext uri="{FF2B5EF4-FFF2-40B4-BE49-F238E27FC236}">
                <a16:creationId xmlns:a16="http://schemas.microsoft.com/office/drawing/2014/main" id="{2B6A4265-6FDC-7301-BD87-6CE0C2335A99}"/>
              </a:ext>
            </a:extLst>
          </p:cNvPr>
          <p:cNvSpPr>
            <a:spLocks noGrp="1"/>
          </p:cNvSpPr>
          <p:nvPr>
            <p:ph type="ctrTitle" hasCustomPrompt="1"/>
          </p:nvPr>
        </p:nvSpPr>
        <p:spPr>
          <a:xfrm>
            <a:off x="1215450" y="2254309"/>
            <a:ext cx="4518085" cy="997196"/>
          </a:xfrm>
        </p:spPr>
        <p:txBody>
          <a:bodyPr wrap="square" anchor="t" anchorCtr="0">
            <a:noAutofit/>
          </a:bodyPr>
          <a:lstStyle>
            <a:lvl1pPr algn="l">
              <a:spcBef>
                <a:spcPts val="1200"/>
              </a:spcBef>
              <a:spcAft>
                <a:spcPts val="60"/>
              </a:spcAft>
              <a:defRPr sz="3600" b="1">
                <a:solidFill>
                  <a:schemeClr val="tx1"/>
                </a:solidFill>
              </a:defRPr>
            </a:lvl1pPr>
          </a:lstStyle>
          <a:p>
            <a:r>
              <a:rPr lang="en-US" dirty="0"/>
              <a:t>Presentation Title (Text size no larger than 32pt)</a:t>
            </a:r>
          </a:p>
        </p:txBody>
      </p:sp>
      <p:sp>
        <p:nvSpPr>
          <p:cNvPr id="43" name="Text Placeholder 1961">
            <a:extLst>
              <a:ext uri="{FF2B5EF4-FFF2-40B4-BE49-F238E27FC236}">
                <a16:creationId xmlns:a16="http://schemas.microsoft.com/office/drawing/2014/main" id="{1061D354-0A2B-B951-F1BE-22D610DF35A9}"/>
              </a:ext>
            </a:extLst>
          </p:cNvPr>
          <p:cNvSpPr>
            <a:spLocks noGrp="1"/>
          </p:cNvSpPr>
          <p:nvPr>
            <p:ph type="body" sz="quarter" idx="14" hasCustomPrompt="1"/>
          </p:nvPr>
        </p:nvSpPr>
        <p:spPr>
          <a:xfrm>
            <a:off x="1215450" y="1934670"/>
            <a:ext cx="4518085" cy="193899"/>
          </a:xfrm>
        </p:spPr>
        <p:txBody>
          <a:bodyPr wrap="square" anchor="t" anchorCtr="0">
            <a:noAutofit/>
          </a:bodyPr>
          <a:lstStyle>
            <a:lvl1pPr marL="0" indent="0" algn="l">
              <a:spcBef>
                <a:spcPts val="1200"/>
              </a:spcBef>
              <a:spcAft>
                <a:spcPts val="60"/>
              </a:spcAft>
              <a:buNone/>
              <a:defRPr sz="1400" b="0" i="0" spc="150" baseline="0">
                <a:solidFill>
                  <a:schemeClr val="tx1"/>
                </a:solidFill>
                <a:latin typeface="+mn-lt"/>
                <a:ea typeface="Roboto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sp>
        <p:nvSpPr>
          <p:cNvPr id="7" name="Text Placeholder 1963">
            <a:extLst>
              <a:ext uri="{FF2B5EF4-FFF2-40B4-BE49-F238E27FC236}">
                <a16:creationId xmlns:a16="http://schemas.microsoft.com/office/drawing/2014/main" id="{3B1CF4E8-BDC8-B225-DB1D-63D508EC3889}"/>
              </a:ext>
            </a:extLst>
          </p:cNvPr>
          <p:cNvSpPr>
            <a:spLocks noGrp="1"/>
          </p:cNvSpPr>
          <p:nvPr>
            <p:ph type="body" sz="quarter" idx="15" hasCustomPrompt="1"/>
          </p:nvPr>
        </p:nvSpPr>
        <p:spPr>
          <a:xfrm>
            <a:off x="1215450" y="4383195"/>
            <a:ext cx="4517136" cy="332399"/>
          </a:xfrm>
        </p:spPr>
        <p:txBody>
          <a:bodyPr wrap="square" anchor="t" anchorCtr="0">
            <a:noAutofit/>
          </a:bodyPr>
          <a:lstStyle>
            <a:lvl1pPr marL="0" indent="0" algn="l">
              <a:spcBef>
                <a:spcPts val="1200"/>
              </a:spcBef>
              <a:spcAft>
                <a:spcPts val="60"/>
              </a:spcAft>
              <a:buNone/>
              <a:defRPr sz="2400" b="0" i="0">
                <a:solidFill>
                  <a:schemeClr val="tx1"/>
                </a:solidFill>
                <a:latin typeface="Roboto Light" panose="02000000000000000000" pitchFamily="2" charset="0"/>
                <a:ea typeface="Roboto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10" name="Text Placeholder 47">
            <a:extLst>
              <a:ext uri="{FF2B5EF4-FFF2-40B4-BE49-F238E27FC236}">
                <a16:creationId xmlns:a16="http://schemas.microsoft.com/office/drawing/2014/main" id="{67FCB669-B9C0-1E9C-516B-D8A804C4C36C}"/>
              </a:ext>
            </a:extLst>
          </p:cNvPr>
          <p:cNvSpPr>
            <a:spLocks noGrp="1"/>
          </p:cNvSpPr>
          <p:nvPr>
            <p:ph type="body" sz="quarter" idx="17" hasCustomPrompt="1"/>
          </p:nvPr>
        </p:nvSpPr>
        <p:spPr>
          <a:xfrm>
            <a:off x="1215450" y="4798918"/>
            <a:ext cx="4517136" cy="246221"/>
          </a:xfrm>
        </p:spPr>
        <p:txBody>
          <a:bodyPr wrap="square" anchor="t" anchorCtr="0">
            <a:noAutofit/>
          </a:bodyPr>
          <a:lstStyle>
            <a:lvl1pPr marL="0" indent="0" algn="l">
              <a:lnSpc>
                <a:spcPct val="100000"/>
              </a:lnSpc>
              <a:spcBef>
                <a:spcPts val="1200"/>
              </a:spcBef>
              <a:spcAft>
                <a:spcPts val="60"/>
              </a:spcAft>
              <a:buNone/>
              <a:defRPr sz="1600" b="0" i="0">
                <a:solidFill>
                  <a:schemeClr val="tx1"/>
                </a:solidFill>
                <a:latin typeface="+mn-lt"/>
                <a:ea typeface="Roboto Light" panose="02000000000000000000" pitchFamily="2" charset="0"/>
              </a:defRPr>
            </a:lvl1pPr>
            <a:lvl2pPr marL="457200" indent="0" algn="ctr">
              <a:buNone/>
              <a:defRPr sz="1600" b="0" i="0">
                <a:solidFill>
                  <a:schemeClr val="bg1"/>
                </a:solidFill>
                <a:latin typeface="Roboto Light" panose="02000000000000000000" pitchFamily="2" charset="0"/>
                <a:ea typeface="Roboto Light" panose="02000000000000000000" pitchFamily="2" charset="0"/>
              </a:defRPr>
            </a:lvl2pPr>
            <a:lvl3pPr marL="914400" indent="0" algn="ctr">
              <a:buNone/>
              <a:defRPr sz="1600" b="0" i="0">
                <a:solidFill>
                  <a:schemeClr val="bg1"/>
                </a:solidFill>
                <a:latin typeface="Roboto Light" panose="02000000000000000000" pitchFamily="2" charset="0"/>
                <a:ea typeface="Roboto Light" panose="02000000000000000000" pitchFamily="2" charset="0"/>
              </a:defRPr>
            </a:lvl3pPr>
            <a:lvl4pPr marL="1371600" indent="0" algn="ctr">
              <a:buNone/>
              <a:defRPr sz="1600" b="0" i="0">
                <a:solidFill>
                  <a:schemeClr val="bg1"/>
                </a:solidFill>
                <a:latin typeface="Roboto Light" panose="02000000000000000000" pitchFamily="2" charset="0"/>
                <a:ea typeface="Roboto Light" panose="02000000000000000000" pitchFamily="2" charset="0"/>
              </a:defRPr>
            </a:lvl4pPr>
            <a:lvl5pPr marL="1828800" indent="0" algn="ctr">
              <a:buNone/>
              <a:defRPr sz="1600" b="0" i="0">
                <a:solidFill>
                  <a:schemeClr val="bg1"/>
                </a:solidFill>
                <a:latin typeface="Roboto Light" panose="02000000000000000000" pitchFamily="2" charset="0"/>
                <a:ea typeface="Roboto Light" panose="02000000000000000000" pitchFamily="2" charset="0"/>
              </a:defRPr>
            </a:lvl5pPr>
          </a:lstStyle>
          <a:p>
            <a:pPr lvl="0"/>
            <a:r>
              <a:rPr lang="en-US" dirty="0"/>
              <a:t>Presenter Affiliation</a:t>
            </a:r>
          </a:p>
        </p:txBody>
      </p:sp>
      <p:sp>
        <p:nvSpPr>
          <p:cNvPr id="12" name="Subtitle 2">
            <a:extLst>
              <a:ext uri="{FF2B5EF4-FFF2-40B4-BE49-F238E27FC236}">
                <a16:creationId xmlns:a16="http://schemas.microsoft.com/office/drawing/2014/main" id="{9A6F6DA4-481A-E606-D7BA-9C2165FE3EB8}"/>
              </a:ext>
            </a:extLst>
          </p:cNvPr>
          <p:cNvSpPr>
            <a:spLocks noGrp="1"/>
          </p:cNvSpPr>
          <p:nvPr>
            <p:ph type="subTitle" idx="1" hasCustomPrompt="1"/>
          </p:nvPr>
        </p:nvSpPr>
        <p:spPr>
          <a:xfrm>
            <a:off x="1215450" y="4031052"/>
            <a:ext cx="4517136" cy="180049"/>
          </a:xfrm>
        </p:spPr>
        <p:txBody>
          <a:bodyPr wrap="square" anchor="t" anchorCtr="0">
            <a:noAutofit/>
          </a:bodyPr>
          <a:lstStyle>
            <a:lvl1pPr marL="0" indent="0" algn="l">
              <a:spcBef>
                <a:spcPts val="1200"/>
              </a:spcBef>
              <a:spcAft>
                <a:spcPts val="60"/>
              </a:spcAft>
              <a:buNone/>
              <a:defRPr sz="1300" b="1" spc="3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3" name="Rectangle 12">
            <a:extLst>
              <a:ext uri="{FF2B5EF4-FFF2-40B4-BE49-F238E27FC236}">
                <a16:creationId xmlns:a16="http://schemas.microsoft.com/office/drawing/2014/main" id="{8D17B51F-DF85-E9E0-712B-297B83E802F9}"/>
              </a:ext>
            </a:extLst>
          </p:cNvPr>
          <p:cNvSpPr/>
          <p:nvPr userDrawn="1"/>
        </p:nvSpPr>
        <p:spPr>
          <a:xfrm>
            <a:off x="1215450" y="3780792"/>
            <a:ext cx="854364" cy="7191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74748"/>
              </a:solidFill>
            </a:endParaRPr>
          </a:p>
        </p:txBody>
      </p:sp>
      <p:grpSp>
        <p:nvGrpSpPr>
          <p:cNvPr id="2" name="Group 1">
            <a:extLst>
              <a:ext uri="{FF2B5EF4-FFF2-40B4-BE49-F238E27FC236}">
                <a16:creationId xmlns:a16="http://schemas.microsoft.com/office/drawing/2014/main" id="{69BE50A6-F625-0BB9-2DA3-BD2A1D5A1C99}"/>
              </a:ext>
            </a:extLst>
          </p:cNvPr>
          <p:cNvGrpSpPr/>
          <p:nvPr userDrawn="1"/>
        </p:nvGrpSpPr>
        <p:grpSpPr>
          <a:xfrm>
            <a:off x="1177351" y="5301081"/>
            <a:ext cx="4558967" cy="438406"/>
            <a:chOff x="1177351" y="5301081"/>
            <a:chExt cx="4558967" cy="438406"/>
          </a:xfrm>
        </p:grpSpPr>
        <p:sp>
          <p:nvSpPr>
            <p:cNvPr id="3" name="TextBox 2">
              <a:extLst>
                <a:ext uri="{FF2B5EF4-FFF2-40B4-BE49-F238E27FC236}">
                  <a16:creationId xmlns:a16="http://schemas.microsoft.com/office/drawing/2014/main" id="{F46153C1-920A-60DA-AB29-D732EC8AD9DD}"/>
                </a:ext>
              </a:extLst>
            </p:cNvPr>
            <p:cNvSpPr txBox="1"/>
            <p:nvPr userDrawn="1"/>
          </p:nvSpPr>
          <p:spPr>
            <a:xfrm>
              <a:off x="2688336" y="5344755"/>
              <a:ext cx="3047982" cy="369332"/>
            </a:xfrm>
            <a:prstGeom prst="rect">
              <a:avLst/>
            </a:prstGeom>
            <a:noFill/>
          </p:spPr>
          <p:txBody>
            <a:bodyPr wrap="square" lIns="182880" rtlCol="0">
              <a:spAutoFit/>
            </a:bodyPr>
            <a:lstStyle/>
            <a:p>
              <a:r>
                <a:rPr lang="en-US" sz="900" b="0" dirty="0">
                  <a:solidFill>
                    <a:schemeClr val="tx1"/>
                  </a:solidFill>
                  <a:latin typeface="Roboto" panose="02000000000000000000" pitchFamily="2" charset="0"/>
                  <a:ea typeface="Roboto" panose="02000000000000000000" pitchFamily="2" charset="0"/>
                </a:rPr>
                <a:t>ORNL IS MANAGED BY UT-BATTELLE LLC </a:t>
              </a:r>
              <a:br>
                <a:rPr lang="en-US" sz="900" b="0" dirty="0">
                  <a:solidFill>
                    <a:schemeClr val="tx1"/>
                  </a:solidFill>
                  <a:latin typeface="Roboto" panose="02000000000000000000" pitchFamily="2" charset="0"/>
                  <a:ea typeface="Roboto" panose="02000000000000000000" pitchFamily="2" charset="0"/>
                </a:rPr>
              </a:br>
              <a:r>
                <a:rPr lang="en-US" sz="900" b="0" dirty="0">
                  <a:solidFill>
                    <a:schemeClr val="tx1"/>
                  </a:solidFill>
                  <a:latin typeface="Roboto" panose="02000000000000000000" pitchFamily="2" charset="0"/>
                  <a:ea typeface="Roboto" panose="02000000000000000000" pitchFamily="2" charset="0"/>
                </a:rPr>
                <a:t>FOR THE US DEPARTMENT OF ENERGY</a:t>
              </a:r>
            </a:p>
          </p:txBody>
        </p:sp>
        <p:pic>
          <p:nvPicPr>
            <p:cNvPr id="4" name="Picture 3" descr="Shape&#10;&#10;AI-generated content may be incorrect.">
              <a:extLst>
                <a:ext uri="{FF2B5EF4-FFF2-40B4-BE49-F238E27FC236}">
                  <a16:creationId xmlns:a16="http://schemas.microsoft.com/office/drawing/2014/main" id="{2B8A78FF-CBBF-0925-0C04-834044AF1A8A}"/>
                </a:ext>
              </a:extLst>
            </p:cNvPr>
            <p:cNvPicPr>
              <a:picLocks noChangeAspect="1"/>
            </p:cNvPicPr>
            <p:nvPr userDrawn="1"/>
          </p:nvPicPr>
          <p:blipFill>
            <a:blip r:embed="rId2"/>
            <a:stretch>
              <a:fillRect/>
            </a:stretch>
          </p:blipFill>
          <p:spPr>
            <a:xfrm>
              <a:off x="1177351" y="5301081"/>
              <a:ext cx="1526303" cy="438406"/>
            </a:xfrm>
            <a:prstGeom prst="rect">
              <a:avLst/>
            </a:prstGeom>
          </p:spPr>
        </p:pic>
      </p:grpSp>
      <p:pic>
        <p:nvPicPr>
          <p:cNvPr id="5" name="Picture 4" descr="A green text on a black background&#10;&#10;Description automatically generated">
            <a:extLst>
              <a:ext uri="{FF2B5EF4-FFF2-40B4-BE49-F238E27FC236}">
                <a16:creationId xmlns:a16="http://schemas.microsoft.com/office/drawing/2014/main" id="{5D6A0FFB-E2A2-079B-9B13-DEC9D299FCB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99502" y="1104908"/>
            <a:ext cx="2718596" cy="494292"/>
          </a:xfrm>
          <a:prstGeom prst="rect">
            <a:avLst/>
          </a:prstGeom>
        </p:spPr>
      </p:pic>
    </p:spTree>
    <p:extLst>
      <p:ext uri="{BB962C8B-B14F-4D97-AF65-F5344CB8AC3E}">
        <p14:creationId xmlns:p14="http://schemas.microsoft.com/office/powerpoint/2010/main" val="159089516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Title | Custom Portrait Image">
    <p:spTree>
      <p:nvGrpSpPr>
        <p:cNvPr id="1" name=""/>
        <p:cNvGrpSpPr/>
        <p:nvPr/>
      </p:nvGrpSpPr>
      <p:grpSpPr>
        <a:xfrm>
          <a:off x="0" y="0"/>
          <a:ext cx="0" cy="0"/>
          <a:chOff x="0" y="0"/>
          <a:chExt cx="0" cy="0"/>
        </a:xfrm>
      </p:grpSpPr>
      <p:pic>
        <p:nvPicPr>
          <p:cNvPr id="7" name="Graphic 285">
            <a:extLst>
              <a:ext uri="{FF2B5EF4-FFF2-40B4-BE49-F238E27FC236}">
                <a16:creationId xmlns:a16="http://schemas.microsoft.com/office/drawing/2014/main" id="{B10B79AB-DA35-C9D9-2529-6A8AA0E50207}"/>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rot="10800000">
            <a:off x="-1" y="0"/>
            <a:ext cx="6045200" cy="6858000"/>
          </a:xfrm>
          <a:prstGeom prst="rect">
            <a:avLst/>
          </a:prstGeom>
        </p:spPr>
      </p:pic>
      <p:sp>
        <p:nvSpPr>
          <p:cNvPr id="2" name="Title 1">
            <a:extLst>
              <a:ext uri="{FF2B5EF4-FFF2-40B4-BE49-F238E27FC236}">
                <a16:creationId xmlns:a16="http://schemas.microsoft.com/office/drawing/2014/main" id="{627FB722-2E40-971C-7B7A-5663B28FCDB7}"/>
              </a:ext>
            </a:extLst>
          </p:cNvPr>
          <p:cNvSpPr>
            <a:spLocks noGrp="1"/>
          </p:cNvSpPr>
          <p:nvPr>
            <p:ph type="ctrTitle" hasCustomPrompt="1"/>
          </p:nvPr>
        </p:nvSpPr>
        <p:spPr>
          <a:xfrm>
            <a:off x="897657" y="2292076"/>
            <a:ext cx="4465176" cy="997196"/>
          </a:xfrm>
        </p:spPr>
        <p:txBody>
          <a:bodyPr wrap="square" anchor="t" anchorCtr="0">
            <a:noAutofit/>
          </a:bodyPr>
          <a:lstStyle>
            <a:lvl1pPr algn="l">
              <a:spcBef>
                <a:spcPts val="1200"/>
              </a:spcBef>
              <a:spcAft>
                <a:spcPts val="60"/>
              </a:spcAft>
              <a:defRPr sz="3600" b="1">
                <a:solidFill>
                  <a:schemeClr val="bg1"/>
                </a:solidFill>
              </a:defRPr>
            </a:lvl1pPr>
          </a:lstStyle>
          <a:p>
            <a:r>
              <a:rPr lang="en-US" dirty="0"/>
              <a:t>Presentation Title (Text size no larger than 32pt)</a:t>
            </a:r>
          </a:p>
        </p:txBody>
      </p:sp>
      <p:sp>
        <p:nvSpPr>
          <p:cNvPr id="3" name="Subtitle 2">
            <a:extLst>
              <a:ext uri="{FF2B5EF4-FFF2-40B4-BE49-F238E27FC236}">
                <a16:creationId xmlns:a16="http://schemas.microsoft.com/office/drawing/2014/main" id="{34CCE055-46B1-6279-21B5-27B8352AB9EC}"/>
              </a:ext>
            </a:extLst>
          </p:cNvPr>
          <p:cNvSpPr>
            <a:spLocks noGrp="1"/>
          </p:cNvSpPr>
          <p:nvPr>
            <p:ph type="subTitle" idx="1" hasCustomPrompt="1"/>
          </p:nvPr>
        </p:nvSpPr>
        <p:spPr>
          <a:xfrm>
            <a:off x="897657" y="4019391"/>
            <a:ext cx="4465176" cy="193899"/>
          </a:xfrm>
        </p:spPr>
        <p:txBody>
          <a:bodyPr wrap="square" anchor="t" anchorCtr="0">
            <a:noAutofit/>
          </a:bodyPr>
          <a:lstStyle>
            <a:lvl1pPr marL="0" indent="0" algn="l">
              <a:spcBef>
                <a:spcPts val="1200"/>
              </a:spcBef>
              <a:spcAft>
                <a:spcPts val="60"/>
              </a:spcAft>
              <a:buNone/>
              <a:defRPr sz="1400" b="1" spc="1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962" name="Text Placeholder 1961">
            <a:extLst>
              <a:ext uri="{FF2B5EF4-FFF2-40B4-BE49-F238E27FC236}">
                <a16:creationId xmlns:a16="http://schemas.microsoft.com/office/drawing/2014/main" id="{05A0F360-5E2B-1313-55AF-9056EF7E8BC2}"/>
              </a:ext>
            </a:extLst>
          </p:cNvPr>
          <p:cNvSpPr>
            <a:spLocks noGrp="1"/>
          </p:cNvSpPr>
          <p:nvPr>
            <p:ph type="body" sz="quarter" idx="14" hasCustomPrompt="1"/>
          </p:nvPr>
        </p:nvSpPr>
        <p:spPr>
          <a:xfrm>
            <a:off x="897657" y="1880997"/>
            <a:ext cx="4465176" cy="193899"/>
          </a:xfrm>
        </p:spPr>
        <p:txBody>
          <a:bodyPr wrap="square" anchor="t" anchorCtr="0">
            <a:noAutofit/>
          </a:bodyPr>
          <a:lstStyle>
            <a:lvl1pPr marL="0" indent="0" algn="l">
              <a:spcBef>
                <a:spcPts val="1200"/>
              </a:spcBef>
              <a:spcAft>
                <a:spcPts val="60"/>
              </a:spcAft>
              <a:buNone/>
              <a:defRPr sz="1400" b="0" i="0" spc="150" baseline="0">
                <a:solidFill>
                  <a:schemeClr val="bg1"/>
                </a:solidFill>
                <a:latin typeface="+mn-lt"/>
                <a:ea typeface="Roboto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sp>
        <p:nvSpPr>
          <p:cNvPr id="1964" name="Text Placeholder 1963">
            <a:extLst>
              <a:ext uri="{FF2B5EF4-FFF2-40B4-BE49-F238E27FC236}">
                <a16:creationId xmlns:a16="http://schemas.microsoft.com/office/drawing/2014/main" id="{D8874D39-76D3-2E6D-F8DD-E0676BF138C5}"/>
              </a:ext>
            </a:extLst>
          </p:cNvPr>
          <p:cNvSpPr>
            <a:spLocks noGrp="1"/>
          </p:cNvSpPr>
          <p:nvPr>
            <p:ph type="body" sz="quarter" idx="15" hasCustomPrompt="1"/>
          </p:nvPr>
        </p:nvSpPr>
        <p:spPr>
          <a:xfrm>
            <a:off x="897657" y="4371534"/>
            <a:ext cx="4465176" cy="332399"/>
          </a:xfrm>
        </p:spPr>
        <p:txBody>
          <a:bodyPr wrap="square" anchor="t" anchorCtr="0">
            <a:noAutofit/>
          </a:bodyPr>
          <a:lstStyle>
            <a:lvl1pPr marL="0" indent="0" algn="l">
              <a:spcBef>
                <a:spcPts val="1200"/>
              </a:spcBef>
              <a:spcAft>
                <a:spcPts val="60"/>
              </a:spcAft>
              <a:buNone/>
              <a:defRPr sz="2400" b="0" i="0">
                <a:solidFill>
                  <a:schemeClr val="bg1"/>
                </a:solidFill>
                <a:latin typeface="Roboto Light" panose="02000000000000000000" pitchFamily="2" charset="0"/>
                <a:ea typeface="Roboto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8" name="Rectangle 7">
            <a:extLst>
              <a:ext uri="{FF2B5EF4-FFF2-40B4-BE49-F238E27FC236}">
                <a16:creationId xmlns:a16="http://schemas.microsoft.com/office/drawing/2014/main" id="{C565AA18-2C89-EB56-1919-13EF35EFFBC8}"/>
              </a:ext>
            </a:extLst>
          </p:cNvPr>
          <p:cNvSpPr/>
          <p:nvPr userDrawn="1"/>
        </p:nvSpPr>
        <p:spPr>
          <a:xfrm>
            <a:off x="897656" y="3793881"/>
            <a:ext cx="854364" cy="7191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 Placeholder 47">
            <a:extLst>
              <a:ext uri="{FF2B5EF4-FFF2-40B4-BE49-F238E27FC236}">
                <a16:creationId xmlns:a16="http://schemas.microsoft.com/office/drawing/2014/main" id="{894AF511-2F91-5CEA-AAAB-75308FF6C4DB}"/>
              </a:ext>
            </a:extLst>
          </p:cNvPr>
          <p:cNvSpPr>
            <a:spLocks noGrp="1"/>
          </p:cNvSpPr>
          <p:nvPr>
            <p:ph type="body" sz="quarter" idx="17" hasCustomPrompt="1"/>
          </p:nvPr>
        </p:nvSpPr>
        <p:spPr>
          <a:xfrm>
            <a:off x="897657" y="4881013"/>
            <a:ext cx="4465176" cy="246221"/>
          </a:xfrm>
        </p:spPr>
        <p:txBody>
          <a:bodyPr wrap="square" anchor="t" anchorCtr="0">
            <a:noAutofit/>
          </a:bodyPr>
          <a:lstStyle>
            <a:lvl1pPr marL="0" indent="0" algn="l">
              <a:lnSpc>
                <a:spcPct val="100000"/>
              </a:lnSpc>
              <a:spcBef>
                <a:spcPts val="1200"/>
              </a:spcBef>
              <a:spcAft>
                <a:spcPts val="60"/>
              </a:spcAft>
              <a:buNone/>
              <a:defRPr sz="1600" b="0" i="0">
                <a:solidFill>
                  <a:schemeClr val="bg1"/>
                </a:solidFill>
                <a:latin typeface="+mn-lt"/>
                <a:ea typeface="Roboto Light" panose="02000000000000000000" pitchFamily="2" charset="0"/>
              </a:defRPr>
            </a:lvl1pPr>
            <a:lvl2pPr marL="457200" indent="0" algn="ctr">
              <a:buNone/>
              <a:defRPr sz="1600" b="0" i="0">
                <a:solidFill>
                  <a:schemeClr val="bg1"/>
                </a:solidFill>
                <a:latin typeface="Roboto Light" panose="02000000000000000000" pitchFamily="2" charset="0"/>
                <a:ea typeface="Roboto Light" panose="02000000000000000000" pitchFamily="2" charset="0"/>
              </a:defRPr>
            </a:lvl2pPr>
            <a:lvl3pPr marL="914400" indent="0" algn="ctr">
              <a:buNone/>
              <a:defRPr sz="1600" b="0" i="0">
                <a:solidFill>
                  <a:schemeClr val="bg1"/>
                </a:solidFill>
                <a:latin typeface="Roboto Light" panose="02000000000000000000" pitchFamily="2" charset="0"/>
                <a:ea typeface="Roboto Light" panose="02000000000000000000" pitchFamily="2" charset="0"/>
              </a:defRPr>
            </a:lvl3pPr>
            <a:lvl4pPr marL="1371600" indent="0" algn="ctr">
              <a:buNone/>
              <a:defRPr sz="1600" b="0" i="0">
                <a:solidFill>
                  <a:schemeClr val="bg1"/>
                </a:solidFill>
                <a:latin typeface="Roboto Light" panose="02000000000000000000" pitchFamily="2" charset="0"/>
                <a:ea typeface="Roboto Light" panose="02000000000000000000" pitchFamily="2" charset="0"/>
              </a:defRPr>
            </a:lvl4pPr>
            <a:lvl5pPr marL="1828800" indent="0" algn="ctr">
              <a:buNone/>
              <a:defRPr sz="1600" b="0" i="0">
                <a:solidFill>
                  <a:schemeClr val="bg1"/>
                </a:solidFill>
                <a:latin typeface="Roboto Light" panose="02000000000000000000" pitchFamily="2" charset="0"/>
                <a:ea typeface="Roboto Light" panose="02000000000000000000" pitchFamily="2" charset="0"/>
              </a:defRPr>
            </a:lvl5pPr>
          </a:lstStyle>
          <a:p>
            <a:pPr lvl="0"/>
            <a:r>
              <a:rPr lang="en-US" dirty="0"/>
              <a:t>Presenter Affiliation</a:t>
            </a:r>
          </a:p>
        </p:txBody>
      </p:sp>
      <p:sp>
        <p:nvSpPr>
          <p:cNvPr id="9" name="Picture Placeholder 8">
            <a:extLst>
              <a:ext uri="{FF2B5EF4-FFF2-40B4-BE49-F238E27FC236}">
                <a16:creationId xmlns:a16="http://schemas.microsoft.com/office/drawing/2014/main" id="{63D2D23A-F403-7E2C-7D24-BA0C3B867C3E}"/>
              </a:ext>
            </a:extLst>
          </p:cNvPr>
          <p:cNvSpPr>
            <a:spLocks noGrp="1"/>
          </p:cNvSpPr>
          <p:nvPr>
            <p:ph type="pic" sz="quarter" idx="18"/>
          </p:nvPr>
        </p:nvSpPr>
        <p:spPr>
          <a:xfrm>
            <a:off x="6045200" y="0"/>
            <a:ext cx="6146800" cy="6858000"/>
          </a:xfrm>
        </p:spPr>
        <p:txBody>
          <a:bodyPr/>
          <a:lstStyle/>
          <a:p>
            <a:r>
              <a:rPr lang="en-US"/>
              <a:t>Click icon to add picture</a:t>
            </a:r>
          </a:p>
        </p:txBody>
      </p:sp>
      <p:grpSp>
        <p:nvGrpSpPr>
          <p:cNvPr id="5" name="Group 4">
            <a:extLst>
              <a:ext uri="{FF2B5EF4-FFF2-40B4-BE49-F238E27FC236}">
                <a16:creationId xmlns:a16="http://schemas.microsoft.com/office/drawing/2014/main" id="{5F2EFFC1-8D00-2422-39D7-701FD30A5CDF}"/>
              </a:ext>
            </a:extLst>
          </p:cNvPr>
          <p:cNvGrpSpPr/>
          <p:nvPr userDrawn="1"/>
        </p:nvGrpSpPr>
        <p:grpSpPr>
          <a:xfrm>
            <a:off x="859536" y="6108192"/>
            <a:ext cx="4556510" cy="438912"/>
            <a:chOff x="859536" y="6108192"/>
            <a:chExt cx="4556510" cy="438912"/>
          </a:xfrm>
        </p:grpSpPr>
        <p:sp>
          <p:nvSpPr>
            <p:cNvPr id="6" name="TextBox 5">
              <a:extLst>
                <a:ext uri="{FF2B5EF4-FFF2-40B4-BE49-F238E27FC236}">
                  <a16:creationId xmlns:a16="http://schemas.microsoft.com/office/drawing/2014/main" id="{A97F60E2-2A56-9EB3-6B56-9299A963E1AB}"/>
                </a:ext>
              </a:extLst>
            </p:cNvPr>
            <p:cNvSpPr txBox="1"/>
            <p:nvPr userDrawn="1"/>
          </p:nvSpPr>
          <p:spPr>
            <a:xfrm>
              <a:off x="2368064" y="6156068"/>
              <a:ext cx="3047982" cy="369332"/>
            </a:xfrm>
            <a:prstGeom prst="rect">
              <a:avLst/>
            </a:prstGeom>
            <a:noFill/>
          </p:spPr>
          <p:txBody>
            <a:bodyPr wrap="square" lIns="182880" rtlCol="0">
              <a:spAutoFit/>
            </a:bodyPr>
            <a:lstStyle/>
            <a:p>
              <a:r>
                <a:rPr lang="en-US" sz="900" b="0" dirty="0">
                  <a:solidFill>
                    <a:schemeClr val="bg1"/>
                  </a:solidFill>
                  <a:latin typeface="Roboto" panose="02000000000000000000" pitchFamily="2" charset="0"/>
                  <a:ea typeface="Roboto" panose="02000000000000000000" pitchFamily="2" charset="0"/>
                </a:rPr>
                <a:t>ORNL IS MANAGED BY UT-BATTELLE LLC </a:t>
              </a:r>
              <a:br>
                <a:rPr lang="en-US" sz="900" b="0" dirty="0">
                  <a:solidFill>
                    <a:schemeClr val="bg1"/>
                  </a:solidFill>
                  <a:latin typeface="Roboto" panose="02000000000000000000" pitchFamily="2" charset="0"/>
                  <a:ea typeface="Roboto" panose="02000000000000000000" pitchFamily="2" charset="0"/>
                </a:rPr>
              </a:br>
              <a:r>
                <a:rPr lang="en-US" sz="900" b="0" dirty="0">
                  <a:solidFill>
                    <a:schemeClr val="bg1"/>
                  </a:solidFill>
                  <a:latin typeface="Roboto" panose="02000000000000000000" pitchFamily="2" charset="0"/>
                  <a:ea typeface="Roboto" panose="02000000000000000000" pitchFamily="2" charset="0"/>
                </a:rPr>
                <a:t>FOR THE US DEPARTMENT OF ENERGY</a:t>
              </a:r>
            </a:p>
          </p:txBody>
        </p:sp>
        <p:pic>
          <p:nvPicPr>
            <p:cNvPr id="10" name="Picture 9" descr="Text&#10;&#10;AI-generated content may be incorrect.">
              <a:extLst>
                <a:ext uri="{FF2B5EF4-FFF2-40B4-BE49-F238E27FC236}">
                  <a16:creationId xmlns:a16="http://schemas.microsoft.com/office/drawing/2014/main" id="{E05B343D-85E7-C42A-D96E-37A8AB109C5E}"/>
                </a:ext>
              </a:extLst>
            </p:cNvPr>
            <p:cNvPicPr>
              <a:picLocks noChangeAspect="1"/>
            </p:cNvPicPr>
            <p:nvPr userDrawn="1"/>
          </p:nvPicPr>
          <p:blipFill>
            <a:blip r:embed="rId3"/>
            <a:stretch>
              <a:fillRect/>
            </a:stretch>
          </p:blipFill>
          <p:spPr>
            <a:xfrm>
              <a:off x="859536" y="6108192"/>
              <a:ext cx="1528065" cy="438912"/>
            </a:xfrm>
            <a:prstGeom prst="rect">
              <a:avLst/>
            </a:prstGeom>
          </p:spPr>
        </p:pic>
      </p:grpSp>
      <p:pic>
        <p:nvPicPr>
          <p:cNvPr id="11" name="Picture 10" descr="White text on a black background&#10;&#10;Description automatically generated">
            <a:extLst>
              <a:ext uri="{FF2B5EF4-FFF2-40B4-BE49-F238E27FC236}">
                <a16:creationId xmlns:a16="http://schemas.microsoft.com/office/drawing/2014/main" id="{879C528E-E733-6DA3-4858-60B234E4F366}"/>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887739" y="743312"/>
            <a:ext cx="2722731" cy="495042"/>
          </a:xfrm>
          <a:prstGeom prst="rect">
            <a:avLst/>
          </a:prstGeom>
        </p:spPr>
      </p:pic>
    </p:spTree>
    <p:extLst>
      <p:ext uri="{BB962C8B-B14F-4D97-AF65-F5344CB8AC3E}">
        <p14:creationId xmlns:p14="http://schemas.microsoft.com/office/powerpoint/2010/main" val="22277198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Title | Custom Landscape Image">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0FE843FE-B2D6-28A8-6229-2F4F14E7EA05}"/>
              </a:ext>
            </a:extLst>
          </p:cNvPr>
          <p:cNvSpPr/>
          <p:nvPr userDrawn="1"/>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5" fmla="*/ 5609063 w 12192000"/>
              <a:gd name="connsiteY5" fmla="*/ 1505414 h 6858000"/>
              <a:gd name="connsiteX6" fmla="*/ 5609063 w 12192000"/>
              <a:gd name="connsiteY6" fmla="*/ 5352586 h 6858000"/>
              <a:gd name="connsiteX7" fmla="*/ 11452302 w 12192000"/>
              <a:gd name="connsiteY7" fmla="*/ 5352586 h 6858000"/>
              <a:gd name="connsiteX8" fmla="*/ 11452302 w 12192000"/>
              <a:gd name="connsiteY8" fmla="*/ 1505414 h 6858000"/>
              <a:gd name="connsiteX9" fmla="*/ 5609063 w 12192000"/>
              <a:gd name="connsiteY9" fmla="*/ 150541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6858000">
                <a:moveTo>
                  <a:pt x="0" y="0"/>
                </a:moveTo>
                <a:lnTo>
                  <a:pt x="12192000" y="0"/>
                </a:lnTo>
                <a:lnTo>
                  <a:pt x="12192000" y="6858000"/>
                </a:lnTo>
                <a:lnTo>
                  <a:pt x="0" y="6858000"/>
                </a:lnTo>
                <a:lnTo>
                  <a:pt x="0" y="0"/>
                </a:lnTo>
                <a:close/>
                <a:moveTo>
                  <a:pt x="5609063" y="1505414"/>
                </a:moveTo>
                <a:lnTo>
                  <a:pt x="5609063" y="5352586"/>
                </a:lnTo>
                <a:lnTo>
                  <a:pt x="11452302" y="5352586"/>
                </a:lnTo>
                <a:lnTo>
                  <a:pt x="11452302" y="1505414"/>
                </a:lnTo>
                <a:lnTo>
                  <a:pt x="5609063" y="1505414"/>
                </a:lnTo>
                <a:close/>
              </a:path>
            </a:pathLst>
          </a:cu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7FB722-2E40-971C-7B7A-5663B28FCDB7}"/>
              </a:ext>
            </a:extLst>
          </p:cNvPr>
          <p:cNvSpPr>
            <a:spLocks noGrp="1"/>
          </p:cNvSpPr>
          <p:nvPr>
            <p:ph type="ctrTitle" hasCustomPrompt="1"/>
          </p:nvPr>
        </p:nvSpPr>
        <p:spPr>
          <a:xfrm>
            <a:off x="897657" y="2292076"/>
            <a:ext cx="4465176" cy="997196"/>
          </a:xfrm>
        </p:spPr>
        <p:txBody>
          <a:bodyPr wrap="square" anchor="t" anchorCtr="0">
            <a:noAutofit/>
          </a:bodyPr>
          <a:lstStyle>
            <a:lvl1pPr algn="l">
              <a:spcBef>
                <a:spcPts val="1200"/>
              </a:spcBef>
              <a:spcAft>
                <a:spcPts val="60"/>
              </a:spcAft>
              <a:defRPr sz="3600" b="1">
                <a:solidFill>
                  <a:schemeClr val="bg1"/>
                </a:solidFill>
              </a:defRPr>
            </a:lvl1pPr>
          </a:lstStyle>
          <a:p>
            <a:r>
              <a:rPr lang="en-US" dirty="0"/>
              <a:t>Presentation Title (Text size no larger than 32pt)</a:t>
            </a:r>
          </a:p>
        </p:txBody>
      </p:sp>
      <p:sp>
        <p:nvSpPr>
          <p:cNvPr id="3" name="Subtitle 2">
            <a:extLst>
              <a:ext uri="{FF2B5EF4-FFF2-40B4-BE49-F238E27FC236}">
                <a16:creationId xmlns:a16="http://schemas.microsoft.com/office/drawing/2014/main" id="{34CCE055-46B1-6279-21B5-27B8352AB9EC}"/>
              </a:ext>
            </a:extLst>
          </p:cNvPr>
          <p:cNvSpPr>
            <a:spLocks noGrp="1"/>
          </p:cNvSpPr>
          <p:nvPr>
            <p:ph type="subTitle" idx="1" hasCustomPrompt="1"/>
          </p:nvPr>
        </p:nvSpPr>
        <p:spPr>
          <a:xfrm>
            <a:off x="897657" y="4019391"/>
            <a:ext cx="4465176" cy="193899"/>
          </a:xfrm>
        </p:spPr>
        <p:txBody>
          <a:bodyPr wrap="square" anchor="t" anchorCtr="0">
            <a:noAutofit/>
          </a:bodyPr>
          <a:lstStyle>
            <a:lvl1pPr marL="0" indent="0" algn="l">
              <a:spcBef>
                <a:spcPts val="1200"/>
              </a:spcBef>
              <a:spcAft>
                <a:spcPts val="60"/>
              </a:spcAft>
              <a:buNone/>
              <a:defRPr sz="1400" b="1" spc="1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962" name="Text Placeholder 1961">
            <a:extLst>
              <a:ext uri="{FF2B5EF4-FFF2-40B4-BE49-F238E27FC236}">
                <a16:creationId xmlns:a16="http://schemas.microsoft.com/office/drawing/2014/main" id="{05A0F360-5E2B-1313-55AF-9056EF7E8BC2}"/>
              </a:ext>
            </a:extLst>
          </p:cNvPr>
          <p:cNvSpPr>
            <a:spLocks noGrp="1"/>
          </p:cNvSpPr>
          <p:nvPr>
            <p:ph type="body" sz="quarter" idx="14" hasCustomPrompt="1"/>
          </p:nvPr>
        </p:nvSpPr>
        <p:spPr>
          <a:xfrm>
            <a:off x="897657" y="1880997"/>
            <a:ext cx="4465176" cy="193899"/>
          </a:xfrm>
        </p:spPr>
        <p:txBody>
          <a:bodyPr wrap="square" anchor="t" anchorCtr="0">
            <a:noAutofit/>
          </a:bodyPr>
          <a:lstStyle>
            <a:lvl1pPr marL="0" indent="0" algn="l">
              <a:spcBef>
                <a:spcPts val="1200"/>
              </a:spcBef>
              <a:spcAft>
                <a:spcPts val="60"/>
              </a:spcAft>
              <a:buNone/>
              <a:defRPr sz="1400" b="0" i="0" spc="150" baseline="0">
                <a:solidFill>
                  <a:schemeClr val="bg1"/>
                </a:solidFill>
                <a:latin typeface="+mn-lt"/>
                <a:ea typeface="Roboto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sp>
        <p:nvSpPr>
          <p:cNvPr id="1964" name="Text Placeholder 1963">
            <a:extLst>
              <a:ext uri="{FF2B5EF4-FFF2-40B4-BE49-F238E27FC236}">
                <a16:creationId xmlns:a16="http://schemas.microsoft.com/office/drawing/2014/main" id="{D8874D39-76D3-2E6D-F8DD-E0676BF138C5}"/>
              </a:ext>
            </a:extLst>
          </p:cNvPr>
          <p:cNvSpPr>
            <a:spLocks noGrp="1"/>
          </p:cNvSpPr>
          <p:nvPr>
            <p:ph type="body" sz="quarter" idx="15" hasCustomPrompt="1"/>
          </p:nvPr>
        </p:nvSpPr>
        <p:spPr>
          <a:xfrm>
            <a:off x="897657" y="4371534"/>
            <a:ext cx="4465176" cy="332399"/>
          </a:xfrm>
        </p:spPr>
        <p:txBody>
          <a:bodyPr wrap="square" anchor="t" anchorCtr="0">
            <a:noAutofit/>
          </a:bodyPr>
          <a:lstStyle>
            <a:lvl1pPr marL="0" indent="0" algn="l">
              <a:spcBef>
                <a:spcPts val="1200"/>
              </a:spcBef>
              <a:spcAft>
                <a:spcPts val="60"/>
              </a:spcAft>
              <a:buNone/>
              <a:defRPr sz="2400" b="0" i="0">
                <a:solidFill>
                  <a:schemeClr val="bg1"/>
                </a:solidFill>
                <a:latin typeface="Roboto Light" panose="02000000000000000000" pitchFamily="2" charset="0"/>
                <a:ea typeface="Roboto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8" name="Rectangle 7">
            <a:extLst>
              <a:ext uri="{FF2B5EF4-FFF2-40B4-BE49-F238E27FC236}">
                <a16:creationId xmlns:a16="http://schemas.microsoft.com/office/drawing/2014/main" id="{C565AA18-2C89-EB56-1919-13EF35EFFBC8}"/>
              </a:ext>
            </a:extLst>
          </p:cNvPr>
          <p:cNvSpPr/>
          <p:nvPr userDrawn="1"/>
        </p:nvSpPr>
        <p:spPr>
          <a:xfrm>
            <a:off x="897656" y="3793881"/>
            <a:ext cx="854364" cy="7191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 Placeholder 47">
            <a:extLst>
              <a:ext uri="{FF2B5EF4-FFF2-40B4-BE49-F238E27FC236}">
                <a16:creationId xmlns:a16="http://schemas.microsoft.com/office/drawing/2014/main" id="{894AF511-2F91-5CEA-AAAB-75308FF6C4DB}"/>
              </a:ext>
            </a:extLst>
          </p:cNvPr>
          <p:cNvSpPr>
            <a:spLocks noGrp="1"/>
          </p:cNvSpPr>
          <p:nvPr>
            <p:ph type="body" sz="quarter" idx="17" hasCustomPrompt="1"/>
          </p:nvPr>
        </p:nvSpPr>
        <p:spPr>
          <a:xfrm>
            <a:off x="897657" y="4881013"/>
            <a:ext cx="4465176" cy="246221"/>
          </a:xfrm>
        </p:spPr>
        <p:txBody>
          <a:bodyPr wrap="square" anchor="t" anchorCtr="0">
            <a:noAutofit/>
          </a:bodyPr>
          <a:lstStyle>
            <a:lvl1pPr marL="0" indent="0" algn="l">
              <a:lnSpc>
                <a:spcPct val="100000"/>
              </a:lnSpc>
              <a:spcBef>
                <a:spcPts val="1200"/>
              </a:spcBef>
              <a:spcAft>
                <a:spcPts val="60"/>
              </a:spcAft>
              <a:buNone/>
              <a:defRPr sz="1600" b="0" i="0">
                <a:solidFill>
                  <a:schemeClr val="bg1"/>
                </a:solidFill>
                <a:latin typeface="+mn-lt"/>
                <a:ea typeface="Roboto Light" panose="02000000000000000000" pitchFamily="2" charset="0"/>
              </a:defRPr>
            </a:lvl1pPr>
            <a:lvl2pPr marL="457200" indent="0" algn="ctr">
              <a:buNone/>
              <a:defRPr sz="1600" b="0" i="0">
                <a:solidFill>
                  <a:schemeClr val="bg1"/>
                </a:solidFill>
                <a:latin typeface="Roboto Light" panose="02000000000000000000" pitchFamily="2" charset="0"/>
                <a:ea typeface="Roboto Light" panose="02000000000000000000" pitchFamily="2" charset="0"/>
              </a:defRPr>
            </a:lvl2pPr>
            <a:lvl3pPr marL="914400" indent="0" algn="ctr">
              <a:buNone/>
              <a:defRPr sz="1600" b="0" i="0">
                <a:solidFill>
                  <a:schemeClr val="bg1"/>
                </a:solidFill>
                <a:latin typeface="Roboto Light" panose="02000000000000000000" pitchFamily="2" charset="0"/>
                <a:ea typeface="Roboto Light" panose="02000000000000000000" pitchFamily="2" charset="0"/>
              </a:defRPr>
            </a:lvl3pPr>
            <a:lvl4pPr marL="1371600" indent="0" algn="ctr">
              <a:buNone/>
              <a:defRPr sz="1600" b="0" i="0">
                <a:solidFill>
                  <a:schemeClr val="bg1"/>
                </a:solidFill>
                <a:latin typeface="Roboto Light" panose="02000000000000000000" pitchFamily="2" charset="0"/>
                <a:ea typeface="Roboto Light" panose="02000000000000000000" pitchFamily="2" charset="0"/>
              </a:defRPr>
            </a:lvl4pPr>
            <a:lvl5pPr marL="1828800" indent="0" algn="ctr">
              <a:buNone/>
              <a:defRPr sz="1600" b="0" i="0">
                <a:solidFill>
                  <a:schemeClr val="bg1"/>
                </a:solidFill>
                <a:latin typeface="Roboto Light" panose="02000000000000000000" pitchFamily="2" charset="0"/>
                <a:ea typeface="Roboto Light" panose="02000000000000000000" pitchFamily="2" charset="0"/>
              </a:defRPr>
            </a:lvl5pPr>
          </a:lstStyle>
          <a:p>
            <a:pPr lvl="0"/>
            <a:r>
              <a:rPr lang="en-US" dirty="0"/>
              <a:t>Presenter Affiliation</a:t>
            </a:r>
          </a:p>
        </p:txBody>
      </p:sp>
      <p:sp>
        <p:nvSpPr>
          <p:cNvPr id="9" name="Picture Placeholder 8">
            <a:extLst>
              <a:ext uri="{FF2B5EF4-FFF2-40B4-BE49-F238E27FC236}">
                <a16:creationId xmlns:a16="http://schemas.microsoft.com/office/drawing/2014/main" id="{63D2D23A-F403-7E2C-7D24-BA0C3B867C3E}"/>
              </a:ext>
            </a:extLst>
          </p:cNvPr>
          <p:cNvSpPr>
            <a:spLocks noGrp="1"/>
          </p:cNvSpPr>
          <p:nvPr>
            <p:ph type="pic" sz="quarter" idx="18"/>
          </p:nvPr>
        </p:nvSpPr>
        <p:spPr>
          <a:xfrm>
            <a:off x="5609063" y="1481958"/>
            <a:ext cx="5843239" cy="3891648"/>
          </a:xfrm>
        </p:spPr>
        <p:txBody>
          <a:bodyPr/>
          <a:lstStyle/>
          <a:p>
            <a:r>
              <a:rPr lang="en-US"/>
              <a:t>Click icon to add picture</a:t>
            </a:r>
            <a:endParaRPr lang="en-US" dirty="0"/>
          </a:p>
        </p:txBody>
      </p:sp>
      <p:grpSp>
        <p:nvGrpSpPr>
          <p:cNvPr id="5" name="Group 4">
            <a:extLst>
              <a:ext uri="{FF2B5EF4-FFF2-40B4-BE49-F238E27FC236}">
                <a16:creationId xmlns:a16="http://schemas.microsoft.com/office/drawing/2014/main" id="{C8EA40F8-43C7-91B8-DB7E-DDD5E2408A38}"/>
              </a:ext>
            </a:extLst>
          </p:cNvPr>
          <p:cNvGrpSpPr/>
          <p:nvPr userDrawn="1"/>
        </p:nvGrpSpPr>
        <p:grpSpPr>
          <a:xfrm>
            <a:off x="859536" y="6108192"/>
            <a:ext cx="4556510" cy="438912"/>
            <a:chOff x="859536" y="6108192"/>
            <a:chExt cx="4556510" cy="438912"/>
          </a:xfrm>
        </p:grpSpPr>
        <p:sp>
          <p:nvSpPr>
            <p:cNvPr id="6" name="TextBox 5">
              <a:extLst>
                <a:ext uri="{FF2B5EF4-FFF2-40B4-BE49-F238E27FC236}">
                  <a16:creationId xmlns:a16="http://schemas.microsoft.com/office/drawing/2014/main" id="{5252F9E3-A27C-53E8-B52E-49794F69B0DB}"/>
                </a:ext>
              </a:extLst>
            </p:cNvPr>
            <p:cNvSpPr txBox="1"/>
            <p:nvPr userDrawn="1"/>
          </p:nvSpPr>
          <p:spPr>
            <a:xfrm>
              <a:off x="2368064" y="6156068"/>
              <a:ext cx="3047982" cy="369332"/>
            </a:xfrm>
            <a:prstGeom prst="rect">
              <a:avLst/>
            </a:prstGeom>
            <a:noFill/>
          </p:spPr>
          <p:txBody>
            <a:bodyPr wrap="square" lIns="182880" rtlCol="0">
              <a:spAutoFit/>
            </a:bodyPr>
            <a:lstStyle/>
            <a:p>
              <a:r>
                <a:rPr lang="en-US" sz="900" b="0" dirty="0">
                  <a:solidFill>
                    <a:schemeClr val="bg1"/>
                  </a:solidFill>
                  <a:latin typeface="Roboto" panose="02000000000000000000" pitchFamily="2" charset="0"/>
                  <a:ea typeface="Roboto" panose="02000000000000000000" pitchFamily="2" charset="0"/>
                </a:rPr>
                <a:t>ORNL IS MANAGED BY UT-BATTELLE LLC </a:t>
              </a:r>
              <a:br>
                <a:rPr lang="en-US" sz="900" b="0" dirty="0">
                  <a:solidFill>
                    <a:schemeClr val="bg1"/>
                  </a:solidFill>
                  <a:latin typeface="Roboto" panose="02000000000000000000" pitchFamily="2" charset="0"/>
                  <a:ea typeface="Roboto" panose="02000000000000000000" pitchFamily="2" charset="0"/>
                </a:rPr>
              </a:br>
              <a:r>
                <a:rPr lang="en-US" sz="900" b="0" dirty="0">
                  <a:solidFill>
                    <a:schemeClr val="bg1"/>
                  </a:solidFill>
                  <a:latin typeface="Roboto" panose="02000000000000000000" pitchFamily="2" charset="0"/>
                  <a:ea typeface="Roboto" panose="02000000000000000000" pitchFamily="2" charset="0"/>
                </a:rPr>
                <a:t>FOR THE US DEPARTMENT OF ENERGY</a:t>
              </a:r>
            </a:p>
          </p:txBody>
        </p:sp>
        <p:pic>
          <p:nvPicPr>
            <p:cNvPr id="7" name="Picture 6" descr="Text&#10;&#10;AI-generated content may be incorrect.">
              <a:extLst>
                <a:ext uri="{FF2B5EF4-FFF2-40B4-BE49-F238E27FC236}">
                  <a16:creationId xmlns:a16="http://schemas.microsoft.com/office/drawing/2014/main" id="{DB53C206-3DA3-C765-EB66-A35BBF705421}"/>
                </a:ext>
              </a:extLst>
            </p:cNvPr>
            <p:cNvPicPr>
              <a:picLocks noChangeAspect="1"/>
            </p:cNvPicPr>
            <p:nvPr userDrawn="1"/>
          </p:nvPicPr>
          <p:blipFill>
            <a:blip r:embed="rId3"/>
            <a:stretch>
              <a:fillRect/>
            </a:stretch>
          </p:blipFill>
          <p:spPr>
            <a:xfrm>
              <a:off x="859536" y="6108192"/>
              <a:ext cx="1528065" cy="438912"/>
            </a:xfrm>
            <a:prstGeom prst="rect">
              <a:avLst/>
            </a:prstGeom>
          </p:spPr>
        </p:pic>
      </p:grpSp>
      <p:pic>
        <p:nvPicPr>
          <p:cNvPr id="10" name="Picture 9" descr="White text on a black background&#10;&#10;Description automatically generated">
            <a:extLst>
              <a:ext uri="{FF2B5EF4-FFF2-40B4-BE49-F238E27FC236}">
                <a16:creationId xmlns:a16="http://schemas.microsoft.com/office/drawing/2014/main" id="{F2E72CCA-A4FF-E4E7-0080-3CDBAFBC2FC7}"/>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887739" y="743312"/>
            <a:ext cx="2722731" cy="495042"/>
          </a:xfrm>
          <a:prstGeom prst="rect">
            <a:avLst/>
          </a:prstGeom>
        </p:spPr>
      </p:pic>
    </p:spTree>
    <p:extLst>
      <p:ext uri="{BB962C8B-B14F-4D97-AF65-F5344CB8AC3E}">
        <p14:creationId xmlns:p14="http://schemas.microsoft.com/office/powerpoint/2010/main" val="363036153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 Standard Text-only">
    <p:spTree>
      <p:nvGrpSpPr>
        <p:cNvPr id="1" name=""/>
        <p:cNvGrpSpPr/>
        <p:nvPr/>
      </p:nvGrpSpPr>
      <p:grpSpPr>
        <a:xfrm>
          <a:off x="0" y="0"/>
          <a:ext cx="0" cy="0"/>
          <a:chOff x="0" y="0"/>
          <a:chExt cx="0" cy="0"/>
        </a:xfrm>
      </p:grpSpPr>
      <p:pic>
        <p:nvPicPr>
          <p:cNvPr id="5" name="Graphic 285">
            <a:extLst>
              <a:ext uri="{FF2B5EF4-FFF2-40B4-BE49-F238E27FC236}">
                <a16:creationId xmlns:a16="http://schemas.microsoft.com/office/drawing/2014/main" id="{A95873F9-24C5-691B-E0D0-B31D39B7FBB2}"/>
              </a:ext>
            </a:extLst>
          </p:cNvPr>
          <p:cNvPicPr>
            <a:picLocks noChangeAspect="1"/>
          </p:cNvPicPr>
          <p:nvPr userDrawn="1"/>
        </p:nvPicPr>
        <p:blipFill>
          <a:blip r:embed="rId2"/>
          <a:srcRect/>
          <a:stretch/>
        </p:blipFill>
        <p:spPr>
          <a:xfrm rot="10800000">
            <a:off x="0" y="0"/>
            <a:ext cx="12192000" cy="6858000"/>
          </a:xfrm>
          <a:prstGeom prst="rect">
            <a:avLst/>
          </a:prstGeom>
        </p:spPr>
      </p:pic>
      <p:sp>
        <p:nvSpPr>
          <p:cNvPr id="2" name="Title 1">
            <a:extLst>
              <a:ext uri="{FF2B5EF4-FFF2-40B4-BE49-F238E27FC236}">
                <a16:creationId xmlns:a16="http://schemas.microsoft.com/office/drawing/2014/main" id="{627FB722-2E40-971C-7B7A-5663B28FCDB7}"/>
              </a:ext>
            </a:extLst>
          </p:cNvPr>
          <p:cNvSpPr>
            <a:spLocks noGrp="1"/>
          </p:cNvSpPr>
          <p:nvPr>
            <p:ph type="ctrTitle" hasCustomPrompt="1"/>
          </p:nvPr>
        </p:nvSpPr>
        <p:spPr>
          <a:xfrm>
            <a:off x="897656" y="2292076"/>
            <a:ext cx="10396685" cy="997196"/>
          </a:xfrm>
        </p:spPr>
        <p:txBody>
          <a:bodyPr wrap="square" anchor="t" anchorCtr="0">
            <a:noAutofit/>
          </a:bodyPr>
          <a:lstStyle>
            <a:lvl1pPr algn="l">
              <a:spcBef>
                <a:spcPts val="1200"/>
              </a:spcBef>
              <a:spcAft>
                <a:spcPts val="60"/>
              </a:spcAft>
              <a:defRPr sz="3600" b="1">
                <a:solidFill>
                  <a:schemeClr val="bg1"/>
                </a:solidFill>
              </a:defRPr>
            </a:lvl1pPr>
          </a:lstStyle>
          <a:p>
            <a:r>
              <a:rPr lang="en-US" dirty="0"/>
              <a:t>Presentation Title: Best Title Option for Longer Presentation Titles (Text Size no larger than 32 pt and no smaller than 20pt) </a:t>
            </a:r>
          </a:p>
        </p:txBody>
      </p:sp>
      <p:sp>
        <p:nvSpPr>
          <p:cNvPr id="3" name="Subtitle 2">
            <a:extLst>
              <a:ext uri="{FF2B5EF4-FFF2-40B4-BE49-F238E27FC236}">
                <a16:creationId xmlns:a16="http://schemas.microsoft.com/office/drawing/2014/main" id="{34CCE055-46B1-6279-21B5-27B8352AB9EC}"/>
              </a:ext>
            </a:extLst>
          </p:cNvPr>
          <p:cNvSpPr>
            <a:spLocks noGrp="1"/>
          </p:cNvSpPr>
          <p:nvPr>
            <p:ph type="subTitle" idx="1" hasCustomPrompt="1"/>
          </p:nvPr>
        </p:nvSpPr>
        <p:spPr>
          <a:xfrm>
            <a:off x="897656" y="4019391"/>
            <a:ext cx="10396685" cy="193899"/>
          </a:xfrm>
        </p:spPr>
        <p:txBody>
          <a:bodyPr wrap="square" anchor="t" anchorCtr="0">
            <a:noAutofit/>
          </a:bodyPr>
          <a:lstStyle>
            <a:lvl1pPr marL="0" indent="0" algn="l">
              <a:spcBef>
                <a:spcPts val="1200"/>
              </a:spcBef>
              <a:spcAft>
                <a:spcPts val="60"/>
              </a:spcAft>
              <a:buNone/>
              <a:defRPr sz="1400" b="1" spc="1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PRESENTED BY</a:t>
            </a:r>
          </a:p>
        </p:txBody>
      </p:sp>
      <p:sp>
        <p:nvSpPr>
          <p:cNvPr id="1962" name="Text Placeholder 1961">
            <a:extLst>
              <a:ext uri="{FF2B5EF4-FFF2-40B4-BE49-F238E27FC236}">
                <a16:creationId xmlns:a16="http://schemas.microsoft.com/office/drawing/2014/main" id="{05A0F360-5E2B-1313-55AF-9056EF7E8BC2}"/>
              </a:ext>
            </a:extLst>
          </p:cNvPr>
          <p:cNvSpPr>
            <a:spLocks noGrp="1"/>
          </p:cNvSpPr>
          <p:nvPr>
            <p:ph type="body" sz="quarter" idx="14" hasCustomPrompt="1"/>
          </p:nvPr>
        </p:nvSpPr>
        <p:spPr>
          <a:xfrm>
            <a:off x="897656" y="1880997"/>
            <a:ext cx="10396685" cy="193899"/>
          </a:xfrm>
        </p:spPr>
        <p:txBody>
          <a:bodyPr wrap="square" anchor="t" anchorCtr="0">
            <a:noAutofit/>
          </a:bodyPr>
          <a:lstStyle>
            <a:lvl1pPr marL="0" indent="0" algn="l">
              <a:spcBef>
                <a:spcPts val="1200"/>
              </a:spcBef>
              <a:spcAft>
                <a:spcPts val="60"/>
              </a:spcAft>
              <a:buNone/>
              <a:defRPr sz="1400" b="0" i="0" spc="150" baseline="0">
                <a:solidFill>
                  <a:schemeClr val="bg1"/>
                </a:solidFill>
                <a:latin typeface="+mn-lt"/>
                <a:ea typeface="Roboto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MONTH XX, XXXX | LOCATION</a:t>
            </a:r>
          </a:p>
        </p:txBody>
      </p:sp>
      <p:sp>
        <p:nvSpPr>
          <p:cNvPr id="1964" name="Text Placeholder 1963">
            <a:extLst>
              <a:ext uri="{FF2B5EF4-FFF2-40B4-BE49-F238E27FC236}">
                <a16:creationId xmlns:a16="http://schemas.microsoft.com/office/drawing/2014/main" id="{D8874D39-76D3-2E6D-F8DD-E0676BF138C5}"/>
              </a:ext>
            </a:extLst>
          </p:cNvPr>
          <p:cNvSpPr>
            <a:spLocks noGrp="1"/>
          </p:cNvSpPr>
          <p:nvPr>
            <p:ph type="body" sz="quarter" idx="15" hasCustomPrompt="1"/>
          </p:nvPr>
        </p:nvSpPr>
        <p:spPr>
          <a:xfrm>
            <a:off x="897656" y="4371534"/>
            <a:ext cx="10396685" cy="332399"/>
          </a:xfrm>
        </p:spPr>
        <p:txBody>
          <a:bodyPr wrap="square" anchor="t" anchorCtr="0">
            <a:noAutofit/>
          </a:bodyPr>
          <a:lstStyle>
            <a:lvl1pPr marL="0" indent="0" algn="l">
              <a:spcBef>
                <a:spcPts val="1200"/>
              </a:spcBef>
              <a:spcAft>
                <a:spcPts val="60"/>
              </a:spcAft>
              <a:buNone/>
              <a:defRPr sz="2400" b="0" i="0">
                <a:solidFill>
                  <a:schemeClr val="bg1"/>
                </a:solidFill>
                <a:latin typeface="Roboto Light" panose="02000000000000000000" pitchFamily="2" charset="0"/>
                <a:ea typeface="Roboto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dirty="0"/>
              <a:t>First Name, Last Name</a:t>
            </a:r>
          </a:p>
        </p:txBody>
      </p:sp>
      <p:sp>
        <p:nvSpPr>
          <p:cNvPr id="8" name="Rectangle 7">
            <a:extLst>
              <a:ext uri="{FF2B5EF4-FFF2-40B4-BE49-F238E27FC236}">
                <a16:creationId xmlns:a16="http://schemas.microsoft.com/office/drawing/2014/main" id="{C565AA18-2C89-EB56-1919-13EF35EFFBC8}"/>
              </a:ext>
            </a:extLst>
          </p:cNvPr>
          <p:cNvSpPr/>
          <p:nvPr userDrawn="1"/>
        </p:nvSpPr>
        <p:spPr>
          <a:xfrm>
            <a:off x="897656" y="3793881"/>
            <a:ext cx="854364" cy="7191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 Placeholder 47">
            <a:extLst>
              <a:ext uri="{FF2B5EF4-FFF2-40B4-BE49-F238E27FC236}">
                <a16:creationId xmlns:a16="http://schemas.microsoft.com/office/drawing/2014/main" id="{894AF511-2F91-5CEA-AAAB-75308FF6C4DB}"/>
              </a:ext>
            </a:extLst>
          </p:cNvPr>
          <p:cNvSpPr>
            <a:spLocks noGrp="1"/>
          </p:cNvSpPr>
          <p:nvPr>
            <p:ph type="body" sz="quarter" idx="17" hasCustomPrompt="1"/>
          </p:nvPr>
        </p:nvSpPr>
        <p:spPr>
          <a:xfrm>
            <a:off x="897656" y="4881013"/>
            <a:ext cx="10396685" cy="246221"/>
          </a:xfrm>
        </p:spPr>
        <p:txBody>
          <a:bodyPr wrap="square" anchor="t" anchorCtr="0">
            <a:noAutofit/>
          </a:bodyPr>
          <a:lstStyle>
            <a:lvl1pPr marL="0" indent="0" algn="l">
              <a:lnSpc>
                <a:spcPct val="100000"/>
              </a:lnSpc>
              <a:spcBef>
                <a:spcPts val="1200"/>
              </a:spcBef>
              <a:spcAft>
                <a:spcPts val="60"/>
              </a:spcAft>
              <a:buNone/>
              <a:defRPr sz="1600" b="0" i="0">
                <a:solidFill>
                  <a:schemeClr val="bg1"/>
                </a:solidFill>
                <a:latin typeface="+mn-lt"/>
                <a:ea typeface="Roboto Light" panose="02000000000000000000" pitchFamily="2" charset="0"/>
              </a:defRPr>
            </a:lvl1pPr>
            <a:lvl2pPr marL="457200" indent="0" algn="ctr">
              <a:buNone/>
              <a:defRPr sz="1600" b="0" i="0">
                <a:solidFill>
                  <a:schemeClr val="bg1"/>
                </a:solidFill>
                <a:latin typeface="Roboto Light" panose="02000000000000000000" pitchFamily="2" charset="0"/>
                <a:ea typeface="Roboto Light" panose="02000000000000000000" pitchFamily="2" charset="0"/>
              </a:defRPr>
            </a:lvl2pPr>
            <a:lvl3pPr marL="914400" indent="0" algn="ctr">
              <a:buNone/>
              <a:defRPr sz="1600" b="0" i="0">
                <a:solidFill>
                  <a:schemeClr val="bg1"/>
                </a:solidFill>
                <a:latin typeface="Roboto Light" panose="02000000000000000000" pitchFamily="2" charset="0"/>
                <a:ea typeface="Roboto Light" panose="02000000000000000000" pitchFamily="2" charset="0"/>
              </a:defRPr>
            </a:lvl3pPr>
            <a:lvl4pPr marL="1371600" indent="0" algn="ctr">
              <a:buNone/>
              <a:defRPr sz="1600" b="0" i="0">
                <a:solidFill>
                  <a:schemeClr val="bg1"/>
                </a:solidFill>
                <a:latin typeface="Roboto Light" panose="02000000000000000000" pitchFamily="2" charset="0"/>
                <a:ea typeface="Roboto Light" panose="02000000000000000000" pitchFamily="2" charset="0"/>
              </a:defRPr>
            </a:lvl4pPr>
            <a:lvl5pPr marL="1828800" indent="0" algn="ctr">
              <a:buNone/>
              <a:defRPr sz="1600" b="0" i="0">
                <a:solidFill>
                  <a:schemeClr val="bg1"/>
                </a:solidFill>
                <a:latin typeface="Roboto Light" panose="02000000000000000000" pitchFamily="2" charset="0"/>
                <a:ea typeface="Roboto Light" panose="02000000000000000000" pitchFamily="2" charset="0"/>
              </a:defRPr>
            </a:lvl5pPr>
          </a:lstStyle>
          <a:p>
            <a:pPr lvl="0"/>
            <a:r>
              <a:rPr lang="en-US" dirty="0"/>
              <a:t>Presenter Affiliation</a:t>
            </a:r>
          </a:p>
        </p:txBody>
      </p:sp>
      <p:grpSp>
        <p:nvGrpSpPr>
          <p:cNvPr id="6" name="Group 5">
            <a:extLst>
              <a:ext uri="{FF2B5EF4-FFF2-40B4-BE49-F238E27FC236}">
                <a16:creationId xmlns:a16="http://schemas.microsoft.com/office/drawing/2014/main" id="{68B2AD18-B7D9-77F5-D220-3EDA560B2C83}"/>
              </a:ext>
            </a:extLst>
          </p:cNvPr>
          <p:cNvGrpSpPr/>
          <p:nvPr userDrawn="1"/>
        </p:nvGrpSpPr>
        <p:grpSpPr>
          <a:xfrm>
            <a:off x="859536" y="6108192"/>
            <a:ext cx="4556510" cy="438912"/>
            <a:chOff x="859536" y="6108192"/>
            <a:chExt cx="4556510" cy="438912"/>
          </a:xfrm>
        </p:grpSpPr>
        <p:sp>
          <p:nvSpPr>
            <p:cNvPr id="7" name="TextBox 6">
              <a:extLst>
                <a:ext uri="{FF2B5EF4-FFF2-40B4-BE49-F238E27FC236}">
                  <a16:creationId xmlns:a16="http://schemas.microsoft.com/office/drawing/2014/main" id="{66E0B571-503C-1E4E-4585-513FD2198B27}"/>
                </a:ext>
              </a:extLst>
            </p:cNvPr>
            <p:cNvSpPr txBox="1"/>
            <p:nvPr userDrawn="1"/>
          </p:nvSpPr>
          <p:spPr>
            <a:xfrm>
              <a:off x="2368064" y="6156068"/>
              <a:ext cx="3047982" cy="369332"/>
            </a:xfrm>
            <a:prstGeom prst="rect">
              <a:avLst/>
            </a:prstGeom>
            <a:noFill/>
          </p:spPr>
          <p:txBody>
            <a:bodyPr wrap="square" lIns="182880" rtlCol="0">
              <a:spAutoFit/>
            </a:bodyPr>
            <a:lstStyle/>
            <a:p>
              <a:r>
                <a:rPr lang="en-US" sz="900" b="0" dirty="0">
                  <a:solidFill>
                    <a:schemeClr val="bg1"/>
                  </a:solidFill>
                  <a:latin typeface="Roboto" panose="02000000000000000000" pitchFamily="2" charset="0"/>
                  <a:ea typeface="Roboto" panose="02000000000000000000" pitchFamily="2" charset="0"/>
                </a:rPr>
                <a:t>ORNL IS MANAGED BY UT-BATTELLE LLC </a:t>
              </a:r>
              <a:br>
                <a:rPr lang="en-US" sz="900" b="0" dirty="0">
                  <a:solidFill>
                    <a:schemeClr val="bg1"/>
                  </a:solidFill>
                  <a:latin typeface="Roboto" panose="02000000000000000000" pitchFamily="2" charset="0"/>
                  <a:ea typeface="Roboto" panose="02000000000000000000" pitchFamily="2" charset="0"/>
                </a:rPr>
              </a:br>
              <a:r>
                <a:rPr lang="en-US" sz="900" b="0" dirty="0">
                  <a:solidFill>
                    <a:schemeClr val="bg1"/>
                  </a:solidFill>
                  <a:latin typeface="Roboto" panose="02000000000000000000" pitchFamily="2" charset="0"/>
                  <a:ea typeface="Roboto" panose="02000000000000000000" pitchFamily="2" charset="0"/>
                </a:rPr>
                <a:t>FOR THE US DEPARTMENT OF ENERGY</a:t>
              </a:r>
            </a:p>
          </p:txBody>
        </p:sp>
        <p:pic>
          <p:nvPicPr>
            <p:cNvPr id="9" name="Picture 8" descr="Text&#10;&#10;AI-generated content may be incorrect.">
              <a:extLst>
                <a:ext uri="{FF2B5EF4-FFF2-40B4-BE49-F238E27FC236}">
                  <a16:creationId xmlns:a16="http://schemas.microsoft.com/office/drawing/2014/main" id="{2FD5B24E-06B1-CD75-BC26-A89AA432FAC2}"/>
                </a:ext>
              </a:extLst>
            </p:cNvPr>
            <p:cNvPicPr>
              <a:picLocks noChangeAspect="1"/>
            </p:cNvPicPr>
            <p:nvPr userDrawn="1"/>
          </p:nvPicPr>
          <p:blipFill>
            <a:blip r:embed="rId3"/>
            <a:stretch>
              <a:fillRect/>
            </a:stretch>
          </p:blipFill>
          <p:spPr>
            <a:xfrm>
              <a:off x="859536" y="6108192"/>
              <a:ext cx="1528065" cy="438912"/>
            </a:xfrm>
            <a:prstGeom prst="rect">
              <a:avLst/>
            </a:prstGeom>
          </p:spPr>
        </p:pic>
      </p:grpSp>
      <p:pic>
        <p:nvPicPr>
          <p:cNvPr id="10" name="Picture 9" descr="White text on a black background&#10;&#10;Description automatically generated">
            <a:extLst>
              <a:ext uri="{FF2B5EF4-FFF2-40B4-BE49-F238E27FC236}">
                <a16:creationId xmlns:a16="http://schemas.microsoft.com/office/drawing/2014/main" id="{8CD84914-280B-46C3-A9BC-403EA203495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887739" y="743312"/>
            <a:ext cx="2722731" cy="495042"/>
          </a:xfrm>
          <a:prstGeom prst="rect">
            <a:avLst/>
          </a:prstGeom>
        </p:spPr>
      </p:pic>
    </p:spTree>
    <p:extLst>
      <p:ext uri="{BB962C8B-B14F-4D97-AF65-F5344CB8AC3E}">
        <p14:creationId xmlns:p14="http://schemas.microsoft.com/office/powerpoint/2010/main" val="298630290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1-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05791-4F91-34B2-5F77-014A7A421E14}"/>
              </a:ext>
            </a:extLst>
          </p:cNvPr>
          <p:cNvSpPr>
            <a:spLocks noGrp="1"/>
          </p:cNvSpPr>
          <p:nvPr>
            <p:ph type="title" hasCustomPrompt="1"/>
          </p:nvPr>
        </p:nvSpPr>
        <p:spPr>
          <a:xfrm>
            <a:off x="314692" y="365125"/>
            <a:ext cx="11492432" cy="886397"/>
          </a:xfrm>
        </p:spPr>
        <p:txBody>
          <a:body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1268E7B4-2380-B18C-C8C1-09BD437D6B16}"/>
              </a:ext>
            </a:extLst>
          </p:cNvPr>
          <p:cNvSpPr>
            <a:spLocks noGrp="1"/>
          </p:cNvSpPr>
          <p:nvPr>
            <p:ph idx="1" hasCustomPrompt="1"/>
          </p:nvPr>
        </p:nvSpPr>
        <p:spPr>
          <a:xfrm>
            <a:off x="314692" y="1825625"/>
            <a:ext cx="11492432" cy="4061829"/>
          </a:xfrm>
        </p:spPr>
        <p:txBody>
          <a:bodyPr/>
          <a:lstStyle>
            <a:lvl1pPr marL="0" indent="0">
              <a:spcBef>
                <a:spcPts val="1200"/>
              </a:spcBef>
              <a:buNone/>
              <a:defRPr sz="1800"/>
            </a:lvl1pPr>
          </a:lstStyle>
          <a:p>
            <a:r>
              <a:rPr lang="en-US" dirty="0"/>
              <a:t>Place content here</a:t>
            </a:r>
          </a:p>
        </p:txBody>
      </p:sp>
      <p:pic>
        <p:nvPicPr>
          <p:cNvPr id="4" name="Picture 3">
            <a:extLst>
              <a:ext uri="{FF2B5EF4-FFF2-40B4-BE49-F238E27FC236}">
                <a16:creationId xmlns:a16="http://schemas.microsoft.com/office/drawing/2014/main" id="{56BE8E6C-11B7-5C8E-D087-3A7C5348122F}"/>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170670640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Column Key Imag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55F232B-0EDE-9AF7-8505-73A82A1D984A}"/>
              </a:ext>
            </a:extLst>
          </p:cNvPr>
          <p:cNvSpPr/>
          <p:nvPr userDrawn="1"/>
        </p:nvSpPr>
        <p:spPr>
          <a:xfrm>
            <a:off x="0" y="0"/>
            <a:ext cx="467885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3899310" cy="1900997"/>
          </a:xfrm>
        </p:spPr>
        <p:txBody>
          <a:body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2631247"/>
            <a:ext cx="3899310" cy="3511136"/>
          </a:xfrm>
        </p:spPr>
        <p:txBody>
          <a:bodyPr/>
          <a:lstStyle>
            <a:lvl1pPr marL="0" indent="0">
              <a:buNone/>
              <a:defRPr sz="1800"/>
            </a:lvl1pPr>
          </a:lstStyle>
          <a:p>
            <a:r>
              <a:rPr lang="en-US" dirty="0"/>
              <a:t>Place content here</a:t>
            </a:r>
          </a:p>
        </p:txBody>
      </p:sp>
      <p:sp>
        <p:nvSpPr>
          <p:cNvPr id="5" name="Picture Placeholder 4">
            <a:extLst>
              <a:ext uri="{FF2B5EF4-FFF2-40B4-BE49-F238E27FC236}">
                <a16:creationId xmlns:a16="http://schemas.microsoft.com/office/drawing/2014/main" id="{A40400C1-7283-FABD-80B9-45AEE1D1F5D9}"/>
              </a:ext>
            </a:extLst>
          </p:cNvPr>
          <p:cNvSpPr>
            <a:spLocks noGrp="1"/>
          </p:cNvSpPr>
          <p:nvPr>
            <p:ph type="pic" sz="quarter" idx="10"/>
          </p:nvPr>
        </p:nvSpPr>
        <p:spPr>
          <a:xfrm>
            <a:off x="4678363" y="0"/>
            <a:ext cx="7513637" cy="6858000"/>
          </a:xfrm>
        </p:spPr>
        <p:txBody>
          <a:bodyPr/>
          <a:lstStyle/>
          <a:p>
            <a:r>
              <a:rPr lang="en-US"/>
              <a:t>Click icon to add picture</a:t>
            </a:r>
          </a:p>
        </p:txBody>
      </p:sp>
      <p:pic>
        <p:nvPicPr>
          <p:cNvPr id="7" name="Picture 6" descr="A green text on a black background&#10;&#10;Description automatically generated">
            <a:extLst>
              <a:ext uri="{FF2B5EF4-FFF2-40B4-BE49-F238E27FC236}">
                <a16:creationId xmlns:a16="http://schemas.microsoft.com/office/drawing/2014/main" id="{E47854F7-B784-8A92-9E22-950A313A220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85039" y="6395036"/>
            <a:ext cx="1825868" cy="331977"/>
          </a:xfrm>
          <a:prstGeom prst="rect">
            <a:avLst/>
          </a:prstGeom>
        </p:spPr>
      </p:pic>
    </p:spTree>
    <p:extLst>
      <p:ext uri="{BB962C8B-B14F-4D97-AF65-F5344CB8AC3E}">
        <p14:creationId xmlns:p14="http://schemas.microsoft.com/office/powerpoint/2010/main" val="146561929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1-Column Hexagon Cut-out">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AAFC910-D2D4-C5E3-4A8E-DB371D1637FC}"/>
              </a:ext>
            </a:extLst>
          </p:cNvPr>
          <p:cNvSpPr>
            <a:spLocks noGrp="1"/>
          </p:cNvSpPr>
          <p:nvPr>
            <p:ph type="pic" sz="quarter" idx="13"/>
          </p:nvPr>
        </p:nvSpPr>
        <p:spPr>
          <a:xfrm>
            <a:off x="5139371" y="-23484"/>
            <a:ext cx="6737350" cy="6865418"/>
          </a:xfrm>
          <a:custGeom>
            <a:avLst/>
            <a:gdLst>
              <a:gd name="connsiteX0" fmla="*/ 4765422 w 6737350"/>
              <a:gd name="connsiteY0" fmla="*/ 5955463 h 6865418"/>
              <a:gd name="connsiteX1" fmla="*/ 6080062 w 6737350"/>
              <a:gd name="connsiteY1" fmla="*/ 5955463 h 6865418"/>
              <a:gd name="connsiteX2" fmla="*/ 6604382 w 6737350"/>
              <a:gd name="connsiteY2" fmla="*/ 6863640 h 6865418"/>
              <a:gd name="connsiteX3" fmla="*/ 4240721 w 6737350"/>
              <a:gd name="connsiteY3" fmla="*/ 6864212 h 6865418"/>
              <a:gd name="connsiteX4" fmla="*/ 2712846 w 6737350"/>
              <a:gd name="connsiteY4" fmla="*/ 4762425 h 6865418"/>
              <a:gd name="connsiteX5" fmla="*/ 4027487 w 6737350"/>
              <a:gd name="connsiteY5" fmla="*/ 4762425 h 6865418"/>
              <a:gd name="connsiteX6" fmla="*/ 4684776 w 6737350"/>
              <a:gd name="connsiteY6" fmla="*/ 5900917 h 6865418"/>
              <a:gd name="connsiteX7" fmla="*/ 4128579 w 6737350"/>
              <a:gd name="connsiteY7" fmla="*/ 6864339 h 6865418"/>
              <a:gd name="connsiteX8" fmla="*/ 2612326 w 6737350"/>
              <a:gd name="connsiteY8" fmla="*/ 6865418 h 6865418"/>
              <a:gd name="connsiteX9" fmla="*/ 2055495 w 6737350"/>
              <a:gd name="connsiteY9" fmla="*/ 5900917 h 6865418"/>
              <a:gd name="connsiteX10" fmla="*/ 4765421 w 6737350"/>
              <a:gd name="connsiteY10" fmla="*/ 3584563 h 6865418"/>
              <a:gd name="connsiteX11" fmla="*/ 6080061 w 6737350"/>
              <a:gd name="connsiteY11" fmla="*/ 3584563 h 6865418"/>
              <a:gd name="connsiteX12" fmla="*/ 6737350 w 6737350"/>
              <a:gd name="connsiteY12" fmla="*/ 4723055 h 6865418"/>
              <a:gd name="connsiteX13" fmla="*/ 6080061 w 6737350"/>
              <a:gd name="connsiteY13" fmla="*/ 5861546 h 6865418"/>
              <a:gd name="connsiteX14" fmla="*/ 4765421 w 6737350"/>
              <a:gd name="connsiteY14" fmla="*/ 5861546 h 6865418"/>
              <a:gd name="connsiteX15" fmla="*/ 4108069 w 6737350"/>
              <a:gd name="connsiteY15" fmla="*/ 4723055 h 6865418"/>
              <a:gd name="connsiteX16" fmla="*/ 2712846 w 6737350"/>
              <a:gd name="connsiteY16" fmla="*/ 2395463 h 6865418"/>
              <a:gd name="connsiteX17" fmla="*/ 4027487 w 6737350"/>
              <a:gd name="connsiteY17" fmla="*/ 2395463 h 6865418"/>
              <a:gd name="connsiteX18" fmla="*/ 4684776 w 6737350"/>
              <a:gd name="connsiteY18" fmla="*/ 3533955 h 6865418"/>
              <a:gd name="connsiteX19" fmla="*/ 4027487 w 6737350"/>
              <a:gd name="connsiteY19" fmla="*/ 4672446 h 6865418"/>
              <a:gd name="connsiteX20" fmla="*/ 2712846 w 6737350"/>
              <a:gd name="connsiteY20" fmla="*/ 4672446 h 6865418"/>
              <a:gd name="connsiteX21" fmla="*/ 2055495 w 6737350"/>
              <a:gd name="connsiteY21" fmla="*/ 3533955 h 6865418"/>
              <a:gd name="connsiteX22" fmla="*/ 657289 w 6737350"/>
              <a:gd name="connsiteY22" fmla="*/ 1217538 h 6865418"/>
              <a:gd name="connsiteX23" fmla="*/ 1971929 w 6737350"/>
              <a:gd name="connsiteY23" fmla="*/ 1217538 h 6865418"/>
              <a:gd name="connsiteX24" fmla="*/ 2629281 w 6737350"/>
              <a:gd name="connsiteY24" fmla="*/ 2356092 h 6865418"/>
              <a:gd name="connsiteX25" fmla="*/ 1971929 w 6737350"/>
              <a:gd name="connsiteY25" fmla="*/ 3494584 h 6865418"/>
              <a:gd name="connsiteX26" fmla="*/ 657289 w 6737350"/>
              <a:gd name="connsiteY26" fmla="*/ 3494584 h 6865418"/>
              <a:gd name="connsiteX27" fmla="*/ 0 w 6737350"/>
              <a:gd name="connsiteY27" fmla="*/ 2356092 h 6865418"/>
              <a:gd name="connsiteX28" fmla="*/ 4765421 w 6737350"/>
              <a:gd name="connsiteY28" fmla="*/ 1217537 h 6865418"/>
              <a:gd name="connsiteX29" fmla="*/ 6080061 w 6737350"/>
              <a:gd name="connsiteY29" fmla="*/ 1217537 h 6865418"/>
              <a:gd name="connsiteX30" fmla="*/ 6737350 w 6737350"/>
              <a:gd name="connsiteY30" fmla="*/ 2356092 h 6865418"/>
              <a:gd name="connsiteX31" fmla="*/ 6080061 w 6737350"/>
              <a:gd name="connsiteY31" fmla="*/ 3494584 h 6865418"/>
              <a:gd name="connsiteX32" fmla="*/ 4765421 w 6737350"/>
              <a:gd name="connsiteY32" fmla="*/ 3494584 h 6865418"/>
              <a:gd name="connsiteX33" fmla="*/ 4108069 w 6737350"/>
              <a:gd name="connsiteY33" fmla="*/ 2356092 h 6865418"/>
              <a:gd name="connsiteX34" fmla="*/ 2712846 w 6737350"/>
              <a:gd name="connsiteY34" fmla="*/ 39549 h 6865418"/>
              <a:gd name="connsiteX35" fmla="*/ 4027487 w 6737350"/>
              <a:gd name="connsiteY35" fmla="*/ 39549 h 6865418"/>
              <a:gd name="connsiteX36" fmla="*/ 4684776 w 6737350"/>
              <a:gd name="connsiteY36" fmla="*/ 1178041 h 6865418"/>
              <a:gd name="connsiteX37" fmla="*/ 4027487 w 6737350"/>
              <a:gd name="connsiteY37" fmla="*/ 2316532 h 6865418"/>
              <a:gd name="connsiteX38" fmla="*/ 2712846 w 6737350"/>
              <a:gd name="connsiteY38" fmla="*/ 2316532 h 6865418"/>
              <a:gd name="connsiteX39" fmla="*/ 2055495 w 6737350"/>
              <a:gd name="connsiteY39" fmla="*/ 1178041 h 6865418"/>
              <a:gd name="connsiteX40" fmla="*/ 13492 w 6737350"/>
              <a:gd name="connsiteY40" fmla="*/ 0 h 6865418"/>
              <a:gd name="connsiteX41" fmla="*/ 2631396 w 6737350"/>
              <a:gd name="connsiteY41" fmla="*/ 13447 h 6865418"/>
              <a:gd name="connsiteX42" fmla="*/ 1973010 w 6737350"/>
              <a:gd name="connsiteY42" fmla="*/ 1137655 h 6865418"/>
              <a:gd name="connsiteX43" fmla="*/ 658369 w 6737350"/>
              <a:gd name="connsiteY43" fmla="*/ 1137655 h 6865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737350" h="6865418">
                <a:moveTo>
                  <a:pt x="4765422" y="5955463"/>
                </a:moveTo>
                <a:lnTo>
                  <a:pt x="6080062" y="5955463"/>
                </a:lnTo>
                <a:lnTo>
                  <a:pt x="6604382" y="6863640"/>
                </a:lnTo>
                <a:lnTo>
                  <a:pt x="4240721" y="6864212"/>
                </a:lnTo>
                <a:close/>
                <a:moveTo>
                  <a:pt x="2712846" y="4762425"/>
                </a:moveTo>
                <a:lnTo>
                  <a:pt x="4027487" y="4762425"/>
                </a:lnTo>
                <a:lnTo>
                  <a:pt x="4684776" y="5900917"/>
                </a:lnTo>
                <a:lnTo>
                  <a:pt x="4128579" y="6864339"/>
                </a:lnTo>
                <a:lnTo>
                  <a:pt x="2612326" y="6865418"/>
                </a:lnTo>
                <a:lnTo>
                  <a:pt x="2055495" y="5900917"/>
                </a:lnTo>
                <a:close/>
                <a:moveTo>
                  <a:pt x="4765421" y="3584563"/>
                </a:moveTo>
                <a:lnTo>
                  <a:pt x="6080061" y="3584563"/>
                </a:lnTo>
                <a:lnTo>
                  <a:pt x="6737350" y="4723055"/>
                </a:lnTo>
                <a:lnTo>
                  <a:pt x="6080061" y="5861546"/>
                </a:lnTo>
                <a:lnTo>
                  <a:pt x="4765421" y="5861546"/>
                </a:lnTo>
                <a:lnTo>
                  <a:pt x="4108069" y="4723055"/>
                </a:lnTo>
                <a:close/>
                <a:moveTo>
                  <a:pt x="2712846" y="2395463"/>
                </a:moveTo>
                <a:lnTo>
                  <a:pt x="4027487" y="2395463"/>
                </a:lnTo>
                <a:lnTo>
                  <a:pt x="4684776" y="3533955"/>
                </a:lnTo>
                <a:lnTo>
                  <a:pt x="4027487" y="4672446"/>
                </a:lnTo>
                <a:lnTo>
                  <a:pt x="2712846" y="4672446"/>
                </a:lnTo>
                <a:lnTo>
                  <a:pt x="2055495" y="3533955"/>
                </a:lnTo>
                <a:close/>
                <a:moveTo>
                  <a:pt x="657289" y="1217538"/>
                </a:moveTo>
                <a:lnTo>
                  <a:pt x="1971929" y="1217538"/>
                </a:lnTo>
                <a:lnTo>
                  <a:pt x="2629281" y="2356092"/>
                </a:lnTo>
                <a:lnTo>
                  <a:pt x="1971929" y="3494584"/>
                </a:lnTo>
                <a:lnTo>
                  <a:pt x="657289" y="3494584"/>
                </a:lnTo>
                <a:lnTo>
                  <a:pt x="0" y="2356092"/>
                </a:lnTo>
                <a:close/>
                <a:moveTo>
                  <a:pt x="4765421" y="1217537"/>
                </a:moveTo>
                <a:lnTo>
                  <a:pt x="6080061" y="1217537"/>
                </a:lnTo>
                <a:lnTo>
                  <a:pt x="6737350" y="2356092"/>
                </a:lnTo>
                <a:lnTo>
                  <a:pt x="6080061" y="3494584"/>
                </a:lnTo>
                <a:lnTo>
                  <a:pt x="4765421" y="3494584"/>
                </a:lnTo>
                <a:lnTo>
                  <a:pt x="4108069" y="2356092"/>
                </a:lnTo>
                <a:close/>
                <a:moveTo>
                  <a:pt x="2712846" y="39549"/>
                </a:moveTo>
                <a:lnTo>
                  <a:pt x="4027487" y="39549"/>
                </a:lnTo>
                <a:lnTo>
                  <a:pt x="4684776" y="1178041"/>
                </a:lnTo>
                <a:lnTo>
                  <a:pt x="4027487" y="2316532"/>
                </a:lnTo>
                <a:lnTo>
                  <a:pt x="2712846" y="2316532"/>
                </a:lnTo>
                <a:lnTo>
                  <a:pt x="2055495" y="1178041"/>
                </a:lnTo>
                <a:close/>
                <a:moveTo>
                  <a:pt x="13492" y="0"/>
                </a:moveTo>
                <a:lnTo>
                  <a:pt x="2631396" y="13447"/>
                </a:lnTo>
                <a:lnTo>
                  <a:pt x="1973010" y="1137655"/>
                </a:lnTo>
                <a:lnTo>
                  <a:pt x="658369" y="1137655"/>
                </a:lnTo>
                <a:close/>
              </a:path>
            </a:pathLst>
          </a:custGeom>
        </p:spPr>
        <p:txBody>
          <a:bodyPr wrap="square">
            <a:noAutofit/>
          </a:bodyPr>
          <a:lstStyle/>
          <a:p>
            <a:r>
              <a:rPr lang="en-US"/>
              <a:t>Click icon to add picture</a:t>
            </a:r>
          </a:p>
        </p:txBody>
      </p:sp>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3" y="365125"/>
            <a:ext cx="4412934" cy="1772793"/>
          </a:xfrm>
        </p:spPr>
        <p:txBody>
          <a:bodyPr anchor="t" anchorCtr="0">
            <a:noAutofit/>
          </a:body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3" y="2514601"/>
            <a:ext cx="4412934" cy="3756990"/>
          </a:xfrm>
        </p:spPr>
        <p:txBody>
          <a:bodyPr anchor="t" anchorCtr="0">
            <a:noAutofit/>
          </a:bodyPr>
          <a:lstStyle>
            <a:lvl1pPr marL="0" indent="0">
              <a:buNone/>
              <a:defRPr sz="1800"/>
            </a:lvl1pPr>
          </a:lstStyle>
          <a:p>
            <a:r>
              <a:rPr lang="en-US" dirty="0"/>
              <a:t>Place content here</a:t>
            </a:r>
          </a:p>
        </p:txBody>
      </p:sp>
      <p:pic>
        <p:nvPicPr>
          <p:cNvPr id="5" name="Picture 4">
            <a:extLst>
              <a:ext uri="{FF2B5EF4-FFF2-40B4-BE49-F238E27FC236}">
                <a16:creationId xmlns:a16="http://schemas.microsoft.com/office/drawing/2014/main" id="{6D2D3450-5FE2-7C30-BBC8-1EFDE3B0D58F}"/>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20202669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1-Column Stacked Image Series">
    <p:spTree>
      <p:nvGrpSpPr>
        <p:cNvPr id="1" name=""/>
        <p:cNvGrpSpPr/>
        <p:nvPr/>
      </p:nvGrpSpPr>
      <p:grpSpPr>
        <a:xfrm>
          <a:off x="0" y="0"/>
          <a:ext cx="0" cy="0"/>
          <a:chOff x="0" y="0"/>
          <a:chExt cx="0" cy="0"/>
        </a:xfrm>
      </p:grpSpPr>
      <p:sp>
        <p:nvSpPr>
          <p:cNvPr id="118" name="Picture Placeholder 117">
            <a:extLst>
              <a:ext uri="{FF2B5EF4-FFF2-40B4-BE49-F238E27FC236}">
                <a16:creationId xmlns:a16="http://schemas.microsoft.com/office/drawing/2014/main" id="{FCAA6D76-9D9F-EEEC-3A19-B8672A58A5A7}"/>
              </a:ext>
            </a:extLst>
          </p:cNvPr>
          <p:cNvSpPr>
            <a:spLocks noGrp="1"/>
          </p:cNvSpPr>
          <p:nvPr>
            <p:ph type="pic" sz="quarter" idx="13"/>
          </p:nvPr>
        </p:nvSpPr>
        <p:spPr>
          <a:xfrm>
            <a:off x="7645400" y="-6350"/>
            <a:ext cx="4546600" cy="2155825"/>
          </a:xfrm>
          <a:solidFill>
            <a:schemeClr val="bg2"/>
          </a:solidFill>
        </p:spPr>
        <p:txBody>
          <a:bodyPr/>
          <a:lstStyle/>
          <a:p>
            <a:r>
              <a:rPr lang="en-US"/>
              <a:t>Click icon to add picture</a:t>
            </a:r>
          </a:p>
        </p:txBody>
      </p:sp>
      <p:sp>
        <p:nvSpPr>
          <p:cNvPr id="121" name="Picture Placeholder 120">
            <a:extLst>
              <a:ext uri="{FF2B5EF4-FFF2-40B4-BE49-F238E27FC236}">
                <a16:creationId xmlns:a16="http://schemas.microsoft.com/office/drawing/2014/main" id="{374474B3-1A16-3799-2DA6-5E1F9B62F1F2}"/>
              </a:ext>
            </a:extLst>
          </p:cNvPr>
          <p:cNvSpPr>
            <a:spLocks noGrp="1"/>
          </p:cNvSpPr>
          <p:nvPr>
            <p:ph type="pic" sz="quarter" idx="14"/>
          </p:nvPr>
        </p:nvSpPr>
        <p:spPr>
          <a:xfrm>
            <a:off x="7645400" y="2352675"/>
            <a:ext cx="4546600" cy="2149475"/>
          </a:xfrm>
          <a:solidFill>
            <a:schemeClr val="bg2"/>
          </a:solidFill>
        </p:spPr>
        <p:txBody>
          <a:bodyPr/>
          <a:lstStyle/>
          <a:p>
            <a:r>
              <a:rPr lang="en-US"/>
              <a:t>Click icon to add picture</a:t>
            </a:r>
          </a:p>
        </p:txBody>
      </p:sp>
      <p:sp>
        <p:nvSpPr>
          <p:cNvPr id="123" name="Picture Placeholder 122">
            <a:extLst>
              <a:ext uri="{FF2B5EF4-FFF2-40B4-BE49-F238E27FC236}">
                <a16:creationId xmlns:a16="http://schemas.microsoft.com/office/drawing/2014/main" id="{0285EA67-185C-FA9B-F112-0DEA71BAF9A1}"/>
              </a:ext>
            </a:extLst>
          </p:cNvPr>
          <p:cNvSpPr>
            <a:spLocks noGrp="1"/>
          </p:cNvSpPr>
          <p:nvPr>
            <p:ph type="pic" sz="quarter" idx="15"/>
          </p:nvPr>
        </p:nvSpPr>
        <p:spPr>
          <a:xfrm>
            <a:off x="7645400" y="4703763"/>
            <a:ext cx="4546600" cy="2154237"/>
          </a:xfrm>
          <a:solidFill>
            <a:schemeClr val="bg2"/>
          </a:solidFill>
        </p:spPr>
        <p:txBody>
          <a:bodyPr/>
          <a:lstStyle/>
          <a:p>
            <a:r>
              <a:rPr lang="en-US"/>
              <a:t>Click icon to add picture</a:t>
            </a:r>
          </a:p>
        </p:txBody>
      </p:sp>
      <p:sp>
        <p:nvSpPr>
          <p:cNvPr id="2" name="Title 1">
            <a:extLst>
              <a:ext uri="{FF2B5EF4-FFF2-40B4-BE49-F238E27FC236}">
                <a16:creationId xmlns:a16="http://schemas.microsoft.com/office/drawing/2014/main" id="{265D5DB1-B0F4-39A7-9E5F-343BB17944E4}"/>
              </a:ext>
            </a:extLst>
          </p:cNvPr>
          <p:cNvSpPr>
            <a:spLocks noGrp="1"/>
          </p:cNvSpPr>
          <p:nvPr>
            <p:ph type="title" hasCustomPrompt="1"/>
          </p:nvPr>
        </p:nvSpPr>
        <p:spPr>
          <a:xfrm>
            <a:off x="314693" y="365125"/>
            <a:ext cx="6736022" cy="1006475"/>
          </a:xfrm>
        </p:spPr>
        <p:txBody>
          <a:bodyPr>
            <a:noAutofit/>
          </a:bodyPr>
          <a:lstStyle>
            <a:lvl1pPr>
              <a:defRPr b="1">
                <a:solidFill>
                  <a:schemeClr val="tx1"/>
                </a:solidFill>
              </a:defRPr>
            </a:lvl1pPr>
          </a:lstStyle>
          <a:p>
            <a:r>
              <a:rPr lang="en-US" dirty="0"/>
              <a:t>One-sentence headline stating the main takeaway message</a:t>
            </a:r>
          </a:p>
        </p:txBody>
      </p:sp>
      <p:sp>
        <p:nvSpPr>
          <p:cNvPr id="113" name="Text Placeholder 112">
            <a:extLst>
              <a:ext uri="{FF2B5EF4-FFF2-40B4-BE49-F238E27FC236}">
                <a16:creationId xmlns:a16="http://schemas.microsoft.com/office/drawing/2014/main" id="{561B3BD0-8400-FE4A-5A3F-210329D8A10F}"/>
              </a:ext>
            </a:extLst>
          </p:cNvPr>
          <p:cNvSpPr>
            <a:spLocks noGrp="1"/>
          </p:cNvSpPr>
          <p:nvPr>
            <p:ph type="body" sz="quarter" idx="12" hasCustomPrompt="1"/>
          </p:nvPr>
        </p:nvSpPr>
        <p:spPr>
          <a:xfrm>
            <a:off x="314693" y="1817559"/>
            <a:ext cx="6763894" cy="4324823"/>
          </a:xfrm>
        </p:spPr>
        <p:txBody>
          <a:bodyPr>
            <a:noAutofit/>
          </a:bodyPr>
          <a:lstStyle>
            <a:lvl1pPr marL="0" indent="0">
              <a:buNone/>
              <a:defRPr sz="1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r>
              <a:rPr lang="en-US" dirty="0"/>
              <a:t>Place content here</a:t>
            </a:r>
          </a:p>
        </p:txBody>
      </p:sp>
      <p:sp>
        <p:nvSpPr>
          <p:cNvPr id="4" name="Rectangle 6">
            <a:extLst>
              <a:ext uri="{FF2B5EF4-FFF2-40B4-BE49-F238E27FC236}">
                <a16:creationId xmlns:a16="http://schemas.microsoft.com/office/drawing/2014/main" id="{DAF7721B-92F3-10FF-5A89-459D1C6BA96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pic>
        <p:nvPicPr>
          <p:cNvPr id="3" name="Picture 2">
            <a:extLst>
              <a:ext uri="{FF2B5EF4-FFF2-40B4-BE49-F238E27FC236}">
                <a16:creationId xmlns:a16="http://schemas.microsoft.com/office/drawing/2014/main" id="{90226DD0-F861-50F8-A91D-A6763EC3E8B0}"/>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418410730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2-Column A">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1825625"/>
            <a:ext cx="5563532" cy="4131422"/>
          </a:xfrm>
        </p:spPr>
        <p:txBody>
          <a:bodyPr/>
          <a:lstStyle>
            <a:lvl1pPr marL="0" indent="0">
              <a:spcBef>
                <a:spcPts val="1200"/>
              </a:spcBef>
              <a:buNone/>
              <a:defRPr sz="1800"/>
            </a:lvl1pPr>
          </a:lstStyle>
          <a:p>
            <a:r>
              <a:rPr lang="en-US" dirty="0"/>
              <a:t>Place content here</a:t>
            </a:r>
          </a:p>
        </p:txBody>
      </p:sp>
      <p:sp>
        <p:nvSpPr>
          <p:cNvPr id="4" name="Content Placeholder 3">
            <a:extLst>
              <a:ext uri="{FF2B5EF4-FFF2-40B4-BE49-F238E27FC236}">
                <a16:creationId xmlns:a16="http://schemas.microsoft.com/office/drawing/2014/main" id="{F8961C74-5281-AA62-3E0D-EBE314E66ADF}"/>
              </a:ext>
            </a:extLst>
          </p:cNvPr>
          <p:cNvSpPr>
            <a:spLocks noGrp="1"/>
          </p:cNvSpPr>
          <p:nvPr>
            <p:ph sz="half" idx="2" hasCustomPrompt="1"/>
          </p:nvPr>
        </p:nvSpPr>
        <p:spPr>
          <a:xfrm>
            <a:off x="6243592" y="1825625"/>
            <a:ext cx="5563532" cy="4131422"/>
          </a:xfrm>
        </p:spPr>
        <p:txBody>
          <a:bodyPr/>
          <a:lstStyle>
            <a:lvl1pPr marL="0" indent="0">
              <a:spcBef>
                <a:spcPts val="1200"/>
              </a:spcBef>
              <a:buNone/>
              <a:defRPr sz="1800"/>
            </a:lvl1pPr>
          </a:lstStyle>
          <a:p>
            <a:r>
              <a:rPr lang="en-US" dirty="0"/>
              <a:t>Place content here</a:t>
            </a:r>
          </a:p>
        </p:txBody>
      </p:sp>
      <p:sp>
        <p:nvSpPr>
          <p:cNvPr id="6" name="Title 1">
            <a:extLst>
              <a:ext uri="{FF2B5EF4-FFF2-40B4-BE49-F238E27FC236}">
                <a16:creationId xmlns:a16="http://schemas.microsoft.com/office/drawing/2014/main" id="{97C102EF-A95D-C917-FF68-A16CB75B3C52}"/>
              </a:ext>
            </a:extLst>
          </p:cNvPr>
          <p:cNvSpPr>
            <a:spLocks noGrp="1"/>
          </p:cNvSpPr>
          <p:nvPr>
            <p:ph type="title" hasCustomPrompt="1"/>
          </p:nvPr>
        </p:nvSpPr>
        <p:spPr>
          <a:xfrm>
            <a:off x="314692" y="365125"/>
            <a:ext cx="11492432" cy="886397"/>
          </a:xfrm>
        </p:spPr>
        <p:txBody>
          <a:bodyPr/>
          <a:lstStyle/>
          <a:p>
            <a:r>
              <a:rPr lang="en-US" dirty="0"/>
              <a:t>One-sentence headline stating the main takeaway message</a:t>
            </a:r>
          </a:p>
        </p:txBody>
      </p:sp>
      <p:pic>
        <p:nvPicPr>
          <p:cNvPr id="5" name="Picture 4">
            <a:extLst>
              <a:ext uri="{FF2B5EF4-FFF2-40B4-BE49-F238E27FC236}">
                <a16:creationId xmlns:a16="http://schemas.microsoft.com/office/drawing/2014/main" id="{F0584C61-97E8-07A9-E9B3-E0D0CFBBB82B}"/>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30029431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2-Column B">
    <p:bg>
      <p:bgPr>
        <a:solidFill>
          <a:schemeClr val="accent1"/>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4F099DB8-02EB-0BAA-D750-3A0693F28BB8}"/>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a:p>
        </p:txBody>
      </p:sp>
      <p:sp>
        <p:nvSpPr>
          <p:cNvPr id="5" name="Rectangle 6">
            <a:extLst>
              <a:ext uri="{FF2B5EF4-FFF2-40B4-BE49-F238E27FC236}">
                <a16:creationId xmlns:a16="http://schemas.microsoft.com/office/drawing/2014/main" id="{16F1A98B-07FE-B21C-77B1-F780EBF12B12}"/>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1825625"/>
            <a:ext cx="5563532" cy="4131422"/>
          </a:xfrm>
        </p:spPr>
        <p:txBody>
          <a:bodyPr/>
          <a:lstStyle>
            <a:lvl1pPr marL="0" indent="0">
              <a:spcBef>
                <a:spcPts val="1200"/>
              </a:spcBef>
              <a:buNone/>
              <a:defRPr sz="1800">
                <a:solidFill>
                  <a:schemeClr val="bg1"/>
                </a:solidFill>
              </a:defRPr>
            </a:lvl1pPr>
          </a:lstStyle>
          <a:p>
            <a:r>
              <a:rPr lang="en-US" dirty="0"/>
              <a:t>Place content here</a:t>
            </a:r>
          </a:p>
        </p:txBody>
      </p:sp>
      <p:sp>
        <p:nvSpPr>
          <p:cNvPr id="4" name="Content Placeholder 3">
            <a:extLst>
              <a:ext uri="{FF2B5EF4-FFF2-40B4-BE49-F238E27FC236}">
                <a16:creationId xmlns:a16="http://schemas.microsoft.com/office/drawing/2014/main" id="{F8961C74-5281-AA62-3E0D-EBE314E66ADF}"/>
              </a:ext>
            </a:extLst>
          </p:cNvPr>
          <p:cNvSpPr>
            <a:spLocks noGrp="1"/>
          </p:cNvSpPr>
          <p:nvPr>
            <p:ph sz="half" idx="2" hasCustomPrompt="1"/>
          </p:nvPr>
        </p:nvSpPr>
        <p:spPr>
          <a:xfrm>
            <a:off x="6243592" y="1825625"/>
            <a:ext cx="5563532" cy="4131422"/>
          </a:xfrm>
        </p:spPr>
        <p:txBody>
          <a:bodyPr/>
          <a:lstStyle>
            <a:lvl1pPr marL="0" indent="0">
              <a:spcBef>
                <a:spcPts val="1200"/>
              </a:spcBef>
              <a:buNone/>
              <a:defRPr sz="1800">
                <a:solidFill>
                  <a:schemeClr val="bg1"/>
                </a:solidFill>
              </a:defRPr>
            </a:lvl1pPr>
          </a:lstStyle>
          <a:p>
            <a:r>
              <a:rPr lang="en-US" dirty="0"/>
              <a:t>Place content here</a:t>
            </a:r>
          </a:p>
        </p:txBody>
      </p:sp>
      <p:sp>
        <p:nvSpPr>
          <p:cNvPr id="6" name="Title 1">
            <a:extLst>
              <a:ext uri="{FF2B5EF4-FFF2-40B4-BE49-F238E27FC236}">
                <a16:creationId xmlns:a16="http://schemas.microsoft.com/office/drawing/2014/main" id="{97C102EF-A95D-C917-FF68-A16CB75B3C52}"/>
              </a:ext>
            </a:extLst>
          </p:cNvPr>
          <p:cNvSpPr>
            <a:spLocks noGrp="1"/>
          </p:cNvSpPr>
          <p:nvPr>
            <p:ph type="title" hasCustomPrompt="1"/>
          </p:nvPr>
        </p:nvSpPr>
        <p:spPr>
          <a:xfrm>
            <a:off x="314692" y="365125"/>
            <a:ext cx="11492432" cy="886397"/>
          </a:xfrm>
        </p:spPr>
        <p:txBody>
          <a:bodyPr/>
          <a:lstStyle>
            <a:lvl1pPr>
              <a:defRPr>
                <a:solidFill>
                  <a:schemeClr val="bg1"/>
                </a:solidFill>
              </a:defRPr>
            </a:lvl1pPr>
          </a:lstStyle>
          <a:p>
            <a:r>
              <a:rPr lang="en-US" dirty="0"/>
              <a:t>One-sentence headline stating the main takeaway message</a:t>
            </a:r>
          </a:p>
        </p:txBody>
      </p:sp>
      <p:pic>
        <p:nvPicPr>
          <p:cNvPr id="9" name="Picture 8" descr="White text on a black background&#10;&#10;Description automatically generated">
            <a:extLst>
              <a:ext uri="{FF2B5EF4-FFF2-40B4-BE49-F238E27FC236}">
                <a16:creationId xmlns:a16="http://schemas.microsoft.com/office/drawing/2014/main" id="{61669B97-294E-D77C-0A5B-8FBD10B4E0E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82815" y="6416676"/>
            <a:ext cx="1834910" cy="333620"/>
          </a:xfrm>
          <a:prstGeom prst="rect">
            <a:avLst/>
          </a:prstGeom>
        </p:spPr>
      </p:pic>
    </p:spTree>
    <p:extLst>
      <p:ext uri="{BB962C8B-B14F-4D97-AF65-F5344CB8AC3E}">
        <p14:creationId xmlns:p14="http://schemas.microsoft.com/office/powerpoint/2010/main" val="290150540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3-Column 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1652954"/>
            <a:ext cx="3650690" cy="4156175"/>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28" name="Content Placeholder 2">
            <a:extLst>
              <a:ext uri="{FF2B5EF4-FFF2-40B4-BE49-F238E27FC236}">
                <a16:creationId xmlns:a16="http://schemas.microsoft.com/office/drawing/2014/main" id="{91B561D3-B6AC-5C9F-026F-E37DD262A783}"/>
              </a:ext>
            </a:extLst>
          </p:cNvPr>
          <p:cNvSpPr>
            <a:spLocks noGrp="1"/>
          </p:cNvSpPr>
          <p:nvPr>
            <p:ph sz="half" idx="14" hasCustomPrompt="1"/>
          </p:nvPr>
        </p:nvSpPr>
        <p:spPr>
          <a:xfrm>
            <a:off x="4228076" y="1652954"/>
            <a:ext cx="3646421" cy="4156175"/>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0" name="Content Placeholder 2">
            <a:extLst>
              <a:ext uri="{FF2B5EF4-FFF2-40B4-BE49-F238E27FC236}">
                <a16:creationId xmlns:a16="http://schemas.microsoft.com/office/drawing/2014/main" id="{0971FFF4-0C2D-A4E6-1474-3D6A4F0506DA}"/>
              </a:ext>
            </a:extLst>
          </p:cNvPr>
          <p:cNvSpPr>
            <a:spLocks noGrp="1"/>
          </p:cNvSpPr>
          <p:nvPr>
            <p:ph sz="half" idx="16" hasCustomPrompt="1"/>
          </p:nvPr>
        </p:nvSpPr>
        <p:spPr>
          <a:xfrm>
            <a:off x="8156060" y="1652954"/>
            <a:ext cx="3647391" cy="4156175"/>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pic>
        <p:nvPicPr>
          <p:cNvPr id="5" name="Picture 4">
            <a:extLst>
              <a:ext uri="{FF2B5EF4-FFF2-40B4-BE49-F238E27FC236}">
                <a16:creationId xmlns:a16="http://schemas.microsoft.com/office/drawing/2014/main" id="{988803F4-EBE9-C32C-0519-6697742AE511}"/>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122040506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3-Column B">
    <p:bg>
      <p:bgPr>
        <a:solidFill>
          <a:schemeClr val="accent1"/>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4F099DB8-02EB-0BAA-D750-3A0693F28BB8}"/>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a:p>
        </p:txBody>
      </p:sp>
      <p:sp>
        <p:nvSpPr>
          <p:cNvPr id="5" name="Rectangle 6">
            <a:extLst>
              <a:ext uri="{FF2B5EF4-FFF2-40B4-BE49-F238E27FC236}">
                <a16:creationId xmlns:a16="http://schemas.microsoft.com/office/drawing/2014/main" id="{16F1A98B-07FE-B21C-77B1-F780EBF12B12}"/>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sp>
        <p:nvSpPr>
          <p:cNvPr id="6" name="Title 1">
            <a:extLst>
              <a:ext uri="{FF2B5EF4-FFF2-40B4-BE49-F238E27FC236}">
                <a16:creationId xmlns:a16="http://schemas.microsoft.com/office/drawing/2014/main" id="{97C102EF-A95D-C917-FF68-A16CB75B3C52}"/>
              </a:ext>
            </a:extLst>
          </p:cNvPr>
          <p:cNvSpPr>
            <a:spLocks noGrp="1"/>
          </p:cNvSpPr>
          <p:nvPr>
            <p:ph type="title" hasCustomPrompt="1"/>
          </p:nvPr>
        </p:nvSpPr>
        <p:spPr>
          <a:xfrm>
            <a:off x="314692" y="365125"/>
            <a:ext cx="11492432" cy="886397"/>
          </a:xfrm>
        </p:spPr>
        <p:txBody>
          <a:bodyPr/>
          <a:lstStyle>
            <a:lvl1pPr>
              <a:defRPr>
                <a:solidFill>
                  <a:schemeClr val="bg1"/>
                </a:solidFill>
              </a:defRPr>
            </a:lvl1pPr>
          </a:lstStyle>
          <a:p>
            <a:r>
              <a:rPr lang="en-US" dirty="0"/>
              <a:t>One-sentence headline stating the main takeaway message</a:t>
            </a:r>
          </a:p>
        </p:txBody>
      </p:sp>
      <p:sp>
        <p:nvSpPr>
          <p:cNvPr id="2" name="Content Placeholder 2">
            <a:extLst>
              <a:ext uri="{FF2B5EF4-FFF2-40B4-BE49-F238E27FC236}">
                <a16:creationId xmlns:a16="http://schemas.microsoft.com/office/drawing/2014/main" id="{7C908273-EAF5-86C7-7DA1-4B3A63FA40AD}"/>
              </a:ext>
            </a:extLst>
          </p:cNvPr>
          <p:cNvSpPr>
            <a:spLocks noGrp="1"/>
          </p:cNvSpPr>
          <p:nvPr>
            <p:ph sz="half" idx="1" hasCustomPrompt="1"/>
          </p:nvPr>
        </p:nvSpPr>
        <p:spPr>
          <a:xfrm>
            <a:off x="314692" y="1652954"/>
            <a:ext cx="3650690" cy="4156175"/>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9" name="Content Placeholder 2">
            <a:extLst>
              <a:ext uri="{FF2B5EF4-FFF2-40B4-BE49-F238E27FC236}">
                <a16:creationId xmlns:a16="http://schemas.microsoft.com/office/drawing/2014/main" id="{328AC23A-F6F3-1406-A41C-A53D31762F5B}"/>
              </a:ext>
            </a:extLst>
          </p:cNvPr>
          <p:cNvSpPr>
            <a:spLocks noGrp="1"/>
          </p:cNvSpPr>
          <p:nvPr>
            <p:ph sz="half" idx="14" hasCustomPrompt="1"/>
          </p:nvPr>
        </p:nvSpPr>
        <p:spPr>
          <a:xfrm>
            <a:off x="4228076" y="1652954"/>
            <a:ext cx="3646421" cy="4156175"/>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10" name="Content Placeholder 2">
            <a:extLst>
              <a:ext uri="{FF2B5EF4-FFF2-40B4-BE49-F238E27FC236}">
                <a16:creationId xmlns:a16="http://schemas.microsoft.com/office/drawing/2014/main" id="{08990C39-D2EB-2C24-D563-540A447C8980}"/>
              </a:ext>
            </a:extLst>
          </p:cNvPr>
          <p:cNvSpPr>
            <a:spLocks noGrp="1"/>
          </p:cNvSpPr>
          <p:nvPr>
            <p:ph sz="half" idx="16" hasCustomPrompt="1"/>
          </p:nvPr>
        </p:nvSpPr>
        <p:spPr>
          <a:xfrm>
            <a:off x="8156060" y="1652954"/>
            <a:ext cx="3647391" cy="4156175"/>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pic>
        <p:nvPicPr>
          <p:cNvPr id="3" name="Picture 2" descr="White text on a black background&#10;&#10;Description automatically generated">
            <a:extLst>
              <a:ext uri="{FF2B5EF4-FFF2-40B4-BE49-F238E27FC236}">
                <a16:creationId xmlns:a16="http://schemas.microsoft.com/office/drawing/2014/main" id="{90BCF66C-F442-F2A8-4E62-5ECC97F3AB2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82815" y="6416676"/>
            <a:ext cx="1834910" cy="333620"/>
          </a:xfrm>
          <a:prstGeom prst="rect">
            <a:avLst/>
          </a:prstGeom>
        </p:spPr>
      </p:pic>
    </p:spTree>
    <p:extLst>
      <p:ext uri="{BB962C8B-B14F-4D97-AF65-F5344CB8AC3E}">
        <p14:creationId xmlns:p14="http://schemas.microsoft.com/office/powerpoint/2010/main" val="292620358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4-Column 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1629508"/>
            <a:ext cx="2743968" cy="4179621"/>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28" name="Content Placeholder 2">
            <a:extLst>
              <a:ext uri="{FF2B5EF4-FFF2-40B4-BE49-F238E27FC236}">
                <a16:creationId xmlns:a16="http://schemas.microsoft.com/office/drawing/2014/main" id="{91B561D3-B6AC-5C9F-026F-E37DD262A783}"/>
              </a:ext>
            </a:extLst>
          </p:cNvPr>
          <p:cNvSpPr>
            <a:spLocks noGrp="1"/>
          </p:cNvSpPr>
          <p:nvPr>
            <p:ph sz="half" idx="14" hasCustomPrompt="1"/>
          </p:nvPr>
        </p:nvSpPr>
        <p:spPr>
          <a:xfrm>
            <a:off x="3237701" y="1629508"/>
            <a:ext cx="2740760" cy="4179621"/>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0" name="Content Placeholder 2">
            <a:extLst>
              <a:ext uri="{FF2B5EF4-FFF2-40B4-BE49-F238E27FC236}">
                <a16:creationId xmlns:a16="http://schemas.microsoft.com/office/drawing/2014/main" id="{0971FFF4-0C2D-A4E6-1474-3D6A4F0506DA}"/>
              </a:ext>
            </a:extLst>
          </p:cNvPr>
          <p:cNvSpPr>
            <a:spLocks noGrp="1"/>
          </p:cNvSpPr>
          <p:nvPr>
            <p:ph sz="half" idx="16" hasCustomPrompt="1"/>
          </p:nvPr>
        </p:nvSpPr>
        <p:spPr>
          <a:xfrm>
            <a:off x="6144032" y="1629508"/>
            <a:ext cx="2741489" cy="4179621"/>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2" name="Content Placeholder 2">
            <a:extLst>
              <a:ext uri="{FF2B5EF4-FFF2-40B4-BE49-F238E27FC236}">
                <a16:creationId xmlns:a16="http://schemas.microsoft.com/office/drawing/2014/main" id="{13E0DCF4-21AE-4C71-696D-13E98DC66059}"/>
              </a:ext>
            </a:extLst>
          </p:cNvPr>
          <p:cNvSpPr>
            <a:spLocks noGrp="1"/>
          </p:cNvSpPr>
          <p:nvPr>
            <p:ph sz="half" idx="18" hasCustomPrompt="1"/>
          </p:nvPr>
        </p:nvSpPr>
        <p:spPr>
          <a:xfrm>
            <a:off x="9069571" y="1629508"/>
            <a:ext cx="2737553" cy="4179621"/>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pic>
        <p:nvPicPr>
          <p:cNvPr id="5" name="Picture 4">
            <a:extLst>
              <a:ext uri="{FF2B5EF4-FFF2-40B4-BE49-F238E27FC236}">
                <a16:creationId xmlns:a16="http://schemas.microsoft.com/office/drawing/2014/main" id="{82F84ADB-3D16-A065-27B0-F8AFB8A2D472}"/>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196200373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4-Column B">
    <p:bg>
      <p:bgPr>
        <a:solidFill>
          <a:schemeClr val="accent1"/>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4F099DB8-02EB-0BAA-D750-3A0693F28BB8}"/>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a:p>
        </p:txBody>
      </p:sp>
      <p:sp>
        <p:nvSpPr>
          <p:cNvPr id="5" name="Rectangle 6">
            <a:extLst>
              <a:ext uri="{FF2B5EF4-FFF2-40B4-BE49-F238E27FC236}">
                <a16:creationId xmlns:a16="http://schemas.microsoft.com/office/drawing/2014/main" id="{16F1A98B-07FE-B21C-77B1-F780EBF12B12}"/>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sp>
        <p:nvSpPr>
          <p:cNvPr id="6" name="Title 1">
            <a:extLst>
              <a:ext uri="{FF2B5EF4-FFF2-40B4-BE49-F238E27FC236}">
                <a16:creationId xmlns:a16="http://schemas.microsoft.com/office/drawing/2014/main" id="{97C102EF-A95D-C917-FF68-A16CB75B3C52}"/>
              </a:ext>
            </a:extLst>
          </p:cNvPr>
          <p:cNvSpPr>
            <a:spLocks noGrp="1"/>
          </p:cNvSpPr>
          <p:nvPr>
            <p:ph type="title" hasCustomPrompt="1"/>
          </p:nvPr>
        </p:nvSpPr>
        <p:spPr>
          <a:xfrm>
            <a:off x="314692" y="365125"/>
            <a:ext cx="11492432" cy="886397"/>
          </a:xfrm>
        </p:spPr>
        <p:txBody>
          <a:bodyPr/>
          <a:lstStyle>
            <a:lvl1pPr>
              <a:defRPr>
                <a:solidFill>
                  <a:schemeClr val="bg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4E3954A7-39D8-F93F-8AB5-8AFDA80ABC34}"/>
              </a:ext>
            </a:extLst>
          </p:cNvPr>
          <p:cNvSpPr>
            <a:spLocks noGrp="1"/>
          </p:cNvSpPr>
          <p:nvPr>
            <p:ph sz="half" idx="1" hasCustomPrompt="1"/>
          </p:nvPr>
        </p:nvSpPr>
        <p:spPr>
          <a:xfrm>
            <a:off x="314692" y="1629508"/>
            <a:ext cx="2743968" cy="4179621"/>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4" name="Content Placeholder 2">
            <a:extLst>
              <a:ext uri="{FF2B5EF4-FFF2-40B4-BE49-F238E27FC236}">
                <a16:creationId xmlns:a16="http://schemas.microsoft.com/office/drawing/2014/main" id="{E933C006-27BF-E46C-6464-DF2AED8EF3CF}"/>
              </a:ext>
            </a:extLst>
          </p:cNvPr>
          <p:cNvSpPr>
            <a:spLocks noGrp="1"/>
          </p:cNvSpPr>
          <p:nvPr>
            <p:ph sz="half" idx="14" hasCustomPrompt="1"/>
          </p:nvPr>
        </p:nvSpPr>
        <p:spPr>
          <a:xfrm>
            <a:off x="3237701" y="1629508"/>
            <a:ext cx="2740760" cy="4179621"/>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11" name="Content Placeholder 2">
            <a:extLst>
              <a:ext uri="{FF2B5EF4-FFF2-40B4-BE49-F238E27FC236}">
                <a16:creationId xmlns:a16="http://schemas.microsoft.com/office/drawing/2014/main" id="{372DE149-7914-DD03-AF2A-717A4DBC4C42}"/>
              </a:ext>
            </a:extLst>
          </p:cNvPr>
          <p:cNvSpPr>
            <a:spLocks noGrp="1"/>
          </p:cNvSpPr>
          <p:nvPr>
            <p:ph sz="half" idx="16" hasCustomPrompt="1"/>
          </p:nvPr>
        </p:nvSpPr>
        <p:spPr>
          <a:xfrm>
            <a:off x="6144032" y="1629508"/>
            <a:ext cx="2741489" cy="4179621"/>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12" name="Content Placeholder 2">
            <a:extLst>
              <a:ext uri="{FF2B5EF4-FFF2-40B4-BE49-F238E27FC236}">
                <a16:creationId xmlns:a16="http://schemas.microsoft.com/office/drawing/2014/main" id="{C563E755-9A43-BCF9-FC26-D2B9312D44A8}"/>
              </a:ext>
            </a:extLst>
          </p:cNvPr>
          <p:cNvSpPr>
            <a:spLocks noGrp="1"/>
          </p:cNvSpPr>
          <p:nvPr>
            <p:ph sz="half" idx="18" hasCustomPrompt="1"/>
          </p:nvPr>
        </p:nvSpPr>
        <p:spPr>
          <a:xfrm>
            <a:off x="9069571" y="1629508"/>
            <a:ext cx="2737553" cy="4179621"/>
          </a:xfrm>
        </p:spPr>
        <p:txBody>
          <a:bodyPr lIns="182880" tIns="91440" rIns="91440" bIns="91440">
            <a:noAutofit/>
          </a:bodyPr>
          <a:lstStyle>
            <a:lvl1pPr marL="0" indent="0">
              <a:spcBef>
                <a:spcPts val="1200"/>
              </a:spcBef>
              <a:spcAft>
                <a:spcPts val="60"/>
              </a:spcAft>
              <a:buNone/>
              <a:defRPr sz="1800">
                <a:solidFill>
                  <a:schemeClr val="bg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pic>
        <p:nvPicPr>
          <p:cNvPr id="2" name="Picture 1" descr="White text on a black background&#10;&#10;Description automatically generated">
            <a:extLst>
              <a:ext uri="{FF2B5EF4-FFF2-40B4-BE49-F238E27FC236}">
                <a16:creationId xmlns:a16="http://schemas.microsoft.com/office/drawing/2014/main" id="{9879879D-BBF3-8D06-48C9-184FC100642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82815" y="6416676"/>
            <a:ext cx="1834910" cy="333620"/>
          </a:xfrm>
          <a:prstGeom prst="rect">
            <a:avLst/>
          </a:prstGeom>
        </p:spPr>
      </p:pic>
    </p:spTree>
    <p:extLst>
      <p:ext uri="{BB962C8B-B14F-4D97-AF65-F5344CB8AC3E}">
        <p14:creationId xmlns:p14="http://schemas.microsoft.com/office/powerpoint/2010/main" val="159837643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2-Column Green Ba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2151529"/>
            <a:ext cx="5528426" cy="3805518"/>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solidFill>
                  <a:schemeClr val="tx1"/>
                </a:solidFill>
              </a:defRPr>
            </a:lvl5pPr>
          </a:lstStyle>
          <a:p>
            <a:r>
              <a:rPr lang="en-US" dirty="0"/>
              <a:t>Place content here</a:t>
            </a:r>
          </a:p>
        </p:txBody>
      </p:sp>
      <p:sp>
        <p:nvSpPr>
          <p:cNvPr id="4" name="Content Placeholder 3">
            <a:extLst>
              <a:ext uri="{FF2B5EF4-FFF2-40B4-BE49-F238E27FC236}">
                <a16:creationId xmlns:a16="http://schemas.microsoft.com/office/drawing/2014/main" id="{F8961C74-5281-AA62-3E0D-EBE314E66ADF}"/>
              </a:ext>
            </a:extLst>
          </p:cNvPr>
          <p:cNvSpPr>
            <a:spLocks noGrp="1"/>
          </p:cNvSpPr>
          <p:nvPr>
            <p:ph sz="half" idx="2" hasCustomPrompt="1"/>
          </p:nvPr>
        </p:nvSpPr>
        <p:spPr>
          <a:xfrm>
            <a:off x="6237905" y="2151529"/>
            <a:ext cx="5534113" cy="3805518"/>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solidFill>
                  <a:schemeClr val="tx1"/>
                </a:solidFill>
              </a:defRPr>
            </a:lvl5pPr>
          </a:lstStyle>
          <a:p>
            <a:r>
              <a:rPr lang="en-US" dirty="0"/>
              <a:t>Place content here</a:t>
            </a:r>
          </a:p>
        </p:txBody>
      </p:sp>
      <p:sp>
        <p:nvSpPr>
          <p:cNvPr id="5" name="Text Placeholder 212">
            <a:extLst>
              <a:ext uri="{FF2B5EF4-FFF2-40B4-BE49-F238E27FC236}">
                <a16:creationId xmlns:a16="http://schemas.microsoft.com/office/drawing/2014/main" id="{E5D92591-51DF-3209-1704-154E381BA6FD}"/>
              </a:ext>
            </a:extLst>
          </p:cNvPr>
          <p:cNvSpPr>
            <a:spLocks noGrp="1"/>
          </p:cNvSpPr>
          <p:nvPr>
            <p:ph type="body" sz="quarter" idx="13" hasCustomPrompt="1"/>
          </p:nvPr>
        </p:nvSpPr>
        <p:spPr>
          <a:xfrm>
            <a:off x="314691" y="1636713"/>
            <a:ext cx="5534113"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6" name="Text Placeholder 212">
            <a:extLst>
              <a:ext uri="{FF2B5EF4-FFF2-40B4-BE49-F238E27FC236}">
                <a16:creationId xmlns:a16="http://schemas.microsoft.com/office/drawing/2014/main" id="{1322623F-B85A-91ED-9131-7E60FBA08AAC}"/>
              </a:ext>
            </a:extLst>
          </p:cNvPr>
          <p:cNvSpPr>
            <a:spLocks noGrp="1"/>
          </p:cNvSpPr>
          <p:nvPr>
            <p:ph type="body" sz="quarter" idx="14" hasCustomPrompt="1"/>
          </p:nvPr>
        </p:nvSpPr>
        <p:spPr>
          <a:xfrm>
            <a:off x="6238429" y="1636672"/>
            <a:ext cx="5534113"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pic>
        <p:nvPicPr>
          <p:cNvPr id="8" name="Picture 7">
            <a:extLst>
              <a:ext uri="{FF2B5EF4-FFF2-40B4-BE49-F238E27FC236}">
                <a16:creationId xmlns:a16="http://schemas.microsoft.com/office/drawing/2014/main" id="{CA9499AA-EF6E-E9CF-569B-2ADB81C609B4}"/>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426115425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3-Column Green Ba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2191870"/>
            <a:ext cx="3650690"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28" name="Content Placeholder 2">
            <a:extLst>
              <a:ext uri="{FF2B5EF4-FFF2-40B4-BE49-F238E27FC236}">
                <a16:creationId xmlns:a16="http://schemas.microsoft.com/office/drawing/2014/main" id="{91B561D3-B6AC-5C9F-026F-E37DD262A783}"/>
              </a:ext>
            </a:extLst>
          </p:cNvPr>
          <p:cNvSpPr>
            <a:spLocks noGrp="1"/>
          </p:cNvSpPr>
          <p:nvPr>
            <p:ph sz="half" idx="14" hasCustomPrompt="1"/>
          </p:nvPr>
        </p:nvSpPr>
        <p:spPr>
          <a:xfrm>
            <a:off x="4228076" y="2191870"/>
            <a:ext cx="3646421"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0" name="Content Placeholder 2">
            <a:extLst>
              <a:ext uri="{FF2B5EF4-FFF2-40B4-BE49-F238E27FC236}">
                <a16:creationId xmlns:a16="http://schemas.microsoft.com/office/drawing/2014/main" id="{0971FFF4-0C2D-A4E6-1474-3D6A4F0506DA}"/>
              </a:ext>
            </a:extLst>
          </p:cNvPr>
          <p:cNvSpPr>
            <a:spLocks noGrp="1"/>
          </p:cNvSpPr>
          <p:nvPr>
            <p:ph sz="half" idx="16" hasCustomPrompt="1"/>
          </p:nvPr>
        </p:nvSpPr>
        <p:spPr>
          <a:xfrm>
            <a:off x="8156060" y="2191870"/>
            <a:ext cx="3647391"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4" name="Text Placeholder 212">
            <a:extLst>
              <a:ext uri="{FF2B5EF4-FFF2-40B4-BE49-F238E27FC236}">
                <a16:creationId xmlns:a16="http://schemas.microsoft.com/office/drawing/2014/main" id="{0EDE83FF-6880-0C2B-F666-A52972148FBD}"/>
              </a:ext>
            </a:extLst>
          </p:cNvPr>
          <p:cNvSpPr>
            <a:spLocks noGrp="1"/>
          </p:cNvSpPr>
          <p:nvPr>
            <p:ph type="body" sz="quarter" idx="13" hasCustomPrompt="1"/>
          </p:nvPr>
        </p:nvSpPr>
        <p:spPr>
          <a:xfrm>
            <a:off x="314691" y="1636713"/>
            <a:ext cx="3646421"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5" name="Text Placeholder 212">
            <a:extLst>
              <a:ext uri="{FF2B5EF4-FFF2-40B4-BE49-F238E27FC236}">
                <a16:creationId xmlns:a16="http://schemas.microsoft.com/office/drawing/2014/main" id="{8CEEB1B0-74A1-A9A5-0E01-2E2E2380F2DF}"/>
              </a:ext>
            </a:extLst>
          </p:cNvPr>
          <p:cNvSpPr>
            <a:spLocks noGrp="1"/>
          </p:cNvSpPr>
          <p:nvPr>
            <p:ph type="body" sz="quarter" idx="15" hasCustomPrompt="1"/>
          </p:nvPr>
        </p:nvSpPr>
        <p:spPr>
          <a:xfrm>
            <a:off x="4231283" y="1636713"/>
            <a:ext cx="3646421"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6" name="Text Placeholder 212">
            <a:extLst>
              <a:ext uri="{FF2B5EF4-FFF2-40B4-BE49-F238E27FC236}">
                <a16:creationId xmlns:a16="http://schemas.microsoft.com/office/drawing/2014/main" id="{1B1FC136-726A-E90A-AA01-55CC4CA7F5C6}"/>
              </a:ext>
            </a:extLst>
          </p:cNvPr>
          <p:cNvSpPr>
            <a:spLocks noGrp="1"/>
          </p:cNvSpPr>
          <p:nvPr>
            <p:ph type="body" sz="quarter" idx="17" hasCustomPrompt="1"/>
          </p:nvPr>
        </p:nvSpPr>
        <p:spPr>
          <a:xfrm>
            <a:off x="8159995" y="1636713"/>
            <a:ext cx="3646421"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pic>
        <p:nvPicPr>
          <p:cNvPr id="8" name="Picture 7">
            <a:extLst>
              <a:ext uri="{FF2B5EF4-FFF2-40B4-BE49-F238E27FC236}">
                <a16:creationId xmlns:a16="http://schemas.microsoft.com/office/drawing/2014/main" id="{6D5DDB92-FDD6-438D-E9C3-F702043F26E6}"/>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38447136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4-Column Green Ba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CE54-A067-C608-8071-D9BFAF60EA84}"/>
              </a:ext>
            </a:extLst>
          </p:cNvPr>
          <p:cNvSpPr>
            <a:spLocks noGrp="1"/>
          </p:cNvSpPr>
          <p:nvPr>
            <p:ph type="title" hasCustomPrompt="1"/>
          </p:nvPr>
        </p:nvSpPr>
        <p:spPr>
          <a:xfrm>
            <a:off x="314692" y="365125"/>
            <a:ext cx="11492432" cy="886397"/>
          </a:xfrm>
        </p:spPr>
        <p:txBody>
          <a:bodyPr>
            <a:noAutofit/>
          </a:bodyPr>
          <a:lstStyle>
            <a:lvl1pPr>
              <a:defRPr>
                <a:solidFill>
                  <a:schemeClr val="tx1"/>
                </a:solidFill>
              </a:defRPr>
            </a:lvl1pPr>
          </a:lstStyle>
          <a:p>
            <a:r>
              <a:rPr lang="en-US" dirty="0"/>
              <a:t>One-sentence headline stating the main takeaway message</a:t>
            </a:r>
          </a:p>
        </p:txBody>
      </p:sp>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2191870"/>
            <a:ext cx="2743968"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28" name="Content Placeholder 2">
            <a:extLst>
              <a:ext uri="{FF2B5EF4-FFF2-40B4-BE49-F238E27FC236}">
                <a16:creationId xmlns:a16="http://schemas.microsoft.com/office/drawing/2014/main" id="{91B561D3-B6AC-5C9F-026F-E37DD262A783}"/>
              </a:ext>
            </a:extLst>
          </p:cNvPr>
          <p:cNvSpPr>
            <a:spLocks noGrp="1"/>
          </p:cNvSpPr>
          <p:nvPr>
            <p:ph sz="half" idx="14" hasCustomPrompt="1"/>
          </p:nvPr>
        </p:nvSpPr>
        <p:spPr>
          <a:xfrm>
            <a:off x="3237701" y="2191870"/>
            <a:ext cx="2740760"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0" name="Content Placeholder 2">
            <a:extLst>
              <a:ext uri="{FF2B5EF4-FFF2-40B4-BE49-F238E27FC236}">
                <a16:creationId xmlns:a16="http://schemas.microsoft.com/office/drawing/2014/main" id="{0971FFF4-0C2D-A4E6-1474-3D6A4F0506DA}"/>
              </a:ext>
            </a:extLst>
          </p:cNvPr>
          <p:cNvSpPr>
            <a:spLocks noGrp="1"/>
          </p:cNvSpPr>
          <p:nvPr>
            <p:ph sz="half" idx="16" hasCustomPrompt="1"/>
          </p:nvPr>
        </p:nvSpPr>
        <p:spPr>
          <a:xfrm>
            <a:off x="6144032" y="2191870"/>
            <a:ext cx="2741489"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3432" name="Content Placeholder 2">
            <a:extLst>
              <a:ext uri="{FF2B5EF4-FFF2-40B4-BE49-F238E27FC236}">
                <a16:creationId xmlns:a16="http://schemas.microsoft.com/office/drawing/2014/main" id="{13E0DCF4-21AE-4C71-696D-13E98DC66059}"/>
              </a:ext>
            </a:extLst>
          </p:cNvPr>
          <p:cNvSpPr>
            <a:spLocks noGrp="1"/>
          </p:cNvSpPr>
          <p:nvPr>
            <p:ph sz="half" idx="18" hasCustomPrompt="1"/>
          </p:nvPr>
        </p:nvSpPr>
        <p:spPr>
          <a:xfrm>
            <a:off x="9069571" y="2191870"/>
            <a:ext cx="2737553" cy="3617259"/>
          </a:xfrm>
        </p:spPr>
        <p:txBody>
          <a:bodyPr lIns="182880" tIns="91440" rIns="91440" bIns="91440">
            <a:noAutofit/>
          </a:bodyPr>
          <a:lstStyle>
            <a:lvl1pPr marL="0" indent="0">
              <a:spcBef>
                <a:spcPts val="1200"/>
              </a:spcBef>
              <a:spcAft>
                <a:spcPts val="60"/>
              </a:spcAft>
              <a:buNone/>
              <a:defRPr sz="1800">
                <a:solidFill>
                  <a:schemeClr val="tx1"/>
                </a:solidFill>
              </a:defRPr>
            </a:lvl1pPr>
            <a:lvl2pPr>
              <a:spcBef>
                <a:spcPts val="1200"/>
              </a:spcBef>
              <a:spcAft>
                <a:spcPts val="60"/>
              </a:spcAft>
              <a:defRPr sz="1600">
                <a:solidFill>
                  <a:schemeClr val="tx1"/>
                </a:solidFill>
              </a:defRPr>
            </a:lvl2pPr>
            <a:lvl3pPr>
              <a:spcBef>
                <a:spcPts val="1200"/>
              </a:spcBef>
              <a:spcAft>
                <a:spcPts val="60"/>
              </a:spcAft>
              <a:defRPr sz="1600">
                <a:solidFill>
                  <a:schemeClr val="tx1"/>
                </a:solidFill>
              </a:defRPr>
            </a:lvl3pPr>
            <a:lvl4pPr>
              <a:spcBef>
                <a:spcPts val="1200"/>
              </a:spcBef>
              <a:spcAft>
                <a:spcPts val="60"/>
              </a:spcAft>
              <a:defRPr sz="1600">
                <a:solidFill>
                  <a:schemeClr val="tx1"/>
                </a:solidFill>
              </a:defRPr>
            </a:lvl4pPr>
            <a:lvl5pPr>
              <a:spcBef>
                <a:spcPts val="1200"/>
              </a:spcBef>
              <a:spcAft>
                <a:spcPts val="60"/>
              </a:spcAft>
              <a:defRPr sz="1600"/>
            </a:lvl5pPr>
          </a:lstStyle>
          <a:p>
            <a:r>
              <a:rPr lang="en-US" dirty="0"/>
              <a:t>Place content here</a:t>
            </a:r>
          </a:p>
        </p:txBody>
      </p:sp>
      <p:sp>
        <p:nvSpPr>
          <p:cNvPr id="4" name="Text Placeholder 212">
            <a:extLst>
              <a:ext uri="{FF2B5EF4-FFF2-40B4-BE49-F238E27FC236}">
                <a16:creationId xmlns:a16="http://schemas.microsoft.com/office/drawing/2014/main" id="{A8FB3702-489D-7133-5029-0EED83D74255}"/>
              </a:ext>
            </a:extLst>
          </p:cNvPr>
          <p:cNvSpPr>
            <a:spLocks noGrp="1"/>
          </p:cNvSpPr>
          <p:nvPr>
            <p:ph type="body" sz="quarter" idx="13" hasCustomPrompt="1"/>
          </p:nvPr>
        </p:nvSpPr>
        <p:spPr>
          <a:xfrm>
            <a:off x="314692" y="1636713"/>
            <a:ext cx="2740760" cy="433965"/>
          </a:xfrm>
          <a:solidFill>
            <a:schemeClr val="tx2"/>
          </a:solidFill>
        </p:spPr>
        <p:txBody>
          <a:bodyPr wrap="square" lIns="182880" tIns="91440" rIns="91440" bIns="91440">
            <a:sp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5" name="Text Placeholder 212">
            <a:extLst>
              <a:ext uri="{FF2B5EF4-FFF2-40B4-BE49-F238E27FC236}">
                <a16:creationId xmlns:a16="http://schemas.microsoft.com/office/drawing/2014/main" id="{A472ABD6-D4AF-51A3-D274-EB02E1F7D698}"/>
              </a:ext>
            </a:extLst>
          </p:cNvPr>
          <p:cNvSpPr>
            <a:spLocks noGrp="1"/>
          </p:cNvSpPr>
          <p:nvPr>
            <p:ph type="body" sz="quarter" idx="15" hasCustomPrompt="1"/>
          </p:nvPr>
        </p:nvSpPr>
        <p:spPr>
          <a:xfrm>
            <a:off x="3237701" y="1636713"/>
            <a:ext cx="2740760"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6" name="Text Placeholder 212">
            <a:extLst>
              <a:ext uri="{FF2B5EF4-FFF2-40B4-BE49-F238E27FC236}">
                <a16:creationId xmlns:a16="http://schemas.microsoft.com/office/drawing/2014/main" id="{9B2846D9-98D8-E207-8370-E81B28729B49}"/>
              </a:ext>
            </a:extLst>
          </p:cNvPr>
          <p:cNvSpPr>
            <a:spLocks noGrp="1"/>
          </p:cNvSpPr>
          <p:nvPr>
            <p:ph type="body" sz="quarter" idx="17" hasCustomPrompt="1"/>
          </p:nvPr>
        </p:nvSpPr>
        <p:spPr>
          <a:xfrm>
            <a:off x="6144761" y="1636713"/>
            <a:ext cx="2740760"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sp>
        <p:nvSpPr>
          <p:cNvPr id="7" name="Text Placeholder 212">
            <a:extLst>
              <a:ext uri="{FF2B5EF4-FFF2-40B4-BE49-F238E27FC236}">
                <a16:creationId xmlns:a16="http://schemas.microsoft.com/office/drawing/2014/main" id="{5A4E93FB-938D-13A6-A78B-46943641C35D}"/>
              </a:ext>
            </a:extLst>
          </p:cNvPr>
          <p:cNvSpPr>
            <a:spLocks noGrp="1"/>
          </p:cNvSpPr>
          <p:nvPr>
            <p:ph type="body" sz="quarter" idx="19" hasCustomPrompt="1"/>
          </p:nvPr>
        </p:nvSpPr>
        <p:spPr>
          <a:xfrm>
            <a:off x="9069571" y="1636713"/>
            <a:ext cx="2740760" cy="433965"/>
          </a:xfrm>
          <a:solidFill>
            <a:schemeClr val="tx2"/>
          </a:solidFill>
        </p:spPr>
        <p:txBody>
          <a:bodyPr wrap="square" lIns="182880" tIns="91440" rIns="91440" bIns="91440">
            <a:noAutofit/>
          </a:bodyPr>
          <a:lstStyle>
            <a:lvl1pPr marL="0" indent="0">
              <a:buNone/>
              <a:defRPr sz="1800" b="1">
                <a:solidFill>
                  <a:schemeClr val="bg1"/>
                </a:solidFill>
              </a:defRPr>
            </a:lvl1pPr>
            <a:lvl2pPr marL="457200" indent="0">
              <a:buNone/>
              <a:defRPr sz="1800" b="1">
                <a:solidFill>
                  <a:schemeClr val="bg1"/>
                </a:solidFill>
              </a:defRPr>
            </a:lvl2pPr>
            <a:lvl3pPr marL="914400" indent="0">
              <a:buNone/>
              <a:defRPr sz="1800" b="1">
                <a:solidFill>
                  <a:schemeClr val="bg1"/>
                </a:solidFill>
              </a:defRPr>
            </a:lvl3pPr>
            <a:lvl4pPr marL="1371600" indent="0">
              <a:buNone/>
              <a:defRPr sz="1800" b="1">
                <a:solidFill>
                  <a:schemeClr val="bg1"/>
                </a:solidFill>
              </a:defRPr>
            </a:lvl4pPr>
            <a:lvl5pPr marL="1828800" indent="0">
              <a:buNone/>
              <a:defRPr sz="1800" b="1">
                <a:solidFill>
                  <a:schemeClr val="bg1"/>
                </a:solidFill>
              </a:defRPr>
            </a:lvl5pPr>
          </a:lstStyle>
          <a:p>
            <a:r>
              <a:rPr lang="en-US" dirty="0"/>
              <a:t>Place content here</a:t>
            </a:r>
          </a:p>
        </p:txBody>
      </p:sp>
      <p:pic>
        <p:nvPicPr>
          <p:cNvPr id="9" name="Picture 8">
            <a:extLst>
              <a:ext uri="{FF2B5EF4-FFF2-40B4-BE49-F238E27FC236}">
                <a16:creationId xmlns:a16="http://schemas.microsoft.com/office/drawing/2014/main" id="{75A32FAA-4F0A-0AB6-7263-CD189AF20373}"/>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7442884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3-Image Series A">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A0731A8F-A5F9-DD23-C897-CABCBA301C32}"/>
              </a:ext>
            </a:extLst>
          </p:cNvPr>
          <p:cNvSpPr/>
          <p:nvPr userDrawn="1"/>
        </p:nvSpPr>
        <p:spPr>
          <a:xfrm>
            <a:off x="0" y="2874040"/>
            <a:ext cx="12192000" cy="3983959"/>
          </a:xfrm>
          <a:custGeom>
            <a:avLst/>
            <a:gdLst>
              <a:gd name="connsiteX0" fmla="*/ 0 w 12192000"/>
              <a:gd name="connsiteY0" fmla="*/ 0 h 3728466"/>
              <a:gd name="connsiteX1" fmla="*/ 12192000 w 12192000"/>
              <a:gd name="connsiteY1" fmla="*/ 0 h 3728466"/>
              <a:gd name="connsiteX2" fmla="*/ 12192000 w 12192000"/>
              <a:gd name="connsiteY2" fmla="*/ 3728466 h 3728466"/>
              <a:gd name="connsiteX3" fmla="*/ 0 w 12192000"/>
              <a:gd name="connsiteY3" fmla="*/ 3728466 h 3728466"/>
            </a:gdLst>
            <a:ahLst/>
            <a:cxnLst>
              <a:cxn ang="0">
                <a:pos x="connsiteX0" y="connsiteY0"/>
              </a:cxn>
              <a:cxn ang="0">
                <a:pos x="connsiteX1" y="connsiteY1"/>
              </a:cxn>
              <a:cxn ang="0">
                <a:pos x="connsiteX2" y="connsiteY2"/>
              </a:cxn>
              <a:cxn ang="0">
                <a:pos x="connsiteX3" y="connsiteY3"/>
              </a:cxn>
            </a:cxnLst>
            <a:rect l="l" t="t" r="r" b="b"/>
            <a:pathLst>
              <a:path w="12192000" h="3728466">
                <a:moveTo>
                  <a:pt x="0" y="0"/>
                </a:moveTo>
                <a:lnTo>
                  <a:pt x="12192000" y="0"/>
                </a:lnTo>
                <a:lnTo>
                  <a:pt x="12192000" y="3728466"/>
                </a:lnTo>
                <a:lnTo>
                  <a:pt x="0" y="3728466"/>
                </a:lnTo>
                <a:close/>
              </a:path>
            </a:pathLst>
          </a:custGeom>
          <a:solidFill>
            <a:schemeClr val="tx2"/>
          </a:solidFill>
          <a:ln w="0" cap="flat">
            <a:noFill/>
            <a:prstDash val="solid"/>
            <a:miter/>
          </a:ln>
        </p:spPr>
        <p:txBody>
          <a:bodyPr rtlCol="0" anchor="ctr"/>
          <a:lstStyle/>
          <a:p>
            <a:endParaRPr lang="en-US" dirty="0"/>
          </a:p>
        </p:txBody>
      </p:sp>
      <p:sp>
        <p:nvSpPr>
          <p:cNvPr id="361" name="Picture Placeholder 360">
            <a:extLst>
              <a:ext uri="{FF2B5EF4-FFF2-40B4-BE49-F238E27FC236}">
                <a16:creationId xmlns:a16="http://schemas.microsoft.com/office/drawing/2014/main" id="{BDA3E75D-82B9-D08B-2F03-A683518AC717}"/>
              </a:ext>
            </a:extLst>
          </p:cNvPr>
          <p:cNvSpPr>
            <a:spLocks noGrp="1"/>
          </p:cNvSpPr>
          <p:nvPr>
            <p:ph type="pic" sz="quarter" idx="12"/>
          </p:nvPr>
        </p:nvSpPr>
        <p:spPr>
          <a:xfrm>
            <a:off x="1728968" y="1647919"/>
            <a:ext cx="2393950" cy="2393950"/>
          </a:xfrm>
          <a:solidFill>
            <a:schemeClr val="bg2"/>
          </a:solidFill>
        </p:spPr>
        <p:txBody>
          <a:bodyPr/>
          <a:lstStyle/>
          <a:p>
            <a:r>
              <a:rPr lang="en-US"/>
              <a:t>Click icon to add picture</a:t>
            </a:r>
            <a:endParaRPr lang="en-US" dirty="0"/>
          </a:p>
        </p:txBody>
      </p:sp>
      <p:sp>
        <p:nvSpPr>
          <p:cNvPr id="362" name="Picture Placeholder 360">
            <a:extLst>
              <a:ext uri="{FF2B5EF4-FFF2-40B4-BE49-F238E27FC236}">
                <a16:creationId xmlns:a16="http://schemas.microsoft.com/office/drawing/2014/main" id="{B61B4DFE-D0E9-B57A-176A-09A1C664C95C}"/>
              </a:ext>
            </a:extLst>
          </p:cNvPr>
          <p:cNvSpPr>
            <a:spLocks noGrp="1"/>
          </p:cNvSpPr>
          <p:nvPr>
            <p:ph type="pic" sz="quarter" idx="13"/>
          </p:nvPr>
        </p:nvSpPr>
        <p:spPr>
          <a:xfrm>
            <a:off x="4899025" y="1654993"/>
            <a:ext cx="2393950" cy="2393950"/>
          </a:xfrm>
          <a:solidFill>
            <a:schemeClr val="bg2"/>
          </a:solidFill>
        </p:spPr>
        <p:txBody>
          <a:bodyPr/>
          <a:lstStyle/>
          <a:p>
            <a:r>
              <a:rPr lang="en-US"/>
              <a:t>Click icon to add picture</a:t>
            </a:r>
          </a:p>
        </p:txBody>
      </p:sp>
      <p:sp>
        <p:nvSpPr>
          <p:cNvPr id="363" name="Picture Placeholder 360">
            <a:extLst>
              <a:ext uri="{FF2B5EF4-FFF2-40B4-BE49-F238E27FC236}">
                <a16:creationId xmlns:a16="http://schemas.microsoft.com/office/drawing/2014/main" id="{174E554B-4BD8-EF29-58CE-4FB93A18B3CF}"/>
              </a:ext>
            </a:extLst>
          </p:cNvPr>
          <p:cNvSpPr>
            <a:spLocks noGrp="1"/>
          </p:cNvSpPr>
          <p:nvPr>
            <p:ph type="pic" sz="quarter" idx="14"/>
          </p:nvPr>
        </p:nvSpPr>
        <p:spPr>
          <a:xfrm>
            <a:off x="8058997" y="1677066"/>
            <a:ext cx="2393950" cy="2393950"/>
          </a:xfrm>
          <a:solidFill>
            <a:schemeClr val="bg2"/>
          </a:solidFill>
        </p:spPr>
        <p:txBody>
          <a:bodyPr/>
          <a:lstStyle/>
          <a:p>
            <a:r>
              <a:rPr lang="en-US"/>
              <a:t>Click icon to add picture</a:t>
            </a:r>
            <a:endParaRPr lang="en-US" dirty="0"/>
          </a:p>
        </p:txBody>
      </p:sp>
      <p:sp>
        <p:nvSpPr>
          <p:cNvPr id="7" name="Title 6">
            <a:extLst>
              <a:ext uri="{FF2B5EF4-FFF2-40B4-BE49-F238E27FC236}">
                <a16:creationId xmlns:a16="http://schemas.microsoft.com/office/drawing/2014/main" id="{6E6634D6-1ACC-26AC-A117-291B7F184582}"/>
              </a:ext>
            </a:extLst>
          </p:cNvPr>
          <p:cNvSpPr>
            <a:spLocks noGrp="1"/>
          </p:cNvSpPr>
          <p:nvPr>
            <p:ph type="title" hasCustomPrompt="1"/>
          </p:nvPr>
        </p:nvSpPr>
        <p:spPr>
          <a:xfrm>
            <a:off x="314692" y="365125"/>
            <a:ext cx="11492432" cy="886397"/>
          </a:xfrm>
        </p:spPr>
        <p:txBody>
          <a:bodyPr>
            <a:noAutofit/>
          </a:bodyPr>
          <a:lstStyle/>
          <a:p>
            <a:r>
              <a:rPr lang="en-US" dirty="0"/>
              <a:t>One-sentence headline stating the main takeaway message</a:t>
            </a:r>
          </a:p>
        </p:txBody>
      </p:sp>
      <p:sp>
        <p:nvSpPr>
          <p:cNvPr id="3" name="Rectangle 6">
            <a:extLst>
              <a:ext uri="{FF2B5EF4-FFF2-40B4-BE49-F238E27FC236}">
                <a16:creationId xmlns:a16="http://schemas.microsoft.com/office/drawing/2014/main" id="{AB6D4833-11C2-F073-A788-EE5CF0875463}"/>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sp>
        <p:nvSpPr>
          <p:cNvPr id="9" name="Text Placeholder 364">
            <a:extLst>
              <a:ext uri="{FF2B5EF4-FFF2-40B4-BE49-F238E27FC236}">
                <a16:creationId xmlns:a16="http://schemas.microsoft.com/office/drawing/2014/main" id="{87DB2D28-593F-795D-4528-4F36687F3FCB}"/>
              </a:ext>
            </a:extLst>
          </p:cNvPr>
          <p:cNvSpPr>
            <a:spLocks noGrp="1"/>
          </p:cNvSpPr>
          <p:nvPr>
            <p:ph type="body" sz="quarter" idx="18" hasCustomPrompt="1"/>
          </p:nvPr>
        </p:nvSpPr>
        <p:spPr>
          <a:xfrm>
            <a:off x="1730374"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0" name="Text Placeholder 364">
            <a:extLst>
              <a:ext uri="{FF2B5EF4-FFF2-40B4-BE49-F238E27FC236}">
                <a16:creationId xmlns:a16="http://schemas.microsoft.com/office/drawing/2014/main" id="{7376F770-679C-5A79-745B-C16311760FBF}"/>
              </a:ext>
            </a:extLst>
          </p:cNvPr>
          <p:cNvSpPr>
            <a:spLocks noGrp="1"/>
          </p:cNvSpPr>
          <p:nvPr>
            <p:ph type="body" sz="quarter" idx="19" hasCustomPrompt="1"/>
          </p:nvPr>
        </p:nvSpPr>
        <p:spPr>
          <a:xfrm>
            <a:off x="4906516"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1" name="Text Placeholder 364">
            <a:extLst>
              <a:ext uri="{FF2B5EF4-FFF2-40B4-BE49-F238E27FC236}">
                <a16:creationId xmlns:a16="http://schemas.microsoft.com/office/drawing/2014/main" id="{BE984742-C45A-DB0D-15F8-E82D7B9C2FC6}"/>
              </a:ext>
            </a:extLst>
          </p:cNvPr>
          <p:cNvSpPr>
            <a:spLocks noGrp="1"/>
          </p:cNvSpPr>
          <p:nvPr>
            <p:ph type="body" sz="quarter" idx="20" hasCustomPrompt="1"/>
          </p:nvPr>
        </p:nvSpPr>
        <p:spPr>
          <a:xfrm>
            <a:off x="8083421"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pic>
        <p:nvPicPr>
          <p:cNvPr id="4" name="Picture 3" descr="White text on a black background&#10;&#10;Description automatically generated">
            <a:extLst>
              <a:ext uri="{FF2B5EF4-FFF2-40B4-BE49-F238E27FC236}">
                <a16:creationId xmlns:a16="http://schemas.microsoft.com/office/drawing/2014/main" id="{6A39D0CC-7629-4A30-13CC-EC7B7DF0F43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82815" y="6416676"/>
            <a:ext cx="1834910" cy="333620"/>
          </a:xfrm>
          <a:prstGeom prst="rect">
            <a:avLst/>
          </a:prstGeom>
        </p:spPr>
      </p:pic>
    </p:spTree>
    <p:extLst>
      <p:ext uri="{BB962C8B-B14F-4D97-AF65-F5344CB8AC3E}">
        <p14:creationId xmlns:p14="http://schemas.microsoft.com/office/powerpoint/2010/main" val="61956175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3-Image Series B">
    <p:spTree>
      <p:nvGrpSpPr>
        <p:cNvPr id="1" name=""/>
        <p:cNvGrpSpPr/>
        <p:nvPr/>
      </p:nvGrpSpPr>
      <p:grpSpPr>
        <a:xfrm>
          <a:off x="0" y="0"/>
          <a:ext cx="0" cy="0"/>
          <a:chOff x="0" y="0"/>
          <a:chExt cx="0" cy="0"/>
        </a:xfrm>
      </p:grpSpPr>
      <p:pic>
        <p:nvPicPr>
          <p:cNvPr id="17" name="Graphic 285">
            <a:extLst>
              <a:ext uri="{FF2B5EF4-FFF2-40B4-BE49-F238E27FC236}">
                <a16:creationId xmlns:a16="http://schemas.microsoft.com/office/drawing/2014/main" id="{33C27B49-A27E-0D8E-47DA-07C46ED6F876}"/>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65D5DB1-B0F4-39A7-9E5F-343BB17944E4}"/>
              </a:ext>
            </a:extLst>
          </p:cNvPr>
          <p:cNvSpPr>
            <a:spLocks noGrp="1"/>
          </p:cNvSpPr>
          <p:nvPr>
            <p:ph type="title" hasCustomPrompt="1"/>
          </p:nvPr>
        </p:nvSpPr>
        <p:spPr>
          <a:xfrm>
            <a:off x="314692" y="365125"/>
            <a:ext cx="11685523" cy="886397"/>
          </a:xfrm>
        </p:spPr>
        <p:txBody>
          <a:bodyPr>
            <a:noAutofit/>
          </a:bodyPr>
          <a:lstStyle>
            <a:lvl1pPr>
              <a:defRPr b="1">
                <a:solidFill>
                  <a:schemeClr val="bg1"/>
                </a:solidFill>
              </a:defRPr>
            </a:lvl1pPr>
          </a:lstStyle>
          <a:p>
            <a:r>
              <a:rPr lang="en-US" dirty="0"/>
              <a:t>One-sentence headline stating the main takeaway message</a:t>
            </a:r>
          </a:p>
        </p:txBody>
      </p:sp>
      <p:sp>
        <p:nvSpPr>
          <p:cNvPr id="4" name="Rectangle 6">
            <a:extLst>
              <a:ext uri="{FF2B5EF4-FFF2-40B4-BE49-F238E27FC236}">
                <a16:creationId xmlns:a16="http://schemas.microsoft.com/office/drawing/2014/main" id="{DAF7721B-92F3-10FF-5A89-459D1C6BA96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sp>
        <p:nvSpPr>
          <p:cNvPr id="6" name="Picture Placeholder 360">
            <a:extLst>
              <a:ext uri="{FF2B5EF4-FFF2-40B4-BE49-F238E27FC236}">
                <a16:creationId xmlns:a16="http://schemas.microsoft.com/office/drawing/2014/main" id="{22CDA623-F17D-C055-60D8-139C9924BE30}"/>
              </a:ext>
            </a:extLst>
          </p:cNvPr>
          <p:cNvSpPr>
            <a:spLocks noGrp="1"/>
          </p:cNvSpPr>
          <p:nvPr>
            <p:ph type="pic" sz="quarter" idx="12"/>
          </p:nvPr>
        </p:nvSpPr>
        <p:spPr>
          <a:xfrm>
            <a:off x="1773908" y="1647919"/>
            <a:ext cx="2393950" cy="2393950"/>
          </a:xfrm>
          <a:solidFill>
            <a:schemeClr val="bg2"/>
          </a:solidFill>
        </p:spPr>
        <p:txBody>
          <a:bodyPr/>
          <a:lstStyle/>
          <a:p>
            <a:r>
              <a:rPr lang="en-US"/>
              <a:t>Click icon to add picture</a:t>
            </a:r>
            <a:endParaRPr lang="en-US" dirty="0"/>
          </a:p>
        </p:txBody>
      </p:sp>
      <p:sp>
        <p:nvSpPr>
          <p:cNvPr id="7" name="Picture Placeholder 360">
            <a:extLst>
              <a:ext uri="{FF2B5EF4-FFF2-40B4-BE49-F238E27FC236}">
                <a16:creationId xmlns:a16="http://schemas.microsoft.com/office/drawing/2014/main" id="{3347E071-335C-4249-3E65-B4125AADA3C2}"/>
              </a:ext>
            </a:extLst>
          </p:cNvPr>
          <p:cNvSpPr>
            <a:spLocks noGrp="1"/>
          </p:cNvSpPr>
          <p:nvPr>
            <p:ph type="pic" sz="quarter" idx="13"/>
          </p:nvPr>
        </p:nvSpPr>
        <p:spPr>
          <a:xfrm>
            <a:off x="4949380" y="1654993"/>
            <a:ext cx="2393950" cy="2393950"/>
          </a:xfrm>
          <a:solidFill>
            <a:schemeClr val="bg2"/>
          </a:solidFill>
        </p:spPr>
        <p:txBody>
          <a:bodyPr/>
          <a:lstStyle/>
          <a:p>
            <a:r>
              <a:rPr lang="en-US"/>
              <a:t>Click icon to add picture</a:t>
            </a:r>
          </a:p>
        </p:txBody>
      </p:sp>
      <p:sp>
        <p:nvSpPr>
          <p:cNvPr id="8" name="Picture Placeholder 360">
            <a:extLst>
              <a:ext uri="{FF2B5EF4-FFF2-40B4-BE49-F238E27FC236}">
                <a16:creationId xmlns:a16="http://schemas.microsoft.com/office/drawing/2014/main" id="{3FE91602-2738-A673-EBF8-A0ACA14E6531}"/>
              </a:ext>
            </a:extLst>
          </p:cNvPr>
          <p:cNvSpPr>
            <a:spLocks noGrp="1"/>
          </p:cNvSpPr>
          <p:nvPr>
            <p:ph type="pic" sz="quarter" idx="14"/>
          </p:nvPr>
        </p:nvSpPr>
        <p:spPr>
          <a:xfrm>
            <a:off x="8126285" y="1677066"/>
            <a:ext cx="2393950" cy="2393950"/>
          </a:xfrm>
          <a:solidFill>
            <a:schemeClr val="bg2"/>
          </a:solidFill>
        </p:spPr>
        <p:txBody>
          <a:bodyPr/>
          <a:lstStyle/>
          <a:p>
            <a:r>
              <a:rPr lang="en-US"/>
              <a:t>Click icon to add picture</a:t>
            </a:r>
          </a:p>
        </p:txBody>
      </p:sp>
      <p:sp>
        <p:nvSpPr>
          <p:cNvPr id="9" name="Text Placeholder 364">
            <a:extLst>
              <a:ext uri="{FF2B5EF4-FFF2-40B4-BE49-F238E27FC236}">
                <a16:creationId xmlns:a16="http://schemas.microsoft.com/office/drawing/2014/main" id="{9403276D-5FB8-BD3C-65B5-24E0F431ACF3}"/>
              </a:ext>
            </a:extLst>
          </p:cNvPr>
          <p:cNvSpPr>
            <a:spLocks noGrp="1"/>
          </p:cNvSpPr>
          <p:nvPr>
            <p:ph type="body" sz="quarter" idx="15" hasCustomPrompt="1"/>
          </p:nvPr>
        </p:nvSpPr>
        <p:spPr>
          <a:xfrm>
            <a:off x="1773238"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0" name="Text Placeholder 364">
            <a:extLst>
              <a:ext uri="{FF2B5EF4-FFF2-40B4-BE49-F238E27FC236}">
                <a16:creationId xmlns:a16="http://schemas.microsoft.com/office/drawing/2014/main" id="{DEAD8E05-AA79-AD7E-E31D-26EE870F8371}"/>
              </a:ext>
            </a:extLst>
          </p:cNvPr>
          <p:cNvSpPr>
            <a:spLocks noGrp="1"/>
          </p:cNvSpPr>
          <p:nvPr>
            <p:ph type="body" sz="quarter" idx="16" hasCustomPrompt="1"/>
          </p:nvPr>
        </p:nvSpPr>
        <p:spPr>
          <a:xfrm>
            <a:off x="4949380"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1" name="Text Placeholder 364">
            <a:extLst>
              <a:ext uri="{FF2B5EF4-FFF2-40B4-BE49-F238E27FC236}">
                <a16:creationId xmlns:a16="http://schemas.microsoft.com/office/drawing/2014/main" id="{A7759041-293D-A1CE-7012-E2391337B1E4}"/>
              </a:ext>
            </a:extLst>
          </p:cNvPr>
          <p:cNvSpPr>
            <a:spLocks noGrp="1"/>
          </p:cNvSpPr>
          <p:nvPr>
            <p:ph type="body" sz="quarter" idx="17" hasCustomPrompt="1"/>
          </p:nvPr>
        </p:nvSpPr>
        <p:spPr>
          <a:xfrm>
            <a:off x="8126285"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pic>
        <p:nvPicPr>
          <p:cNvPr id="5" name="Picture 4" descr="White text on a black background&#10;&#10;Description automatically generated">
            <a:extLst>
              <a:ext uri="{FF2B5EF4-FFF2-40B4-BE49-F238E27FC236}">
                <a16:creationId xmlns:a16="http://schemas.microsoft.com/office/drawing/2014/main" id="{27204CE5-CAB1-82B2-ECD9-66521DA4EA5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82815" y="6416676"/>
            <a:ext cx="1834910" cy="333620"/>
          </a:xfrm>
          <a:prstGeom prst="rect">
            <a:avLst/>
          </a:prstGeom>
        </p:spPr>
      </p:pic>
    </p:spTree>
    <p:extLst>
      <p:ext uri="{BB962C8B-B14F-4D97-AF65-F5344CB8AC3E}">
        <p14:creationId xmlns:p14="http://schemas.microsoft.com/office/powerpoint/2010/main" val="171022832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3-Image Series C">
    <p:spTree>
      <p:nvGrpSpPr>
        <p:cNvPr id="1" name=""/>
        <p:cNvGrpSpPr/>
        <p:nvPr/>
      </p:nvGrpSpPr>
      <p:grpSpPr>
        <a:xfrm>
          <a:off x="0" y="0"/>
          <a:ext cx="0" cy="0"/>
          <a:chOff x="0" y="0"/>
          <a:chExt cx="0" cy="0"/>
        </a:xfrm>
      </p:grpSpPr>
      <p:sp>
        <p:nvSpPr>
          <p:cNvPr id="124" name="Freeform 123">
            <a:extLst>
              <a:ext uri="{FF2B5EF4-FFF2-40B4-BE49-F238E27FC236}">
                <a16:creationId xmlns:a16="http://schemas.microsoft.com/office/drawing/2014/main" id="{14819B2D-3933-9761-A0E0-F8A47EFAE83C}"/>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65D5DB1-B0F4-39A7-9E5F-343BB17944E4}"/>
              </a:ext>
            </a:extLst>
          </p:cNvPr>
          <p:cNvSpPr>
            <a:spLocks noGrp="1"/>
          </p:cNvSpPr>
          <p:nvPr>
            <p:ph type="title" hasCustomPrompt="1"/>
          </p:nvPr>
        </p:nvSpPr>
        <p:spPr>
          <a:xfrm>
            <a:off x="314692" y="365125"/>
            <a:ext cx="11685523" cy="917575"/>
          </a:xfrm>
        </p:spPr>
        <p:txBody>
          <a:bodyPr>
            <a:noAutofit/>
          </a:bodyPr>
          <a:lstStyle>
            <a:lvl1pPr>
              <a:defRPr b="1">
                <a:solidFill>
                  <a:schemeClr val="bg1"/>
                </a:solidFill>
              </a:defRPr>
            </a:lvl1pPr>
          </a:lstStyle>
          <a:p>
            <a:r>
              <a:rPr lang="en-US" dirty="0"/>
              <a:t>One-sentence headline stating the main takeaway message</a:t>
            </a:r>
          </a:p>
        </p:txBody>
      </p:sp>
      <p:sp>
        <p:nvSpPr>
          <p:cNvPr id="4" name="Rectangle 6">
            <a:extLst>
              <a:ext uri="{FF2B5EF4-FFF2-40B4-BE49-F238E27FC236}">
                <a16:creationId xmlns:a16="http://schemas.microsoft.com/office/drawing/2014/main" id="{DAF7721B-92F3-10FF-5A89-459D1C6BA96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sp>
        <p:nvSpPr>
          <p:cNvPr id="6" name="Picture Placeholder 360">
            <a:extLst>
              <a:ext uri="{FF2B5EF4-FFF2-40B4-BE49-F238E27FC236}">
                <a16:creationId xmlns:a16="http://schemas.microsoft.com/office/drawing/2014/main" id="{22CDA623-F17D-C055-60D8-139C9924BE30}"/>
              </a:ext>
            </a:extLst>
          </p:cNvPr>
          <p:cNvSpPr>
            <a:spLocks noGrp="1"/>
          </p:cNvSpPr>
          <p:nvPr>
            <p:ph type="pic" sz="quarter" idx="12"/>
          </p:nvPr>
        </p:nvSpPr>
        <p:spPr>
          <a:xfrm>
            <a:off x="1773908" y="1647919"/>
            <a:ext cx="2393950" cy="2393950"/>
          </a:xfrm>
          <a:solidFill>
            <a:schemeClr val="bg2"/>
          </a:solidFill>
        </p:spPr>
        <p:txBody>
          <a:bodyPr/>
          <a:lstStyle/>
          <a:p>
            <a:r>
              <a:rPr lang="en-US"/>
              <a:t>Click icon to add picture</a:t>
            </a:r>
            <a:endParaRPr lang="en-US" dirty="0"/>
          </a:p>
        </p:txBody>
      </p:sp>
      <p:sp>
        <p:nvSpPr>
          <p:cNvPr id="7" name="Picture Placeholder 360">
            <a:extLst>
              <a:ext uri="{FF2B5EF4-FFF2-40B4-BE49-F238E27FC236}">
                <a16:creationId xmlns:a16="http://schemas.microsoft.com/office/drawing/2014/main" id="{3347E071-335C-4249-3E65-B4125AADA3C2}"/>
              </a:ext>
            </a:extLst>
          </p:cNvPr>
          <p:cNvSpPr>
            <a:spLocks noGrp="1"/>
          </p:cNvSpPr>
          <p:nvPr>
            <p:ph type="pic" sz="quarter" idx="13"/>
          </p:nvPr>
        </p:nvSpPr>
        <p:spPr>
          <a:xfrm>
            <a:off x="4949380" y="1654993"/>
            <a:ext cx="2393950" cy="2393950"/>
          </a:xfrm>
          <a:solidFill>
            <a:schemeClr val="bg2"/>
          </a:solidFill>
        </p:spPr>
        <p:txBody>
          <a:bodyPr/>
          <a:lstStyle/>
          <a:p>
            <a:r>
              <a:rPr lang="en-US"/>
              <a:t>Click icon to add picture</a:t>
            </a:r>
          </a:p>
        </p:txBody>
      </p:sp>
      <p:sp>
        <p:nvSpPr>
          <p:cNvPr id="8" name="Picture Placeholder 360">
            <a:extLst>
              <a:ext uri="{FF2B5EF4-FFF2-40B4-BE49-F238E27FC236}">
                <a16:creationId xmlns:a16="http://schemas.microsoft.com/office/drawing/2014/main" id="{3FE91602-2738-A673-EBF8-A0ACA14E6531}"/>
              </a:ext>
            </a:extLst>
          </p:cNvPr>
          <p:cNvSpPr>
            <a:spLocks noGrp="1"/>
          </p:cNvSpPr>
          <p:nvPr>
            <p:ph type="pic" sz="quarter" idx="14"/>
          </p:nvPr>
        </p:nvSpPr>
        <p:spPr>
          <a:xfrm>
            <a:off x="8126285" y="1677066"/>
            <a:ext cx="2393950" cy="2393950"/>
          </a:xfrm>
          <a:solidFill>
            <a:schemeClr val="bg2"/>
          </a:solidFill>
        </p:spPr>
        <p:txBody>
          <a:bodyPr/>
          <a:lstStyle/>
          <a:p>
            <a:r>
              <a:rPr lang="en-US"/>
              <a:t>Click icon to add picture</a:t>
            </a:r>
          </a:p>
        </p:txBody>
      </p:sp>
      <p:sp>
        <p:nvSpPr>
          <p:cNvPr id="9" name="Text Placeholder 364">
            <a:extLst>
              <a:ext uri="{FF2B5EF4-FFF2-40B4-BE49-F238E27FC236}">
                <a16:creationId xmlns:a16="http://schemas.microsoft.com/office/drawing/2014/main" id="{9403276D-5FB8-BD3C-65B5-24E0F431ACF3}"/>
              </a:ext>
            </a:extLst>
          </p:cNvPr>
          <p:cNvSpPr>
            <a:spLocks noGrp="1"/>
          </p:cNvSpPr>
          <p:nvPr>
            <p:ph type="body" sz="quarter" idx="15" hasCustomPrompt="1"/>
          </p:nvPr>
        </p:nvSpPr>
        <p:spPr>
          <a:xfrm>
            <a:off x="1773238"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0" name="Text Placeholder 364">
            <a:extLst>
              <a:ext uri="{FF2B5EF4-FFF2-40B4-BE49-F238E27FC236}">
                <a16:creationId xmlns:a16="http://schemas.microsoft.com/office/drawing/2014/main" id="{DEAD8E05-AA79-AD7E-E31D-26EE870F8371}"/>
              </a:ext>
            </a:extLst>
          </p:cNvPr>
          <p:cNvSpPr>
            <a:spLocks noGrp="1"/>
          </p:cNvSpPr>
          <p:nvPr>
            <p:ph type="body" sz="quarter" idx="16" hasCustomPrompt="1"/>
          </p:nvPr>
        </p:nvSpPr>
        <p:spPr>
          <a:xfrm>
            <a:off x="4949380"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sp>
        <p:nvSpPr>
          <p:cNvPr id="11" name="Text Placeholder 364">
            <a:extLst>
              <a:ext uri="{FF2B5EF4-FFF2-40B4-BE49-F238E27FC236}">
                <a16:creationId xmlns:a16="http://schemas.microsoft.com/office/drawing/2014/main" id="{A7759041-293D-A1CE-7012-E2391337B1E4}"/>
              </a:ext>
            </a:extLst>
          </p:cNvPr>
          <p:cNvSpPr>
            <a:spLocks noGrp="1"/>
          </p:cNvSpPr>
          <p:nvPr>
            <p:ph type="body" sz="quarter" idx="17" hasCustomPrompt="1"/>
          </p:nvPr>
        </p:nvSpPr>
        <p:spPr>
          <a:xfrm>
            <a:off x="8126285" y="4209116"/>
            <a:ext cx="2393950" cy="369332"/>
          </a:xfrm>
        </p:spPr>
        <p:txBody>
          <a:bodyPr tIns="91440" bIns="0">
            <a:noAutofit/>
          </a:bodyPr>
          <a:lstStyle>
            <a:lvl1pPr marL="0" indent="0" algn="ctr">
              <a:buNone/>
              <a:defRPr sz="1800" b="1">
                <a:solidFill>
                  <a:schemeClr val="bg1"/>
                </a:solidFill>
              </a:defRPr>
            </a:lvl1pPr>
            <a:lvl2pPr marL="457200" indent="0" algn="ctr">
              <a:buNone/>
              <a:defRPr sz="2000" b="1">
                <a:solidFill>
                  <a:schemeClr val="bg1"/>
                </a:solidFill>
              </a:defRPr>
            </a:lvl2pPr>
            <a:lvl3pPr marL="914400" indent="0" algn="ctr">
              <a:buNone/>
              <a:defRPr sz="2000" b="1">
                <a:solidFill>
                  <a:schemeClr val="bg1"/>
                </a:solidFill>
              </a:defRPr>
            </a:lvl3pPr>
            <a:lvl4pPr marL="1371600" indent="0" algn="ctr">
              <a:buNone/>
              <a:defRPr sz="2000" b="1">
                <a:solidFill>
                  <a:schemeClr val="bg1"/>
                </a:solidFill>
              </a:defRPr>
            </a:lvl4pPr>
            <a:lvl5pPr marL="1828800" indent="0" algn="ctr">
              <a:buNone/>
              <a:defRPr sz="2000" b="1">
                <a:solidFill>
                  <a:schemeClr val="bg1"/>
                </a:solidFill>
              </a:defRPr>
            </a:lvl5pPr>
          </a:lstStyle>
          <a:p>
            <a:r>
              <a:rPr lang="en-US" dirty="0"/>
              <a:t>Place content here</a:t>
            </a:r>
          </a:p>
        </p:txBody>
      </p:sp>
      <p:pic>
        <p:nvPicPr>
          <p:cNvPr id="5" name="Picture 4" descr="White text on a black background&#10;&#10;Description automatically generated">
            <a:extLst>
              <a:ext uri="{FF2B5EF4-FFF2-40B4-BE49-F238E27FC236}">
                <a16:creationId xmlns:a16="http://schemas.microsoft.com/office/drawing/2014/main" id="{74C40410-052F-5034-E000-41B68554BAB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82815" y="6416676"/>
            <a:ext cx="1834910" cy="333620"/>
          </a:xfrm>
          <a:prstGeom prst="rect">
            <a:avLst/>
          </a:prstGeom>
        </p:spPr>
      </p:pic>
    </p:spTree>
    <p:extLst>
      <p:ext uri="{BB962C8B-B14F-4D97-AF65-F5344CB8AC3E}">
        <p14:creationId xmlns:p14="http://schemas.microsoft.com/office/powerpoint/2010/main" val="1820183232"/>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3-Image Series Stacked">
    <p:spTree>
      <p:nvGrpSpPr>
        <p:cNvPr id="1" name=""/>
        <p:cNvGrpSpPr/>
        <p:nvPr/>
      </p:nvGrpSpPr>
      <p:grpSpPr>
        <a:xfrm>
          <a:off x="0" y="0"/>
          <a:ext cx="0" cy="0"/>
          <a:chOff x="0" y="0"/>
          <a:chExt cx="0" cy="0"/>
        </a:xfrm>
      </p:grpSpPr>
      <p:sp>
        <p:nvSpPr>
          <p:cNvPr id="124" name="Freeform 123">
            <a:extLst>
              <a:ext uri="{FF2B5EF4-FFF2-40B4-BE49-F238E27FC236}">
                <a16:creationId xmlns:a16="http://schemas.microsoft.com/office/drawing/2014/main" id="{14819B2D-3933-9761-A0E0-F8A47EFAE83C}"/>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solidFill>
          <a:ln w="0" cap="flat">
            <a:noFill/>
            <a:prstDash val="solid"/>
            <a:miter/>
          </a:ln>
        </p:spPr>
        <p:txBody>
          <a:bodyPr rtlCol="0" anchor="ctr"/>
          <a:lstStyle/>
          <a:p>
            <a:endParaRPr lang="en-US"/>
          </a:p>
        </p:txBody>
      </p:sp>
      <p:sp>
        <p:nvSpPr>
          <p:cNvPr id="4" name="Rectangle 6">
            <a:extLst>
              <a:ext uri="{FF2B5EF4-FFF2-40B4-BE49-F238E27FC236}">
                <a16:creationId xmlns:a16="http://schemas.microsoft.com/office/drawing/2014/main" id="{DAF7721B-92F3-10FF-5A89-459D1C6BA96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sp>
        <p:nvSpPr>
          <p:cNvPr id="9" name="Title 1">
            <a:extLst>
              <a:ext uri="{FF2B5EF4-FFF2-40B4-BE49-F238E27FC236}">
                <a16:creationId xmlns:a16="http://schemas.microsoft.com/office/drawing/2014/main" id="{F127BAF7-7A03-B6B3-4688-2EC146E8747D}"/>
              </a:ext>
            </a:extLst>
          </p:cNvPr>
          <p:cNvSpPr>
            <a:spLocks noGrp="1"/>
          </p:cNvSpPr>
          <p:nvPr>
            <p:ph type="title" hasCustomPrompt="1"/>
          </p:nvPr>
        </p:nvSpPr>
        <p:spPr>
          <a:xfrm>
            <a:off x="314692" y="365125"/>
            <a:ext cx="11492432" cy="886397"/>
          </a:xfrm>
        </p:spPr>
        <p:txBody>
          <a:bodyPr>
            <a:noAutofit/>
          </a:bodyPr>
          <a:lstStyle>
            <a:lvl1pPr>
              <a:defRPr>
                <a:solidFill>
                  <a:schemeClr val="bg1"/>
                </a:solidFill>
              </a:defRPr>
            </a:lvl1pPr>
          </a:lstStyle>
          <a:p>
            <a:r>
              <a:rPr lang="en-US" dirty="0"/>
              <a:t>One-sentence headline stating the main takeaway message</a:t>
            </a:r>
          </a:p>
        </p:txBody>
      </p:sp>
      <p:sp>
        <p:nvSpPr>
          <p:cNvPr id="17" name="Picture Placeholder 122">
            <a:extLst>
              <a:ext uri="{FF2B5EF4-FFF2-40B4-BE49-F238E27FC236}">
                <a16:creationId xmlns:a16="http://schemas.microsoft.com/office/drawing/2014/main" id="{87D78755-2DCD-D8CC-0E1B-26B8798C9E36}"/>
              </a:ext>
            </a:extLst>
          </p:cNvPr>
          <p:cNvSpPr>
            <a:spLocks noGrp="1"/>
          </p:cNvSpPr>
          <p:nvPr>
            <p:ph type="pic" sz="quarter" idx="15"/>
          </p:nvPr>
        </p:nvSpPr>
        <p:spPr>
          <a:xfrm>
            <a:off x="3707498" y="1371574"/>
            <a:ext cx="3075236" cy="1490472"/>
          </a:xfrm>
          <a:solidFill>
            <a:schemeClr val="bg2"/>
          </a:solidFill>
        </p:spPr>
        <p:txBody>
          <a:bodyPr/>
          <a:lstStyle/>
          <a:p>
            <a:r>
              <a:rPr lang="en-US"/>
              <a:t>Click icon to add picture</a:t>
            </a:r>
            <a:endParaRPr lang="en-US" dirty="0"/>
          </a:p>
        </p:txBody>
      </p:sp>
      <p:sp>
        <p:nvSpPr>
          <p:cNvPr id="32" name="Picture Placeholder 122">
            <a:extLst>
              <a:ext uri="{FF2B5EF4-FFF2-40B4-BE49-F238E27FC236}">
                <a16:creationId xmlns:a16="http://schemas.microsoft.com/office/drawing/2014/main" id="{A646BC9C-4F8B-B5BA-4137-4E5CE8FA2E83}"/>
              </a:ext>
            </a:extLst>
          </p:cNvPr>
          <p:cNvSpPr>
            <a:spLocks noGrp="1"/>
          </p:cNvSpPr>
          <p:nvPr>
            <p:ph type="pic" sz="quarter" idx="23"/>
          </p:nvPr>
        </p:nvSpPr>
        <p:spPr>
          <a:xfrm>
            <a:off x="5451474" y="3039052"/>
            <a:ext cx="3075236" cy="1490472"/>
          </a:xfrm>
          <a:solidFill>
            <a:schemeClr val="bg2"/>
          </a:solidFill>
        </p:spPr>
        <p:txBody>
          <a:bodyPr/>
          <a:lstStyle/>
          <a:p>
            <a:r>
              <a:rPr lang="en-US"/>
              <a:t>Click icon to add picture</a:t>
            </a:r>
            <a:endParaRPr lang="en-US" dirty="0"/>
          </a:p>
        </p:txBody>
      </p:sp>
      <p:sp>
        <p:nvSpPr>
          <p:cNvPr id="33" name="Picture Placeholder 122">
            <a:extLst>
              <a:ext uri="{FF2B5EF4-FFF2-40B4-BE49-F238E27FC236}">
                <a16:creationId xmlns:a16="http://schemas.microsoft.com/office/drawing/2014/main" id="{30C68DC1-70B2-C7B0-A2FE-80122E4F85AF}"/>
              </a:ext>
            </a:extLst>
          </p:cNvPr>
          <p:cNvSpPr>
            <a:spLocks noGrp="1"/>
          </p:cNvSpPr>
          <p:nvPr>
            <p:ph type="pic" sz="quarter" idx="24"/>
          </p:nvPr>
        </p:nvSpPr>
        <p:spPr>
          <a:xfrm>
            <a:off x="7196136" y="4707798"/>
            <a:ext cx="3075236" cy="1490472"/>
          </a:xfrm>
          <a:solidFill>
            <a:schemeClr val="bg2"/>
          </a:solidFill>
        </p:spPr>
        <p:txBody>
          <a:bodyPr/>
          <a:lstStyle/>
          <a:p>
            <a:r>
              <a:rPr lang="en-US"/>
              <a:t>Click icon to add picture</a:t>
            </a:r>
            <a:endParaRPr lang="en-US" dirty="0"/>
          </a:p>
        </p:txBody>
      </p:sp>
      <p:sp>
        <p:nvSpPr>
          <p:cNvPr id="2" name="Text Placeholder 21">
            <a:extLst>
              <a:ext uri="{FF2B5EF4-FFF2-40B4-BE49-F238E27FC236}">
                <a16:creationId xmlns:a16="http://schemas.microsoft.com/office/drawing/2014/main" id="{46ACBB2B-C7F0-E810-9B2C-BD70D1820D4F}"/>
              </a:ext>
            </a:extLst>
          </p:cNvPr>
          <p:cNvSpPr>
            <a:spLocks noGrp="1"/>
          </p:cNvSpPr>
          <p:nvPr>
            <p:ph type="body" sz="quarter" idx="20" hasCustomPrompt="1"/>
          </p:nvPr>
        </p:nvSpPr>
        <p:spPr>
          <a:xfrm>
            <a:off x="1962830" y="1376146"/>
            <a:ext cx="1744662" cy="1485900"/>
          </a:xfrm>
          <a:solidFill>
            <a:schemeClr val="accent5"/>
          </a:solidFill>
        </p:spPr>
        <p:txBody>
          <a:bodyPr lIns="91440" tIns="182880" rIns="91440" bIns="182880">
            <a:noAutofit/>
          </a:bodyPr>
          <a:lstStyle>
            <a:lvl1pPr marL="0" indent="0" algn="l">
              <a:buNone/>
              <a:defRPr sz="1800" b="1">
                <a:solidFill>
                  <a:schemeClr val="tx1"/>
                </a:solidFill>
              </a:defRPr>
            </a:lvl1pPr>
            <a:lvl2pPr marL="457200" indent="0">
              <a:buNone/>
              <a:defRPr sz="1600">
                <a:solidFill>
                  <a:schemeClr val="bg1"/>
                </a:solidFill>
              </a:defRPr>
            </a:lvl2pPr>
            <a:lvl3pPr marL="914400" indent="0">
              <a:buNone/>
              <a:defRPr sz="1600">
                <a:solidFill>
                  <a:schemeClr val="bg1"/>
                </a:solidFill>
              </a:defRPr>
            </a:lvl3pPr>
            <a:lvl4pPr marL="1371600" indent="0">
              <a:buNone/>
              <a:defRPr sz="1600">
                <a:solidFill>
                  <a:schemeClr val="bg1"/>
                </a:solidFill>
              </a:defRPr>
            </a:lvl4pPr>
            <a:lvl5pPr marL="1828800" indent="0">
              <a:buNone/>
              <a:defRPr sz="1600">
                <a:solidFill>
                  <a:schemeClr val="bg1"/>
                </a:solidFill>
              </a:defRPr>
            </a:lvl5pPr>
          </a:lstStyle>
          <a:p>
            <a:r>
              <a:rPr lang="en-US" dirty="0"/>
              <a:t>Place content here</a:t>
            </a:r>
          </a:p>
        </p:txBody>
      </p:sp>
      <p:sp>
        <p:nvSpPr>
          <p:cNvPr id="6" name="Text Placeholder 21">
            <a:extLst>
              <a:ext uri="{FF2B5EF4-FFF2-40B4-BE49-F238E27FC236}">
                <a16:creationId xmlns:a16="http://schemas.microsoft.com/office/drawing/2014/main" id="{A5AB8117-0D0B-F4A2-5D9D-8D07A6153612}"/>
              </a:ext>
            </a:extLst>
          </p:cNvPr>
          <p:cNvSpPr>
            <a:spLocks noGrp="1"/>
          </p:cNvSpPr>
          <p:nvPr>
            <p:ph type="body" sz="quarter" idx="21" hasCustomPrompt="1"/>
          </p:nvPr>
        </p:nvSpPr>
        <p:spPr>
          <a:xfrm>
            <a:off x="3707492" y="3043624"/>
            <a:ext cx="1744662" cy="1485900"/>
          </a:xfrm>
          <a:solidFill>
            <a:schemeClr val="accent4"/>
          </a:solidFill>
        </p:spPr>
        <p:txBody>
          <a:bodyPr lIns="91440" tIns="182880" rIns="91440" bIns="182880">
            <a:noAutofit/>
          </a:bodyPr>
          <a:lstStyle>
            <a:lvl1pPr marL="0" indent="0" algn="l">
              <a:buNone/>
              <a:defRPr sz="1800" b="1">
                <a:solidFill>
                  <a:schemeClr val="tx1"/>
                </a:solidFill>
              </a:defRPr>
            </a:lvl1pPr>
            <a:lvl2pPr marL="457200" indent="0">
              <a:buNone/>
              <a:defRPr sz="1600">
                <a:solidFill>
                  <a:schemeClr val="bg1"/>
                </a:solidFill>
              </a:defRPr>
            </a:lvl2pPr>
            <a:lvl3pPr marL="914400" indent="0">
              <a:buNone/>
              <a:defRPr sz="1600">
                <a:solidFill>
                  <a:schemeClr val="bg1"/>
                </a:solidFill>
              </a:defRPr>
            </a:lvl3pPr>
            <a:lvl4pPr marL="1371600" indent="0">
              <a:buNone/>
              <a:defRPr sz="1600">
                <a:solidFill>
                  <a:schemeClr val="bg1"/>
                </a:solidFill>
              </a:defRPr>
            </a:lvl4pPr>
            <a:lvl5pPr marL="1828800" indent="0">
              <a:buNone/>
              <a:defRPr sz="1600">
                <a:solidFill>
                  <a:schemeClr val="bg1"/>
                </a:solidFill>
              </a:defRPr>
            </a:lvl5pPr>
          </a:lstStyle>
          <a:p>
            <a:r>
              <a:rPr lang="en-US" dirty="0"/>
              <a:t>Place content here</a:t>
            </a:r>
          </a:p>
        </p:txBody>
      </p:sp>
      <p:sp>
        <p:nvSpPr>
          <p:cNvPr id="8" name="Text Placeholder 21">
            <a:extLst>
              <a:ext uri="{FF2B5EF4-FFF2-40B4-BE49-F238E27FC236}">
                <a16:creationId xmlns:a16="http://schemas.microsoft.com/office/drawing/2014/main" id="{269DCCB0-CA4C-C341-313C-4C6AB851C3F8}"/>
              </a:ext>
            </a:extLst>
          </p:cNvPr>
          <p:cNvSpPr>
            <a:spLocks noGrp="1"/>
          </p:cNvSpPr>
          <p:nvPr>
            <p:ph type="body" sz="quarter" idx="22" hasCustomPrompt="1"/>
          </p:nvPr>
        </p:nvSpPr>
        <p:spPr>
          <a:xfrm>
            <a:off x="5451474" y="4712370"/>
            <a:ext cx="1744662" cy="1485900"/>
          </a:xfrm>
          <a:solidFill>
            <a:schemeClr val="accent3"/>
          </a:solidFill>
        </p:spPr>
        <p:txBody>
          <a:bodyPr lIns="91440" tIns="182880" rIns="91440" bIns="182880">
            <a:noAutofit/>
          </a:bodyPr>
          <a:lstStyle>
            <a:lvl1pPr marL="0" indent="0" algn="l">
              <a:buNone/>
              <a:defRPr sz="1800" b="1">
                <a:solidFill>
                  <a:schemeClr val="tx1"/>
                </a:solidFill>
              </a:defRPr>
            </a:lvl1pPr>
            <a:lvl2pPr marL="457200" indent="0">
              <a:buNone/>
              <a:defRPr sz="1600">
                <a:solidFill>
                  <a:schemeClr val="bg1"/>
                </a:solidFill>
              </a:defRPr>
            </a:lvl2pPr>
            <a:lvl3pPr marL="914400" indent="0">
              <a:buNone/>
              <a:defRPr sz="1600">
                <a:solidFill>
                  <a:schemeClr val="bg1"/>
                </a:solidFill>
              </a:defRPr>
            </a:lvl3pPr>
            <a:lvl4pPr marL="1371600" indent="0">
              <a:buNone/>
              <a:defRPr sz="1600">
                <a:solidFill>
                  <a:schemeClr val="bg1"/>
                </a:solidFill>
              </a:defRPr>
            </a:lvl4pPr>
            <a:lvl5pPr marL="1828800" indent="0">
              <a:buNone/>
              <a:defRPr sz="1600">
                <a:solidFill>
                  <a:schemeClr val="bg1"/>
                </a:solidFill>
              </a:defRPr>
            </a:lvl5pPr>
          </a:lstStyle>
          <a:p>
            <a:r>
              <a:rPr lang="en-US" dirty="0"/>
              <a:t>Place content here</a:t>
            </a:r>
          </a:p>
        </p:txBody>
      </p:sp>
      <p:pic>
        <p:nvPicPr>
          <p:cNvPr id="5" name="Picture 4" descr="White text on a black background&#10;&#10;Description automatically generated">
            <a:extLst>
              <a:ext uri="{FF2B5EF4-FFF2-40B4-BE49-F238E27FC236}">
                <a16:creationId xmlns:a16="http://schemas.microsoft.com/office/drawing/2014/main" id="{92FEE51B-22BE-5F42-EBCD-B34EC7CE609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82815" y="6416676"/>
            <a:ext cx="1834910" cy="333620"/>
          </a:xfrm>
          <a:prstGeom prst="rect">
            <a:avLst/>
          </a:prstGeom>
        </p:spPr>
      </p:pic>
    </p:spTree>
    <p:extLst>
      <p:ext uri="{BB962C8B-B14F-4D97-AF65-F5344CB8AC3E}">
        <p14:creationId xmlns:p14="http://schemas.microsoft.com/office/powerpoint/2010/main" val="3517340997"/>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4-Image Series Color Box">
    <p:spTree>
      <p:nvGrpSpPr>
        <p:cNvPr id="1" name=""/>
        <p:cNvGrpSpPr/>
        <p:nvPr/>
      </p:nvGrpSpPr>
      <p:grpSpPr>
        <a:xfrm>
          <a:off x="0" y="0"/>
          <a:ext cx="0" cy="0"/>
          <a:chOff x="0" y="0"/>
          <a:chExt cx="0" cy="0"/>
        </a:xfrm>
      </p:grpSpPr>
      <p:sp>
        <p:nvSpPr>
          <p:cNvPr id="12" name="Picture Placeholder 360">
            <a:extLst>
              <a:ext uri="{FF2B5EF4-FFF2-40B4-BE49-F238E27FC236}">
                <a16:creationId xmlns:a16="http://schemas.microsoft.com/office/drawing/2014/main" id="{406AFED2-ED49-1112-B21D-D2ECF913338D}"/>
              </a:ext>
            </a:extLst>
          </p:cNvPr>
          <p:cNvSpPr>
            <a:spLocks noGrp="1"/>
          </p:cNvSpPr>
          <p:nvPr>
            <p:ph type="pic" sz="quarter" idx="12"/>
          </p:nvPr>
        </p:nvSpPr>
        <p:spPr>
          <a:xfrm>
            <a:off x="3580965" y="1758896"/>
            <a:ext cx="2194560" cy="1874520"/>
          </a:xfrm>
          <a:solidFill>
            <a:schemeClr val="bg2"/>
          </a:solidFill>
        </p:spPr>
        <p:txBody>
          <a:bodyPr/>
          <a:lstStyle/>
          <a:p>
            <a:r>
              <a:rPr lang="en-US"/>
              <a:t>Click icon to add picture</a:t>
            </a:r>
            <a:endParaRPr lang="en-US" dirty="0"/>
          </a:p>
        </p:txBody>
      </p:sp>
      <p:sp>
        <p:nvSpPr>
          <p:cNvPr id="13" name="Picture Placeholder 360">
            <a:extLst>
              <a:ext uri="{FF2B5EF4-FFF2-40B4-BE49-F238E27FC236}">
                <a16:creationId xmlns:a16="http://schemas.microsoft.com/office/drawing/2014/main" id="{939E5704-91D7-1C33-1BB9-D89551BB48DB}"/>
              </a:ext>
            </a:extLst>
          </p:cNvPr>
          <p:cNvSpPr>
            <a:spLocks noGrp="1"/>
          </p:cNvSpPr>
          <p:nvPr>
            <p:ph type="pic" sz="quarter" idx="13"/>
          </p:nvPr>
        </p:nvSpPr>
        <p:spPr>
          <a:xfrm>
            <a:off x="3580965" y="3911299"/>
            <a:ext cx="2194560" cy="1874520"/>
          </a:xfrm>
          <a:solidFill>
            <a:schemeClr val="bg2"/>
          </a:solidFill>
        </p:spPr>
        <p:txBody>
          <a:bodyPr/>
          <a:lstStyle/>
          <a:p>
            <a:r>
              <a:rPr lang="en-US"/>
              <a:t>Click icon to add picture</a:t>
            </a:r>
            <a:endParaRPr lang="en-US" dirty="0"/>
          </a:p>
        </p:txBody>
      </p:sp>
      <p:sp>
        <p:nvSpPr>
          <p:cNvPr id="14" name="Picture Placeholder 360">
            <a:extLst>
              <a:ext uri="{FF2B5EF4-FFF2-40B4-BE49-F238E27FC236}">
                <a16:creationId xmlns:a16="http://schemas.microsoft.com/office/drawing/2014/main" id="{18357D60-C329-E014-7EC4-02AD7930A529}"/>
              </a:ext>
            </a:extLst>
          </p:cNvPr>
          <p:cNvSpPr>
            <a:spLocks noGrp="1"/>
          </p:cNvSpPr>
          <p:nvPr>
            <p:ph type="pic" sz="quarter" idx="14"/>
          </p:nvPr>
        </p:nvSpPr>
        <p:spPr>
          <a:xfrm>
            <a:off x="8521865" y="1758896"/>
            <a:ext cx="2194560" cy="1874520"/>
          </a:xfrm>
          <a:solidFill>
            <a:schemeClr val="bg2"/>
          </a:solidFill>
        </p:spPr>
        <p:txBody>
          <a:bodyPr/>
          <a:lstStyle/>
          <a:p>
            <a:r>
              <a:rPr lang="en-US"/>
              <a:t>Click icon to add picture</a:t>
            </a:r>
            <a:endParaRPr lang="en-US" dirty="0"/>
          </a:p>
        </p:txBody>
      </p:sp>
      <p:sp>
        <p:nvSpPr>
          <p:cNvPr id="15" name="Picture Placeholder 360">
            <a:extLst>
              <a:ext uri="{FF2B5EF4-FFF2-40B4-BE49-F238E27FC236}">
                <a16:creationId xmlns:a16="http://schemas.microsoft.com/office/drawing/2014/main" id="{1823B7A0-FA70-81A4-C409-2C310328D23B}"/>
              </a:ext>
            </a:extLst>
          </p:cNvPr>
          <p:cNvSpPr>
            <a:spLocks noGrp="1"/>
          </p:cNvSpPr>
          <p:nvPr>
            <p:ph type="pic" sz="quarter" idx="15"/>
          </p:nvPr>
        </p:nvSpPr>
        <p:spPr>
          <a:xfrm>
            <a:off x="8521865" y="3911299"/>
            <a:ext cx="2194560" cy="1874520"/>
          </a:xfrm>
          <a:solidFill>
            <a:schemeClr val="bg2"/>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74EEC8D-F30D-2272-2A4E-CD93B0D75CC0}"/>
              </a:ext>
            </a:extLst>
          </p:cNvPr>
          <p:cNvSpPr>
            <a:spLocks noGrp="1"/>
          </p:cNvSpPr>
          <p:nvPr>
            <p:ph type="title" hasCustomPrompt="1"/>
          </p:nvPr>
        </p:nvSpPr>
        <p:spPr>
          <a:xfrm>
            <a:off x="314692" y="365125"/>
            <a:ext cx="11492432" cy="886397"/>
          </a:xfrm>
        </p:spPr>
        <p:txBody>
          <a:bodyPr/>
          <a:lstStyle/>
          <a:p>
            <a:r>
              <a:rPr lang="en-US" dirty="0"/>
              <a:t>One-sentence headline stating the main takeaway message</a:t>
            </a:r>
          </a:p>
        </p:txBody>
      </p:sp>
      <p:sp>
        <p:nvSpPr>
          <p:cNvPr id="24" name="Text Placeholder 22">
            <a:extLst>
              <a:ext uri="{FF2B5EF4-FFF2-40B4-BE49-F238E27FC236}">
                <a16:creationId xmlns:a16="http://schemas.microsoft.com/office/drawing/2014/main" id="{84D16B10-4114-3D13-50FC-848A8724398C}"/>
              </a:ext>
            </a:extLst>
          </p:cNvPr>
          <p:cNvSpPr>
            <a:spLocks noGrp="1"/>
          </p:cNvSpPr>
          <p:nvPr>
            <p:ph type="body" sz="quarter" idx="17" hasCustomPrompt="1"/>
          </p:nvPr>
        </p:nvSpPr>
        <p:spPr>
          <a:xfrm>
            <a:off x="1384410" y="3911299"/>
            <a:ext cx="2192338" cy="1873250"/>
          </a:xfrm>
          <a:solidFill>
            <a:schemeClr val="accent6"/>
          </a:solidFill>
        </p:spPr>
        <p:txBody>
          <a:bodyPr lIns="182880" tIns="182880" rIns="182880"/>
          <a:lstStyle>
            <a:lvl1pPr marL="0" indent="0">
              <a:buNone/>
              <a:defRPr sz="1800" b="1">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27" name="Text Placeholder 22">
            <a:extLst>
              <a:ext uri="{FF2B5EF4-FFF2-40B4-BE49-F238E27FC236}">
                <a16:creationId xmlns:a16="http://schemas.microsoft.com/office/drawing/2014/main" id="{069C9FFD-3BEB-F410-9877-CC941D3224B1}"/>
              </a:ext>
            </a:extLst>
          </p:cNvPr>
          <p:cNvSpPr>
            <a:spLocks noGrp="1"/>
          </p:cNvSpPr>
          <p:nvPr>
            <p:ph type="body" sz="quarter" idx="18" hasCustomPrompt="1"/>
          </p:nvPr>
        </p:nvSpPr>
        <p:spPr>
          <a:xfrm>
            <a:off x="6329527" y="1758896"/>
            <a:ext cx="2192338" cy="1873250"/>
          </a:xfrm>
          <a:solidFill>
            <a:schemeClr val="accent2"/>
          </a:solidFill>
        </p:spPr>
        <p:txBody>
          <a:bodyPr lIns="182880" tIns="182880" rIns="182880"/>
          <a:lstStyle>
            <a:lvl1pPr marL="0" indent="0">
              <a:buNone/>
              <a:defRPr sz="1800" b="1">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28" name="Text Placeholder 22">
            <a:extLst>
              <a:ext uri="{FF2B5EF4-FFF2-40B4-BE49-F238E27FC236}">
                <a16:creationId xmlns:a16="http://schemas.microsoft.com/office/drawing/2014/main" id="{C39CDA33-6D16-DEAF-0280-749663549D57}"/>
              </a:ext>
            </a:extLst>
          </p:cNvPr>
          <p:cNvSpPr>
            <a:spLocks noGrp="1"/>
          </p:cNvSpPr>
          <p:nvPr>
            <p:ph type="body" sz="quarter" idx="19" hasCustomPrompt="1"/>
          </p:nvPr>
        </p:nvSpPr>
        <p:spPr>
          <a:xfrm>
            <a:off x="6329527" y="3911299"/>
            <a:ext cx="2192338" cy="1873250"/>
          </a:xfrm>
          <a:solidFill>
            <a:schemeClr val="accent4"/>
          </a:solidFill>
        </p:spPr>
        <p:txBody>
          <a:bodyPr lIns="182880" tIns="182880" rIns="182880"/>
          <a:lstStyle>
            <a:lvl1pPr marL="0" indent="0">
              <a:buNone/>
              <a:defRPr sz="1800" b="1">
                <a:solidFill>
                  <a:schemeClr val="tx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3" name="Text Placeholder 22">
            <a:extLst>
              <a:ext uri="{FF2B5EF4-FFF2-40B4-BE49-F238E27FC236}">
                <a16:creationId xmlns:a16="http://schemas.microsoft.com/office/drawing/2014/main" id="{FD3A4D06-1EC0-67D1-BF1F-4A91D1E34147}"/>
              </a:ext>
            </a:extLst>
          </p:cNvPr>
          <p:cNvSpPr>
            <a:spLocks noGrp="1"/>
          </p:cNvSpPr>
          <p:nvPr>
            <p:ph type="body" sz="quarter" idx="16" hasCustomPrompt="1"/>
          </p:nvPr>
        </p:nvSpPr>
        <p:spPr>
          <a:xfrm>
            <a:off x="1384410" y="1758896"/>
            <a:ext cx="2192338" cy="1873250"/>
          </a:xfrm>
          <a:solidFill>
            <a:schemeClr val="tx2"/>
          </a:solidFill>
        </p:spPr>
        <p:txBody>
          <a:bodyPr lIns="182880" tIns="182880" rIns="182880"/>
          <a:lstStyle>
            <a:lvl1pPr marL="0" indent="0">
              <a:buNone/>
              <a:defRPr sz="1800" b="1">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pic>
        <p:nvPicPr>
          <p:cNvPr id="5" name="Picture 4">
            <a:extLst>
              <a:ext uri="{FF2B5EF4-FFF2-40B4-BE49-F238E27FC236}">
                <a16:creationId xmlns:a16="http://schemas.microsoft.com/office/drawing/2014/main" id="{BC303EC5-6D5A-90A8-D48B-4834C6931126}"/>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397627027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6-Image Series Color Bar">
    <p:spTree>
      <p:nvGrpSpPr>
        <p:cNvPr id="1" name=""/>
        <p:cNvGrpSpPr/>
        <p:nvPr/>
      </p:nvGrpSpPr>
      <p:grpSpPr>
        <a:xfrm>
          <a:off x="0" y="0"/>
          <a:ext cx="0" cy="0"/>
          <a:chOff x="0" y="0"/>
          <a:chExt cx="0" cy="0"/>
        </a:xfrm>
      </p:grpSpPr>
      <p:sp>
        <p:nvSpPr>
          <p:cNvPr id="12" name="Picture Placeholder 360">
            <a:extLst>
              <a:ext uri="{FF2B5EF4-FFF2-40B4-BE49-F238E27FC236}">
                <a16:creationId xmlns:a16="http://schemas.microsoft.com/office/drawing/2014/main" id="{406AFED2-ED49-1112-B21D-D2ECF913338D}"/>
              </a:ext>
            </a:extLst>
          </p:cNvPr>
          <p:cNvSpPr>
            <a:spLocks noGrp="1"/>
          </p:cNvSpPr>
          <p:nvPr>
            <p:ph type="pic" sz="quarter" idx="12"/>
          </p:nvPr>
        </p:nvSpPr>
        <p:spPr>
          <a:xfrm>
            <a:off x="1468099" y="1465385"/>
            <a:ext cx="2658427" cy="1547446"/>
          </a:xfrm>
          <a:solidFill>
            <a:schemeClr val="bg2"/>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74EEC8D-F30D-2272-2A4E-CD93B0D75CC0}"/>
              </a:ext>
            </a:extLst>
          </p:cNvPr>
          <p:cNvSpPr>
            <a:spLocks noGrp="1"/>
          </p:cNvSpPr>
          <p:nvPr>
            <p:ph type="title" hasCustomPrompt="1"/>
          </p:nvPr>
        </p:nvSpPr>
        <p:spPr>
          <a:xfrm>
            <a:off x="314692" y="365125"/>
            <a:ext cx="11492432" cy="886397"/>
          </a:xfrm>
        </p:spPr>
        <p:txBody>
          <a:bodyPr/>
          <a:lstStyle/>
          <a:p>
            <a:r>
              <a:rPr lang="en-US" dirty="0"/>
              <a:t>One-sentence headline stating the main takeaway message</a:t>
            </a:r>
          </a:p>
        </p:txBody>
      </p:sp>
      <p:sp>
        <p:nvSpPr>
          <p:cNvPr id="9" name="Text Placeholder 22">
            <a:extLst>
              <a:ext uri="{FF2B5EF4-FFF2-40B4-BE49-F238E27FC236}">
                <a16:creationId xmlns:a16="http://schemas.microsoft.com/office/drawing/2014/main" id="{26F353B8-FF4B-42ED-1CE7-EDC4F7EF61D1}"/>
              </a:ext>
            </a:extLst>
          </p:cNvPr>
          <p:cNvSpPr>
            <a:spLocks noGrp="1"/>
          </p:cNvSpPr>
          <p:nvPr>
            <p:ph type="body" sz="quarter" idx="18" hasCustomPrompt="1"/>
          </p:nvPr>
        </p:nvSpPr>
        <p:spPr>
          <a:xfrm>
            <a:off x="1468099" y="3012831"/>
            <a:ext cx="2658427" cy="656942"/>
          </a:xfrm>
          <a:solidFill>
            <a:schemeClr val="tx2"/>
          </a:solidFill>
        </p:spPr>
        <p:txBody>
          <a:bodyPr lIns="91440" tIns="91440" rIns="91440" bIns="91440"/>
          <a:lstStyle>
            <a:lvl1pPr marL="0" indent="0" algn="ctr">
              <a:buNone/>
              <a:defRPr sz="1800" b="1">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11" name="Picture Placeholder 360">
            <a:extLst>
              <a:ext uri="{FF2B5EF4-FFF2-40B4-BE49-F238E27FC236}">
                <a16:creationId xmlns:a16="http://schemas.microsoft.com/office/drawing/2014/main" id="{6E81FCDA-4DA3-AB4A-5D95-88A3FEFC3A25}"/>
              </a:ext>
            </a:extLst>
          </p:cNvPr>
          <p:cNvSpPr>
            <a:spLocks noGrp="1"/>
          </p:cNvSpPr>
          <p:nvPr>
            <p:ph type="pic" sz="quarter" idx="19"/>
          </p:nvPr>
        </p:nvSpPr>
        <p:spPr>
          <a:xfrm>
            <a:off x="1468099" y="3960136"/>
            <a:ext cx="2658427" cy="1547446"/>
          </a:xfrm>
          <a:solidFill>
            <a:schemeClr val="bg2"/>
          </a:solidFill>
        </p:spPr>
        <p:txBody>
          <a:bodyPr/>
          <a:lstStyle/>
          <a:p>
            <a:r>
              <a:rPr lang="en-US"/>
              <a:t>Click icon to add picture</a:t>
            </a:r>
            <a:endParaRPr lang="en-US" dirty="0"/>
          </a:p>
        </p:txBody>
      </p:sp>
      <p:sp>
        <p:nvSpPr>
          <p:cNvPr id="16" name="Text Placeholder 22">
            <a:extLst>
              <a:ext uri="{FF2B5EF4-FFF2-40B4-BE49-F238E27FC236}">
                <a16:creationId xmlns:a16="http://schemas.microsoft.com/office/drawing/2014/main" id="{3F669257-B949-89C3-AFAB-C056282DB494}"/>
              </a:ext>
            </a:extLst>
          </p:cNvPr>
          <p:cNvSpPr>
            <a:spLocks noGrp="1"/>
          </p:cNvSpPr>
          <p:nvPr>
            <p:ph type="body" sz="quarter" idx="20" hasCustomPrompt="1"/>
          </p:nvPr>
        </p:nvSpPr>
        <p:spPr>
          <a:xfrm>
            <a:off x="1468099" y="5507582"/>
            <a:ext cx="2658427" cy="656942"/>
          </a:xfrm>
          <a:solidFill>
            <a:schemeClr val="accent5"/>
          </a:solidFill>
        </p:spPr>
        <p:txBody>
          <a:bodyPr lIns="91440" tIns="91440" rIns="91440" bIns="91440"/>
          <a:lstStyle>
            <a:lvl1pPr marL="0" indent="0" algn="ctr">
              <a:buNone/>
              <a:defRPr sz="1800" b="1">
                <a:solidFill>
                  <a:schemeClr val="tx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17" name="Picture Placeholder 360">
            <a:extLst>
              <a:ext uri="{FF2B5EF4-FFF2-40B4-BE49-F238E27FC236}">
                <a16:creationId xmlns:a16="http://schemas.microsoft.com/office/drawing/2014/main" id="{13D2DA25-934B-21FF-2966-29EF546C487A}"/>
              </a:ext>
            </a:extLst>
          </p:cNvPr>
          <p:cNvSpPr>
            <a:spLocks noGrp="1"/>
          </p:cNvSpPr>
          <p:nvPr>
            <p:ph type="pic" sz="quarter" idx="21"/>
          </p:nvPr>
        </p:nvSpPr>
        <p:spPr>
          <a:xfrm>
            <a:off x="4766787" y="1465385"/>
            <a:ext cx="2658427" cy="1547446"/>
          </a:xfrm>
          <a:solidFill>
            <a:schemeClr val="bg2"/>
          </a:solidFill>
        </p:spPr>
        <p:txBody>
          <a:bodyPr/>
          <a:lstStyle/>
          <a:p>
            <a:r>
              <a:rPr lang="en-US"/>
              <a:t>Click icon to add picture</a:t>
            </a:r>
            <a:endParaRPr lang="en-US" dirty="0"/>
          </a:p>
        </p:txBody>
      </p:sp>
      <p:sp>
        <p:nvSpPr>
          <p:cNvPr id="18" name="Text Placeholder 22">
            <a:extLst>
              <a:ext uri="{FF2B5EF4-FFF2-40B4-BE49-F238E27FC236}">
                <a16:creationId xmlns:a16="http://schemas.microsoft.com/office/drawing/2014/main" id="{17D533C8-B6CD-B35B-9678-CFA2D4FF71A7}"/>
              </a:ext>
            </a:extLst>
          </p:cNvPr>
          <p:cNvSpPr>
            <a:spLocks noGrp="1"/>
          </p:cNvSpPr>
          <p:nvPr>
            <p:ph type="body" sz="quarter" idx="22" hasCustomPrompt="1"/>
          </p:nvPr>
        </p:nvSpPr>
        <p:spPr>
          <a:xfrm>
            <a:off x="4766787" y="3012831"/>
            <a:ext cx="2658427" cy="656942"/>
          </a:xfrm>
          <a:solidFill>
            <a:schemeClr val="accent3"/>
          </a:solidFill>
        </p:spPr>
        <p:txBody>
          <a:bodyPr lIns="91440" tIns="91440" rIns="91440" bIns="91440"/>
          <a:lstStyle>
            <a:lvl1pPr marL="0" indent="0" algn="ctr">
              <a:buNone/>
              <a:defRPr sz="1800" b="1">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19" name="Picture Placeholder 360">
            <a:extLst>
              <a:ext uri="{FF2B5EF4-FFF2-40B4-BE49-F238E27FC236}">
                <a16:creationId xmlns:a16="http://schemas.microsoft.com/office/drawing/2014/main" id="{FFFA52E8-8238-7D32-74C3-C442340BACDD}"/>
              </a:ext>
            </a:extLst>
          </p:cNvPr>
          <p:cNvSpPr>
            <a:spLocks noGrp="1"/>
          </p:cNvSpPr>
          <p:nvPr>
            <p:ph type="pic" sz="quarter" idx="23"/>
          </p:nvPr>
        </p:nvSpPr>
        <p:spPr>
          <a:xfrm>
            <a:off x="4766787" y="3960136"/>
            <a:ext cx="2658427" cy="1547446"/>
          </a:xfrm>
          <a:solidFill>
            <a:schemeClr val="bg2"/>
          </a:solidFill>
        </p:spPr>
        <p:txBody>
          <a:bodyPr/>
          <a:lstStyle/>
          <a:p>
            <a:r>
              <a:rPr lang="en-US"/>
              <a:t>Click icon to add picture</a:t>
            </a:r>
            <a:endParaRPr lang="en-US" dirty="0"/>
          </a:p>
        </p:txBody>
      </p:sp>
      <p:sp>
        <p:nvSpPr>
          <p:cNvPr id="20" name="Text Placeholder 22">
            <a:extLst>
              <a:ext uri="{FF2B5EF4-FFF2-40B4-BE49-F238E27FC236}">
                <a16:creationId xmlns:a16="http://schemas.microsoft.com/office/drawing/2014/main" id="{EAA931B9-F65E-5FA9-1A52-F298BEA03A31}"/>
              </a:ext>
            </a:extLst>
          </p:cNvPr>
          <p:cNvSpPr>
            <a:spLocks noGrp="1"/>
          </p:cNvSpPr>
          <p:nvPr>
            <p:ph type="body" sz="quarter" idx="24" hasCustomPrompt="1"/>
          </p:nvPr>
        </p:nvSpPr>
        <p:spPr>
          <a:xfrm>
            <a:off x="4766787" y="5507582"/>
            <a:ext cx="2658427" cy="656942"/>
          </a:xfrm>
          <a:solidFill>
            <a:schemeClr val="accent4"/>
          </a:solidFill>
        </p:spPr>
        <p:txBody>
          <a:bodyPr lIns="91440" tIns="91440" rIns="91440" bIns="91440"/>
          <a:lstStyle>
            <a:lvl1pPr marL="0" indent="0" algn="ctr">
              <a:buNone/>
              <a:defRPr sz="1800" b="1">
                <a:solidFill>
                  <a:schemeClr val="tx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21" name="Picture Placeholder 360">
            <a:extLst>
              <a:ext uri="{FF2B5EF4-FFF2-40B4-BE49-F238E27FC236}">
                <a16:creationId xmlns:a16="http://schemas.microsoft.com/office/drawing/2014/main" id="{E2163388-A63C-577D-E1F5-098DA5ECC07B}"/>
              </a:ext>
            </a:extLst>
          </p:cNvPr>
          <p:cNvSpPr>
            <a:spLocks noGrp="1"/>
          </p:cNvSpPr>
          <p:nvPr>
            <p:ph type="pic" sz="quarter" idx="25"/>
          </p:nvPr>
        </p:nvSpPr>
        <p:spPr>
          <a:xfrm>
            <a:off x="8065474" y="1465385"/>
            <a:ext cx="2658427" cy="1547446"/>
          </a:xfrm>
          <a:solidFill>
            <a:schemeClr val="bg2"/>
          </a:solidFill>
        </p:spPr>
        <p:txBody>
          <a:bodyPr/>
          <a:lstStyle/>
          <a:p>
            <a:r>
              <a:rPr lang="en-US"/>
              <a:t>Click icon to add picture</a:t>
            </a:r>
            <a:endParaRPr lang="en-US" dirty="0"/>
          </a:p>
        </p:txBody>
      </p:sp>
      <p:sp>
        <p:nvSpPr>
          <p:cNvPr id="22" name="Text Placeholder 22">
            <a:extLst>
              <a:ext uri="{FF2B5EF4-FFF2-40B4-BE49-F238E27FC236}">
                <a16:creationId xmlns:a16="http://schemas.microsoft.com/office/drawing/2014/main" id="{6A354D75-2850-EFEF-9B6E-16282EFCDE4B}"/>
              </a:ext>
            </a:extLst>
          </p:cNvPr>
          <p:cNvSpPr>
            <a:spLocks noGrp="1"/>
          </p:cNvSpPr>
          <p:nvPr>
            <p:ph type="body" sz="quarter" idx="26" hasCustomPrompt="1"/>
          </p:nvPr>
        </p:nvSpPr>
        <p:spPr>
          <a:xfrm>
            <a:off x="8065474" y="3012831"/>
            <a:ext cx="2658427" cy="656942"/>
          </a:xfrm>
          <a:solidFill>
            <a:schemeClr val="accent6"/>
          </a:solidFill>
        </p:spPr>
        <p:txBody>
          <a:bodyPr lIns="91440" tIns="91440" rIns="91440" bIns="91440"/>
          <a:lstStyle>
            <a:lvl1pPr marL="0" indent="0" algn="ctr">
              <a:buNone/>
              <a:defRPr sz="1800" b="1">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sp>
        <p:nvSpPr>
          <p:cNvPr id="23" name="Picture Placeholder 360">
            <a:extLst>
              <a:ext uri="{FF2B5EF4-FFF2-40B4-BE49-F238E27FC236}">
                <a16:creationId xmlns:a16="http://schemas.microsoft.com/office/drawing/2014/main" id="{FBABECBC-CDDA-6887-FB75-25BC231CEC93}"/>
              </a:ext>
            </a:extLst>
          </p:cNvPr>
          <p:cNvSpPr>
            <a:spLocks noGrp="1"/>
          </p:cNvSpPr>
          <p:nvPr>
            <p:ph type="pic" sz="quarter" idx="27"/>
          </p:nvPr>
        </p:nvSpPr>
        <p:spPr>
          <a:xfrm>
            <a:off x="8065474" y="3960136"/>
            <a:ext cx="2658427" cy="1547446"/>
          </a:xfrm>
          <a:solidFill>
            <a:schemeClr val="bg2"/>
          </a:solidFill>
        </p:spPr>
        <p:txBody>
          <a:bodyPr/>
          <a:lstStyle/>
          <a:p>
            <a:r>
              <a:rPr lang="en-US"/>
              <a:t>Click icon to add picture</a:t>
            </a:r>
            <a:endParaRPr lang="en-US" dirty="0"/>
          </a:p>
        </p:txBody>
      </p:sp>
      <p:sp>
        <p:nvSpPr>
          <p:cNvPr id="25" name="Text Placeholder 22">
            <a:extLst>
              <a:ext uri="{FF2B5EF4-FFF2-40B4-BE49-F238E27FC236}">
                <a16:creationId xmlns:a16="http://schemas.microsoft.com/office/drawing/2014/main" id="{AA63FF33-3432-1D2E-53DE-B6F0895069F1}"/>
              </a:ext>
            </a:extLst>
          </p:cNvPr>
          <p:cNvSpPr>
            <a:spLocks noGrp="1"/>
          </p:cNvSpPr>
          <p:nvPr>
            <p:ph type="body" sz="quarter" idx="28" hasCustomPrompt="1"/>
          </p:nvPr>
        </p:nvSpPr>
        <p:spPr>
          <a:xfrm>
            <a:off x="8065474" y="5507582"/>
            <a:ext cx="2658427" cy="656942"/>
          </a:xfrm>
          <a:solidFill>
            <a:schemeClr val="tx1"/>
          </a:solidFill>
        </p:spPr>
        <p:txBody>
          <a:bodyPr lIns="91440" tIns="91440" rIns="91440" bIns="91440"/>
          <a:lstStyle>
            <a:lvl1pPr marL="0" indent="0" algn="ctr">
              <a:buNone/>
              <a:defRPr sz="1800" b="1">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r>
              <a:rPr lang="en-US" dirty="0"/>
              <a:t>Place content here</a:t>
            </a:r>
          </a:p>
        </p:txBody>
      </p:sp>
      <p:pic>
        <p:nvPicPr>
          <p:cNvPr id="4" name="Picture 3">
            <a:extLst>
              <a:ext uri="{FF2B5EF4-FFF2-40B4-BE49-F238E27FC236}">
                <a16:creationId xmlns:a16="http://schemas.microsoft.com/office/drawing/2014/main" id="{3010A210-90B4-9054-D3E9-9484F1C7AF3E}"/>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317299088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10-Portrait Series">
    <p:spTree>
      <p:nvGrpSpPr>
        <p:cNvPr id="1" name=""/>
        <p:cNvGrpSpPr/>
        <p:nvPr/>
      </p:nvGrpSpPr>
      <p:grpSpPr>
        <a:xfrm>
          <a:off x="0" y="0"/>
          <a:ext cx="0" cy="0"/>
          <a:chOff x="0" y="0"/>
          <a:chExt cx="0" cy="0"/>
        </a:xfrm>
      </p:grpSpPr>
      <p:sp>
        <p:nvSpPr>
          <p:cNvPr id="12" name="Picture Placeholder 360">
            <a:extLst>
              <a:ext uri="{FF2B5EF4-FFF2-40B4-BE49-F238E27FC236}">
                <a16:creationId xmlns:a16="http://schemas.microsoft.com/office/drawing/2014/main" id="{406AFED2-ED49-1112-B21D-D2ECF913338D}"/>
              </a:ext>
            </a:extLst>
          </p:cNvPr>
          <p:cNvSpPr>
            <a:spLocks noGrp="1"/>
          </p:cNvSpPr>
          <p:nvPr>
            <p:ph type="pic" sz="quarter" idx="12"/>
          </p:nvPr>
        </p:nvSpPr>
        <p:spPr>
          <a:xfrm>
            <a:off x="1510445" y="1682263"/>
            <a:ext cx="1411061" cy="1408177"/>
          </a:xfrm>
          <a:solidFill>
            <a:schemeClr val="bg2"/>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74EEC8D-F30D-2272-2A4E-CD93B0D75CC0}"/>
              </a:ext>
            </a:extLst>
          </p:cNvPr>
          <p:cNvSpPr>
            <a:spLocks noGrp="1"/>
          </p:cNvSpPr>
          <p:nvPr>
            <p:ph type="title" hasCustomPrompt="1"/>
          </p:nvPr>
        </p:nvSpPr>
        <p:spPr>
          <a:xfrm>
            <a:off x="314692" y="365125"/>
            <a:ext cx="11492432" cy="886397"/>
          </a:xfrm>
        </p:spPr>
        <p:txBody>
          <a:bodyPr/>
          <a:lstStyle/>
          <a:p>
            <a:r>
              <a:rPr lang="en-US" dirty="0"/>
              <a:t>One-sentence headline stating the main takeaway message</a:t>
            </a:r>
          </a:p>
        </p:txBody>
      </p:sp>
      <p:sp>
        <p:nvSpPr>
          <p:cNvPr id="5" name="Text Placeholder 4">
            <a:extLst>
              <a:ext uri="{FF2B5EF4-FFF2-40B4-BE49-F238E27FC236}">
                <a16:creationId xmlns:a16="http://schemas.microsoft.com/office/drawing/2014/main" id="{7454D37D-9760-333D-5D98-7361CD68B949}"/>
              </a:ext>
            </a:extLst>
          </p:cNvPr>
          <p:cNvSpPr>
            <a:spLocks noGrp="1"/>
          </p:cNvSpPr>
          <p:nvPr>
            <p:ph type="body" sz="quarter" idx="14" hasCustomPrompt="1"/>
          </p:nvPr>
        </p:nvSpPr>
        <p:spPr>
          <a:xfrm>
            <a:off x="1510079"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7" name="Picture Placeholder 360">
            <a:extLst>
              <a:ext uri="{FF2B5EF4-FFF2-40B4-BE49-F238E27FC236}">
                <a16:creationId xmlns:a16="http://schemas.microsoft.com/office/drawing/2014/main" id="{25194CC7-DFDD-41E3-3F16-A4BAED70D310}"/>
              </a:ext>
            </a:extLst>
          </p:cNvPr>
          <p:cNvSpPr>
            <a:spLocks noGrp="1"/>
          </p:cNvSpPr>
          <p:nvPr>
            <p:ph type="pic" sz="quarter" idx="15"/>
          </p:nvPr>
        </p:nvSpPr>
        <p:spPr>
          <a:xfrm>
            <a:off x="3409584" y="1682263"/>
            <a:ext cx="1411061" cy="1408177"/>
          </a:xfrm>
          <a:solidFill>
            <a:schemeClr val="bg2"/>
          </a:solidFill>
        </p:spPr>
        <p:txBody>
          <a:bodyPr/>
          <a:lstStyle/>
          <a:p>
            <a:r>
              <a:rPr lang="en-US"/>
              <a:t>Click icon to add picture</a:t>
            </a:r>
            <a:endParaRPr lang="en-US" dirty="0"/>
          </a:p>
        </p:txBody>
      </p:sp>
      <p:sp>
        <p:nvSpPr>
          <p:cNvPr id="8" name="Text Placeholder 4">
            <a:extLst>
              <a:ext uri="{FF2B5EF4-FFF2-40B4-BE49-F238E27FC236}">
                <a16:creationId xmlns:a16="http://schemas.microsoft.com/office/drawing/2014/main" id="{259FEBC2-FFA2-F082-C0B4-490D9C6E3682}"/>
              </a:ext>
            </a:extLst>
          </p:cNvPr>
          <p:cNvSpPr>
            <a:spLocks noGrp="1"/>
          </p:cNvSpPr>
          <p:nvPr>
            <p:ph type="body" sz="quarter" idx="16" hasCustomPrompt="1"/>
          </p:nvPr>
        </p:nvSpPr>
        <p:spPr>
          <a:xfrm>
            <a:off x="3409218"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0" name="Picture Placeholder 360">
            <a:extLst>
              <a:ext uri="{FF2B5EF4-FFF2-40B4-BE49-F238E27FC236}">
                <a16:creationId xmlns:a16="http://schemas.microsoft.com/office/drawing/2014/main" id="{9E7760E5-8579-2ACD-19F1-A979EC595A81}"/>
              </a:ext>
            </a:extLst>
          </p:cNvPr>
          <p:cNvSpPr>
            <a:spLocks noGrp="1"/>
          </p:cNvSpPr>
          <p:nvPr>
            <p:ph type="pic" sz="quarter" idx="17"/>
          </p:nvPr>
        </p:nvSpPr>
        <p:spPr>
          <a:xfrm>
            <a:off x="5308182" y="1682263"/>
            <a:ext cx="1411061" cy="1408177"/>
          </a:xfrm>
          <a:solidFill>
            <a:schemeClr val="bg2"/>
          </a:solidFill>
        </p:spPr>
        <p:txBody>
          <a:bodyPr/>
          <a:lstStyle/>
          <a:p>
            <a:r>
              <a:rPr lang="en-US"/>
              <a:t>Click icon to add picture</a:t>
            </a:r>
            <a:endParaRPr lang="en-US" dirty="0"/>
          </a:p>
        </p:txBody>
      </p:sp>
      <p:sp>
        <p:nvSpPr>
          <p:cNvPr id="13" name="Text Placeholder 4">
            <a:extLst>
              <a:ext uri="{FF2B5EF4-FFF2-40B4-BE49-F238E27FC236}">
                <a16:creationId xmlns:a16="http://schemas.microsoft.com/office/drawing/2014/main" id="{121DEBE6-249D-E1B1-4B52-A019B44949CF}"/>
              </a:ext>
            </a:extLst>
          </p:cNvPr>
          <p:cNvSpPr>
            <a:spLocks noGrp="1"/>
          </p:cNvSpPr>
          <p:nvPr>
            <p:ph type="body" sz="quarter" idx="18" hasCustomPrompt="1"/>
          </p:nvPr>
        </p:nvSpPr>
        <p:spPr>
          <a:xfrm>
            <a:off x="5307640"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4" name="Picture Placeholder 360">
            <a:extLst>
              <a:ext uri="{FF2B5EF4-FFF2-40B4-BE49-F238E27FC236}">
                <a16:creationId xmlns:a16="http://schemas.microsoft.com/office/drawing/2014/main" id="{EB7AC011-2F57-EC56-91F9-A965565A4061}"/>
              </a:ext>
            </a:extLst>
          </p:cNvPr>
          <p:cNvSpPr>
            <a:spLocks noGrp="1"/>
          </p:cNvSpPr>
          <p:nvPr>
            <p:ph type="pic" sz="quarter" idx="19"/>
          </p:nvPr>
        </p:nvSpPr>
        <p:spPr>
          <a:xfrm>
            <a:off x="7206077" y="1682263"/>
            <a:ext cx="1411061" cy="1408177"/>
          </a:xfrm>
          <a:solidFill>
            <a:schemeClr val="bg2"/>
          </a:solidFill>
        </p:spPr>
        <p:txBody>
          <a:bodyPr/>
          <a:lstStyle/>
          <a:p>
            <a:r>
              <a:rPr lang="en-US"/>
              <a:t>Click icon to add picture</a:t>
            </a:r>
            <a:endParaRPr lang="en-US" dirty="0"/>
          </a:p>
        </p:txBody>
      </p:sp>
      <p:sp>
        <p:nvSpPr>
          <p:cNvPr id="15" name="Text Placeholder 4">
            <a:extLst>
              <a:ext uri="{FF2B5EF4-FFF2-40B4-BE49-F238E27FC236}">
                <a16:creationId xmlns:a16="http://schemas.microsoft.com/office/drawing/2014/main" id="{D59762E5-F688-DBA8-4C37-B3A3C58F18B9}"/>
              </a:ext>
            </a:extLst>
          </p:cNvPr>
          <p:cNvSpPr>
            <a:spLocks noGrp="1"/>
          </p:cNvSpPr>
          <p:nvPr>
            <p:ph type="body" sz="quarter" idx="20" hasCustomPrompt="1"/>
          </p:nvPr>
        </p:nvSpPr>
        <p:spPr>
          <a:xfrm>
            <a:off x="7205711"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24" name="Picture Placeholder 360">
            <a:extLst>
              <a:ext uri="{FF2B5EF4-FFF2-40B4-BE49-F238E27FC236}">
                <a16:creationId xmlns:a16="http://schemas.microsoft.com/office/drawing/2014/main" id="{8A47F1D3-73AD-F467-48EE-D2074775291F}"/>
              </a:ext>
            </a:extLst>
          </p:cNvPr>
          <p:cNvSpPr>
            <a:spLocks noGrp="1"/>
          </p:cNvSpPr>
          <p:nvPr>
            <p:ph type="pic" sz="quarter" idx="21"/>
          </p:nvPr>
        </p:nvSpPr>
        <p:spPr>
          <a:xfrm>
            <a:off x="9103782" y="1682263"/>
            <a:ext cx="1411061" cy="1408177"/>
          </a:xfrm>
          <a:solidFill>
            <a:schemeClr val="bg2"/>
          </a:solidFill>
        </p:spPr>
        <p:txBody>
          <a:bodyPr/>
          <a:lstStyle/>
          <a:p>
            <a:r>
              <a:rPr lang="en-US"/>
              <a:t>Click icon to add picture</a:t>
            </a:r>
            <a:endParaRPr lang="en-US" dirty="0"/>
          </a:p>
        </p:txBody>
      </p:sp>
      <p:sp>
        <p:nvSpPr>
          <p:cNvPr id="26" name="Text Placeholder 4">
            <a:extLst>
              <a:ext uri="{FF2B5EF4-FFF2-40B4-BE49-F238E27FC236}">
                <a16:creationId xmlns:a16="http://schemas.microsoft.com/office/drawing/2014/main" id="{B4A73141-DACC-B694-EAA5-D499AAA41AA2}"/>
              </a:ext>
            </a:extLst>
          </p:cNvPr>
          <p:cNvSpPr>
            <a:spLocks noGrp="1"/>
          </p:cNvSpPr>
          <p:nvPr>
            <p:ph type="body" sz="quarter" idx="22" hasCustomPrompt="1"/>
          </p:nvPr>
        </p:nvSpPr>
        <p:spPr>
          <a:xfrm>
            <a:off x="9103416" y="3107592"/>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 name="Picture Placeholder 360">
            <a:extLst>
              <a:ext uri="{FF2B5EF4-FFF2-40B4-BE49-F238E27FC236}">
                <a16:creationId xmlns:a16="http://schemas.microsoft.com/office/drawing/2014/main" id="{50C0265D-4C37-A6EB-018A-088C3665D77B}"/>
              </a:ext>
            </a:extLst>
          </p:cNvPr>
          <p:cNvSpPr>
            <a:spLocks noGrp="1"/>
          </p:cNvSpPr>
          <p:nvPr>
            <p:ph type="pic" sz="quarter" idx="23"/>
          </p:nvPr>
        </p:nvSpPr>
        <p:spPr>
          <a:xfrm>
            <a:off x="1510079" y="3970677"/>
            <a:ext cx="1411061" cy="1408177"/>
          </a:xfrm>
          <a:solidFill>
            <a:schemeClr val="bg2"/>
          </a:solidFill>
        </p:spPr>
        <p:txBody>
          <a:bodyPr/>
          <a:lstStyle/>
          <a:p>
            <a:r>
              <a:rPr lang="en-US"/>
              <a:t>Click icon to add picture</a:t>
            </a:r>
            <a:endParaRPr lang="en-US" dirty="0"/>
          </a:p>
        </p:txBody>
      </p:sp>
      <p:sp>
        <p:nvSpPr>
          <p:cNvPr id="4" name="Text Placeholder 4">
            <a:extLst>
              <a:ext uri="{FF2B5EF4-FFF2-40B4-BE49-F238E27FC236}">
                <a16:creationId xmlns:a16="http://schemas.microsoft.com/office/drawing/2014/main" id="{3171DB7C-B77B-BA2F-D42D-E70799E1CF45}"/>
              </a:ext>
            </a:extLst>
          </p:cNvPr>
          <p:cNvSpPr>
            <a:spLocks noGrp="1"/>
          </p:cNvSpPr>
          <p:nvPr>
            <p:ph type="body" sz="quarter" idx="24" hasCustomPrompt="1"/>
          </p:nvPr>
        </p:nvSpPr>
        <p:spPr>
          <a:xfrm>
            <a:off x="1509713"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6" name="Picture Placeholder 360">
            <a:extLst>
              <a:ext uri="{FF2B5EF4-FFF2-40B4-BE49-F238E27FC236}">
                <a16:creationId xmlns:a16="http://schemas.microsoft.com/office/drawing/2014/main" id="{54228786-C065-7CF8-8C9C-C9622BDB5F7E}"/>
              </a:ext>
            </a:extLst>
          </p:cNvPr>
          <p:cNvSpPr>
            <a:spLocks noGrp="1"/>
          </p:cNvSpPr>
          <p:nvPr>
            <p:ph type="pic" sz="quarter" idx="25"/>
          </p:nvPr>
        </p:nvSpPr>
        <p:spPr>
          <a:xfrm>
            <a:off x="3409218" y="3970677"/>
            <a:ext cx="1411061" cy="1408177"/>
          </a:xfrm>
          <a:solidFill>
            <a:schemeClr val="bg2"/>
          </a:solidFill>
        </p:spPr>
        <p:txBody>
          <a:bodyPr/>
          <a:lstStyle/>
          <a:p>
            <a:r>
              <a:rPr lang="en-US"/>
              <a:t>Click icon to add picture</a:t>
            </a:r>
            <a:endParaRPr lang="en-US" dirty="0"/>
          </a:p>
        </p:txBody>
      </p:sp>
      <p:sp>
        <p:nvSpPr>
          <p:cNvPr id="9" name="Text Placeholder 4">
            <a:extLst>
              <a:ext uri="{FF2B5EF4-FFF2-40B4-BE49-F238E27FC236}">
                <a16:creationId xmlns:a16="http://schemas.microsoft.com/office/drawing/2014/main" id="{9C03BA11-280F-ED2F-8FE5-AD08B0D44816}"/>
              </a:ext>
            </a:extLst>
          </p:cNvPr>
          <p:cNvSpPr>
            <a:spLocks noGrp="1"/>
          </p:cNvSpPr>
          <p:nvPr>
            <p:ph type="body" sz="quarter" idx="26" hasCustomPrompt="1"/>
          </p:nvPr>
        </p:nvSpPr>
        <p:spPr>
          <a:xfrm>
            <a:off x="3408852"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1" name="Picture Placeholder 360">
            <a:extLst>
              <a:ext uri="{FF2B5EF4-FFF2-40B4-BE49-F238E27FC236}">
                <a16:creationId xmlns:a16="http://schemas.microsoft.com/office/drawing/2014/main" id="{D0FFE670-33BD-AB72-DB9E-26A7E5785E56}"/>
              </a:ext>
            </a:extLst>
          </p:cNvPr>
          <p:cNvSpPr>
            <a:spLocks noGrp="1"/>
          </p:cNvSpPr>
          <p:nvPr>
            <p:ph type="pic" sz="quarter" idx="27"/>
          </p:nvPr>
        </p:nvSpPr>
        <p:spPr>
          <a:xfrm>
            <a:off x="5307816" y="3970677"/>
            <a:ext cx="1411061" cy="1408177"/>
          </a:xfrm>
          <a:solidFill>
            <a:schemeClr val="bg2"/>
          </a:solidFill>
        </p:spPr>
        <p:txBody>
          <a:bodyPr/>
          <a:lstStyle/>
          <a:p>
            <a:r>
              <a:rPr lang="en-US"/>
              <a:t>Click icon to add picture</a:t>
            </a:r>
            <a:endParaRPr lang="en-US" dirty="0"/>
          </a:p>
        </p:txBody>
      </p:sp>
      <p:sp>
        <p:nvSpPr>
          <p:cNvPr id="16" name="Text Placeholder 4">
            <a:extLst>
              <a:ext uri="{FF2B5EF4-FFF2-40B4-BE49-F238E27FC236}">
                <a16:creationId xmlns:a16="http://schemas.microsoft.com/office/drawing/2014/main" id="{36FD3033-3412-943B-9B60-3555F20EAC66}"/>
              </a:ext>
            </a:extLst>
          </p:cNvPr>
          <p:cNvSpPr>
            <a:spLocks noGrp="1"/>
          </p:cNvSpPr>
          <p:nvPr>
            <p:ph type="body" sz="quarter" idx="28" hasCustomPrompt="1"/>
          </p:nvPr>
        </p:nvSpPr>
        <p:spPr>
          <a:xfrm>
            <a:off x="5307274"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7" name="Picture Placeholder 360">
            <a:extLst>
              <a:ext uri="{FF2B5EF4-FFF2-40B4-BE49-F238E27FC236}">
                <a16:creationId xmlns:a16="http://schemas.microsoft.com/office/drawing/2014/main" id="{D90F4C59-A65F-7802-34A6-70D69C5041A5}"/>
              </a:ext>
            </a:extLst>
          </p:cNvPr>
          <p:cNvSpPr>
            <a:spLocks noGrp="1"/>
          </p:cNvSpPr>
          <p:nvPr>
            <p:ph type="pic" sz="quarter" idx="29"/>
          </p:nvPr>
        </p:nvSpPr>
        <p:spPr>
          <a:xfrm>
            <a:off x="7205711" y="3970677"/>
            <a:ext cx="1411061" cy="1408177"/>
          </a:xfrm>
          <a:solidFill>
            <a:schemeClr val="bg2"/>
          </a:solidFill>
        </p:spPr>
        <p:txBody>
          <a:bodyPr/>
          <a:lstStyle/>
          <a:p>
            <a:r>
              <a:rPr lang="en-US"/>
              <a:t>Click icon to add picture</a:t>
            </a:r>
            <a:endParaRPr lang="en-US" dirty="0"/>
          </a:p>
        </p:txBody>
      </p:sp>
      <p:sp>
        <p:nvSpPr>
          <p:cNvPr id="18" name="Text Placeholder 4">
            <a:extLst>
              <a:ext uri="{FF2B5EF4-FFF2-40B4-BE49-F238E27FC236}">
                <a16:creationId xmlns:a16="http://schemas.microsoft.com/office/drawing/2014/main" id="{134846F9-F8EB-3656-08DF-03E1A00CD633}"/>
              </a:ext>
            </a:extLst>
          </p:cNvPr>
          <p:cNvSpPr>
            <a:spLocks noGrp="1"/>
          </p:cNvSpPr>
          <p:nvPr>
            <p:ph type="body" sz="quarter" idx="30" hasCustomPrompt="1"/>
          </p:nvPr>
        </p:nvSpPr>
        <p:spPr>
          <a:xfrm>
            <a:off x="7205345"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9" name="Picture Placeholder 360">
            <a:extLst>
              <a:ext uri="{FF2B5EF4-FFF2-40B4-BE49-F238E27FC236}">
                <a16:creationId xmlns:a16="http://schemas.microsoft.com/office/drawing/2014/main" id="{9694CBBD-6AE6-ADDC-80FB-FDFA2458BCB3}"/>
              </a:ext>
            </a:extLst>
          </p:cNvPr>
          <p:cNvSpPr>
            <a:spLocks noGrp="1"/>
          </p:cNvSpPr>
          <p:nvPr>
            <p:ph type="pic" sz="quarter" idx="31"/>
          </p:nvPr>
        </p:nvSpPr>
        <p:spPr>
          <a:xfrm>
            <a:off x="9103416" y="3970677"/>
            <a:ext cx="1411061" cy="1408177"/>
          </a:xfrm>
          <a:solidFill>
            <a:schemeClr val="bg2"/>
          </a:solidFill>
        </p:spPr>
        <p:txBody>
          <a:bodyPr/>
          <a:lstStyle/>
          <a:p>
            <a:r>
              <a:rPr lang="en-US"/>
              <a:t>Click icon to add picture</a:t>
            </a:r>
            <a:endParaRPr lang="en-US" dirty="0"/>
          </a:p>
        </p:txBody>
      </p:sp>
      <p:sp>
        <p:nvSpPr>
          <p:cNvPr id="20" name="Text Placeholder 4">
            <a:extLst>
              <a:ext uri="{FF2B5EF4-FFF2-40B4-BE49-F238E27FC236}">
                <a16:creationId xmlns:a16="http://schemas.microsoft.com/office/drawing/2014/main" id="{4DB0CCF3-7E0B-FACF-F244-CCF6EC2D9306}"/>
              </a:ext>
            </a:extLst>
          </p:cNvPr>
          <p:cNvSpPr>
            <a:spLocks noGrp="1"/>
          </p:cNvSpPr>
          <p:nvPr>
            <p:ph type="body" sz="quarter" idx="32" hasCustomPrompt="1"/>
          </p:nvPr>
        </p:nvSpPr>
        <p:spPr>
          <a:xfrm>
            <a:off x="9103050" y="5396006"/>
            <a:ext cx="1412144" cy="321408"/>
          </a:xfrm>
        </p:spPr>
        <p:txBody>
          <a:bodyPr tIns="91440"/>
          <a:lstStyle>
            <a:lvl1pPr marL="0" indent="0">
              <a:buNone/>
              <a:defRPr sz="1600" b="0"/>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pic>
        <p:nvPicPr>
          <p:cNvPr id="22" name="Picture 21">
            <a:extLst>
              <a:ext uri="{FF2B5EF4-FFF2-40B4-BE49-F238E27FC236}">
                <a16:creationId xmlns:a16="http://schemas.microsoft.com/office/drawing/2014/main" id="{E2782158-1697-875F-78F0-5BF2F27BA30A}"/>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221126032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14-Portrait Series">
    <p:spTree>
      <p:nvGrpSpPr>
        <p:cNvPr id="1" name=""/>
        <p:cNvGrpSpPr/>
        <p:nvPr/>
      </p:nvGrpSpPr>
      <p:grpSpPr>
        <a:xfrm>
          <a:off x="0" y="0"/>
          <a:ext cx="0" cy="0"/>
          <a:chOff x="0" y="0"/>
          <a:chExt cx="0" cy="0"/>
        </a:xfrm>
      </p:grpSpPr>
      <p:sp>
        <p:nvSpPr>
          <p:cNvPr id="12" name="Picture Placeholder 360">
            <a:extLst>
              <a:ext uri="{FF2B5EF4-FFF2-40B4-BE49-F238E27FC236}">
                <a16:creationId xmlns:a16="http://schemas.microsoft.com/office/drawing/2014/main" id="{406AFED2-ED49-1112-B21D-D2ECF913338D}"/>
              </a:ext>
            </a:extLst>
          </p:cNvPr>
          <p:cNvSpPr>
            <a:spLocks noGrp="1"/>
          </p:cNvSpPr>
          <p:nvPr>
            <p:ph type="pic" sz="quarter" idx="12"/>
          </p:nvPr>
        </p:nvSpPr>
        <p:spPr>
          <a:xfrm>
            <a:off x="314691" y="1676401"/>
            <a:ext cx="1411061" cy="1408177"/>
          </a:xfrm>
          <a:solidFill>
            <a:schemeClr val="bg2"/>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74EEC8D-F30D-2272-2A4E-CD93B0D75CC0}"/>
              </a:ext>
            </a:extLst>
          </p:cNvPr>
          <p:cNvSpPr>
            <a:spLocks noGrp="1"/>
          </p:cNvSpPr>
          <p:nvPr>
            <p:ph type="title" hasCustomPrompt="1"/>
          </p:nvPr>
        </p:nvSpPr>
        <p:spPr>
          <a:xfrm>
            <a:off x="314692" y="365125"/>
            <a:ext cx="11492432" cy="886397"/>
          </a:xfrm>
        </p:spPr>
        <p:txBody>
          <a:bodyPr/>
          <a:lstStyle/>
          <a:p>
            <a:r>
              <a:rPr lang="en-US" dirty="0"/>
              <a:t>One-sentence headline stating the main takeaway message</a:t>
            </a:r>
          </a:p>
        </p:txBody>
      </p:sp>
      <p:sp>
        <p:nvSpPr>
          <p:cNvPr id="5" name="Text Placeholder 4">
            <a:extLst>
              <a:ext uri="{FF2B5EF4-FFF2-40B4-BE49-F238E27FC236}">
                <a16:creationId xmlns:a16="http://schemas.microsoft.com/office/drawing/2014/main" id="{7454D37D-9760-333D-5D98-7361CD68B949}"/>
              </a:ext>
            </a:extLst>
          </p:cNvPr>
          <p:cNvSpPr>
            <a:spLocks noGrp="1"/>
          </p:cNvSpPr>
          <p:nvPr>
            <p:ph type="body" sz="quarter" idx="14" hasCustomPrompt="1"/>
          </p:nvPr>
        </p:nvSpPr>
        <p:spPr>
          <a:xfrm>
            <a:off x="3143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7" name="Picture Placeholder 360">
            <a:extLst>
              <a:ext uri="{FF2B5EF4-FFF2-40B4-BE49-F238E27FC236}">
                <a16:creationId xmlns:a16="http://schemas.microsoft.com/office/drawing/2014/main" id="{25194CC7-DFDD-41E3-3F16-A4BAED70D310}"/>
              </a:ext>
            </a:extLst>
          </p:cNvPr>
          <p:cNvSpPr>
            <a:spLocks noGrp="1"/>
          </p:cNvSpPr>
          <p:nvPr>
            <p:ph type="pic" sz="quarter" idx="15"/>
          </p:nvPr>
        </p:nvSpPr>
        <p:spPr>
          <a:xfrm>
            <a:off x="1991091" y="1676401"/>
            <a:ext cx="1411061" cy="1408177"/>
          </a:xfrm>
          <a:solidFill>
            <a:schemeClr val="bg2"/>
          </a:solidFill>
        </p:spPr>
        <p:txBody>
          <a:bodyPr/>
          <a:lstStyle/>
          <a:p>
            <a:r>
              <a:rPr lang="en-US"/>
              <a:t>Click icon to add picture</a:t>
            </a:r>
            <a:endParaRPr lang="en-US" dirty="0"/>
          </a:p>
        </p:txBody>
      </p:sp>
      <p:sp>
        <p:nvSpPr>
          <p:cNvPr id="8" name="Text Placeholder 4">
            <a:extLst>
              <a:ext uri="{FF2B5EF4-FFF2-40B4-BE49-F238E27FC236}">
                <a16:creationId xmlns:a16="http://schemas.microsoft.com/office/drawing/2014/main" id="{259FEBC2-FFA2-F082-C0B4-490D9C6E3682}"/>
              </a:ext>
            </a:extLst>
          </p:cNvPr>
          <p:cNvSpPr>
            <a:spLocks noGrp="1"/>
          </p:cNvSpPr>
          <p:nvPr>
            <p:ph type="body" sz="quarter" idx="16" hasCustomPrompt="1"/>
          </p:nvPr>
        </p:nvSpPr>
        <p:spPr>
          <a:xfrm>
            <a:off x="19907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0" name="Picture Placeholder 360">
            <a:extLst>
              <a:ext uri="{FF2B5EF4-FFF2-40B4-BE49-F238E27FC236}">
                <a16:creationId xmlns:a16="http://schemas.microsoft.com/office/drawing/2014/main" id="{9E7760E5-8579-2ACD-19F1-A979EC595A81}"/>
              </a:ext>
            </a:extLst>
          </p:cNvPr>
          <p:cNvSpPr>
            <a:spLocks noGrp="1"/>
          </p:cNvSpPr>
          <p:nvPr>
            <p:ph type="pic" sz="quarter" idx="17"/>
          </p:nvPr>
        </p:nvSpPr>
        <p:spPr>
          <a:xfrm>
            <a:off x="3667491" y="1676401"/>
            <a:ext cx="1411061" cy="1408177"/>
          </a:xfrm>
          <a:solidFill>
            <a:schemeClr val="bg2"/>
          </a:solidFill>
        </p:spPr>
        <p:txBody>
          <a:bodyPr/>
          <a:lstStyle/>
          <a:p>
            <a:r>
              <a:rPr lang="en-US"/>
              <a:t>Click icon to add picture</a:t>
            </a:r>
            <a:endParaRPr lang="en-US" dirty="0"/>
          </a:p>
        </p:txBody>
      </p:sp>
      <p:sp>
        <p:nvSpPr>
          <p:cNvPr id="13" name="Text Placeholder 4">
            <a:extLst>
              <a:ext uri="{FF2B5EF4-FFF2-40B4-BE49-F238E27FC236}">
                <a16:creationId xmlns:a16="http://schemas.microsoft.com/office/drawing/2014/main" id="{121DEBE6-249D-E1B1-4B52-A019B44949CF}"/>
              </a:ext>
            </a:extLst>
          </p:cNvPr>
          <p:cNvSpPr>
            <a:spLocks noGrp="1"/>
          </p:cNvSpPr>
          <p:nvPr>
            <p:ph type="body" sz="quarter" idx="18" hasCustomPrompt="1"/>
          </p:nvPr>
        </p:nvSpPr>
        <p:spPr>
          <a:xfrm>
            <a:off x="36671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14" name="Picture Placeholder 360">
            <a:extLst>
              <a:ext uri="{FF2B5EF4-FFF2-40B4-BE49-F238E27FC236}">
                <a16:creationId xmlns:a16="http://schemas.microsoft.com/office/drawing/2014/main" id="{EB7AC011-2F57-EC56-91F9-A965565A4061}"/>
              </a:ext>
            </a:extLst>
          </p:cNvPr>
          <p:cNvSpPr>
            <a:spLocks noGrp="1"/>
          </p:cNvSpPr>
          <p:nvPr>
            <p:ph type="pic" sz="quarter" idx="19"/>
          </p:nvPr>
        </p:nvSpPr>
        <p:spPr>
          <a:xfrm>
            <a:off x="5343891" y="1676401"/>
            <a:ext cx="1411061" cy="1408177"/>
          </a:xfrm>
          <a:solidFill>
            <a:schemeClr val="bg2"/>
          </a:solidFill>
        </p:spPr>
        <p:txBody>
          <a:bodyPr/>
          <a:lstStyle/>
          <a:p>
            <a:r>
              <a:rPr lang="en-US"/>
              <a:t>Click icon to add picture</a:t>
            </a:r>
            <a:endParaRPr lang="en-US" dirty="0"/>
          </a:p>
        </p:txBody>
      </p:sp>
      <p:sp>
        <p:nvSpPr>
          <p:cNvPr id="15" name="Text Placeholder 4">
            <a:extLst>
              <a:ext uri="{FF2B5EF4-FFF2-40B4-BE49-F238E27FC236}">
                <a16:creationId xmlns:a16="http://schemas.microsoft.com/office/drawing/2014/main" id="{D59762E5-F688-DBA8-4C37-B3A3C58F18B9}"/>
              </a:ext>
            </a:extLst>
          </p:cNvPr>
          <p:cNvSpPr>
            <a:spLocks noGrp="1"/>
          </p:cNvSpPr>
          <p:nvPr>
            <p:ph type="body" sz="quarter" idx="20" hasCustomPrompt="1"/>
          </p:nvPr>
        </p:nvSpPr>
        <p:spPr>
          <a:xfrm>
            <a:off x="53435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24" name="Picture Placeholder 360">
            <a:extLst>
              <a:ext uri="{FF2B5EF4-FFF2-40B4-BE49-F238E27FC236}">
                <a16:creationId xmlns:a16="http://schemas.microsoft.com/office/drawing/2014/main" id="{8A47F1D3-73AD-F467-48EE-D2074775291F}"/>
              </a:ext>
            </a:extLst>
          </p:cNvPr>
          <p:cNvSpPr>
            <a:spLocks noGrp="1"/>
          </p:cNvSpPr>
          <p:nvPr>
            <p:ph type="pic" sz="quarter" idx="21"/>
          </p:nvPr>
        </p:nvSpPr>
        <p:spPr>
          <a:xfrm>
            <a:off x="7020291" y="1676401"/>
            <a:ext cx="1411061" cy="1408177"/>
          </a:xfrm>
          <a:solidFill>
            <a:schemeClr val="bg2"/>
          </a:solidFill>
        </p:spPr>
        <p:txBody>
          <a:bodyPr/>
          <a:lstStyle/>
          <a:p>
            <a:r>
              <a:rPr lang="en-US"/>
              <a:t>Click icon to add picture</a:t>
            </a:r>
            <a:endParaRPr lang="en-US" dirty="0"/>
          </a:p>
        </p:txBody>
      </p:sp>
      <p:sp>
        <p:nvSpPr>
          <p:cNvPr id="26" name="Text Placeholder 4">
            <a:extLst>
              <a:ext uri="{FF2B5EF4-FFF2-40B4-BE49-F238E27FC236}">
                <a16:creationId xmlns:a16="http://schemas.microsoft.com/office/drawing/2014/main" id="{B4A73141-DACC-B694-EAA5-D499AAA41AA2}"/>
              </a:ext>
            </a:extLst>
          </p:cNvPr>
          <p:cNvSpPr>
            <a:spLocks noGrp="1"/>
          </p:cNvSpPr>
          <p:nvPr>
            <p:ph type="body" sz="quarter" idx="22" hasCustomPrompt="1"/>
          </p:nvPr>
        </p:nvSpPr>
        <p:spPr>
          <a:xfrm>
            <a:off x="7019925"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27" name="Picture Placeholder 360">
            <a:extLst>
              <a:ext uri="{FF2B5EF4-FFF2-40B4-BE49-F238E27FC236}">
                <a16:creationId xmlns:a16="http://schemas.microsoft.com/office/drawing/2014/main" id="{7EDA5855-F73F-935A-1566-720D38EC07DF}"/>
              </a:ext>
            </a:extLst>
          </p:cNvPr>
          <p:cNvSpPr>
            <a:spLocks noGrp="1"/>
          </p:cNvSpPr>
          <p:nvPr>
            <p:ph type="pic" sz="quarter" idx="23"/>
          </p:nvPr>
        </p:nvSpPr>
        <p:spPr>
          <a:xfrm>
            <a:off x="8696325" y="1676401"/>
            <a:ext cx="1411061" cy="1408177"/>
          </a:xfrm>
          <a:solidFill>
            <a:schemeClr val="bg2"/>
          </a:solidFill>
        </p:spPr>
        <p:txBody>
          <a:bodyPr/>
          <a:lstStyle/>
          <a:p>
            <a:r>
              <a:rPr lang="en-US"/>
              <a:t>Click icon to add picture</a:t>
            </a:r>
            <a:endParaRPr lang="en-US" dirty="0"/>
          </a:p>
        </p:txBody>
      </p:sp>
      <p:sp>
        <p:nvSpPr>
          <p:cNvPr id="28" name="Text Placeholder 4">
            <a:extLst>
              <a:ext uri="{FF2B5EF4-FFF2-40B4-BE49-F238E27FC236}">
                <a16:creationId xmlns:a16="http://schemas.microsoft.com/office/drawing/2014/main" id="{CA7A6897-50BB-69EA-CE0D-8428224909F6}"/>
              </a:ext>
            </a:extLst>
          </p:cNvPr>
          <p:cNvSpPr>
            <a:spLocks noGrp="1"/>
          </p:cNvSpPr>
          <p:nvPr>
            <p:ph type="body" sz="quarter" idx="24" hasCustomPrompt="1"/>
          </p:nvPr>
        </p:nvSpPr>
        <p:spPr>
          <a:xfrm>
            <a:off x="8695959"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29" name="Picture Placeholder 360">
            <a:extLst>
              <a:ext uri="{FF2B5EF4-FFF2-40B4-BE49-F238E27FC236}">
                <a16:creationId xmlns:a16="http://schemas.microsoft.com/office/drawing/2014/main" id="{D09EF4CE-B526-1CEA-9EDD-34A61A70EE7C}"/>
              </a:ext>
            </a:extLst>
          </p:cNvPr>
          <p:cNvSpPr>
            <a:spLocks noGrp="1"/>
          </p:cNvSpPr>
          <p:nvPr>
            <p:ph type="pic" sz="quarter" idx="25"/>
          </p:nvPr>
        </p:nvSpPr>
        <p:spPr>
          <a:xfrm>
            <a:off x="10371993" y="1676401"/>
            <a:ext cx="1411061" cy="1408177"/>
          </a:xfrm>
          <a:solidFill>
            <a:schemeClr val="bg2"/>
          </a:solidFill>
        </p:spPr>
        <p:txBody>
          <a:bodyPr/>
          <a:lstStyle/>
          <a:p>
            <a:r>
              <a:rPr lang="en-US"/>
              <a:t>Click icon to add picture</a:t>
            </a:r>
            <a:endParaRPr lang="en-US" dirty="0"/>
          </a:p>
        </p:txBody>
      </p:sp>
      <p:sp>
        <p:nvSpPr>
          <p:cNvPr id="30" name="Text Placeholder 4">
            <a:extLst>
              <a:ext uri="{FF2B5EF4-FFF2-40B4-BE49-F238E27FC236}">
                <a16:creationId xmlns:a16="http://schemas.microsoft.com/office/drawing/2014/main" id="{993FC27B-1624-B783-DF96-5521C31FB6AD}"/>
              </a:ext>
            </a:extLst>
          </p:cNvPr>
          <p:cNvSpPr>
            <a:spLocks noGrp="1"/>
          </p:cNvSpPr>
          <p:nvPr>
            <p:ph type="body" sz="quarter" idx="26" hasCustomPrompt="1"/>
          </p:nvPr>
        </p:nvSpPr>
        <p:spPr>
          <a:xfrm>
            <a:off x="10371627" y="3101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1" name="Picture Placeholder 360">
            <a:extLst>
              <a:ext uri="{FF2B5EF4-FFF2-40B4-BE49-F238E27FC236}">
                <a16:creationId xmlns:a16="http://schemas.microsoft.com/office/drawing/2014/main" id="{5A8BA158-C0D0-7A81-D0D2-8428A63A3D75}"/>
              </a:ext>
            </a:extLst>
          </p:cNvPr>
          <p:cNvSpPr>
            <a:spLocks noGrp="1"/>
          </p:cNvSpPr>
          <p:nvPr>
            <p:ph type="pic" sz="quarter" idx="27"/>
          </p:nvPr>
        </p:nvSpPr>
        <p:spPr>
          <a:xfrm>
            <a:off x="317151" y="3962401"/>
            <a:ext cx="1411061" cy="1408177"/>
          </a:xfrm>
          <a:solidFill>
            <a:schemeClr val="bg2"/>
          </a:solidFill>
        </p:spPr>
        <p:txBody>
          <a:bodyPr/>
          <a:lstStyle/>
          <a:p>
            <a:r>
              <a:rPr lang="en-US"/>
              <a:t>Click icon to add picture</a:t>
            </a:r>
            <a:endParaRPr lang="en-US" dirty="0"/>
          </a:p>
        </p:txBody>
      </p:sp>
      <p:sp>
        <p:nvSpPr>
          <p:cNvPr id="32" name="Text Placeholder 4">
            <a:extLst>
              <a:ext uri="{FF2B5EF4-FFF2-40B4-BE49-F238E27FC236}">
                <a16:creationId xmlns:a16="http://schemas.microsoft.com/office/drawing/2014/main" id="{39D4BA50-34B9-66B8-EAF5-82AF534969D1}"/>
              </a:ext>
            </a:extLst>
          </p:cNvPr>
          <p:cNvSpPr>
            <a:spLocks noGrp="1"/>
          </p:cNvSpPr>
          <p:nvPr>
            <p:ph type="body" sz="quarter" idx="28" hasCustomPrompt="1"/>
          </p:nvPr>
        </p:nvSpPr>
        <p:spPr>
          <a:xfrm>
            <a:off x="3167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3" name="Picture Placeholder 360">
            <a:extLst>
              <a:ext uri="{FF2B5EF4-FFF2-40B4-BE49-F238E27FC236}">
                <a16:creationId xmlns:a16="http://schemas.microsoft.com/office/drawing/2014/main" id="{9764F327-567A-B4BD-324B-5E6E4A38AE8A}"/>
              </a:ext>
            </a:extLst>
          </p:cNvPr>
          <p:cNvSpPr>
            <a:spLocks noGrp="1"/>
          </p:cNvSpPr>
          <p:nvPr>
            <p:ph type="pic" sz="quarter" idx="29"/>
          </p:nvPr>
        </p:nvSpPr>
        <p:spPr>
          <a:xfrm>
            <a:off x="1993551" y="3962401"/>
            <a:ext cx="1411061" cy="1408177"/>
          </a:xfrm>
          <a:solidFill>
            <a:schemeClr val="bg2"/>
          </a:solidFill>
        </p:spPr>
        <p:txBody>
          <a:bodyPr/>
          <a:lstStyle/>
          <a:p>
            <a:r>
              <a:rPr lang="en-US"/>
              <a:t>Click icon to add picture</a:t>
            </a:r>
            <a:endParaRPr lang="en-US" dirty="0"/>
          </a:p>
        </p:txBody>
      </p:sp>
      <p:sp>
        <p:nvSpPr>
          <p:cNvPr id="34" name="Text Placeholder 4">
            <a:extLst>
              <a:ext uri="{FF2B5EF4-FFF2-40B4-BE49-F238E27FC236}">
                <a16:creationId xmlns:a16="http://schemas.microsoft.com/office/drawing/2014/main" id="{81407771-83D8-01C3-0563-CE45ADD67E2A}"/>
              </a:ext>
            </a:extLst>
          </p:cNvPr>
          <p:cNvSpPr>
            <a:spLocks noGrp="1"/>
          </p:cNvSpPr>
          <p:nvPr>
            <p:ph type="body" sz="quarter" idx="30" hasCustomPrompt="1"/>
          </p:nvPr>
        </p:nvSpPr>
        <p:spPr>
          <a:xfrm>
            <a:off x="19931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5" name="Picture Placeholder 360">
            <a:extLst>
              <a:ext uri="{FF2B5EF4-FFF2-40B4-BE49-F238E27FC236}">
                <a16:creationId xmlns:a16="http://schemas.microsoft.com/office/drawing/2014/main" id="{053F6908-A1A4-51D5-C068-74AE8BBE8575}"/>
              </a:ext>
            </a:extLst>
          </p:cNvPr>
          <p:cNvSpPr>
            <a:spLocks noGrp="1"/>
          </p:cNvSpPr>
          <p:nvPr>
            <p:ph type="pic" sz="quarter" idx="31"/>
          </p:nvPr>
        </p:nvSpPr>
        <p:spPr>
          <a:xfrm>
            <a:off x="3669951" y="3962401"/>
            <a:ext cx="1411061" cy="1408177"/>
          </a:xfrm>
          <a:solidFill>
            <a:schemeClr val="bg2"/>
          </a:solidFill>
        </p:spPr>
        <p:txBody>
          <a:bodyPr/>
          <a:lstStyle/>
          <a:p>
            <a:r>
              <a:rPr lang="en-US"/>
              <a:t>Click icon to add picture</a:t>
            </a:r>
            <a:endParaRPr lang="en-US" dirty="0"/>
          </a:p>
        </p:txBody>
      </p:sp>
      <p:sp>
        <p:nvSpPr>
          <p:cNvPr id="36" name="Text Placeholder 4">
            <a:extLst>
              <a:ext uri="{FF2B5EF4-FFF2-40B4-BE49-F238E27FC236}">
                <a16:creationId xmlns:a16="http://schemas.microsoft.com/office/drawing/2014/main" id="{0159B219-D993-9F5C-A25E-271704131301}"/>
              </a:ext>
            </a:extLst>
          </p:cNvPr>
          <p:cNvSpPr>
            <a:spLocks noGrp="1"/>
          </p:cNvSpPr>
          <p:nvPr>
            <p:ph type="body" sz="quarter" idx="32" hasCustomPrompt="1"/>
          </p:nvPr>
        </p:nvSpPr>
        <p:spPr>
          <a:xfrm>
            <a:off x="36695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7" name="Picture Placeholder 360">
            <a:extLst>
              <a:ext uri="{FF2B5EF4-FFF2-40B4-BE49-F238E27FC236}">
                <a16:creationId xmlns:a16="http://schemas.microsoft.com/office/drawing/2014/main" id="{3B1CFCF1-1BBA-A77B-07C5-CE89C6D37D8E}"/>
              </a:ext>
            </a:extLst>
          </p:cNvPr>
          <p:cNvSpPr>
            <a:spLocks noGrp="1"/>
          </p:cNvSpPr>
          <p:nvPr>
            <p:ph type="pic" sz="quarter" idx="33"/>
          </p:nvPr>
        </p:nvSpPr>
        <p:spPr>
          <a:xfrm>
            <a:off x="5346351" y="3962401"/>
            <a:ext cx="1411061" cy="1408177"/>
          </a:xfrm>
          <a:solidFill>
            <a:schemeClr val="bg2"/>
          </a:solidFill>
        </p:spPr>
        <p:txBody>
          <a:bodyPr/>
          <a:lstStyle/>
          <a:p>
            <a:r>
              <a:rPr lang="en-US"/>
              <a:t>Click icon to add picture</a:t>
            </a:r>
            <a:endParaRPr lang="en-US" dirty="0"/>
          </a:p>
        </p:txBody>
      </p:sp>
      <p:sp>
        <p:nvSpPr>
          <p:cNvPr id="38" name="Text Placeholder 4">
            <a:extLst>
              <a:ext uri="{FF2B5EF4-FFF2-40B4-BE49-F238E27FC236}">
                <a16:creationId xmlns:a16="http://schemas.microsoft.com/office/drawing/2014/main" id="{924D5DB3-FDA3-34E1-683B-AF880C6B5647}"/>
              </a:ext>
            </a:extLst>
          </p:cNvPr>
          <p:cNvSpPr>
            <a:spLocks noGrp="1"/>
          </p:cNvSpPr>
          <p:nvPr>
            <p:ph type="body" sz="quarter" idx="34" hasCustomPrompt="1"/>
          </p:nvPr>
        </p:nvSpPr>
        <p:spPr>
          <a:xfrm>
            <a:off x="53459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39" name="Picture Placeholder 360">
            <a:extLst>
              <a:ext uri="{FF2B5EF4-FFF2-40B4-BE49-F238E27FC236}">
                <a16:creationId xmlns:a16="http://schemas.microsoft.com/office/drawing/2014/main" id="{CD18FDA3-0BAD-70CF-4A1C-E0AC365F43EC}"/>
              </a:ext>
            </a:extLst>
          </p:cNvPr>
          <p:cNvSpPr>
            <a:spLocks noGrp="1"/>
          </p:cNvSpPr>
          <p:nvPr>
            <p:ph type="pic" sz="quarter" idx="35"/>
          </p:nvPr>
        </p:nvSpPr>
        <p:spPr>
          <a:xfrm>
            <a:off x="7022751" y="3962401"/>
            <a:ext cx="1411061" cy="1408177"/>
          </a:xfrm>
          <a:solidFill>
            <a:schemeClr val="bg2"/>
          </a:solidFill>
        </p:spPr>
        <p:txBody>
          <a:bodyPr/>
          <a:lstStyle/>
          <a:p>
            <a:r>
              <a:rPr lang="en-US"/>
              <a:t>Click icon to add picture</a:t>
            </a:r>
            <a:endParaRPr lang="en-US" dirty="0"/>
          </a:p>
        </p:txBody>
      </p:sp>
      <p:sp>
        <p:nvSpPr>
          <p:cNvPr id="40" name="Text Placeholder 4">
            <a:extLst>
              <a:ext uri="{FF2B5EF4-FFF2-40B4-BE49-F238E27FC236}">
                <a16:creationId xmlns:a16="http://schemas.microsoft.com/office/drawing/2014/main" id="{BC7D472D-B446-D4C9-7FEA-8337576DA47E}"/>
              </a:ext>
            </a:extLst>
          </p:cNvPr>
          <p:cNvSpPr>
            <a:spLocks noGrp="1"/>
          </p:cNvSpPr>
          <p:nvPr>
            <p:ph type="body" sz="quarter" idx="36" hasCustomPrompt="1"/>
          </p:nvPr>
        </p:nvSpPr>
        <p:spPr>
          <a:xfrm>
            <a:off x="7022385"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41" name="Picture Placeholder 360">
            <a:extLst>
              <a:ext uri="{FF2B5EF4-FFF2-40B4-BE49-F238E27FC236}">
                <a16:creationId xmlns:a16="http://schemas.microsoft.com/office/drawing/2014/main" id="{00CD14FC-B345-724A-1702-9ECB7309E7BA}"/>
              </a:ext>
            </a:extLst>
          </p:cNvPr>
          <p:cNvSpPr>
            <a:spLocks noGrp="1"/>
          </p:cNvSpPr>
          <p:nvPr>
            <p:ph type="pic" sz="quarter" idx="37"/>
          </p:nvPr>
        </p:nvSpPr>
        <p:spPr>
          <a:xfrm>
            <a:off x="8698785" y="3962401"/>
            <a:ext cx="1411061" cy="1408177"/>
          </a:xfrm>
          <a:solidFill>
            <a:schemeClr val="bg2"/>
          </a:solidFill>
        </p:spPr>
        <p:txBody>
          <a:bodyPr/>
          <a:lstStyle/>
          <a:p>
            <a:r>
              <a:rPr lang="en-US"/>
              <a:t>Click icon to add picture</a:t>
            </a:r>
            <a:endParaRPr lang="en-US" dirty="0"/>
          </a:p>
        </p:txBody>
      </p:sp>
      <p:sp>
        <p:nvSpPr>
          <p:cNvPr id="42" name="Text Placeholder 4">
            <a:extLst>
              <a:ext uri="{FF2B5EF4-FFF2-40B4-BE49-F238E27FC236}">
                <a16:creationId xmlns:a16="http://schemas.microsoft.com/office/drawing/2014/main" id="{A39A6918-941C-CFDA-46B7-7B3F5821B260}"/>
              </a:ext>
            </a:extLst>
          </p:cNvPr>
          <p:cNvSpPr>
            <a:spLocks noGrp="1"/>
          </p:cNvSpPr>
          <p:nvPr>
            <p:ph type="body" sz="quarter" idx="38" hasCustomPrompt="1"/>
          </p:nvPr>
        </p:nvSpPr>
        <p:spPr>
          <a:xfrm>
            <a:off x="8698419"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sp>
        <p:nvSpPr>
          <p:cNvPr id="43" name="Picture Placeholder 360">
            <a:extLst>
              <a:ext uri="{FF2B5EF4-FFF2-40B4-BE49-F238E27FC236}">
                <a16:creationId xmlns:a16="http://schemas.microsoft.com/office/drawing/2014/main" id="{13F06704-FC82-77D6-CD12-259FDE55A8D4}"/>
              </a:ext>
            </a:extLst>
          </p:cNvPr>
          <p:cNvSpPr>
            <a:spLocks noGrp="1"/>
          </p:cNvSpPr>
          <p:nvPr>
            <p:ph type="pic" sz="quarter" idx="39"/>
          </p:nvPr>
        </p:nvSpPr>
        <p:spPr>
          <a:xfrm>
            <a:off x="10374453" y="3962401"/>
            <a:ext cx="1411061" cy="1408177"/>
          </a:xfrm>
          <a:solidFill>
            <a:schemeClr val="bg2"/>
          </a:solidFill>
        </p:spPr>
        <p:txBody>
          <a:bodyPr/>
          <a:lstStyle/>
          <a:p>
            <a:r>
              <a:rPr lang="en-US"/>
              <a:t>Click icon to add picture</a:t>
            </a:r>
            <a:endParaRPr lang="en-US" dirty="0"/>
          </a:p>
        </p:txBody>
      </p:sp>
      <p:sp>
        <p:nvSpPr>
          <p:cNvPr id="44" name="Text Placeholder 4">
            <a:extLst>
              <a:ext uri="{FF2B5EF4-FFF2-40B4-BE49-F238E27FC236}">
                <a16:creationId xmlns:a16="http://schemas.microsoft.com/office/drawing/2014/main" id="{DAE33098-4EF0-1E1A-7F23-76F0D50AACBE}"/>
              </a:ext>
            </a:extLst>
          </p:cNvPr>
          <p:cNvSpPr>
            <a:spLocks noGrp="1"/>
          </p:cNvSpPr>
          <p:nvPr>
            <p:ph type="body" sz="quarter" idx="40" hasCustomPrompt="1"/>
          </p:nvPr>
        </p:nvSpPr>
        <p:spPr>
          <a:xfrm>
            <a:off x="10374087" y="5387730"/>
            <a:ext cx="1412144" cy="321408"/>
          </a:xfrm>
        </p:spPr>
        <p:txBody>
          <a:bodyPr tIns="91440"/>
          <a:lstStyle>
            <a:lvl1pPr marL="0" indent="0">
              <a:buNone/>
              <a:defRPr sz="1600" b="0" u="none"/>
            </a:lvl1pPr>
            <a:lvl2pPr marL="457200" indent="0">
              <a:buNone/>
              <a:defRPr sz="1800" b="1"/>
            </a:lvl2pPr>
            <a:lvl3pPr marL="914400" indent="0">
              <a:buNone/>
              <a:defRPr sz="1800" b="1"/>
            </a:lvl3pPr>
            <a:lvl4pPr marL="1371600" indent="0">
              <a:buNone/>
              <a:defRPr sz="1800" b="1"/>
            </a:lvl4pPr>
            <a:lvl5pPr marL="1828800" indent="0">
              <a:buNone/>
              <a:defRPr sz="1800" b="1"/>
            </a:lvl5pPr>
          </a:lstStyle>
          <a:p>
            <a:pPr lvl="0"/>
            <a:r>
              <a:rPr lang="en-US" dirty="0"/>
              <a:t>First Name, Last Name</a:t>
            </a:r>
          </a:p>
        </p:txBody>
      </p:sp>
      <p:pic>
        <p:nvPicPr>
          <p:cNvPr id="3" name="Picture 2">
            <a:extLst>
              <a:ext uri="{FF2B5EF4-FFF2-40B4-BE49-F238E27FC236}">
                <a16:creationId xmlns:a16="http://schemas.microsoft.com/office/drawing/2014/main" id="{08CF3086-CDB4-313C-40AE-0674DEEA0726}"/>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275606476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Conclusion | Aerial">
    <p:spTree>
      <p:nvGrpSpPr>
        <p:cNvPr id="1" name=""/>
        <p:cNvGrpSpPr/>
        <p:nvPr/>
      </p:nvGrpSpPr>
      <p:grpSpPr>
        <a:xfrm>
          <a:off x="0" y="0"/>
          <a:ext cx="0" cy="0"/>
          <a:chOff x="0" y="0"/>
          <a:chExt cx="0" cy="0"/>
        </a:xfrm>
      </p:grpSpPr>
      <p:pic>
        <p:nvPicPr>
          <p:cNvPr id="4" name="Picture 3" descr="2023-P05692: Jaimee edited &#10;&#10;Drone Mission - Aerial of ORNL East Campus facing west. May 9, 2023.&#10;">
            <a:extLst>
              <a:ext uri="{FF2B5EF4-FFF2-40B4-BE49-F238E27FC236}">
                <a16:creationId xmlns:a16="http://schemas.microsoft.com/office/drawing/2014/main" id="{29026065-7CE6-26BF-5E11-E2573F33EFA6}"/>
              </a:ext>
            </a:extLst>
          </p:cNvPr>
          <p:cNvPicPr>
            <a:picLocks noChangeAspect="1"/>
          </p:cNvPicPr>
          <p:nvPr userDrawn="1"/>
        </p:nvPicPr>
        <p:blipFill>
          <a:blip r:embed="rId2"/>
          <a:srcRect t="9089" b="20607"/>
          <a:stretch>
            <a:fillRect/>
          </a:stretch>
        </p:blipFill>
        <p:spPr>
          <a:xfrm>
            <a:off x="0" y="414"/>
            <a:ext cx="12192000" cy="6857172"/>
          </a:xfrm>
          <a:prstGeom prst="rect">
            <a:avLst/>
          </a:prstGeom>
        </p:spPr>
      </p:pic>
      <p:sp>
        <p:nvSpPr>
          <p:cNvPr id="2" name="Title 1">
            <a:extLst>
              <a:ext uri="{FF2B5EF4-FFF2-40B4-BE49-F238E27FC236}">
                <a16:creationId xmlns:a16="http://schemas.microsoft.com/office/drawing/2014/main" id="{627FB722-2E40-971C-7B7A-5663B28FCDB7}"/>
              </a:ext>
            </a:extLst>
          </p:cNvPr>
          <p:cNvSpPr>
            <a:spLocks noGrp="1"/>
          </p:cNvSpPr>
          <p:nvPr>
            <p:ph type="ctrTitle" hasCustomPrompt="1"/>
          </p:nvPr>
        </p:nvSpPr>
        <p:spPr>
          <a:xfrm>
            <a:off x="55388" y="2258209"/>
            <a:ext cx="12081224" cy="664797"/>
          </a:xfrm>
        </p:spPr>
        <p:txBody>
          <a:bodyPr anchor="t" anchorCtr="0">
            <a:noAutofit/>
          </a:bodyPr>
          <a:lstStyle>
            <a:lvl1pPr algn="ctr">
              <a:spcBef>
                <a:spcPts val="1200"/>
              </a:spcBef>
              <a:spcAft>
                <a:spcPts val="60"/>
              </a:spcAft>
              <a:defRPr sz="4800" b="1">
                <a:solidFill>
                  <a:schemeClr val="tx1"/>
                </a:solidFill>
              </a:defRPr>
            </a:lvl1pPr>
          </a:lstStyle>
          <a:p>
            <a:r>
              <a:rPr lang="en-US" dirty="0"/>
              <a:t>One-sentence statement</a:t>
            </a:r>
          </a:p>
        </p:txBody>
      </p:sp>
      <p:sp>
        <p:nvSpPr>
          <p:cNvPr id="3" name="Subtitle 2">
            <a:extLst>
              <a:ext uri="{FF2B5EF4-FFF2-40B4-BE49-F238E27FC236}">
                <a16:creationId xmlns:a16="http://schemas.microsoft.com/office/drawing/2014/main" id="{34CCE055-46B1-6279-21B5-27B8352AB9EC}"/>
              </a:ext>
            </a:extLst>
          </p:cNvPr>
          <p:cNvSpPr>
            <a:spLocks noGrp="1"/>
          </p:cNvSpPr>
          <p:nvPr>
            <p:ph type="subTitle" idx="1" hasCustomPrompt="1"/>
          </p:nvPr>
        </p:nvSpPr>
        <p:spPr>
          <a:xfrm>
            <a:off x="64437" y="2922742"/>
            <a:ext cx="12063127" cy="397032"/>
          </a:xfrm>
        </p:spPr>
        <p:txBody>
          <a:bodyPr tIns="91440" anchor="t" anchorCtr="0">
            <a:noAutofit/>
          </a:bodyPr>
          <a:lstStyle>
            <a:lvl1pPr marL="0" indent="0" algn="ctr">
              <a:spcBef>
                <a:spcPts val="1200"/>
              </a:spcBef>
              <a:spcAft>
                <a:spcPts val="60"/>
              </a:spcAft>
              <a:buNone/>
              <a:defRPr sz="2200" b="1" spc="3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PLACE CONTENT HERE</a:t>
            </a:r>
          </a:p>
        </p:txBody>
      </p:sp>
      <p:sp>
        <p:nvSpPr>
          <p:cNvPr id="8" name="Rectangle 7">
            <a:extLst>
              <a:ext uri="{FF2B5EF4-FFF2-40B4-BE49-F238E27FC236}">
                <a16:creationId xmlns:a16="http://schemas.microsoft.com/office/drawing/2014/main" id="{C565AA18-2C89-EB56-1919-13EF35EFFBC8}"/>
              </a:ext>
            </a:extLst>
          </p:cNvPr>
          <p:cNvSpPr/>
          <p:nvPr userDrawn="1"/>
        </p:nvSpPr>
        <p:spPr>
          <a:xfrm>
            <a:off x="5668818" y="3468601"/>
            <a:ext cx="854364" cy="7191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086401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Conclusion | Hexagon">
    <p:spTree>
      <p:nvGrpSpPr>
        <p:cNvPr id="1" name=""/>
        <p:cNvGrpSpPr/>
        <p:nvPr/>
      </p:nvGrpSpPr>
      <p:grpSpPr>
        <a:xfrm>
          <a:off x="0" y="0"/>
          <a:ext cx="0" cy="0"/>
          <a:chOff x="0" y="0"/>
          <a:chExt cx="0" cy="0"/>
        </a:xfrm>
      </p:grpSpPr>
      <p:pic>
        <p:nvPicPr>
          <p:cNvPr id="286" name="Graphic 285">
            <a:extLst>
              <a:ext uri="{FF2B5EF4-FFF2-40B4-BE49-F238E27FC236}">
                <a16:creationId xmlns:a16="http://schemas.microsoft.com/office/drawing/2014/main" id="{4013C738-DD97-6098-5C6E-69C6DA8745C1}"/>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B71230B-9536-B5A5-160D-DBECD2D263EE}"/>
              </a:ext>
            </a:extLst>
          </p:cNvPr>
          <p:cNvSpPr>
            <a:spLocks noGrp="1"/>
          </p:cNvSpPr>
          <p:nvPr>
            <p:ph type="title" hasCustomPrompt="1"/>
          </p:nvPr>
        </p:nvSpPr>
        <p:spPr>
          <a:xfrm>
            <a:off x="573157" y="2624569"/>
            <a:ext cx="11045686" cy="498598"/>
          </a:xfrm>
        </p:spPr>
        <p:txBody>
          <a:bodyPr anchor="t" anchorCtr="0">
            <a:noAutofit/>
          </a:bodyPr>
          <a:lstStyle>
            <a:lvl1pPr algn="ctr">
              <a:defRPr sz="3600">
                <a:solidFill>
                  <a:schemeClr val="bg1"/>
                </a:solidFill>
              </a:defRPr>
            </a:lvl1pPr>
          </a:lstStyle>
          <a:p>
            <a:r>
              <a:rPr lang="en-US" dirty="0"/>
              <a:t>One-sentence headline stating the main takeaway</a:t>
            </a:r>
          </a:p>
        </p:txBody>
      </p:sp>
      <p:sp>
        <p:nvSpPr>
          <p:cNvPr id="320" name="Text Placeholder 368">
            <a:extLst>
              <a:ext uri="{FF2B5EF4-FFF2-40B4-BE49-F238E27FC236}">
                <a16:creationId xmlns:a16="http://schemas.microsoft.com/office/drawing/2014/main" id="{EE706859-C661-2A5C-56D3-6BE7DBBC71DD}"/>
              </a:ext>
            </a:extLst>
          </p:cNvPr>
          <p:cNvSpPr>
            <a:spLocks noGrp="1"/>
          </p:cNvSpPr>
          <p:nvPr>
            <p:ph type="body" sz="quarter" idx="18" hasCustomPrompt="1"/>
          </p:nvPr>
        </p:nvSpPr>
        <p:spPr>
          <a:xfrm>
            <a:off x="556069" y="3774422"/>
            <a:ext cx="11062774" cy="249299"/>
          </a:xfrm>
        </p:spPr>
        <p:txBody>
          <a:bodyPr anchor="t" anchorCtr="0">
            <a:noAutofit/>
          </a:bodyPr>
          <a:lstStyle>
            <a:lvl1pPr marL="0" indent="0" algn="ctr">
              <a:spcBef>
                <a:spcPts val="1200"/>
              </a:spcBef>
              <a:spcAft>
                <a:spcPts val="60"/>
              </a:spcAft>
              <a:buNone/>
              <a:defRPr sz="1800" b="0" i="0">
                <a:solidFill>
                  <a:schemeClr val="bg1"/>
                </a:solidFill>
                <a:latin typeface="Roboto Light" panose="02000000000000000000" pitchFamily="2" charset="0"/>
                <a:ea typeface="Roboto Light" panose="02000000000000000000" pitchFamily="2" charset="0"/>
              </a:defRPr>
            </a:lvl1pPr>
            <a:lvl2pPr marL="457200" indent="0">
              <a:buNone/>
              <a:defRPr sz="1600">
                <a:solidFill>
                  <a:schemeClr val="bg1"/>
                </a:solidFill>
              </a:defRPr>
            </a:lvl2pPr>
            <a:lvl3pPr marL="914400" indent="0">
              <a:buNone/>
              <a:defRPr sz="1600">
                <a:solidFill>
                  <a:schemeClr val="bg1"/>
                </a:solidFill>
              </a:defRPr>
            </a:lvl3pPr>
            <a:lvl4pPr marL="1371600" indent="0">
              <a:buNone/>
              <a:defRPr sz="1600">
                <a:solidFill>
                  <a:schemeClr val="bg1"/>
                </a:solidFill>
              </a:defRPr>
            </a:lvl4pPr>
            <a:lvl5pPr marL="1828800" indent="0">
              <a:buNone/>
              <a:defRPr sz="1600">
                <a:solidFill>
                  <a:schemeClr val="bg1"/>
                </a:solidFill>
              </a:defRPr>
            </a:lvl5pPr>
          </a:lstStyle>
          <a:p>
            <a:r>
              <a:rPr lang="en-US" dirty="0"/>
              <a:t>Place content here</a:t>
            </a:r>
          </a:p>
        </p:txBody>
      </p:sp>
      <p:sp>
        <p:nvSpPr>
          <p:cNvPr id="3" name="Rectangle 2">
            <a:extLst>
              <a:ext uri="{FF2B5EF4-FFF2-40B4-BE49-F238E27FC236}">
                <a16:creationId xmlns:a16="http://schemas.microsoft.com/office/drawing/2014/main" id="{297D526D-05AB-C716-46F5-6CDC1D14E2ED}"/>
              </a:ext>
            </a:extLst>
          </p:cNvPr>
          <p:cNvSpPr/>
          <p:nvPr userDrawn="1"/>
        </p:nvSpPr>
        <p:spPr>
          <a:xfrm>
            <a:off x="5668818" y="3393042"/>
            <a:ext cx="854364" cy="7191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6" name="Rectangle 6">
            <a:extLst>
              <a:ext uri="{FF2B5EF4-FFF2-40B4-BE49-F238E27FC236}">
                <a16:creationId xmlns:a16="http://schemas.microsoft.com/office/drawing/2014/main" id="{A6C5D6D4-E7B7-6C45-59D0-554A5C067159}"/>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000" smtClean="0">
                <a:solidFill>
                  <a:schemeClr val="bg1"/>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000" dirty="0">
              <a:solidFill>
                <a:schemeClr val="bg1"/>
              </a:solidFill>
              <a:latin typeface="Roboto" panose="02000000000000000000" pitchFamily="2" charset="0"/>
              <a:ea typeface="Roboto" panose="02000000000000000000" pitchFamily="2" charset="0"/>
              <a:cs typeface="Times New Roman" panose="02020603050405020304" pitchFamily="18" charset="0"/>
            </a:endParaRPr>
          </a:p>
        </p:txBody>
      </p:sp>
      <p:pic>
        <p:nvPicPr>
          <p:cNvPr id="7" name="Picture 6" descr="White text on a black background&#10;&#10;Description automatically generated">
            <a:extLst>
              <a:ext uri="{FF2B5EF4-FFF2-40B4-BE49-F238E27FC236}">
                <a16:creationId xmlns:a16="http://schemas.microsoft.com/office/drawing/2014/main" id="{FAD43039-5B9A-A04E-36A2-E0496170604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82815" y="6416676"/>
            <a:ext cx="1834910" cy="333620"/>
          </a:xfrm>
          <a:prstGeom prst="rect">
            <a:avLst/>
          </a:prstGeom>
        </p:spPr>
      </p:pic>
    </p:spTree>
    <p:extLst>
      <p:ext uri="{BB962C8B-B14F-4D97-AF65-F5344CB8AC3E}">
        <p14:creationId xmlns:p14="http://schemas.microsoft.com/office/powerpoint/2010/main" val="1386754644"/>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Conclusion | Aerial + Social">
    <p:spTree>
      <p:nvGrpSpPr>
        <p:cNvPr id="1" name=""/>
        <p:cNvGrpSpPr/>
        <p:nvPr/>
      </p:nvGrpSpPr>
      <p:grpSpPr>
        <a:xfrm>
          <a:off x="0" y="0"/>
          <a:ext cx="0" cy="0"/>
          <a:chOff x="0" y="0"/>
          <a:chExt cx="0" cy="0"/>
        </a:xfrm>
      </p:grpSpPr>
      <p:pic>
        <p:nvPicPr>
          <p:cNvPr id="6" name="Picture 5" descr="2025-P08154: Drone Mission - Aerial of sunrise over ORNL east campus, April 3, 2023.  &#10;&#10;Electronic Reference Image – For more images in this series, please contact, creativeservices@ornl.gov&#10;This image has been reviewed by an ORNL Releasing Official and is approved for public release, January 4, 2023.">
            <a:extLst>
              <a:ext uri="{FF2B5EF4-FFF2-40B4-BE49-F238E27FC236}">
                <a16:creationId xmlns:a16="http://schemas.microsoft.com/office/drawing/2014/main" id="{23DA0192-253A-9416-8E30-B9B66EED54F7}"/>
              </a:ext>
            </a:extLst>
          </p:cNvPr>
          <p:cNvPicPr>
            <a:picLocks noChangeAspect="1"/>
          </p:cNvPicPr>
          <p:nvPr userDrawn="1"/>
        </p:nvPicPr>
        <p:blipFill>
          <a:blip r:embed="rId2"/>
          <a:srcRect l="4494" t="5003" r="5511" b="5003"/>
          <a:stretch>
            <a:fillRect/>
          </a:stretch>
        </p:blipFill>
        <p:spPr>
          <a:xfrm>
            <a:off x="0" y="414"/>
            <a:ext cx="12192000" cy="6857172"/>
          </a:xfrm>
          <a:prstGeom prst="rect">
            <a:avLst/>
          </a:prstGeom>
        </p:spPr>
      </p:pic>
      <p:grpSp>
        <p:nvGrpSpPr>
          <p:cNvPr id="147" name="Group 146">
            <a:extLst>
              <a:ext uri="{FF2B5EF4-FFF2-40B4-BE49-F238E27FC236}">
                <a16:creationId xmlns:a16="http://schemas.microsoft.com/office/drawing/2014/main" id="{0E904804-90C2-92CD-EBBE-DEE84A1EF57E}"/>
              </a:ext>
            </a:extLst>
          </p:cNvPr>
          <p:cNvGrpSpPr/>
          <p:nvPr userDrawn="1"/>
        </p:nvGrpSpPr>
        <p:grpSpPr>
          <a:xfrm>
            <a:off x="2230425" y="1950223"/>
            <a:ext cx="7731150" cy="1180116"/>
            <a:chOff x="2419238" y="1689595"/>
            <a:chExt cx="7333183" cy="1119369"/>
          </a:xfrm>
        </p:grpSpPr>
        <p:sp>
          <p:nvSpPr>
            <p:cNvPr id="120" name="Freeform 119">
              <a:extLst>
                <a:ext uri="{FF2B5EF4-FFF2-40B4-BE49-F238E27FC236}">
                  <a16:creationId xmlns:a16="http://schemas.microsoft.com/office/drawing/2014/main" id="{B35B19EB-28CC-5046-67D8-0AC0F092D8F9}"/>
                </a:ext>
              </a:extLst>
            </p:cNvPr>
            <p:cNvSpPr/>
            <p:nvPr userDrawn="1"/>
          </p:nvSpPr>
          <p:spPr>
            <a:xfrm>
              <a:off x="6151118" y="1690962"/>
              <a:ext cx="1113318" cy="1113317"/>
            </a:xfrm>
            <a:custGeom>
              <a:avLst/>
              <a:gdLst>
                <a:gd name="connsiteX0" fmla="*/ 0 w 543306"/>
                <a:gd name="connsiteY0" fmla="*/ 0 h 543305"/>
                <a:gd name="connsiteX1" fmla="*/ 543306 w 543306"/>
                <a:gd name="connsiteY1" fmla="*/ 0 h 543305"/>
                <a:gd name="connsiteX2" fmla="*/ 543306 w 543306"/>
                <a:gd name="connsiteY2" fmla="*/ 543306 h 543305"/>
                <a:gd name="connsiteX3" fmla="*/ 0 w 543306"/>
                <a:gd name="connsiteY3" fmla="*/ 543306 h 543305"/>
              </a:gdLst>
              <a:ahLst/>
              <a:cxnLst>
                <a:cxn ang="0">
                  <a:pos x="connsiteX0" y="connsiteY0"/>
                </a:cxn>
                <a:cxn ang="0">
                  <a:pos x="connsiteX1" y="connsiteY1"/>
                </a:cxn>
                <a:cxn ang="0">
                  <a:pos x="connsiteX2" y="connsiteY2"/>
                </a:cxn>
                <a:cxn ang="0">
                  <a:pos x="connsiteX3" y="connsiteY3"/>
                </a:cxn>
              </a:cxnLst>
              <a:rect l="l" t="t" r="r" b="b"/>
              <a:pathLst>
                <a:path w="543306" h="543305">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a:p>
          </p:txBody>
        </p:sp>
        <p:sp>
          <p:nvSpPr>
            <p:cNvPr id="121" name="Freeform 120">
              <a:extLst>
                <a:ext uri="{FF2B5EF4-FFF2-40B4-BE49-F238E27FC236}">
                  <a16:creationId xmlns:a16="http://schemas.microsoft.com/office/drawing/2014/main" id="{9F8B7F74-14E3-0359-48F7-8887F481B3F3}"/>
                </a:ext>
              </a:extLst>
            </p:cNvPr>
            <p:cNvSpPr/>
            <p:nvPr userDrawn="1"/>
          </p:nvSpPr>
          <p:spPr>
            <a:xfrm>
              <a:off x="6531907" y="1870334"/>
              <a:ext cx="352119" cy="754014"/>
            </a:xfrm>
            <a:custGeom>
              <a:avLst/>
              <a:gdLst>
                <a:gd name="connsiteX0" fmla="*/ 136975 w 171836"/>
                <a:gd name="connsiteY0" fmla="*/ 62674 h 367963"/>
                <a:gd name="connsiteX1" fmla="*/ 167646 w 171836"/>
                <a:gd name="connsiteY1" fmla="*/ 62674 h 367963"/>
                <a:gd name="connsiteX2" fmla="*/ 171837 w 171836"/>
                <a:gd name="connsiteY2" fmla="*/ 58483 h 367963"/>
                <a:gd name="connsiteX3" fmla="*/ 171837 w 171836"/>
                <a:gd name="connsiteY3" fmla="*/ 3905 h 367963"/>
                <a:gd name="connsiteX4" fmla="*/ 168027 w 171836"/>
                <a:gd name="connsiteY4" fmla="*/ 0 h 367963"/>
                <a:gd name="connsiteX5" fmla="*/ 104305 w 171836"/>
                <a:gd name="connsiteY5" fmla="*/ 667 h 367963"/>
                <a:gd name="connsiteX6" fmla="*/ 53156 w 171836"/>
                <a:gd name="connsiteY6" fmla="*/ 26670 h 367963"/>
                <a:gd name="connsiteX7" fmla="*/ 38392 w 171836"/>
                <a:gd name="connsiteY7" fmla="*/ 72580 h 367963"/>
                <a:gd name="connsiteX8" fmla="*/ 38392 w 171836"/>
                <a:gd name="connsiteY8" fmla="*/ 113633 h 367963"/>
                <a:gd name="connsiteX9" fmla="*/ 32105 w 171836"/>
                <a:gd name="connsiteY9" fmla="*/ 120205 h 367963"/>
                <a:gd name="connsiteX10" fmla="*/ 4483 w 171836"/>
                <a:gd name="connsiteY10" fmla="*/ 120015 h 367963"/>
                <a:gd name="connsiteX11" fmla="*/ 6 w 171836"/>
                <a:gd name="connsiteY11" fmla="*/ 124492 h 367963"/>
                <a:gd name="connsiteX12" fmla="*/ 6 w 171836"/>
                <a:gd name="connsiteY12" fmla="*/ 178403 h 367963"/>
                <a:gd name="connsiteX13" fmla="*/ 4959 w 171836"/>
                <a:gd name="connsiteY13" fmla="*/ 183166 h 367963"/>
                <a:gd name="connsiteX14" fmla="*/ 31915 w 171836"/>
                <a:gd name="connsiteY14" fmla="*/ 182975 h 367963"/>
                <a:gd name="connsiteX15" fmla="*/ 38106 w 171836"/>
                <a:gd name="connsiteY15" fmla="*/ 189167 h 367963"/>
                <a:gd name="connsiteX16" fmla="*/ 38011 w 171836"/>
                <a:gd name="connsiteY16" fmla="*/ 275558 h 367963"/>
                <a:gd name="connsiteX17" fmla="*/ 37915 w 171836"/>
                <a:gd name="connsiteY17" fmla="*/ 360807 h 367963"/>
                <a:gd name="connsiteX18" fmla="*/ 44773 w 171836"/>
                <a:gd name="connsiteY18" fmla="*/ 367951 h 367963"/>
                <a:gd name="connsiteX19" fmla="*/ 107924 w 171836"/>
                <a:gd name="connsiteY19" fmla="*/ 367951 h 367963"/>
                <a:gd name="connsiteX20" fmla="*/ 115354 w 171836"/>
                <a:gd name="connsiteY20" fmla="*/ 360617 h 367963"/>
                <a:gd name="connsiteX21" fmla="*/ 115258 w 171836"/>
                <a:gd name="connsiteY21" fmla="*/ 191452 h 367963"/>
                <a:gd name="connsiteX22" fmla="*/ 123164 w 171836"/>
                <a:gd name="connsiteY22" fmla="*/ 183737 h 367963"/>
                <a:gd name="connsiteX23" fmla="*/ 159931 w 171836"/>
                <a:gd name="connsiteY23" fmla="*/ 183737 h 367963"/>
                <a:gd name="connsiteX24" fmla="*/ 165836 w 171836"/>
                <a:gd name="connsiteY24" fmla="*/ 178975 h 367963"/>
                <a:gd name="connsiteX25" fmla="*/ 170980 w 171836"/>
                <a:gd name="connsiteY25" fmla="*/ 124682 h 367963"/>
                <a:gd name="connsiteX26" fmla="*/ 165455 w 171836"/>
                <a:gd name="connsiteY26" fmla="*/ 118872 h 367963"/>
                <a:gd name="connsiteX27" fmla="*/ 118878 w 171836"/>
                <a:gd name="connsiteY27" fmla="*/ 118967 h 367963"/>
                <a:gd name="connsiteX28" fmla="*/ 114115 w 171836"/>
                <a:gd name="connsiteY28" fmla="*/ 115348 h 367963"/>
                <a:gd name="connsiteX29" fmla="*/ 114592 w 171836"/>
                <a:gd name="connsiteY29" fmla="*/ 82867 h 367963"/>
                <a:gd name="connsiteX30" fmla="*/ 137166 w 171836"/>
                <a:gd name="connsiteY30" fmla="*/ 62389 h 367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71836" h="367963">
                  <a:moveTo>
                    <a:pt x="136975" y="62674"/>
                  </a:moveTo>
                  <a:cubicBezTo>
                    <a:pt x="147167" y="62674"/>
                    <a:pt x="157454" y="62579"/>
                    <a:pt x="167646" y="62674"/>
                  </a:cubicBezTo>
                  <a:cubicBezTo>
                    <a:pt x="170789" y="62674"/>
                    <a:pt x="171837" y="61722"/>
                    <a:pt x="171837" y="58483"/>
                  </a:cubicBezTo>
                  <a:cubicBezTo>
                    <a:pt x="171742" y="40291"/>
                    <a:pt x="171742" y="22098"/>
                    <a:pt x="171837" y="3905"/>
                  </a:cubicBezTo>
                  <a:cubicBezTo>
                    <a:pt x="171837" y="1048"/>
                    <a:pt x="170980" y="0"/>
                    <a:pt x="168027" y="0"/>
                  </a:cubicBezTo>
                  <a:cubicBezTo>
                    <a:pt x="146786" y="190"/>
                    <a:pt x="125546" y="-286"/>
                    <a:pt x="104305" y="667"/>
                  </a:cubicBezTo>
                  <a:cubicBezTo>
                    <a:pt x="83635" y="1619"/>
                    <a:pt x="65729" y="9430"/>
                    <a:pt x="53156" y="26670"/>
                  </a:cubicBezTo>
                  <a:cubicBezTo>
                    <a:pt x="43154" y="40291"/>
                    <a:pt x="38677" y="55817"/>
                    <a:pt x="38392" y="72580"/>
                  </a:cubicBezTo>
                  <a:cubicBezTo>
                    <a:pt x="38106" y="86296"/>
                    <a:pt x="38106" y="100013"/>
                    <a:pt x="38392" y="113633"/>
                  </a:cubicBezTo>
                  <a:cubicBezTo>
                    <a:pt x="38487" y="118586"/>
                    <a:pt x="37439" y="120491"/>
                    <a:pt x="32105" y="120205"/>
                  </a:cubicBezTo>
                  <a:cubicBezTo>
                    <a:pt x="22961" y="119729"/>
                    <a:pt x="13722" y="120205"/>
                    <a:pt x="4483" y="120015"/>
                  </a:cubicBezTo>
                  <a:cubicBezTo>
                    <a:pt x="958" y="120015"/>
                    <a:pt x="-89" y="121063"/>
                    <a:pt x="6" y="124492"/>
                  </a:cubicBezTo>
                  <a:cubicBezTo>
                    <a:pt x="197" y="142494"/>
                    <a:pt x="197" y="160496"/>
                    <a:pt x="6" y="178403"/>
                  </a:cubicBezTo>
                  <a:cubicBezTo>
                    <a:pt x="6" y="182213"/>
                    <a:pt x="1339" y="183261"/>
                    <a:pt x="4959" y="183166"/>
                  </a:cubicBezTo>
                  <a:cubicBezTo>
                    <a:pt x="13913" y="182975"/>
                    <a:pt x="22961" y="183356"/>
                    <a:pt x="31915" y="182975"/>
                  </a:cubicBezTo>
                  <a:cubicBezTo>
                    <a:pt x="36772" y="182785"/>
                    <a:pt x="38106" y="184309"/>
                    <a:pt x="38106" y="189167"/>
                  </a:cubicBezTo>
                  <a:cubicBezTo>
                    <a:pt x="37915" y="217932"/>
                    <a:pt x="38011" y="246793"/>
                    <a:pt x="38011" y="275558"/>
                  </a:cubicBezTo>
                  <a:cubicBezTo>
                    <a:pt x="38011" y="304324"/>
                    <a:pt x="38106" y="332327"/>
                    <a:pt x="37915" y="360807"/>
                  </a:cubicBezTo>
                  <a:cubicBezTo>
                    <a:pt x="37915" y="366141"/>
                    <a:pt x="38868" y="368141"/>
                    <a:pt x="44773" y="367951"/>
                  </a:cubicBezTo>
                  <a:cubicBezTo>
                    <a:pt x="65824" y="367570"/>
                    <a:pt x="86874" y="367570"/>
                    <a:pt x="107924" y="367951"/>
                  </a:cubicBezTo>
                  <a:cubicBezTo>
                    <a:pt x="113830" y="368046"/>
                    <a:pt x="115354" y="366617"/>
                    <a:pt x="115354" y="360617"/>
                  </a:cubicBezTo>
                  <a:cubicBezTo>
                    <a:pt x="115068" y="304229"/>
                    <a:pt x="115163" y="247841"/>
                    <a:pt x="115258" y="191452"/>
                  </a:cubicBezTo>
                  <a:cubicBezTo>
                    <a:pt x="115258" y="182499"/>
                    <a:pt x="114401" y="183833"/>
                    <a:pt x="123164" y="183737"/>
                  </a:cubicBezTo>
                  <a:cubicBezTo>
                    <a:pt x="135451" y="183737"/>
                    <a:pt x="147643" y="183642"/>
                    <a:pt x="159931" y="183737"/>
                  </a:cubicBezTo>
                  <a:cubicBezTo>
                    <a:pt x="163646" y="183737"/>
                    <a:pt x="165455" y="182975"/>
                    <a:pt x="165836" y="178975"/>
                  </a:cubicBezTo>
                  <a:cubicBezTo>
                    <a:pt x="167360" y="160877"/>
                    <a:pt x="169075" y="142780"/>
                    <a:pt x="170980" y="124682"/>
                  </a:cubicBezTo>
                  <a:cubicBezTo>
                    <a:pt x="171456" y="119920"/>
                    <a:pt x="170027" y="118872"/>
                    <a:pt x="165455" y="118872"/>
                  </a:cubicBezTo>
                  <a:cubicBezTo>
                    <a:pt x="149930" y="119158"/>
                    <a:pt x="134404" y="118872"/>
                    <a:pt x="118878" y="118967"/>
                  </a:cubicBezTo>
                  <a:cubicBezTo>
                    <a:pt x="116306" y="118967"/>
                    <a:pt x="114020" y="119253"/>
                    <a:pt x="114115" y="115348"/>
                  </a:cubicBezTo>
                  <a:cubicBezTo>
                    <a:pt x="114401" y="104489"/>
                    <a:pt x="113830" y="93631"/>
                    <a:pt x="114592" y="82867"/>
                  </a:cubicBezTo>
                  <a:cubicBezTo>
                    <a:pt x="115449" y="69437"/>
                    <a:pt x="123545" y="62389"/>
                    <a:pt x="137166" y="62389"/>
                  </a:cubicBezTo>
                  <a:close/>
                </a:path>
              </a:pathLst>
            </a:custGeom>
            <a:solidFill>
              <a:srgbClr val="FFFFFF"/>
            </a:solidFill>
            <a:ln w="9525" cap="flat">
              <a:noFill/>
              <a:prstDash val="solid"/>
              <a:miter/>
            </a:ln>
          </p:spPr>
          <p:txBody>
            <a:bodyPr rtlCol="0" anchor="ctr"/>
            <a:lstStyle/>
            <a:p>
              <a:endParaRPr lang="en-US"/>
            </a:p>
          </p:txBody>
        </p:sp>
        <p:sp>
          <p:nvSpPr>
            <p:cNvPr id="122" name="Freeform 121">
              <a:extLst>
                <a:ext uri="{FF2B5EF4-FFF2-40B4-BE49-F238E27FC236}">
                  <a16:creationId xmlns:a16="http://schemas.microsoft.com/office/drawing/2014/main" id="{C1A6707B-2CA3-3F65-45C2-727FD45B5C49}"/>
                </a:ext>
              </a:extLst>
            </p:cNvPr>
            <p:cNvSpPr/>
            <p:nvPr userDrawn="1"/>
          </p:nvSpPr>
          <p:spPr>
            <a:xfrm>
              <a:off x="4907224" y="1690572"/>
              <a:ext cx="1113318" cy="1113318"/>
            </a:xfrm>
            <a:custGeom>
              <a:avLst/>
              <a:gdLst>
                <a:gd name="connsiteX0" fmla="*/ 0 w 543306"/>
                <a:gd name="connsiteY0" fmla="*/ 0 h 543306"/>
                <a:gd name="connsiteX1" fmla="*/ 543306 w 543306"/>
                <a:gd name="connsiteY1" fmla="*/ 0 h 543306"/>
                <a:gd name="connsiteX2" fmla="*/ 543306 w 543306"/>
                <a:gd name="connsiteY2" fmla="*/ 543306 h 543306"/>
                <a:gd name="connsiteX3" fmla="*/ 0 w 543306"/>
                <a:gd name="connsiteY3" fmla="*/ 543306 h 543306"/>
              </a:gdLst>
              <a:ahLst/>
              <a:cxnLst>
                <a:cxn ang="0">
                  <a:pos x="connsiteX0" y="connsiteY0"/>
                </a:cxn>
                <a:cxn ang="0">
                  <a:pos x="connsiteX1" y="connsiteY1"/>
                </a:cxn>
                <a:cxn ang="0">
                  <a:pos x="connsiteX2" y="connsiteY2"/>
                </a:cxn>
                <a:cxn ang="0">
                  <a:pos x="connsiteX3" y="connsiteY3"/>
                </a:cxn>
              </a:cxnLst>
              <a:rect l="l" t="t" r="r" b="b"/>
              <a:pathLst>
                <a:path w="543306" h="543306">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a:p>
          </p:txBody>
        </p:sp>
        <p:sp>
          <p:nvSpPr>
            <p:cNvPr id="123" name="Freeform 122">
              <a:extLst>
                <a:ext uri="{FF2B5EF4-FFF2-40B4-BE49-F238E27FC236}">
                  <a16:creationId xmlns:a16="http://schemas.microsoft.com/office/drawing/2014/main" id="{D4C61578-C993-8405-291A-DEF5EE57846B}"/>
                </a:ext>
              </a:extLst>
            </p:cNvPr>
            <p:cNvSpPr/>
            <p:nvPr userDrawn="1"/>
          </p:nvSpPr>
          <p:spPr>
            <a:xfrm>
              <a:off x="5613002" y="2009890"/>
              <a:ext cx="88611" cy="88611"/>
            </a:xfrm>
            <a:custGeom>
              <a:avLst/>
              <a:gdLst>
                <a:gd name="connsiteX0" fmla="*/ 21622 w 43243"/>
                <a:gd name="connsiteY0" fmla="*/ 0 h 43243"/>
                <a:gd name="connsiteX1" fmla="*/ 0 w 43243"/>
                <a:gd name="connsiteY1" fmla="*/ 21622 h 43243"/>
                <a:gd name="connsiteX2" fmla="*/ 21622 w 43243"/>
                <a:gd name="connsiteY2" fmla="*/ 43244 h 43243"/>
                <a:gd name="connsiteX3" fmla="*/ 43244 w 43243"/>
                <a:gd name="connsiteY3" fmla="*/ 21622 h 43243"/>
                <a:gd name="connsiteX4" fmla="*/ 21622 w 43243"/>
                <a:gd name="connsiteY4" fmla="*/ 0 h 432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43" h="43243">
                  <a:moveTo>
                    <a:pt x="21622" y="0"/>
                  </a:moveTo>
                  <a:cubicBezTo>
                    <a:pt x="9715" y="0"/>
                    <a:pt x="0" y="9716"/>
                    <a:pt x="0" y="21622"/>
                  </a:cubicBezTo>
                  <a:cubicBezTo>
                    <a:pt x="0" y="33528"/>
                    <a:pt x="9715" y="43244"/>
                    <a:pt x="21622" y="43244"/>
                  </a:cubicBezTo>
                  <a:cubicBezTo>
                    <a:pt x="33528" y="43244"/>
                    <a:pt x="43244" y="33528"/>
                    <a:pt x="43244" y="21622"/>
                  </a:cubicBezTo>
                  <a:cubicBezTo>
                    <a:pt x="43244" y="9716"/>
                    <a:pt x="33528" y="0"/>
                    <a:pt x="21622" y="0"/>
                  </a:cubicBezTo>
                  <a:close/>
                </a:path>
              </a:pathLst>
            </a:custGeom>
            <a:solidFill>
              <a:srgbClr val="FFFFFF"/>
            </a:solidFill>
            <a:ln w="9525" cap="flat">
              <a:noFill/>
              <a:prstDash val="solid"/>
              <a:miter/>
            </a:ln>
          </p:spPr>
          <p:txBody>
            <a:bodyPr rtlCol="0" anchor="ctr"/>
            <a:lstStyle/>
            <a:p>
              <a:endParaRPr lang="en-US"/>
            </a:p>
          </p:txBody>
        </p:sp>
        <p:sp>
          <p:nvSpPr>
            <p:cNvPr id="124" name="Freeform 123">
              <a:extLst>
                <a:ext uri="{FF2B5EF4-FFF2-40B4-BE49-F238E27FC236}">
                  <a16:creationId xmlns:a16="http://schemas.microsoft.com/office/drawing/2014/main" id="{74412687-F6B8-FF14-A681-2E7D9389F291}"/>
                </a:ext>
              </a:extLst>
            </p:cNvPr>
            <p:cNvSpPr/>
            <p:nvPr userDrawn="1"/>
          </p:nvSpPr>
          <p:spPr>
            <a:xfrm>
              <a:off x="5100064" y="1883412"/>
              <a:ext cx="727442" cy="727442"/>
            </a:xfrm>
            <a:custGeom>
              <a:avLst/>
              <a:gdLst>
                <a:gd name="connsiteX0" fmla="*/ 265462 w 354996"/>
                <a:gd name="connsiteY0" fmla="*/ 0 h 354996"/>
                <a:gd name="connsiteX1" fmla="*/ 89535 w 354996"/>
                <a:gd name="connsiteY1" fmla="*/ 0 h 354996"/>
                <a:gd name="connsiteX2" fmla="*/ 0 w 354996"/>
                <a:gd name="connsiteY2" fmla="*/ 89535 h 354996"/>
                <a:gd name="connsiteX3" fmla="*/ 0 w 354996"/>
                <a:gd name="connsiteY3" fmla="*/ 265462 h 354996"/>
                <a:gd name="connsiteX4" fmla="*/ 89535 w 354996"/>
                <a:gd name="connsiteY4" fmla="*/ 354997 h 354996"/>
                <a:gd name="connsiteX5" fmla="*/ 265462 w 354996"/>
                <a:gd name="connsiteY5" fmla="*/ 354997 h 354996"/>
                <a:gd name="connsiteX6" fmla="*/ 354997 w 354996"/>
                <a:gd name="connsiteY6" fmla="*/ 265462 h 354996"/>
                <a:gd name="connsiteX7" fmla="*/ 354997 w 354996"/>
                <a:gd name="connsiteY7" fmla="*/ 89535 h 354996"/>
                <a:gd name="connsiteX8" fmla="*/ 265462 w 354996"/>
                <a:gd name="connsiteY8" fmla="*/ 0 h 354996"/>
                <a:gd name="connsiteX9" fmla="*/ 316421 w 354996"/>
                <a:gd name="connsiteY9" fmla="*/ 265462 h 354996"/>
                <a:gd name="connsiteX10" fmla="*/ 265462 w 354996"/>
                <a:gd name="connsiteY10" fmla="*/ 316421 h 354996"/>
                <a:gd name="connsiteX11" fmla="*/ 89535 w 354996"/>
                <a:gd name="connsiteY11" fmla="*/ 316421 h 354996"/>
                <a:gd name="connsiteX12" fmla="*/ 38576 w 354996"/>
                <a:gd name="connsiteY12" fmla="*/ 265462 h 354996"/>
                <a:gd name="connsiteX13" fmla="*/ 38576 w 354996"/>
                <a:gd name="connsiteY13" fmla="*/ 89535 h 354996"/>
                <a:gd name="connsiteX14" fmla="*/ 89535 w 354996"/>
                <a:gd name="connsiteY14" fmla="*/ 38576 h 354996"/>
                <a:gd name="connsiteX15" fmla="*/ 265462 w 354996"/>
                <a:gd name="connsiteY15" fmla="*/ 38576 h 354996"/>
                <a:gd name="connsiteX16" fmla="*/ 316421 w 354996"/>
                <a:gd name="connsiteY16" fmla="*/ 89535 h 354996"/>
                <a:gd name="connsiteX17" fmla="*/ 316421 w 354996"/>
                <a:gd name="connsiteY17" fmla="*/ 265462 h 35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996" h="354996">
                  <a:moveTo>
                    <a:pt x="265462" y="0"/>
                  </a:moveTo>
                  <a:lnTo>
                    <a:pt x="89535" y="0"/>
                  </a:lnTo>
                  <a:cubicBezTo>
                    <a:pt x="40196" y="0"/>
                    <a:pt x="0" y="40196"/>
                    <a:pt x="0" y="89535"/>
                  </a:cubicBezTo>
                  <a:lnTo>
                    <a:pt x="0" y="265462"/>
                  </a:lnTo>
                  <a:cubicBezTo>
                    <a:pt x="0" y="314896"/>
                    <a:pt x="40196" y="354997"/>
                    <a:pt x="89535" y="354997"/>
                  </a:cubicBezTo>
                  <a:lnTo>
                    <a:pt x="265462" y="354997"/>
                  </a:lnTo>
                  <a:cubicBezTo>
                    <a:pt x="314801" y="354997"/>
                    <a:pt x="354997" y="314801"/>
                    <a:pt x="354997" y="265462"/>
                  </a:cubicBezTo>
                  <a:lnTo>
                    <a:pt x="354997" y="89535"/>
                  </a:lnTo>
                  <a:cubicBezTo>
                    <a:pt x="354997" y="40196"/>
                    <a:pt x="314801" y="0"/>
                    <a:pt x="265462" y="0"/>
                  </a:cubicBezTo>
                  <a:close/>
                  <a:moveTo>
                    <a:pt x="316421" y="265462"/>
                  </a:moveTo>
                  <a:cubicBezTo>
                    <a:pt x="316421" y="293560"/>
                    <a:pt x="293561" y="316421"/>
                    <a:pt x="265462" y="316421"/>
                  </a:cubicBezTo>
                  <a:lnTo>
                    <a:pt x="89535" y="316421"/>
                  </a:lnTo>
                  <a:cubicBezTo>
                    <a:pt x="61436" y="316421"/>
                    <a:pt x="38576" y="293560"/>
                    <a:pt x="38576" y="265462"/>
                  </a:cubicBezTo>
                  <a:lnTo>
                    <a:pt x="38576" y="89535"/>
                  </a:lnTo>
                  <a:cubicBezTo>
                    <a:pt x="38576" y="61436"/>
                    <a:pt x="61436" y="38576"/>
                    <a:pt x="89535" y="38576"/>
                  </a:cubicBezTo>
                  <a:lnTo>
                    <a:pt x="265462" y="38576"/>
                  </a:lnTo>
                  <a:cubicBezTo>
                    <a:pt x="293561" y="38576"/>
                    <a:pt x="316421" y="61436"/>
                    <a:pt x="316421" y="89535"/>
                  </a:cubicBezTo>
                  <a:lnTo>
                    <a:pt x="316421" y="265462"/>
                  </a:lnTo>
                  <a:close/>
                </a:path>
              </a:pathLst>
            </a:custGeom>
            <a:solidFill>
              <a:srgbClr val="FFFFFF"/>
            </a:solidFill>
            <a:ln w="9525" cap="flat">
              <a:noFill/>
              <a:prstDash val="solid"/>
              <a:miter/>
            </a:ln>
          </p:spPr>
          <p:txBody>
            <a:bodyPr rtlCol="0" anchor="ctr"/>
            <a:lstStyle/>
            <a:p>
              <a:endParaRPr lang="en-US"/>
            </a:p>
          </p:txBody>
        </p:sp>
        <p:sp>
          <p:nvSpPr>
            <p:cNvPr id="125" name="Freeform 124">
              <a:extLst>
                <a:ext uri="{FF2B5EF4-FFF2-40B4-BE49-F238E27FC236}">
                  <a16:creationId xmlns:a16="http://schemas.microsoft.com/office/drawing/2014/main" id="{611DCFC7-265A-A74C-9128-D2C19FEB1FE1}"/>
                </a:ext>
              </a:extLst>
            </p:cNvPr>
            <p:cNvSpPr/>
            <p:nvPr userDrawn="1"/>
          </p:nvSpPr>
          <p:spPr>
            <a:xfrm>
              <a:off x="5276508" y="2059857"/>
              <a:ext cx="374747" cy="374750"/>
            </a:xfrm>
            <a:custGeom>
              <a:avLst/>
              <a:gdLst>
                <a:gd name="connsiteX0" fmla="*/ 91440 w 182879"/>
                <a:gd name="connsiteY0" fmla="*/ 0 h 182880"/>
                <a:gd name="connsiteX1" fmla="*/ 0 w 182879"/>
                <a:gd name="connsiteY1" fmla="*/ 91440 h 182880"/>
                <a:gd name="connsiteX2" fmla="*/ 91440 w 182879"/>
                <a:gd name="connsiteY2" fmla="*/ 182880 h 182880"/>
                <a:gd name="connsiteX3" fmla="*/ 182880 w 182879"/>
                <a:gd name="connsiteY3" fmla="*/ 91440 h 182880"/>
                <a:gd name="connsiteX4" fmla="*/ 91440 w 182879"/>
                <a:gd name="connsiteY4" fmla="*/ 0 h 182880"/>
                <a:gd name="connsiteX5" fmla="*/ 91440 w 182879"/>
                <a:gd name="connsiteY5" fmla="*/ 144209 h 182880"/>
                <a:gd name="connsiteX6" fmla="*/ 38671 w 182879"/>
                <a:gd name="connsiteY6" fmla="*/ 91440 h 182880"/>
                <a:gd name="connsiteX7" fmla="*/ 91440 w 182879"/>
                <a:gd name="connsiteY7" fmla="*/ 38672 h 182880"/>
                <a:gd name="connsiteX8" fmla="*/ 144304 w 182879"/>
                <a:gd name="connsiteY8" fmla="*/ 91440 h 182880"/>
                <a:gd name="connsiteX9" fmla="*/ 91440 w 182879"/>
                <a:gd name="connsiteY9" fmla="*/ 144209 h 182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879" h="182880">
                  <a:moveTo>
                    <a:pt x="91440" y="0"/>
                  </a:moveTo>
                  <a:cubicBezTo>
                    <a:pt x="41053" y="0"/>
                    <a:pt x="0" y="41053"/>
                    <a:pt x="0" y="91440"/>
                  </a:cubicBezTo>
                  <a:cubicBezTo>
                    <a:pt x="0" y="141827"/>
                    <a:pt x="41053" y="182880"/>
                    <a:pt x="91440" y="182880"/>
                  </a:cubicBezTo>
                  <a:cubicBezTo>
                    <a:pt x="141827" y="182880"/>
                    <a:pt x="182880" y="141827"/>
                    <a:pt x="182880" y="91440"/>
                  </a:cubicBezTo>
                  <a:cubicBezTo>
                    <a:pt x="182880" y="41053"/>
                    <a:pt x="141922" y="0"/>
                    <a:pt x="91440" y="0"/>
                  </a:cubicBezTo>
                  <a:close/>
                  <a:moveTo>
                    <a:pt x="91440" y="144209"/>
                  </a:moveTo>
                  <a:cubicBezTo>
                    <a:pt x="62389" y="144209"/>
                    <a:pt x="38671" y="120491"/>
                    <a:pt x="38671" y="91440"/>
                  </a:cubicBezTo>
                  <a:cubicBezTo>
                    <a:pt x="38671" y="62389"/>
                    <a:pt x="62389" y="38672"/>
                    <a:pt x="91440" y="38672"/>
                  </a:cubicBezTo>
                  <a:cubicBezTo>
                    <a:pt x="120491" y="38672"/>
                    <a:pt x="144304" y="62389"/>
                    <a:pt x="144304" y="91440"/>
                  </a:cubicBezTo>
                  <a:cubicBezTo>
                    <a:pt x="144304" y="120491"/>
                    <a:pt x="120586" y="144209"/>
                    <a:pt x="91440" y="144209"/>
                  </a:cubicBezTo>
                  <a:close/>
                </a:path>
              </a:pathLst>
            </a:custGeom>
            <a:solidFill>
              <a:srgbClr val="FFFFFF"/>
            </a:solidFill>
            <a:ln w="9525" cap="flat">
              <a:noFill/>
              <a:prstDash val="solid"/>
              <a:miter/>
            </a:ln>
          </p:spPr>
          <p:txBody>
            <a:bodyPr rtlCol="0" anchor="ctr"/>
            <a:lstStyle/>
            <a:p>
              <a:endParaRPr lang="en-US"/>
            </a:p>
          </p:txBody>
        </p:sp>
        <p:sp>
          <p:nvSpPr>
            <p:cNvPr id="126" name="Freeform 125">
              <a:extLst>
                <a:ext uri="{FF2B5EF4-FFF2-40B4-BE49-F238E27FC236}">
                  <a16:creationId xmlns:a16="http://schemas.microsoft.com/office/drawing/2014/main" id="{CF71412B-57D0-8C3F-863B-747D72482FB6}"/>
                </a:ext>
              </a:extLst>
            </p:cNvPr>
            <p:cNvSpPr/>
            <p:nvPr userDrawn="1"/>
          </p:nvSpPr>
          <p:spPr>
            <a:xfrm>
              <a:off x="7395013" y="1695646"/>
              <a:ext cx="1113318" cy="1113318"/>
            </a:xfrm>
            <a:custGeom>
              <a:avLst/>
              <a:gdLst>
                <a:gd name="connsiteX0" fmla="*/ 0 w 543306"/>
                <a:gd name="connsiteY0" fmla="*/ 0 h 543306"/>
                <a:gd name="connsiteX1" fmla="*/ 543306 w 543306"/>
                <a:gd name="connsiteY1" fmla="*/ 0 h 543306"/>
                <a:gd name="connsiteX2" fmla="*/ 543306 w 543306"/>
                <a:gd name="connsiteY2" fmla="*/ 543306 h 543306"/>
                <a:gd name="connsiteX3" fmla="*/ 0 w 543306"/>
                <a:gd name="connsiteY3" fmla="*/ 543306 h 543306"/>
              </a:gdLst>
              <a:ahLst/>
              <a:cxnLst>
                <a:cxn ang="0">
                  <a:pos x="connsiteX0" y="connsiteY0"/>
                </a:cxn>
                <a:cxn ang="0">
                  <a:pos x="connsiteX1" y="connsiteY1"/>
                </a:cxn>
                <a:cxn ang="0">
                  <a:pos x="connsiteX2" y="connsiteY2"/>
                </a:cxn>
                <a:cxn ang="0">
                  <a:pos x="connsiteX3" y="connsiteY3"/>
                </a:cxn>
              </a:cxnLst>
              <a:rect l="l" t="t" r="r" b="b"/>
              <a:pathLst>
                <a:path w="543306" h="543306">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a:p>
          </p:txBody>
        </p:sp>
        <p:sp>
          <p:nvSpPr>
            <p:cNvPr id="127" name="Freeform 126">
              <a:extLst>
                <a:ext uri="{FF2B5EF4-FFF2-40B4-BE49-F238E27FC236}">
                  <a16:creationId xmlns:a16="http://schemas.microsoft.com/office/drawing/2014/main" id="{432E9776-B6B4-0737-83B3-225F4D4AE1BF}"/>
                </a:ext>
              </a:extLst>
            </p:cNvPr>
            <p:cNvSpPr/>
            <p:nvPr userDrawn="1"/>
          </p:nvSpPr>
          <p:spPr>
            <a:xfrm>
              <a:off x="7581999" y="1991739"/>
              <a:ext cx="739350" cy="521135"/>
            </a:xfrm>
            <a:custGeom>
              <a:avLst/>
              <a:gdLst>
                <a:gd name="connsiteX0" fmla="*/ 353282 w 360807"/>
                <a:gd name="connsiteY0" fmla="*/ 39719 h 254317"/>
                <a:gd name="connsiteX1" fmla="*/ 321373 w 360807"/>
                <a:gd name="connsiteY1" fmla="*/ 7620 h 254317"/>
                <a:gd name="connsiteX2" fmla="*/ 180404 w 360807"/>
                <a:gd name="connsiteY2" fmla="*/ 0 h 254317"/>
                <a:gd name="connsiteX3" fmla="*/ 39433 w 360807"/>
                <a:gd name="connsiteY3" fmla="*/ 7620 h 254317"/>
                <a:gd name="connsiteX4" fmla="*/ 7525 w 360807"/>
                <a:gd name="connsiteY4" fmla="*/ 39719 h 254317"/>
                <a:gd name="connsiteX5" fmla="*/ 0 w 360807"/>
                <a:gd name="connsiteY5" fmla="*/ 127159 h 254317"/>
                <a:gd name="connsiteX6" fmla="*/ 7525 w 360807"/>
                <a:gd name="connsiteY6" fmla="*/ 214598 h 254317"/>
                <a:gd name="connsiteX7" fmla="*/ 39433 w 360807"/>
                <a:gd name="connsiteY7" fmla="*/ 246697 h 254317"/>
                <a:gd name="connsiteX8" fmla="*/ 180404 w 360807"/>
                <a:gd name="connsiteY8" fmla="*/ 254317 h 254317"/>
                <a:gd name="connsiteX9" fmla="*/ 321373 w 360807"/>
                <a:gd name="connsiteY9" fmla="*/ 246697 h 254317"/>
                <a:gd name="connsiteX10" fmla="*/ 353282 w 360807"/>
                <a:gd name="connsiteY10" fmla="*/ 214598 h 254317"/>
                <a:gd name="connsiteX11" fmla="*/ 360807 w 360807"/>
                <a:gd name="connsiteY11" fmla="*/ 127159 h 254317"/>
                <a:gd name="connsiteX12" fmla="*/ 353282 w 360807"/>
                <a:gd name="connsiteY12" fmla="*/ 39719 h 254317"/>
                <a:gd name="connsiteX13" fmla="*/ 143542 w 360807"/>
                <a:gd name="connsiteY13" fmla="*/ 180784 h 254317"/>
                <a:gd name="connsiteX14" fmla="*/ 143542 w 360807"/>
                <a:gd name="connsiteY14" fmla="*/ 73533 h 254317"/>
                <a:gd name="connsiteX15" fmla="*/ 237839 w 360807"/>
                <a:gd name="connsiteY15" fmla="*/ 127159 h 254317"/>
                <a:gd name="connsiteX16" fmla="*/ 143542 w 360807"/>
                <a:gd name="connsiteY16" fmla="*/ 180784 h 254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0807" h="254317">
                  <a:moveTo>
                    <a:pt x="353282" y="39719"/>
                  </a:moveTo>
                  <a:cubicBezTo>
                    <a:pt x="349091" y="24098"/>
                    <a:pt x="336899" y="11811"/>
                    <a:pt x="321373" y="7620"/>
                  </a:cubicBezTo>
                  <a:cubicBezTo>
                    <a:pt x="293275" y="0"/>
                    <a:pt x="180404" y="0"/>
                    <a:pt x="180404" y="0"/>
                  </a:cubicBezTo>
                  <a:cubicBezTo>
                    <a:pt x="180404" y="0"/>
                    <a:pt x="67532" y="0"/>
                    <a:pt x="39433" y="7620"/>
                  </a:cubicBezTo>
                  <a:cubicBezTo>
                    <a:pt x="23908" y="11811"/>
                    <a:pt x="11716" y="24098"/>
                    <a:pt x="7525" y="39719"/>
                  </a:cubicBezTo>
                  <a:cubicBezTo>
                    <a:pt x="0" y="68008"/>
                    <a:pt x="0" y="127159"/>
                    <a:pt x="0" y="127159"/>
                  </a:cubicBezTo>
                  <a:cubicBezTo>
                    <a:pt x="0" y="127159"/>
                    <a:pt x="0" y="186214"/>
                    <a:pt x="7525" y="214598"/>
                  </a:cubicBezTo>
                  <a:cubicBezTo>
                    <a:pt x="11716" y="230219"/>
                    <a:pt x="23908" y="242506"/>
                    <a:pt x="39433" y="246697"/>
                  </a:cubicBezTo>
                  <a:cubicBezTo>
                    <a:pt x="67532" y="254317"/>
                    <a:pt x="180404" y="254317"/>
                    <a:pt x="180404" y="254317"/>
                  </a:cubicBezTo>
                  <a:cubicBezTo>
                    <a:pt x="180404" y="254317"/>
                    <a:pt x="293275" y="254317"/>
                    <a:pt x="321373" y="246697"/>
                  </a:cubicBezTo>
                  <a:cubicBezTo>
                    <a:pt x="336899" y="242506"/>
                    <a:pt x="349091" y="230219"/>
                    <a:pt x="353282" y="214598"/>
                  </a:cubicBezTo>
                  <a:cubicBezTo>
                    <a:pt x="360807" y="186309"/>
                    <a:pt x="360807" y="127159"/>
                    <a:pt x="360807" y="127159"/>
                  </a:cubicBezTo>
                  <a:cubicBezTo>
                    <a:pt x="360807" y="127159"/>
                    <a:pt x="360807" y="68104"/>
                    <a:pt x="353282" y="39719"/>
                  </a:cubicBezTo>
                  <a:close/>
                  <a:moveTo>
                    <a:pt x="143542" y="180784"/>
                  </a:moveTo>
                  <a:lnTo>
                    <a:pt x="143542" y="73533"/>
                  </a:lnTo>
                  <a:lnTo>
                    <a:pt x="237839" y="127159"/>
                  </a:lnTo>
                  <a:lnTo>
                    <a:pt x="143542" y="180784"/>
                  </a:lnTo>
                  <a:close/>
                </a:path>
              </a:pathLst>
            </a:custGeom>
            <a:solidFill>
              <a:srgbClr val="FFFFFF"/>
            </a:solidFill>
            <a:ln w="9525" cap="flat">
              <a:noFill/>
              <a:prstDash val="solid"/>
              <a:miter/>
            </a:ln>
          </p:spPr>
          <p:txBody>
            <a:bodyPr rtlCol="0" anchor="ctr"/>
            <a:lstStyle/>
            <a:p>
              <a:endParaRPr lang="en-US"/>
            </a:p>
          </p:txBody>
        </p:sp>
        <p:sp>
          <p:nvSpPr>
            <p:cNvPr id="128" name="Freeform 127">
              <a:extLst>
                <a:ext uri="{FF2B5EF4-FFF2-40B4-BE49-F238E27FC236}">
                  <a16:creationId xmlns:a16="http://schemas.microsoft.com/office/drawing/2014/main" id="{46B36695-9D44-CF4A-14FC-6D97E6B5EEB6}"/>
                </a:ext>
              </a:extLst>
            </p:cNvPr>
            <p:cNvSpPr/>
            <p:nvPr userDrawn="1"/>
          </p:nvSpPr>
          <p:spPr>
            <a:xfrm>
              <a:off x="2419238" y="1689595"/>
              <a:ext cx="1113317" cy="1113317"/>
            </a:xfrm>
            <a:custGeom>
              <a:avLst/>
              <a:gdLst>
                <a:gd name="connsiteX0" fmla="*/ 0 w 543305"/>
                <a:gd name="connsiteY0" fmla="*/ 0 h 543305"/>
                <a:gd name="connsiteX1" fmla="*/ 543306 w 543305"/>
                <a:gd name="connsiteY1" fmla="*/ 0 h 543305"/>
                <a:gd name="connsiteX2" fmla="*/ 543306 w 543305"/>
                <a:gd name="connsiteY2" fmla="*/ 543306 h 543305"/>
                <a:gd name="connsiteX3" fmla="*/ 0 w 543305"/>
                <a:gd name="connsiteY3" fmla="*/ 543306 h 543305"/>
              </a:gdLst>
              <a:ahLst/>
              <a:cxnLst>
                <a:cxn ang="0">
                  <a:pos x="connsiteX0" y="connsiteY0"/>
                </a:cxn>
                <a:cxn ang="0">
                  <a:pos x="connsiteX1" y="connsiteY1"/>
                </a:cxn>
                <a:cxn ang="0">
                  <a:pos x="connsiteX2" y="connsiteY2"/>
                </a:cxn>
                <a:cxn ang="0">
                  <a:pos x="connsiteX3" y="connsiteY3"/>
                </a:cxn>
              </a:cxnLst>
              <a:rect l="l" t="t" r="r" b="b"/>
              <a:pathLst>
                <a:path w="543305" h="543305">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a:p>
          </p:txBody>
        </p:sp>
        <p:sp>
          <p:nvSpPr>
            <p:cNvPr id="129" name="Freeform 128">
              <a:extLst>
                <a:ext uri="{FF2B5EF4-FFF2-40B4-BE49-F238E27FC236}">
                  <a16:creationId xmlns:a16="http://schemas.microsoft.com/office/drawing/2014/main" id="{E46E7525-5FF1-8346-5B8E-E85830C2BFE2}"/>
                </a:ext>
              </a:extLst>
            </p:cNvPr>
            <p:cNvSpPr/>
            <p:nvPr userDrawn="1"/>
          </p:nvSpPr>
          <p:spPr>
            <a:xfrm>
              <a:off x="2628279" y="2125633"/>
              <a:ext cx="149117" cy="479562"/>
            </a:xfrm>
            <a:custGeom>
              <a:avLst/>
              <a:gdLst>
                <a:gd name="connsiteX0" fmla="*/ 0 w 72770"/>
                <a:gd name="connsiteY0" fmla="*/ 0 h 234029"/>
                <a:gd name="connsiteX1" fmla="*/ 72771 w 72770"/>
                <a:gd name="connsiteY1" fmla="*/ 0 h 234029"/>
                <a:gd name="connsiteX2" fmla="*/ 72771 w 72770"/>
                <a:gd name="connsiteY2" fmla="*/ 234029 h 234029"/>
                <a:gd name="connsiteX3" fmla="*/ 0 w 72770"/>
                <a:gd name="connsiteY3" fmla="*/ 234029 h 234029"/>
              </a:gdLst>
              <a:ahLst/>
              <a:cxnLst>
                <a:cxn ang="0">
                  <a:pos x="connsiteX0" y="connsiteY0"/>
                </a:cxn>
                <a:cxn ang="0">
                  <a:pos x="connsiteX1" y="connsiteY1"/>
                </a:cxn>
                <a:cxn ang="0">
                  <a:pos x="connsiteX2" y="connsiteY2"/>
                </a:cxn>
                <a:cxn ang="0">
                  <a:pos x="connsiteX3" y="connsiteY3"/>
                </a:cxn>
              </a:cxnLst>
              <a:rect l="l" t="t" r="r" b="b"/>
              <a:pathLst>
                <a:path w="72770" h="234029">
                  <a:moveTo>
                    <a:pt x="0" y="0"/>
                  </a:moveTo>
                  <a:lnTo>
                    <a:pt x="72771" y="0"/>
                  </a:lnTo>
                  <a:lnTo>
                    <a:pt x="72771" y="234029"/>
                  </a:lnTo>
                  <a:lnTo>
                    <a:pt x="0" y="234029"/>
                  </a:lnTo>
                  <a:close/>
                </a:path>
              </a:pathLst>
            </a:custGeom>
            <a:solidFill>
              <a:srgbClr val="FFFFFF"/>
            </a:solidFill>
            <a:ln w="9525" cap="flat">
              <a:noFill/>
              <a:prstDash val="solid"/>
              <a:miter/>
            </a:ln>
          </p:spPr>
          <p:txBody>
            <a:bodyPr rtlCol="0" anchor="ctr"/>
            <a:lstStyle/>
            <a:p>
              <a:endParaRPr lang="en-US"/>
            </a:p>
          </p:txBody>
        </p:sp>
        <p:sp>
          <p:nvSpPr>
            <p:cNvPr id="130" name="Freeform 129">
              <a:extLst>
                <a:ext uri="{FF2B5EF4-FFF2-40B4-BE49-F238E27FC236}">
                  <a16:creationId xmlns:a16="http://schemas.microsoft.com/office/drawing/2014/main" id="{E2643B9D-593C-28B6-33C7-94AC849E27E6}"/>
                </a:ext>
              </a:extLst>
            </p:cNvPr>
            <p:cNvSpPr/>
            <p:nvPr userDrawn="1"/>
          </p:nvSpPr>
          <p:spPr>
            <a:xfrm>
              <a:off x="2616371" y="1887316"/>
              <a:ext cx="172539" cy="172930"/>
            </a:xfrm>
            <a:custGeom>
              <a:avLst/>
              <a:gdLst>
                <a:gd name="connsiteX0" fmla="*/ 42100 w 84200"/>
                <a:gd name="connsiteY0" fmla="*/ 0 h 84391"/>
                <a:gd name="connsiteX1" fmla="*/ 0 w 84200"/>
                <a:gd name="connsiteY1" fmla="*/ 42196 h 84391"/>
                <a:gd name="connsiteX2" fmla="*/ 42100 w 84200"/>
                <a:gd name="connsiteY2" fmla="*/ 84392 h 84391"/>
                <a:gd name="connsiteX3" fmla="*/ 84201 w 84200"/>
                <a:gd name="connsiteY3" fmla="*/ 42196 h 84391"/>
                <a:gd name="connsiteX4" fmla="*/ 42100 w 84200"/>
                <a:gd name="connsiteY4" fmla="*/ 0 h 843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200" h="84391">
                  <a:moveTo>
                    <a:pt x="42100" y="0"/>
                  </a:moveTo>
                  <a:cubicBezTo>
                    <a:pt x="18764" y="0"/>
                    <a:pt x="0" y="18860"/>
                    <a:pt x="0" y="42196"/>
                  </a:cubicBezTo>
                  <a:cubicBezTo>
                    <a:pt x="0" y="65532"/>
                    <a:pt x="18859" y="84392"/>
                    <a:pt x="42100" y="84392"/>
                  </a:cubicBezTo>
                  <a:cubicBezTo>
                    <a:pt x="65342" y="84392"/>
                    <a:pt x="84201" y="65532"/>
                    <a:pt x="84201" y="42196"/>
                  </a:cubicBezTo>
                  <a:cubicBezTo>
                    <a:pt x="84201" y="18860"/>
                    <a:pt x="65342" y="0"/>
                    <a:pt x="42100" y="0"/>
                  </a:cubicBezTo>
                  <a:close/>
                </a:path>
              </a:pathLst>
            </a:custGeom>
            <a:solidFill>
              <a:srgbClr val="FFFFFF"/>
            </a:solidFill>
            <a:ln w="9525" cap="flat">
              <a:noFill/>
              <a:prstDash val="solid"/>
              <a:miter/>
            </a:ln>
          </p:spPr>
          <p:txBody>
            <a:bodyPr rtlCol="0" anchor="ctr"/>
            <a:lstStyle/>
            <a:p>
              <a:endParaRPr lang="en-US"/>
            </a:p>
          </p:txBody>
        </p:sp>
        <p:sp>
          <p:nvSpPr>
            <p:cNvPr id="131" name="Freeform 130">
              <a:extLst>
                <a:ext uri="{FF2B5EF4-FFF2-40B4-BE49-F238E27FC236}">
                  <a16:creationId xmlns:a16="http://schemas.microsoft.com/office/drawing/2014/main" id="{DA44CA4D-A7B1-8C2B-5E9A-F02818DF16DD}"/>
                </a:ext>
              </a:extLst>
            </p:cNvPr>
            <p:cNvSpPr/>
            <p:nvPr userDrawn="1"/>
          </p:nvSpPr>
          <p:spPr>
            <a:xfrm>
              <a:off x="2870888" y="2113727"/>
              <a:ext cx="464728" cy="491467"/>
            </a:xfrm>
            <a:custGeom>
              <a:avLst/>
              <a:gdLst>
                <a:gd name="connsiteX0" fmla="*/ 139446 w 226790"/>
                <a:gd name="connsiteY0" fmla="*/ 0 h 239839"/>
                <a:gd name="connsiteX1" fmla="*/ 70675 w 226790"/>
                <a:gd name="connsiteY1" fmla="*/ 37814 h 239839"/>
                <a:gd name="connsiteX2" fmla="*/ 69723 w 226790"/>
                <a:gd name="connsiteY2" fmla="*/ 37814 h 239839"/>
                <a:gd name="connsiteX3" fmla="*/ 69723 w 226790"/>
                <a:gd name="connsiteY3" fmla="*/ 5810 h 239839"/>
                <a:gd name="connsiteX4" fmla="*/ 0 w 226790"/>
                <a:gd name="connsiteY4" fmla="*/ 5810 h 239839"/>
                <a:gd name="connsiteX5" fmla="*/ 0 w 226790"/>
                <a:gd name="connsiteY5" fmla="*/ 239839 h 239839"/>
                <a:gd name="connsiteX6" fmla="*/ 72676 w 226790"/>
                <a:gd name="connsiteY6" fmla="*/ 239839 h 239839"/>
                <a:gd name="connsiteX7" fmla="*/ 72676 w 226790"/>
                <a:gd name="connsiteY7" fmla="*/ 124111 h 239839"/>
                <a:gd name="connsiteX8" fmla="*/ 116300 w 226790"/>
                <a:gd name="connsiteY8" fmla="*/ 64008 h 239839"/>
                <a:gd name="connsiteX9" fmla="*/ 154115 w 226790"/>
                <a:gd name="connsiteY9" fmla="*/ 126016 h 239839"/>
                <a:gd name="connsiteX10" fmla="*/ 154115 w 226790"/>
                <a:gd name="connsiteY10" fmla="*/ 239839 h 239839"/>
                <a:gd name="connsiteX11" fmla="*/ 226790 w 226790"/>
                <a:gd name="connsiteY11" fmla="*/ 239839 h 239839"/>
                <a:gd name="connsiteX12" fmla="*/ 226790 w 226790"/>
                <a:gd name="connsiteY12" fmla="*/ 111538 h 239839"/>
                <a:gd name="connsiteX13" fmla="*/ 139541 w 226790"/>
                <a:gd name="connsiteY13" fmla="*/ 95 h 239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6790" h="239839">
                  <a:moveTo>
                    <a:pt x="139446" y="0"/>
                  </a:moveTo>
                  <a:cubicBezTo>
                    <a:pt x="104108" y="0"/>
                    <a:pt x="80391" y="19431"/>
                    <a:pt x="70675" y="37814"/>
                  </a:cubicBezTo>
                  <a:lnTo>
                    <a:pt x="69723" y="37814"/>
                  </a:lnTo>
                  <a:lnTo>
                    <a:pt x="69723" y="5810"/>
                  </a:lnTo>
                  <a:lnTo>
                    <a:pt x="0" y="5810"/>
                  </a:lnTo>
                  <a:lnTo>
                    <a:pt x="0" y="239839"/>
                  </a:lnTo>
                  <a:lnTo>
                    <a:pt x="72676" y="239839"/>
                  </a:lnTo>
                  <a:lnTo>
                    <a:pt x="72676" y="124111"/>
                  </a:lnTo>
                  <a:cubicBezTo>
                    <a:pt x="72676" y="93631"/>
                    <a:pt x="78486" y="64008"/>
                    <a:pt x="116300" y="64008"/>
                  </a:cubicBezTo>
                  <a:cubicBezTo>
                    <a:pt x="154115" y="64008"/>
                    <a:pt x="154115" y="98869"/>
                    <a:pt x="154115" y="126016"/>
                  </a:cubicBezTo>
                  <a:lnTo>
                    <a:pt x="154115" y="239839"/>
                  </a:lnTo>
                  <a:lnTo>
                    <a:pt x="226790" y="239839"/>
                  </a:lnTo>
                  <a:lnTo>
                    <a:pt x="226790" y="111538"/>
                  </a:lnTo>
                  <a:cubicBezTo>
                    <a:pt x="226790" y="48577"/>
                    <a:pt x="213170" y="95"/>
                    <a:pt x="139541" y="95"/>
                  </a:cubicBezTo>
                  <a:close/>
                </a:path>
              </a:pathLst>
            </a:custGeom>
            <a:solidFill>
              <a:srgbClr val="FFFFFF"/>
            </a:solidFill>
            <a:ln w="9525" cap="flat">
              <a:noFill/>
              <a:prstDash val="solid"/>
              <a:miter/>
            </a:ln>
          </p:spPr>
          <p:txBody>
            <a:bodyPr rtlCol="0" anchor="ctr"/>
            <a:lstStyle/>
            <a:p>
              <a:endParaRPr lang="en-US"/>
            </a:p>
          </p:txBody>
        </p:sp>
        <p:sp>
          <p:nvSpPr>
            <p:cNvPr id="132" name="Freeform 131">
              <a:extLst>
                <a:ext uri="{FF2B5EF4-FFF2-40B4-BE49-F238E27FC236}">
                  <a16:creationId xmlns:a16="http://schemas.microsoft.com/office/drawing/2014/main" id="{D7235AA9-6C56-4AF4-5D5D-249E43C4A4B9}"/>
                </a:ext>
              </a:extLst>
            </p:cNvPr>
            <p:cNvSpPr/>
            <p:nvPr userDrawn="1"/>
          </p:nvSpPr>
          <p:spPr>
            <a:xfrm>
              <a:off x="8639104" y="1690572"/>
              <a:ext cx="1113317" cy="1113318"/>
            </a:xfrm>
            <a:custGeom>
              <a:avLst/>
              <a:gdLst>
                <a:gd name="connsiteX0" fmla="*/ 0 w 543305"/>
                <a:gd name="connsiteY0" fmla="*/ 0 h 543306"/>
                <a:gd name="connsiteX1" fmla="*/ 543306 w 543305"/>
                <a:gd name="connsiteY1" fmla="*/ 0 h 543306"/>
                <a:gd name="connsiteX2" fmla="*/ 543306 w 543305"/>
                <a:gd name="connsiteY2" fmla="*/ 543306 h 543306"/>
                <a:gd name="connsiteX3" fmla="*/ 0 w 543305"/>
                <a:gd name="connsiteY3" fmla="*/ 543306 h 543306"/>
              </a:gdLst>
              <a:ahLst/>
              <a:cxnLst>
                <a:cxn ang="0">
                  <a:pos x="connsiteX0" y="connsiteY0"/>
                </a:cxn>
                <a:cxn ang="0">
                  <a:pos x="connsiteX1" y="connsiteY1"/>
                </a:cxn>
                <a:cxn ang="0">
                  <a:pos x="connsiteX2" y="connsiteY2"/>
                </a:cxn>
                <a:cxn ang="0">
                  <a:pos x="connsiteX3" y="connsiteY3"/>
                </a:cxn>
              </a:cxnLst>
              <a:rect l="l" t="t" r="r" b="b"/>
              <a:pathLst>
                <a:path w="543305" h="543306">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a:p>
          </p:txBody>
        </p:sp>
        <p:sp>
          <p:nvSpPr>
            <p:cNvPr id="133" name="Freeform 132">
              <a:extLst>
                <a:ext uri="{FF2B5EF4-FFF2-40B4-BE49-F238E27FC236}">
                  <a16:creationId xmlns:a16="http://schemas.microsoft.com/office/drawing/2014/main" id="{79F594E5-39F7-5122-ACD7-B01BB6AD6085}"/>
                </a:ext>
              </a:extLst>
            </p:cNvPr>
            <p:cNvSpPr/>
            <p:nvPr userDrawn="1"/>
          </p:nvSpPr>
          <p:spPr>
            <a:xfrm>
              <a:off x="9250999" y="2079375"/>
              <a:ext cx="335713" cy="335714"/>
            </a:xfrm>
            <a:custGeom>
              <a:avLst/>
              <a:gdLst>
                <a:gd name="connsiteX0" fmla="*/ 81915 w 163830"/>
                <a:gd name="connsiteY0" fmla="*/ 0 h 163830"/>
                <a:gd name="connsiteX1" fmla="*/ 0 w 163830"/>
                <a:gd name="connsiteY1" fmla="*/ 81915 h 163830"/>
                <a:gd name="connsiteX2" fmla="*/ 81915 w 163830"/>
                <a:gd name="connsiteY2" fmla="*/ 163830 h 163830"/>
                <a:gd name="connsiteX3" fmla="*/ 163830 w 163830"/>
                <a:gd name="connsiteY3" fmla="*/ 81915 h 163830"/>
                <a:gd name="connsiteX4" fmla="*/ 81915 w 163830"/>
                <a:gd name="connsiteY4" fmla="*/ 0 h 1638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830" h="163830">
                  <a:moveTo>
                    <a:pt x="81915" y="0"/>
                  </a:moveTo>
                  <a:cubicBezTo>
                    <a:pt x="36672" y="0"/>
                    <a:pt x="0" y="36671"/>
                    <a:pt x="0" y="81915"/>
                  </a:cubicBezTo>
                  <a:cubicBezTo>
                    <a:pt x="0" y="127159"/>
                    <a:pt x="36672" y="163830"/>
                    <a:pt x="81915" y="163830"/>
                  </a:cubicBezTo>
                  <a:cubicBezTo>
                    <a:pt x="127159" y="163830"/>
                    <a:pt x="163830" y="127159"/>
                    <a:pt x="163830" y="81915"/>
                  </a:cubicBezTo>
                  <a:cubicBezTo>
                    <a:pt x="163830" y="36671"/>
                    <a:pt x="127159" y="0"/>
                    <a:pt x="81915" y="0"/>
                  </a:cubicBezTo>
                  <a:close/>
                </a:path>
              </a:pathLst>
            </a:custGeom>
            <a:solidFill>
              <a:srgbClr val="FFFFFF"/>
            </a:solidFill>
            <a:ln w="9525" cap="flat">
              <a:noFill/>
              <a:prstDash val="solid"/>
              <a:miter/>
            </a:ln>
          </p:spPr>
          <p:txBody>
            <a:bodyPr rtlCol="0" anchor="ctr"/>
            <a:lstStyle/>
            <a:p>
              <a:endParaRPr lang="en-US"/>
            </a:p>
          </p:txBody>
        </p:sp>
        <p:sp>
          <p:nvSpPr>
            <p:cNvPr id="134" name="Freeform 133">
              <a:extLst>
                <a:ext uri="{FF2B5EF4-FFF2-40B4-BE49-F238E27FC236}">
                  <a16:creationId xmlns:a16="http://schemas.microsoft.com/office/drawing/2014/main" id="{9221A9C7-C6AD-0626-16DC-BE6C6F74C19B}"/>
                </a:ext>
              </a:extLst>
            </p:cNvPr>
            <p:cNvSpPr/>
            <p:nvPr userDrawn="1"/>
          </p:nvSpPr>
          <p:spPr>
            <a:xfrm>
              <a:off x="8804617" y="2079375"/>
              <a:ext cx="335713" cy="335711"/>
            </a:xfrm>
            <a:custGeom>
              <a:avLst/>
              <a:gdLst>
                <a:gd name="connsiteX0" fmla="*/ 163830 w 163830"/>
                <a:gd name="connsiteY0" fmla="*/ 81915 h 163829"/>
                <a:gd name="connsiteX1" fmla="*/ 81915 w 163830"/>
                <a:gd name="connsiteY1" fmla="*/ 163830 h 163829"/>
                <a:gd name="connsiteX2" fmla="*/ 1 w 163830"/>
                <a:gd name="connsiteY2" fmla="*/ 81915 h 163829"/>
                <a:gd name="connsiteX3" fmla="*/ 81915 w 163830"/>
                <a:gd name="connsiteY3" fmla="*/ 0 h 163829"/>
                <a:gd name="connsiteX4" fmla="*/ 163830 w 163830"/>
                <a:gd name="connsiteY4" fmla="*/ 81915 h 1638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830" h="163829">
                  <a:moveTo>
                    <a:pt x="163830" y="81915"/>
                  </a:moveTo>
                  <a:cubicBezTo>
                    <a:pt x="163830" y="127155"/>
                    <a:pt x="127156" y="163830"/>
                    <a:pt x="81915" y="163830"/>
                  </a:cubicBezTo>
                  <a:cubicBezTo>
                    <a:pt x="36675" y="163830"/>
                    <a:pt x="1" y="127155"/>
                    <a:pt x="1" y="81915"/>
                  </a:cubicBezTo>
                  <a:cubicBezTo>
                    <a:pt x="1" y="36675"/>
                    <a:pt x="36675" y="0"/>
                    <a:pt x="81915" y="0"/>
                  </a:cubicBezTo>
                  <a:cubicBezTo>
                    <a:pt x="127156" y="0"/>
                    <a:pt x="163830" y="36675"/>
                    <a:pt x="163830" y="81915"/>
                  </a:cubicBezTo>
                  <a:close/>
                </a:path>
              </a:pathLst>
            </a:custGeom>
            <a:solidFill>
              <a:srgbClr val="FFFFFF"/>
            </a:solidFill>
            <a:ln w="9525" cap="flat">
              <a:noFill/>
              <a:prstDash val="solid"/>
              <a:miter/>
            </a:ln>
          </p:spPr>
          <p:txBody>
            <a:bodyPr rtlCol="0" anchor="ctr"/>
            <a:lstStyle/>
            <a:p>
              <a:endParaRPr lang="en-US"/>
            </a:p>
          </p:txBody>
        </p:sp>
        <p:sp>
          <p:nvSpPr>
            <p:cNvPr id="135" name="Freeform 134">
              <a:extLst>
                <a:ext uri="{FF2B5EF4-FFF2-40B4-BE49-F238E27FC236}">
                  <a16:creationId xmlns:a16="http://schemas.microsoft.com/office/drawing/2014/main" id="{2857E51B-0F39-5587-5067-B466AAFF56CC}"/>
                </a:ext>
              </a:extLst>
            </p:cNvPr>
            <p:cNvSpPr/>
            <p:nvPr userDrawn="1"/>
          </p:nvSpPr>
          <p:spPr>
            <a:xfrm>
              <a:off x="3663327" y="1692523"/>
              <a:ext cx="1113318" cy="1113318"/>
            </a:xfrm>
            <a:custGeom>
              <a:avLst/>
              <a:gdLst>
                <a:gd name="connsiteX0" fmla="*/ 0 w 543306"/>
                <a:gd name="connsiteY0" fmla="*/ 0 h 543306"/>
                <a:gd name="connsiteX1" fmla="*/ 543306 w 543306"/>
                <a:gd name="connsiteY1" fmla="*/ 0 h 543306"/>
                <a:gd name="connsiteX2" fmla="*/ 543306 w 543306"/>
                <a:gd name="connsiteY2" fmla="*/ 543306 h 543306"/>
                <a:gd name="connsiteX3" fmla="*/ 0 w 543306"/>
                <a:gd name="connsiteY3" fmla="*/ 543306 h 543306"/>
              </a:gdLst>
              <a:ahLst/>
              <a:cxnLst>
                <a:cxn ang="0">
                  <a:pos x="connsiteX0" y="connsiteY0"/>
                </a:cxn>
                <a:cxn ang="0">
                  <a:pos x="connsiteX1" y="connsiteY1"/>
                </a:cxn>
                <a:cxn ang="0">
                  <a:pos x="connsiteX2" y="connsiteY2"/>
                </a:cxn>
                <a:cxn ang="0">
                  <a:pos x="connsiteX3" y="connsiteY3"/>
                </a:cxn>
              </a:cxnLst>
              <a:rect l="l" t="t" r="r" b="b"/>
              <a:pathLst>
                <a:path w="543306" h="543306">
                  <a:moveTo>
                    <a:pt x="0" y="0"/>
                  </a:moveTo>
                  <a:lnTo>
                    <a:pt x="543306" y="0"/>
                  </a:lnTo>
                  <a:lnTo>
                    <a:pt x="543306" y="543306"/>
                  </a:lnTo>
                  <a:lnTo>
                    <a:pt x="0" y="543306"/>
                  </a:lnTo>
                  <a:close/>
                </a:path>
              </a:pathLst>
            </a:custGeom>
            <a:solidFill>
              <a:srgbClr val="007934"/>
            </a:solidFill>
            <a:ln w="9525" cap="flat">
              <a:noFill/>
              <a:prstDash val="solid"/>
              <a:miter/>
            </a:ln>
          </p:spPr>
          <p:txBody>
            <a:bodyPr rtlCol="0" anchor="ctr"/>
            <a:lstStyle/>
            <a:p>
              <a:endParaRPr lang="en-US"/>
            </a:p>
          </p:txBody>
        </p:sp>
        <p:sp>
          <p:nvSpPr>
            <p:cNvPr id="136" name="Freeform 135">
              <a:extLst>
                <a:ext uri="{FF2B5EF4-FFF2-40B4-BE49-F238E27FC236}">
                  <a16:creationId xmlns:a16="http://schemas.microsoft.com/office/drawing/2014/main" id="{B9A5378C-3AD2-2975-4FF4-12CED3D169DD}"/>
                </a:ext>
              </a:extLst>
            </p:cNvPr>
            <p:cNvSpPr/>
            <p:nvPr userDrawn="1"/>
          </p:nvSpPr>
          <p:spPr>
            <a:xfrm>
              <a:off x="3867878" y="1889462"/>
              <a:ext cx="703825" cy="719246"/>
            </a:xfrm>
            <a:custGeom>
              <a:avLst/>
              <a:gdLst>
                <a:gd name="connsiteX0" fmla="*/ 204406 w 343471"/>
                <a:gd name="connsiteY0" fmla="*/ 148685 h 350996"/>
                <a:gd name="connsiteX1" fmla="*/ 332327 w 343471"/>
                <a:gd name="connsiteY1" fmla="*/ 0 h 350996"/>
                <a:gd name="connsiteX2" fmla="*/ 302038 w 343471"/>
                <a:gd name="connsiteY2" fmla="*/ 0 h 350996"/>
                <a:gd name="connsiteX3" fmla="*/ 190976 w 343471"/>
                <a:gd name="connsiteY3" fmla="*/ 129064 h 350996"/>
                <a:gd name="connsiteX4" fmla="*/ 102298 w 343471"/>
                <a:gd name="connsiteY4" fmla="*/ 0 h 350996"/>
                <a:gd name="connsiteX5" fmla="*/ 0 w 343471"/>
                <a:gd name="connsiteY5" fmla="*/ 0 h 350996"/>
                <a:gd name="connsiteX6" fmla="*/ 134112 w 343471"/>
                <a:gd name="connsiteY6" fmla="*/ 195167 h 350996"/>
                <a:gd name="connsiteX7" fmla="*/ 0 w 343471"/>
                <a:gd name="connsiteY7" fmla="*/ 350996 h 350996"/>
                <a:gd name="connsiteX8" fmla="*/ 30289 w 343471"/>
                <a:gd name="connsiteY8" fmla="*/ 350996 h 350996"/>
                <a:gd name="connsiteX9" fmla="*/ 147542 w 343471"/>
                <a:gd name="connsiteY9" fmla="*/ 214694 h 350996"/>
                <a:gd name="connsiteX10" fmla="*/ 241173 w 343471"/>
                <a:gd name="connsiteY10" fmla="*/ 350996 h 350996"/>
                <a:gd name="connsiteX11" fmla="*/ 343471 w 343471"/>
                <a:gd name="connsiteY11" fmla="*/ 350996 h 350996"/>
                <a:gd name="connsiteX12" fmla="*/ 204406 w 343471"/>
                <a:gd name="connsiteY12" fmla="*/ 148590 h 350996"/>
                <a:gd name="connsiteX13" fmla="*/ 204406 w 343471"/>
                <a:gd name="connsiteY13" fmla="*/ 148590 h 350996"/>
                <a:gd name="connsiteX14" fmla="*/ 162973 w 343471"/>
                <a:gd name="connsiteY14" fmla="*/ 196882 h 350996"/>
                <a:gd name="connsiteX15" fmla="*/ 149352 w 343471"/>
                <a:gd name="connsiteY15" fmla="*/ 177451 h 350996"/>
                <a:gd name="connsiteX16" fmla="*/ 41243 w 343471"/>
                <a:gd name="connsiteY16" fmla="*/ 22765 h 350996"/>
                <a:gd name="connsiteX17" fmla="*/ 87821 w 343471"/>
                <a:gd name="connsiteY17" fmla="*/ 22765 h 350996"/>
                <a:gd name="connsiteX18" fmla="*/ 175070 w 343471"/>
                <a:gd name="connsiteY18" fmla="*/ 147542 h 350996"/>
                <a:gd name="connsiteX19" fmla="*/ 188690 w 343471"/>
                <a:gd name="connsiteY19" fmla="*/ 166973 h 350996"/>
                <a:gd name="connsiteX20" fmla="*/ 302133 w 343471"/>
                <a:gd name="connsiteY20" fmla="*/ 329184 h 350996"/>
                <a:gd name="connsiteX21" fmla="*/ 255556 w 343471"/>
                <a:gd name="connsiteY21" fmla="*/ 329184 h 350996"/>
                <a:gd name="connsiteX22" fmla="*/ 162973 w 343471"/>
                <a:gd name="connsiteY22" fmla="*/ 196787 h 350996"/>
                <a:gd name="connsiteX23" fmla="*/ 162973 w 343471"/>
                <a:gd name="connsiteY23" fmla="*/ 196787 h 350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3471" h="350996">
                  <a:moveTo>
                    <a:pt x="204406" y="148685"/>
                  </a:moveTo>
                  <a:lnTo>
                    <a:pt x="332327" y="0"/>
                  </a:lnTo>
                  <a:lnTo>
                    <a:pt x="302038" y="0"/>
                  </a:lnTo>
                  <a:lnTo>
                    <a:pt x="190976" y="129064"/>
                  </a:lnTo>
                  <a:lnTo>
                    <a:pt x="102298" y="0"/>
                  </a:lnTo>
                  <a:lnTo>
                    <a:pt x="0" y="0"/>
                  </a:lnTo>
                  <a:lnTo>
                    <a:pt x="134112" y="195167"/>
                  </a:lnTo>
                  <a:lnTo>
                    <a:pt x="0" y="350996"/>
                  </a:lnTo>
                  <a:lnTo>
                    <a:pt x="30289" y="350996"/>
                  </a:lnTo>
                  <a:lnTo>
                    <a:pt x="147542" y="214694"/>
                  </a:lnTo>
                  <a:lnTo>
                    <a:pt x="241173" y="350996"/>
                  </a:lnTo>
                  <a:lnTo>
                    <a:pt x="343471" y="350996"/>
                  </a:lnTo>
                  <a:lnTo>
                    <a:pt x="204406" y="148590"/>
                  </a:lnTo>
                  <a:lnTo>
                    <a:pt x="204406" y="148590"/>
                  </a:lnTo>
                  <a:close/>
                  <a:moveTo>
                    <a:pt x="162973" y="196882"/>
                  </a:moveTo>
                  <a:lnTo>
                    <a:pt x="149352" y="177451"/>
                  </a:lnTo>
                  <a:lnTo>
                    <a:pt x="41243" y="22765"/>
                  </a:lnTo>
                  <a:lnTo>
                    <a:pt x="87821" y="22765"/>
                  </a:lnTo>
                  <a:lnTo>
                    <a:pt x="175070" y="147542"/>
                  </a:lnTo>
                  <a:lnTo>
                    <a:pt x="188690" y="166973"/>
                  </a:lnTo>
                  <a:lnTo>
                    <a:pt x="302133" y="329184"/>
                  </a:lnTo>
                  <a:lnTo>
                    <a:pt x="255556" y="329184"/>
                  </a:lnTo>
                  <a:lnTo>
                    <a:pt x="162973" y="196787"/>
                  </a:lnTo>
                  <a:lnTo>
                    <a:pt x="162973" y="196787"/>
                  </a:lnTo>
                  <a:close/>
                </a:path>
              </a:pathLst>
            </a:custGeom>
            <a:solidFill>
              <a:srgbClr val="FFFFFF"/>
            </a:solidFill>
            <a:ln w="9525" cap="flat">
              <a:noFill/>
              <a:prstDash val="solid"/>
              <a:miter/>
            </a:ln>
          </p:spPr>
          <p:txBody>
            <a:bodyPr rtlCol="0" anchor="ctr"/>
            <a:lstStyle/>
            <a:p>
              <a:endParaRPr lang="en-US"/>
            </a:p>
          </p:txBody>
        </p:sp>
      </p:grpSp>
      <p:sp>
        <p:nvSpPr>
          <p:cNvPr id="2" name="Title 7">
            <a:extLst>
              <a:ext uri="{FF2B5EF4-FFF2-40B4-BE49-F238E27FC236}">
                <a16:creationId xmlns:a16="http://schemas.microsoft.com/office/drawing/2014/main" id="{DAE593DB-8ADA-2B81-0837-94D520E6318E}"/>
              </a:ext>
            </a:extLst>
          </p:cNvPr>
          <p:cNvSpPr>
            <a:spLocks noGrp="1"/>
          </p:cNvSpPr>
          <p:nvPr>
            <p:ph type="title" hasCustomPrompt="1"/>
          </p:nvPr>
        </p:nvSpPr>
        <p:spPr>
          <a:xfrm>
            <a:off x="314692" y="365125"/>
            <a:ext cx="11492432" cy="886397"/>
          </a:xfrm>
        </p:spPr>
        <p:txBody>
          <a:bodyPr/>
          <a:lstStyle/>
          <a:p>
            <a:r>
              <a:rPr lang="en-US" dirty="0"/>
              <a:t>Keep up with ORNL’s latest scientific discoveries, economic impacts, and solutions for energy and national security</a:t>
            </a:r>
          </a:p>
        </p:txBody>
      </p:sp>
    </p:spTree>
    <p:extLst>
      <p:ext uri="{BB962C8B-B14F-4D97-AF65-F5344CB8AC3E}">
        <p14:creationId xmlns:p14="http://schemas.microsoft.com/office/powerpoint/2010/main" val="238283820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Conclusion | Logo">
    <p:spTree>
      <p:nvGrpSpPr>
        <p:cNvPr id="1" name=""/>
        <p:cNvGrpSpPr/>
        <p:nvPr/>
      </p:nvGrpSpPr>
      <p:grpSpPr>
        <a:xfrm>
          <a:off x="0" y="0"/>
          <a:ext cx="0" cy="0"/>
          <a:chOff x="0" y="0"/>
          <a:chExt cx="0" cy="0"/>
        </a:xfrm>
      </p:grpSpPr>
      <p:pic>
        <p:nvPicPr>
          <p:cNvPr id="3" name="Graphic 285">
            <a:extLst>
              <a:ext uri="{FF2B5EF4-FFF2-40B4-BE49-F238E27FC236}">
                <a16:creationId xmlns:a16="http://schemas.microsoft.com/office/drawing/2014/main" id="{89B1F087-DF83-09A8-95A1-156B3E903116}"/>
              </a:ext>
            </a:extLst>
          </p:cNvPr>
          <p:cNvPicPr>
            <a:picLocks noChangeAspect="1"/>
          </p:cNvPicPr>
          <p:nvPr userDrawn="1"/>
        </p:nvPicPr>
        <p:blipFill>
          <a:blip r:embed="rId2"/>
          <a:srcRect/>
          <a:stretch/>
        </p:blipFill>
        <p:spPr>
          <a:xfrm>
            <a:off x="0" y="0"/>
            <a:ext cx="12192000" cy="6858000"/>
          </a:xfrm>
          <a:prstGeom prst="rect">
            <a:avLst/>
          </a:prstGeom>
        </p:spPr>
      </p:pic>
      <p:grpSp>
        <p:nvGrpSpPr>
          <p:cNvPr id="4" name="Group 3">
            <a:extLst>
              <a:ext uri="{FF2B5EF4-FFF2-40B4-BE49-F238E27FC236}">
                <a16:creationId xmlns:a16="http://schemas.microsoft.com/office/drawing/2014/main" id="{3CBD199E-AAB8-C86C-7065-B0DAAC996DDA}"/>
              </a:ext>
            </a:extLst>
          </p:cNvPr>
          <p:cNvGrpSpPr/>
          <p:nvPr userDrawn="1"/>
        </p:nvGrpSpPr>
        <p:grpSpPr>
          <a:xfrm>
            <a:off x="4217981" y="6109219"/>
            <a:ext cx="4556510" cy="438912"/>
            <a:chOff x="859536" y="6108192"/>
            <a:chExt cx="4556510" cy="438912"/>
          </a:xfrm>
        </p:grpSpPr>
        <p:sp>
          <p:nvSpPr>
            <p:cNvPr id="7" name="TextBox 6">
              <a:extLst>
                <a:ext uri="{FF2B5EF4-FFF2-40B4-BE49-F238E27FC236}">
                  <a16:creationId xmlns:a16="http://schemas.microsoft.com/office/drawing/2014/main" id="{97197F97-DD05-46DC-A43C-9A85A489A4DD}"/>
                </a:ext>
              </a:extLst>
            </p:cNvPr>
            <p:cNvSpPr txBox="1"/>
            <p:nvPr userDrawn="1"/>
          </p:nvSpPr>
          <p:spPr>
            <a:xfrm>
              <a:off x="2368064" y="6156068"/>
              <a:ext cx="3047982" cy="369332"/>
            </a:xfrm>
            <a:prstGeom prst="rect">
              <a:avLst/>
            </a:prstGeom>
            <a:noFill/>
          </p:spPr>
          <p:txBody>
            <a:bodyPr wrap="square" lIns="182880" rtlCol="0">
              <a:spAutoFit/>
            </a:bodyPr>
            <a:lstStyle/>
            <a:p>
              <a:r>
                <a:rPr lang="en-US" sz="900" b="0" dirty="0">
                  <a:solidFill>
                    <a:schemeClr val="bg1"/>
                  </a:solidFill>
                  <a:latin typeface="Roboto" panose="02000000000000000000" pitchFamily="2" charset="0"/>
                  <a:ea typeface="Roboto" panose="02000000000000000000" pitchFamily="2" charset="0"/>
                </a:rPr>
                <a:t>ORNL IS MANAGED BY UT-BATTELLE LLC </a:t>
              </a:r>
              <a:br>
                <a:rPr lang="en-US" sz="900" b="0" dirty="0">
                  <a:solidFill>
                    <a:schemeClr val="bg1"/>
                  </a:solidFill>
                  <a:latin typeface="Roboto" panose="02000000000000000000" pitchFamily="2" charset="0"/>
                  <a:ea typeface="Roboto" panose="02000000000000000000" pitchFamily="2" charset="0"/>
                </a:rPr>
              </a:br>
              <a:r>
                <a:rPr lang="en-US" sz="900" b="0" dirty="0">
                  <a:solidFill>
                    <a:schemeClr val="bg1"/>
                  </a:solidFill>
                  <a:latin typeface="Roboto" panose="02000000000000000000" pitchFamily="2" charset="0"/>
                  <a:ea typeface="Roboto" panose="02000000000000000000" pitchFamily="2" charset="0"/>
                </a:rPr>
                <a:t>FOR THE US DEPARTMENT OF ENERGY</a:t>
              </a:r>
            </a:p>
          </p:txBody>
        </p:sp>
        <p:pic>
          <p:nvPicPr>
            <p:cNvPr id="8" name="Picture 7" descr="Text&#10;&#10;AI-generated content may be incorrect.">
              <a:extLst>
                <a:ext uri="{FF2B5EF4-FFF2-40B4-BE49-F238E27FC236}">
                  <a16:creationId xmlns:a16="http://schemas.microsoft.com/office/drawing/2014/main" id="{CCDFDBFA-B5E9-EA5B-FE47-B868EED9A8DE}"/>
                </a:ext>
              </a:extLst>
            </p:cNvPr>
            <p:cNvPicPr>
              <a:picLocks noChangeAspect="1"/>
            </p:cNvPicPr>
            <p:nvPr userDrawn="1"/>
          </p:nvPicPr>
          <p:blipFill>
            <a:blip r:embed="rId3"/>
            <a:stretch>
              <a:fillRect/>
            </a:stretch>
          </p:blipFill>
          <p:spPr>
            <a:xfrm>
              <a:off x="859536" y="6108192"/>
              <a:ext cx="1528065" cy="438912"/>
            </a:xfrm>
            <a:prstGeom prst="rect">
              <a:avLst/>
            </a:prstGeom>
          </p:spPr>
        </p:pic>
      </p:grpSp>
      <p:pic>
        <p:nvPicPr>
          <p:cNvPr id="2" name="Picture 1" descr="White text on a black background&#10;&#10;Description automatically generated">
            <a:extLst>
              <a:ext uri="{FF2B5EF4-FFF2-40B4-BE49-F238E27FC236}">
                <a16:creationId xmlns:a16="http://schemas.microsoft.com/office/drawing/2014/main" id="{132A2062-7F4B-703F-9C8C-AC305A959740}"/>
              </a:ext>
            </a:extLst>
          </p:cNvPr>
          <p:cNvPicPr>
            <a:picLocks noChangeAspect="1"/>
          </p:cNvPicPr>
          <p:nvPr userDrawn="1"/>
        </p:nvPicPr>
        <p:blipFill>
          <a:blip r:embed="rId4"/>
          <a:stretch>
            <a:fillRect/>
          </a:stretch>
        </p:blipFill>
        <p:spPr>
          <a:xfrm>
            <a:off x="2481752" y="2771864"/>
            <a:ext cx="7228496" cy="1314272"/>
          </a:xfrm>
          <a:prstGeom prst="rect">
            <a:avLst/>
          </a:prstGeom>
        </p:spPr>
      </p:pic>
    </p:spTree>
    <p:extLst>
      <p:ext uri="{BB962C8B-B14F-4D97-AF65-F5344CB8AC3E}">
        <p14:creationId xmlns:p14="http://schemas.microsoft.com/office/powerpoint/2010/main" val="92929932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9767" y="274320"/>
            <a:ext cx="11430000" cy="539496"/>
          </a:xfrm>
        </p:spPr>
        <p:txBody>
          <a:bodyPr/>
          <a:lstStyle>
            <a:lvl1pPr>
              <a:lnSpc>
                <a:spcPct val="90000"/>
              </a:lnSpc>
              <a:defRPr sz="3200"/>
            </a:lvl1pPr>
          </a:lstStyle>
          <a:p>
            <a:r>
              <a:rPr lang="en-US" dirty="0"/>
              <a:t>Click to edit Master title style</a:t>
            </a:r>
          </a:p>
        </p:txBody>
      </p:sp>
      <p:sp>
        <p:nvSpPr>
          <p:cNvPr id="3" name="Content Placeholder 2"/>
          <p:cNvSpPr>
            <a:spLocks noGrp="1"/>
          </p:cNvSpPr>
          <p:nvPr>
            <p:ph idx="1"/>
          </p:nvPr>
        </p:nvSpPr>
        <p:spPr>
          <a:xfrm>
            <a:off x="448055" y="1653735"/>
            <a:ext cx="11430000" cy="4047778"/>
          </a:xfrm>
        </p:spPr>
        <p:txBody>
          <a:bodyPr/>
          <a:lstStyle>
            <a:lvl1pPr marL="288925" indent="-288925">
              <a:spcBef>
                <a:spcPts val="1800"/>
              </a:spcBef>
              <a:buClr>
                <a:schemeClr val="tx1"/>
              </a:buClr>
              <a:buSzPct val="90000"/>
              <a:buFont typeface="Century Gothic" panose="020B0502020202020204" pitchFamily="34" charset="0"/>
              <a:buChar char="•"/>
              <a:defRPr lang="en-US" sz="2800" kern="1200" dirty="0">
                <a:solidFill>
                  <a:schemeClr val="tx1"/>
                </a:solidFill>
                <a:latin typeface="Century Gothic" panose="020B0502020202020204" pitchFamily="34" charset="0"/>
                <a:ea typeface="+mn-ea"/>
                <a:cs typeface="+mn-cs"/>
              </a:defRPr>
            </a:lvl1pPr>
            <a:lvl2pPr marL="687388" indent="-288925">
              <a:buClr>
                <a:schemeClr val="tx1"/>
              </a:buClr>
              <a:buSzPct val="90000"/>
              <a:buFont typeface="Century Gothic" panose="020B0502020202020204" pitchFamily="34" charset="0"/>
              <a:buChar char="–"/>
              <a:defRPr>
                <a:latin typeface="+mn-lt"/>
                <a:cs typeface="Arial" panose="020B0604020202020204" pitchFamily="34" charset="0"/>
              </a:defRPr>
            </a:lvl2pPr>
            <a:lvl3pPr marL="1031875" indent="-288925">
              <a:buClr>
                <a:schemeClr val="tx1"/>
              </a:buClr>
              <a:buSzPct val="90000"/>
              <a:buFont typeface="Century Gothic" panose="020B0502020202020204" pitchFamily="34" charset="0"/>
              <a:buChar char="•"/>
              <a:defRPr>
                <a:latin typeface="+mn-lt"/>
                <a:cs typeface="Arial" panose="020B0604020202020204" pitchFamily="34" charset="0"/>
              </a:defRPr>
            </a:lvl3pPr>
            <a:lvl4pPr>
              <a:buClr>
                <a:schemeClr val="tx1"/>
              </a:buClr>
              <a:defRPr>
                <a:latin typeface="+mn-lt"/>
                <a:cs typeface="Arial" panose="020B0604020202020204" pitchFamily="34" charset="0"/>
              </a:defRPr>
            </a:lvl4pPr>
            <a:lvl5pPr marL="1482725" indent="-222250">
              <a:buClr>
                <a:schemeClr val="tx1"/>
              </a:buClr>
              <a:buFont typeface="Arial" panose="020B0604020202020204" pitchFamily="34" charset="0"/>
              <a:buChar char="•"/>
              <a:defRPr>
                <a:latin typeface="+mn-lt"/>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p:txBody>
      </p:sp>
      <p:sp>
        <p:nvSpPr>
          <p:cNvPr id="10" name="Rectangle 9">
            <a:extLst>
              <a:ext uri="{FF2B5EF4-FFF2-40B4-BE49-F238E27FC236}">
                <a16:creationId xmlns:a16="http://schemas.microsoft.com/office/drawing/2014/main" id="{E885FFDA-509C-4548-B17D-5409853CA429}"/>
              </a:ext>
            </a:extLst>
          </p:cNvPr>
          <p:cNvSpPr/>
          <p:nvPr userDrawn="1"/>
        </p:nvSpPr>
        <p:spPr>
          <a:xfrm>
            <a:off x="0" y="320040"/>
            <a:ext cx="274320" cy="653795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algn="ctr">
              <a:lnSpc>
                <a:spcPct val="90000"/>
              </a:lnSpc>
            </a:pPr>
            <a:endParaRPr lang="en-US" dirty="0">
              <a:solidFill>
                <a:schemeClr val="tx1"/>
              </a:solidFill>
            </a:endParaRPr>
          </a:p>
        </p:txBody>
      </p:sp>
      <p:sp>
        <p:nvSpPr>
          <p:cNvPr id="4" name="Rectangle 6">
            <a:extLst>
              <a:ext uri="{FF2B5EF4-FFF2-40B4-BE49-F238E27FC236}">
                <a16:creationId xmlns:a16="http://schemas.microsoft.com/office/drawing/2014/main" id="{AD9F2534-297B-446C-B822-74E3C23864F7}"/>
              </a:ext>
            </a:extLst>
          </p:cNvPr>
          <p:cNvSpPr>
            <a:spLocks noChangeArrowheads="1"/>
          </p:cNvSpPr>
          <p:nvPr userDrawn="1"/>
        </p:nvSpPr>
        <p:spPr bwMode="auto">
          <a:xfrm flipH="1">
            <a:off x="-4391" y="6626132"/>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900" smtClean="0">
                <a:solidFill>
                  <a:schemeClr val="tx1"/>
                </a:solidFill>
                <a:latin typeface="+mn-lt"/>
                <a:cs typeface="Times New Roman" panose="02020603050405020304" pitchFamily="18" charset="0"/>
              </a:rPr>
              <a:pPr algn="ctr" defTabSz="173038">
                <a:lnSpc>
                  <a:spcPct val="90000"/>
                </a:lnSpc>
                <a:tabLst>
                  <a:tab pos="230188" algn="l"/>
                </a:tabLst>
                <a:defRPr/>
              </a:pPr>
              <a:t>‹#›</a:t>
            </a:fld>
            <a:endParaRPr lang="en-US" sz="900" dirty="0">
              <a:solidFill>
                <a:schemeClr val="tx1"/>
              </a:solidFill>
              <a:latin typeface="+mn-lt"/>
              <a:cs typeface="Times New Roman" panose="02020603050405020304" pitchFamily="18" charset="0"/>
            </a:endParaRPr>
          </a:p>
        </p:txBody>
      </p:sp>
      <p:sp>
        <p:nvSpPr>
          <p:cNvPr id="8" name="Rectangle 256">
            <a:extLst>
              <a:ext uri="{FF2B5EF4-FFF2-40B4-BE49-F238E27FC236}">
                <a16:creationId xmlns:a16="http://schemas.microsoft.com/office/drawing/2014/main" id="{6349825E-C749-4CDB-BDE4-DDAFE00D2BF9}"/>
              </a:ext>
            </a:extLst>
          </p:cNvPr>
          <p:cNvSpPr txBox="1">
            <a:spLocks noChangeArrowheads="1"/>
          </p:cNvSpPr>
          <p:nvPr userDrawn="1"/>
        </p:nvSpPr>
        <p:spPr>
          <a:xfrm>
            <a:off x="8010282" y="6583680"/>
            <a:ext cx="3860800" cy="182562"/>
          </a:xfrm>
          <a:prstGeom prst="rect">
            <a:avLst/>
          </a:prstGeom>
          <a:ln/>
        </p:spPr>
        <p:txBody>
          <a:bodyPr anchor="ctr"/>
          <a:lstStyle/>
          <a:p>
            <a:pPr algn="r"/>
            <a:r>
              <a:rPr lang="en-US" sz="1000" dirty="0">
                <a:solidFill>
                  <a:srgbClr val="BFBFBF"/>
                </a:solidFill>
                <a:latin typeface="+mn-lt"/>
                <a:cs typeface="Arial" pitchFamily="34" charset="0"/>
              </a:rPr>
              <a:t> </a:t>
            </a:r>
          </a:p>
        </p:txBody>
      </p:sp>
      <p:pic>
        <p:nvPicPr>
          <p:cNvPr id="9" name="Picture 8">
            <a:extLst>
              <a:ext uri="{FF2B5EF4-FFF2-40B4-BE49-F238E27FC236}">
                <a16:creationId xmlns:a16="http://schemas.microsoft.com/office/drawing/2014/main" id="{FFCE883E-D086-4EE8-82E8-AC607A282974}"/>
              </a:ext>
            </a:extLst>
          </p:cNvPr>
          <p:cNvPicPr>
            <a:picLocks noChangeAspect="1"/>
          </p:cNvPicPr>
          <p:nvPr userDrawn="1"/>
        </p:nvPicPr>
        <p:blipFill>
          <a:blip r:embed="rId2"/>
          <a:stretch>
            <a:fillRect/>
          </a:stretch>
        </p:blipFill>
        <p:spPr>
          <a:xfrm>
            <a:off x="405644" y="6452482"/>
            <a:ext cx="1567434" cy="301752"/>
          </a:xfrm>
          <a:prstGeom prst="rect">
            <a:avLst/>
          </a:prstGeom>
        </p:spPr>
      </p:pic>
      <p:pic>
        <p:nvPicPr>
          <p:cNvPr id="7" name="Picture 6">
            <a:extLst>
              <a:ext uri="{FF2B5EF4-FFF2-40B4-BE49-F238E27FC236}">
                <a16:creationId xmlns:a16="http://schemas.microsoft.com/office/drawing/2014/main" id="{76E852E2-3533-A575-832E-57A961DC79EF}"/>
              </a:ext>
            </a:extLst>
          </p:cNvPr>
          <p:cNvPicPr>
            <a:picLocks noChangeAspect="1"/>
          </p:cNvPicPr>
          <p:nvPr userDrawn="1"/>
        </p:nvPicPr>
        <p:blipFill>
          <a:blip r:embed="rId3">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359804639"/>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EEC8D-F30D-2272-2A4E-CD93B0D75CC0}"/>
              </a:ext>
            </a:extLst>
          </p:cNvPr>
          <p:cNvSpPr>
            <a:spLocks noGrp="1"/>
          </p:cNvSpPr>
          <p:nvPr>
            <p:ph type="title" hasCustomPrompt="1"/>
          </p:nvPr>
        </p:nvSpPr>
        <p:spPr>
          <a:xfrm>
            <a:off x="314692" y="365125"/>
            <a:ext cx="11492432" cy="886397"/>
          </a:xfrm>
        </p:spPr>
        <p:txBody>
          <a:bodyPr/>
          <a:lstStyle/>
          <a:p>
            <a:r>
              <a:rPr lang="en-US" dirty="0"/>
              <a:t>One-sentence headline stating the main takeaway message for the slide; no longer than two lines </a:t>
            </a:r>
          </a:p>
        </p:txBody>
      </p:sp>
      <p:sp>
        <p:nvSpPr>
          <p:cNvPr id="3" name="Rectangle 2">
            <a:extLst>
              <a:ext uri="{FF2B5EF4-FFF2-40B4-BE49-F238E27FC236}">
                <a16:creationId xmlns:a16="http://schemas.microsoft.com/office/drawing/2014/main" id="{8A355F6E-B081-78D7-9B8F-3ECF1D3D01FE}"/>
              </a:ext>
            </a:extLst>
          </p:cNvPr>
          <p:cNvSpPr/>
          <p:nvPr userDrawn="1"/>
        </p:nvSpPr>
        <p:spPr>
          <a:xfrm>
            <a:off x="1282432" y="4088765"/>
            <a:ext cx="1879868" cy="43434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24416C00-FE53-D995-7ED8-1D61F2C48543}"/>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2715866605"/>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2-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B9DD14-4659-B8FE-84E6-93F5C544420C}"/>
              </a:ext>
            </a:extLst>
          </p:cNvPr>
          <p:cNvSpPr>
            <a:spLocks noGrp="1"/>
          </p:cNvSpPr>
          <p:nvPr>
            <p:ph sz="half" idx="1" hasCustomPrompt="1"/>
          </p:nvPr>
        </p:nvSpPr>
        <p:spPr>
          <a:xfrm>
            <a:off x="314692" y="1825625"/>
            <a:ext cx="5563532" cy="4131422"/>
          </a:xfrm>
        </p:spPr>
        <p:txBody>
          <a:bodyPr/>
          <a:lstStyle>
            <a:lvl1pPr marL="0" indent="0">
              <a:buNone/>
              <a:defRPr sz="1800"/>
            </a:lvl1pPr>
          </a:lstStyle>
          <a:p>
            <a:r>
              <a:rPr lang="en-US" dirty="0"/>
              <a:t>Supporting point 1</a:t>
            </a:r>
            <a:br>
              <a:rPr lang="en-US" dirty="0"/>
            </a:br>
            <a:r>
              <a:rPr lang="en-US" dirty="0"/>
              <a:t>Supporting point 2</a:t>
            </a:r>
            <a:br>
              <a:rPr lang="en-US" dirty="0"/>
            </a:br>
            <a:r>
              <a:rPr lang="en-US" dirty="0"/>
              <a:t>Supporting point 3</a:t>
            </a:r>
          </a:p>
        </p:txBody>
      </p:sp>
      <p:sp>
        <p:nvSpPr>
          <p:cNvPr id="4" name="Content Placeholder 3">
            <a:extLst>
              <a:ext uri="{FF2B5EF4-FFF2-40B4-BE49-F238E27FC236}">
                <a16:creationId xmlns:a16="http://schemas.microsoft.com/office/drawing/2014/main" id="{F8961C74-5281-AA62-3E0D-EBE314E66ADF}"/>
              </a:ext>
            </a:extLst>
          </p:cNvPr>
          <p:cNvSpPr>
            <a:spLocks noGrp="1"/>
          </p:cNvSpPr>
          <p:nvPr>
            <p:ph sz="half" idx="2" hasCustomPrompt="1"/>
          </p:nvPr>
        </p:nvSpPr>
        <p:spPr>
          <a:xfrm>
            <a:off x="6243592" y="1825625"/>
            <a:ext cx="5563532" cy="4131422"/>
          </a:xfrm>
        </p:spPr>
        <p:txBody>
          <a:bodyPr/>
          <a:lstStyle>
            <a:lvl1pPr marL="0" indent="0">
              <a:buNone/>
              <a:defRPr sz="1800"/>
            </a:lvl1pPr>
          </a:lstStyle>
          <a:p>
            <a:r>
              <a:rPr lang="en-US" dirty="0"/>
              <a:t>Supporting point 1</a:t>
            </a:r>
            <a:br>
              <a:rPr lang="en-US" dirty="0"/>
            </a:br>
            <a:r>
              <a:rPr lang="en-US" dirty="0"/>
              <a:t>Supporting point 2</a:t>
            </a:r>
            <a:br>
              <a:rPr lang="en-US" dirty="0"/>
            </a:br>
            <a:r>
              <a:rPr lang="en-US" dirty="0"/>
              <a:t>Supporting point 3</a:t>
            </a:r>
          </a:p>
        </p:txBody>
      </p:sp>
      <p:sp>
        <p:nvSpPr>
          <p:cNvPr id="6" name="Title 1">
            <a:extLst>
              <a:ext uri="{FF2B5EF4-FFF2-40B4-BE49-F238E27FC236}">
                <a16:creationId xmlns:a16="http://schemas.microsoft.com/office/drawing/2014/main" id="{97C102EF-A95D-C917-FF68-A16CB75B3C52}"/>
              </a:ext>
            </a:extLst>
          </p:cNvPr>
          <p:cNvSpPr>
            <a:spLocks noGrp="1"/>
          </p:cNvSpPr>
          <p:nvPr>
            <p:ph type="title" hasCustomPrompt="1"/>
          </p:nvPr>
        </p:nvSpPr>
        <p:spPr>
          <a:xfrm>
            <a:off x="314692" y="365125"/>
            <a:ext cx="11492432" cy="886397"/>
          </a:xfrm>
        </p:spPr>
        <p:txBody>
          <a:bodyPr/>
          <a:lstStyle/>
          <a:p>
            <a:r>
              <a:rPr lang="en-US" dirty="0"/>
              <a:t>One-sentence headline stating the main takeaway message for the slide; no longer than two lines </a:t>
            </a:r>
          </a:p>
        </p:txBody>
      </p:sp>
      <p:pic>
        <p:nvPicPr>
          <p:cNvPr id="7" name="Picture 6">
            <a:extLst>
              <a:ext uri="{FF2B5EF4-FFF2-40B4-BE49-F238E27FC236}">
                <a16:creationId xmlns:a16="http://schemas.microsoft.com/office/drawing/2014/main" id="{1C1AE458-9A11-0038-8ED4-F7D63E9E7CE6}"/>
              </a:ext>
            </a:extLst>
          </p:cNvPr>
          <p:cNvPicPr>
            <a:picLocks noChangeAspect="1"/>
          </p:cNvPicPr>
          <p:nvPr userDrawn="1"/>
        </p:nvPicPr>
        <p:blipFill>
          <a:blip r:embed="rId2">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2628518448"/>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userDrawn="1">
  <p:cSld name="Title - NScD">
    <p:spTree>
      <p:nvGrpSpPr>
        <p:cNvPr id="1" name=""/>
        <p:cNvGrpSpPr/>
        <p:nvPr/>
      </p:nvGrpSpPr>
      <p:grpSpPr>
        <a:xfrm>
          <a:off x="0" y="0"/>
          <a:ext cx="0" cy="0"/>
          <a:chOff x="0" y="0"/>
          <a:chExt cx="0" cy="0"/>
        </a:xfrm>
      </p:grpSpPr>
      <p:pic>
        <p:nvPicPr>
          <p:cNvPr id="2" name="Picture 1" descr="2021-P09007: Drone mission - fall scenic aerial of the HFIR complex, High Flux Isotope Reactor, November 5, 2021.  PIC: Genevieve Martin Observer: Manuel Gillispie.  UAV/UAS Aircraft  - Autel EVO 2 Orange and Black.  NOTAM number - VXV11/009.  This image has been reviewed by an ORNL Releasing Official and is approved for public release, November 2021.&#10;">
            <a:extLst>
              <a:ext uri="{FF2B5EF4-FFF2-40B4-BE49-F238E27FC236}">
                <a16:creationId xmlns:a16="http://schemas.microsoft.com/office/drawing/2014/main" id="{0E5F05AF-1203-0C9C-2B27-1896070E7AA2}"/>
              </a:ext>
            </a:extLst>
          </p:cNvPr>
          <p:cNvPicPr>
            <a:picLocks noChangeAspect="1"/>
          </p:cNvPicPr>
          <p:nvPr userDrawn="1"/>
        </p:nvPicPr>
        <p:blipFill>
          <a:blip r:embed="rId2" cstate="print">
            <a:extLst>
              <a:ext uri="{28A0092B-C50C-407E-A947-70E740481C1C}">
                <a14:useLocalDpi xmlns:a14="http://schemas.microsoft.com/office/drawing/2010/main"/>
              </a:ext>
            </a:extLst>
          </a:blip>
          <a:srcRect t="16145" b="29894"/>
          <a:stretch/>
        </p:blipFill>
        <p:spPr>
          <a:xfrm>
            <a:off x="0" y="3761822"/>
            <a:ext cx="12245341" cy="3716720"/>
          </a:xfrm>
          <a:prstGeom prst="rect">
            <a:avLst/>
          </a:prstGeom>
        </p:spPr>
      </p:pic>
      <p:pic>
        <p:nvPicPr>
          <p:cNvPr id="4" name="Picture 3" descr="2021-P09584: Aerial overview of the Spallation Neutron Source, SNS, and the future location for the SNS Second Target Station, September 30, 2021.  This image has been reviewed by an ORNL Releasing Official and is approved for public release, September 26, 2022.&#10;">
            <a:extLst>
              <a:ext uri="{FF2B5EF4-FFF2-40B4-BE49-F238E27FC236}">
                <a16:creationId xmlns:a16="http://schemas.microsoft.com/office/drawing/2014/main" id="{20B3F7B0-174C-312B-EB56-399A3C9A2133}"/>
              </a:ext>
            </a:extLst>
          </p:cNvPr>
          <p:cNvPicPr>
            <a:picLocks noChangeAspect="1"/>
          </p:cNvPicPr>
          <p:nvPr userDrawn="1"/>
        </p:nvPicPr>
        <p:blipFill>
          <a:blip r:embed="rId3" cstate="print">
            <a:extLst>
              <a:ext uri="{28A0092B-C50C-407E-A947-70E740481C1C}">
                <a14:useLocalDpi xmlns:a14="http://schemas.microsoft.com/office/drawing/2010/main"/>
              </a:ext>
            </a:extLst>
          </a:blip>
          <a:srcRect t="17444" b="27445"/>
          <a:stretch/>
        </p:blipFill>
        <p:spPr>
          <a:xfrm>
            <a:off x="0" y="-17698"/>
            <a:ext cx="12245341" cy="3779520"/>
          </a:xfrm>
          <a:prstGeom prst="rect">
            <a:avLst/>
          </a:prstGeom>
        </p:spPr>
      </p:pic>
      <p:sp>
        <p:nvSpPr>
          <p:cNvPr id="3" name="Rectangle 2">
            <a:extLst>
              <a:ext uri="{FF2B5EF4-FFF2-40B4-BE49-F238E27FC236}">
                <a16:creationId xmlns:a16="http://schemas.microsoft.com/office/drawing/2014/main" id="{CA49EAE8-262C-D20D-80FF-4279961B7DBA}"/>
              </a:ext>
            </a:extLst>
          </p:cNvPr>
          <p:cNvSpPr/>
          <p:nvPr userDrawn="1"/>
        </p:nvSpPr>
        <p:spPr>
          <a:xfrm>
            <a:off x="896615" y="843778"/>
            <a:ext cx="5199385" cy="5199385"/>
          </a:xfrm>
          <a:prstGeom prst="rect">
            <a:avLst/>
          </a:prstGeom>
          <a:solidFill>
            <a:schemeClr val="bg1">
              <a:alpha val="8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Roboto" panose="02000000000000000000" pitchFamily="2" charset="0"/>
              <a:ea typeface="Roboto" panose="02000000000000000000" pitchFamily="2" charset="0"/>
            </a:endParaRPr>
          </a:p>
        </p:txBody>
      </p:sp>
      <p:sp>
        <p:nvSpPr>
          <p:cNvPr id="1989" name="Title 1">
            <a:extLst>
              <a:ext uri="{FF2B5EF4-FFF2-40B4-BE49-F238E27FC236}">
                <a16:creationId xmlns:a16="http://schemas.microsoft.com/office/drawing/2014/main" id="{4E63AC8A-1BE4-CC0D-A87D-57B11478230B}"/>
              </a:ext>
            </a:extLst>
          </p:cNvPr>
          <p:cNvSpPr>
            <a:spLocks noGrp="1"/>
          </p:cNvSpPr>
          <p:nvPr>
            <p:ph type="ctrTitle"/>
          </p:nvPr>
        </p:nvSpPr>
        <p:spPr>
          <a:xfrm>
            <a:off x="1215450" y="2254309"/>
            <a:ext cx="4517136" cy="997196"/>
          </a:xfrm>
        </p:spPr>
        <p:txBody>
          <a:bodyPr wrap="square" anchor="t" anchorCtr="0">
            <a:noAutofit/>
          </a:bodyPr>
          <a:lstStyle>
            <a:lvl1pPr algn="l">
              <a:spcBef>
                <a:spcPts val="1200"/>
              </a:spcBef>
              <a:spcAft>
                <a:spcPts val="60"/>
              </a:spcAft>
              <a:defRPr sz="3600" b="1">
                <a:solidFill>
                  <a:schemeClr val="tx1"/>
                </a:solidFill>
              </a:defRPr>
            </a:lvl1pPr>
          </a:lstStyle>
          <a:p>
            <a:r>
              <a:rPr lang="en-US"/>
              <a:t>Click to edit Master title style</a:t>
            </a:r>
            <a:endParaRPr lang="en-US" dirty="0"/>
          </a:p>
        </p:txBody>
      </p:sp>
      <p:sp>
        <p:nvSpPr>
          <p:cNvPr id="1990" name="Subtitle 2">
            <a:extLst>
              <a:ext uri="{FF2B5EF4-FFF2-40B4-BE49-F238E27FC236}">
                <a16:creationId xmlns:a16="http://schemas.microsoft.com/office/drawing/2014/main" id="{2FDEC7A3-8D58-3E27-DFCC-68F1F758C82C}"/>
              </a:ext>
            </a:extLst>
          </p:cNvPr>
          <p:cNvSpPr>
            <a:spLocks noGrp="1"/>
          </p:cNvSpPr>
          <p:nvPr>
            <p:ph type="subTitle" idx="1" hasCustomPrompt="1"/>
          </p:nvPr>
        </p:nvSpPr>
        <p:spPr>
          <a:xfrm>
            <a:off x="1215450" y="4031052"/>
            <a:ext cx="4517136" cy="193899"/>
          </a:xfrm>
        </p:spPr>
        <p:txBody>
          <a:bodyPr wrap="square" anchor="t" anchorCtr="0">
            <a:noAutofit/>
          </a:bodyPr>
          <a:lstStyle>
            <a:lvl1pPr marL="0" indent="0" algn="l">
              <a:spcBef>
                <a:spcPts val="1200"/>
              </a:spcBef>
              <a:spcAft>
                <a:spcPts val="60"/>
              </a:spcAft>
              <a:buNone/>
              <a:defRPr sz="1400" b="1" spc="15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991" name="Text Placeholder 1961">
            <a:extLst>
              <a:ext uri="{FF2B5EF4-FFF2-40B4-BE49-F238E27FC236}">
                <a16:creationId xmlns:a16="http://schemas.microsoft.com/office/drawing/2014/main" id="{F290C317-5693-2190-DC6C-B1FBB50E65B2}"/>
              </a:ext>
            </a:extLst>
          </p:cNvPr>
          <p:cNvSpPr>
            <a:spLocks noGrp="1"/>
          </p:cNvSpPr>
          <p:nvPr>
            <p:ph type="body" sz="quarter" idx="14" hasCustomPrompt="1"/>
          </p:nvPr>
        </p:nvSpPr>
        <p:spPr>
          <a:xfrm>
            <a:off x="1215450" y="1934670"/>
            <a:ext cx="4517136" cy="193899"/>
          </a:xfrm>
        </p:spPr>
        <p:txBody>
          <a:bodyPr wrap="square" anchor="t" anchorCtr="0">
            <a:noAutofit/>
          </a:bodyPr>
          <a:lstStyle>
            <a:lvl1pPr marL="0" indent="0" algn="l">
              <a:spcBef>
                <a:spcPts val="1200"/>
              </a:spcBef>
              <a:spcAft>
                <a:spcPts val="60"/>
              </a:spcAft>
              <a:buNone/>
              <a:defRPr sz="1400" b="0" i="0" spc="150" baseline="0">
                <a:solidFill>
                  <a:schemeClr val="tx1"/>
                </a:solidFill>
                <a:latin typeface="+mn-lt"/>
                <a:ea typeface="Roboto Light" panose="02000000000000000000" pitchFamily="2" charset="0"/>
              </a:defRPr>
            </a:lvl1pPr>
            <a:lvl2pPr marL="457200" indent="0" algn="ctr">
              <a:buNone/>
              <a:defRPr sz="1400">
                <a:solidFill>
                  <a:schemeClr val="bg1"/>
                </a:solidFill>
              </a:defRPr>
            </a:lvl2pPr>
            <a:lvl3pPr marL="914400" indent="0" algn="ctr">
              <a:buNone/>
              <a:defRPr sz="1400">
                <a:solidFill>
                  <a:schemeClr val="bg1"/>
                </a:solidFill>
              </a:defRPr>
            </a:lvl3pPr>
            <a:lvl4pPr marL="1371600" indent="0" algn="ctr">
              <a:buNone/>
              <a:defRPr sz="1400">
                <a:solidFill>
                  <a:schemeClr val="bg1"/>
                </a:solidFill>
              </a:defRPr>
            </a:lvl4pPr>
            <a:lvl5pPr marL="1828800" indent="0" algn="ctr">
              <a:buNone/>
              <a:defRPr sz="1400">
                <a:solidFill>
                  <a:schemeClr val="bg1"/>
                </a:solidFill>
              </a:defRPr>
            </a:lvl5pPr>
          </a:lstStyle>
          <a:p>
            <a:pPr lvl="0"/>
            <a:r>
              <a:rPr lang="en-US" dirty="0"/>
              <a:t>CLICK TO EDIT MASTER TEXT STYLES</a:t>
            </a:r>
          </a:p>
        </p:txBody>
      </p:sp>
      <p:sp>
        <p:nvSpPr>
          <p:cNvPr id="1992" name="Text Placeholder 1963">
            <a:extLst>
              <a:ext uri="{FF2B5EF4-FFF2-40B4-BE49-F238E27FC236}">
                <a16:creationId xmlns:a16="http://schemas.microsoft.com/office/drawing/2014/main" id="{69307D98-0D2A-6367-B886-8BC3DE78A926}"/>
              </a:ext>
            </a:extLst>
          </p:cNvPr>
          <p:cNvSpPr>
            <a:spLocks noGrp="1"/>
          </p:cNvSpPr>
          <p:nvPr>
            <p:ph type="body" sz="quarter" idx="15"/>
          </p:nvPr>
        </p:nvSpPr>
        <p:spPr>
          <a:xfrm>
            <a:off x="1215450" y="4383195"/>
            <a:ext cx="4517136" cy="332399"/>
          </a:xfrm>
        </p:spPr>
        <p:txBody>
          <a:bodyPr wrap="square" anchor="t" anchorCtr="0">
            <a:noAutofit/>
          </a:bodyPr>
          <a:lstStyle>
            <a:lvl1pPr marL="0" indent="0" algn="l">
              <a:spcBef>
                <a:spcPts val="1200"/>
              </a:spcBef>
              <a:spcAft>
                <a:spcPts val="60"/>
              </a:spcAft>
              <a:buNone/>
              <a:defRPr sz="2400" b="0" i="0">
                <a:solidFill>
                  <a:schemeClr val="tx1"/>
                </a:solidFill>
                <a:latin typeface="Roboto Light" panose="02000000000000000000" pitchFamily="2" charset="0"/>
                <a:ea typeface="Roboto Light" panose="02000000000000000000" pitchFamily="2" charset="0"/>
              </a:defRPr>
            </a:lvl1pPr>
            <a:lvl2pPr marL="457200" indent="0" algn="ctr">
              <a:buNone/>
              <a:defRPr sz="2400">
                <a:solidFill>
                  <a:schemeClr val="bg1"/>
                </a:solidFill>
              </a:defRPr>
            </a:lvl2pPr>
            <a:lvl3pPr marL="914400" indent="0" algn="ctr">
              <a:buNone/>
              <a:defRPr sz="2400">
                <a:solidFill>
                  <a:schemeClr val="bg1"/>
                </a:solidFill>
              </a:defRPr>
            </a:lvl3pPr>
            <a:lvl4pPr marL="1371600" indent="0" algn="ctr">
              <a:buNone/>
              <a:defRPr sz="2400">
                <a:solidFill>
                  <a:schemeClr val="bg1"/>
                </a:solidFill>
              </a:defRPr>
            </a:lvl4pPr>
            <a:lvl5pPr marL="1828800" indent="0" algn="ctr">
              <a:buNone/>
              <a:defRPr sz="2400">
                <a:solidFill>
                  <a:schemeClr val="bg1"/>
                </a:solidFill>
              </a:defRPr>
            </a:lvl5pPr>
          </a:lstStyle>
          <a:p>
            <a:pPr lvl="0"/>
            <a:r>
              <a:rPr lang="en-US"/>
              <a:t>Click to edit Master text styles</a:t>
            </a:r>
          </a:p>
        </p:txBody>
      </p:sp>
      <p:sp>
        <p:nvSpPr>
          <p:cNvPr id="1993" name="Rectangle 1992">
            <a:extLst>
              <a:ext uri="{FF2B5EF4-FFF2-40B4-BE49-F238E27FC236}">
                <a16:creationId xmlns:a16="http://schemas.microsoft.com/office/drawing/2014/main" id="{75F67FD0-9510-D988-3837-38FD99E6DD28}"/>
              </a:ext>
            </a:extLst>
          </p:cNvPr>
          <p:cNvSpPr/>
          <p:nvPr userDrawn="1"/>
        </p:nvSpPr>
        <p:spPr>
          <a:xfrm>
            <a:off x="1215450" y="3780792"/>
            <a:ext cx="854364" cy="7191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74748"/>
              </a:solidFill>
            </a:endParaRPr>
          </a:p>
        </p:txBody>
      </p:sp>
      <p:sp>
        <p:nvSpPr>
          <p:cNvPr id="1994" name="Text Placeholder 47">
            <a:extLst>
              <a:ext uri="{FF2B5EF4-FFF2-40B4-BE49-F238E27FC236}">
                <a16:creationId xmlns:a16="http://schemas.microsoft.com/office/drawing/2014/main" id="{CE691B96-E32E-F7AA-D0A1-ACAFF2C96FA9}"/>
              </a:ext>
            </a:extLst>
          </p:cNvPr>
          <p:cNvSpPr>
            <a:spLocks noGrp="1"/>
          </p:cNvSpPr>
          <p:nvPr>
            <p:ph type="body" sz="quarter" idx="17"/>
          </p:nvPr>
        </p:nvSpPr>
        <p:spPr>
          <a:xfrm>
            <a:off x="1215450" y="4798918"/>
            <a:ext cx="4517136" cy="246221"/>
          </a:xfrm>
        </p:spPr>
        <p:txBody>
          <a:bodyPr wrap="square" anchor="t" anchorCtr="0">
            <a:noAutofit/>
          </a:bodyPr>
          <a:lstStyle>
            <a:lvl1pPr marL="0" indent="0" algn="l">
              <a:lnSpc>
                <a:spcPct val="100000"/>
              </a:lnSpc>
              <a:spcBef>
                <a:spcPts val="1200"/>
              </a:spcBef>
              <a:spcAft>
                <a:spcPts val="60"/>
              </a:spcAft>
              <a:buNone/>
              <a:defRPr sz="1600" b="0" i="0">
                <a:solidFill>
                  <a:schemeClr val="tx1"/>
                </a:solidFill>
                <a:latin typeface="+mn-lt"/>
                <a:ea typeface="Roboto Light" panose="02000000000000000000" pitchFamily="2" charset="0"/>
              </a:defRPr>
            </a:lvl1pPr>
            <a:lvl2pPr marL="457200" indent="0" algn="ctr">
              <a:buNone/>
              <a:defRPr sz="1600" b="0" i="0">
                <a:solidFill>
                  <a:schemeClr val="bg1"/>
                </a:solidFill>
                <a:latin typeface="Roboto Light" panose="02000000000000000000" pitchFamily="2" charset="0"/>
                <a:ea typeface="Roboto Light" panose="02000000000000000000" pitchFamily="2" charset="0"/>
              </a:defRPr>
            </a:lvl2pPr>
            <a:lvl3pPr marL="914400" indent="0" algn="ctr">
              <a:buNone/>
              <a:defRPr sz="1600" b="0" i="0">
                <a:solidFill>
                  <a:schemeClr val="bg1"/>
                </a:solidFill>
                <a:latin typeface="Roboto Light" panose="02000000000000000000" pitchFamily="2" charset="0"/>
                <a:ea typeface="Roboto Light" panose="02000000000000000000" pitchFamily="2" charset="0"/>
              </a:defRPr>
            </a:lvl3pPr>
            <a:lvl4pPr marL="1371600" indent="0" algn="ctr">
              <a:buNone/>
              <a:defRPr sz="1600" b="0" i="0">
                <a:solidFill>
                  <a:schemeClr val="bg1"/>
                </a:solidFill>
                <a:latin typeface="Roboto Light" panose="02000000000000000000" pitchFamily="2" charset="0"/>
                <a:ea typeface="Roboto Light" panose="02000000000000000000" pitchFamily="2" charset="0"/>
              </a:defRPr>
            </a:lvl4pPr>
            <a:lvl5pPr marL="1828800" indent="0" algn="ctr">
              <a:buNone/>
              <a:defRPr sz="1600" b="0" i="0">
                <a:solidFill>
                  <a:schemeClr val="bg1"/>
                </a:solidFill>
                <a:latin typeface="Roboto Light" panose="02000000000000000000" pitchFamily="2" charset="0"/>
                <a:ea typeface="Roboto Light" panose="02000000000000000000" pitchFamily="2" charset="0"/>
              </a:defRPr>
            </a:lvl5pPr>
          </a:lstStyle>
          <a:p>
            <a:pPr lvl="0"/>
            <a:r>
              <a:rPr lang="en-US"/>
              <a:t>Click to edit Master text styles</a:t>
            </a:r>
          </a:p>
        </p:txBody>
      </p:sp>
      <p:grpSp>
        <p:nvGrpSpPr>
          <p:cNvPr id="1995" name="Group 1994">
            <a:extLst>
              <a:ext uri="{FF2B5EF4-FFF2-40B4-BE49-F238E27FC236}">
                <a16:creationId xmlns:a16="http://schemas.microsoft.com/office/drawing/2014/main" id="{1F4B6682-1CD5-4D07-BAEB-03195C2FB91D}"/>
              </a:ext>
            </a:extLst>
          </p:cNvPr>
          <p:cNvGrpSpPr/>
          <p:nvPr userDrawn="1"/>
        </p:nvGrpSpPr>
        <p:grpSpPr>
          <a:xfrm>
            <a:off x="1168862" y="5406470"/>
            <a:ext cx="4834263" cy="369332"/>
            <a:chOff x="1168862" y="5508070"/>
            <a:chExt cx="4834263" cy="369332"/>
          </a:xfrm>
        </p:grpSpPr>
        <p:pic>
          <p:nvPicPr>
            <p:cNvPr id="1996" name="Picture 1995">
              <a:extLst>
                <a:ext uri="{FF2B5EF4-FFF2-40B4-BE49-F238E27FC236}">
                  <a16:creationId xmlns:a16="http://schemas.microsoft.com/office/drawing/2014/main" id="{E499D9F2-455D-24ED-C934-5DC3E3908EC6}"/>
                </a:ext>
              </a:extLst>
            </p:cNvPr>
            <p:cNvPicPr>
              <a:picLocks noChangeAspect="1"/>
            </p:cNvPicPr>
            <p:nvPr userDrawn="1"/>
          </p:nvPicPr>
          <p:blipFill>
            <a:blip r:embed="rId4"/>
            <a:stretch>
              <a:fillRect/>
            </a:stretch>
          </p:blipFill>
          <p:spPr>
            <a:xfrm>
              <a:off x="1168862" y="5508070"/>
              <a:ext cx="1311127" cy="316213"/>
            </a:xfrm>
            <a:prstGeom prst="rect">
              <a:avLst/>
            </a:prstGeom>
          </p:spPr>
        </p:pic>
        <p:sp>
          <p:nvSpPr>
            <p:cNvPr id="1997" name="TextBox 1996">
              <a:extLst>
                <a:ext uri="{FF2B5EF4-FFF2-40B4-BE49-F238E27FC236}">
                  <a16:creationId xmlns:a16="http://schemas.microsoft.com/office/drawing/2014/main" id="{94A5DA57-E73A-E843-58FE-CFA5666E7A14}"/>
                </a:ext>
              </a:extLst>
            </p:cNvPr>
            <p:cNvSpPr txBox="1"/>
            <p:nvPr userDrawn="1"/>
          </p:nvSpPr>
          <p:spPr>
            <a:xfrm>
              <a:off x="2561071" y="5508070"/>
              <a:ext cx="3442054" cy="369332"/>
            </a:xfrm>
            <a:prstGeom prst="rect">
              <a:avLst/>
            </a:prstGeom>
            <a:noFill/>
          </p:spPr>
          <p:txBody>
            <a:bodyPr wrap="square" rtlCol="0">
              <a:spAutoFit/>
            </a:bodyPr>
            <a:lstStyle/>
            <a:p>
              <a:r>
                <a:rPr lang="en-US" sz="900" b="0" dirty="0">
                  <a:solidFill>
                    <a:schemeClr val="tx1"/>
                  </a:solidFill>
                  <a:latin typeface="Roboto" panose="02000000000000000000" pitchFamily="2" charset="0"/>
                  <a:ea typeface="Roboto" panose="02000000000000000000" pitchFamily="2" charset="0"/>
                </a:rPr>
                <a:t>ORNL IS MANAGED BY UT-BATTELLE LLC </a:t>
              </a:r>
              <a:br>
                <a:rPr lang="en-US" sz="900" b="0" dirty="0">
                  <a:solidFill>
                    <a:schemeClr val="tx1"/>
                  </a:solidFill>
                  <a:latin typeface="Roboto" panose="02000000000000000000" pitchFamily="2" charset="0"/>
                  <a:ea typeface="Roboto" panose="02000000000000000000" pitchFamily="2" charset="0"/>
                </a:rPr>
              </a:br>
              <a:r>
                <a:rPr lang="en-US" sz="900" b="0" dirty="0">
                  <a:solidFill>
                    <a:schemeClr val="tx1"/>
                  </a:solidFill>
                  <a:latin typeface="Roboto" panose="02000000000000000000" pitchFamily="2" charset="0"/>
                  <a:ea typeface="Roboto" panose="02000000000000000000" pitchFamily="2" charset="0"/>
                </a:rPr>
                <a:t>FOR THE US DEPARTMENT OF ENERGY</a:t>
              </a:r>
            </a:p>
          </p:txBody>
        </p:sp>
      </p:grpSp>
      <p:pic>
        <p:nvPicPr>
          <p:cNvPr id="14" name="Picture 13">
            <a:extLst>
              <a:ext uri="{FF2B5EF4-FFF2-40B4-BE49-F238E27FC236}">
                <a16:creationId xmlns:a16="http://schemas.microsoft.com/office/drawing/2014/main" id="{87F6B126-B7B6-3CF5-0C44-B65560213CDD}"/>
              </a:ext>
            </a:extLst>
          </p:cNvPr>
          <p:cNvPicPr>
            <a:picLocks noChangeAspect="1"/>
          </p:cNvPicPr>
          <p:nvPr userDrawn="1"/>
        </p:nvPicPr>
        <p:blipFill>
          <a:blip r:embed="rId5"/>
          <a:stretch>
            <a:fillRect/>
          </a:stretch>
        </p:blipFill>
        <p:spPr>
          <a:xfrm>
            <a:off x="1168862" y="1068737"/>
            <a:ext cx="3380239" cy="509017"/>
          </a:xfrm>
          <a:prstGeom prst="rect">
            <a:avLst/>
          </a:prstGeom>
        </p:spPr>
      </p:pic>
    </p:spTree>
    <p:extLst>
      <p:ext uri="{BB962C8B-B14F-4D97-AF65-F5344CB8AC3E}">
        <p14:creationId xmlns:p14="http://schemas.microsoft.com/office/powerpoint/2010/main" val="336467918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userDrawn="1">
  <p:cSld name="8_Title only">
    <p:spTree>
      <p:nvGrpSpPr>
        <p:cNvPr id="1" name=""/>
        <p:cNvGrpSpPr/>
        <p:nvPr/>
      </p:nvGrpSpPr>
      <p:grpSpPr>
        <a:xfrm>
          <a:off x="0" y="0"/>
          <a:ext cx="0" cy="0"/>
          <a:chOff x="0" y="0"/>
          <a:chExt cx="0" cy="0"/>
        </a:xfrm>
      </p:grpSpPr>
      <p:sp>
        <p:nvSpPr>
          <p:cNvPr id="2" name="Title 1"/>
          <p:cNvSpPr>
            <a:spLocks noGrp="1"/>
          </p:cNvSpPr>
          <p:nvPr>
            <p:ph type="title"/>
          </p:nvPr>
        </p:nvSpPr>
        <p:spPr>
          <a:xfrm>
            <a:off x="429768" y="274320"/>
            <a:ext cx="11425236" cy="535531"/>
          </a:xfrm>
          <a:prstGeom prst="rect">
            <a:avLst/>
          </a:prstGeom>
        </p:spPr>
        <p:txBody>
          <a:bodyPr/>
          <a:lstStyle>
            <a:lvl1pPr>
              <a:lnSpc>
                <a:spcPct val="90000"/>
              </a:lnSpc>
              <a:defRPr sz="32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B7F61B-A971-9741-E4FC-F6A25885D61D}"/>
              </a:ext>
            </a:extLst>
          </p:cNvPr>
          <p:cNvSpPr>
            <a:spLocks noGrp="1"/>
          </p:cNvSpPr>
          <p:nvPr>
            <p:ph idx="1"/>
          </p:nvPr>
        </p:nvSpPr>
        <p:spPr>
          <a:xfrm>
            <a:off x="448055" y="1653735"/>
            <a:ext cx="11430000" cy="4047778"/>
          </a:xfrm>
          <a:prstGeom prst="rect">
            <a:avLst/>
          </a:prstGeom>
        </p:spPr>
        <p:txBody>
          <a:bodyPr/>
          <a:lstStyle>
            <a:lvl1pPr marL="288925" indent="-288925">
              <a:spcBef>
                <a:spcPts val="1800"/>
              </a:spcBef>
              <a:buClr>
                <a:schemeClr val="tx1"/>
              </a:buClr>
              <a:buSzPct val="90000"/>
              <a:buFont typeface="Century Gothic" panose="020B0502020202020204" pitchFamily="34" charset="0"/>
              <a:buChar char="•"/>
              <a:defRPr lang="en-US" sz="2800" kern="1200" dirty="0">
                <a:solidFill>
                  <a:schemeClr val="tx1"/>
                </a:solidFill>
                <a:latin typeface="Century Gothic" panose="020B0502020202020204" pitchFamily="34" charset="0"/>
                <a:ea typeface="+mn-ea"/>
                <a:cs typeface="+mn-cs"/>
              </a:defRPr>
            </a:lvl1pPr>
            <a:lvl2pPr marL="687388" indent="-288925">
              <a:buClr>
                <a:schemeClr val="tx1"/>
              </a:buClr>
              <a:buSzPct val="90000"/>
              <a:buFont typeface="Century Gothic" panose="020B0502020202020204" pitchFamily="34" charset="0"/>
              <a:buChar char="–"/>
              <a:defRPr>
                <a:latin typeface="+mn-lt"/>
                <a:cs typeface="Arial" panose="020B0604020202020204" pitchFamily="34" charset="0"/>
              </a:defRPr>
            </a:lvl2pPr>
            <a:lvl3pPr marL="1031875" indent="-288925">
              <a:buClr>
                <a:schemeClr val="tx1"/>
              </a:buClr>
              <a:buSzPct val="90000"/>
              <a:buFont typeface="Century Gothic" panose="020B0502020202020204" pitchFamily="34" charset="0"/>
              <a:buChar char="•"/>
              <a:defRPr>
                <a:latin typeface="+mn-lt"/>
                <a:cs typeface="Arial" panose="020B0604020202020204" pitchFamily="34" charset="0"/>
              </a:defRPr>
            </a:lvl3pPr>
            <a:lvl4pPr>
              <a:buClr>
                <a:schemeClr val="tx1"/>
              </a:buClr>
              <a:defRPr>
                <a:latin typeface="+mn-lt"/>
                <a:cs typeface="Arial" panose="020B0604020202020204" pitchFamily="34" charset="0"/>
              </a:defRPr>
            </a:lvl4pPr>
            <a:lvl5pPr marL="1482725" indent="-222250">
              <a:buClr>
                <a:schemeClr val="tx1"/>
              </a:buClr>
              <a:buFont typeface="Arial" panose="020B0604020202020204" pitchFamily="34" charset="0"/>
              <a:buChar char="•"/>
              <a:defRPr>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524804659"/>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8735E-2EAC-E907-7B9D-71138F8E61D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25DF8CA-E442-CC2C-D420-865F6EAB48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572348-D3E7-62DC-02BB-DCFF36765952}"/>
              </a:ext>
            </a:extLst>
          </p:cNvPr>
          <p:cNvSpPr>
            <a:spLocks noGrp="1"/>
          </p:cNvSpPr>
          <p:nvPr>
            <p:ph type="dt" sz="half" idx="10"/>
          </p:nvPr>
        </p:nvSpPr>
        <p:spPr/>
        <p:txBody>
          <a:bodyPr/>
          <a:lstStyle/>
          <a:p>
            <a:fld id="{FD256FF4-800A-4885-A8A1-8BB3CA8FFE6D}" type="datetimeFigureOut">
              <a:rPr lang="en-US" smtClean="0"/>
              <a:t>4/13/26</a:t>
            </a:fld>
            <a:endParaRPr lang="en-US"/>
          </a:p>
        </p:txBody>
      </p:sp>
      <p:sp>
        <p:nvSpPr>
          <p:cNvPr id="5" name="Footer Placeholder 4">
            <a:extLst>
              <a:ext uri="{FF2B5EF4-FFF2-40B4-BE49-F238E27FC236}">
                <a16:creationId xmlns:a16="http://schemas.microsoft.com/office/drawing/2014/main" id="{B12702F5-2DEA-E06A-B96F-6C42583EDA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38DE9E-F0A5-6BC5-746B-893CD81579F0}"/>
              </a:ext>
            </a:extLst>
          </p:cNvPr>
          <p:cNvSpPr>
            <a:spLocks noGrp="1"/>
          </p:cNvSpPr>
          <p:nvPr>
            <p:ph type="sldNum" sz="quarter" idx="12"/>
          </p:nvPr>
        </p:nvSpPr>
        <p:spPr/>
        <p:txBody>
          <a:bodyPr/>
          <a:lstStyle/>
          <a:p>
            <a:fld id="{106D2C3D-1CB1-4442-BE88-8B2BBB4C1D86}" type="slidenum">
              <a:rPr lang="en-US" smtClean="0"/>
              <a:t>‹#›</a:t>
            </a:fld>
            <a:endParaRPr lang="en-US"/>
          </a:p>
        </p:txBody>
      </p:sp>
    </p:spTree>
    <p:extLst>
      <p:ext uri="{BB962C8B-B14F-4D97-AF65-F5344CB8AC3E}">
        <p14:creationId xmlns:p14="http://schemas.microsoft.com/office/powerpoint/2010/main" val="207279491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type="title" preserve="1">
  <p:cSld name="6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337BA4A-B024-42C0-AEE3-721B228F8259}"/>
              </a:ext>
            </a:extLst>
          </p:cNvPr>
          <p:cNvSpPr/>
          <p:nvPr userDrawn="1"/>
        </p:nvSpPr>
        <p:spPr>
          <a:xfrm>
            <a:off x="1" y="320042"/>
            <a:ext cx="274320" cy="51090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12" name="Rectangle 11">
            <a:extLst>
              <a:ext uri="{FF2B5EF4-FFF2-40B4-BE49-F238E27FC236}">
                <a16:creationId xmlns:a16="http://schemas.microsoft.com/office/drawing/2014/main" id="{C29E6EA7-E7F1-42F0-95B8-1B1A5A465AF6}"/>
              </a:ext>
            </a:extLst>
          </p:cNvPr>
          <p:cNvSpPr/>
          <p:nvPr userDrawn="1"/>
        </p:nvSpPr>
        <p:spPr>
          <a:xfrm>
            <a:off x="274321" y="320042"/>
            <a:ext cx="1412673" cy="510909"/>
          </a:xfrm>
          <a:prstGeom prst="rect">
            <a:avLst/>
          </a:prstGeom>
          <a:solidFill>
            <a:schemeClr val="bg2">
              <a:lumMod val="85000"/>
            </a:schemeClr>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pic>
        <p:nvPicPr>
          <p:cNvPr id="5" name="Picture 4">
            <a:extLst>
              <a:ext uri="{FF2B5EF4-FFF2-40B4-BE49-F238E27FC236}">
                <a16:creationId xmlns:a16="http://schemas.microsoft.com/office/drawing/2014/main" id="{F7A5D040-4FD6-4BA1-AC81-B5CFF26CC67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274321" y="1074422"/>
            <a:ext cx="11334582" cy="4233245"/>
          </a:xfrm>
          <a:prstGeom prst="rect">
            <a:avLst/>
          </a:prstGeom>
        </p:spPr>
      </p:pic>
      <p:sp>
        <p:nvSpPr>
          <p:cNvPr id="10" name="TextBox 9"/>
          <p:cNvSpPr txBox="1"/>
          <p:nvPr userDrawn="1"/>
        </p:nvSpPr>
        <p:spPr>
          <a:xfrm>
            <a:off x="267161" y="5343837"/>
            <a:ext cx="5384807" cy="276999"/>
          </a:xfrm>
          <a:prstGeom prst="rect">
            <a:avLst/>
          </a:prstGeom>
          <a:noFill/>
        </p:spPr>
        <p:txBody>
          <a:bodyPr wrap="square" rtlCol="0">
            <a:spAutoFit/>
          </a:bodyPr>
          <a:lstStyle/>
          <a:p>
            <a:r>
              <a:rPr lang="en-US" sz="1200" b="0">
                <a:solidFill>
                  <a:schemeClr val="tx1"/>
                </a:solidFill>
                <a:latin typeface="Century Gothic" panose="020B0502020202020204" pitchFamily="34" charset="0"/>
              </a:rPr>
              <a:t>ORNL is managed by UT-Battelle, LLC for the US Department of Energy</a:t>
            </a:r>
          </a:p>
        </p:txBody>
      </p:sp>
      <p:sp>
        <p:nvSpPr>
          <p:cNvPr id="2" name="Title 1"/>
          <p:cNvSpPr>
            <a:spLocks noGrp="1"/>
          </p:cNvSpPr>
          <p:nvPr userDrawn="1">
            <p:ph type="ctrTitle" hasCustomPrompt="1"/>
          </p:nvPr>
        </p:nvSpPr>
        <p:spPr>
          <a:xfrm>
            <a:off x="428736" y="1388963"/>
            <a:ext cx="8678194" cy="978729"/>
          </a:xfrm>
        </p:spPr>
        <p:txBody>
          <a:bodyPr/>
          <a:lstStyle>
            <a:lvl1pPr algn="l">
              <a:defRPr sz="3199" b="0" baseline="0">
                <a:solidFill>
                  <a:schemeClr val="bg1"/>
                </a:solidFill>
                <a:latin typeface="Century Gothic" panose="020B0502020202020204" pitchFamily="34" charset="0"/>
              </a:defRPr>
            </a:lvl1pPr>
          </a:lstStyle>
          <a:p>
            <a:r>
              <a:rPr lang="en-US"/>
              <a:t>Click to edit Master </a:t>
            </a:r>
            <a:br>
              <a:rPr lang="en-US"/>
            </a:br>
            <a:r>
              <a:rPr lang="en-US"/>
              <a:t>title style</a:t>
            </a:r>
          </a:p>
        </p:txBody>
      </p:sp>
      <p:sp>
        <p:nvSpPr>
          <p:cNvPr id="3" name="Subtitle 2"/>
          <p:cNvSpPr>
            <a:spLocks noGrp="1"/>
          </p:cNvSpPr>
          <p:nvPr userDrawn="1">
            <p:ph type="subTitle" idx="1"/>
          </p:nvPr>
        </p:nvSpPr>
        <p:spPr>
          <a:xfrm>
            <a:off x="447482" y="3013455"/>
            <a:ext cx="5440514" cy="2028101"/>
          </a:xfrm>
        </p:spPr>
        <p:txBody>
          <a:bodyPr/>
          <a:lstStyle>
            <a:lvl1pPr marL="0" indent="0" algn="l">
              <a:buNone/>
              <a:defRPr sz="1999" baseline="0">
                <a:solidFill>
                  <a:schemeClr val="bg1"/>
                </a:solidFill>
                <a:latin typeface="Century Gothic" panose="020B0502020202020204" pitchFamily="34" charset="0"/>
                <a:cs typeface="Arial" panose="020B0604020202020204" pitchFamily="34" charset="0"/>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US"/>
              <a:t>Click to edit Master subtitle style</a:t>
            </a:r>
          </a:p>
        </p:txBody>
      </p:sp>
      <p:pic>
        <p:nvPicPr>
          <p:cNvPr id="13" name="Picture 12">
            <a:extLst>
              <a:ext uri="{FF2B5EF4-FFF2-40B4-BE49-F238E27FC236}">
                <a16:creationId xmlns:a16="http://schemas.microsoft.com/office/drawing/2014/main" id="{05E99884-2636-4794-A093-0F9256951E03}"/>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13129" y="456244"/>
            <a:ext cx="1088136" cy="261860"/>
          </a:xfrm>
          <a:prstGeom prst="rect">
            <a:avLst/>
          </a:prstGeom>
        </p:spPr>
      </p:pic>
      <p:sp>
        <p:nvSpPr>
          <p:cNvPr id="15" name="Freeform 7">
            <a:extLst>
              <a:ext uri="{FF2B5EF4-FFF2-40B4-BE49-F238E27FC236}">
                <a16:creationId xmlns:a16="http://schemas.microsoft.com/office/drawing/2014/main" id="{454A96CC-B6D3-471D-892D-1DBFEFBD0D12}"/>
              </a:ext>
            </a:extLst>
          </p:cNvPr>
          <p:cNvSpPr>
            <a:spLocks/>
          </p:cNvSpPr>
          <p:nvPr userDrawn="1"/>
        </p:nvSpPr>
        <p:spPr bwMode="auto">
          <a:xfrm>
            <a:off x="6096000" y="0"/>
            <a:ext cx="6096001" cy="6858000"/>
          </a:xfrm>
          <a:custGeom>
            <a:avLst/>
            <a:gdLst>
              <a:gd name="T0" fmla="*/ 3049 w 3388"/>
              <a:gd name="T1" fmla="*/ 0 h 3815"/>
              <a:gd name="T2" fmla="*/ 3049 w 3388"/>
              <a:gd name="T3" fmla="*/ 2951 h 3815"/>
              <a:gd name="T4" fmla="*/ 0 w 3388"/>
              <a:gd name="T5" fmla="*/ 2951 h 3815"/>
              <a:gd name="T6" fmla="*/ 0 w 3388"/>
              <a:gd name="T7" fmla="*/ 3815 h 3815"/>
              <a:gd name="T8" fmla="*/ 3388 w 3388"/>
              <a:gd name="T9" fmla="*/ 3815 h 3815"/>
              <a:gd name="T10" fmla="*/ 3388 w 3388"/>
              <a:gd name="T11" fmla="*/ 2969 h 3815"/>
              <a:gd name="T12" fmla="*/ 3388 w 3388"/>
              <a:gd name="T13" fmla="*/ 2951 h 3815"/>
              <a:gd name="T14" fmla="*/ 3388 w 3388"/>
              <a:gd name="T15" fmla="*/ 0 h 3815"/>
              <a:gd name="T16" fmla="*/ 3049 w 3388"/>
              <a:gd name="T17" fmla="*/ 0 h 38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88" h="3815">
                <a:moveTo>
                  <a:pt x="3049" y="0"/>
                </a:moveTo>
                <a:lnTo>
                  <a:pt x="3049" y="2951"/>
                </a:lnTo>
                <a:lnTo>
                  <a:pt x="0" y="2951"/>
                </a:lnTo>
                <a:lnTo>
                  <a:pt x="0" y="3815"/>
                </a:lnTo>
                <a:lnTo>
                  <a:pt x="3388" y="3815"/>
                </a:lnTo>
                <a:lnTo>
                  <a:pt x="3388" y="2969"/>
                </a:lnTo>
                <a:lnTo>
                  <a:pt x="3388" y="2951"/>
                </a:lnTo>
                <a:lnTo>
                  <a:pt x="3388" y="0"/>
                </a:lnTo>
                <a:lnTo>
                  <a:pt x="3049" y="0"/>
                </a:lnTo>
                <a:close/>
              </a:path>
            </a:pathLst>
          </a:custGeom>
          <a:solidFill>
            <a:srgbClr val="BFBFBF"/>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latin typeface="+mn-lt"/>
              <a:cs typeface="+mn-cs"/>
            </a:endParaRPr>
          </a:p>
        </p:txBody>
      </p:sp>
      <p:pic>
        <p:nvPicPr>
          <p:cNvPr id="14" name="Picture 13">
            <a:extLst>
              <a:ext uri="{FF2B5EF4-FFF2-40B4-BE49-F238E27FC236}">
                <a16:creationId xmlns:a16="http://schemas.microsoft.com/office/drawing/2014/main" id="{027030A5-C7D7-48D4-B261-45DC936EE5D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934576" y="5409490"/>
            <a:ext cx="1603756" cy="388553"/>
          </a:xfrm>
          <a:prstGeom prst="rect">
            <a:avLst/>
          </a:prstGeom>
        </p:spPr>
      </p:pic>
    </p:spTree>
    <p:extLst>
      <p:ext uri="{BB962C8B-B14F-4D97-AF65-F5344CB8AC3E}">
        <p14:creationId xmlns:p14="http://schemas.microsoft.com/office/powerpoint/2010/main" val="1825885166"/>
      </p:ext>
    </p:extLst>
  </p:cSld>
  <p:clrMapOvr>
    <a:masterClrMapping/>
  </p:clrMapOvr>
  <p:extLst>
    <p:ext uri="{DCECCB84-F9BA-43D5-87BE-67443E8EF086}">
      <p15:sldGuideLst xmlns:p15="http://schemas.microsoft.com/office/powerpoint/2012/main">
        <p15:guide id="1" pos="2160">
          <p15:clr>
            <a:srgbClr val="FBAE4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9767" y="274320"/>
            <a:ext cx="11430000" cy="539496"/>
          </a:xfrm>
        </p:spPr>
        <p:txBody>
          <a:bodyPr/>
          <a:lstStyle>
            <a:lvl1pPr>
              <a:lnSpc>
                <a:spcPct val="90000"/>
              </a:lnSpc>
              <a:defRPr sz="3199"/>
            </a:lvl1pPr>
          </a:lstStyle>
          <a:p>
            <a:r>
              <a:rPr lang="en-US"/>
              <a:t>Click to edit Master title style</a:t>
            </a:r>
          </a:p>
        </p:txBody>
      </p:sp>
      <p:sp>
        <p:nvSpPr>
          <p:cNvPr id="3" name="Content Placeholder 2"/>
          <p:cNvSpPr>
            <a:spLocks noGrp="1"/>
          </p:cNvSpPr>
          <p:nvPr>
            <p:ph idx="1"/>
          </p:nvPr>
        </p:nvSpPr>
        <p:spPr>
          <a:xfrm>
            <a:off x="448056" y="1653735"/>
            <a:ext cx="11430000" cy="4047778"/>
          </a:xfrm>
        </p:spPr>
        <p:txBody>
          <a:bodyPr/>
          <a:lstStyle>
            <a:lvl1pPr marL="288838" indent="-288838">
              <a:spcBef>
                <a:spcPts val="1799"/>
              </a:spcBef>
              <a:buClr>
                <a:schemeClr val="tx1"/>
              </a:buClr>
              <a:buSzPct val="90000"/>
              <a:buFont typeface="Century Gothic" panose="020B0502020202020204" pitchFamily="34" charset="0"/>
              <a:buChar char="•"/>
              <a:defRPr lang="en-US" sz="2799" kern="1200" dirty="0">
                <a:solidFill>
                  <a:schemeClr val="tx1"/>
                </a:solidFill>
                <a:latin typeface="Century Gothic" panose="020B0502020202020204" pitchFamily="34" charset="0"/>
                <a:ea typeface="+mn-ea"/>
                <a:cs typeface="+mn-cs"/>
              </a:defRPr>
            </a:lvl1pPr>
            <a:lvl2pPr marL="687182" indent="-288838">
              <a:buClr>
                <a:schemeClr val="tx1"/>
              </a:buClr>
              <a:buSzPct val="90000"/>
              <a:buFont typeface="Century Gothic" panose="020B0502020202020204" pitchFamily="34" charset="0"/>
              <a:buChar char="–"/>
              <a:defRPr>
                <a:latin typeface="+mn-lt"/>
                <a:cs typeface="Arial" panose="020B0604020202020204" pitchFamily="34" charset="0"/>
              </a:defRPr>
            </a:lvl2pPr>
            <a:lvl3pPr marL="1031565" indent="-288838">
              <a:buClr>
                <a:schemeClr val="tx1"/>
              </a:buClr>
              <a:buSzPct val="90000"/>
              <a:buFont typeface="Century Gothic" panose="020B0502020202020204" pitchFamily="34" charset="0"/>
              <a:buChar char="•"/>
              <a:defRPr>
                <a:latin typeface="+mn-lt"/>
                <a:cs typeface="Arial" panose="020B0604020202020204" pitchFamily="34" charset="0"/>
              </a:defRPr>
            </a:lvl3pPr>
            <a:lvl4pPr>
              <a:buClr>
                <a:schemeClr val="tx1"/>
              </a:buClr>
              <a:defRPr>
                <a:latin typeface="+mn-lt"/>
                <a:cs typeface="Arial" panose="020B0604020202020204" pitchFamily="34" charset="0"/>
              </a:defRPr>
            </a:lvl4pPr>
            <a:lvl5pPr marL="1482280" indent="-222183">
              <a:buClr>
                <a:schemeClr val="tx1"/>
              </a:buClr>
              <a:buFont typeface="Arial" panose="020B0604020202020204" pitchFamily="34" charset="0"/>
              <a:buChar char="•"/>
              <a:defRPr>
                <a:latin typeface="+mn-lt"/>
                <a:cs typeface="Arial" panose="020B0604020202020204" pitchFamily="34" charset="0"/>
              </a:defRPr>
            </a:lvl5pPr>
          </a:lstStyle>
          <a:p>
            <a:pPr lvl="0"/>
            <a:r>
              <a:rPr lang="en-US"/>
              <a:t>Edit Master text styles</a:t>
            </a:r>
          </a:p>
          <a:p>
            <a:pPr lvl="1"/>
            <a:r>
              <a:rPr lang="en-US"/>
              <a:t>Second level</a:t>
            </a:r>
          </a:p>
          <a:p>
            <a:pPr lvl="2"/>
            <a:r>
              <a:rPr lang="en-US"/>
              <a:t>Third level</a:t>
            </a:r>
          </a:p>
        </p:txBody>
      </p:sp>
      <p:sp>
        <p:nvSpPr>
          <p:cNvPr id="10" name="Rectangle 9">
            <a:extLst>
              <a:ext uri="{FF2B5EF4-FFF2-40B4-BE49-F238E27FC236}">
                <a16:creationId xmlns:a16="http://schemas.microsoft.com/office/drawing/2014/main" id="{E885FFDA-509C-4548-B17D-5409853CA429}"/>
              </a:ext>
            </a:extLst>
          </p:cNvPr>
          <p:cNvSpPr/>
          <p:nvPr userDrawn="1"/>
        </p:nvSpPr>
        <p:spPr>
          <a:xfrm>
            <a:off x="1" y="320041"/>
            <a:ext cx="274320" cy="653795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4" name="Rectangle 6">
            <a:extLst>
              <a:ext uri="{FF2B5EF4-FFF2-40B4-BE49-F238E27FC236}">
                <a16:creationId xmlns:a16="http://schemas.microsoft.com/office/drawing/2014/main" id="{AD9F2534-297B-446C-B822-74E3C23864F7}"/>
              </a:ext>
            </a:extLst>
          </p:cNvPr>
          <p:cNvSpPr>
            <a:spLocks noChangeArrowheads="1"/>
          </p:cNvSpPr>
          <p:nvPr userDrawn="1"/>
        </p:nvSpPr>
        <p:spPr bwMode="auto">
          <a:xfrm flipH="1">
            <a:off x="-4390" y="6626132"/>
            <a:ext cx="280401" cy="152400"/>
          </a:xfrm>
          <a:prstGeom prst="rect">
            <a:avLst/>
          </a:prstGeom>
          <a:noFill/>
          <a:ln w="9525">
            <a:noFill/>
            <a:miter lim="800000"/>
            <a:headEnd/>
            <a:tailEnd/>
          </a:ln>
          <a:effectLst/>
        </p:spPr>
        <p:txBody>
          <a:bodyPr lIns="0" tIns="0" rIns="0" bIns="0"/>
          <a:lstStyle/>
          <a:p>
            <a:pPr algn="ctr" defTabSz="172986">
              <a:lnSpc>
                <a:spcPct val="90000"/>
              </a:lnSpc>
              <a:tabLst>
                <a:tab pos="230119" algn="l"/>
              </a:tabLst>
              <a:defRPr/>
            </a:pPr>
            <a:fld id="{040BB257-551A-4736-B50F-DCF1BA034C06}" type="slidenum">
              <a:rPr lang="en-US" sz="900" smtClean="0">
                <a:solidFill>
                  <a:schemeClr val="tx1"/>
                </a:solidFill>
                <a:latin typeface="+mn-lt"/>
                <a:cs typeface="Times New Roman" panose="02020603050405020304" pitchFamily="18" charset="0"/>
              </a:rPr>
              <a:pPr algn="ctr" defTabSz="172986">
                <a:lnSpc>
                  <a:spcPct val="90000"/>
                </a:lnSpc>
                <a:tabLst>
                  <a:tab pos="230119" algn="l"/>
                </a:tabLst>
                <a:defRPr/>
              </a:pPr>
              <a:t>‹#›</a:t>
            </a:fld>
            <a:endParaRPr lang="en-US" sz="900">
              <a:solidFill>
                <a:schemeClr val="tx1"/>
              </a:solidFill>
              <a:latin typeface="+mn-lt"/>
              <a:cs typeface="Times New Roman" panose="02020603050405020304" pitchFamily="18" charset="0"/>
            </a:endParaRPr>
          </a:p>
        </p:txBody>
      </p:sp>
      <p:sp>
        <p:nvSpPr>
          <p:cNvPr id="8" name="Rectangle 256">
            <a:extLst>
              <a:ext uri="{FF2B5EF4-FFF2-40B4-BE49-F238E27FC236}">
                <a16:creationId xmlns:a16="http://schemas.microsoft.com/office/drawing/2014/main" id="{6349825E-C749-4CDB-BDE4-DDAFE00D2BF9}"/>
              </a:ext>
            </a:extLst>
          </p:cNvPr>
          <p:cNvSpPr txBox="1">
            <a:spLocks noChangeArrowheads="1"/>
          </p:cNvSpPr>
          <p:nvPr userDrawn="1"/>
        </p:nvSpPr>
        <p:spPr>
          <a:xfrm>
            <a:off x="8010283" y="6583680"/>
            <a:ext cx="3860800" cy="182562"/>
          </a:xfrm>
          <a:prstGeom prst="rect">
            <a:avLst/>
          </a:prstGeom>
          <a:ln/>
        </p:spPr>
        <p:txBody>
          <a:bodyPr anchor="ctr"/>
          <a:lstStyle/>
          <a:p>
            <a:pPr algn="r"/>
            <a:r>
              <a:rPr lang="en-US" sz="1000">
                <a:solidFill>
                  <a:srgbClr val="BFBFBF"/>
                </a:solidFill>
                <a:latin typeface="+mn-lt"/>
                <a:cs typeface="Arial" pitchFamily="34" charset="0"/>
              </a:rPr>
              <a:t> </a:t>
            </a:r>
          </a:p>
        </p:txBody>
      </p:sp>
      <p:pic>
        <p:nvPicPr>
          <p:cNvPr id="14" name="Picture 13">
            <a:extLst>
              <a:ext uri="{FF2B5EF4-FFF2-40B4-BE49-F238E27FC236}">
                <a16:creationId xmlns:a16="http://schemas.microsoft.com/office/drawing/2014/main" id="{65298622-4D3C-4849-B0FA-4101271A784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05644" y="6452482"/>
            <a:ext cx="2112264" cy="301752"/>
          </a:xfrm>
          <a:prstGeom prst="rect">
            <a:avLst/>
          </a:prstGeom>
        </p:spPr>
      </p:pic>
      <p:sp>
        <p:nvSpPr>
          <p:cNvPr id="5" name="TextBox 4">
            <a:extLst>
              <a:ext uri="{FF2B5EF4-FFF2-40B4-BE49-F238E27FC236}">
                <a16:creationId xmlns:a16="http://schemas.microsoft.com/office/drawing/2014/main" id="{1E2249EE-1776-41CF-BD67-1451AD984C13}"/>
              </a:ext>
            </a:extLst>
          </p:cNvPr>
          <p:cNvSpPr txBox="1"/>
          <p:nvPr userDrawn="1"/>
        </p:nvSpPr>
        <p:spPr>
          <a:xfrm>
            <a:off x="9648031" y="6474092"/>
            <a:ext cx="2163335" cy="258532"/>
          </a:xfrm>
          <a:prstGeom prst="rect">
            <a:avLst/>
          </a:prstGeom>
          <a:noFill/>
        </p:spPr>
        <p:txBody>
          <a:bodyPr wrap="none" rtlCol="0">
            <a:spAutoFit/>
          </a:bodyPr>
          <a:lstStyle/>
          <a:p>
            <a:pPr algn="l">
              <a:lnSpc>
                <a:spcPct val="90000"/>
              </a:lnSpc>
            </a:pPr>
            <a:r>
              <a:rPr lang="en-US" sz="1200" b="1">
                <a:solidFill>
                  <a:srgbClr val="9A9B9D"/>
                </a:solidFill>
                <a:latin typeface="+mn-lt"/>
              </a:rPr>
              <a:t>Review of Diffraction Suites</a:t>
            </a:r>
          </a:p>
        </p:txBody>
      </p:sp>
    </p:spTree>
    <p:extLst>
      <p:ext uri="{BB962C8B-B14F-4D97-AF65-F5344CB8AC3E}">
        <p14:creationId xmlns:p14="http://schemas.microsoft.com/office/powerpoint/2010/main" val="3782871166"/>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7DAB3A-4154-42CC-B73A-07DD412DD146}"/>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r="-401" b="-1"/>
          <a:stretch/>
        </p:blipFill>
        <p:spPr>
          <a:xfrm>
            <a:off x="6095999" y="1078994"/>
            <a:ext cx="5535025" cy="4228673"/>
          </a:xfrm>
          <a:prstGeom prst="rect">
            <a:avLst/>
          </a:prstGeom>
        </p:spPr>
      </p:pic>
      <p:sp>
        <p:nvSpPr>
          <p:cNvPr id="6" name="Rectangle 5">
            <a:extLst>
              <a:ext uri="{FF2B5EF4-FFF2-40B4-BE49-F238E27FC236}">
                <a16:creationId xmlns:a16="http://schemas.microsoft.com/office/drawing/2014/main" id="{F679D6E9-7CB6-4816-BA71-A98C108727C8}"/>
              </a:ext>
            </a:extLst>
          </p:cNvPr>
          <p:cNvSpPr/>
          <p:nvPr userDrawn="1"/>
        </p:nvSpPr>
        <p:spPr>
          <a:xfrm>
            <a:off x="274320" y="1078994"/>
            <a:ext cx="5821680" cy="4228673"/>
          </a:xfrm>
          <a:prstGeom prst="rect">
            <a:avLst/>
          </a:prstGeom>
          <a:solidFill>
            <a:srgbClr val="CFCFCF"/>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2" name="Title 1">
            <a:extLst>
              <a:ext uri="{FF2B5EF4-FFF2-40B4-BE49-F238E27FC236}">
                <a16:creationId xmlns:a16="http://schemas.microsoft.com/office/drawing/2014/main" id="{C2F2F47A-E421-4CE0-A746-76A8C436B135}"/>
              </a:ext>
            </a:extLst>
          </p:cNvPr>
          <p:cNvSpPr>
            <a:spLocks noGrp="1"/>
          </p:cNvSpPr>
          <p:nvPr>
            <p:ph type="title"/>
          </p:nvPr>
        </p:nvSpPr>
        <p:spPr>
          <a:xfrm>
            <a:off x="429769" y="1352481"/>
            <a:ext cx="5413469" cy="978473"/>
          </a:xfrm>
        </p:spPr>
        <p:txBody>
          <a:bodyPr/>
          <a:lstStyle/>
          <a:p>
            <a:r>
              <a:rPr lang="en-US"/>
              <a:t>Click to edit Master title style</a:t>
            </a:r>
          </a:p>
        </p:txBody>
      </p:sp>
      <p:sp>
        <p:nvSpPr>
          <p:cNvPr id="10" name="Content Placeholder 5">
            <a:extLst>
              <a:ext uri="{FF2B5EF4-FFF2-40B4-BE49-F238E27FC236}">
                <a16:creationId xmlns:a16="http://schemas.microsoft.com/office/drawing/2014/main" id="{6068FB31-3CF5-496E-BC0D-61D682234A2C}"/>
              </a:ext>
            </a:extLst>
          </p:cNvPr>
          <p:cNvSpPr>
            <a:spLocks noGrp="1"/>
          </p:cNvSpPr>
          <p:nvPr>
            <p:ph sz="quarter" idx="4"/>
          </p:nvPr>
        </p:nvSpPr>
        <p:spPr>
          <a:xfrm>
            <a:off x="412218" y="2891883"/>
            <a:ext cx="5431021" cy="2252546"/>
          </a:xfrm>
        </p:spPr>
        <p:txBody>
          <a:bodyPr/>
          <a:lstStyle>
            <a:lvl1pPr marL="287252" indent="-287252">
              <a:buClr>
                <a:schemeClr val="tx1"/>
              </a:buClr>
              <a:buFont typeface="Century Gothic" panose="020B0502020202020204" pitchFamily="34" charset="0"/>
              <a:buChar char="•"/>
              <a:defRPr sz="1999">
                <a:latin typeface="Century Gothic" panose="020B0502020202020204" pitchFamily="34" charset="0"/>
              </a:defRPr>
            </a:lvl1pPr>
            <a:lvl2pPr marL="688768" indent="-285664">
              <a:buClr>
                <a:schemeClr val="tx1"/>
              </a:buClr>
              <a:buFont typeface="Century Gothic" panose="020B0502020202020204" pitchFamily="34" charset="0"/>
              <a:buChar char="–"/>
              <a:defRPr sz="1799">
                <a:latin typeface="Century Gothic" panose="020B0502020202020204" pitchFamily="34" charset="0"/>
              </a:defRPr>
            </a:lvl2pPr>
            <a:lvl3pPr>
              <a:defRPr sz="1600"/>
            </a:lvl3pPr>
            <a:lvl4pPr>
              <a:defRPr sz="1400"/>
            </a:lvl4pPr>
            <a:lvl5pPr marL="1482280" indent="-222183">
              <a:defRPr lang="en-US" sz="16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a:t>Edit Master text styles</a:t>
            </a:r>
          </a:p>
          <a:p>
            <a:pPr lvl="1"/>
            <a:r>
              <a:rPr lang="en-US"/>
              <a:t>Second level</a:t>
            </a:r>
          </a:p>
        </p:txBody>
      </p:sp>
      <p:sp>
        <p:nvSpPr>
          <p:cNvPr id="15" name="Rectangle 14">
            <a:extLst>
              <a:ext uri="{FF2B5EF4-FFF2-40B4-BE49-F238E27FC236}">
                <a16:creationId xmlns:a16="http://schemas.microsoft.com/office/drawing/2014/main" id="{88ACC93F-6123-3F49-8C15-4A811AF8B7BB}"/>
              </a:ext>
            </a:extLst>
          </p:cNvPr>
          <p:cNvSpPr/>
          <p:nvPr userDrawn="1"/>
        </p:nvSpPr>
        <p:spPr>
          <a:xfrm>
            <a:off x="1" y="320042"/>
            <a:ext cx="274320" cy="51090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16" name="Rectangle 15">
            <a:extLst>
              <a:ext uri="{FF2B5EF4-FFF2-40B4-BE49-F238E27FC236}">
                <a16:creationId xmlns:a16="http://schemas.microsoft.com/office/drawing/2014/main" id="{D7756F41-5AD0-C346-AE90-A0206E07D1B9}"/>
              </a:ext>
            </a:extLst>
          </p:cNvPr>
          <p:cNvSpPr/>
          <p:nvPr userDrawn="1"/>
        </p:nvSpPr>
        <p:spPr>
          <a:xfrm>
            <a:off x="274321" y="320042"/>
            <a:ext cx="1412673" cy="510909"/>
          </a:xfrm>
          <a:prstGeom prst="rect">
            <a:avLst/>
          </a:prstGeom>
          <a:solidFill>
            <a:schemeClr val="bg2">
              <a:lumMod val="85000"/>
            </a:schemeClr>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pic>
        <p:nvPicPr>
          <p:cNvPr id="11" name="Picture 10">
            <a:extLst>
              <a:ext uri="{FF2B5EF4-FFF2-40B4-BE49-F238E27FC236}">
                <a16:creationId xmlns:a16="http://schemas.microsoft.com/office/drawing/2014/main" id="{ACE79036-1F33-40EB-AB47-F9529E5C3C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13129" y="456244"/>
            <a:ext cx="1088136" cy="261860"/>
          </a:xfrm>
          <a:prstGeom prst="rect">
            <a:avLst/>
          </a:prstGeom>
        </p:spPr>
      </p:pic>
      <p:sp>
        <p:nvSpPr>
          <p:cNvPr id="12" name="Freeform 7">
            <a:extLst>
              <a:ext uri="{FF2B5EF4-FFF2-40B4-BE49-F238E27FC236}">
                <a16:creationId xmlns:a16="http://schemas.microsoft.com/office/drawing/2014/main" id="{3E861E90-11A2-4A0B-85EB-1A2865C9A48F}"/>
              </a:ext>
            </a:extLst>
          </p:cNvPr>
          <p:cNvSpPr>
            <a:spLocks/>
          </p:cNvSpPr>
          <p:nvPr userDrawn="1"/>
        </p:nvSpPr>
        <p:spPr bwMode="auto">
          <a:xfrm>
            <a:off x="6096000" y="0"/>
            <a:ext cx="6096001" cy="6858000"/>
          </a:xfrm>
          <a:custGeom>
            <a:avLst/>
            <a:gdLst>
              <a:gd name="T0" fmla="*/ 3049 w 3388"/>
              <a:gd name="T1" fmla="*/ 0 h 3815"/>
              <a:gd name="T2" fmla="*/ 3049 w 3388"/>
              <a:gd name="T3" fmla="*/ 2951 h 3815"/>
              <a:gd name="T4" fmla="*/ 0 w 3388"/>
              <a:gd name="T5" fmla="*/ 2951 h 3815"/>
              <a:gd name="T6" fmla="*/ 0 w 3388"/>
              <a:gd name="T7" fmla="*/ 3815 h 3815"/>
              <a:gd name="T8" fmla="*/ 3388 w 3388"/>
              <a:gd name="T9" fmla="*/ 3815 h 3815"/>
              <a:gd name="T10" fmla="*/ 3388 w 3388"/>
              <a:gd name="T11" fmla="*/ 2969 h 3815"/>
              <a:gd name="T12" fmla="*/ 3388 w 3388"/>
              <a:gd name="T13" fmla="*/ 2951 h 3815"/>
              <a:gd name="T14" fmla="*/ 3388 w 3388"/>
              <a:gd name="T15" fmla="*/ 0 h 3815"/>
              <a:gd name="T16" fmla="*/ 3049 w 3388"/>
              <a:gd name="T17" fmla="*/ 0 h 38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88" h="3815">
                <a:moveTo>
                  <a:pt x="3049" y="0"/>
                </a:moveTo>
                <a:lnTo>
                  <a:pt x="3049" y="2951"/>
                </a:lnTo>
                <a:lnTo>
                  <a:pt x="0" y="2951"/>
                </a:lnTo>
                <a:lnTo>
                  <a:pt x="0" y="3815"/>
                </a:lnTo>
                <a:lnTo>
                  <a:pt x="3388" y="3815"/>
                </a:lnTo>
                <a:lnTo>
                  <a:pt x="3388" y="2969"/>
                </a:lnTo>
                <a:lnTo>
                  <a:pt x="3388" y="2951"/>
                </a:lnTo>
                <a:lnTo>
                  <a:pt x="3388" y="0"/>
                </a:lnTo>
                <a:lnTo>
                  <a:pt x="3049" y="0"/>
                </a:lnTo>
                <a:close/>
              </a:path>
            </a:pathLst>
          </a:custGeom>
          <a:solidFill>
            <a:srgbClr val="CBCBCB"/>
          </a:solidFill>
          <a:ln>
            <a:noFill/>
          </a:ln>
        </p:spPr>
        <p:txBody>
          <a:bodyPr vert="horz" wrap="square" lIns="91416" tIns="45708" rIns="91416" bIns="45708" numCol="1" anchor="t" anchorCtr="0" compatLnSpc="1">
            <a:prstTxWarp prst="textNoShape">
              <a:avLst/>
            </a:prstTxWarp>
          </a:bodyPr>
          <a:lstStyle/>
          <a:p>
            <a:endParaRPr lang="en-US" sz="1800">
              <a:latin typeface="Century Gothic" panose="020B0502020202020204" pitchFamily="34" charset="0"/>
            </a:endParaRPr>
          </a:p>
        </p:txBody>
      </p:sp>
    </p:spTree>
    <p:extLst>
      <p:ext uri="{BB962C8B-B14F-4D97-AF65-F5344CB8AC3E}">
        <p14:creationId xmlns:p14="http://schemas.microsoft.com/office/powerpoint/2010/main" val="2278456980"/>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preserve="1" userDrawn="1">
  <p:cSld name="7_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85FFDA-509C-4548-B17D-5409853CA429}"/>
              </a:ext>
            </a:extLst>
          </p:cNvPr>
          <p:cNvSpPr/>
          <p:nvPr userDrawn="1"/>
        </p:nvSpPr>
        <p:spPr>
          <a:xfrm>
            <a:off x="1" y="320041"/>
            <a:ext cx="274320" cy="653795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2" name="Title 1"/>
          <p:cNvSpPr>
            <a:spLocks noGrp="1"/>
          </p:cNvSpPr>
          <p:nvPr>
            <p:ph type="title"/>
          </p:nvPr>
        </p:nvSpPr>
        <p:spPr>
          <a:xfrm>
            <a:off x="429769" y="274322"/>
            <a:ext cx="11425236" cy="535531"/>
          </a:xfrm>
        </p:spPr>
        <p:txBody>
          <a:bodyPr/>
          <a:lstStyle>
            <a:lvl1pPr>
              <a:lnSpc>
                <a:spcPct val="90000"/>
              </a:lnSpc>
              <a:defRPr sz="3199" baseline="0"/>
            </a:lvl1pPr>
          </a:lstStyle>
          <a:p>
            <a:r>
              <a:rPr lang="en-US"/>
              <a:t>Click to edit Master title style</a:t>
            </a:r>
          </a:p>
        </p:txBody>
      </p:sp>
      <p:sp>
        <p:nvSpPr>
          <p:cNvPr id="4" name="Rectangle 6">
            <a:extLst>
              <a:ext uri="{FF2B5EF4-FFF2-40B4-BE49-F238E27FC236}">
                <a16:creationId xmlns:a16="http://schemas.microsoft.com/office/drawing/2014/main" id="{AD9F2534-297B-446C-B822-74E3C23864F7}"/>
              </a:ext>
            </a:extLst>
          </p:cNvPr>
          <p:cNvSpPr>
            <a:spLocks noChangeArrowheads="1"/>
          </p:cNvSpPr>
          <p:nvPr userDrawn="1"/>
        </p:nvSpPr>
        <p:spPr bwMode="auto">
          <a:xfrm flipH="1">
            <a:off x="-4390" y="6626132"/>
            <a:ext cx="280401" cy="152400"/>
          </a:xfrm>
          <a:prstGeom prst="rect">
            <a:avLst/>
          </a:prstGeom>
          <a:noFill/>
          <a:ln w="9525">
            <a:noFill/>
            <a:miter lim="800000"/>
            <a:headEnd/>
            <a:tailEnd/>
          </a:ln>
          <a:effectLst/>
        </p:spPr>
        <p:txBody>
          <a:bodyPr lIns="0" tIns="0" rIns="0" bIns="0"/>
          <a:lstStyle/>
          <a:p>
            <a:pPr algn="ctr" defTabSz="172986">
              <a:lnSpc>
                <a:spcPct val="90000"/>
              </a:lnSpc>
              <a:tabLst>
                <a:tab pos="230119" algn="l"/>
              </a:tabLst>
              <a:defRPr/>
            </a:pPr>
            <a:fld id="{040BB257-551A-4736-B50F-DCF1BA034C06}" type="slidenum">
              <a:rPr lang="en-US" sz="900" smtClean="0">
                <a:solidFill>
                  <a:schemeClr val="tx1"/>
                </a:solidFill>
                <a:latin typeface="+mn-lt"/>
                <a:cs typeface="Times New Roman" panose="02020603050405020304" pitchFamily="18" charset="0"/>
              </a:rPr>
              <a:pPr algn="ctr" defTabSz="172986">
                <a:lnSpc>
                  <a:spcPct val="90000"/>
                </a:lnSpc>
                <a:tabLst>
                  <a:tab pos="230119" algn="l"/>
                </a:tabLst>
                <a:defRPr/>
              </a:pPr>
              <a:t>‹#›</a:t>
            </a:fld>
            <a:endParaRPr lang="en-US" sz="900">
              <a:solidFill>
                <a:schemeClr val="tx1"/>
              </a:solidFill>
              <a:latin typeface="+mn-lt"/>
              <a:cs typeface="Times New Roman" panose="02020603050405020304" pitchFamily="18" charset="0"/>
            </a:endParaRPr>
          </a:p>
        </p:txBody>
      </p:sp>
      <p:sp>
        <p:nvSpPr>
          <p:cNvPr id="7" name="Rectangle 256">
            <a:extLst>
              <a:ext uri="{FF2B5EF4-FFF2-40B4-BE49-F238E27FC236}">
                <a16:creationId xmlns:a16="http://schemas.microsoft.com/office/drawing/2014/main" id="{BF6A1C92-1EE6-4390-85D8-ACD208CF9DB8}"/>
              </a:ext>
            </a:extLst>
          </p:cNvPr>
          <p:cNvSpPr txBox="1">
            <a:spLocks noChangeArrowheads="1"/>
          </p:cNvSpPr>
          <p:nvPr userDrawn="1"/>
        </p:nvSpPr>
        <p:spPr>
          <a:xfrm>
            <a:off x="8010283" y="6583680"/>
            <a:ext cx="3860800" cy="182562"/>
          </a:xfrm>
          <a:prstGeom prst="rect">
            <a:avLst/>
          </a:prstGeom>
          <a:ln/>
        </p:spPr>
        <p:txBody>
          <a:bodyPr anchor="ctr"/>
          <a:lstStyle/>
          <a:p>
            <a:pPr algn="r"/>
            <a:r>
              <a:rPr lang="en-US" sz="1000">
                <a:solidFill>
                  <a:srgbClr val="BFBFBF"/>
                </a:solidFill>
                <a:latin typeface="+mn-lt"/>
                <a:cs typeface="Arial" pitchFamily="34" charset="0"/>
              </a:rPr>
              <a:t> </a:t>
            </a:r>
          </a:p>
        </p:txBody>
      </p:sp>
      <p:pic>
        <p:nvPicPr>
          <p:cNvPr id="14" name="Picture 13">
            <a:extLst>
              <a:ext uri="{FF2B5EF4-FFF2-40B4-BE49-F238E27FC236}">
                <a16:creationId xmlns:a16="http://schemas.microsoft.com/office/drawing/2014/main" id="{30DD0A2A-0355-AA49-9A3F-AB977E14FC3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05644" y="6452482"/>
            <a:ext cx="2112264" cy="301752"/>
          </a:xfrm>
          <a:prstGeom prst="rect">
            <a:avLst/>
          </a:prstGeom>
        </p:spPr>
      </p:pic>
    </p:spTree>
    <p:extLst>
      <p:ext uri="{BB962C8B-B14F-4D97-AF65-F5344CB8AC3E}">
        <p14:creationId xmlns:p14="http://schemas.microsoft.com/office/powerpoint/2010/main" val="1495280518"/>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D6DB211-F94D-644A-8C58-020193A03AAA}"/>
              </a:ext>
            </a:extLst>
          </p:cNvPr>
          <p:cNvSpPr/>
          <p:nvPr userDrawn="1"/>
        </p:nvSpPr>
        <p:spPr>
          <a:xfrm>
            <a:off x="1" y="320041"/>
            <a:ext cx="274320" cy="653795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2" name="Title 1"/>
          <p:cNvSpPr>
            <a:spLocks noGrp="1"/>
          </p:cNvSpPr>
          <p:nvPr>
            <p:ph type="title"/>
          </p:nvPr>
        </p:nvSpPr>
        <p:spPr>
          <a:xfrm>
            <a:off x="429768" y="274322"/>
            <a:ext cx="11504904" cy="535531"/>
          </a:xfrm>
        </p:spPr>
        <p:txBody>
          <a:bodyPr/>
          <a:lstStyle>
            <a:lvl1pPr>
              <a:lnSpc>
                <a:spcPct val="90000"/>
              </a:lnSpc>
              <a:defRPr sz="3199">
                <a:solidFill>
                  <a:schemeClr val="tx1"/>
                </a:solidFill>
              </a:defRPr>
            </a:lvl1pPr>
          </a:lstStyle>
          <a:p>
            <a:r>
              <a:rPr lang="en-US"/>
              <a:t>Click to edit Master title style</a:t>
            </a:r>
          </a:p>
        </p:txBody>
      </p:sp>
      <p:sp>
        <p:nvSpPr>
          <p:cNvPr id="3" name="Text Placeholder 2"/>
          <p:cNvSpPr>
            <a:spLocks noGrp="1"/>
          </p:cNvSpPr>
          <p:nvPr>
            <p:ph type="body" idx="1"/>
          </p:nvPr>
        </p:nvSpPr>
        <p:spPr>
          <a:xfrm>
            <a:off x="417010" y="1444752"/>
            <a:ext cx="5507832" cy="821190"/>
          </a:xfrm>
        </p:spPr>
        <p:txBody>
          <a:bodyPr anchor="b"/>
          <a:lstStyle>
            <a:lvl1pPr marL="0" indent="0">
              <a:buNone/>
              <a:defRPr sz="2399" b="0" baseline="0">
                <a:solidFill>
                  <a:schemeClr val="tx1"/>
                </a:solidFill>
                <a:latin typeface="Century Gothic" panose="020B0502020202020204" pitchFamily="34" charset="0"/>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4" name="Content Placeholder 3"/>
          <p:cNvSpPr>
            <a:spLocks noGrp="1"/>
          </p:cNvSpPr>
          <p:nvPr>
            <p:ph sz="half" idx="2"/>
          </p:nvPr>
        </p:nvSpPr>
        <p:spPr>
          <a:xfrm>
            <a:off x="417010" y="2275469"/>
            <a:ext cx="5507832" cy="3373229"/>
          </a:xfrm>
        </p:spPr>
        <p:txBody>
          <a:bodyPr/>
          <a:lstStyle>
            <a:lvl1pPr marL="230119" indent="-230119">
              <a:buClr>
                <a:schemeClr val="tx1"/>
              </a:buClr>
              <a:buFont typeface="Century Gothic" panose="020B0502020202020204" pitchFamily="34" charset="0"/>
              <a:buChar char="•"/>
              <a:defRPr sz="1999" baseline="0">
                <a:latin typeface="Century Gothic" panose="020B0502020202020204" pitchFamily="34" charset="0"/>
              </a:defRPr>
            </a:lvl1pPr>
            <a:lvl2pPr marL="625287" indent="-279316">
              <a:buClr>
                <a:schemeClr val="tx1"/>
              </a:buClr>
              <a:buSzPct val="90000"/>
              <a:buFont typeface="Century Gothic" panose="020B0502020202020204" pitchFamily="34" charset="0"/>
              <a:buChar char="–"/>
              <a:defRPr sz="1799">
                <a:latin typeface="+mn-lt"/>
              </a:defRPr>
            </a:lvl2pPr>
            <a:lvl3pPr marL="914126" indent="-230119">
              <a:buClr>
                <a:schemeClr val="tx1"/>
              </a:buClr>
              <a:buFont typeface="Century Gothic" panose="020B0502020202020204" pitchFamily="34" charset="0"/>
              <a:buChar char="•"/>
              <a:defRPr sz="1600" baseline="0">
                <a:latin typeface="Century Gothic" panose="020B0502020202020204" pitchFamily="34" charset="0"/>
              </a:defRPr>
            </a:lvl3pPr>
            <a:lvl4pPr marL="971259" indent="0">
              <a:buClr>
                <a:schemeClr val="tx1"/>
              </a:buClr>
              <a:buFont typeface="Century Gothic" panose="020B0502020202020204" pitchFamily="34" charset="0"/>
              <a:buNone/>
              <a:defRPr sz="1400">
                <a:latin typeface="+mn-lt"/>
              </a:defRPr>
            </a:lvl4pPr>
            <a:lvl5pPr marL="1482280" indent="-222183">
              <a:buClr>
                <a:schemeClr val="tx1"/>
              </a:buClr>
              <a:buFont typeface="Century Gothic" panose="020B0502020202020204" pitchFamily="34" charset="0"/>
              <a:buChar char="•"/>
              <a:defRPr sz="1600">
                <a:latin typeface="+mn-lt"/>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p:txBody>
      </p:sp>
      <p:sp>
        <p:nvSpPr>
          <p:cNvPr id="5" name="Text Placeholder 4"/>
          <p:cNvSpPr>
            <a:spLocks noGrp="1"/>
          </p:cNvSpPr>
          <p:nvPr>
            <p:ph type="body" sz="quarter" idx="3"/>
          </p:nvPr>
        </p:nvSpPr>
        <p:spPr>
          <a:xfrm>
            <a:off x="6193368" y="1444752"/>
            <a:ext cx="5504688" cy="821190"/>
          </a:xfrm>
        </p:spPr>
        <p:txBody>
          <a:bodyPr anchor="b"/>
          <a:lstStyle>
            <a:lvl1pPr marL="0" indent="0">
              <a:buNone/>
              <a:defRPr sz="2399" b="0" baseline="0">
                <a:solidFill>
                  <a:schemeClr val="tx1"/>
                </a:solidFill>
                <a:latin typeface="Century Gothic" panose="020B0502020202020204" pitchFamily="34" charset="0"/>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275469"/>
            <a:ext cx="5504688" cy="3373229"/>
          </a:xfrm>
        </p:spPr>
        <p:txBody>
          <a:bodyPr/>
          <a:lstStyle>
            <a:lvl1pPr marL="287252" indent="-287252">
              <a:buClr>
                <a:schemeClr val="tx1"/>
              </a:buClr>
              <a:buFont typeface="Century Gothic" panose="020B0502020202020204" pitchFamily="34" charset="0"/>
              <a:buChar char="•"/>
              <a:defRPr sz="1999" baseline="0">
                <a:latin typeface="Century Gothic" panose="020B0502020202020204" pitchFamily="34" charset="0"/>
              </a:defRPr>
            </a:lvl1pPr>
            <a:lvl2pPr marL="625287" indent="-279316">
              <a:buClr>
                <a:schemeClr val="tx1"/>
              </a:buClr>
              <a:buSzPct val="90000"/>
              <a:buFont typeface="Century Gothic" panose="020B0502020202020204" pitchFamily="34" charset="0"/>
              <a:buChar char="–"/>
              <a:defRPr sz="1799" baseline="0">
                <a:latin typeface="Century Gothic" panose="020B0502020202020204" pitchFamily="34" charset="0"/>
              </a:defRPr>
            </a:lvl2pPr>
            <a:lvl3pPr marL="914126" indent="-230119">
              <a:buClr>
                <a:schemeClr val="tx1"/>
              </a:buClr>
              <a:buFont typeface="Century Gothic" panose="020B0502020202020204" pitchFamily="34" charset="0"/>
              <a:buChar char="•"/>
              <a:defRPr sz="1600">
                <a:latin typeface="+mn-lt"/>
              </a:defRPr>
            </a:lvl3pPr>
            <a:lvl4pPr marL="1144245" indent="-172986">
              <a:buClr>
                <a:schemeClr val="tx1"/>
              </a:buClr>
              <a:buFont typeface="Century Gothic" panose="020B0502020202020204" pitchFamily="34" charset="0"/>
              <a:buChar char="•"/>
              <a:defRPr sz="1400">
                <a:latin typeface="+mn-lt"/>
              </a:defRPr>
            </a:lvl4pPr>
            <a:lvl5pPr marL="1482280" indent="-222183">
              <a:buClr>
                <a:schemeClr val="tx1"/>
              </a:buClr>
              <a:defRPr lang="en-US" sz="16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p:txBody>
      </p:sp>
      <p:sp>
        <p:nvSpPr>
          <p:cNvPr id="7" name="Rectangle 6">
            <a:extLst>
              <a:ext uri="{FF2B5EF4-FFF2-40B4-BE49-F238E27FC236}">
                <a16:creationId xmlns:a16="http://schemas.microsoft.com/office/drawing/2014/main" id="{300C0632-ACDA-4D24-A2CC-14539B91BC55}"/>
              </a:ext>
            </a:extLst>
          </p:cNvPr>
          <p:cNvSpPr>
            <a:spLocks noChangeArrowheads="1"/>
          </p:cNvSpPr>
          <p:nvPr userDrawn="1"/>
        </p:nvSpPr>
        <p:spPr bwMode="auto">
          <a:xfrm flipH="1">
            <a:off x="-4390" y="6626132"/>
            <a:ext cx="280401" cy="152400"/>
          </a:xfrm>
          <a:prstGeom prst="rect">
            <a:avLst/>
          </a:prstGeom>
          <a:noFill/>
          <a:ln w="9525">
            <a:noFill/>
            <a:miter lim="800000"/>
            <a:headEnd/>
            <a:tailEnd/>
          </a:ln>
          <a:effectLst/>
        </p:spPr>
        <p:txBody>
          <a:bodyPr lIns="0" tIns="0" rIns="0" bIns="0"/>
          <a:lstStyle/>
          <a:p>
            <a:pPr algn="ctr" defTabSz="172986">
              <a:lnSpc>
                <a:spcPct val="90000"/>
              </a:lnSpc>
              <a:tabLst>
                <a:tab pos="230119" algn="l"/>
              </a:tabLst>
              <a:defRPr/>
            </a:pPr>
            <a:fld id="{040BB257-551A-4736-B50F-DCF1BA034C06}" type="slidenum">
              <a:rPr lang="en-US" sz="900" smtClean="0">
                <a:solidFill>
                  <a:schemeClr val="tx1"/>
                </a:solidFill>
                <a:latin typeface="+mn-lt"/>
                <a:cs typeface="Times New Roman" panose="02020603050405020304" pitchFamily="18" charset="0"/>
              </a:rPr>
              <a:pPr algn="ctr" defTabSz="172986">
                <a:lnSpc>
                  <a:spcPct val="90000"/>
                </a:lnSpc>
                <a:tabLst>
                  <a:tab pos="230119" algn="l"/>
                </a:tabLst>
                <a:defRPr/>
              </a:pPr>
              <a:t>‹#›</a:t>
            </a:fld>
            <a:endParaRPr lang="en-US" sz="900">
              <a:solidFill>
                <a:schemeClr val="tx1"/>
              </a:solidFill>
              <a:latin typeface="+mn-lt"/>
              <a:cs typeface="Times New Roman" panose="02020603050405020304" pitchFamily="18" charset="0"/>
            </a:endParaRPr>
          </a:p>
        </p:txBody>
      </p:sp>
      <p:sp>
        <p:nvSpPr>
          <p:cNvPr id="12" name="Rectangle 256">
            <a:extLst>
              <a:ext uri="{FF2B5EF4-FFF2-40B4-BE49-F238E27FC236}">
                <a16:creationId xmlns:a16="http://schemas.microsoft.com/office/drawing/2014/main" id="{0ED8B866-A29F-4437-842E-6B7908B2FB7D}"/>
              </a:ext>
            </a:extLst>
          </p:cNvPr>
          <p:cNvSpPr txBox="1">
            <a:spLocks noChangeArrowheads="1"/>
          </p:cNvSpPr>
          <p:nvPr userDrawn="1"/>
        </p:nvSpPr>
        <p:spPr>
          <a:xfrm>
            <a:off x="8010283" y="6583680"/>
            <a:ext cx="3860800" cy="182562"/>
          </a:xfrm>
          <a:prstGeom prst="rect">
            <a:avLst/>
          </a:prstGeom>
          <a:ln/>
        </p:spPr>
        <p:txBody>
          <a:bodyPr anchor="ctr"/>
          <a:lstStyle/>
          <a:p>
            <a:pPr algn="r"/>
            <a:r>
              <a:rPr lang="en-US" sz="1000">
                <a:solidFill>
                  <a:srgbClr val="BFBFBF"/>
                </a:solidFill>
                <a:latin typeface="+mn-lt"/>
                <a:cs typeface="Arial" pitchFamily="34" charset="0"/>
              </a:rPr>
              <a:t> </a:t>
            </a:r>
          </a:p>
        </p:txBody>
      </p:sp>
      <p:pic>
        <p:nvPicPr>
          <p:cNvPr id="18" name="Picture 17">
            <a:extLst>
              <a:ext uri="{FF2B5EF4-FFF2-40B4-BE49-F238E27FC236}">
                <a16:creationId xmlns:a16="http://schemas.microsoft.com/office/drawing/2014/main" id="{FDF833AF-F2DD-B245-B5D3-AAD481D065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05644" y="6452482"/>
            <a:ext cx="2112264" cy="301752"/>
          </a:xfrm>
          <a:prstGeom prst="rect">
            <a:avLst/>
          </a:prstGeom>
        </p:spPr>
      </p:pic>
    </p:spTree>
    <p:extLst>
      <p:ext uri="{BB962C8B-B14F-4D97-AF65-F5344CB8AC3E}">
        <p14:creationId xmlns:p14="http://schemas.microsoft.com/office/powerpoint/2010/main" val="3532992167"/>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type="twoTxTwoObj" preserve="1">
  <p:cSld name="3 content boxes with reverse headers">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7FC5867-1737-E84C-B42D-608A49EBBAA6}"/>
              </a:ext>
            </a:extLst>
          </p:cNvPr>
          <p:cNvSpPr/>
          <p:nvPr userDrawn="1"/>
        </p:nvSpPr>
        <p:spPr>
          <a:xfrm>
            <a:off x="1" y="320041"/>
            <a:ext cx="274320" cy="653795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2" name="Title 1"/>
          <p:cNvSpPr>
            <a:spLocks noGrp="1"/>
          </p:cNvSpPr>
          <p:nvPr>
            <p:ph type="title"/>
          </p:nvPr>
        </p:nvSpPr>
        <p:spPr>
          <a:xfrm>
            <a:off x="429768" y="274322"/>
            <a:ext cx="11504904" cy="535531"/>
          </a:xfrm>
        </p:spPr>
        <p:txBody>
          <a:bodyPr/>
          <a:lstStyle>
            <a:lvl1pPr>
              <a:lnSpc>
                <a:spcPct val="90000"/>
              </a:lnSpc>
              <a:defRPr sz="3199"/>
            </a:lvl1pPr>
          </a:lstStyle>
          <a:p>
            <a:r>
              <a:rPr lang="en-US"/>
              <a:t>Click to edit Master title style</a:t>
            </a:r>
          </a:p>
        </p:txBody>
      </p:sp>
      <p:sp>
        <p:nvSpPr>
          <p:cNvPr id="3" name="Text Placeholder 2"/>
          <p:cNvSpPr>
            <a:spLocks noGrp="1"/>
          </p:cNvSpPr>
          <p:nvPr>
            <p:ph type="body" idx="1"/>
          </p:nvPr>
        </p:nvSpPr>
        <p:spPr>
          <a:xfrm>
            <a:off x="536696" y="1387602"/>
            <a:ext cx="3610478" cy="821190"/>
          </a:xfrm>
          <a:solidFill>
            <a:schemeClr val="tx2"/>
          </a:solidFill>
          <a:ln w="12700">
            <a:solidFill>
              <a:schemeClr val="tx2"/>
            </a:solidFill>
          </a:ln>
        </p:spPr>
        <p:txBody>
          <a:bodyPr tIns="91440" bIns="91440" anchor="b"/>
          <a:lstStyle>
            <a:lvl1pPr marL="0" indent="0">
              <a:lnSpc>
                <a:spcPct val="90000"/>
              </a:lnSpc>
              <a:buNone/>
              <a:defRPr sz="1999" b="0" baseline="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4" name="Content Placeholder 3"/>
          <p:cNvSpPr>
            <a:spLocks noGrp="1"/>
          </p:cNvSpPr>
          <p:nvPr>
            <p:ph sz="half" idx="2"/>
          </p:nvPr>
        </p:nvSpPr>
        <p:spPr>
          <a:xfrm>
            <a:off x="536696" y="2208794"/>
            <a:ext cx="3610478" cy="3813071"/>
          </a:xfrm>
          <a:ln w="12700">
            <a:gradFill flip="none" rotWithShape="1">
              <a:gsLst>
                <a:gs pos="0">
                  <a:schemeClr val="bg1">
                    <a:alpha val="0"/>
                  </a:schemeClr>
                </a:gs>
                <a:gs pos="100000">
                  <a:schemeClr val="tx2"/>
                </a:gs>
              </a:gsLst>
              <a:lin ang="16200000" scaled="1"/>
              <a:tileRect/>
            </a:gradFill>
          </a:ln>
        </p:spPr>
        <p:txBody>
          <a:bodyPr tIns="91440" bIns="91440"/>
          <a:lstStyle>
            <a:lvl1pPr marL="226945" indent="-226945">
              <a:lnSpc>
                <a:spcPct val="90000"/>
              </a:lnSpc>
              <a:buClr>
                <a:schemeClr val="tx1"/>
              </a:buClr>
              <a:buFont typeface="Century Gothic" panose="020B0502020202020204" pitchFamily="34" charset="0"/>
              <a:buChar char="•"/>
              <a:defRPr sz="1799" baseline="0"/>
            </a:lvl1pPr>
            <a:lvl2pPr marL="514196" indent="-225357">
              <a:lnSpc>
                <a:spcPct val="90000"/>
              </a:lnSpc>
              <a:buClr>
                <a:schemeClr val="tx1"/>
              </a:buClr>
              <a:buSzPct val="90000"/>
              <a:buFont typeface="Century Gothic" panose="020B0502020202020204" pitchFamily="34" charset="0"/>
              <a:buChar char="–"/>
              <a:defRPr sz="1600" baseline="0"/>
            </a:lvl2pPr>
            <a:lvl3pPr marL="742727" indent="-172986">
              <a:lnSpc>
                <a:spcPct val="90000"/>
              </a:lnSpc>
              <a:buClr>
                <a:schemeClr val="tx1"/>
              </a:buClr>
              <a:buFont typeface="Century Gothic" panose="020B0502020202020204" pitchFamily="34" charset="0"/>
              <a:buChar char="•"/>
              <a:defRPr sz="1400"/>
            </a:lvl3pPr>
            <a:lvl4pPr marL="1144245" indent="-172986">
              <a:lnSpc>
                <a:spcPct val="90000"/>
              </a:lnSpc>
              <a:buClr>
                <a:schemeClr val="tx1"/>
              </a:buClr>
              <a:buSzPct val="90000"/>
              <a:buFont typeface="Century Gothic" panose="020B0502020202020204" pitchFamily="34" charset="0"/>
              <a:buChar char="–"/>
              <a:defRPr sz="1200"/>
            </a:lvl4pPr>
            <a:lvl5pPr marL="1482280" indent="-222183">
              <a:lnSpc>
                <a:spcPct val="90000"/>
              </a:lnSpc>
              <a:buClr>
                <a:schemeClr val="tx1"/>
              </a:buClr>
              <a:buFont typeface="Arial" panose="020B0604020202020204" pitchFamily="34" charset="0"/>
              <a:buChar char="•"/>
              <a:defRPr sz="14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p:txBody>
      </p:sp>
      <p:sp>
        <p:nvSpPr>
          <p:cNvPr id="5" name="Text Placeholder 4"/>
          <p:cNvSpPr>
            <a:spLocks noGrp="1"/>
          </p:cNvSpPr>
          <p:nvPr>
            <p:ph type="body" sz="quarter" idx="3"/>
          </p:nvPr>
        </p:nvSpPr>
        <p:spPr>
          <a:xfrm>
            <a:off x="4393659" y="1387602"/>
            <a:ext cx="3608418" cy="821190"/>
          </a:xfrm>
          <a:solidFill>
            <a:schemeClr val="tx2"/>
          </a:solidFill>
          <a:ln w="12700">
            <a:solidFill>
              <a:schemeClr val="tx2"/>
            </a:solidFill>
          </a:ln>
        </p:spPr>
        <p:txBody>
          <a:bodyPr tIns="91440" bIns="91440" anchor="b"/>
          <a:lstStyle>
            <a:lvl1pPr marL="0" indent="0">
              <a:lnSpc>
                <a:spcPct val="90000"/>
              </a:lnSpc>
              <a:buNone/>
              <a:defRPr sz="1999" b="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6" name="Content Placeholder 5"/>
          <p:cNvSpPr>
            <a:spLocks noGrp="1"/>
          </p:cNvSpPr>
          <p:nvPr>
            <p:ph sz="quarter" idx="4"/>
          </p:nvPr>
        </p:nvSpPr>
        <p:spPr>
          <a:xfrm>
            <a:off x="4393659" y="2213185"/>
            <a:ext cx="3608418" cy="3813071"/>
          </a:xfrm>
          <a:ln w="12700">
            <a:gradFill flip="none" rotWithShape="1">
              <a:gsLst>
                <a:gs pos="0">
                  <a:schemeClr val="bg1">
                    <a:alpha val="0"/>
                  </a:schemeClr>
                </a:gs>
                <a:gs pos="100000">
                  <a:schemeClr val="tx2"/>
                </a:gs>
              </a:gsLst>
              <a:lin ang="16200000" scaled="1"/>
              <a:tileRect/>
            </a:gradFill>
          </a:ln>
        </p:spPr>
        <p:txBody>
          <a:bodyPr tIns="91440" bIns="91440"/>
          <a:lstStyle>
            <a:lvl1pPr marL="226945" indent="-226945">
              <a:lnSpc>
                <a:spcPct val="90000"/>
              </a:lnSpc>
              <a:buClr>
                <a:schemeClr val="tx1"/>
              </a:buClr>
              <a:buFont typeface="Century Gothic" panose="020B0502020202020204" pitchFamily="34" charset="0"/>
              <a:buChar char="•"/>
              <a:defRPr sz="1799"/>
            </a:lvl1pPr>
            <a:lvl2pPr marL="460237" indent="-171399">
              <a:lnSpc>
                <a:spcPct val="90000"/>
              </a:lnSpc>
              <a:buClr>
                <a:schemeClr val="tx1"/>
              </a:buClr>
              <a:buSzPct val="90000"/>
              <a:buFont typeface="Century Gothic" panose="020B0502020202020204" pitchFamily="34" charset="0"/>
              <a:buChar char="–"/>
              <a:defRPr lang="en-US" sz="1600" kern="1200" baseline="0" dirty="0">
                <a:solidFill>
                  <a:schemeClr val="tx1"/>
                </a:solidFill>
                <a:latin typeface="Century Gothic" panose="020B0502020202020204" pitchFamily="34" charset="0"/>
                <a:ea typeface="+mn-ea"/>
                <a:cs typeface="+mn-cs"/>
              </a:defRPr>
            </a:lvl2pPr>
            <a:lvl3pPr marL="742727" indent="-172986">
              <a:lnSpc>
                <a:spcPct val="90000"/>
              </a:lnSpc>
              <a:buClr>
                <a:schemeClr val="tx1"/>
              </a:buClr>
              <a:buFont typeface="Century Gothic" panose="020B0502020202020204" pitchFamily="34" charset="0"/>
              <a:buChar char="•"/>
              <a:defRPr sz="1400"/>
            </a:lvl3pPr>
            <a:lvl4pPr marL="1144245" indent="-172986">
              <a:lnSpc>
                <a:spcPct val="90000"/>
              </a:lnSpc>
              <a:buClr>
                <a:schemeClr val="tx1"/>
              </a:buClr>
              <a:buSzPct val="90000"/>
              <a:buFont typeface="Century Gothic" panose="020B0502020202020204" pitchFamily="34" charset="0"/>
              <a:buChar char="–"/>
              <a:defRPr sz="1200"/>
            </a:lvl4pPr>
            <a:lvl5pPr marL="1482280" indent="-222183">
              <a:lnSpc>
                <a:spcPct val="90000"/>
              </a:lnSpc>
              <a:buClr>
                <a:schemeClr val="tx1"/>
              </a:buClr>
              <a:defRPr lang="en-US" sz="14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a:t>Edit Master text styles</a:t>
            </a:r>
          </a:p>
          <a:p>
            <a:pPr marL="514196" lvl="1" indent="-225357" algn="l" rtl="0" eaLnBrk="1" fontAlgn="base" hangingPunct="1">
              <a:lnSpc>
                <a:spcPct val="90000"/>
              </a:lnSpc>
              <a:spcBef>
                <a:spcPts val="800"/>
              </a:spcBef>
              <a:spcAft>
                <a:spcPct val="0"/>
              </a:spcAft>
              <a:buClr>
                <a:schemeClr val="tx1"/>
              </a:buClr>
              <a:buSzPct val="90000"/>
              <a:buFont typeface="Century Gothic" panose="020B0502020202020204" pitchFamily="34" charset="0"/>
              <a:buChar char="–"/>
            </a:pPr>
            <a:r>
              <a:rPr lang="en-US"/>
              <a:t>Second level</a:t>
            </a:r>
          </a:p>
          <a:p>
            <a:pPr lvl="2"/>
            <a:r>
              <a:rPr lang="en-US"/>
              <a:t>Third level</a:t>
            </a:r>
          </a:p>
        </p:txBody>
      </p:sp>
      <p:sp>
        <p:nvSpPr>
          <p:cNvPr id="7" name="Text Placeholder 4">
            <a:extLst>
              <a:ext uri="{FF2B5EF4-FFF2-40B4-BE49-F238E27FC236}">
                <a16:creationId xmlns:a16="http://schemas.microsoft.com/office/drawing/2014/main" id="{49D91D4C-0C90-4594-94C2-E939B6EF57C4}"/>
              </a:ext>
            </a:extLst>
          </p:cNvPr>
          <p:cNvSpPr>
            <a:spLocks noGrp="1"/>
          </p:cNvSpPr>
          <p:nvPr>
            <p:ph type="body" sz="quarter" idx="10"/>
          </p:nvPr>
        </p:nvSpPr>
        <p:spPr>
          <a:xfrm>
            <a:off x="8248562" y="1387602"/>
            <a:ext cx="3608418" cy="821190"/>
          </a:xfrm>
          <a:solidFill>
            <a:schemeClr val="tx2"/>
          </a:solidFill>
          <a:ln w="12700">
            <a:solidFill>
              <a:schemeClr val="tx2"/>
            </a:solidFill>
          </a:ln>
        </p:spPr>
        <p:txBody>
          <a:bodyPr tIns="91440" bIns="91440" anchor="b"/>
          <a:lstStyle>
            <a:lvl1pPr marL="0" indent="0">
              <a:lnSpc>
                <a:spcPct val="90000"/>
              </a:lnSpc>
              <a:buNone/>
              <a:defRPr sz="1999" b="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8" name="Content Placeholder 5">
            <a:extLst>
              <a:ext uri="{FF2B5EF4-FFF2-40B4-BE49-F238E27FC236}">
                <a16:creationId xmlns:a16="http://schemas.microsoft.com/office/drawing/2014/main" id="{E1A87D9D-30BD-4BC1-AB79-1F900F87185B}"/>
              </a:ext>
            </a:extLst>
          </p:cNvPr>
          <p:cNvSpPr>
            <a:spLocks noGrp="1"/>
          </p:cNvSpPr>
          <p:nvPr>
            <p:ph sz="quarter" idx="11"/>
          </p:nvPr>
        </p:nvSpPr>
        <p:spPr>
          <a:xfrm>
            <a:off x="8248562" y="2213185"/>
            <a:ext cx="3608418" cy="3813071"/>
          </a:xfrm>
          <a:ln w="12700">
            <a:gradFill flip="none" rotWithShape="1">
              <a:gsLst>
                <a:gs pos="0">
                  <a:schemeClr val="bg1">
                    <a:alpha val="0"/>
                  </a:schemeClr>
                </a:gs>
                <a:gs pos="100000">
                  <a:schemeClr val="tx2"/>
                </a:gs>
              </a:gsLst>
              <a:lin ang="16200000" scaled="1"/>
              <a:tileRect/>
            </a:gradFill>
          </a:ln>
        </p:spPr>
        <p:txBody>
          <a:bodyPr tIns="91440" bIns="91440"/>
          <a:lstStyle>
            <a:lvl1pPr marL="226945" indent="-226945">
              <a:lnSpc>
                <a:spcPct val="90000"/>
              </a:lnSpc>
              <a:buClr>
                <a:schemeClr val="tx1"/>
              </a:buClr>
              <a:buFont typeface="Century Gothic" panose="020B0502020202020204" pitchFamily="34" charset="0"/>
              <a:buChar char="•"/>
              <a:defRPr sz="1799"/>
            </a:lvl1pPr>
            <a:lvl2pPr marL="460237" indent="-171399">
              <a:lnSpc>
                <a:spcPct val="90000"/>
              </a:lnSpc>
              <a:buClr>
                <a:schemeClr val="tx1"/>
              </a:buClr>
              <a:buSzPct val="90000"/>
              <a:buFont typeface="Century Gothic" panose="020B0502020202020204" pitchFamily="34" charset="0"/>
              <a:buChar char="–"/>
              <a:defRPr lang="en-US" sz="1600" kern="1200" baseline="0" dirty="0">
                <a:solidFill>
                  <a:schemeClr val="tx1"/>
                </a:solidFill>
                <a:latin typeface="Century Gothic" panose="020B0502020202020204" pitchFamily="34" charset="0"/>
                <a:ea typeface="+mn-ea"/>
                <a:cs typeface="+mn-cs"/>
              </a:defRPr>
            </a:lvl2pPr>
            <a:lvl3pPr marL="742727" indent="-172986">
              <a:lnSpc>
                <a:spcPct val="90000"/>
              </a:lnSpc>
              <a:buClr>
                <a:schemeClr val="tx1"/>
              </a:buClr>
              <a:buFont typeface="Century Gothic" panose="020B0502020202020204" pitchFamily="34" charset="0"/>
              <a:buChar char="•"/>
              <a:defRPr sz="1400"/>
            </a:lvl3pPr>
            <a:lvl4pPr marL="1144245" indent="-172986">
              <a:lnSpc>
                <a:spcPct val="90000"/>
              </a:lnSpc>
              <a:buClr>
                <a:schemeClr val="tx1"/>
              </a:buClr>
              <a:buSzPct val="90000"/>
              <a:buFont typeface="Century Gothic" panose="020B0502020202020204" pitchFamily="34" charset="0"/>
              <a:buChar char="–"/>
              <a:defRPr sz="1200"/>
            </a:lvl4pPr>
            <a:lvl5pPr marL="1482280" indent="-222183">
              <a:lnSpc>
                <a:spcPct val="90000"/>
              </a:lnSpc>
              <a:buClr>
                <a:schemeClr val="tx1"/>
              </a:buClr>
              <a:defRPr lang="en-US" sz="14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a:t>Edit Master text styles</a:t>
            </a:r>
          </a:p>
          <a:p>
            <a:pPr marL="514196" lvl="1" indent="-225357" algn="l" rtl="0" eaLnBrk="1" fontAlgn="base" hangingPunct="1">
              <a:lnSpc>
                <a:spcPct val="90000"/>
              </a:lnSpc>
              <a:spcBef>
                <a:spcPts val="800"/>
              </a:spcBef>
              <a:spcAft>
                <a:spcPct val="0"/>
              </a:spcAft>
              <a:buClr>
                <a:schemeClr val="tx1"/>
              </a:buClr>
              <a:buSzPct val="90000"/>
              <a:buFont typeface="Century Gothic" panose="020B0502020202020204" pitchFamily="34" charset="0"/>
              <a:buChar char="–"/>
            </a:pPr>
            <a:r>
              <a:rPr lang="en-US"/>
              <a:t>Second level</a:t>
            </a:r>
          </a:p>
          <a:p>
            <a:pPr lvl="2"/>
            <a:r>
              <a:rPr lang="en-US"/>
              <a:t>Third level</a:t>
            </a:r>
          </a:p>
        </p:txBody>
      </p:sp>
      <p:sp>
        <p:nvSpPr>
          <p:cNvPr id="9" name="Rectangle 6">
            <a:extLst>
              <a:ext uri="{FF2B5EF4-FFF2-40B4-BE49-F238E27FC236}">
                <a16:creationId xmlns:a16="http://schemas.microsoft.com/office/drawing/2014/main" id="{C4B83B09-CF3A-4A36-84C0-D32086A13DE2}"/>
              </a:ext>
            </a:extLst>
          </p:cNvPr>
          <p:cNvSpPr>
            <a:spLocks noChangeArrowheads="1"/>
          </p:cNvSpPr>
          <p:nvPr userDrawn="1"/>
        </p:nvSpPr>
        <p:spPr bwMode="auto">
          <a:xfrm flipH="1">
            <a:off x="-4390" y="6626132"/>
            <a:ext cx="280401" cy="152400"/>
          </a:xfrm>
          <a:prstGeom prst="rect">
            <a:avLst/>
          </a:prstGeom>
          <a:noFill/>
          <a:ln w="9525">
            <a:noFill/>
            <a:miter lim="800000"/>
            <a:headEnd/>
            <a:tailEnd/>
          </a:ln>
          <a:effectLst/>
        </p:spPr>
        <p:txBody>
          <a:bodyPr lIns="0" tIns="0" rIns="0" bIns="0"/>
          <a:lstStyle/>
          <a:p>
            <a:pPr algn="ctr" defTabSz="172986">
              <a:lnSpc>
                <a:spcPct val="90000"/>
              </a:lnSpc>
              <a:tabLst>
                <a:tab pos="230119" algn="l"/>
              </a:tabLst>
              <a:defRPr/>
            </a:pPr>
            <a:fld id="{040BB257-551A-4736-B50F-DCF1BA034C06}" type="slidenum">
              <a:rPr lang="en-US" sz="900" smtClean="0">
                <a:solidFill>
                  <a:schemeClr val="tx1"/>
                </a:solidFill>
                <a:latin typeface="+mn-lt"/>
                <a:cs typeface="Times New Roman" panose="02020603050405020304" pitchFamily="18" charset="0"/>
              </a:rPr>
              <a:pPr algn="ctr" defTabSz="172986">
                <a:lnSpc>
                  <a:spcPct val="90000"/>
                </a:lnSpc>
                <a:tabLst>
                  <a:tab pos="230119" algn="l"/>
                </a:tabLst>
                <a:defRPr/>
              </a:pPr>
              <a:t>‹#›</a:t>
            </a:fld>
            <a:endParaRPr lang="en-US" sz="900">
              <a:solidFill>
                <a:schemeClr val="tx1"/>
              </a:solidFill>
              <a:latin typeface="+mn-lt"/>
              <a:cs typeface="Times New Roman" panose="02020603050405020304" pitchFamily="18" charset="0"/>
            </a:endParaRPr>
          </a:p>
        </p:txBody>
      </p:sp>
      <p:sp>
        <p:nvSpPr>
          <p:cNvPr id="14" name="Rectangle 256">
            <a:extLst>
              <a:ext uri="{FF2B5EF4-FFF2-40B4-BE49-F238E27FC236}">
                <a16:creationId xmlns:a16="http://schemas.microsoft.com/office/drawing/2014/main" id="{B764CAE0-734A-4D16-BDA1-3E43A810370F}"/>
              </a:ext>
            </a:extLst>
          </p:cNvPr>
          <p:cNvSpPr txBox="1">
            <a:spLocks noChangeArrowheads="1"/>
          </p:cNvSpPr>
          <p:nvPr userDrawn="1"/>
        </p:nvSpPr>
        <p:spPr>
          <a:xfrm>
            <a:off x="8010283" y="6583680"/>
            <a:ext cx="3860800" cy="182562"/>
          </a:xfrm>
          <a:prstGeom prst="rect">
            <a:avLst/>
          </a:prstGeom>
          <a:ln/>
        </p:spPr>
        <p:txBody>
          <a:bodyPr anchor="ctr"/>
          <a:lstStyle/>
          <a:p>
            <a:pPr algn="r"/>
            <a:r>
              <a:rPr lang="en-US" sz="1000">
                <a:solidFill>
                  <a:srgbClr val="BFBFBF"/>
                </a:solidFill>
                <a:latin typeface="+mn-lt"/>
                <a:cs typeface="Arial" pitchFamily="34" charset="0"/>
              </a:rPr>
              <a:t> </a:t>
            </a:r>
          </a:p>
        </p:txBody>
      </p:sp>
      <p:pic>
        <p:nvPicPr>
          <p:cNvPr id="13" name="Picture 12">
            <a:extLst>
              <a:ext uri="{FF2B5EF4-FFF2-40B4-BE49-F238E27FC236}">
                <a16:creationId xmlns:a16="http://schemas.microsoft.com/office/drawing/2014/main" id="{B0BAAAD4-FBA9-4334-AA6C-9B74AC2A837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05644" y="6452482"/>
            <a:ext cx="2112264" cy="301752"/>
          </a:xfrm>
          <a:prstGeom prst="rect">
            <a:avLst/>
          </a:prstGeom>
        </p:spPr>
      </p:pic>
    </p:spTree>
    <p:extLst>
      <p:ext uri="{BB962C8B-B14F-4D97-AF65-F5344CB8AC3E}">
        <p14:creationId xmlns:p14="http://schemas.microsoft.com/office/powerpoint/2010/main" val="3109531567"/>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showMasterSp="0" preserve="1" userDrawn="1">
  <p:cSld name="1_3 section science highlight">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1DC80716-D7F2-40BD-B894-87B7C5521D93}"/>
              </a:ext>
            </a:extLst>
          </p:cNvPr>
          <p:cNvSpPr/>
          <p:nvPr userDrawn="1"/>
        </p:nvSpPr>
        <p:spPr>
          <a:xfrm>
            <a:off x="274321" y="1435553"/>
            <a:ext cx="5840756" cy="5224413"/>
          </a:xfrm>
          <a:prstGeom prst="rect">
            <a:avLst/>
          </a:prstGeom>
          <a:gradFill flip="none" rotWithShape="1">
            <a:gsLst>
              <a:gs pos="52000">
                <a:schemeClr val="bg1">
                  <a:lumMod val="95000"/>
                </a:schemeClr>
              </a:gs>
              <a:gs pos="0">
                <a:schemeClr val="bg2">
                  <a:alpha val="0"/>
                </a:schemeClr>
              </a:gs>
              <a:gs pos="100000">
                <a:srgbClr val="CFCFCF"/>
              </a:gs>
            </a:gsLst>
            <a:lin ang="16200000" scaled="1"/>
            <a:tileRect/>
          </a:gra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39" name="Rectangle 38">
            <a:extLst>
              <a:ext uri="{FF2B5EF4-FFF2-40B4-BE49-F238E27FC236}">
                <a16:creationId xmlns:a16="http://schemas.microsoft.com/office/drawing/2014/main" id="{9772E6C0-3363-4678-BD7B-839981CFEC1B}"/>
              </a:ext>
            </a:extLst>
          </p:cNvPr>
          <p:cNvSpPr/>
          <p:nvPr userDrawn="1"/>
        </p:nvSpPr>
        <p:spPr>
          <a:xfrm>
            <a:off x="6351585" y="1435553"/>
            <a:ext cx="5840415" cy="5224413"/>
          </a:xfrm>
          <a:prstGeom prst="rect">
            <a:avLst/>
          </a:prstGeom>
          <a:gradFill flip="none" rotWithShape="1">
            <a:gsLst>
              <a:gs pos="52000">
                <a:schemeClr val="bg1">
                  <a:lumMod val="95000"/>
                </a:schemeClr>
              </a:gs>
              <a:gs pos="0">
                <a:schemeClr val="bg2">
                  <a:alpha val="0"/>
                </a:schemeClr>
              </a:gs>
              <a:gs pos="100000">
                <a:srgbClr val="CFCFCF"/>
              </a:gs>
            </a:gsLst>
            <a:lin ang="16200000" scaled="1"/>
            <a:tileRect/>
          </a:gra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13" name="Rectangle 12">
            <a:extLst>
              <a:ext uri="{FF2B5EF4-FFF2-40B4-BE49-F238E27FC236}">
                <a16:creationId xmlns:a16="http://schemas.microsoft.com/office/drawing/2014/main" id="{DD431D86-B4F2-4178-9479-C223044E67E1}"/>
              </a:ext>
            </a:extLst>
          </p:cNvPr>
          <p:cNvSpPr/>
          <p:nvPr userDrawn="1"/>
        </p:nvSpPr>
        <p:spPr>
          <a:xfrm>
            <a:off x="274320" y="948037"/>
            <a:ext cx="5838672" cy="486888"/>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16" name="Rectangle 15">
            <a:extLst>
              <a:ext uri="{FF2B5EF4-FFF2-40B4-BE49-F238E27FC236}">
                <a16:creationId xmlns:a16="http://schemas.microsoft.com/office/drawing/2014/main" id="{7881C044-83B1-4BEC-A2A0-51CA4BF72CE4}"/>
              </a:ext>
            </a:extLst>
          </p:cNvPr>
          <p:cNvSpPr/>
          <p:nvPr userDrawn="1"/>
        </p:nvSpPr>
        <p:spPr>
          <a:xfrm>
            <a:off x="6351584" y="948037"/>
            <a:ext cx="5840415" cy="486888"/>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14" name="Text Placeholder 2">
            <a:extLst>
              <a:ext uri="{FF2B5EF4-FFF2-40B4-BE49-F238E27FC236}">
                <a16:creationId xmlns:a16="http://schemas.microsoft.com/office/drawing/2014/main" id="{A568B759-9EAF-4F57-B09C-A71D9D5B516C}"/>
              </a:ext>
            </a:extLst>
          </p:cNvPr>
          <p:cNvSpPr>
            <a:spLocks noGrp="1"/>
          </p:cNvSpPr>
          <p:nvPr userDrawn="1">
            <p:ph type="body" idx="1"/>
          </p:nvPr>
        </p:nvSpPr>
        <p:spPr>
          <a:xfrm>
            <a:off x="280805" y="966165"/>
            <a:ext cx="5815195" cy="457200"/>
          </a:xfrm>
          <a:noFill/>
          <a:ln w="12700">
            <a:noFill/>
          </a:ln>
        </p:spPr>
        <p:txBody>
          <a:bodyPr tIns="91440" bIns="91440" anchor="ctr"/>
          <a:lstStyle>
            <a:lvl1pPr marL="0" indent="0">
              <a:lnSpc>
                <a:spcPct val="90000"/>
              </a:lnSpc>
              <a:buNone/>
              <a:defRPr sz="1999" b="0" baseline="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15" name="Content Placeholder 3">
            <a:extLst>
              <a:ext uri="{FF2B5EF4-FFF2-40B4-BE49-F238E27FC236}">
                <a16:creationId xmlns:a16="http://schemas.microsoft.com/office/drawing/2014/main" id="{62AD586E-7375-402D-9BA8-7C07EB8240E8}"/>
              </a:ext>
            </a:extLst>
          </p:cNvPr>
          <p:cNvSpPr>
            <a:spLocks noGrp="1"/>
          </p:cNvSpPr>
          <p:nvPr userDrawn="1">
            <p:ph sz="half" idx="2"/>
          </p:nvPr>
        </p:nvSpPr>
        <p:spPr>
          <a:xfrm>
            <a:off x="280805" y="1517523"/>
            <a:ext cx="5815195" cy="4110352"/>
          </a:xfrm>
          <a:ln w="12700">
            <a:noFill/>
          </a:ln>
        </p:spPr>
        <p:txBody>
          <a:bodyPr tIns="45720" bIns="91440"/>
          <a:lstStyle>
            <a:lvl1pPr marL="226945" indent="-226945">
              <a:lnSpc>
                <a:spcPct val="90000"/>
              </a:lnSpc>
              <a:buFont typeface="Century Gothic" panose="020B0502020202020204" pitchFamily="34" charset="0"/>
              <a:buChar char="•"/>
              <a:defRPr sz="1799"/>
            </a:lvl1pPr>
            <a:lvl2pPr marL="569742" indent="-225357">
              <a:lnSpc>
                <a:spcPct val="90000"/>
              </a:lnSpc>
              <a:buSzPct val="90000"/>
              <a:buFont typeface="Century Gothic" panose="020B0502020202020204" pitchFamily="34" charset="0"/>
              <a:buChar char="–"/>
              <a:defRPr sz="1600"/>
            </a:lvl2pPr>
            <a:lvl3pPr marL="860167" indent="-172986">
              <a:lnSpc>
                <a:spcPct val="90000"/>
              </a:lnSpc>
              <a:buFont typeface="Century Gothic" panose="020B0502020202020204" pitchFamily="34" charset="0"/>
              <a:buChar char="•"/>
              <a:defRPr sz="1400"/>
            </a:lvl3pPr>
            <a:lvl4pPr marL="1144245" indent="-172986">
              <a:lnSpc>
                <a:spcPct val="90000"/>
              </a:lnSpc>
              <a:buSzPct val="90000"/>
              <a:buFont typeface="Century Gothic" panose="020B0502020202020204" pitchFamily="34" charset="0"/>
              <a:buChar char="–"/>
              <a:defRPr sz="1200"/>
            </a:lvl4pPr>
            <a:lvl5pPr marL="1482280" indent="-222183">
              <a:lnSpc>
                <a:spcPct val="90000"/>
              </a:lnSpc>
              <a:buFont typeface="Arial" panose="020B0604020202020204" pitchFamily="34" charset="0"/>
              <a:buChar char="•"/>
              <a:defRPr sz="14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p:txBody>
      </p:sp>
      <p:sp>
        <p:nvSpPr>
          <p:cNvPr id="17" name="Text Placeholder 4">
            <a:extLst>
              <a:ext uri="{FF2B5EF4-FFF2-40B4-BE49-F238E27FC236}">
                <a16:creationId xmlns:a16="http://schemas.microsoft.com/office/drawing/2014/main" id="{2A49DFE2-905F-42AB-9CE1-CCCD2BB9576B}"/>
              </a:ext>
            </a:extLst>
          </p:cNvPr>
          <p:cNvSpPr>
            <a:spLocks noGrp="1"/>
          </p:cNvSpPr>
          <p:nvPr userDrawn="1">
            <p:ph type="body" sz="quarter" idx="3"/>
          </p:nvPr>
        </p:nvSpPr>
        <p:spPr>
          <a:xfrm>
            <a:off x="6357344" y="966165"/>
            <a:ext cx="5811876" cy="457200"/>
          </a:xfrm>
          <a:noFill/>
          <a:ln w="12700">
            <a:noFill/>
          </a:ln>
        </p:spPr>
        <p:txBody>
          <a:bodyPr tIns="91440" bIns="91440" anchor="ctr"/>
          <a:lstStyle>
            <a:lvl1pPr marL="0" indent="0">
              <a:lnSpc>
                <a:spcPct val="90000"/>
              </a:lnSpc>
              <a:buNone/>
              <a:defRPr sz="1999" b="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18" name="Content Placeholder 5">
            <a:extLst>
              <a:ext uri="{FF2B5EF4-FFF2-40B4-BE49-F238E27FC236}">
                <a16:creationId xmlns:a16="http://schemas.microsoft.com/office/drawing/2014/main" id="{AF1555CB-15BC-4181-B741-965A19E6BA91}"/>
              </a:ext>
            </a:extLst>
          </p:cNvPr>
          <p:cNvSpPr>
            <a:spLocks noGrp="1"/>
          </p:cNvSpPr>
          <p:nvPr userDrawn="1">
            <p:ph sz="quarter" idx="4"/>
          </p:nvPr>
        </p:nvSpPr>
        <p:spPr>
          <a:xfrm>
            <a:off x="6357344" y="1517523"/>
            <a:ext cx="5811876" cy="4110352"/>
          </a:xfrm>
          <a:ln w="12700">
            <a:noFill/>
          </a:ln>
        </p:spPr>
        <p:txBody>
          <a:bodyPr tIns="45720" bIns="91440"/>
          <a:lstStyle>
            <a:lvl1pPr marL="226945" indent="-226945">
              <a:lnSpc>
                <a:spcPct val="90000"/>
              </a:lnSpc>
              <a:buFont typeface="Century Gothic" panose="020B0502020202020204" pitchFamily="34" charset="0"/>
              <a:buChar char="•"/>
              <a:defRPr sz="1799"/>
            </a:lvl1pPr>
            <a:lvl2pPr marL="569742" indent="-225357">
              <a:lnSpc>
                <a:spcPct val="90000"/>
              </a:lnSpc>
              <a:buSzPct val="90000"/>
              <a:buFont typeface="Century Gothic" panose="020B0502020202020204" pitchFamily="34" charset="0"/>
              <a:buChar char="–"/>
              <a:defRPr sz="1600"/>
            </a:lvl2pPr>
            <a:lvl3pPr marL="860167" indent="-172986">
              <a:lnSpc>
                <a:spcPct val="90000"/>
              </a:lnSpc>
              <a:buFont typeface="Century Gothic" panose="020B0502020202020204" pitchFamily="34" charset="0"/>
              <a:buChar char="•"/>
              <a:defRPr sz="1400"/>
            </a:lvl3pPr>
            <a:lvl4pPr marL="1144245" indent="-172986">
              <a:lnSpc>
                <a:spcPct val="90000"/>
              </a:lnSpc>
              <a:buSzPct val="90000"/>
              <a:buFont typeface="Century Gothic" panose="020B0502020202020204" pitchFamily="34" charset="0"/>
              <a:buChar char="–"/>
              <a:defRPr sz="1200"/>
            </a:lvl4pPr>
            <a:lvl5pPr marL="1482280" indent="-222183">
              <a:lnSpc>
                <a:spcPct val="90000"/>
              </a:lnSpc>
              <a:defRPr lang="en-US" sz="14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p:txBody>
      </p:sp>
      <p:sp>
        <p:nvSpPr>
          <p:cNvPr id="32" name="Rectangle 31">
            <a:extLst>
              <a:ext uri="{FF2B5EF4-FFF2-40B4-BE49-F238E27FC236}">
                <a16:creationId xmlns:a16="http://schemas.microsoft.com/office/drawing/2014/main" id="{4A1CB721-FBCB-4DC7-9C2A-15C90E984F90}"/>
              </a:ext>
            </a:extLst>
          </p:cNvPr>
          <p:cNvSpPr/>
          <p:nvPr userDrawn="1"/>
        </p:nvSpPr>
        <p:spPr>
          <a:xfrm>
            <a:off x="1773670" y="320042"/>
            <a:ext cx="10418331" cy="510909"/>
          </a:xfrm>
          <a:prstGeom prst="rect">
            <a:avLst/>
          </a:prstGeom>
          <a:solidFill>
            <a:schemeClr val="bg2">
              <a:lumMod val="85000"/>
            </a:schemeClr>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33" name="Title 1">
            <a:extLst>
              <a:ext uri="{FF2B5EF4-FFF2-40B4-BE49-F238E27FC236}">
                <a16:creationId xmlns:a16="http://schemas.microsoft.com/office/drawing/2014/main" id="{9FDFB4D2-95C3-44FB-85E0-FB87B96D0DC8}"/>
              </a:ext>
            </a:extLst>
          </p:cNvPr>
          <p:cNvSpPr>
            <a:spLocks noGrp="1"/>
          </p:cNvSpPr>
          <p:nvPr userDrawn="1">
            <p:ph type="title"/>
          </p:nvPr>
        </p:nvSpPr>
        <p:spPr>
          <a:xfrm>
            <a:off x="1773669" y="359036"/>
            <a:ext cx="10332720" cy="424603"/>
          </a:xfrm>
        </p:spPr>
        <p:txBody>
          <a:bodyPr anchor="ctr"/>
          <a:lstStyle>
            <a:lvl1pPr>
              <a:lnSpc>
                <a:spcPct val="90000"/>
              </a:lnSpc>
              <a:defRPr sz="2399" b="0">
                <a:solidFill>
                  <a:schemeClr val="tx1"/>
                </a:solidFill>
                <a:latin typeface="Century Gothic" panose="020B0502020202020204" pitchFamily="34" charset="0"/>
              </a:defRPr>
            </a:lvl1pPr>
          </a:lstStyle>
          <a:p>
            <a:r>
              <a:rPr lang="en-US"/>
              <a:t>Click to edit Master title style</a:t>
            </a:r>
          </a:p>
        </p:txBody>
      </p:sp>
      <p:sp>
        <p:nvSpPr>
          <p:cNvPr id="23" name="Rectangle 22">
            <a:extLst>
              <a:ext uri="{FF2B5EF4-FFF2-40B4-BE49-F238E27FC236}">
                <a16:creationId xmlns:a16="http://schemas.microsoft.com/office/drawing/2014/main" id="{8E38BD24-68BF-4642-BFC4-180B70D413B8}"/>
              </a:ext>
            </a:extLst>
          </p:cNvPr>
          <p:cNvSpPr/>
          <p:nvPr userDrawn="1"/>
        </p:nvSpPr>
        <p:spPr>
          <a:xfrm>
            <a:off x="1" y="320042"/>
            <a:ext cx="274320" cy="51090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24" name="Rectangle 23">
            <a:extLst>
              <a:ext uri="{FF2B5EF4-FFF2-40B4-BE49-F238E27FC236}">
                <a16:creationId xmlns:a16="http://schemas.microsoft.com/office/drawing/2014/main" id="{6CDDBDFD-39A6-0043-BAD4-065FAFF6A9DA}"/>
              </a:ext>
            </a:extLst>
          </p:cNvPr>
          <p:cNvSpPr/>
          <p:nvPr userDrawn="1"/>
        </p:nvSpPr>
        <p:spPr>
          <a:xfrm>
            <a:off x="274321" y="320042"/>
            <a:ext cx="1412673" cy="510909"/>
          </a:xfrm>
          <a:prstGeom prst="rect">
            <a:avLst/>
          </a:prstGeom>
          <a:solidFill>
            <a:schemeClr val="bg2">
              <a:lumMod val="85000"/>
            </a:schemeClr>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21" name="Rectangle 6">
            <a:extLst>
              <a:ext uri="{FF2B5EF4-FFF2-40B4-BE49-F238E27FC236}">
                <a16:creationId xmlns:a16="http://schemas.microsoft.com/office/drawing/2014/main" id="{F20E070A-FF02-490F-91F7-767E82133AD8}"/>
              </a:ext>
            </a:extLst>
          </p:cNvPr>
          <p:cNvSpPr>
            <a:spLocks noChangeArrowheads="1"/>
          </p:cNvSpPr>
          <p:nvPr userDrawn="1"/>
        </p:nvSpPr>
        <p:spPr bwMode="auto">
          <a:xfrm flipH="1">
            <a:off x="-4390" y="6626132"/>
            <a:ext cx="280401" cy="152400"/>
          </a:xfrm>
          <a:prstGeom prst="rect">
            <a:avLst/>
          </a:prstGeom>
          <a:noFill/>
          <a:ln w="9525">
            <a:noFill/>
            <a:miter lim="800000"/>
            <a:headEnd/>
            <a:tailEnd/>
          </a:ln>
          <a:effectLst/>
        </p:spPr>
        <p:txBody>
          <a:bodyPr lIns="0" tIns="0" rIns="0" bIns="0"/>
          <a:lstStyle/>
          <a:p>
            <a:pPr algn="ctr" defTabSz="172986">
              <a:lnSpc>
                <a:spcPct val="90000"/>
              </a:lnSpc>
              <a:tabLst>
                <a:tab pos="230119" algn="l"/>
              </a:tabLst>
              <a:defRPr/>
            </a:pPr>
            <a:fld id="{040BB257-551A-4736-B50F-DCF1BA034C06}" type="slidenum">
              <a:rPr lang="en-US" sz="900" smtClean="0">
                <a:solidFill>
                  <a:schemeClr val="tx1"/>
                </a:solidFill>
                <a:latin typeface="+mn-lt"/>
                <a:cs typeface="Times New Roman" panose="02020603050405020304" pitchFamily="18" charset="0"/>
              </a:rPr>
              <a:pPr algn="ctr" defTabSz="172986">
                <a:lnSpc>
                  <a:spcPct val="90000"/>
                </a:lnSpc>
                <a:tabLst>
                  <a:tab pos="230119" algn="l"/>
                </a:tabLst>
                <a:defRPr/>
              </a:pPr>
              <a:t>‹#›</a:t>
            </a:fld>
            <a:endParaRPr lang="en-US" sz="900">
              <a:solidFill>
                <a:schemeClr val="tx1"/>
              </a:solidFill>
              <a:latin typeface="+mn-lt"/>
              <a:cs typeface="Times New Roman" panose="02020603050405020304" pitchFamily="18" charset="0"/>
            </a:endParaRPr>
          </a:p>
        </p:txBody>
      </p:sp>
      <p:pic>
        <p:nvPicPr>
          <p:cNvPr id="25" name="Picture 24">
            <a:extLst>
              <a:ext uri="{FF2B5EF4-FFF2-40B4-BE49-F238E27FC236}">
                <a16:creationId xmlns:a16="http://schemas.microsoft.com/office/drawing/2014/main" id="{03BD6692-283A-4A7F-AE4C-0175D48F79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13129" y="456244"/>
            <a:ext cx="1088136" cy="261860"/>
          </a:xfrm>
          <a:prstGeom prst="rect">
            <a:avLst/>
          </a:prstGeom>
        </p:spPr>
      </p:pic>
      <p:sp>
        <p:nvSpPr>
          <p:cNvPr id="26" name="Rectangle 256">
            <a:extLst>
              <a:ext uri="{FF2B5EF4-FFF2-40B4-BE49-F238E27FC236}">
                <a16:creationId xmlns:a16="http://schemas.microsoft.com/office/drawing/2014/main" id="{7312AC61-61BF-4F96-99DC-555BD73A05FA}"/>
              </a:ext>
            </a:extLst>
          </p:cNvPr>
          <p:cNvSpPr txBox="1">
            <a:spLocks noChangeArrowheads="1"/>
          </p:cNvSpPr>
          <p:nvPr userDrawn="1"/>
        </p:nvSpPr>
        <p:spPr>
          <a:xfrm>
            <a:off x="8011070" y="6546080"/>
            <a:ext cx="3860800" cy="182562"/>
          </a:xfrm>
          <a:prstGeom prst="rect">
            <a:avLst/>
          </a:prstGeom>
          <a:ln/>
        </p:spPr>
        <p:txBody>
          <a:bodyPr anchor="ctr"/>
          <a:lstStyle/>
          <a:p>
            <a:pPr algn="r">
              <a:lnSpc>
                <a:spcPct val="90000"/>
              </a:lnSpc>
            </a:pPr>
            <a:r>
              <a:rPr lang="en-US" sz="1000">
                <a:solidFill>
                  <a:srgbClr val="BFBFBF"/>
                </a:solidFill>
                <a:latin typeface="+mn-lt"/>
                <a:cs typeface="Arial" pitchFamily="34" charset="0"/>
              </a:rPr>
              <a:t> </a:t>
            </a:r>
          </a:p>
        </p:txBody>
      </p:sp>
    </p:spTree>
    <p:extLst>
      <p:ext uri="{BB962C8B-B14F-4D97-AF65-F5344CB8AC3E}">
        <p14:creationId xmlns:p14="http://schemas.microsoft.com/office/powerpoint/2010/main" val="3410462186"/>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preserve="1" userDrawn="1">
  <p:cSld name="2_3 section science highlight">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1DC80716-D7F2-40BD-B894-87B7C5521D93}"/>
              </a:ext>
            </a:extLst>
          </p:cNvPr>
          <p:cNvSpPr/>
          <p:nvPr userDrawn="1"/>
        </p:nvSpPr>
        <p:spPr>
          <a:xfrm>
            <a:off x="274320" y="1435553"/>
            <a:ext cx="3868138" cy="5224413"/>
          </a:xfrm>
          <a:prstGeom prst="rect">
            <a:avLst/>
          </a:prstGeom>
          <a:gradFill flip="none" rotWithShape="1">
            <a:gsLst>
              <a:gs pos="52000">
                <a:schemeClr val="bg1">
                  <a:lumMod val="95000"/>
                </a:schemeClr>
              </a:gs>
              <a:gs pos="0">
                <a:schemeClr val="bg2">
                  <a:alpha val="0"/>
                </a:schemeClr>
              </a:gs>
              <a:gs pos="100000">
                <a:srgbClr val="CFCFCF"/>
              </a:gs>
            </a:gsLst>
            <a:lin ang="16200000" scaled="1"/>
            <a:tileRect/>
          </a:gra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39" name="Rectangle 38">
            <a:extLst>
              <a:ext uri="{FF2B5EF4-FFF2-40B4-BE49-F238E27FC236}">
                <a16:creationId xmlns:a16="http://schemas.microsoft.com/office/drawing/2014/main" id="{9772E6C0-3363-4678-BD7B-839981CFEC1B}"/>
              </a:ext>
            </a:extLst>
          </p:cNvPr>
          <p:cNvSpPr/>
          <p:nvPr userDrawn="1"/>
        </p:nvSpPr>
        <p:spPr>
          <a:xfrm>
            <a:off x="4299090" y="1435553"/>
            <a:ext cx="3867912" cy="5224413"/>
          </a:xfrm>
          <a:prstGeom prst="rect">
            <a:avLst/>
          </a:prstGeom>
          <a:gradFill flip="none" rotWithShape="1">
            <a:gsLst>
              <a:gs pos="52000">
                <a:schemeClr val="bg1">
                  <a:lumMod val="95000"/>
                </a:schemeClr>
              </a:gs>
              <a:gs pos="0">
                <a:schemeClr val="bg2">
                  <a:alpha val="0"/>
                </a:schemeClr>
              </a:gs>
              <a:gs pos="100000">
                <a:srgbClr val="CFCFCF"/>
              </a:gs>
            </a:gsLst>
            <a:lin ang="16200000" scaled="1"/>
            <a:tileRect/>
          </a:gra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40" name="Rectangle 39">
            <a:extLst>
              <a:ext uri="{FF2B5EF4-FFF2-40B4-BE49-F238E27FC236}">
                <a16:creationId xmlns:a16="http://schemas.microsoft.com/office/drawing/2014/main" id="{104C995C-9C57-406C-A69D-7613F8F47165}"/>
              </a:ext>
            </a:extLst>
          </p:cNvPr>
          <p:cNvSpPr/>
          <p:nvPr userDrawn="1"/>
        </p:nvSpPr>
        <p:spPr>
          <a:xfrm>
            <a:off x="8323860" y="1435553"/>
            <a:ext cx="3868138" cy="5224413"/>
          </a:xfrm>
          <a:prstGeom prst="rect">
            <a:avLst/>
          </a:prstGeom>
          <a:gradFill flip="none" rotWithShape="1">
            <a:gsLst>
              <a:gs pos="52000">
                <a:schemeClr val="bg1">
                  <a:lumMod val="95000"/>
                </a:schemeClr>
              </a:gs>
              <a:gs pos="0">
                <a:schemeClr val="bg2">
                  <a:alpha val="0"/>
                </a:schemeClr>
              </a:gs>
              <a:gs pos="100000">
                <a:srgbClr val="CFCFCF"/>
              </a:gs>
            </a:gsLst>
            <a:lin ang="16200000" scaled="1"/>
            <a:tileRect/>
          </a:gra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13" name="Rectangle 12">
            <a:extLst>
              <a:ext uri="{FF2B5EF4-FFF2-40B4-BE49-F238E27FC236}">
                <a16:creationId xmlns:a16="http://schemas.microsoft.com/office/drawing/2014/main" id="{DD431D86-B4F2-4178-9479-C223044E67E1}"/>
              </a:ext>
            </a:extLst>
          </p:cNvPr>
          <p:cNvSpPr/>
          <p:nvPr userDrawn="1"/>
        </p:nvSpPr>
        <p:spPr>
          <a:xfrm>
            <a:off x="274321" y="948037"/>
            <a:ext cx="3866758" cy="486888"/>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16" name="Rectangle 15">
            <a:extLst>
              <a:ext uri="{FF2B5EF4-FFF2-40B4-BE49-F238E27FC236}">
                <a16:creationId xmlns:a16="http://schemas.microsoft.com/office/drawing/2014/main" id="{7881C044-83B1-4BEC-A2A0-51CA4BF72CE4}"/>
              </a:ext>
            </a:extLst>
          </p:cNvPr>
          <p:cNvSpPr/>
          <p:nvPr userDrawn="1"/>
        </p:nvSpPr>
        <p:spPr>
          <a:xfrm>
            <a:off x="4299089" y="948037"/>
            <a:ext cx="3867912" cy="486888"/>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22" name="Rectangle 21">
            <a:extLst>
              <a:ext uri="{FF2B5EF4-FFF2-40B4-BE49-F238E27FC236}">
                <a16:creationId xmlns:a16="http://schemas.microsoft.com/office/drawing/2014/main" id="{A526A7F5-6E08-49A4-A894-85B35B49A075}"/>
              </a:ext>
            </a:extLst>
          </p:cNvPr>
          <p:cNvSpPr/>
          <p:nvPr userDrawn="1"/>
        </p:nvSpPr>
        <p:spPr>
          <a:xfrm>
            <a:off x="8323861" y="948037"/>
            <a:ext cx="3885931" cy="486888"/>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14" name="Text Placeholder 2">
            <a:extLst>
              <a:ext uri="{FF2B5EF4-FFF2-40B4-BE49-F238E27FC236}">
                <a16:creationId xmlns:a16="http://schemas.microsoft.com/office/drawing/2014/main" id="{A568B759-9EAF-4F57-B09C-A71D9D5B516C}"/>
              </a:ext>
            </a:extLst>
          </p:cNvPr>
          <p:cNvSpPr>
            <a:spLocks noGrp="1"/>
          </p:cNvSpPr>
          <p:nvPr userDrawn="1">
            <p:ph type="body" idx="1"/>
          </p:nvPr>
        </p:nvSpPr>
        <p:spPr>
          <a:xfrm>
            <a:off x="278000" y="966165"/>
            <a:ext cx="3833880" cy="457200"/>
          </a:xfrm>
          <a:noFill/>
          <a:ln w="12700">
            <a:noFill/>
          </a:ln>
        </p:spPr>
        <p:txBody>
          <a:bodyPr tIns="91440" bIns="91440" anchor="ctr"/>
          <a:lstStyle>
            <a:lvl1pPr marL="0" indent="0">
              <a:lnSpc>
                <a:spcPct val="90000"/>
              </a:lnSpc>
              <a:buNone/>
              <a:defRPr sz="1999" b="0" baseline="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15" name="Content Placeholder 3">
            <a:extLst>
              <a:ext uri="{FF2B5EF4-FFF2-40B4-BE49-F238E27FC236}">
                <a16:creationId xmlns:a16="http://schemas.microsoft.com/office/drawing/2014/main" id="{62AD586E-7375-402D-9BA8-7C07EB8240E8}"/>
              </a:ext>
            </a:extLst>
          </p:cNvPr>
          <p:cNvSpPr>
            <a:spLocks noGrp="1"/>
          </p:cNvSpPr>
          <p:nvPr userDrawn="1">
            <p:ph sz="half" idx="2"/>
          </p:nvPr>
        </p:nvSpPr>
        <p:spPr>
          <a:xfrm>
            <a:off x="283464" y="1517904"/>
            <a:ext cx="3833880" cy="4110352"/>
          </a:xfrm>
          <a:ln w="12700">
            <a:noFill/>
          </a:ln>
        </p:spPr>
        <p:txBody>
          <a:bodyPr tIns="45720" bIns="91440"/>
          <a:lstStyle>
            <a:lvl1pPr marL="226945" indent="-226945">
              <a:lnSpc>
                <a:spcPct val="90000"/>
              </a:lnSpc>
              <a:buFont typeface="Century Gothic" panose="020B0502020202020204" pitchFamily="34" charset="0"/>
              <a:buChar char="•"/>
              <a:defRPr sz="1799"/>
            </a:lvl1pPr>
            <a:lvl2pPr marL="569742" indent="-225357">
              <a:lnSpc>
                <a:spcPct val="90000"/>
              </a:lnSpc>
              <a:buSzPct val="90000"/>
              <a:buFont typeface="Century Gothic" panose="020B0502020202020204" pitchFamily="34" charset="0"/>
              <a:buChar char="–"/>
              <a:defRPr sz="1600"/>
            </a:lvl2pPr>
            <a:lvl3pPr marL="860167" indent="-172986">
              <a:lnSpc>
                <a:spcPct val="90000"/>
              </a:lnSpc>
              <a:buFont typeface="Century Gothic" panose="020B0502020202020204" pitchFamily="34" charset="0"/>
              <a:buChar char="•"/>
              <a:defRPr sz="1400"/>
            </a:lvl3pPr>
            <a:lvl4pPr marL="1144245" indent="-172986">
              <a:lnSpc>
                <a:spcPct val="90000"/>
              </a:lnSpc>
              <a:buSzPct val="90000"/>
              <a:buFont typeface="Century Gothic" panose="020B0502020202020204" pitchFamily="34" charset="0"/>
              <a:buChar char="–"/>
              <a:defRPr sz="1200"/>
            </a:lvl4pPr>
            <a:lvl5pPr marL="1482280" indent="-222183">
              <a:lnSpc>
                <a:spcPct val="90000"/>
              </a:lnSpc>
              <a:buFont typeface="Arial" panose="020B0604020202020204" pitchFamily="34" charset="0"/>
              <a:buChar char="•"/>
              <a:defRPr sz="14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p:txBody>
      </p:sp>
      <p:sp>
        <p:nvSpPr>
          <p:cNvPr id="17" name="Text Placeholder 4">
            <a:extLst>
              <a:ext uri="{FF2B5EF4-FFF2-40B4-BE49-F238E27FC236}">
                <a16:creationId xmlns:a16="http://schemas.microsoft.com/office/drawing/2014/main" id="{2A49DFE2-905F-42AB-9CE1-CCCD2BB9576B}"/>
              </a:ext>
            </a:extLst>
          </p:cNvPr>
          <p:cNvSpPr>
            <a:spLocks noGrp="1"/>
          </p:cNvSpPr>
          <p:nvPr userDrawn="1">
            <p:ph type="body" sz="quarter" idx="3"/>
          </p:nvPr>
        </p:nvSpPr>
        <p:spPr>
          <a:xfrm>
            <a:off x="4312016" y="966165"/>
            <a:ext cx="3831692" cy="457200"/>
          </a:xfrm>
          <a:noFill/>
          <a:ln w="12700">
            <a:noFill/>
          </a:ln>
        </p:spPr>
        <p:txBody>
          <a:bodyPr tIns="91440" bIns="91440" anchor="ctr"/>
          <a:lstStyle>
            <a:lvl1pPr marL="0" indent="0">
              <a:lnSpc>
                <a:spcPct val="90000"/>
              </a:lnSpc>
              <a:buNone/>
              <a:defRPr sz="1999" b="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18" name="Content Placeholder 5">
            <a:extLst>
              <a:ext uri="{FF2B5EF4-FFF2-40B4-BE49-F238E27FC236}">
                <a16:creationId xmlns:a16="http://schemas.microsoft.com/office/drawing/2014/main" id="{AF1555CB-15BC-4181-B741-965A19E6BA91}"/>
              </a:ext>
            </a:extLst>
          </p:cNvPr>
          <p:cNvSpPr>
            <a:spLocks noGrp="1"/>
          </p:cNvSpPr>
          <p:nvPr userDrawn="1">
            <p:ph sz="quarter" idx="4"/>
          </p:nvPr>
        </p:nvSpPr>
        <p:spPr>
          <a:xfrm>
            <a:off x="4319831" y="1517904"/>
            <a:ext cx="3831692" cy="4110352"/>
          </a:xfrm>
          <a:ln w="12700">
            <a:noFill/>
          </a:ln>
        </p:spPr>
        <p:txBody>
          <a:bodyPr tIns="45720" bIns="91440"/>
          <a:lstStyle>
            <a:lvl1pPr marL="226945" indent="-226945">
              <a:lnSpc>
                <a:spcPct val="90000"/>
              </a:lnSpc>
              <a:buFont typeface="Century Gothic" panose="020B0502020202020204" pitchFamily="34" charset="0"/>
              <a:buChar char="•"/>
              <a:defRPr sz="1799"/>
            </a:lvl1pPr>
            <a:lvl2pPr marL="569742" indent="-225357">
              <a:lnSpc>
                <a:spcPct val="90000"/>
              </a:lnSpc>
              <a:buSzPct val="90000"/>
              <a:buFont typeface="Century Gothic" panose="020B0502020202020204" pitchFamily="34" charset="0"/>
              <a:buChar char="–"/>
              <a:defRPr sz="1600"/>
            </a:lvl2pPr>
            <a:lvl3pPr marL="860167" indent="-172986">
              <a:lnSpc>
                <a:spcPct val="90000"/>
              </a:lnSpc>
              <a:buFont typeface="Century Gothic" panose="020B0502020202020204" pitchFamily="34" charset="0"/>
              <a:buChar char="•"/>
              <a:defRPr sz="1400"/>
            </a:lvl3pPr>
            <a:lvl4pPr marL="1144245" indent="-172986">
              <a:lnSpc>
                <a:spcPct val="90000"/>
              </a:lnSpc>
              <a:buSzPct val="90000"/>
              <a:buFont typeface="Century Gothic" panose="020B0502020202020204" pitchFamily="34" charset="0"/>
              <a:buChar char="–"/>
              <a:defRPr sz="1200"/>
            </a:lvl4pPr>
            <a:lvl5pPr marL="1482280" indent="-222183">
              <a:lnSpc>
                <a:spcPct val="90000"/>
              </a:lnSpc>
              <a:defRPr lang="en-US" sz="14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p:txBody>
      </p:sp>
      <p:sp>
        <p:nvSpPr>
          <p:cNvPr id="19" name="Text Placeholder 4">
            <a:extLst>
              <a:ext uri="{FF2B5EF4-FFF2-40B4-BE49-F238E27FC236}">
                <a16:creationId xmlns:a16="http://schemas.microsoft.com/office/drawing/2014/main" id="{21FF3A3E-474D-4F1F-9B01-4428215B857D}"/>
              </a:ext>
            </a:extLst>
          </p:cNvPr>
          <p:cNvSpPr>
            <a:spLocks noGrp="1"/>
          </p:cNvSpPr>
          <p:nvPr userDrawn="1">
            <p:ph type="body" sz="quarter" idx="10"/>
          </p:nvPr>
        </p:nvSpPr>
        <p:spPr>
          <a:xfrm>
            <a:off x="8337939" y="966165"/>
            <a:ext cx="3797323" cy="457200"/>
          </a:xfrm>
          <a:noFill/>
          <a:ln w="12700">
            <a:noFill/>
          </a:ln>
        </p:spPr>
        <p:txBody>
          <a:bodyPr tIns="91440" bIns="91440" anchor="ctr"/>
          <a:lstStyle>
            <a:lvl1pPr marL="0" indent="0">
              <a:lnSpc>
                <a:spcPct val="90000"/>
              </a:lnSpc>
              <a:buNone/>
              <a:defRPr sz="1999" b="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20" name="Content Placeholder 5">
            <a:extLst>
              <a:ext uri="{FF2B5EF4-FFF2-40B4-BE49-F238E27FC236}">
                <a16:creationId xmlns:a16="http://schemas.microsoft.com/office/drawing/2014/main" id="{EDB166DE-69D8-4E82-A304-FF11CEBD23D7}"/>
              </a:ext>
            </a:extLst>
          </p:cNvPr>
          <p:cNvSpPr>
            <a:spLocks noGrp="1"/>
          </p:cNvSpPr>
          <p:nvPr userDrawn="1">
            <p:ph sz="quarter" idx="11"/>
          </p:nvPr>
        </p:nvSpPr>
        <p:spPr>
          <a:xfrm>
            <a:off x="8345754" y="1517904"/>
            <a:ext cx="3797323" cy="4110352"/>
          </a:xfrm>
          <a:ln w="12700">
            <a:noFill/>
          </a:ln>
        </p:spPr>
        <p:txBody>
          <a:bodyPr tIns="45720" bIns="91440"/>
          <a:lstStyle>
            <a:lvl1pPr marL="226945" indent="-226945">
              <a:lnSpc>
                <a:spcPct val="90000"/>
              </a:lnSpc>
              <a:defRPr sz="1799"/>
            </a:lvl1pPr>
            <a:lvl2pPr marL="569742" indent="-225357">
              <a:lnSpc>
                <a:spcPct val="90000"/>
              </a:lnSpc>
              <a:buSzPct val="90000"/>
              <a:buFont typeface="Century Gothic" panose="020B0502020202020204" pitchFamily="34" charset="0"/>
              <a:buChar char="–"/>
              <a:defRPr sz="1600"/>
            </a:lvl2pPr>
            <a:lvl3pPr marL="860167" indent="-172986">
              <a:lnSpc>
                <a:spcPct val="90000"/>
              </a:lnSpc>
              <a:buFont typeface="Century Gothic" panose="020B0502020202020204" pitchFamily="34" charset="0"/>
              <a:buChar char="•"/>
              <a:defRPr sz="1400"/>
            </a:lvl3pPr>
            <a:lvl4pPr marL="1144245" indent="-172986">
              <a:lnSpc>
                <a:spcPct val="90000"/>
              </a:lnSpc>
              <a:buSzPct val="90000"/>
              <a:buFont typeface="Century Gothic" panose="020B0502020202020204" pitchFamily="34" charset="0"/>
              <a:buChar char="–"/>
              <a:defRPr sz="1200"/>
            </a:lvl4pPr>
            <a:lvl5pPr marL="1482280" indent="-222183">
              <a:lnSpc>
                <a:spcPct val="90000"/>
              </a:lnSpc>
              <a:defRPr lang="en-US" sz="14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p:txBody>
      </p:sp>
      <p:sp>
        <p:nvSpPr>
          <p:cNvPr id="32" name="Rectangle 31">
            <a:extLst>
              <a:ext uri="{FF2B5EF4-FFF2-40B4-BE49-F238E27FC236}">
                <a16:creationId xmlns:a16="http://schemas.microsoft.com/office/drawing/2014/main" id="{4A1CB721-FBCB-4DC7-9C2A-15C90E984F90}"/>
              </a:ext>
            </a:extLst>
          </p:cNvPr>
          <p:cNvSpPr/>
          <p:nvPr userDrawn="1"/>
        </p:nvSpPr>
        <p:spPr>
          <a:xfrm>
            <a:off x="1773670" y="320042"/>
            <a:ext cx="10418331" cy="510909"/>
          </a:xfrm>
          <a:prstGeom prst="rect">
            <a:avLst/>
          </a:prstGeom>
          <a:solidFill>
            <a:schemeClr val="bg2">
              <a:lumMod val="85000"/>
            </a:schemeClr>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33" name="Title 1">
            <a:extLst>
              <a:ext uri="{FF2B5EF4-FFF2-40B4-BE49-F238E27FC236}">
                <a16:creationId xmlns:a16="http://schemas.microsoft.com/office/drawing/2014/main" id="{9FDFB4D2-95C3-44FB-85E0-FB87B96D0DC8}"/>
              </a:ext>
            </a:extLst>
          </p:cNvPr>
          <p:cNvSpPr>
            <a:spLocks noGrp="1"/>
          </p:cNvSpPr>
          <p:nvPr userDrawn="1">
            <p:ph type="title"/>
          </p:nvPr>
        </p:nvSpPr>
        <p:spPr>
          <a:xfrm>
            <a:off x="1773936" y="363771"/>
            <a:ext cx="10332720" cy="424603"/>
          </a:xfrm>
        </p:spPr>
        <p:txBody>
          <a:bodyPr anchor="ctr"/>
          <a:lstStyle>
            <a:lvl1pPr>
              <a:lnSpc>
                <a:spcPct val="90000"/>
              </a:lnSpc>
              <a:defRPr sz="2399" b="0">
                <a:solidFill>
                  <a:schemeClr val="tx1"/>
                </a:solidFill>
                <a:latin typeface="Century Gothic" panose="020B0502020202020204" pitchFamily="34" charset="0"/>
              </a:defRPr>
            </a:lvl1pPr>
          </a:lstStyle>
          <a:p>
            <a:r>
              <a:rPr lang="en-US"/>
              <a:t>Click to edit Master title style</a:t>
            </a:r>
          </a:p>
        </p:txBody>
      </p:sp>
      <p:sp>
        <p:nvSpPr>
          <p:cNvPr id="23" name="Rectangle 22">
            <a:extLst>
              <a:ext uri="{FF2B5EF4-FFF2-40B4-BE49-F238E27FC236}">
                <a16:creationId xmlns:a16="http://schemas.microsoft.com/office/drawing/2014/main" id="{8E38BD24-68BF-4642-BFC4-180B70D413B8}"/>
              </a:ext>
            </a:extLst>
          </p:cNvPr>
          <p:cNvSpPr/>
          <p:nvPr userDrawn="1"/>
        </p:nvSpPr>
        <p:spPr>
          <a:xfrm>
            <a:off x="1" y="320042"/>
            <a:ext cx="274320" cy="51090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24" name="Rectangle 23">
            <a:extLst>
              <a:ext uri="{FF2B5EF4-FFF2-40B4-BE49-F238E27FC236}">
                <a16:creationId xmlns:a16="http://schemas.microsoft.com/office/drawing/2014/main" id="{6CDDBDFD-39A6-0043-BAD4-065FAFF6A9DA}"/>
              </a:ext>
            </a:extLst>
          </p:cNvPr>
          <p:cNvSpPr/>
          <p:nvPr userDrawn="1"/>
        </p:nvSpPr>
        <p:spPr>
          <a:xfrm>
            <a:off x="274321" y="320042"/>
            <a:ext cx="1412673" cy="510909"/>
          </a:xfrm>
          <a:prstGeom prst="rect">
            <a:avLst/>
          </a:prstGeom>
          <a:solidFill>
            <a:schemeClr val="bg2">
              <a:lumMod val="85000"/>
            </a:schemeClr>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21" name="Rectangle 6">
            <a:extLst>
              <a:ext uri="{FF2B5EF4-FFF2-40B4-BE49-F238E27FC236}">
                <a16:creationId xmlns:a16="http://schemas.microsoft.com/office/drawing/2014/main" id="{F20E070A-FF02-490F-91F7-767E82133AD8}"/>
              </a:ext>
            </a:extLst>
          </p:cNvPr>
          <p:cNvSpPr>
            <a:spLocks noChangeArrowheads="1"/>
          </p:cNvSpPr>
          <p:nvPr userDrawn="1"/>
        </p:nvSpPr>
        <p:spPr bwMode="auto">
          <a:xfrm flipH="1">
            <a:off x="-4390" y="6626132"/>
            <a:ext cx="280401" cy="152400"/>
          </a:xfrm>
          <a:prstGeom prst="rect">
            <a:avLst/>
          </a:prstGeom>
          <a:noFill/>
          <a:ln w="9525">
            <a:noFill/>
            <a:miter lim="800000"/>
            <a:headEnd/>
            <a:tailEnd/>
          </a:ln>
          <a:effectLst/>
        </p:spPr>
        <p:txBody>
          <a:bodyPr lIns="0" tIns="0" rIns="0" bIns="0"/>
          <a:lstStyle/>
          <a:p>
            <a:pPr algn="ctr" defTabSz="172986">
              <a:lnSpc>
                <a:spcPct val="90000"/>
              </a:lnSpc>
              <a:tabLst>
                <a:tab pos="230119" algn="l"/>
              </a:tabLst>
              <a:defRPr/>
            </a:pPr>
            <a:fld id="{040BB257-551A-4736-B50F-DCF1BA034C06}" type="slidenum">
              <a:rPr lang="en-US" sz="900" smtClean="0">
                <a:solidFill>
                  <a:schemeClr val="tx1"/>
                </a:solidFill>
                <a:latin typeface="+mn-lt"/>
                <a:cs typeface="Times New Roman" panose="02020603050405020304" pitchFamily="18" charset="0"/>
              </a:rPr>
              <a:pPr algn="ctr" defTabSz="172986">
                <a:lnSpc>
                  <a:spcPct val="90000"/>
                </a:lnSpc>
                <a:tabLst>
                  <a:tab pos="230119" algn="l"/>
                </a:tabLst>
                <a:defRPr/>
              </a:pPr>
              <a:t>‹#›</a:t>
            </a:fld>
            <a:endParaRPr lang="en-US" sz="900">
              <a:solidFill>
                <a:schemeClr val="tx1"/>
              </a:solidFill>
              <a:latin typeface="+mn-lt"/>
              <a:cs typeface="Times New Roman" panose="02020603050405020304" pitchFamily="18" charset="0"/>
            </a:endParaRPr>
          </a:p>
        </p:txBody>
      </p:sp>
      <p:pic>
        <p:nvPicPr>
          <p:cNvPr id="25" name="Picture 24">
            <a:extLst>
              <a:ext uri="{FF2B5EF4-FFF2-40B4-BE49-F238E27FC236}">
                <a16:creationId xmlns:a16="http://schemas.microsoft.com/office/drawing/2014/main" id="{03BD6692-283A-4A7F-AE4C-0175D48F79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13129" y="456244"/>
            <a:ext cx="1088136" cy="261860"/>
          </a:xfrm>
          <a:prstGeom prst="rect">
            <a:avLst/>
          </a:prstGeom>
        </p:spPr>
      </p:pic>
      <p:sp>
        <p:nvSpPr>
          <p:cNvPr id="26" name="Rectangle 256">
            <a:extLst>
              <a:ext uri="{FF2B5EF4-FFF2-40B4-BE49-F238E27FC236}">
                <a16:creationId xmlns:a16="http://schemas.microsoft.com/office/drawing/2014/main" id="{7312AC61-61BF-4F96-99DC-555BD73A05FA}"/>
              </a:ext>
            </a:extLst>
          </p:cNvPr>
          <p:cNvSpPr txBox="1">
            <a:spLocks noChangeArrowheads="1"/>
          </p:cNvSpPr>
          <p:nvPr userDrawn="1"/>
        </p:nvSpPr>
        <p:spPr>
          <a:xfrm>
            <a:off x="8011070" y="6546080"/>
            <a:ext cx="3860800" cy="182562"/>
          </a:xfrm>
          <a:prstGeom prst="rect">
            <a:avLst/>
          </a:prstGeom>
          <a:ln/>
        </p:spPr>
        <p:txBody>
          <a:bodyPr anchor="ctr"/>
          <a:lstStyle/>
          <a:p>
            <a:pPr algn="r">
              <a:lnSpc>
                <a:spcPct val="90000"/>
              </a:lnSpc>
            </a:pPr>
            <a:r>
              <a:rPr lang="en-US" sz="1000">
                <a:solidFill>
                  <a:srgbClr val="BFBFBF"/>
                </a:solidFill>
                <a:latin typeface="+mn-lt"/>
                <a:cs typeface="Arial" pitchFamily="34" charset="0"/>
              </a:rPr>
              <a:t> </a:t>
            </a:r>
          </a:p>
        </p:txBody>
      </p:sp>
    </p:spTree>
    <p:extLst>
      <p:ext uri="{BB962C8B-B14F-4D97-AF65-F5344CB8AC3E}">
        <p14:creationId xmlns:p14="http://schemas.microsoft.com/office/powerpoint/2010/main" val="389838309"/>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preserve="1" userDrawn="1">
  <p:cSld name="4_3 section science highlight">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D431D86-B4F2-4178-9479-C223044E67E1}"/>
              </a:ext>
            </a:extLst>
          </p:cNvPr>
          <p:cNvSpPr/>
          <p:nvPr userDrawn="1"/>
        </p:nvSpPr>
        <p:spPr>
          <a:xfrm>
            <a:off x="274320" y="948037"/>
            <a:ext cx="2874807" cy="486888"/>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14" name="Text Placeholder 2">
            <a:extLst>
              <a:ext uri="{FF2B5EF4-FFF2-40B4-BE49-F238E27FC236}">
                <a16:creationId xmlns:a16="http://schemas.microsoft.com/office/drawing/2014/main" id="{A568B759-9EAF-4F57-B09C-A71D9D5B516C}"/>
              </a:ext>
            </a:extLst>
          </p:cNvPr>
          <p:cNvSpPr>
            <a:spLocks noGrp="1"/>
          </p:cNvSpPr>
          <p:nvPr userDrawn="1">
            <p:ph type="body" idx="1"/>
          </p:nvPr>
        </p:nvSpPr>
        <p:spPr>
          <a:xfrm>
            <a:off x="278816" y="966459"/>
            <a:ext cx="2881524" cy="457200"/>
          </a:xfrm>
          <a:noFill/>
          <a:ln w="12700">
            <a:noFill/>
          </a:ln>
        </p:spPr>
        <p:txBody>
          <a:bodyPr lIns="91440" tIns="45720" rIns="91440" bIns="45720" anchor="ctr"/>
          <a:lstStyle>
            <a:lvl1pPr marL="0" indent="0">
              <a:lnSpc>
                <a:spcPct val="90000"/>
              </a:lnSpc>
              <a:buNone/>
              <a:defRPr sz="1999" b="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38" name="Rectangle 37">
            <a:extLst>
              <a:ext uri="{FF2B5EF4-FFF2-40B4-BE49-F238E27FC236}">
                <a16:creationId xmlns:a16="http://schemas.microsoft.com/office/drawing/2014/main" id="{1DC80716-D7F2-40BD-B894-87B7C5521D93}"/>
              </a:ext>
            </a:extLst>
          </p:cNvPr>
          <p:cNvSpPr/>
          <p:nvPr userDrawn="1"/>
        </p:nvSpPr>
        <p:spPr>
          <a:xfrm>
            <a:off x="274319" y="1434925"/>
            <a:ext cx="2874807" cy="5201594"/>
          </a:xfrm>
          <a:prstGeom prst="rect">
            <a:avLst/>
          </a:prstGeom>
          <a:gradFill flip="none" rotWithShape="1">
            <a:gsLst>
              <a:gs pos="52000">
                <a:schemeClr val="bg1">
                  <a:lumMod val="95000"/>
                </a:schemeClr>
              </a:gs>
              <a:gs pos="0">
                <a:schemeClr val="bg2">
                  <a:alpha val="0"/>
                </a:schemeClr>
              </a:gs>
              <a:gs pos="100000">
                <a:srgbClr val="CFCFCF"/>
              </a:gs>
            </a:gsLst>
            <a:lin ang="16200000" scaled="1"/>
            <a:tileRect/>
          </a:gra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39" name="Rectangle 38">
            <a:extLst>
              <a:ext uri="{FF2B5EF4-FFF2-40B4-BE49-F238E27FC236}">
                <a16:creationId xmlns:a16="http://schemas.microsoft.com/office/drawing/2014/main" id="{9772E6C0-3363-4678-BD7B-839981CFEC1B}"/>
              </a:ext>
            </a:extLst>
          </p:cNvPr>
          <p:cNvSpPr/>
          <p:nvPr userDrawn="1"/>
        </p:nvSpPr>
        <p:spPr>
          <a:xfrm>
            <a:off x="3288610" y="1434925"/>
            <a:ext cx="2874807" cy="5201594"/>
          </a:xfrm>
          <a:prstGeom prst="rect">
            <a:avLst/>
          </a:prstGeom>
          <a:gradFill flip="none" rotWithShape="1">
            <a:gsLst>
              <a:gs pos="52000">
                <a:schemeClr val="bg1">
                  <a:lumMod val="95000"/>
                </a:schemeClr>
              </a:gs>
              <a:gs pos="0">
                <a:schemeClr val="bg2">
                  <a:alpha val="0"/>
                </a:schemeClr>
              </a:gs>
              <a:gs pos="100000">
                <a:srgbClr val="CFCFCF"/>
              </a:gs>
            </a:gsLst>
            <a:lin ang="16200000" scaled="1"/>
            <a:tileRect/>
          </a:gra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16" name="Rectangle 15">
            <a:extLst>
              <a:ext uri="{FF2B5EF4-FFF2-40B4-BE49-F238E27FC236}">
                <a16:creationId xmlns:a16="http://schemas.microsoft.com/office/drawing/2014/main" id="{7881C044-83B1-4BEC-A2A0-51CA4BF72CE4}"/>
              </a:ext>
            </a:extLst>
          </p:cNvPr>
          <p:cNvSpPr/>
          <p:nvPr userDrawn="1"/>
        </p:nvSpPr>
        <p:spPr>
          <a:xfrm>
            <a:off x="3288610" y="948037"/>
            <a:ext cx="2874805" cy="486888"/>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40" name="Rectangle 39">
            <a:extLst>
              <a:ext uri="{FF2B5EF4-FFF2-40B4-BE49-F238E27FC236}">
                <a16:creationId xmlns:a16="http://schemas.microsoft.com/office/drawing/2014/main" id="{104C995C-9C57-406C-A69D-7613F8F47165}"/>
              </a:ext>
            </a:extLst>
          </p:cNvPr>
          <p:cNvSpPr/>
          <p:nvPr userDrawn="1"/>
        </p:nvSpPr>
        <p:spPr>
          <a:xfrm>
            <a:off x="6302900" y="1434925"/>
            <a:ext cx="2874807" cy="5201594"/>
          </a:xfrm>
          <a:prstGeom prst="rect">
            <a:avLst/>
          </a:prstGeom>
          <a:gradFill flip="none" rotWithShape="1">
            <a:gsLst>
              <a:gs pos="52000">
                <a:schemeClr val="bg1">
                  <a:lumMod val="95000"/>
                </a:schemeClr>
              </a:gs>
              <a:gs pos="0">
                <a:schemeClr val="bg2">
                  <a:alpha val="0"/>
                </a:schemeClr>
              </a:gs>
              <a:gs pos="100000">
                <a:srgbClr val="CFCFCF"/>
              </a:gs>
            </a:gsLst>
            <a:lin ang="16200000" scaled="1"/>
            <a:tileRect/>
          </a:gra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22" name="Rectangle 21">
            <a:extLst>
              <a:ext uri="{FF2B5EF4-FFF2-40B4-BE49-F238E27FC236}">
                <a16:creationId xmlns:a16="http://schemas.microsoft.com/office/drawing/2014/main" id="{A526A7F5-6E08-49A4-A894-85B35B49A075}"/>
              </a:ext>
            </a:extLst>
          </p:cNvPr>
          <p:cNvSpPr/>
          <p:nvPr userDrawn="1"/>
        </p:nvSpPr>
        <p:spPr>
          <a:xfrm>
            <a:off x="6302901" y="948037"/>
            <a:ext cx="2874807" cy="486888"/>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26" name="Rectangle 25">
            <a:extLst>
              <a:ext uri="{FF2B5EF4-FFF2-40B4-BE49-F238E27FC236}">
                <a16:creationId xmlns:a16="http://schemas.microsoft.com/office/drawing/2014/main" id="{925F09E4-91A6-437A-BED4-ED7995D473E7}"/>
              </a:ext>
            </a:extLst>
          </p:cNvPr>
          <p:cNvSpPr/>
          <p:nvPr userDrawn="1"/>
        </p:nvSpPr>
        <p:spPr>
          <a:xfrm>
            <a:off x="9317192" y="1434925"/>
            <a:ext cx="2874807" cy="5201594"/>
          </a:xfrm>
          <a:prstGeom prst="rect">
            <a:avLst/>
          </a:prstGeom>
          <a:gradFill flip="none" rotWithShape="1">
            <a:gsLst>
              <a:gs pos="52000">
                <a:schemeClr val="bg1">
                  <a:lumMod val="95000"/>
                </a:schemeClr>
              </a:gs>
              <a:gs pos="0">
                <a:schemeClr val="bg2">
                  <a:alpha val="0"/>
                </a:schemeClr>
              </a:gs>
              <a:gs pos="100000">
                <a:srgbClr val="CFCFCF"/>
              </a:gs>
            </a:gsLst>
            <a:lin ang="16200000" scaled="1"/>
            <a:tileRect/>
          </a:gra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27" name="Rectangle 26">
            <a:extLst>
              <a:ext uri="{FF2B5EF4-FFF2-40B4-BE49-F238E27FC236}">
                <a16:creationId xmlns:a16="http://schemas.microsoft.com/office/drawing/2014/main" id="{6192D3D3-2A2D-4482-B3F5-B0CBCD39D93A}"/>
              </a:ext>
            </a:extLst>
          </p:cNvPr>
          <p:cNvSpPr/>
          <p:nvPr userDrawn="1"/>
        </p:nvSpPr>
        <p:spPr>
          <a:xfrm>
            <a:off x="9317193" y="948037"/>
            <a:ext cx="2874807" cy="486888"/>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15" name="Content Placeholder 3">
            <a:extLst>
              <a:ext uri="{FF2B5EF4-FFF2-40B4-BE49-F238E27FC236}">
                <a16:creationId xmlns:a16="http://schemas.microsoft.com/office/drawing/2014/main" id="{62AD586E-7375-402D-9BA8-7C07EB8240E8}"/>
              </a:ext>
            </a:extLst>
          </p:cNvPr>
          <p:cNvSpPr>
            <a:spLocks noGrp="1"/>
          </p:cNvSpPr>
          <p:nvPr userDrawn="1">
            <p:ph sz="half" idx="2"/>
          </p:nvPr>
        </p:nvSpPr>
        <p:spPr>
          <a:xfrm>
            <a:off x="283464" y="1517904"/>
            <a:ext cx="2843784" cy="5010912"/>
          </a:xfrm>
          <a:ln w="12700">
            <a:noFill/>
          </a:ln>
        </p:spPr>
        <p:txBody>
          <a:bodyPr tIns="45720" bIns="91440"/>
          <a:lstStyle>
            <a:lvl1pPr marL="226945" indent="-226945">
              <a:lnSpc>
                <a:spcPct val="90000"/>
              </a:lnSpc>
              <a:buFont typeface="Century Gothic" panose="020B0502020202020204" pitchFamily="34" charset="0"/>
              <a:buChar char="•"/>
              <a:defRPr sz="1799"/>
            </a:lvl1pPr>
            <a:lvl2pPr marL="569742" indent="-225357">
              <a:lnSpc>
                <a:spcPct val="90000"/>
              </a:lnSpc>
              <a:buSzPct val="90000"/>
              <a:buFont typeface="Century Gothic" panose="020B0502020202020204" pitchFamily="34" charset="0"/>
              <a:buChar char="–"/>
              <a:defRPr sz="1600"/>
            </a:lvl2pPr>
            <a:lvl3pPr marL="914126" indent="-226945">
              <a:lnSpc>
                <a:spcPct val="90000"/>
              </a:lnSpc>
              <a:buFont typeface="Century Gothic" panose="020B0502020202020204" pitchFamily="34" charset="0"/>
              <a:buChar char="•"/>
              <a:tabLst/>
              <a:defRPr sz="1400"/>
            </a:lvl3pPr>
            <a:lvl4pPr marL="1144245" indent="-172986">
              <a:lnSpc>
                <a:spcPct val="90000"/>
              </a:lnSpc>
              <a:buSzPct val="90000"/>
              <a:buFont typeface="Century Gothic" panose="020B0502020202020204" pitchFamily="34" charset="0"/>
              <a:buChar char="–"/>
              <a:defRPr sz="1200"/>
            </a:lvl4pPr>
            <a:lvl5pPr marL="1482280" indent="-222183">
              <a:lnSpc>
                <a:spcPct val="90000"/>
              </a:lnSpc>
              <a:buFont typeface="Arial" panose="020B0604020202020204" pitchFamily="34" charset="0"/>
              <a:buChar char="•"/>
              <a:defRPr sz="14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p:txBody>
      </p:sp>
      <p:sp>
        <p:nvSpPr>
          <p:cNvPr id="17" name="Text Placeholder 4">
            <a:extLst>
              <a:ext uri="{FF2B5EF4-FFF2-40B4-BE49-F238E27FC236}">
                <a16:creationId xmlns:a16="http://schemas.microsoft.com/office/drawing/2014/main" id="{2A49DFE2-905F-42AB-9CE1-CCCD2BB9576B}"/>
              </a:ext>
            </a:extLst>
          </p:cNvPr>
          <p:cNvSpPr>
            <a:spLocks noGrp="1"/>
          </p:cNvSpPr>
          <p:nvPr userDrawn="1">
            <p:ph type="body" sz="quarter" idx="3"/>
          </p:nvPr>
        </p:nvSpPr>
        <p:spPr>
          <a:xfrm>
            <a:off x="3283916" y="969264"/>
            <a:ext cx="2881524" cy="457200"/>
          </a:xfrm>
          <a:noFill/>
          <a:ln w="12700">
            <a:noFill/>
          </a:ln>
        </p:spPr>
        <p:txBody>
          <a:bodyPr lIns="91440" tIns="45720" rIns="91440" bIns="45720" anchor="ctr"/>
          <a:lstStyle>
            <a:lvl1pPr marL="0" indent="0">
              <a:lnSpc>
                <a:spcPct val="90000"/>
              </a:lnSpc>
              <a:buNone/>
              <a:defRPr sz="1999" b="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18" name="Content Placeholder 5">
            <a:extLst>
              <a:ext uri="{FF2B5EF4-FFF2-40B4-BE49-F238E27FC236}">
                <a16:creationId xmlns:a16="http://schemas.microsoft.com/office/drawing/2014/main" id="{AF1555CB-15BC-4181-B741-965A19E6BA91}"/>
              </a:ext>
            </a:extLst>
          </p:cNvPr>
          <p:cNvSpPr>
            <a:spLocks noGrp="1"/>
          </p:cNvSpPr>
          <p:nvPr userDrawn="1">
            <p:ph sz="quarter" idx="4"/>
          </p:nvPr>
        </p:nvSpPr>
        <p:spPr>
          <a:xfrm>
            <a:off x="3305378" y="1517904"/>
            <a:ext cx="2843784" cy="5010912"/>
          </a:xfrm>
          <a:ln w="12700">
            <a:noFill/>
          </a:ln>
        </p:spPr>
        <p:txBody>
          <a:bodyPr tIns="45720" bIns="91440"/>
          <a:lstStyle>
            <a:lvl1pPr marL="226945" indent="-226945">
              <a:lnSpc>
                <a:spcPct val="90000"/>
              </a:lnSpc>
              <a:buFont typeface="Century Gothic" panose="020B0502020202020204" pitchFamily="34" charset="0"/>
              <a:buChar char="•"/>
              <a:defRPr sz="1799"/>
            </a:lvl1pPr>
            <a:lvl2pPr marL="630049" indent="-285664">
              <a:lnSpc>
                <a:spcPct val="90000"/>
              </a:lnSpc>
              <a:buSzPct val="90000"/>
              <a:buFont typeface="Century Gothic" panose="020B0502020202020204" pitchFamily="34" charset="0"/>
              <a:buChar char="–"/>
              <a:defRPr lang="en-US" sz="1600" kern="1200" dirty="0">
                <a:solidFill>
                  <a:schemeClr val="tx1"/>
                </a:solidFill>
                <a:latin typeface="Century Gothic" panose="020B0502020202020204" pitchFamily="34" charset="0"/>
                <a:ea typeface="+mn-ea"/>
                <a:cs typeface="+mn-cs"/>
              </a:defRPr>
            </a:lvl2pPr>
            <a:lvl3pPr marL="972845" indent="-285664">
              <a:lnSpc>
                <a:spcPct val="90000"/>
              </a:lnSpc>
              <a:buFont typeface="Century Gothic" panose="020B0502020202020204" pitchFamily="34" charset="0"/>
              <a:buChar char="•"/>
              <a:defRPr lang="en-US" sz="1400" kern="1200" dirty="0">
                <a:solidFill>
                  <a:schemeClr val="tx1"/>
                </a:solidFill>
                <a:latin typeface="Century Gothic" panose="020B0502020202020204" pitchFamily="34" charset="0"/>
                <a:ea typeface="+mn-ea"/>
                <a:cs typeface="+mn-cs"/>
              </a:defRPr>
            </a:lvl3pPr>
            <a:lvl4pPr>
              <a:lnSpc>
                <a:spcPct val="90000"/>
              </a:lnSpc>
              <a:defRPr sz="1200"/>
            </a:lvl4pPr>
            <a:lvl5pPr marL="1482280" indent="-222183">
              <a:lnSpc>
                <a:spcPct val="90000"/>
              </a:lnSpc>
              <a:defRPr lang="en-US" sz="14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a:t>Edit Master text styles</a:t>
            </a:r>
          </a:p>
          <a:p>
            <a:pPr marL="569742" lvl="1" indent="-225357" algn="l" rtl="0" eaLnBrk="1" fontAlgn="base" hangingPunct="1">
              <a:lnSpc>
                <a:spcPct val="90000"/>
              </a:lnSpc>
              <a:spcBef>
                <a:spcPts val="800"/>
              </a:spcBef>
              <a:spcAft>
                <a:spcPct val="0"/>
              </a:spcAft>
              <a:buClr>
                <a:schemeClr val="tx1"/>
              </a:buClr>
              <a:buSzPct val="90000"/>
              <a:buFont typeface="Century Gothic" panose="020B0502020202020204" pitchFamily="34" charset="0"/>
              <a:buChar char="–"/>
            </a:pPr>
            <a:r>
              <a:rPr lang="en-US"/>
              <a:t>Second level</a:t>
            </a:r>
          </a:p>
          <a:p>
            <a:pPr marL="914126" lvl="2" indent="-226945" algn="l" rtl="0" eaLnBrk="1" fontAlgn="base" hangingPunct="1">
              <a:lnSpc>
                <a:spcPct val="90000"/>
              </a:lnSpc>
              <a:spcBef>
                <a:spcPts val="800"/>
              </a:spcBef>
              <a:spcAft>
                <a:spcPct val="0"/>
              </a:spcAft>
              <a:buClr>
                <a:schemeClr val="tx1"/>
              </a:buClr>
              <a:buSzPct val="90000"/>
              <a:buFont typeface="Century Gothic" panose="020B0502020202020204" pitchFamily="34" charset="0"/>
              <a:buChar char="•"/>
              <a:tabLst/>
            </a:pPr>
            <a:r>
              <a:rPr lang="en-US"/>
              <a:t>Third level</a:t>
            </a:r>
          </a:p>
        </p:txBody>
      </p:sp>
      <p:sp>
        <p:nvSpPr>
          <p:cNvPr id="19" name="Text Placeholder 4">
            <a:extLst>
              <a:ext uri="{FF2B5EF4-FFF2-40B4-BE49-F238E27FC236}">
                <a16:creationId xmlns:a16="http://schemas.microsoft.com/office/drawing/2014/main" id="{21FF3A3E-474D-4F1F-9B01-4428215B857D}"/>
              </a:ext>
            </a:extLst>
          </p:cNvPr>
          <p:cNvSpPr>
            <a:spLocks noGrp="1"/>
          </p:cNvSpPr>
          <p:nvPr userDrawn="1">
            <p:ph type="body" sz="quarter" idx="10"/>
          </p:nvPr>
        </p:nvSpPr>
        <p:spPr>
          <a:xfrm>
            <a:off x="6304923" y="969264"/>
            <a:ext cx="2868091" cy="457200"/>
          </a:xfrm>
          <a:noFill/>
          <a:ln w="12700">
            <a:noFill/>
          </a:ln>
        </p:spPr>
        <p:txBody>
          <a:bodyPr lIns="91440" tIns="45720" rIns="91440" bIns="45720" anchor="ctr"/>
          <a:lstStyle>
            <a:lvl1pPr marL="0" indent="0">
              <a:lnSpc>
                <a:spcPct val="90000"/>
              </a:lnSpc>
              <a:buNone/>
              <a:defRPr sz="1999" b="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20" name="Content Placeholder 5">
            <a:extLst>
              <a:ext uri="{FF2B5EF4-FFF2-40B4-BE49-F238E27FC236}">
                <a16:creationId xmlns:a16="http://schemas.microsoft.com/office/drawing/2014/main" id="{EDB166DE-69D8-4E82-A304-FF11CEBD23D7}"/>
              </a:ext>
            </a:extLst>
          </p:cNvPr>
          <p:cNvSpPr>
            <a:spLocks noGrp="1"/>
          </p:cNvSpPr>
          <p:nvPr userDrawn="1">
            <p:ph sz="quarter" idx="11"/>
          </p:nvPr>
        </p:nvSpPr>
        <p:spPr>
          <a:xfrm>
            <a:off x="6312952" y="1517904"/>
            <a:ext cx="2843784" cy="5010912"/>
          </a:xfrm>
          <a:ln w="12700">
            <a:noFill/>
          </a:ln>
        </p:spPr>
        <p:txBody>
          <a:bodyPr tIns="45720" bIns="91440"/>
          <a:lstStyle>
            <a:lvl1pPr marL="226945" indent="-226945">
              <a:lnSpc>
                <a:spcPct val="90000"/>
              </a:lnSpc>
              <a:buFont typeface="Century Gothic" panose="020B0502020202020204" pitchFamily="34" charset="0"/>
              <a:buChar char="•"/>
              <a:defRPr sz="1799"/>
            </a:lvl1pPr>
            <a:lvl2pPr marL="630049" indent="-285664">
              <a:lnSpc>
                <a:spcPct val="90000"/>
              </a:lnSpc>
              <a:buSzPct val="90000"/>
              <a:buFont typeface="Century Gothic" panose="020B0502020202020204" pitchFamily="34" charset="0"/>
              <a:buChar char="–"/>
              <a:defRPr lang="en-US" sz="1600" kern="1200" dirty="0">
                <a:solidFill>
                  <a:schemeClr val="tx1"/>
                </a:solidFill>
                <a:latin typeface="Century Gothic" panose="020B0502020202020204" pitchFamily="34" charset="0"/>
                <a:ea typeface="+mn-ea"/>
                <a:cs typeface="+mn-cs"/>
              </a:defRPr>
            </a:lvl2pPr>
            <a:lvl3pPr marL="972845" indent="-285664">
              <a:lnSpc>
                <a:spcPct val="90000"/>
              </a:lnSpc>
              <a:buFont typeface="Century Gothic" panose="020B0502020202020204" pitchFamily="34" charset="0"/>
              <a:buChar char="•"/>
              <a:defRPr lang="en-US" sz="1400" kern="1200" dirty="0">
                <a:solidFill>
                  <a:schemeClr val="tx1"/>
                </a:solidFill>
                <a:latin typeface="Century Gothic" panose="020B0502020202020204" pitchFamily="34" charset="0"/>
                <a:ea typeface="+mn-ea"/>
                <a:cs typeface="+mn-cs"/>
              </a:defRPr>
            </a:lvl3pPr>
            <a:lvl4pPr marL="1144245" indent="-172986">
              <a:lnSpc>
                <a:spcPct val="90000"/>
              </a:lnSpc>
              <a:buSzPct val="90000"/>
              <a:buFont typeface="Century Gothic" panose="020B0502020202020204" pitchFamily="34" charset="0"/>
              <a:buChar char="–"/>
              <a:defRPr sz="1200"/>
            </a:lvl4pPr>
            <a:lvl5pPr marL="1482280" indent="-222183">
              <a:lnSpc>
                <a:spcPct val="90000"/>
              </a:lnSpc>
              <a:defRPr lang="en-US" sz="14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a:t>Edit Master text styles</a:t>
            </a:r>
          </a:p>
          <a:p>
            <a:pPr marL="569742" lvl="1" indent="-225357" algn="l" rtl="0" eaLnBrk="1" fontAlgn="base" hangingPunct="1">
              <a:lnSpc>
                <a:spcPct val="90000"/>
              </a:lnSpc>
              <a:spcBef>
                <a:spcPts val="800"/>
              </a:spcBef>
              <a:spcAft>
                <a:spcPct val="0"/>
              </a:spcAft>
              <a:buClr>
                <a:schemeClr val="tx1"/>
              </a:buClr>
              <a:buSzPct val="90000"/>
              <a:buFont typeface="Century Gothic" panose="020B0502020202020204" pitchFamily="34" charset="0"/>
              <a:buChar char="–"/>
            </a:pPr>
            <a:r>
              <a:rPr lang="en-US"/>
              <a:t>Second level</a:t>
            </a:r>
          </a:p>
          <a:p>
            <a:pPr marL="914126" lvl="2" indent="-226945" algn="l" rtl="0" eaLnBrk="1" fontAlgn="base" hangingPunct="1">
              <a:lnSpc>
                <a:spcPct val="90000"/>
              </a:lnSpc>
              <a:spcBef>
                <a:spcPts val="800"/>
              </a:spcBef>
              <a:spcAft>
                <a:spcPct val="0"/>
              </a:spcAft>
              <a:buClr>
                <a:schemeClr val="tx1"/>
              </a:buClr>
              <a:buSzPct val="90000"/>
              <a:buFont typeface="Century Gothic" panose="020B0502020202020204" pitchFamily="34" charset="0"/>
              <a:buChar char="•"/>
              <a:tabLst/>
            </a:pPr>
            <a:r>
              <a:rPr lang="en-US"/>
              <a:t>Third level</a:t>
            </a:r>
          </a:p>
        </p:txBody>
      </p:sp>
      <p:sp>
        <p:nvSpPr>
          <p:cNvPr id="32" name="Rectangle 31">
            <a:extLst>
              <a:ext uri="{FF2B5EF4-FFF2-40B4-BE49-F238E27FC236}">
                <a16:creationId xmlns:a16="http://schemas.microsoft.com/office/drawing/2014/main" id="{4A1CB721-FBCB-4DC7-9C2A-15C90E984F90}"/>
              </a:ext>
            </a:extLst>
          </p:cNvPr>
          <p:cNvSpPr/>
          <p:nvPr userDrawn="1"/>
        </p:nvSpPr>
        <p:spPr>
          <a:xfrm>
            <a:off x="1773670" y="320042"/>
            <a:ext cx="10418331" cy="510909"/>
          </a:xfrm>
          <a:prstGeom prst="rect">
            <a:avLst/>
          </a:prstGeom>
          <a:solidFill>
            <a:schemeClr val="bg2">
              <a:lumMod val="85000"/>
            </a:schemeClr>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33" name="Title 1">
            <a:extLst>
              <a:ext uri="{FF2B5EF4-FFF2-40B4-BE49-F238E27FC236}">
                <a16:creationId xmlns:a16="http://schemas.microsoft.com/office/drawing/2014/main" id="{9FDFB4D2-95C3-44FB-85E0-FB87B96D0DC8}"/>
              </a:ext>
            </a:extLst>
          </p:cNvPr>
          <p:cNvSpPr>
            <a:spLocks noGrp="1"/>
          </p:cNvSpPr>
          <p:nvPr userDrawn="1">
            <p:ph type="title"/>
          </p:nvPr>
        </p:nvSpPr>
        <p:spPr>
          <a:xfrm>
            <a:off x="1773669" y="363771"/>
            <a:ext cx="10332720" cy="424603"/>
          </a:xfrm>
        </p:spPr>
        <p:txBody>
          <a:bodyPr anchor="ctr"/>
          <a:lstStyle>
            <a:lvl1pPr>
              <a:lnSpc>
                <a:spcPct val="90000"/>
              </a:lnSpc>
              <a:defRPr sz="2399" b="0">
                <a:solidFill>
                  <a:schemeClr val="tx1"/>
                </a:solidFill>
                <a:latin typeface="Century Gothic" panose="020B0502020202020204" pitchFamily="34" charset="0"/>
              </a:defRPr>
            </a:lvl1pPr>
          </a:lstStyle>
          <a:p>
            <a:r>
              <a:rPr lang="en-US"/>
              <a:t>Click to edit Master title style</a:t>
            </a:r>
          </a:p>
        </p:txBody>
      </p:sp>
      <p:sp>
        <p:nvSpPr>
          <p:cNvPr id="23" name="Rectangle 22">
            <a:extLst>
              <a:ext uri="{FF2B5EF4-FFF2-40B4-BE49-F238E27FC236}">
                <a16:creationId xmlns:a16="http://schemas.microsoft.com/office/drawing/2014/main" id="{8E38BD24-68BF-4642-BFC4-180B70D413B8}"/>
              </a:ext>
            </a:extLst>
          </p:cNvPr>
          <p:cNvSpPr/>
          <p:nvPr userDrawn="1"/>
        </p:nvSpPr>
        <p:spPr>
          <a:xfrm>
            <a:off x="1" y="320042"/>
            <a:ext cx="274320" cy="51090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24" name="Rectangle 23">
            <a:extLst>
              <a:ext uri="{FF2B5EF4-FFF2-40B4-BE49-F238E27FC236}">
                <a16:creationId xmlns:a16="http://schemas.microsoft.com/office/drawing/2014/main" id="{6CDDBDFD-39A6-0043-BAD4-065FAFF6A9DA}"/>
              </a:ext>
            </a:extLst>
          </p:cNvPr>
          <p:cNvSpPr/>
          <p:nvPr userDrawn="1"/>
        </p:nvSpPr>
        <p:spPr>
          <a:xfrm>
            <a:off x="274321" y="320042"/>
            <a:ext cx="1412673" cy="510909"/>
          </a:xfrm>
          <a:prstGeom prst="rect">
            <a:avLst/>
          </a:prstGeom>
          <a:solidFill>
            <a:schemeClr val="bg2">
              <a:lumMod val="85000"/>
            </a:schemeClr>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21" name="Rectangle 6">
            <a:extLst>
              <a:ext uri="{FF2B5EF4-FFF2-40B4-BE49-F238E27FC236}">
                <a16:creationId xmlns:a16="http://schemas.microsoft.com/office/drawing/2014/main" id="{F20E070A-FF02-490F-91F7-767E82133AD8}"/>
              </a:ext>
            </a:extLst>
          </p:cNvPr>
          <p:cNvSpPr>
            <a:spLocks noChangeArrowheads="1"/>
          </p:cNvSpPr>
          <p:nvPr userDrawn="1"/>
        </p:nvSpPr>
        <p:spPr bwMode="auto">
          <a:xfrm flipH="1">
            <a:off x="-4390" y="6626132"/>
            <a:ext cx="280401" cy="152400"/>
          </a:xfrm>
          <a:prstGeom prst="rect">
            <a:avLst/>
          </a:prstGeom>
          <a:noFill/>
          <a:ln w="9525">
            <a:noFill/>
            <a:miter lim="800000"/>
            <a:headEnd/>
            <a:tailEnd/>
          </a:ln>
          <a:effectLst/>
        </p:spPr>
        <p:txBody>
          <a:bodyPr lIns="0" tIns="0" rIns="0" bIns="0"/>
          <a:lstStyle/>
          <a:p>
            <a:pPr algn="ctr" defTabSz="172986">
              <a:lnSpc>
                <a:spcPct val="90000"/>
              </a:lnSpc>
              <a:tabLst>
                <a:tab pos="230119" algn="l"/>
              </a:tabLst>
              <a:defRPr/>
            </a:pPr>
            <a:fld id="{040BB257-551A-4736-B50F-DCF1BA034C06}" type="slidenum">
              <a:rPr lang="en-US" sz="900" smtClean="0">
                <a:solidFill>
                  <a:schemeClr val="tx1"/>
                </a:solidFill>
                <a:latin typeface="+mn-lt"/>
                <a:cs typeface="Times New Roman" panose="02020603050405020304" pitchFamily="18" charset="0"/>
              </a:rPr>
              <a:pPr algn="ctr" defTabSz="172986">
                <a:lnSpc>
                  <a:spcPct val="90000"/>
                </a:lnSpc>
                <a:tabLst>
                  <a:tab pos="230119" algn="l"/>
                </a:tabLst>
                <a:defRPr/>
              </a:pPr>
              <a:t>‹#›</a:t>
            </a:fld>
            <a:endParaRPr lang="en-US" sz="900">
              <a:solidFill>
                <a:schemeClr val="tx1"/>
              </a:solidFill>
              <a:latin typeface="+mn-lt"/>
              <a:cs typeface="Times New Roman" panose="02020603050405020304" pitchFamily="18" charset="0"/>
            </a:endParaRPr>
          </a:p>
        </p:txBody>
      </p:sp>
      <p:pic>
        <p:nvPicPr>
          <p:cNvPr id="25" name="Picture 24">
            <a:extLst>
              <a:ext uri="{FF2B5EF4-FFF2-40B4-BE49-F238E27FC236}">
                <a16:creationId xmlns:a16="http://schemas.microsoft.com/office/drawing/2014/main" id="{03BD6692-283A-4A7F-AE4C-0175D48F79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13129" y="456244"/>
            <a:ext cx="1088136" cy="261860"/>
          </a:xfrm>
          <a:prstGeom prst="rect">
            <a:avLst/>
          </a:prstGeom>
        </p:spPr>
      </p:pic>
      <p:sp>
        <p:nvSpPr>
          <p:cNvPr id="29" name="Text Placeholder 4">
            <a:extLst>
              <a:ext uri="{FF2B5EF4-FFF2-40B4-BE49-F238E27FC236}">
                <a16:creationId xmlns:a16="http://schemas.microsoft.com/office/drawing/2014/main" id="{757D323C-D2DD-42C4-81D6-6224EE035EE4}"/>
              </a:ext>
            </a:extLst>
          </p:cNvPr>
          <p:cNvSpPr>
            <a:spLocks noGrp="1"/>
          </p:cNvSpPr>
          <p:nvPr userDrawn="1">
            <p:ph type="body" sz="quarter" idx="12"/>
          </p:nvPr>
        </p:nvSpPr>
        <p:spPr>
          <a:xfrm>
            <a:off x="9312498" y="969264"/>
            <a:ext cx="2879502" cy="457200"/>
          </a:xfrm>
          <a:noFill/>
          <a:ln w="12700">
            <a:noFill/>
          </a:ln>
        </p:spPr>
        <p:txBody>
          <a:bodyPr lIns="91440" tIns="45720" rIns="91440" bIns="45720" anchor="ctr"/>
          <a:lstStyle>
            <a:lvl1pPr marL="0" indent="0">
              <a:lnSpc>
                <a:spcPct val="90000"/>
              </a:lnSpc>
              <a:buNone/>
              <a:defRPr sz="1999" b="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30" name="Content Placeholder 5">
            <a:extLst>
              <a:ext uri="{FF2B5EF4-FFF2-40B4-BE49-F238E27FC236}">
                <a16:creationId xmlns:a16="http://schemas.microsoft.com/office/drawing/2014/main" id="{6D6262AB-5413-4C3B-B769-39B07A6E5626}"/>
              </a:ext>
            </a:extLst>
          </p:cNvPr>
          <p:cNvSpPr>
            <a:spLocks noGrp="1"/>
          </p:cNvSpPr>
          <p:nvPr userDrawn="1">
            <p:ph sz="quarter" idx="13"/>
          </p:nvPr>
        </p:nvSpPr>
        <p:spPr>
          <a:xfrm>
            <a:off x="9331938" y="1517904"/>
            <a:ext cx="2843784" cy="5010912"/>
          </a:xfrm>
          <a:ln w="12700">
            <a:noFill/>
          </a:ln>
        </p:spPr>
        <p:txBody>
          <a:bodyPr tIns="45720" bIns="91440"/>
          <a:lstStyle>
            <a:lvl1pPr marL="226945" indent="-226945">
              <a:lnSpc>
                <a:spcPct val="90000"/>
              </a:lnSpc>
              <a:buFont typeface="Century Gothic" panose="020B0502020202020204" pitchFamily="34" charset="0"/>
              <a:buChar char="•"/>
              <a:defRPr sz="1799"/>
            </a:lvl1pPr>
            <a:lvl2pPr marL="630049" indent="-285664">
              <a:lnSpc>
                <a:spcPct val="90000"/>
              </a:lnSpc>
              <a:buSzPct val="90000"/>
              <a:buFont typeface="Century Gothic" panose="020B0502020202020204" pitchFamily="34" charset="0"/>
              <a:buChar char="–"/>
              <a:defRPr lang="en-US" sz="1600" kern="1200" dirty="0">
                <a:solidFill>
                  <a:schemeClr val="tx1"/>
                </a:solidFill>
                <a:latin typeface="Century Gothic" panose="020B0502020202020204" pitchFamily="34" charset="0"/>
                <a:ea typeface="+mn-ea"/>
                <a:cs typeface="+mn-cs"/>
              </a:defRPr>
            </a:lvl2pPr>
            <a:lvl3pPr marL="972845" indent="-285664">
              <a:lnSpc>
                <a:spcPct val="90000"/>
              </a:lnSpc>
              <a:buFont typeface="Century Gothic" panose="020B0502020202020204" pitchFamily="34" charset="0"/>
              <a:buChar char="•"/>
              <a:defRPr lang="en-US" sz="1400" kern="1200" dirty="0">
                <a:solidFill>
                  <a:schemeClr val="tx1"/>
                </a:solidFill>
                <a:latin typeface="Century Gothic" panose="020B0502020202020204" pitchFamily="34" charset="0"/>
                <a:ea typeface="+mn-ea"/>
                <a:cs typeface="+mn-cs"/>
              </a:defRPr>
            </a:lvl3pPr>
            <a:lvl4pPr marL="1144245" indent="-172986">
              <a:lnSpc>
                <a:spcPct val="90000"/>
              </a:lnSpc>
              <a:buSzPct val="90000"/>
              <a:buFont typeface="Century Gothic" panose="020B0502020202020204" pitchFamily="34" charset="0"/>
              <a:buChar char="–"/>
              <a:defRPr sz="1200"/>
            </a:lvl4pPr>
            <a:lvl5pPr marL="1482280" indent="-222183">
              <a:lnSpc>
                <a:spcPct val="90000"/>
              </a:lnSpc>
              <a:defRPr lang="en-US" sz="14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a:t>Edit Master text styles</a:t>
            </a:r>
          </a:p>
          <a:p>
            <a:pPr marL="569742" lvl="1" indent="-225357" algn="l" rtl="0" eaLnBrk="1" fontAlgn="base" hangingPunct="1">
              <a:lnSpc>
                <a:spcPct val="90000"/>
              </a:lnSpc>
              <a:spcBef>
                <a:spcPts val="800"/>
              </a:spcBef>
              <a:spcAft>
                <a:spcPct val="0"/>
              </a:spcAft>
              <a:buClr>
                <a:schemeClr val="tx1"/>
              </a:buClr>
              <a:buSzPct val="90000"/>
              <a:buFont typeface="Century Gothic" panose="020B0502020202020204" pitchFamily="34" charset="0"/>
              <a:buChar char="–"/>
            </a:pPr>
            <a:r>
              <a:rPr lang="en-US"/>
              <a:t>Second level</a:t>
            </a:r>
          </a:p>
          <a:p>
            <a:pPr marL="914126" lvl="2" indent="-226945" algn="l" rtl="0" eaLnBrk="1" fontAlgn="base" hangingPunct="1">
              <a:lnSpc>
                <a:spcPct val="90000"/>
              </a:lnSpc>
              <a:spcBef>
                <a:spcPts val="800"/>
              </a:spcBef>
              <a:spcAft>
                <a:spcPct val="0"/>
              </a:spcAft>
              <a:buClr>
                <a:schemeClr val="tx1"/>
              </a:buClr>
              <a:buSzPct val="90000"/>
              <a:buFont typeface="Century Gothic" panose="020B0502020202020204" pitchFamily="34" charset="0"/>
              <a:buChar char="•"/>
              <a:tabLst/>
            </a:pPr>
            <a:r>
              <a:rPr lang="en-US"/>
              <a:t>Third level</a:t>
            </a:r>
          </a:p>
        </p:txBody>
      </p:sp>
    </p:spTree>
    <p:extLst>
      <p:ext uri="{BB962C8B-B14F-4D97-AF65-F5344CB8AC3E}">
        <p14:creationId xmlns:p14="http://schemas.microsoft.com/office/powerpoint/2010/main" val="1430591887"/>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preserve="1" userDrawn="1">
  <p:cSld name="Dk green picture layout">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ED81066A-C24A-4E74-9351-F12B6561E2D3}"/>
              </a:ext>
            </a:extLst>
          </p:cNvPr>
          <p:cNvSpPr>
            <a:spLocks noGrp="1"/>
          </p:cNvSpPr>
          <p:nvPr>
            <p:ph type="pic" sz="quarter" idx="10"/>
          </p:nvPr>
        </p:nvSpPr>
        <p:spPr>
          <a:xfrm>
            <a:off x="6095638" y="1083755"/>
            <a:ext cx="5486764" cy="4219290"/>
          </a:xfrm>
          <a:noFill/>
        </p:spPr>
        <p:txBody>
          <a:bodyPr/>
          <a:lstStyle>
            <a:lvl1pPr marL="0" indent="0">
              <a:buNone/>
              <a:defRPr/>
            </a:lvl1pPr>
          </a:lstStyle>
          <a:p>
            <a:r>
              <a:rPr lang="en-US"/>
              <a:t>Click icon to add picture</a:t>
            </a:r>
          </a:p>
        </p:txBody>
      </p:sp>
      <p:sp>
        <p:nvSpPr>
          <p:cNvPr id="22" name="Rectangle 21">
            <a:extLst>
              <a:ext uri="{FF2B5EF4-FFF2-40B4-BE49-F238E27FC236}">
                <a16:creationId xmlns:a16="http://schemas.microsoft.com/office/drawing/2014/main" id="{2272F0CA-07C0-447D-AD25-74BF79400D69}"/>
              </a:ext>
            </a:extLst>
          </p:cNvPr>
          <p:cNvSpPr/>
          <p:nvPr userDrawn="1"/>
        </p:nvSpPr>
        <p:spPr>
          <a:xfrm>
            <a:off x="274320" y="1078994"/>
            <a:ext cx="5821680" cy="4221671"/>
          </a:xfrm>
          <a:prstGeom prst="rect">
            <a:avLst/>
          </a:prstGeom>
          <a:solidFill>
            <a:srgbClr val="CFCFCF"/>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2" name="Title 1"/>
          <p:cNvSpPr>
            <a:spLocks noGrp="1"/>
          </p:cNvSpPr>
          <p:nvPr>
            <p:ph type="title" hasCustomPrompt="1"/>
          </p:nvPr>
        </p:nvSpPr>
        <p:spPr>
          <a:xfrm>
            <a:off x="388080" y="1275790"/>
            <a:ext cx="5537405" cy="978729"/>
          </a:xfrm>
        </p:spPr>
        <p:txBody>
          <a:bodyPr/>
          <a:lstStyle>
            <a:lvl1pPr>
              <a:lnSpc>
                <a:spcPct val="90000"/>
              </a:lnSpc>
              <a:defRPr sz="3199" b="0">
                <a:solidFill>
                  <a:schemeClr val="tx1"/>
                </a:solidFill>
                <a:latin typeface="Century Gothic" panose="020B0502020202020204" pitchFamily="34" charset="0"/>
              </a:defRPr>
            </a:lvl1pPr>
          </a:lstStyle>
          <a:p>
            <a:r>
              <a:rPr lang="en-US"/>
              <a:t>Click to edit Master </a:t>
            </a:r>
            <a:br>
              <a:rPr lang="en-US"/>
            </a:br>
            <a:r>
              <a:rPr lang="en-US"/>
              <a:t>title style</a:t>
            </a:r>
          </a:p>
        </p:txBody>
      </p:sp>
      <p:sp>
        <p:nvSpPr>
          <p:cNvPr id="11" name="Rectangle 10">
            <a:extLst>
              <a:ext uri="{FF2B5EF4-FFF2-40B4-BE49-F238E27FC236}">
                <a16:creationId xmlns:a16="http://schemas.microsoft.com/office/drawing/2014/main" id="{683439C5-4231-ED43-91B8-86779195C116}"/>
              </a:ext>
            </a:extLst>
          </p:cNvPr>
          <p:cNvSpPr/>
          <p:nvPr userDrawn="1"/>
        </p:nvSpPr>
        <p:spPr>
          <a:xfrm>
            <a:off x="1" y="320042"/>
            <a:ext cx="274320" cy="51090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12" name="Rectangle 11">
            <a:extLst>
              <a:ext uri="{FF2B5EF4-FFF2-40B4-BE49-F238E27FC236}">
                <a16:creationId xmlns:a16="http://schemas.microsoft.com/office/drawing/2014/main" id="{35C7DBBE-95AC-E843-979A-A1A45836011E}"/>
              </a:ext>
            </a:extLst>
          </p:cNvPr>
          <p:cNvSpPr/>
          <p:nvPr userDrawn="1"/>
        </p:nvSpPr>
        <p:spPr>
          <a:xfrm>
            <a:off x="274321" y="320042"/>
            <a:ext cx="1412673" cy="510909"/>
          </a:xfrm>
          <a:prstGeom prst="rect">
            <a:avLst/>
          </a:prstGeom>
          <a:solidFill>
            <a:schemeClr val="bg2">
              <a:lumMod val="85000"/>
            </a:schemeClr>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17" name="Rectangle 6">
            <a:extLst>
              <a:ext uri="{FF2B5EF4-FFF2-40B4-BE49-F238E27FC236}">
                <a16:creationId xmlns:a16="http://schemas.microsoft.com/office/drawing/2014/main" id="{29C1BABE-6AB9-4F04-A1D6-C28E4287362E}"/>
              </a:ext>
            </a:extLst>
          </p:cNvPr>
          <p:cNvSpPr>
            <a:spLocks noChangeArrowheads="1"/>
          </p:cNvSpPr>
          <p:nvPr userDrawn="1"/>
        </p:nvSpPr>
        <p:spPr bwMode="auto">
          <a:xfrm flipH="1">
            <a:off x="-4390" y="6626132"/>
            <a:ext cx="280401" cy="152400"/>
          </a:xfrm>
          <a:prstGeom prst="rect">
            <a:avLst/>
          </a:prstGeom>
          <a:noFill/>
          <a:ln w="9525">
            <a:noFill/>
            <a:miter lim="800000"/>
            <a:headEnd/>
            <a:tailEnd/>
          </a:ln>
          <a:effectLst/>
        </p:spPr>
        <p:txBody>
          <a:bodyPr lIns="0" tIns="0" rIns="0" bIns="0"/>
          <a:lstStyle/>
          <a:p>
            <a:pPr algn="ctr" defTabSz="172986">
              <a:lnSpc>
                <a:spcPct val="90000"/>
              </a:lnSpc>
              <a:tabLst>
                <a:tab pos="230119" algn="l"/>
              </a:tabLst>
              <a:defRPr/>
            </a:pPr>
            <a:fld id="{040BB257-551A-4736-B50F-DCF1BA034C06}" type="slidenum">
              <a:rPr lang="en-US" sz="900" smtClean="0">
                <a:solidFill>
                  <a:schemeClr val="tx1"/>
                </a:solidFill>
                <a:latin typeface="+mn-lt"/>
                <a:cs typeface="Times New Roman" panose="02020603050405020304" pitchFamily="18" charset="0"/>
              </a:rPr>
              <a:pPr algn="ctr" defTabSz="172986">
                <a:lnSpc>
                  <a:spcPct val="90000"/>
                </a:lnSpc>
                <a:tabLst>
                  <a:tab pos="230119" algn="l"/>
                </a:tabLst>
                <a:defRPr/>
              </a:pPr>
              <a:t>‹#›</a:t>
            </a:fld>
            <a:endParaRPr lang="en-US" sz="900">
              <a:solidFill>
                <a:schemeClr val="tx1"/>
              </a:solidFill>
              <a:latin typeface="+mn-lt"/>
              <a:cs typeface="Times New Roman" panose="02020603050405020304" pitchFamily="18" charset="0"/>
            </a:endParaRPr>
          </a:p>
        </p:txBody>
      </p:sp>
      <p:pic>
        <p:nvPicPr>
          <p:cNvPr id="13" name="Picture 12">
            <a:extLst>
              <a:ext uri="{FF2B5EF4-FFF2-40B4-BE49-F238E27FC236}">
                <a16:creationId xmlns:a16="http://schemas.microsoft.com/office/drawing/2014/main" id="{8D325F85-B4F1-4C5D-855D-1BE9D9C179D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13129" y="456244"/>
            <a:ext cx="1088136" cy="261860"/>
          </a:xfrm>
          <a:prstGeom prst="rect">
            <a:avLst/>
          </a:prstGeom>
        </p:spPr>
      </p:pic>
      <p:sp>
        <p:nvSpPr>
          <p:cNvPr id="10" name="Line 5">
            <a:extLst>
              <a:ext uri="{FF2B5EF4-FFF2-40B4-BE49-F238E27FC236}">
                <a16:creationId xmlns:a16="http://schemas.microsoft.com/office/drawing/2014/main" id="{1F888CF4-3F65-4925-A47B-614AFCDC0550}"/>
              </a:ext>
            </a:extLst>
          </p:cNvPr>
          <p:cNvSpPr>
            <a:spLocks noChangeShapeType="1"/>
          </p:cNvSpPr>
          <p:nvPr userDrawn="1"/>
        </p:nvSpPr>
        <p:spPr bwMode="auto">
          <a:xfrm>
            <a:off x="8004175" y="822325"/>
            <a:ext cx="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sz="1800">
              <a:latin typeface="Century Gothic" panose="020B0502020202020204" pitchFamily="34" charset="0"/>
            </a:endParaRPr>
          </a:p>
        </p:txBody>
      </p:sp>
      <p:sp>
        <p:nvSpPr>
          <p:cNvPr id="18" name="Line 6">
            <a:extLst>
              <a:ext uri="{FF2B5EF4-FFF2-40B4-BE49-F238E27FC236}">
                <a16:creationId xmlns:a16="http://schemas.microsoft.com/office/drawing/2014/main" id="{4CFFE01C-81C8-4437-B6F5-7BAAEE5FC29F}"/>
              </a:ext>
            </a:extLst>
          </p:cNvPr>
          <p:cNvSpPr>
            <a:spLocks noChangeShapeType="1"/>
          </p:cNvSpPr>
          <p:nvPr userDrawn="1"/>
        </p:nvSpPr>
        <p:spPr bwMode="auto">
          <a:xfrm>
            <a:off x="8004175" y="822325"/>
            <a:ext cx="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sz="1800">
              <a:latin typeface="Century Gothic" panose="020B0502020202020204" pitchFamily="34" charset="0"/>
            </a:endParaRPr>
          </a:p>
        </p:txBody>
      </p:sp>
      <p:sp>
        <p:nvSpPr>
          <p:cNvPr id="24" name="Freeform 7">
            <a:extLst>
              <a:ext uri="{FF2B5EF4-FFF2-40B4-BE49-F238E27FC236}">
                <a16:creationId xmlns:a16="http://schemas.microsoft.com/office/drawing/2014/main" id="{1B955FFA-B6F5-4CDD-940A-DB05FD68B7CA}"/>
              </a:ext>
            </a:extLst>
          </p:cNvPr>
          <p:cNvSpPr>
            <a:spLocks/>
          </p:cNvSpPr>
          <p:nvPr userDrawn="1"/>
        </p:nvSpPr>
        <p:spPr bwMode="auto">
          <a:xfrm>
            <a:off x="6096000" y="0"/>
            <a:ext cx="6096001" cy="6858000"/>
          </a:xfrm>
          <a:custGeom>
            <a:avLst/>
            <a:gdLst>
              <a:gd name="T0" fmla="*/ 3049 w 3388"/>
              <a:gd name="T1" fmla="*/ 0 h 3815"/>
              <a:gd name="T2" fmla="*/ 3049 w 3388"/>
              <a:gd name="T3" fmla="*/ 2951 h 3815"/>
              <a:gd name="T4" fmla="*/ 0 w 3388"/>
              <a:gd name="T5" fmla="*/ 2951 h 3815"/>
              <a:gd name="T6" fmla="*/ 0 w 3388"/>
              <a:gd name="T7" fmla="*/ 3815 h 3815"/>
              <a:gd name="T8" fmla="*/ 3388 w 3388"/>
              <a:gd name="T9" fmla="*/ 3815 h 3815"/>
              <a:gd name="T10" fmla="*/ 3388 w 3388"/>
              <a:gd name="T11" fmla="*/ 2969 h 3815"/>
              <a:gd name="T12" fmla="*/ 3388 w 3388"/>
              <a:gd name="T13" fmla="*/ 2951 h 3815"/>
              <a:gd name="T14" fmla="*/ 3388 w 3388"/>
              <a:gd name="T15" fmla="*/ 0 h 3815"/>
              <a:gd name="T16" fmla="*/ 3049 w 3388"/>
              <a:gd name="T17" fmla="*/ 0 h 38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88" h="3815">
                <a:moveTo>
                  <a:pt x="3049" y="0"/>
                </a:moveTo>
                <a:lnTo>
                  <a:pt x="3049" y="2951"/>
                </a:lnTo>
                <a:lnTo>
                  <a:pt x="0" y="2951"/>
                </a:lnTo>
                <a:lnTo>
                  <a:pt x="0" y="3815"/>
                </a:lnTo>
                <a:lnTo>
                  <a:pt x="3388" y="3815"/>
                </a:lnTo>
                <a:lnTo>
                  <a:pt x="3388" y="2969"/>
                </a:lnTo>
                <a:lnTo>
                  <a:pt x="3388" y="2951"/>
                </a:lnTo>
                <a:lnTo>
                  <a:pt x="3388" y="0"/>
                </a:lnTo>
                <a:lnTo>
                  <a:pt x="3049" y="0"/>
                </a:lnTo>
                <a:close/>
              </a:path>
            </a:pathLst>
          </a:custGeom>
          <a:solidFill>
            <a:schemeClr val="tx2"/>
          </a:solidFill>
          <a:ln>
            <a:noFill/>
          </a:ln>
        </p:spPr>
        <p:txBody>
          <a:bodyPr vert="horz" wrap="square" lIns="91416" tIns="45708" rIns="91416" bIns="45708" numCol="1" anchor="t" anchorCtr="0" compatLnSpc="1">
            <a:prstTxWarp prst="textNoShape">
              <a:avLst/>
            </a:prstTxWarp>
          </a:bodyPr>
          <a:lstStyle/>
          <a:p>
            <a:endParaRPr lang="en-US" sz="1800">
              <a:latin typeface="Century Gothic" panose="020B0502020202020204" pitchFamily="34" charset="0"/>
            </a:endParaRPr>
          </a:p>
        </p:txBody>
      </p:sp>
      <p:sp>
        <p:nvSpPr>
          <p:cNvPr id="15" name="Content Placeholder 5">
            <a:extLst>
              <a:ext uri="{FF2B5EF4-FFF2-40B4-BE49-F238E27FC236}">
                <a16:creationId xmlns:a16="http://schemas.microsoft.com/office/drawing/2014/main" id="{CA5F7EA9-E5C6-4376-AC5D-CA0B1DA0A259}"/>
              </a:ext>
            </a:extLst>
          </p:cNvPr>
          <p:cNvSpPr>
            <a:spLocks noGrp="1"/>
          </p:cNvSpPr>
          <p:nvPr>
            <p:ph sz="quarter" idx="4"/>
          </p:nvPr>
        </p:nvSpPr>
        <p:spPr>
          <a:xfrm>
            <a:off x="388079" y="2453317"/>
            <a:ext cx="5512904" cy="2690184"/>
          </a:xfrm>
        </p:spPr>
        <p:txBody>
          <a:bodyPr/>
          <a:lstStyle>
            <a:lvl1pPr marL="287252" indent="-287252">
              <a:lnSpc>
                <a:spcPct val="90000"/>
              </a:lnSpc>
              <a:buClr>
                <a:schemeClr val="tx1"/>
              </a:buClr>
              <a:buFont typeface="Century Gothic" panose="020B0502020202020204" pitchFamily="34" charset="0"/>
              <a:buChar char="•"/>
              <a:defRPr sz="1999">
                <a:latin typeface="Century Gothic" panose="020B0502020202020204" pitchFamily="34" charset="0"/>
              </a:defRPr>
            </a:lvl1pPr>
            <a:lvl2pPr marL="688768" indent="-285664">
              <a:lnSpc>
                <a:spcPct val="90000"/>
              </a:lnSpc>
              <a:buClr>
                <a:schemeClr val="tx1"/>
              </a:buClr>
              <a:buFont typeface="Century Gothic" panose="020B0502020202020204" pitchFamily="34" charset="0"/>
              <a:buChar char="–"/>
              <a:defRPr lang="en-US" sz="1799" kern="1200" dirty="0">
                <a:solidFill>
                  <a:schemeClr val="tx1"/>
                </a:solidFill>
                <a:latin typeface="Century Gothic" panose="020B0502020202020204" pitchFamily="34" charset="0"/>
                <a:ea typeface="+mn-ea"/>
                <a:cs typeface="+mn-cs"/>
              </a:defRPr>
            </a:lvl2pPr>
            <a:lvl3pPr>
              <a:defRPr sz="1600"/>
            </a:lvl3pPr>
            <a:lvl4pPr>
              <a:defRPr sz="1400"/>
            </a:lvl4pPr>
            <a:lvl5pPr marL="1482280" indent="-222183">
              <a:defRPr lang="en-US" sz="16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a:t>Edit Master text styles</a:t>
            </a:r>
          </a:p>
          <a:p>
            <a:pPr marL="688768" lvl="1" indent="-285664" algn="l" rtl="0" eaLnBrk="1" fontAlgn="base" hangingPunct="1">
              <a:lnSpc>
                <a:spcPct val="90000"/>
              </a:lnSpc>
              <a:spcBef>
                <a:spcPts val="800"/>
              </a:spcBef>
              <a:spcAft>
                <a:spcPct val="0"/>
              </a:spcAft>
              <a:buClr>
                <a:schemeClr val="tx1"/>
              </a:buClr>
              <a:buSzPct val="90000"/>
              <a:buFont typeface="Century Gothic" panose="020B0502020202020204" pitchFamily="34" charset="0"/>
              <a:buChar char="–"/>
            </a:pPr>
            <a:r>
              <a:rPr lang="en-US"/>
              <a:t>Second level</a:t>
            </a:r>
          </a:p>
        </p:txBody>
      </p:sp>
    </p:spTree>
    <p:extLst>
      <p:ext uri="{BB962C8B-B14F-4D97-AF65-F5344CB8AC3E}">
        <p14:creationId xmlns:p14="http://schemas.microsoft.com/office/powerpoint/2010/main" val="950476547"/>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showMasterSp="0" preserve="1" userDrawn="1">
  <p:cSld name="Dk green picture layout 2">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ED81066A-C24A-4E74-9351-F12B6561E2D3}"/>
              </a:ext>
            </a:extLst>
          </p:cNvPr>
          <p:cNvSpPr>
            <a:spLocks noGrp="1"/>
          </p:cNvSpPr>
          <p:nvPr>
            <p:ph type="pic" sz="quarter" idx="10"/>
          </p:nvPr>
        </p:nvSpPr>
        <p:spPr>
          <a:xfrm>
            <a:off x="6095636" y="1078992"/>
            <a:ext cx="5487073" cy="4224052"/>
          </a:xfrm>
          <a:noFill/>
        </p:spPr>
        <p:txBody>
          <a:bodyPr/>
          <a:lstStyle>
            <a:lvl1pPr marL="0" indent="0">
              <a:buFont typeface="Century Gothic" panose="020B0502020202020204" pitchFamily="34" charset="0"/>
              <a:buNone/>
              <a:defRPr/>
            </a:lvl1pPr>
          </a:lstStyle>
          <a:p>
            <a:r>
              <a:rPr lang="en-US"/>
              <a:t>Click icon to add picture</a:t>
            </a:r>
          </a:p>
        </p:txBody>
      </p:sp>
      <p:sp>
        <p:nvSpPr>
          <p:cNvPr id="22" name="Rectangle 21">
            <a:extLst>
              <a:ext uri="{FF2B5EF4-FFF2-40B4-BE49-F238E27FC236}">
                <a16:creationId xmlns:a16="http://schemas.microsoft.com/office/drawing/2014/main" id="{2272F0CA-07C0-447D-AD25-74BF79400D69}"/>
              </a:ext>
            </a:extLst>
          </p:cNvPr>
          <p:cNvSpPr/>
          <p:nvPr userDrawn="1"/>
        </p:nvSpPr>
        <p:spPr>
          <a:xfrm>
            <a:off x="274320" y="1078992"/>
            <a:ext cx="5821680" cy="5779008"/>
          </a:xfrm>
          <a:prstGeom prst="rect">
            <a:avLst/>
          </a:prstGeom>
          <a:solidFill>
            <a:srgbClr val="CFCFCF"/>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2" name="Title 1"/>
          <p:cNvSpPr>
            <a:spLocks noGrp="1"/>
          </p:cNvSpPr>
          <p:nvPr>
            <p:ph type="title" hasCustomPrompt="1"/>
          </p:nvPr>
        </p:nvSpPr>
        <p:spPr>
          <a:xfrm>
            <a:off x="388080" y="1275790"/>
            <a:ext cx="5537405" cy="978729"/>
          </a:xfrm>
        </p:spPr>
        <p:txBody>
          <a:bodyPr/>
          <a:lstStyle>
            <a:lvl1pPr>
              <a:lnSpc>
                <a:spcPct val="90000"/>
              </a:lnSpc>
              <a:defRPr sz="3199" b="0">
                <a:solidFill>
                  <a:schemeClr val="tx1"/>
                </a:solidFill>
                <a:latin typeface="Century Gothic" panose="020B0502020202020204" pitchFamily="34" charset="0"/>
              </a:defRPr>
            </a:lvl1pPr>
          </a:lstStyle>
          <a:p>
            <a:r>
              <a:rPr lang="en-US"/>
              <a:t>Click to edit Master </a:t>
            </a:r>
            <a:br>
              <a:rPr lang="en-US"/>
            </a:br>
            <a:r>
              <a:rPr lang="en-US"/>
              <a:t>title style</a:t>
            </a:r>
          </a:p>
        </p:txBody>
      </p:sp>
      <p:sp>
        <p:nvSpPr>
          <p:cNvPr id="6" name="Content Placeholder 5"/>
          <p:cNvSpPr>
            <a:spLocks noGrp="1"/>
          </p:cNvSpPr>
          <p:nvPr>
            <p:ph sz="quarter" idx="4"/>
          </p:nvPr>
        </p:nvSpPr>
        <p:spPr>
          <a:xfrm>
            <a:off x="388079" y="2453318"/>
            <a:ext cx="5512904" cy="4163291"/>
          </a:xfrm>
        </p:spPr>
        <p:txBody>
          <a:bodyPr/>
          <a:lstStyle>
            <a:lvl1pPr marL="287252" indent="-287252">
              <a:lnSpc>
                <a:spcPct val="90000"/>
              </a:lnSpc>
              <a:buClr>
                <a:schemeClr val="tx1"/>
              </a:buClr>
              <a:buFont typeface="Century Gothic" panose="020B0502020202020204" pitchFamily="34" charset="0"/>
              <a:buChar char="•"/>
              <a:defRPr sz="1999">
                <a:latin typeface="Century Gothic" panose="020B0502020202020204" pitchFamily="34" charset="0"/>
              </a:defRPr>
            </a:lvl1pPr>
            <a:lvl2pPr marL="688768" indent="-285664">
              <a:lnSpc>
                <a:spcPct val="90000"/>
              </a:lnSpc>
              <a:buClr>
                <a:schemeClr val="tx1"/>
              </a:buClr>
              <a:buFont typeface="Century Gothic" panose="020B0502020202020204" pitchFamily="34" charset="0"/>
              <a:buChar char="–"/>
              <a:defRPr lang="en-US" sz="1799" kern="1200" dirty="0">
                <a:solidFill>
                  <a:schemeClr val="tx1"/>
                </a:solidFill>
                <a:latin typeface="Century Gothic" panose="020B0502020202020204" pitchFamily="34" charset="0"/>
                <a:ea typeface="+mn-ea"/>
                <a:cs typeface="+mn-cs"/>
              </a:defRPr>
            </a:lvl2pPr>
            <a:lvl3pPr>
              <a:defRPr sz="1600"/>
            </a:lvl3pPr>
            <a:lvl4pPr>
              <a:defRPr sz="1400"/>
            </a:lvl4pPr>
            <a:lvl5pPr marL="1482280" indent="-222183">
              <a:defRPr lang="en-US" sz="16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a:t>Edit Master text styles</a:t>
            </a:r>
          </a:p>
          <a:p>
            <a:pPr marL="688768" lvl="1" indent="-285664" algn="l" rtl="0" eaLnBrk="1" fontAlgn="base" hangingPunct="1">
              <a:lnSpc>
                <a:spcPct val="90000"/>
              </a:lnSpc>
              <a:spcBef>
                <a:spcPts val="800"/>
              </a:spcBef>
              <a:spcAft>
                <a:spcPct val="0"/>
              </a:spcAft>
              <a:buClr>
                <a:schemeClr val="tx1"/>
              </a:buClr>
              <a:buSzPct val="90000"/>
              <a:buFont typeface="Century Gothic" panose="020B0502020202020204" pitchFamily="34" charset="0"/>
              <a:buChar char="–"/>
            </a:pPr>
            <a:r>
              <a:rPr lang="en-US"/>
              <a:t>Second level</a:t>
            </a:r>
          </a:p>
        </p:txBody>
      </p:sp>
      <p:sp>
        <p:nvSpPr>
          <p:cNvPr id="11" name="Rectangle 10">
            <a:extLst>
              <a:ext uri="{FF2B5EF4-FFF2-40B4-BE49-F238E27FC236}">
                <a16:creationId xmlns:a16="http://schemas.microsoft.com/office/drawing/2014/main" id="{BD0DB01C-0316-7441-9D7D-F96D7A49FEAC}"/>
              </a:ext>
            </a:extLst>
          </p:cNvPr>
          <p:cNvSpPr/>
          <p:nvPr userDrawn="1"/>
        </p:nvSpPr>
        <p:spPr>
          <a:xfrm>
            <a:off x="1" y="320042"/>
            <a:ext cx="274320" cy="51090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12" name="Rectangle 11">
            <a:extLst>
              <a:ext uri="{FF2B5EF4-FFF2-40B4-BE49-F238E27FC236}">
                <a16:creationId xmlns:a16="http://schemas.microsoft.com/office/drawing/2014/main" id="{CF70CC82-0B8B-1D4B-9F0D-823E1CAB4A9C}"/>
              </a:ext>
            </a:extLst>
          </p:cNvPr>
          <p:cNvSpPr/>
          <p:nvPr userDrawn="1"/>
        </p:nvSpPr>
        <p:spPr>
          <a:xfrm>
            <a:off x="274321" y="320042"/>
            <a:ext cx="1412673" cy="510909"/>
          </a:xfrm>
          <a:prstGeom prst="rect">
            <a:avLst/>
          </a:prstGeom>
          <a:solidFill>
            <a:schemeClr val="bg2">
              <a:lumMod val="85000"/>
            </a:schemeClr>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15" name="Rectangle 6">
            <a:extLst>
              <a:ext uri="{FF2B5EF4-FFF2-40B4-BE49-F238E27FC236}">
                <a16:creationId xmlns:a16="http://schemas.microsoft.com/office/drawing/2014/main" id="{732E67AB-06CD-417E-82A6-C485A480337A}"/>
              </a:ext>
            </a:extLst>
          </p:cNvPr>
          <p:cNvSpPr>
            <a:spLocks noChangeArrowheads="1"/>
          </p:cNvSpPr>
          <p:nvPr userDrawn="1"/>
        </p:nvSpPr>
        <p:spPr bwMode="auto">
          <a:xfrm flipH="1">
            <a:off x="-4390" y="6626132"/>
            <a:ext cx="280401" cy="152400"/>
          </a:xfrm>
          <a:prstGeom prst="rect">
            <a:avLst/>
          </a:prstGeom>
          <a:noFill/>
          <a:ln w="9525">
            <a:noFill/>
            <a:miter lim="800000"/>
            <a:headEnd/>
            <a:tailEnd/>
          </a:ln>
          <a:effectLst/>
        </p:spPr>
        <p:txBody>
          <a:bodyPr lIns="0" tIns="0" rIns="0" bIns="0"/>
          <a:lstStyle/>
          <a:p>
            <a:pPr algn="ctr" defTabSz="172986">
              <a:lnSpc>
                <a:spcPct val="90000"/>
              </a:lnSpc>
              <a:tabLst>
                <a:tab pos="230119" algn="l"/>
              </a:tabLst>
              <a:defRPr/>
            </a:pPr>
            <a:fld id="{040BB257-551A-4736-B50F-DCF1BA034C06}" type="slidenum">
              <a:rPr lang="en-US" sz="900" smtClean="0">
                <a:solidFill>
                  <a:schemeClr val="tx1"/>
                </a:solidFill>
                <a:latin typeface="+mn-lt"/>
                <a:cs typeface="Times New Roman" panose="02020603050405020304" pitchFamily="18" charset="0"/>
              </a:rPr>
              <a:pPr algn="ctr" defTabSz="172986">
                <a:lnSpc>
                  <a:spcPct val="90000"/>
                </a:lnSpc>
                <a:tabLst>
                  <a:tab pos="230119" algn="l"/>
                </a:tabLst>
                <a:defRPr/>
              </a:pPr>
              <a:t>‹#›</a:t>
            </a:fld>
            <a:endParaRPr lang="en-US" sz="900">
              <a:solidFill>
                <a:schemeClr val="tx1"/>
              </a:solidFill>
              <a:latin typeface="+mn-lt"/>
              <a:cs typeface="Times New Roman" panose="02020603050405020304" pitchFamily="18" charset="0"/>
            </a:endParaRPr>
          </a:p>
        </p:txBody>
      </p:sp>
      <p:pic>
        <p:nvPicPr>
          <p:cNvPr id="13" name="Picture 12">
            <a:extLst>
              <a:ext uri="{FF2B5EF4-FFF2-40B4-BE49-F238E27FC236}">
                <a16:creationId xmlns:a16="http://schemas.microsoft.com/office/drawing/2014/main" id="{DE8EB24F-FBB3-41E8-90F7-B4AA493C6FF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13129" y="456244"/>
            <a:ext cx="1088136" cy="261860"/>
          </a:xfrm>
          <a:prstGeom prst="rect">
            <a:avLst/>
          </a:prstGeom>
        </p:spPr>
      </p:pic>
      <p:sp>
        <p:nvSpPr>
          <p:cNvPr id="16" name="Freeform 7">
            <a:extLst>
              <a:ext uri="{FF2B5EF4-FFF2-40B4-BE49-F238E27FC236}">
                <a16:creationId xmlns:a16="http://schemas.microsoft.com/office/drawing/2014/main" id="{2A500EEB-73EC-4C16-8273-4ED5425DD64C}"/>
              </a:ext>
            </a:extLst>
          </p:cNvPr>
          <p:cNvSpPr>
            <a:spLocks/>
          </p:cNvSpPr>
          <p:nvPr userDrawn="1"/>
        </p:nvSpPr>
        <p:spPr bwMode="auto">
          <a:xfrm>
            <a:off x="6096000" y="0"/>
            <a:ext cx="6096001" cy="6858000"/>
          </a:xfrm>
          <a:custGeom>
            <a:avLst/>
            <a:gdLst>
              <a:gd name="T0" fmla="*/ 3049 w 3388"/>
              <a:gd name="T1" fmla="*/ 0 h 3815"/>
              <a:gd name="T2" fmla="*/ 3049 w 3388"/>
              <a:gd name="T3" fmla="*/ 2951 h 3815"/>
              <a:gd name="T4" fmla="*/ 0 w 3388"/>
              <a:gd name="T5" fmla="*/ 2951 h 3815"/>
              <a:gd name="T6" fmla="*/ 0 w 3388"/>
              <a:gd name="T7" fmla="*/ 3815 h 3815"/>
              <a:gd name="T8" fmla="*/ 3388 w 3388"/>
              <a:gd name="T9" fmla="*/ 3815 h 3815"/>
              <a:gd name="T10" fmla="*/ 3388 w 3388"/>
              <a:gd name="T11" fmla="*/ 2969 h 3815"/>
              <a:gd name="T12" fmla="*/ 3388 w 3388"/>
              <a:gd name="T13" fmla="*/ 2951 h 3815"/>
              <a:gd name="T14" fmla="*/ 3388 w 3388"/>
              <a:gd name="T15" fmla="*/ 0 h 3815"/>
              <a:gd name="T16" fmla="*/ 3049 w 3388"/>
              <a:gd name="T17" fmla="*/ 0 h 38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88" h="3815">
                <a:moveTo>
                  <a:pt x="3049" y="0"/>
                </a:moveTo>
                <a:lnTo>
                  <a:pt x="3049" y="2951"/>
                </a:lnTo>
                <a:lnTo>
                  <a:pt x="0" y="2951"/>
                </a:lnTo>
                <a:lnTo>
                  <a:pt x="0" y="3815"/>
                </a:lnTo>
                <a:lnTo>
                  <a:pt x="3388" y="3815"/>
                </a:lnTo>
                <a:lnTo>
                  <a:pt x="3388" y="2969"/>
                </a:lnTo>
                <a:lnTo>
                  <a:pt x="3388" y="2951"/>
                </a:lnTo>
                <a:lnTo>
                  <a:pt x="3388" y="0"/>
                </a:lnTo>
                <a:lnTo>
                  <a:pt x="3049" y="0"/>
                </a:lnTo>
                <a:close/>
              </a:path>
            </a:pathLst>
          </a:custGeom>
          <a:solidFill>
            <a:schemeClr val="tx2"/>
          </a:solidFill>
          <a:ln>
            <a:noFill/>
          </a:ln>
        </p:spPr>
        <p:txBody>
          <a:bodyPr vert="horz" wrap="square" lIns="91416" tIns="45708" rIns="91416" bIns="45708" numCol="1" anchor="t" anchorCtr="0" compatLnSpc="1">
            <a:prstTxWarp prst="textNoShape">
              <a:avLst/>
            </a:prstTxWarp>
          </a:bodyPr>
          <a:lstStyle/>
          <a:p>
            <a:endParaRPr lang="en-US" sz="1800">
              <a:latin typeface="Century Gothic" panose="020B0502020202020204" pitchFamily="34" charset="0"/>
            </a:endParaRPr>
          </a:p>
        </p:txBody>
      </p:sp>
    </p:spTree>
    <p:extLst>
      <p:ext uri="{BB962C8B-B14F-4D97-AF65-F5344CB8AC3E}">
        <p14:creationId xmlns:p14="http://schemas.microsoft.com/office/powerpoint/2010/main" val="510858296"/>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preserve="1" userDrawn="1">
  <p:cSld name="2_Dk green picture layout w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ED81066A-C24A-4E74-9351-F12B6561E2D3}"/>
              </a:ext>
            </a:extLst>
          </p:cNvPr>
          <p:cNvSpPr>
            <a:spLocks noGrp="1"/>
          </p:cNvSpPr>
          <p:nvPr>
            <p:ph type="pic" sz="quarter" idx="10"/>
          </p:nvPr>
        </p:nvSpPr>
        <p:spPr>
          <a:xfrm>
            <a:off x="4120595" y="1078991"/>
            <a:ext cx="7464186" cy="4226003"/>
          </a:xfrm>
          <a:noFill/>
        </p:spPr>
        <p:txBody>
          <a:bodyPr/>
          <a:lstStyle>
            <a:lvl1pPr marL="0" indent="0">
              <a:buNone/>
              <a:defRPr/>
            </a:lvl1pPr>
          </a:lstStyle>
          <a:p>
            <a:r>
              <a:rPr lang="en-US"/>
              <a:t>Click icon to add picture</a:t>
            </a:r>
          </a:p>
        </p:txBody>
      </p:sp>
      <p:sp>
        <p:nvSpPr>
          <p:cNvPr id="22" name="Rectangle 21">
            <a:extLst>
              <a:ext uri="{FF2B5EF4-FFF2-40B4-BE49-F238E27FC236}">
                <a16:creationId xmlns:a16="http://schemas.microsoft.com/office/drawing/2014/main" id="{2272F0CA-07C0-447D-AD25-74BF79400D69}"/>
              </a:ext>
            </a:extLst>
          </p:cNvPr>
          <p:cNvSpPr/>
          <p:nvPr userDrawn="1"/>
        </p:nvSpPr>
        <p:spPr>
          <a:xfrm>
            <a:off x="274321" y="1078993"/>
            <a:ext cx="3846274" cy="5779007"/>
          </a:xfrm>
          <a:prstGeom prst="rect">
            <a:avLst/>
          </a:prstGeom>
          <a:solidFill>
            <a:srgbClr val="CFCFCF"/>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2" name="Title 1"/>
          <p:cNvSpPr>
            <a:spLocks noGrp="1"/>
          </p:cNvSpPr>
          <p:nvPr>
            <p:ph type="title"/>
          </p:nvPr>
        </p:nvSpPr>
        <p:spPr>
          <a:xfrm>
            <a:off x="388080" y="1275790"/>
            <a:ext cx="3576228" cy="979691"/>
          </a:xfrm>
        </p:spPr>
        <p:txBody>
          <a:bodyPr/>
          <a:lstStyle>
            <a:lvl1pPr>
              <a:lnSpc>
                <a:spcPct val="90000"/>
              </a:lnSpc>
              <a:defRPr sz="3199" b="0">
                <a:solidFill>
                  <a:schemeClr val="tx1"/>
                </a:solidFill>
                <a:latin typeface="Century Gothic" panose="020B0502020202020204" pitchFamily="34" charset="0"/>
              </a:defRPr>
            </a:lvl1pPr>
          </a:lstStyle>
          <a:p>
            <a:r>
              <a:rPr lang="en-US"/>
              <a:t>Click to edit Master title style</a:t>
            </a:r>
          </a:p>
        </p:txBody>
      </p:sp>
      <p:sp>
        <p:nvSpPr>
          <p:cNvPr id="6" name="Content Placeholder 5"/>
          <p:cNvSpPr>
            <a:spLocks noGrp="1"/>
          </p:cNvSpPr>
          <p:nvPr>
            <p:ph sz="quarter" idx="4"/>
          </p:nvPr>
        </p:nvSpPr>
        <p:spPr>
          <a:xfrm>
            <a:off x="388080" y="2800350"/>
            <a:ext cx="3541945" cy="3816258"/>
          </a:xfrm>
        </p:spPr>
        <p:txBody>
          <a:bodyPr/>
          <a:lstStyle>
            <a:lvl1pPr marL="287252" indent="-287252">
              <a:lnSpc>
                <a:spcPct val="90000"/>
              </a:lnSpc>
              <a:buClr>
                <a:schemeClr val="tx1"/>
              </a:buClr>
              <a:buFont typeface="Century Gothic" panose="020B0502020202020204" pitchFamily="34" charset="0"/>
              <a:buChar char="•"/>
              <a:defRPr sz="1999">
                <a:latin typeface="Century Gothic" panose="020B0502020202020204" pitchFamily="34" charset="0"/>
              </a:defRPr>
            </a:lvl1pPr>
            <a:lvl2pPr marL="688768" indent="-285664">
              <a:lnSpc>
                <a:spcPct val="90000"/>
              </a:lnSpc>
              <a:buClr>
                <a:schemeClr val="tx1"/>
              </a:buClr>
              <a:buFont typeface="Century Gothic" panose="020B0502020202020204" pitchFamily="34" charset="0"/>
              <a:buChar char="–"/>
              <a:defRPr lang="en-US" sz="1799" kern="1200" dirty="0">
                <a:solidFill>
                  <a:schemeClr val="tx1"/>
                </a:solidFill>
                <a:latin typeface="Century Gothic" panose="020B0502020202020204" pitchFamily="34" charset="0"/>
                <a:ea typeface="+mn-ea"/>
                <a:cs typeface="+mn-cs"/>
              </a:defRPr>
            </a:lvl2pPr>
            <a:lvl3pPr>
              <a:defRPr sz="1600"/>
            </a:lvl3pPr>
            <a:lvl4pPr>
              <a:defRPr sz="1400"/>
            </a:lvl4pPr>
            <a:lvl5pPr marL="1482280" indent="-222183">
              <a:defRPr lang="en-US" sz="16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a:t>Edit Master text styles</a:t>
            </a:r>
          </a:p>
          <a:p>
            <a:pPr marL="688768" lvl="1" indent="-285664" algn="l" rtl="0" eaLnBrk="1" fontAlgn="base" hangingPunct="1">
              <a:lnSpc>
                <a:spcPct val="90000"/>
              </a:lnSpc>
              <a:spcBef>
                <a:spcPts val="800"/>
              </a:spcBef>
              <a:spcAft>
                <a:spcPct val="0"/>
              </a:spcAft>
              <a:buClr>
                <a:schemeClr val="tx1"/>
              </a:buClr>
              <a:buSzPct val="90000"/>
              <a:buFont typeface="Century Gothic" panose="020B0502020202020204" pitchFamily="34" charset="0"/>
              <a:buChar char="–"/>
            </a:pPr>
            <a:r>
              <a:rPr lang="en-US"/>
              <a:t>Second level</a:t>
            </a:r>
          </a:p>
        </p:txBody>
      </p:sp>
      <p:sp>
        <p:nvSpPr>
          <p:cNvPr id="11" name="Rectangle 10">
            <a:extLst>
              <a:ext uri="{FF2B5EF4-FFF2-40B4-BE49-F238E27FC236}">
                <a16:creationId xmlns:a16="http://schemas.microsoft.com/office/drawing/2014/main" id="{BD0DB01C-0316-7441-9D7D-F96D7A49FEAC}"/>
              </a:ext>
            </a:extLst>
          </p:cNvPr>
          <p:cNvSpPr/>
          <p:nvPr userDrawn="1"/>
        </p:nvSpPr>
        <p:spPr>
          <a:xfrm>
            <a:off x="1" y="320042"/>
            <a:ext cx="274320" cy="51090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12" name="Rectangle 11">
            <a:extLst>
              <a:ext uri="{FF2B5EF4-FFF2-40B4-BE49-F238E27FC236}">
                <a16:creationId xmlns:a16="http://schemas.microsoft.com/office/drawing/2014/main" id="{CF70CC82-0B8B-1D4B-9F0D-823E1CAB4A9C}"/>
              </a:ext>
            </a:extLst>
          </p:cNvPr>
          <p:cNvSpPr/>
          <p:nvPr userDrawn="1"/>
        </p:nvSpPr>
        <p:spPr>
          <a:xfrm>
            <a:off x="274321" y="320042"/>
            <a:ext cx="1412673" cy="510909"/>
          </a:xfrm>
          <a:prstGeom prst="rect">
            <a:avLst/>
          </a:prstGeom>
          <a:solidFill>
            <a:schemeClr val="bg2">
              <a:lumMod val="85000"/>
            </a:schemeClr>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15" name="Rectangle 6">
            <a:extLst>
              <a:ext uri="{FF2B5EF4-FFF2-40B4-BE49-F238E27FC236}">
                <a16:creationId xmlns:a16="http://schemas.microsoft.com/office/drawing/2014/main" id="{732E67AB-06CD-417E-82A6-C485A480337A}"/>
              </a:ext>
            </a:extLst>
          </p:cNvPr>
          <p:cNvSpPr>
            <a:spLocks noChangeArrowheads="1"/>
          </p:cNvSpPr>
          <p:nvPr userDrawn="1"/>
        </p:nvSpPr>
        <p:spPr bwMode="auto">
          <a:xfrm flipH="1">
            <a:off x="-4390" y="6626132"/>
            <a:ext cx="280401" cy="152400"/>
          </a:xfrm>
          <a:prstGeom prst="rect">
            <a:avLst/>
          </a:prstGeom>
          <a:noFill/>
          <a:ln w="9525">
            <a:noFill/>
            <a:miter lim="800000"/>
            <a:headEnd/>
            <a:tailEnd/>
          </a:ln>
          <a:effectLst/>
        </p:spPr>
        <p:txBody>
          <a:bodyPr lIns="0" tIns="0" rIns="0" bIns="0"/>
          <a:lstStyle/>
          <a:p>
            <a:pPr algn="ctr" defTabSz="172986">
              <a:lnSpc>
                <a:spcPct val="90000"/>
              </a:lnSpc>
              <a:tabLst>
                <a:tab pos="230119" algn="l"/>
              </a:tabLst>
              <a:defRPr/>
            </a:pPr>
            <a:fld id="{040BB257-551A-4736-B50F-DCF1BA034C06}" type="slidenum">
              <a:rPr lang="en-US" sz="900" smtClean="0">
                <a:solidFill>
                  <a:schemeClr val="tx1"/>
                </a:solidFill>
                <a:latin typeface="+mn-lt"/>
                <a:cs typeface="Times New Roman" panose="02020603050405020304" pitchFamily="18" charset="0"/>
              </a:rPr>
              <a:pPr algn="ctr" defTabSz="172986">
                <a:lnSpc>
                  <a:spcPct val="90000"/>
                </a:lnSpc>
                <a:tabLst>
                  <a:tab pos="230119" algn="l"/>
                </a:tabLst>
                <a:defRPr/>
              </a:pPr>
              <a:t>‹#›</a:t>
            </a:fld>
            <a:endParaRPr lang="en-US" sz="900">
              <a:solidFill>
                <a:schemeClr val="tx1"/>
              </a:solidFill>
              <a:latin typeface="+mn-lt"/>
              <a:cs typeface="Times New Roman" panose="02020603050405020304" pitchFamily="18" charset="0"/>
            </a:endParaRPr>
          </a:p>
        </p:txBody>
      </p:sp>
      <p:pic>
        <p:nvPicPr>
          <p:cNvPr id="13" name="Picture 12">
            <a:extLst>
              <a:ext uri="{FF2B5EF4-FFF2-40B4-BE49-F238E27FC236}">
                <a16:creationId xmlns:a16="http://schemas.microsoft.com/office/drawing/2014/main" id="{DE8EB24F-FBB3-41E8-90F7-B4AA493C6FF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13129" y="456244"/>
            <a:ext cx="1088136" cy="261860"/>
          </a:xfrm>
          <a:prstGeom prst="rect">
            <a:avLst/>
          </a:prstGeom>
        </p:spPr>
      </p:pic>
      <p:sp>
        <p:nvSpPr>
          <p:cNvPr id="8" name="Freeform 5">
            <a:extLst>
              <a:ext uri="{FF2B5EF4-FFF2-40B4-BE49-F238E27FC236}">
                <a16:creationId xmlns:a16="http://schemas.microsoft.com/office/drawing/2014/main" id="{E0FFF716-AFC7-4054-A1F8-2C39C30731D0}"/>
              </a:ext>
            </a:extLst>
          </p:cNvPr>
          <p:cNvSpPr>
            <a:spLocks/>
          </p:cNvSpPr>
          <p:nvPr userDrawn="1"/>
        </p:nvSpPr>
        <p:spPr bwMode="auto">
          <a:xfrm>
            <a:off x="4120596" y="1"/>
            <a:ext cx="8071405" cy="6857998"/>
          </a:xfrm>
          <a:custGeom>
            <a:avLst/>
            <a:gdLst>
              <a:gd name="T0" fmla="*/ 4151 w 4490"/>
              <a:gd name="T1" fmla="*/ 0 h 3815"/>
              <a:gd name="T2" fmla="*/ 4151 w 4490"/>
              <a:gd name="T3" fmla="*/ 2951 h 3815"/>
              <a:gd name="T4" fmla="*/ 0 w 4490"/>
              <a:gd name="T5" fmla="*/ 2951 h 3815"/>
              <a:gd name="T6" fmla="*/ 0 w 4490"/>
              <a:gd name="T7" fmla="*/ 3815 h 3815"/>
              <a:gd name="T8" fmla="*/ 4490 w 4490"/>
              <a:gd name="T9" fmla="*/ 3815 h 3815"/>
              <a:gd name="T10" fmla="*/ 4490 w 4490"/>
              <a:gd name="T11" fmla="*/ 2969 h 3815"/>
              <a:gd name="T12" fmla="*/ 4490 w 4490"/>
              <a:gd name="T13" fmla="*/ 2951 h 3815"/>
              <a:gd name="T14" fmla="*/ 4490 w 4490"/>
              <a:gd name="T15" fmla="*/ 0 h 3815"/>
              <a:gd name="T16" fmla="*/ 4151 w 4490"/>
              <a:gd name="T17" fmla="*/ 0 h 3815"/>
              <a:gd name="T18" fmla="*/ 4151 w 4490"/>
              <a:gd name="T19" fmla="*/ 0 h 38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490" h="3815">
                <a:moveTo>
                  <a:pt x="4151" y="0"/>
                </a:moveTo>
                <a:lnTo>
                  <a:pt x="4151" y="2951"/>
                </a:lnTo>
                <a:lnTo>
                  <a:pt x="0" y="2951"/>
                </a:lnTo>
                <a:lnTo>
                  <a:pt x="0" y="3815"/>
                </a:lnTo>
                <a:lnTo>
                  <a:pt x="4490" y="3815"/>
                </a:lnTo>
                <a:lnTo>
                  <a:pt x="4490" y="2969"/>
                </a:lnTo>
                <a:lnTo>
                  <a:pt x="4490" y="2951"/>
                </a:lnTo>
                <a:lnTo>
                  <a:pt x="4490" y="0"/>
                </a:lnTo>
                <a:lnTo>
                  <a:pt x="4151" y="0"/>
                </a:lnTo>
                <a:lnTo>
                  <a:pt x="4151" y="0"/>
                </a:lnTo>
                <a:close/>
              </a:path>
            </a:pathLst>
          </a:custGeom>
          <a:solidFill>
            <a:srgbClr val="4C88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sz="1800">
              <a:latin typeface="Century Gothic" panose="020B0502020202020204" pitchFamily="34" charset="0"/>
            </a:endParaRPr>
          </a:p>
        </p:txBody>
      </p:sp>
    </p:spTree>
    <p:extLst>
      <p:ext uri="{BB962C8B-B14F-4D97-AF65-F5344CB8AC3E}">
        <p14:creationId xmlns:p14="http://schemas.microsoft.com/office/powerpoint/2010/main" val="4126937140"/>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preserve="1" userDrawn="1">
  <p:cSld name="Full picture layout ">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ED81066A-C24A-4E74-9351-F12B6561E2D3}"/>
              </a:ext>
            </a:extLst>
          </p:cNvPr>
          <p:cNvSpPr>
            <a:spLocks noGrp="1"/>
          </p:cNvSpPr>
          <p:nvPr>
            <p:ph type="pic" sz="quarter" idx="10"/>
          </p:nvPr>
        </p:nvSpPr>
        <p:spPr>
          <a:xfrm>
            <a:off x="274321" y="2382"/>
            <a:ext cx="11312843" cy="6342021"/>
          </a:xfrm>
          <a:noFill/>
          <a:ln>
            <a:noFill/>
          </a:ln>
        </p:spPr>
        <p:txBody>
          <a:bodyPr/>
          <a:lstStyle>
            <a:lvl1pPr marL="0" indent="0">
              <a:buFont typeface="Century Gothic" panose="020B0502020202020204" pitchFamily="34" charset="0"/>
              <a:buNone/>
              <a:defRPr/>
            </a:lvl1pPr>
          </a:lstStyle>
          <a:p>
            <a:r>
              <a:rPr lang="en-US"/>
              <a:t>Click icon to add picture</a:t>
            </a:r>
          </a:p>
        </p:txBody>
      </p:sp>
      <p:sp>
        <p:nvSpPr>
          <p:cNvPr id="2" name="Title 1"/>
          <p:cNvSpPr>
            <a:spLocks noGrp="1"/>
          </p:cNvSpPr>
          <p:nvPr>
            <p:ph type="title"/>
          </p:nvPr>
        </p:nvSpPr>
        <p:spPr>
          <a:xfrm>
            <a:off x="429769" y="274322"/>
            <a:ext cx="11000232" cy="535531"/>
          </a:xfrm>
        </p:spPr>
        <p:txBody>
          <a:bodyPr/>
          <a:lstStyle>
            <a:lvl1pPr>
              <a:lnSpc>
                <a:spcPct val="90000"/>
              </a:lnSpc>
              <a:defRPr sz="3199" b="0">
                <a:solidFill>
                  <a:schemeClr val="tx1"/>
                </a:solidFill>
                <a:effectLst/>
                <a:latin typeface="Century Gothic" panose="020B0502020202020204" pitchFamily="34" charset="0"/>
              </a:defRPr>
            </a:lvl1pPr>
          </a:lstStyle>
          <a:p>
            <a:r>
              <a:rPr lang="en-US"/>
              <a:t>Click to edit Master title style</a:t>
            </a:r>
          </a:p>
        </p:txBody>
      </p:sp>
      <p:sp>
        <p:nvSpPr>
          <p:cNvPr id="17" name="Rectangle 256">
            <a:extLst>
              <a:ext uri="{FF2B5EF4-FFF2-40B4-BE49-F238E27FC236}">
                <a16:creationId xmlns:a16="http://schemas.microsoft.com/office/drawing/2014/main" id="{50787286-CD5D-43D9-B8DA-70C3358DC829}"/>
              </a:ext>
            </a:extLst>
          </p:cNvPr>
          <p:cNvSpPr txBox="1">
            <a:spLocks noChangeArrowheads="1"/>
          </p:cNvSpPr>
          <p:nvPr userDrawn="1"/>
        </p:nvSpPr>
        <p:spPr>
          <a:xfrm>
            <a:off x="8010284" y="6477000"/>
            <a:ext cx="3860800" cy="182562"/>
          </a:xfrm>
          <a:prstGeom prst="rect">
            <a:avLst/>
          </a:prstGeom>
          <a:ln/>
        </p:spPr>
        <p:txBody>
          <a:bodyPr anchor="ctr"/>
          <a:lstStyle/>
          <a:p>
            <a:pPr algn="r"/>
            <a:r>
              <a:rPr lang="en-US" sz="1000">
                <a:solidFill>
                  <a:schemeClr val="bg1"/>
                </a:solidFill>
                <a:latin typeface="Century Gothic" panose="020B0502020202020204" pitchFamily="34" charset="0"/>
                <a:cs typeface="Arial" pitchFamily="34" charset="0"/>
              </a:rPr>
              <a:t> </a:t>
            </a:r>
          </a:p>
        </p:txBody>
      </p:sp>
      <p:sp>
        <p:nvSpPr>
          <p:cNvPr id="16" name="Freeform 9">
            <a:extLst>
              <a:ext uri="{FF2B5EF4-FFF2-40B4-BE49-F238E27FC236}">
                <a16:creationId xmlns:a16="http://schemas.microsoft.com/office/drawing/2014/main" id="{D938724D-E109-43B4-9560-1552E26DB04A}"/>
              </a:ext>
            </a:extLst>
          </p:cNvPr>
          <p:cNvSpPr>
            <a:spLocks/>
          </p:cNvSpPr>
          <p:nvPr userDrawn="1"/>
        </p:nvSpPr>
        <p:spPr bwMode="auto">
          <a:xfrm>
            <a:off x="6026150" y="0"/>
            <a:ext cx="6165850" cy="6858000"/>
          </a:xfrm>
          <a:custGeom>
            <a:avLst/>
            <a:gdLst>
              <a:gd name="T0" fmla="*/ 3502 w 3884"/>
              <a:gd name="T1" fmla="*/ 0 h 4320"/>
              <a:gd name="T2" fmla="*/ 3502 w 3884"/>
              <a:gd name="T3" fmla="*/ 3998 h 4320"/>
              <a:gd name="T4" fmla="*/ 0 w 3884"/>
              <a:gd name="T5" fmla="*/ 3998 h 4320"/>
              <a:gd name="T6" fmla="*/ 0 w 3884"/>
              <a:gd name="T7" fmla="*/ 4320 h 4320"/>
              <a:gd name="T8" fmla="*/ 3502 w 3884"/>
              <a:gd name="T9" fmla="*/ 4320 h 4320"/>
              <a:gd name="T10" fmla="*/ 3884 w 3884"/>
              <a:gd name="T11" fmla="*/ 4320 h 4320"/>
              <a:gd name="T12" fmla="*/ 3884 w 3884"/>
              <a:gd name="T13" fmla="*/ 3998 h 4320"/>
              <a:gd name="T14" fmla="*/ 3884 w 3884"/>
              <a:gd name="T15" fmla="*/ 0 h 4320"/>
              <a:gd name="T16" fmla="*/ 3502 w 3884"/>
              <a:gd name="T17" fmla="*/ 0 h 43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884" h="4320">
                <a:moveTo>
                  <a:pt x="3502" y="0"/>
                </a:moveTo>
                <a:lnTo>
                  <a:pt x="3502" y="3998"/>
                </a:lnTo>
                <a:lnTo>
                  <a:pt x="0" y="3998"/>
                </a:lnTo>
                <a:lnTo>
                  <a:pt x="0" y="4320"/>
                </a:lnTo>
                <a:lnTo>
                  <a:pt x="3502" y="4320"/>
                </a:lnTo>
                <a:lnTo>
                  <a:pt x="3884" y="4320"/>
                </a:lnTo>
                <a:lnTo>
                  <a:pt x="3884" y="3998"/>
                </a:lnTo>
                <a:lnTo>
                  <a:pt x="3884" y="0"/>
                </a:lnTo>
                <a:lnTo>
                  <a:pt x="3502" y="0"/>
                </a:lnTo>
                <a:close/>
              </a:path>
            </a:pathLst>
          </a:custGeom>
          <a:solidFill>
            <a:srgbClr val="40875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6" tIns="45708" rIns="91416" bIns="45708" numCol="1" anchor="t" anchorCtr="0" compatLnSpc="1">
            <a:prstTxWarp prst="textNoShape">
              <a:avLst/>
            </a:prstTxWarp>
          </a:bodyPr>
          <a:lstStyle/>
          <a:p>
            <a:endParaRPr lang="en-US" sz="1800">
              <a:latin typeface="Century Gothic" panose="020B0502020202020204" pitchFamily="34" charset="0"/>
            </a:endParaRPr>
          </a:p>
        </p:txBody>
      </p:sp>
      <p:sp>
        <p:nvSpPr>
          <p:cNvPr id="18" name="Rectangle 17">
            <a:extLst>
              <a:ext uri="{FF2B5EF4-FFF2-40B4-BE49-F238E27FC236}">
                <a16:creationId xmlns:a16="http://schemas.microsoft.com/office/drawing/2014/main" id="{7900E375-D0D6-466C-A383-E914B5C8AE5A}"/>
              </a:ext>
            </a:extLst>
          </p:cNvPr>
          <p:cNvSpPr/>
          <p:nvPr userDrawn="1"/>
        </p:nvSpPr>
        <p:spPr>
          <a:xfrm>
            <a:off x="1" y="6344404"/>
            <a:ext cx="274320" cy="510909"/>
          </a:xfrm>
          <a:prstGeom prst="rect">
            <a:avLst/>
          </a:prstGeom>
          <a:solidFill>
            <a:srgbClr val="397D5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a:solidFill>
                <a:schemeClr val="tx1"/>
              </a:solidFill>
            </a:endParaRPr>
          </a:p>
        </p:txBody>
      </p:sp>
      <p:sp>
        <p:nvSpPr>
          <p:cNvPr id="19" name="Rectangle 6">
            <a:extLst>
              <a:ext uri="{FF2B5EF4-FFF2-40B4-BE49-F238E27FC236}">
                <a16:creationId xmlns:a16="http://schemas.microsoft.com/office/drawing/2014/main" id="{D090841D-81E2-4E83-8067-E18C5C3AF8FF}"/>
              </a:ext>
            </a:extLst>
          </p:cNvPr>
          <p:cNvSpPr>
            <a:spLocks noChangeArrowheads="1"/>
          </p:cNvSpPr>
          <p:nvPr userDrawn="1"/>
        </p:nvSpPr>
        <p:spPr bwMode="auto">
          <a:xfrm flipH="1">
            <a:off x="-4390" y="6626132"/>
            <a:ext cx="280401" cy="152400"/>
          </a:xfrm>
          <a:prstGeom prst="rect">
            <a:avLst/>
          </a:prstGeom>
          <a:noFill/>
          <a:ln w="9525">
            <a:noFill/>
            <a:miter lim="800000"/>
            <a:headEnd/>
            <a:tailEnd/>
          </a:ln>
          <a:effectLst/>
        </p:spPr>
        <p:txBody>
          <a:bodyPr lIns="0" tIns="0" rIns="0" bIns="0"/>
          <a:lstStyle/>
          <a:p>
            <a:pPr algn="ctr" defTabSz="172986">
              <a:lnSpc>
                <a:spcPct val="90000"/>
              </a:lnSpc>
              <a:tabLst>
                <a:tab pos="230119" algn="l"/>
              </a:tabLst>
              <a:defRPr/>
            </a:pPr>
            <a:fld id="{040BB257-551A-4736-B50F-DCF1BA034C06}" type="slidenum">
              <a:rPr lang="en-US" sz="900" smtClean="0">
                <a:solidFill>
                  <a:schemeClr val="tx1"/>
                </a:solidFill>
                <a:latin typeface="+mn-lt"/>
                <a:cs typeface="Times New Roman" panose="02020603050405020304" pitchFamily="18" charset="0"/>
              </a:rPr>
              <a:pPr algn="ctr" defTabSz="172986">
                <a:lnSpc>
                  <a:spcPct val="90000"/>
                </a:lnSpc>
                <a:tabLst>
                  <a:tab pos="230119" algn="l"/>
                </a:tabLst>
                <a:defRPr/>
              </a:pPr>
              <a:t>‹#›</a:t>
            </a:fld>
            <a:endParaRPr lang="en-US" sz="900">
              <a:solidFill>
                <a:schemeClr val="tx1"/>
              </a:solidFill>
              <a:latin typeface="+mn-lt"/>
              <a:cs typeface="Times New Roman" panose="02020603050405020304" pitchFamily="18" charset="0"/>
            </a:endParaRPr>
          </a:p>
        </p:txBody>
      </p:sp>
      <p:pic>
        <p:nvPicPr>
          <p:cNvPr id="15" name="Picture 14">
            <a:extLst>
              <a:ext uri="{FF2B5EF4-FFF2-40B4-BE49-F238E27FC236}">
                <a16:creationId xmlns:a16="http://schemas.microsoft.com/office/drawing/2014/main" id="{F4031D8B-25E9-D440-A0B7-53853A82E64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05644" y="6452482"/>
            <a:ext cx="2112264" cy="301752"/>
          </a:xfrm>
          <a:prstGeom prst="rect">
            <a:avLst/>
          </a:prstGeom>
        </p:spPr>
      </p:pic>
    </p:spTree>
    <p:extLst>
      <p:ext uri="{BB962C8B-B14F-4D97-AF65-F5344CB8AC3E}">
        <p14:creationId xmlns:p14="http://schemas.microsoft.com/office/powerpoint/2010/main" val="148049699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44378" y="320040"/>
            <a:ext cx="11425236" cy="701731"/>
          </a:xfrm>
        </p:spPr>
        <p:txBody>
          <a:bodyPr/>
          <a:lstStyle>
            <a:lvl1pPr>
              <a:defRPr sz="4400"/>
            </a:lvl1pPr>
          </a:lstStyle>
          <a:p>
            <a:r>
              <a:rPr lang="en-US"/>
              <a:t>Click to edit Master title style</a:t>
            </a:r>
          </a:p>
        </p:txBody>
      </p:sp>
      <p:sp>
        <p:nvSpPr>
          <p:cNvPr id="3" name="Content Placeholder 2"/>
          <p:cNvSpPr>
            <a:spLocks noGrp="1"/>
          </p:cNvSpPr>
          <p:nvPr>
            <p:ph idx="1"/>
          </p:nvPr>
        </p:nvSpPr>
        <p:spPr>
          <a:xfrm>
            <a:off x="347563" y="1637229"/>
            <a:ext cx="11372771" cy="404777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marL="1482725" indent="-222250">
              <a:buFont typeface="Arial" panose="020B0604020202020204" pitchFamily="34" charset="0"/>
              <a:buChar char="•"/>
              <a:defRPr>
                <a:latin typeface="Arial" panose="020B0604020202020204" pitchFamily="34" charset="0"/>
                <a:cs typeface="Arial" panose="020B0604020202020204"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4531375"/>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userDrawn="1">
  <p:cSld name="Title | Custom Portrait Image">
    <p:spTree>
      <p:nvGrpSpPr>
        <p:cNvPr id="1" name=""/>
        <p:cNvGrpSpPr/>
        <p:nvPr/>
      </p:nvGrpSpPr>
      <p:grpSpPr>
        <a:xfrm>
          <a:off x="0" y="0"/>
          <a:ext cx="0" cy="0"/>
          <a:chOff x="0" y="0"/>
          <a:chExt cx="0" cy="0"/>
        </a:xfrm>
      </p:grpSpPr>
      <p:pic>
        <p:nvPicPr>
          <p:cNvPr id="7" name="Graphic 285">
            <a:extLst>
              <a:ext uri="{FF2B5EF4-FFF2-40B4-BE49-F238E27FC236}">
                <a16:creationId xmlns:a16="http://schemas.microsoft.com/office/drawing/2014/main" id="{B10B79AB-DA35-C9D9-2529-6A8AA0E50207}"/>
              </a:ext>
            </a:extLst>
          </p:cNvPr>
          <p:cNvPicPr>
            <a:picLocks noChangeAspect="1"/>
          </p:cNvPicPr>
          <p:nvPr userDrawn="1"/>
        </p:nvPicPr>
        <p:blipFill>
          <a:blip r:embed="rId2" cstate="print">
            <a:extLst>
              <a:ext uri="{28A0092B-C50C-407E-A947-70E740481C1C}">
                <a14:useLocalDpi xmlns:a14="http://schemas.microsoft.com/office/drawing/2010/main"/>
              </a:ext>
            </a:extLst>
          </a:blip>
          <a:srcRect/>
          <a:stretch/>
        </p:blipFill>
        <p:spPr>
          <a:xfrm rot="10800000">
            <a:off x="-1" y="0"/>
            <a:ext cx="6045200" cy="6858000"/>
          </a:xfrm>
          <a:prstGeom prst="rect">
            <a:avLst/>
          </a:prstGeom>
        </p:spPr>
      </p:pic>
      <p:sp>
        <p:nvSpPr>
          <p:cNvPr id="2" name="Title 1">
            <a:extLst>
              <a:ext uri="{FF2B5EF4-FFF2-40B4-BE49-F238E27FC236}">
                <a16:creationId xmlns:a16="http://schemas.microsoft.com/office/drawing/2014/main" id="{627FB722-2E40-971C-7B7A-5663B28FCDB7}"/>
              </a:ext>
            </a:extLst>
          </p:cNvPr>
          <p:cNvSpPr>
            <a:spLocks noGrp="1"/>
          </p:cNvSpPr>
          <p:nvPr>
            <p:ph type="ctrTitle" hasCustomPrompt="1"/>
          </p:nvPr>
        </p:nvSpPr>
        <p:spPr>
          <a:xfrm>
            <a:off x="897657" y="2292076"/>
            <a:ext cx="4465176" cy="997196"/>
          </a:xfrm>
        </p:spPr>
        <p:txBody>
          <a:bodyPr wrap="square" anchor="t" anchorCtr="0">
            <a:noAutofit/>
          </a:bodyPr>
          <a:lstStyle>
            <a:lvl1pPr algn="l">
              <a:spcBef>
                <a:spcPts val="1200"/>
              </a:spcBef>
              <a:spcAft>
                <a:spcPts val="60"/>
              </a:spcAft>
              <a:defRPr sz="3599" b="1">
                <a:solidFill>
                  <a:schemeClr val="bg1"/>
                </a:solidFill>
              </a:defRPr>
            </a:lvl1pPr>
          </a:lstStyle>
          <a:p>
            <a:r>
              <a:rPr lang="en-US"/>
              <a:t>Presentation Title (Text size no larger than 32pt)</a:t>
            </a:r>
          </a:p>
        </p:txBody>
      </p:sp>
      <p:sp>
        <p:nvSpPr>
          <p:cNvPr id="3" name="Subtitle 2">
            <a:extLst>
              <a:ext uri="{FF2B5EF4-FFF2-40B4-BE49-F238E27FC236}">
                <a16:creationId xmlns:a16="http://schemas.microsoft.com/office/drawing/2014/main" id="{34CCE055-46B1-6279-21B5-27B8352AB9EC}"/>
              </a:ext>
            </a:extLst>
          </p:cNvPr>
          <p:cNvSpPr>
            <a:spLocks noGrp="1"/>
          </p:cNvSpPr>
          <p:nvPr>
            <p:ph type="subTitle" idx="1" hasCustomPrompt="1"/>
          </p:nvPr>
        </p:nvSpPr>
        <p:spPr>
          <a:xfrm>
            <a:off x="897657" y="4019393"/>
            <a:ext cx="4465176" cy="193899"/>
          </a:xfrm>
        </p:spPr>
        <p:txBody>
          <a:bodyPr wrap="square" anchor="t" anchorCtr="0">
            <a:noAutofit/>
          </a:bodyPr>
          <a:lstStyle>
            <a:lvl1pPr marL="0" indent="0" algn="l">
              <a:spcBef>
                <a:spcPts val="1200"/>
              </a:spcBef>
              <a:spcAft>
                <a:spcPts val="60"/>
              </a:spcAft>
              <a:buNone/>
              <a:defRPr sz="1400" b="1" spc="150" baseline="0">
                <a:solidFill>
                  <a:schemeClr val="bg1"/>
                </a:solidFill>
              </a:defRPr>
            </a:lvl1pPr>
            <a:lvl2pPr marL="457063" indent="0" algn="ctr">
              <a:buNone/>
              <a:defRPr sz="1999"/>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US"/>
              <a:t>PRESENTED BY</a:t>
            </a:r>
          </a:p>
        </p:txBody>
      </p:sp>
      <p:sp>
        <p:nvSpPr>
          <p:cNvPr id="1962" name="Text Placeholder 1961">
            <a:extLst>
              <a:ext uri="{FF2B5EF4-FFF2-40B4-BE49-F238E27FC236}">
                <a16:creationId xmlns:a16="http://schemas.microsoft.com/office/drawing/2014/main" id="{05A0F360-5E2B-1313-55AF-9056EF7E8BC2}"/>
              </a:ext>
            </a:extLst>
          </p:cNvPr>
          <p:cNvSpPr>
            <a:spLocks noGrp="1"/>
          </p:cNvSpPr>
          <p:nvPr>
            <p:ph type="body" sz="quarter" idx="14" hasCustomPrompt="1"/>
          </p:nvPr>
        </p:nvSpPr>
        <p:spPr>
          <a:xfrm>
            <a:off x="897657" y="1880998"/>
            <a:ext cx="4465176" cy="193899"/>
          </a:xfrm>
        </p:spPr>
        <p:txBody>
          <a:bodyPr wrap="square" anchor="t" anchorCtr="0">
            <a:noAutofit/>
          </a:bodyPr>
          <a:lstStyle>
            <a:lvl1pPr marL="0" indent="0" algn="l">
              <a:spcBef>
                <a:spcPts val="1200"/>
              </a:spcBef>
              <a:spcAft>
                <a:spcPts val="60"/>
              </a:spcAft>
              <a:buNone/>
              <a:defRPr sz="1400" b="0" i="0" spc="150" baseline="0">
                <a:solidFill>
                  <a:schemeClr val="bg1"/>
                </a:solidFill>
                <a:latin typeface="+mn-lt"/>
                <a:ea typeface="Roboto Light" panose="02000000000000000000" pitchFamily="2" charset="0"/>
              </a:defRPr>
            </a:lvl1pPr>
            <a:lvl2pPr marL="457063" indent="0" algn="ctr">
              <a:buNone/>
              <a:defRPr sz="1400">
                <a:solidFill>
                  <a:schemeClr val="bg1"/>
                </a:solidFill>
              </a:defRPr>
            </a:lvl2pPr>
            <a:lvl3pPr marL="914126" indent="0" algn="ctr">
              <a:buNone/>
              <a:defRPr sz="1400">
                <a:solidFill>
                  <a:schemeClr val="bg1"/>
                </a:solidFill>
              </a:defRPr>
            </a:lvl3pPr>
            <a:lvl4pPr marL="1371189" indent="0" algn="ctr">
              <a:buNone/>
              <a:defRPr sz="1400">
                <a:solidFill>
                  <a:schemeClr val="bg1"/>
                </a:solidFill>
              </a:defRPr>
            </a:lvl4pPr>
            <a:lvl5pPr marL="1828251" indent="0" algn="ctr">
              <a:buNone/>
              <a:defRPr sz="1400">
                <a:solidFill>
                  <a:schemeClr val="bg1"/>
                </a:solidFill>
              </a:defRPr>
            </a:lvl5pPr>
          </a:lstStyle>
          <a:p>
            <a:pPr lvl="0"/>
            <a:r>
              <a:rPr lang="en-US"/>
              <a:t>MONTH XX, XXXX | LOCATION</a:t>
            </a:r>
          </a:p>
        </p:txBody>
      </p:sp>
      <p:sp>
        <p:nvSpPr>
          <p:cNvPr id="1964" name="Text Placeholder 1963">
            <a:extLst>
              <a:ext uri="{FF2B5EF4-FFF2-40B4-BE49-F238E27FC236}">
                <a16:creationId xmlns:a16="http://schemas.microsoft.com/office/drawing/2014/main" id="{D8874D39-76D3-2E6D-F8DD-E0676BF138C5}"/>
              </a:ext>
            </a:extLst>
          </p:cNvPr>
          <p:cNvSpPr>
            <a:spLocks noGrp="1"/>
          </p:cNvSpPr>
          <p:nvPr>
            <p:ph type="body" sz="quarter" idx="15" hasCustomPrompt="1"/>
          </p:nvPr>
        </p:nvSpPr>
        <p:spPr>
          <a:xfrm>
            <a:off x="897657" y="4371536"/>
            <a:ext cx="4465176" cy="332399"/>
          </a:xfrm>
        </p:spPr>
        <p:txBody>
          <a:bodyPr wrap="square" anchor="t" anchorCtr="0">
            <a:noAutofit/>
          </a:bodyPr>
          <a:lstStyle>
            <a:lvl1pPr marL="0" indent="0" algn="l">
              <a:spcBef>
                <a:spcPts val="1200"/>
              </a:spcBef>
              <a:spcAft>
                <a:spcPts val="60"/>
              </a:spcAft>
              <a:buNone/>
              <a:defRPr sz="2399" b="0" i="0">
                <a:solidFill>
                  <a:schemeClr val="bg1"/>
                </a:solidFill>
                <a:latin typeface="Roboto Light" panose="02000000000000000000" pitchFamily="2" charset="0"/>
                <a:ea typeface="Roboto Light" panose="02000000000000000000" pitchFamily="2" charset="0"/>
              </a:defRPr>
            </a:lvl1pPr>
            <a:lvl2pPr marL="457063" indent="0" algn="ctr">
              <a:buNone/>
              <a:defRPr sz="2399">
                <a:solidFill>
                  <a:schemeClr val="bg1"/>
                </a:solidFill>
              </a:defRPr>
            </a:lvl2pPr>
            <a:lvl3pPr marL="914126" indent="0" algn="ctr">
              <a:buNone/>
              <a:defRPr sz="2399">
                <a:solidFill>
                  <a:schemeClr val="bg1"/>
                </a:solidFill>
              </a:defRPr>
            </a:lvl3pPr>
            <a:lvl4pPr marL="1371189" indent="0" algn="ctr">
              <a:buNone/>
              <a:defRPr sz="2399">
                <a:solidFill>
                  <a:schemeClr val="bg1"/>
                </a:solidFill>
              </a:defRPr>
            </a:lvl4pPr>
            <a:lvl5pPr marL="1828251" indent="0" algn="ctr">
              <a:buNone/>
              <a:defRPr sz="2399">
                <a:solidFill>
                  <a:schemeClr val="bg1"/>
                </a:solidFill>
              </a:defRPr>
            </a:lvl5pPr>
          </a:lstStyle>
          <a:p>
            <a:pPr lvl="0"/>
            <a:r>
              <a:rPr lang="en-US"/>
              <a:t>First Name, Last Name</a:t>
            </a:r>
          </a:p>
        </p:txBody>
      </p:sp>
      <p:sp>
        <p:nvSpPr>
          <p:cNvPr id="8" name="Rectangle 7">
            <a:extLst>
              <a:ext uri="{FF2B5EF4-FFF2-40B4-BE49-F238E27FC236}">
                <a16:creationId xmlns:a16="http://schemas.microsoft.com/office/drawing/2014/main" id="{C565AA18-2C89-EB56-1919-13EF35EFFBC8}"/>
              </a:ext>
            </a:extLst>
          </p:cNvPr>
          <p:cNvSpPr/>
          <p:nvPr userDrawn="1"/>
        </p:nvSpPr>
        <p:spPr>
          <a:xfrm>
            <a:off x="897656" y="3793883"/>
            <a:ext cx="854364" cy="7191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8" name="Text Placeholder 47">
            <a:extLst>
              <a:ext uri="{FF2B5EF4-FFF2-40B4-BE49-F238E27FC236}">
                <a16:creationId xmlns:a16="http://schemas.microsoft.com/office/drawing/2014/main" id="{894AF511-2F91-5CEA-AAAB-75308FF6C4DB}"/>
              </a:ext>
            </a:extLst>
          </p:cNvPr>
          <p:cNvSpPr>
            <a:spLocks noGrp="1"/>
          </p:cNvSpPr>
          <p:nvPr>
            <p:ph type="body" sz="quarter" idx="17" hasCustomPrompt="1"/>
          </p:nvPr>
        </p:nvSpPr>
        <p:spPr>
          <a:xfrm>
            <a:off x="897657" y="4881015"/>
            <a:ext cx="4465176" cy="246221"/>
          </a:xfrm>
        </p:spPr>
        <p:txBody>
          <a:bodyPr wrap="square" anchor="t" anchorCtr="0">
            <a:noAutofit/>
          </a:bodyPr>
          <a:lstStyle>
            <a:lvl1pPr marL="0" indent="0" algn="l">
              <a:lnSpc>
                <a:spcPct val="100000"/>
              </a:lnSpc>
              <a:spcBef>
                <a:spcPts val="1200"/>
              </a:spcBef>
              <a:spcAft>
                <a:spcPts val="60"/>
              </a:spcAft>
              <a:buNone/>
              <a:defRPr sz="1600" b="0" i="0">
                <a:solidFill>
                  <a:schemeClr val="bg1"/>
                </a:solidFill>
                <a:latin typeface="+mn-lt"/>
                <a:ea typeface="Roboto Light" panose="02000000000000000000" pitchFamily="2" charset="0"/>
              </a:defRPr>
            </a:lvl1pPr>
            <a:lvl2pPr marL="457063" indent="0" algn="ctr">
              <a:buNone/>
              <a:defRPr sz="1600" b="0" i="0">
                <a:solidFill>
                  <a:schemeClr val="bg1"/>
                </a:solidFill>
                <a:latin typeface="Roboto Light" panose="02000000000000000000" pitchFamily="2" charset="0"/>
                <a:ea typeface="Roboto Light" panose="02000000000000000000" pitchFamily="2" charset="0"/>
              </a:defRPr>
            </a:lvl2pPr>
            <a:lvl3pPr marL="914126" indent="0" algn="ctr">
              <a:buNone/>
              <a:defRPr sz="1600" b="0" i="0">
                <a:solidFill>
                  <a:schemeClr val="bg1"/>
                </a:solidFill>
                <a:latin typeface="Roboto Light" panose="02000000000000000000" pitchFamily="2" charset="0"/>
                <a:ea typeface="Roboto Light" panose="02000000000000000000" pitchFamily="2" charset="0"/>
              </a:defRPr>
            </a:lvl3pPr>
            <a:lvl4pPr marL="1371189" indent="0" algn="ctr">
              <a:buNone/>
              <a:defRPr sz="1600" b="0" i="0">
                <a:solidFill>
                  <a:schemeClr val="bg1"/>
                </a:solidFill>
                <a:latin typeface="Roboto Light" panose="02000000000000000000" pitchFamily="2" charset="0"/>
                <a:ea typeface="Roboto Light" panose="02000000000000000000" pitchFamily="2" charset="0"/>
              </a:defRPr>
            </a:lvl4pPr>
            <a:lvl5pPr marL="1828251" indent="0" algn="ctr">
              <a:buNone/>
              <a:defRPr sz="1600" b="0" i="0">
                <a:solidFill>
                  <a:schemeClr val="bg1"/>
                </a:solidFill>
                <a:latin typeface="Roboto Light" panose="02000000000000000000" pitchFamily="2" charset="0"/>
                <a:ea typeface="Roboto Light" panose="02000000000000000000" pitchFamily="2" charset="0"/>
              </a:defRPr>
            </a:lvl5pPr>
          </a:lstStyle>
          <a:p>
            <a:pPr lvl="0"/>
            <a:r>
              <a:rPr lang="en-US"/>
              <a:t>Presenter Affiliation</a:t>
            </a:r>
          </a:p>
        </p:txBody>
      </p:sp>
      <p:sp>
        <p:nvSpPr>
          <p:cNvPr id="9" name="Picture Placeholder 8">
            <a:extLst>
              <a:ext uri="{FF2B5EF4-FFF2-40B4-BE49-F238E27FC236}">
                <a16:creationId xmlns:a16="http://schemas.microsoft.com/office/drawing/2014/main" id="{63D2D23A-F403-7E2C-7D24-BA0C3B867C3E}"/>
              </a:ext>
            </a:extLst>
          </p:cNvPr>
          <p:cNvSpPr>
            <a:spLocks noGrp="1"/>
          </p:cNvSpPr>
          <p:nvPr>
            <p:ph type="pic" sz="quarter" idx="18"/>
          </p:nvPr>
        </p:nvSpPr>
        <p:spPr>
          <a:xfrm>
            <a:off x="6045201" y="0"/>
            <a:ext cx="6146800" cy="6858000"/>
          </a:xfrm>
        </p:spPr>
        <p:txBody>
          <a:bodyPr/>
          <a:lstStyle/>
          <a:p>
            <a:r>
              <a:rPr lang="en-US"/>
              <a:t>Click icon to add picture</a:t>
            </a:r>
          </a:p>
        </p:txBody>
      </p:sp>
      <p:pic>
        <p:nvPicPr>
          <p:cNvPr id="4" name="Graphic 3">
            <a:extLst>
              <a:ext uri="{FF2B5EF4-FFF2-40B4-BE49-F238E27FC236}">
                <a16:creationId xmlns:a16="http://schemas.microsoft.com/office/drawing/2014/main" id="{D32A73F0-167E-610D-E038-566618F01F9F}"/>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928071" y="783630"/>
            <a:ext cx="1780479" cy="428014"/>
          </a:xfrm>
          <a:prstGeom prst="rect">
            <a:avLst/>
          </a:prstGeom>
        </p:spPr>
      </p:pic>
      <p:grpSp>
        <p:nvGrpSpPr>
          <p:cNvPr id="5" name="Group 4">
            <a:extLst>
              <a:ext uri="{FF2B5EF4-FFF2-40B4-BE49-F238E27FC236}">
                <a16:creationId xmlns:a16="http://schemas.microsoft.com/office/drawing/2014/main" id="{5F2EFFC1-8D00-2422-39D7-701FD30A5CDF}"/>
              </a:ext>
            </a:extLst>
          </p:cNvPr>
          <p:cNvGrpSpPr/>
          <p:nvPr userDrawn="1"/>
        </p:nvGrpSpPr>
        <p:grpSpPr>
          <a:xfrm>
            <a:off x="859536" y="6108192"/>
            <a:ext cx="4556510" cy="438912"/>
            <a:chOff x="859536" y="6108192"/>
            <a:chExt cx="4556510" cy="438912"/>
          </a:xfrm>
        </p:grpSpPr>
        <p:sp>
          <p:nvSpPr>
            <p:cNvPr id="6" name="TextBox 5">
              <a:extLst>
                <a:ext uri="{FF2B5EF4-FFF2-40B4-BE49-F238E27FC236}">
                  <a16:creationId xmlns:a16="http://schemas.microsoft.com/office/drawing/2014/main" id="{A97F60E2-2A56-9EB3-6B56-9299A963E1AB}"/>
                </a:ext>
              </a:extLst>
            </p:cNvPr>
            <p:cNvSpPr txBox="1"/>
            <p:nvPr userDrawn="1"/>
          </p:nvSpPr>
          <p:spPr>
            <a:xfrm>
              <a:off x="2368064" y="6156068"/>
              <a:ext cx="3047982" cy="369332"/>
            </a:xfrm>
            <a:prstGeom prst="rect">
              <a:avLst/>
            </a:prstGeom>
            <a:noFill/>
          </p:spPr>
          <p:txBody>
            <a:bodyPr wrap="square" lIns="182880" rtlCol="0">
              <a:spAutoFit/>
            </a:bodyPr>
            <a:lstStyle/>
            <a:p>
              <a:r>
                <a:rPr lang="en-US" sz="900" b="0">
                  <a:solidFill>
                    <a:schemeClr val="bg1"/>
                  </a:solidFill>
                  <a:latin typeface="Roboto" panose="02000000000000000000" pitchFamily="2" charset="0"/>
                  <a:ea typeface="Roboto" panose="02000000000000000000" pitchFamily="2" charset="0"/>
                </a:rPr>
                <a:t>ORNL IS MANAGED BY UT-BATTELLE LLC </a:t>
              </a:r>
              <a:br>
                <a:rPr lang="en-US" sz="900" b="0">
                  <a:solidFill>
                    <a:schemeClr val="bg1"/>
                  </a:solidFill>
                  <a:latin typeface="Roboto" panose="02000000000000000000" pitchFamily="2" charset="0"/>
                  <a:ea typeface="Roboto" panose="02000000000000000000" pitchFamily="2" charset="0"/>
                </a:rPr>
              </a:br>
              <a:r>
                <a:rPr lang="en-US" sz="900" b="0">
                  <a:solidFill>
                    <a:schemeClr val="bg1"/>
                  </a:solidFill>
                  <a:latin typeface="Roboto" panose="02000000000000000000" pitchFamily="2" charset="0"/>
                  <a:ea typeface="Roboto" panose="02000000000000000000" pitchFamily="2" charset="0"/>
                </a:rPr>
                <a:t>FOR THE US DEPARTMENT OF ENERGY</a:t>
              </a:r>
            </a:p>
          </p:txBody>
        </p:sp>
        <p:pic>
          <p:nvPicPr>
            <p:cNvPr id="10" name="Picture 9" descr="Text&#10;&#10;AI-generated content may be incorrect.">
              <a:extLst>
                <a:ext uri="{FF2B5EF4-FFF2-40B4-BE49-F238E27FC236}">
                  <a16:creationId xmlns:a16="http://schemas.microsoft.com/office/drawing/2014/main" id="{E05B343D-85E7-C42A-D96E-37A8AB109C5E}"/>
                </a:ext>
              </a:extLst>
            </p:cNvPr>
            <p:cNvPicPr>
              <a:picLocks noChangeAspect="1"/>
            </p:cNvPicPr>
            <p:nvPr userDrawn="1"/>
          </p:nvPicPr>
          <p:blipFill>
            <a:blip r:embed="rId4"/>
            <a:stretch>
              <a:fillRect/>
            </a:stretch>
          </p:blipFill>
          <p:spPr>
            <a:xfrm>
              <a:off x="859536" y="6108192"/>
              <a:ext cx="1528065" cy="438912"/>
            </a:xfrm>
            <a:prstGeom prst="rect">
              <a:avLst/>
            </a:prstGeom>
          </p:spPr>
        </p:pic>
      </p:grpSp>
    </p:spTree>
    <p:extLst>
      <p:ext uri="{BB962C8B-B14F-4D97-AF65-F5344CB8AC3E}">
        <p14:creationId xmlns:p14="http://schemas.microsoft.com/office/powerpoint/2010/main" val="4286364840"/>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userDrawn="1">
  <p:cSld name="5_3 section science highlight">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1DC80716-D7F2-40BD-B894-87B7C5521D93}"/>
              </a:ext>
            </a:extLst>
          </p:cNvPr>
          <p:cNvSpPr/>
          <p:nvPr userDrawn="1"/>
        </p:nvSpPr>
        <p:spPr>
          <a:xfrm>
            <a:off x="274319" y="1434925"/>
            <a:ext cx="2874807" cy="5201594"/>
          </a:xfrm>
          <a:prstGeom prst="rect">
            <a:avLst/>
          </a:prstGeom>
          <a:gradFill flip="none" rotWithShape="1">
            <a:gsLst>
              <a:gs pos="52000">
                <a:schemeClr val="bg1">
                  <a:lumMod val="95000"/>
                </a:schemeClr>
              </a:gs>
              <a:gs pos="0">
                <a:schemeClr val="bg2">
                  <a:alpha val="0"/>
                </a:schemeClr>
              </a:gs>
              <a:gs pos="100000">
                <a:srgbClr val="CFCFCF"/>
              </a:gs>
            </a:gsLst>
            <a:lin ang="16200000" scaled="1"/>
            <a:tileRect/>
          </a:gra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dirty="0">
              <a:solidFill>
                <a:schemeClr val="tx1"/>
              </a:solidFill>
            </a:endParaRPr>
          </a:p>
        </p:txBody>
      </p:sp>
      <p:sp>
        <p:nvSpPr>
          <p:cNvPr id="13" name="Rectangle 12">
            <a:extLst>
              <a:ext uri="{FF2B5EF4-FFF2-40B4-BE49-F238E27FC236}">
                <a16:creationId xmlns:a16="http://schemas.microsoft.com/office/drawing/2014/main" id="{DD431D86-B4F2-4178-9479-C223044E67E1}"/>
              </a:ext>
            </a:extLst>
          </p:cNvPr>
          <p:cNvSpPr/>
          <p:nvPr userDrawn="1"/>
        </p:nvSpPr>
        <p:spPr>
          <a:xfrm>
            <a:off x="274320" y="948037"/>
            <a:ext cx="2874807" cy="486888"/>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dirty="0">
              <a:solidFill>
                <a:schemeClr val="tx1"/>
              </a:solidFill>
            </a:endParaRPr>
          </a:p>
        </p:txBody>
      </p:sp>
      <p:sp>
        <p:nvSpPr>
          <p:cNvPr id="39" name="Rectangle 38">
            <a:extLst>
              <a:ext uri="{FF2B5EF4-FFF2-40B4-BE49-F238E27FC236}">
                <a16:creationId xmlns:a16="http://schemas.microsoft.com/office/drawing/2014/main" id="{9772E6C0-3363-4678-BD7B-839981CFEC1B}"/>
              </a:ext>
            </a:extLst>
          </p:cNvPr>
          <p:cNvSpPr/>
          <p:nvPr userDrawn="1"/>
        </p:nvSpPr>
        <p:spPr>
          <a:xfrm>
            <a:off x="3288610" y="1434925"/>
            <a:ext cx="2874807" cy="5201594"/>
          </a:xfrm>
          <a:prstGeom prst="rect">
            <a:avLst/>
          </a:prstGeom>
          <a:gradFill flip="none" rotWithShape="1">
            <a:gsLst>
              <a:gs pos="52000">
                <a:schemeClr val="bg1">
                  <a:lumMod val="95000"/>
                </a:schemeClr>
              </a:gs>
              <a:gs pos="0">
                <a:schemeClr val="bg2">
                  <a:alpha val="0"/>
                </a:schemeClr>
              </a:gs>
              <a:gs pos="100000">
                <a:srgbClr val="CFCFCF"/>
              </a:gs>
            </a:gsLst>
            <a:lin ang="16200000" scaled="1"/>
            <a:tileRect/>
          </a:gra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dirty="0">
              <a:solidFill>
                <a:schemeClr val="tx1"/>
              </a:solidFill>
            </a:endParaRPr>
          </a:p>
        </p:txBody>
      </p:sp>
      <p:sp>
        <p:nvSpPr>
          <p:cNvPr id="16" name="Rectangle 15">
            <a:extLst>
              <a:ext uri="{FF2B5EF4-FFF2-40B4-BE49-F238E27FC236}">
                <a16:creationId xmlns:a16="http://schemas.microsoft.com/office/drawing/2014/main" id="{7881C044-83B1-4BEC-A2A0-51CA4BF72CE4}"/>
              </a:ext>
            </a:extLst>
          </p:cNvPr>
          <p:cNvSpPr/>
          <p:nvPr userDrawn="1"/>
        </p:nvSpPr>
        <p:spPr>
          <a:xfrm>
            <a:off x="3288610" y="948037"/>
            <a:ext cx="2874807" cy="486888"/>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dirty="0">
              <a:solidFill>
                <a:schemeClr val="tx1"/>
              </a:solidFill>
            </a:endParaRPr>
          </a:p>
        </p:txBody>
      </p:sp>
      <p:sp>
        <p:nvSpPr>
          <p:cNvPr id="40" name="Rectangle 39">
            <a:extLst>
              <a:ext uri="{FF2B5EF4-FFF2-40B4-BE49-F238E27FC236}">
                <a16:creationId xmlns:a16="http://schemas.microsoft.com/office/drawing/2014/main" id="{104C995C-9C57-406C-A69D-7613F8F47165}"/>
              </a:ext>
            </a:extLst>
          </p:cNvPr>
          <p:cNvSpPr/>
          <p:nvPr userDrawn="1"/>
        </p:nvSpPr>
        <p:spPr>
          <a:xfrm>
            <a:off x="6302900" y="1434925"/>
            <a:ext cx="2874807" cy="5201594"/>
          </a:xfrm>
          <a:prstGeom prst="rect">
            <a:avLst/>
          </a:prstGeom>
          <a:gradFill flip="none" rotWithShape="1">
            <a:gsLst>
              <a:gs pos="52000">
                <a:schemeClr val="bg1">
                  <a:lumMod val="95000"/>
                </a:schemeClr>
              </a:gs>
              <a:gs pos="0">
                <a:schemeClr val="bg2">
                  <a:alpha val="0"/>
                </a:schemeClr>
              </a:gs>
              <a:gs pos="100000">
                <a:srgbClr val="CFCFCF"/>
              </a:gs>
            </a:gsLst>
            <a:lin ang="16200000" scaled="1"/>
            <a:tileRect/>
          </a:gra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dirty="0">
              <a:solidFill>
                <a:schemeClr val="tx1"/>
              </a:solidFill>
            </a:endParaRPr>
          </a:p>
        </p:txBody>
      </p:sp>
      <p:sp>
        <p:nvSpPr>
          <p:cNvPr id="22" name="Rectangle 21">
            <a:extLst>
              <a:ext uri="{FF2B5EF4-FFF2-40B4-BE49-F238E27FC236}">
                <a16:creationId xmlns:a16="http://schemas.microsoft.com/office/drawing/2014/main" id="{A526A7F5-6E08-49A4-A894-85B35B49A075}"/>
              </a:ext>
            </a:extLst>
          </p:cNvPr>
          <p:cNvSpPr/>
          <p:nvPr userDrawn="1"/>
        </p:nvSpPr>
        <p:spPr>
          <a:xfrm>
            <a:off x="6302901" y="948037"/>
            <a:ext cx="2874807" cy="486888"/>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dirty="0">
              <a:solidFill>
                <a:schemeClr val="tx1"/>
              </a:solidFill>
            </a:endParaRPr>
          </a:p>
        </p:txBody>
      </p:sp>
      <p:sp>
        <p:nvSpPr>
          <p:cNvPr id="26" name="Rectangle 25">
            <a:extLst>
              <a:ext uri="{FF2B5EF4-FFF2-40B4-BE49-F238E27FC236}">
                <a16:creationId xmlns:a16="http://schemas.microsoft.com/office/drawing/2014/main" id="{925F09E4-91A6-437A-BED4-ED7995D473E7}"/>
              </a:ext>
            </a:extLst>
          </p:cNvPr>
          <p:cNvSpPr/>
          <p:nvPr userDrawn="1"/>
        </p:nvSpPr>
        <p:spPr>
          <a:xfrm>
            <a:off x="9317192" y="1434925"/>
            <a:ext cx="2874807" cy="5201594"/>
          </a:xfrm>
          <a:prstGeom prst="rect">
            <a:avLst/>
          </a:prstGeom>
          <a:gradFill flip="none" rotWithShape="1">
            <a:gsLst>
              <a:gs pos="52000">
                <a:schemeClr val="bg1">
                  <a:lumMod val="95000"/>
                </a:schemeClr>
              </a:gs>
              <a:gs pos="0">
                <a:schemeClr val="bg2">
                  <a:alpha val="0"/>
                </a:schemeClr>
              </a:gs>
              <a:gs pos="100000">
                <a:srgbClr val="CFCFCF"/>
              </a:gs>
            </a:gsLst>
            <a:lin ang="16200000" scaled="1"/>
            <a:tileRect/>
          </a:gra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dirty="0">
              <a:solidFill>
                <a:schemeClr val="tx1"/>
              </a:solidFill>
            </a:endParaRPr>
          </a:p>
        </p:txBody>
      </p:sp>
      <p:sp>
        <p:nvSpPr>
          <p:cNvPr id="27" name="Rectangle 26">
            <a:extLst>
              <a:ext uri="{FF2B5EF4-FFF2-40B4-BE49-F238E27FC236}">
                <a16:creationId xmlns:a16="http://schemas.microsoft.com/office/drawing/2014/main" id="{6192D3D3-2A2D-4482-B3F5-B0CBCD39D93A}"/>
              </a:ext>
            </a:extLst>
          </p:cNvPr>
          <p:cNvSpPr/>
          <p:nvPr userDrawn="1"/>
        </p:nvSpPr>
        <p:spPr>
          <a:xfrm>
            <a:off x="9317193" y="948037"/>
            <a:ext cx="2874807" cy="486888"/>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dirty="0">
              <a:solidFill>
                <a:schemeClr val="tx1"/>
              </a:solidFill>
            </a:endParaRPr>
          </a:p>
        </p:txBody>
      </p:sp>
      <p:sp>
        <p:nvSpPr>
          <p:cNvPr id="14" name="Text Placeholder 2">
            <a:extLst>
              <a:ext uri="{FF2B5EF4-FFF2-40B4-BE49-F238E27FC236}">
                <a16:creationId xmlns:a16="http://schemas.microsoft.com/office/drawing/2014/main" id="{A568B759-9EAF-4F57-B09C-A71D9D5B516C}"/>
              </a:ext>
            </a:extLst>
          </p:cNvPr>
          <p:cNvSpPr>
            <a:spLocks noGrp="1"/>
          </p:cNvSpPr>
          <p:nvPr userDrawn="1">
            <p:ph type="body" idx="1"/>
          </p:nvPr>
        </p:nvSpPr>
        <p:spPr>
          <a:xfrm>
            <a:off x="274319" y="1005840"/>
            <a:ext cx="2861458" cy="406266"/>
          </a:xfrm>
          <a:noFill/>
          <a:ln w="12700">
            <a:noFill/>
          </a:ln>
        </p:spPr>
        <p:txBody>
          <a:bodyPr tIns="91440" bIns="91440" anchor="ctr"/>
          <a:lstStyle>
            <a:lvl1pPr marL="0" indent="0">
              <a:buNone/>
              <a:defRPr sz="1999" b="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dirty="0"/>
              <a:t>Edit Master text styles</a:t>
            </a:r>
          </a:p>
        </p:txBody>
      </p:sp>
      <p:sp>
        <p:nvSpPr>
          <p:cNvPr id="15" name="Content Placeholder 3">
            <a:extLst>
              <a:ext uri="{FF2B5EF4-FFF2-40B4-BE49-F238E27FC236}">
                <a16:creationId xmlns:a16="http://schemas.microsoft.com/office/drawing/2014/main" id="{62AD586E-7375-402D-9BA8-7C07EB8240E8}"/>
              </a:ext>
            </a:extLst>
          </p:cNvPr>
          <p:cNvSpPr>
            <a:spLocks noGrp="1"/>
          </p:cNvSpPr>
          <p:nvPr userDrawn="1">
            <p:ph sz="half" idx="2"/>
          </p:nvPr>
        </p:nvSpPr>
        <p:spPr>
          <a:xfrm>
            <a:off x="274319" y="1527048"/>
            <a:ext cx="2861459" cy="5010912"/>
          </a:xfrm>
          <a:ln w="12700">
            <a:noFill/>
          </a:ln>
        </p:spPr>
        <p:txBody>
          <a:bodyPr tIns="45720" bIns="91440"/>
          <a:lstStyle>
            <a:lvl1pPr>
              <a:defRPr sz="1799"/>
            </a:lvl1pPr>
            <a:lvl2pPr>
              <a:defRPr sz="1600"/>
            </a:lvl2pPr>
            <a:lvl3pPr>
              <a:defRPr sz="1400"/>
            </a:lvl3pPr>
            <a:lvl4pPr>
              <a:defRPr sz="1200"/>
            </a:lvl4pPr>
            <a:lvl5pPr marL="1482280" indent="-222183">
              <a:buFont typeface="Arial" panose="020B0604020202020204" pitchFamily="34" charset="0"/>
              <a:buChar char="•"/>
              <a:defRPr sz="1400"/>
            </a:lvl5pPr>
            <a:lvl6pPr>
              <a:defRPr sz="1600"/>
            </a:lvl6pPr>
            <a:lvl7pPr>
              <a:defRPr sz="1600"/>
            </a:lvl7pPr>
            <a:lvl8pPr>
              <a:defRPr sz="1600"/>
            </a:lvl8pPr>
            <a:lvl9pPr>
              <a:defRPr sz="16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Text Placeholder 4">
            <a:extLst>
              <a:ext uri="{FF2B5EF4-FFF2-40B4-BE49-F238E27FC236}">
                <a16:creationId xmlns:a16="http://schemas.microsoft.com/office/drawing/2014/main" id="{2A49DFE2-905F-42AB-9CE1-CCCD2BB9576B}"/>
              </a:ext>
            </a:extLst>
          </p:cNvPr>
          <p:cNvSpPr>
            <a:spLocks noGrp="1"/>
          </p:cNvSpPr>
          <p:nvPr userDrawn="1">
            <p:ph type="body" sz="quarter" idx="3"/>
          </p:nvPr>
        </p:nvSpPr>
        <p:spPr>
          <a:xfrm>
            <a:off x="3288609" y="1005840"/>
            <a:ext cx="2874807" cy="406266"/>
          </a:xfrm>
          <a:noFill/>
          <a:ln w="12700">
            <a:noFill/>
          </a:ln>
        </p:spPr>
        <p:txBody>
          <a:bodyPr tIns="91440" bIns="91440" anchor="ctr"/>
          <a:lstStyle>
            <a:lvl1pPr marL="0" indent="0">
              <a:buNone/>
              <a:defRPr sz="1999" b="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dirty="0"/>
              <a:t>Edit Master text styles</a:t>
            </a:r>
          </a:p>
        </p:txBody>
      </p:sp>
      <p:sp>
        <p:nvSpPr>
          <p:cNvPr id="18" name="Content Placeholder 5">
            <a:extLst>
              <a:ext uri="{FF2B5EF4-FFF2-40B4-BE49-F238E27FC236}">
                <a16:creationId xmlns:a16="http://schemas.microsoft.com/office/drawing/2014/main" id="{AF1555CB-15BC-4181-B741-965A19E6BA91}"/>
              </a:ext>
            </a:extLst>
          </p:cNvPr>
          <p:cNvSpPr>
            <a:spLocks noGrp="1"/>
          </p:cNvSpPr>
          <p:nvPr userDrawn="1">
            <p:ph sz="quarter" idx="4"/>
          </p:nvPr>
        </p:nvSpPr>
        <p:spPr>
          <a:xfrm>
            <a:off x="3288609" y="1527048"/>
            <a:ext cx="2874807" cy="5010912"/>
          </a:xfrm>
          <a:ln w="12700">
            <a:noFill/>
          </a:ln>
        </p:spPr>
        <p:txBody>
          <a:bodyPr tIns="45720" bIns="91440"/>
          <a:lstStyle>
            <a:lvl1pPr>
              <a:defRPr sz="1799"/>
            </a:lvl1pPr>
            <a:lvl2pPr>
              <a:defRPr sz="1600"/>
            </a:lvl2pPr>
            <a:lvl3pPr>
              <a:defRPr sz="1400"/>
            </a:lvl3pPr>
            <a:lvl4pPr>
              <a:defRPr sz="1200"/>
            </a:lvl4pPr>
            <a:lvl5pPr marL="1482280" indent="-222183">
              <a:defRPr lang="en-US" sz="14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Text Placeholder 4">
            <a:extLst>
              <a:ext uri="{FF2B5EF4-FFF2-40B4-BE49-F238E27FC236}">
                <a16:creationId xmlns:a16="http://schemas.microsoft.com/office/drawing/2014/main" id="{21FF3A3E-474D-4F1F-9B01-4428215B857D}"/>
              </a:ext>
            </a:extLst>
          </p:cNvPr>
          <p:cNvSpPr>
            <a:spLocks noGrp="1"/>
          </p:cNvSpPr>
          <p:nvPr userDrawn="1">
            <p:ph type="body" sz="quarter" idx="10"/>
          </p:nvPr>
        </p:nvSpPr>
        <p:spPr>
          <a:xfrm>
            <a:off x="6312953" y="1005840"/>
            <a:ext cx="2864755" cy="406266"/>
          </a:xfrm>
          <a:noFill/>
          <a:ln w="12700">
            <a:noFill/>
          </a:ln>
        </p:spPr>
        <p:txBody>
          <a:bodyPr tIns="91440" bIns="91440" anchor="ctr"/>
          <a:lstStyle>
            <a:lvl1pPr marL="0" indent="0">
              <a:buNone/>
              <a:defRPr sz="1999" b="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dirty="0"/>
              <a:t>Edit Master text styles</a:t>
            </a:r>
          </a:p>
        </p:txBody>
      </p:sp>
      <p:sp>
        <p:nvSpPr>
          <p:cNvPr id="20" name="Content Placeholder 5">
            <a:extLst>
              <a:ext uri="{FF2B5EF4-FFF2-40B4-BE49-F238E27FC236}">
                <a16:creationId xmlns:a16="http://schemas.microsoft.com/office/drawing/2014/main" id="{EDB166DE-69D8-4E82-A304-FF11CEBD23D7}"/>
              </a:ext>
            </a:extLst>
          </p:cNvPr>
          <p:cNvSpPr>
            <a:spLocks noGrp="1"/>
          </p:cNvSpPr>
          <p:nvPr userDrawn="1">
            <p:ph sz="quarter" idx="11"/>
          </p:nvPr>
        </p:nvSpPr>
        <p:spPr>
          <a:xfrm>
            <a:off x="6312953" y="1527048"/>
            <a:ext cx="2864755" cy="5010912"/>
          </a:xfrm>
          <a:ln w="12700">
            <a:noFill/>
          </a:ln>
        </p:spPr>
        <p:txBody>
          <a:bodyPr tIns="45720" bIns="91440"/>
          <a:lstStyle>
            <a:lvl1pPr>
              <a:defRPr sz="1799"/>
            </a:lvl1pPr>
            <a:lvl2pPr>
              <a:defRPr sz="1600"/>
            </a:lvl2pPr>
            <a:lvl3pPr>
              <a:defRPr sz="1400"/>
            </a:lvl3pPr>
            <a:lvl4pPr>
              <a:defRPr sz="1200"/>
            </a:lvl4pPr>
            <a:lvl5pPr marL="1482280" indent="-222183">
              <a:defRPr lang="en-US" sz="14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2" name="Rectangle 31">
            <a:extLst>
              <a:ext uri="{FF2B5EF4-FFF2-40B4-BE49-F238E27FC236}">
                <a16:creationId xmlns:a16="http://schemas.microsoft.com/office/drawing/2014/main" id="{4A1CB721-FBCB-4DC7-9C2A-15C90E984F90}"/>
              </a:ext>
            </a:extLst>
          </p:cNvPr>
          <p:cNvSpPr/>
          <p:nvPr userDrawn="1"/>
        </p:nvSpPr>
        <p:spPr>
          <a:xfrm>
            <a:off x="1773670" y="320040"/>
            <a:ext cx="10418331" cy="510909"/>
          </a:xfrm>
          <a:prstGeom prst="rect">
            <a:avLst/>
          </a:prstGeom>
          <a:solidFill>
            <a:schemeClr val="bg2">
              <a:lumMod val="85000"/>
            </a:schemeClr>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dirty="0">
              <a:solidFill>
                <a:schemeClr val="tx1"/>
              </a:solidFill>
            </a:endParaRPr>
          </a:p>
        </p:txBody>
      </p:sp>
      <p:sp>
        <p:nvSpPr>
          <p:cNvPr id="33" name="Title 1">
            <a:extLst>
              <a:ext uri="{FF2B5EF4-FFF2-40B4-BE49-F238E27FC236}">
                <a16:creationId xmlns:a16="http://schemas.microsoft.com/office/drawing/2014/main" id="{9FDFB4D2-95C3-44FB-85E0-FB87B96D0DC8}"/>
              </a:ext>
            </a:extLst>
          </p:cNvPr>
          <p:cNvSpPr>
            <a:spLocks noGrp="1"/>
          </p:cNvSpPr>
          <p:nvPr userDrawn="1">
            <p:ph type="title"/>
          </p:nvPr>
        </p:nvSpPr>
        <p:spPr>
          <a:xfrm>
            <a:off x="1773669" y="365859"/>
            <a:ext cx="10418330" cy="424603"/>
          </a:xfrm>
        </p:spPr>
        <p:txBody>
          <a:bodyPr/>
          <a:lstStyle>
            <a:lvl1pPr>
              <a:defRPr sz="2399" b="0">
                <a:solidFill>
                  <a:schemeClr val="tx1"/>
                </a:solidFill>
                <a:latin typeface="Century Gothic" panose="020B0502020202020204" pitchFamily="34" charset="0"/>
              </a:defRPr>
            </a:lvl1pPr>
          </a:lstStyle>
          <a:p>
            <a:r>
              <a:rPr lang="en-US" dirty="0"/>
              <a:t>Click to edit Master title style</a:t>
            </a:r>
          </a:p>
        </p:txBody>
      </p:sp>
      <p:sp>
        <p:nvSpPr>
          <p:cNvPr id="23" name="Rectangle 22">
            <a:extLst>
              <a:ext uri="{FF2B5EF4-FFF2-40B4-BE49-F238E27FC236}">
                <a16:creationId xmlns:a16="http://schemas.microsoft.com/office/drawing/2014/main" id="{8E38BD24-68BF-4642-BFC4-180B70D413B8}"/>
              </a:ext>
            </a:extLst>
          </p:cNvPr>
          <p:cNvSpPr/>
          <p:nvPr userDrawn="1"/>
        </p:nvSpPr>
        <p:spPr>
          <a:xfrm>
            <a:off x="1" y="320040"/>
            <a:ext cx="274320" cy="51090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lvl="0" algn="ctr">
              <a:lnSpc>
                <a:spcPct val="90000"/>
              </a:lnSpc>
            </a:pPr>
            <a:endParaRPr lang="en-US" sz="1800" dirty="0">
              <a:solidFill>
                <a:schemeClr val="tx1"/>
              </a:solidFill>
            </a:endParaRPr>
          </a:p>
        </p:txBody>
      </p:sp>
      <p:sp>
        <p:nvSpPr>
          <p:cNvPr id="24" name="Rectangle 23">
            <a:extLst>
              <a:ext uri="{FF2B5EF4-FFF2-40B4-BE49-F238E27FC236}">
                <a16:creationId xmlns:a16="http://schemas.microsoft.com/office/drawing/2014/main" id="{6CDDBDFD-39A6-0043-BAD4-065FAFF6A9DA}"/>
              </a:ext>
            </a:extLst>
          </p:cNvPr>
          <p:cNvSpPr/>
          <p:nvPr userDrawn="1"/>
        </p:nvSpPr>
        <p:spPr>
          <a:xfrm>
            <a:off x="274321" y="320040"/>
            <a:ext cx="1412673" cy="510909"/>
          </a:xfrm>
          <a:prstGeom prst="rect">
            <a:avLst/>
          </a:prstGeom>
          <a:solidFill>
            <a:schemeClr val="bg2">
              <a:lumMod val="85000"/>
            </a:schemeClr>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dirty="0">
              <a:solidFill>
                <a:schemeClr val="tx1"/>
              </a:solidFill>
            </a:endParaRPr>
          </a:p>
        </p:txBody>
      </p:sp>
      <p:sp>
        <p:nvSpPr>
          <p:cNvPr id="21" name="Rectangle 6">
            <a:extLst>
              <a:ext uri="{FF2B5EF4-FFF2-40B4-BE49-F238E27FC236}">
                <a16:creationId xmlns:a16="http://schemas.microsoft.com/office/drawing/2014/main" id="{F20E070A-FF02-490F-91F7-767E82133AD8}"/>
              </a:ext>
            </a:extLst>
          </p:cNvPr>
          <p:cNvSpPr>
            <a:spLocks noChangeArrowheads="1"/>
          </p:cNvSpPr>
          <p:nvPr userDrawn="1"/>
        </p:nvSpPr>
        <p:spPr bwMode="auto">
          <a:xfrm flipH="1">
            <a:off x="-4390" y="6626132"/>
            <a:ext cx="280401" cy="152400"/>
          </a:xfrm>
          <a:prstGeom prst="rect">
            <a:avLst/>
          </a:prstGeom>
          <a:noFill/>
          <a:ln w="9525">
            <a:noFill/>
            <a:miter lim="800000"/>
            <a:headEnd/>
            <a:tailEnd/>
          </a:ln>
          <a:effectLst/>
        </p:spPr>
        <p:txBody>
          <a:bodyPr lIns="0" tIns="0" rIns="0" bIns="0"/>
          <a:lstStyle/>
          <a:p>
            <a:pPr algn="ctr" defTabSz="172986">
              <a:lnSpc>
                <a:spcPct val="90000"/>
              </a:lnSpc>
              <a:tabLst>
                <a:tab pos="230119" algn="l"/>
              </a:tabLst>
              <a:defRPr/>
            </a:pPr>
            <a:fld id="{040BB257-551A-4736-B50F-DCF1BA034C06}" type="slidenum">
              <a:rPr lang="en-US" sz="900" smtClean="0">
                <a:solidFill>
                  <a:schemeClr val="tx1"/>
                </a:solidFill>
                <a:latin typeface="+mn-lt"/>
                <a:cs typeface="Times New Roman" panose="02020603050405020304" pitchFamily="18" charset="0"/>
              </a:rPr>
              <a:pPr algn="ctr" defTabSz="172986">
                <a:lnSpc>
                  <a:spcPct val="90000"/>
                </a:lnSpc>
                <a:tabLst>
                  <a:tab pos="230119" algn="l"/>
                </a:tabLst>
                <a:defRPr/>
              </a:pPr>
              <a:t>‹#›</a:t>
            </a:fld>
            <a:endParaRPr lang="en-US" sz="900" dirty="0">
              <a:solidFill>
                <a:schemeClr val="tx1"/>
              </a:solidFill>
              <a:latin typeface="+mn-lt"/>
              <a:cs typeface="Times New Roman" panose="02020603050405020304" pitchFamily="18" charset="0"/>
            </a:endParaRPr>
          </a:p>
        </p:txBody>
      </p:sp>
      <p:sp>
        <p:nvSpPr>
          <p:cNvPr id="29" name="Text Placeholder 4">
            <a:extLst>
              <a:ext uri="{FF2B5EF4-FFF2-40B4-BE49-F238E27FC236}">
                <a16:creationId xmlns:a16="http://schemas.microsoft.com/office/drawing/2014/main" id="{757D323C-D2DD-42C4-81D6-6224EE035EE4}"/>
              </a:ext>
            </a:extLst>
          </p:cNvPr>
          <p:cNvSpPr>
            <a:spLocks noGrp="1"/>
          </p:cNvSpPr>
          <p:nvPr userDrawn="1">
            <p:ph type="body" sz="quarter" idx="12"/>
          </p:nvPr>
        </p:nvSpPr>
        <p:spPr>
          <a:xfrm>
            <a:off x="9317191" y="1005840"/>
            <a:ext cx="2864755" cy="406266"/>
          </a:xfrm>
          <a:noFill/>
          <a:ln w="12700">
            <a:noFill/>
          </a:ln>
        </p:spPr>
        <p:txBody>
          <a:bodyPr tIns="91440" bIns="91440" anchor="ctr"/>
          <a:lstStyle>
            <a:lvl1pPr marL="0" indent="0">
              <a:buNone/>
              <a:defRPr sz="1999" b="0">
                <a:solidFill>
                  <a:schemeClr val="bg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dirty="0"/>
              <a:t>Edit Master text styles</a:t>
            </a:r>
          </a:p>
        </p:txBody>
      </p:sp>
      <p:sp>
        <p:nvSpPr>
          <p:cNvPr id="30" name="Content Placeholder 5">
            <a:extLst>
              <a:ext uri="{FF2B5EF4-FFF2-40B4-BE49-F238E27FC236}">
                <a16:creationId xmlns:a16="http://schemas.microsoft.com/office/drawing/2014/main" id="{6D6262AB-5413-4C3B-B769-39B07A6E5626}"/>
              </a:ext>
            </a:extLst>
          </p:cNvPr>
          <p:cNvSpPr>
            <a:spLocks noGrp="1"/>
          </p:cNvSpPr>
          <p:nvPr userDrawn="1">
            <p:ph sz="quarter" idx="13"/>
          </p:nvPr>
        </p:nvSpPr>
        <p:spPr>
          <a:xfrm>
            <a:off x="9317191" y="1527048"/>
            <a:ext cx="2864755" cy="5010912"/>
          </a:xfrm>
          <a:ln w="12700">
            <a:noFill/>
          </a:ln>
        </p:spPr>
        <p:txBody>
          <a:bodyPr tIns="45720" bIns="91440"/>
          <a:lstStyle>
            <a:lvl1pPr>
              <a:defRPr sz="1799"/>
            </a:lvl1pPr>
            <a:lvl2pPr>
              <a:defRPr sz="1600"/>
            </a:lvl2pPr>
            <a:lvl3pPr>
              <a:defRPr sz="1400"/>
            </a:lvl3pPr>
            <a:lvl4pPr>
              <a:defRPr sz="1200"/>
            </a:lvl4pPr>
            <a:lvl5pPr marL="1482280" indent="-222183">
              <a:defRPr lang="en-US" sz="1400" kern="1200" dirty="0">
                <a:solidFill>
                  <a:schemeClr val="tx1"/>
                </a:solidFill>
                <a:latin typeface="+mn-lt"/>
                <a:ea typeface="+mn-ea"/>
                <a:cs typeface="+mn-cs"/>
              </a:defRPr>
            </a:lvl5pPr>
            <a:lvl6pPr>
              <a:defRPr sz="1600"/>
            </a:lvl6pPr>
            <a:lvl7pPr>
              <a:defRPr sz="1600"/>
            </a:lvl7pPr>
            <a:lvl8pPr>
              <a:defRPr sz="1600"/>
            </a:lvl8pPr>
            <a:lvl9pPr>
              <a:defRPr sz="16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5" name="Picture 24">
            <a:extLst>
              <a:ext uri="{FF2B5EF4-FFF2-40B4-BE49-F238E27FC236}">
                <a16:creationId xmlns:a16="http://schemas.microsoft.com/office/drawing/2014/main" id="{F5E4A85E-2D34-4FC1-90CE-1459D5681FC3}"/>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407604" y="441571"/>
            <a:ext cx="1093661" cy="265176"/>
          </a:xfrm>
          <a:prstGeom prst="rect">
            <a:avLst/>
          </a:prstGeom>
        </p:spPr>
      </p:pic>
    </p:spTree>
    <p:extLst>
      <p:ext uri="{BB962C8B-B14F-4D97-AF65-F5344CB8AC3E}">
        <p14:creationId xmlns:p14="http://schemas.microsoft.com/office/powerpoint/2010/main" val="2535511884"/>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userDrawn="1">
  <p:cSld name="Conclusion | Aerial">
    <p:spTree>
      <p:nvGrpSpPr>
        <p:cNvPr id="1" name=""/>
        <p:cNvGrpSpPr/>
        <p:nvPr/>
      </p:nvGrpSpPr>
      <p:grpSpPr>
        <a:xfrm>
          <a:off x="0" y="0"/>
          <a:ext cx="0" cy="0"/>
          <a:chOff x="0" y="0"/>
          <a:chExt cx="0" cy="0"/>
        </a:xfrm>
      </p:grpSpPr>
      <p:pic>
        <p:nvPicPr>
          <p:cNvPr id="4" name="Picture 3" descr="2023-P05692: Jaimee edited &#10;&#10;Drone Mission - Aerial of ORNL East Campus facing west. May 9, 2023.&#10;">
            <a:extLst>
              <a:ext uri="{FF2B5EF4-FFF2-40B4-BE49-F238E27FC236}">
                <a16:creationId xmlns:a16="http://schemas.microsoft.com/office/drawing/2014/main" id="{29026065-7CE6-26BF-5E11-E2573F33EFA6}"/>
              </a:ext>
            </a:extLst>
          </p:cNvPr>
          <p:cNvPicPr>
            <a:picLocks noChangeAspect="1"/>
          </p:cNvPicPr>
          <p:nvPr userDrawn="1"/>
        </p:nvPicPr>
        <p:blipFill>
          <a:blip r:embed="rId2"/>
          <a:srcRect t="9089" b="20607"/>
          <a:stretch>
            <a:fillRect/>
          </a:stretch>
        </p:blipFill>
        <p:spPr>
          <a:xfrm>
            <a:off x="1" y="414"/>
            <a:ext cx="12192000" cy="6857172"/>
          </a:xfrm>
          <a:prstGeom prst="rect">
            <a:avLst/>
          </a:prstGeom>
        </p:spPr>
      </p:pic>
      <p:sp>
        <p:nvSpPr>
          <p:cNvPr id="2" name="Title 1">
            <a:extLst>
              <a:ext uri="{FF2B5EF4-FFF2-40B4-BE49-F238E27FC236}">
                <a16:creationId xmlns:a16="http://schemas.microsoft.com/office/drawing/2014/main" id="{627FB722-2E40-971C-7B7A-5663B28FCDB7}"/>
              </a:ext>
            </a:extLst>
          </p:cNvPr>
          <p:cNvSpPr>
            <a:spLocks noGrp="1"/>
          </p:cNvSpPr>
          <p:nvPr>
            <p:ph type="ctrTitle" hasCustomPrompt="1"/>
          </p:nvPr>
        </p:nvSpPr>
        <p:spPr>
          <a:xfrm>
            <a:off x="55389" y="2258211"/>
            <a:ext cx="12081224" cy="664797"/>
          </a:xfrm>
        </p:spPr>
        <p:txBody>
          <a:bodyPr anchor="t" anchorCtr="0">
            <a:noAutofit/>
          </a:bodyPr>
          <a:lstStyle>
            <a:lvl1pPr algn="ctr">
              <a:spcBef>
                <a:spcPts val="1200"/>
              </a:spcBef>
              <a:spcAft>
                <a:spcPts val="60"/>
              </a:spcAft>
              <a:defRPr sz="4799" b="1">
                <a:solidFill>
                  <a:schemeClr val="tx1"/>
                </a:solidFill>
                <a:latin typeface="+mj-lt"/>
              </a:defRPr>
            </a:lvl1pPr>
          </a:lstStyle>
          <a:p>
            <a:r>
              <a:rPr lang="en-US"/>
              <a:t>One-sentence statement</a:t>
            </a:r>
          </a:p>
        </p:txBody>
      </p:sp>
      <p:sp>
        <p:nvSpPr>
          <p:cNvPr id="3" name="Subtitle 2">
            <a:extLst>
              <a:ext uri="{FF2B5EF4-FFF2-40B4-BE49-F238E27FC236}">
                <a16:creationId xmlns:a16="http://schemas.microsoft.com/office/drawing/2014/main" id="{34CCE055-46B1-6279-21B5-27B8352AB9EC}"/>
              </a:ext>
            </a:extLst>
          </p:cNvPr>
          <p:cNvSpPr>
            <a:spLocks noGrp="1"/>
          </p:cNvSpPr>
          <p:nvPr>
            <p:ph type="subTitle" idx="1" hasCustomPrompt="1"/>
          </p:nvPr>
        </p:nvSpPr>
        <p:spPr>
          <a:xfrm>
            <a:off x="64437" y="2922742"/>
            <a:ext cx="12063127" cy="397032"/>
          </a:xfrm>
        </p:spPr>
        <p:txBody>
          <a:bodyPr tIns="91440" anchor="t" anchorCtr="0">
            <a:noAutofit/>
          </a:bodyPr>
          <a:lstStyle>
            <a:lvl1pPr marL="0" indent="0" algn="ctr">
              <a:spcBef>
                <a:spcPts val="1200"/>
              </a:spcBef>
              <a:spcAft>
                <a:spcPts val="60"/>
              </a:spcAft>
              <a:buNone/>
              <a:defRPr sz="2199" b="1" spc="300">
                <a:solidFill>
                  <a:schemeClr val="tx2"/>
                </a:solidFill>
                <a:latin typeface="Aptos" panose="020B0004020202020204" pitchFamily="34" charset="0"/>
              </a:defRPr>
            </a:lvl1pPr>
            <a:lvl2pPr marL="457063" indent="0" algn="ctr">
              <a:buNone/>
              <a:defRPr sz="1999"/>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US"/>
              <a:t>PLACE CONTENT HERE</a:t>
            </a:r>
          </a:p>
        </p:txBody>
      </p:sp>
      <p:sp>
        <p:nvSpPr>
          <p:cNvPr id="8" name="Rectangle 7">
            <a:extLst>
              <a:ext uri="{FF2B5EF4-FFF2-40B4-BE49-F238E27FC236}">
                <a16:creationId xmlns:a16="http://schemas.microsoft.com/office/drawing/2014/main" id="{C565AA18-2C89-EB56-1919-13EF35EFFBC8}"/>
              </a:ext>
            </a:extLst>
          </p:cNvPr>
          <p:cNvSpPr/>
          <p:nvPr userDrawn="1"/>
        </p:nvSpPr>
        <p:spPr>
          <a:xfrm>
            <a:off x="5668819" y="3468602"/>
            <a:ext cx="854364" cy="7191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latin typeface="Aptos Light" panose="020B0004020202020204" pitchFamily="34" charset="0"/>
            </a:endParaRPr>
          </a:p>
        </p:txBody>
      </p:sp>
    </p:spTree>
    <p:extLst>
      <p:ext uri="{BB962C8B-B14F-4D97-AF65-F5344CB8AC3E}">
        <p14:creationId xmlns:p14="http://schemas.microsoft.com/office/powerpoint/2010/main" val="3095049770"/>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userDrawn="1">
  <p:cSld name="1-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4D691C92-FF01-F9D3-F454-0EAD4A2D0A87}"/>
              </a:ext>
            </a:extLst>
          </p:cNvPr>
          <p:cNvGrpSpPr/>
          <p:nvPr userDrawn="1"/>
        </p:nvGrpSpPr>
        <p:grpSpPr>
          <a:xfrm>
            <a:off x="65738" y="6167822"/>
            <a:ext cx="3255768" cy="813816"/>
            <a:chOff x="65738" y="6167822"/>
            <a:chExt cx="3255768" cy="813816"/>
          </a:xfrm>
        </p:grpSpPr>
        <p:sp>
          <p:nvSpPr>
            <p:cNvPr id="5" name="Rectangle 4">
              <a:extLst>
                <a:ext uri="{FF2B5EF4-FFF2-40B4-BE49-F238E27FC236}">
                  <a16:creationId xmlns:a16="http://schemas.microsoft.com/office/drawing/2014/main" id="{550161F4-C43F-83DA-AE15-F7905693C6C2}"/>
                </a:ext>
              </a:extLst>
            </p:cNvPr>
            <p:cNvSpPr/>
            <p:nvPr userDrawn="1"/>
          </p:nvSpPr>
          <p:spPr>
            <a:xfrm>
              <a:off x="149412" y="6221506"/>
              <a:ext cx="3042023" cy="63649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xt&#10;&#10;AI-generated content may be incorrect.">
              <a:extLst>
                <a:ext uri="{FF2B5EF4-FFF2-40B4-BE49-F238E27FC236}">
                  <a16:creationId xmlns:a16="http://schemas.microsoft.com/office/drawing/2014/main" id="{5241FF4C-5BBF-50C2-29E9-C41A6D2EC02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5738" y="6167822"/>
              <a:ext cx="3255768" cy="813816"/>
            </a:xfrm>
            <a:prstGeom prst="rect">
              <a:avLst/>
            </a:prstGeom>
          </p:spPr>
        </p:pic>
      </p:grpSp>
      <p:sp>
        <p:nvSpPr>
          <p:cNvPr id="2" name="Title 1">
            <a:extLst>
              <a:ext uri="{FF2B5EF4-FFF2-40B4-BE49-F238E27FC236}">
                <a16:creationId xmlns:a16="http://schemas.microsoft.com/office/drawing/2014/main" id="{E2305791-4F91-34B2-5F77-014A7A421E14}"/>
              </a:ext>
            </a:extLst>
          </p:cNvPr>
          <p:cNvSpPr>
            <a:spLocks noGrp="1"/>
          </p:cNvSpPr>
          <p:nvPr>
            <p:ph type="title" hasCustomPrompt="1"/>
          </p:nvPr>
        </p:nvSpPr>
        <p:spPr>
          <a:xfrm>
            <a:off x="314692" y="365125"/>
            <a:ext cx="11492432" cy="886397"/>
          </a:xfrm>
        </p:spPr>
        <p:txBody>
          <a:bodyPr/>
          <a:lstStyle>
            <a:lvl1pPr>
              <a:defRPr>
                <a:latin typeface="+mj-lt"/>
              </a:defRPr>
            </a:lvl1pPr>
          </a:lstStyle>
          <a:p>
            <a:r>
              <a:rPr lang="en-US"/>
              <a:t>One-sentence headline stating the main takeaway message</a:t>
            </a:r>
          </a:p>
        </p:txBody>
      </p:sp>
      <p:sp>
        <p:nvSpPr>
          <p:cNvPr id="3" name="Content Placeholder 2">
            <a:extLst>
              <a:ext uri="{FF2B5EF4-FFF2-40B4-BE49-F238E27FC236}">
                <a16:creationId xmlns:a16="http://schemas.microsoft.com/office/drawing/2014/main" id="{1268E7B4-2380-B18C-C8C1-09BD437D6B16}"/>
              </a:ext>
            </a:extLst>
          </p:cNvPr>
          <p:cNvSpPr>
            <a:spLocks noGrp="1"/>
          </p:cNvSpPr>
          <p:nvPr>
            <p:ph idx="1" hasCustomPrompt="1"/>
          </p:nvPr>
        </p:nvSpPr>
        <p:spPr>
          <a:xfrm>
            <a:off x="314692" y="1825625"/>
            <a:ext cx="11492432" cy="4061829"/>
          </a:xfrm>
        </p:spPr>
        <p:txBody>
          <a:bodyPr/>
          <a:lstStyle>
            <a:lvl1pPr marL="0" indent="0">
              <a:spcBef>
                <a:spcPts val="1200"/>
              </a:spcBef>
              <a:buNone/>
              <a:defRPr sz="1800"/>
            </a:lvl1pPr>
          </a:lstStyle>
          <a:p>
            <a:r>
              <a:rPr lang="en-US"/>
              <a:t>Place content here</a:t>
            </a:r>
          </a:p>
        </p:txBody>
      </p:sp>
    </p:spTree>
    <p:extLst>
      <p:ext uri="{BB962C8B-B14F-4D97-AF65-F5344CB8AC3E}">
        <p14:creationId xmlns:p14="http://schemas.microsoft.com/office/powerpoint/2010/main" val="820791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1.sv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43.xml"/><Relationship Id="rId18" Type="http://schemas.openxmlformats.org/officeDocument/2006/relationships/slideLayout" Target="../slideLayouts/slideLayout48.xml"/><Relationship Id="rId26" Type="http://schemas.openxmlformats.org/officeDocument/2006/relationships/slideLayout" Target="../slideLayouts/slideLayout56.xml"/><Relationship Id="rId3" Type="http://schemas.openxmlformats.org/officeDocument/2006/relationships/slideLayout" Target="../slideLayouts/slideLayout33.xml"/><Relationship Id="rId21" Type="http://schemas.openxmlformats.org/officeDocument/2006/relationships/slideLayout" Target="../slideLayouts/slideLayout51.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17" Type="http://schemas.openxmlformats.org/officeDocument/2006/relationships/slideLayout" Target="../slideLayouts/slideLayout47.xml"/><Relationship Id="rId25" Type="http://schemas.openxmlformats.org/officeDocument/2006/relationships/slideLayout" Target="../slideLayouts/slideLayout55.xml"/><Relationship Id="rId33" Type="http://schemas.openxmlformats.org/officeDocument/2006/relationships/image" Target="../media/image11.svg"/><Relationship Id="rId2" Type="http://schemas.openxmlformats.org/officeDocument/2006/relationships/slideLayout" Target="../slideLayouts/slideLayout32.xml"/><Relationship Id="rId16" Type="http://schemas.openxmlformats.org/officeDocument/2006/relationships/slideLayout" Target="../slideLayouts/slideLayout46.xml"/><Relationship Id="rId20" Type="http://schemas.openxmlformats.org/officeDocument/2006/relationships/slideLayout" Target="../slideLayouts/slideLayout50.xml"/><Relationship Id="rId29" Type="http://schemas.openxmlformats.org/officeDocument/2006/relationships/slideLayout" Target="../slideLayouts/slideLayout59.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24" Type="http://schemas.openxmlformats.org/officeDocument/2006/relationships/slideLayout" Target="../slideLayouts/slideLayout54.xml"/><Relationship Id="rId32" Type="http://schemas.openxmlformats.org/officeDocument/2006/relationships/theme" Target="../theme/theme2.xml"/><Relationship Id="rId5" Type="http://schemas.openxmlformats.org/officeDocument/2006/relationships/slideLayout" Target="../slideLayouts/slideLayout35.xml"/><Relationship Id="rId15" Type="http://schemas.openxmlformats.org/officeDocument/2006/relationships/slideLayout" Target="../slideLayouts/slideLayout45.xml"/><Relationship Id="rId23" Type="http://schemas.openxmlformats.org/officeDocument/2006/relationships/slideLayout" Target="../slideLayouts/slideLayout53.xml"/><Relationship Id="rId28" Type="http://schemas.openxmlformats.org/officeDocument/2006/relationships/slideLayout" Target="../slideLayouts/slideLayout58.xml"/><Relationship Id="rId10" Type="http://schemas.openxmlformats.org/officeDocument/2006/relationships/slideLayout" Target="../slideLayouts/slideLayout40.xml"/><Relationship Id="rId19" Type="http://schemas.openxmlformats.org/officeDocument/2006/relationships/slideLayout" Target="../slideLayouts/slideLayout49.xml"/><Relationship Id="rId31" Type="http://schemas.openxmlformats.org/officeDocument/2006/relationships/slideLayout" Target="../slideLayouts/slideLayout61.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slideLayout" Target="../slideLayouts/slideLayout44.xml"/><Relationship Id="rId22" Type="http://schemas.openxmlformats.org/officeDocument/2006/relationships/slideLayout" Target="../slideLayouts/slideLayout52.xml"/><Relationship Id="rId27" Type="http://schemas.openxmlformats.org/officeDocument/2006/relationships/slideLayout" Target="../slideLayouts/slideLayout57.xml"/><Relationship Id="rId30" Type="http://schemas.openxmlformats.org/officeDocument/2006/relationships/slideLayout" Target="../slideLayouts/slideLayout60.xml"/><Relationship Id="rId8" Type="http://schemas.openxmlformats.org/officeDocument/2006/relationships/slideLayout" Target="../slideLayouts/slideLayout38.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74.xml"/><Relationship Id="rId18" Type="http://schemas.openxmlformats.org/officeDocument/2006/relationships/slideLayout" Target="../slideLayouts/slideLayout79.xml"/><Relationship Id="rId26" Type="http://schemas.openxmlformats.org/officeDocument/2006/relationships/slideLayout" Target="../slideLayouts/slideLayout87.xml"/><Relationship Id="rId39" Type="http://schemas.openxmlformats.org/officeDocument/2006/relationships/image" Target="../media/image13.png"/><Relationship Id="rId21" Type="http://schemas.openxmlformats.org/officeDocument/2006/relationships/slideLayout" Target="../slideLayouts/slideLayout82.xml"/><Relationship Id="rId34" Type="http://schemas.openxmlformats.org/officeDocument/2006/relationships/slideLayout" Target="../slideLayouts/slideLayout95.xml"/><Relationship Id="rId7" Type="http://schemas.openxmlformats.org/officeDocument/2006/relationships/slideLayout" Target="../slideLayouts/slideLayout68.xml"/><Relationship Id="rId12" Type="http://schemas.openxmlformats.org/officeDocument/2006/relationships/slideLayout" Target="../slideLayouts/slideLayout73.xml"/><Relationship Id="rId17" Type="http://schemas.openxmlformats.org/officeDocument/2006/relationships/slideLayout" Target="../slideLayouts/slideLayout78.xml"/><Relationship Id="rId25" Type="http://schemas.openxmlformats.org/officeDocument/2006/relationships/slideLayout" Target="../slideLayouts/slideLayout86.xml"/><Relationship Id="rId33" Type="http://schemas.openxmlformats.org/officeDocument/2006/relationships/slideLayout" Target="../slideLayouts/slideLayout94.xml"/><Relationship Id="rId38" Type="http://schemas.openxmlformats.org/officeDocument/2006/relationships/theme" Target="../theme/theme3.xml"/><Relationship Id="rId2" Type="http://schemas.openxmlformats.org/officeDocument/2006/relationships/slideLayout" Target="../slideLayouts/slideLayout63.xml"/><Relationship Id="rId16" Type="http://schemas.openxmlformats.org/officeDocument/2006/relationships/slideLayout" Target="../slideLayouts/slideLayout77.xml"/><Relationship Id="rId20" Type="http://schemas.openxmlformats.org/officeDocument/2006/relationships/slideLayout" Target="../slideLayouts/slideLayout81.xml"/><Relationship Id="rId29" Type="http://schemas.openxmlformats.org/officeDocument/2006/relationships/slideLayout" Target="../slideLayouts/slideLayout90.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24" Type="http://schemas.openxmlformats.org/officeDocument/2006/relationships/slideLayout" Target="../slideLayouts/slideLayout85.xml"/><Relationship Id="rId32" Type="http://schemas.openxmlformats.org/officeDocument/2006/relationships/slideLayout" Target="../slideLayouts/slideLayout93.xml"/><Relationship Id="rId37" Type="http://schemas.openxmlformats.org/officeDocument/2006/relationships/slideLayout" Target="../slideLayouts/slideLayout98.xml"/><Relationship Id="rId5" Type="http://schemas.openxmlformats.org/officeDocument/2006/relationships/slideLayout" Target="../slideLayouts/slideLayout66.xml"/><Relationship Id="rId15" Type="http://schemas.openxmlformats.org/officeDocument/2006/relationships/slideLayout" Target="../slideLayouts/slideLayout76.xml"/><Relationship Id="rId23" Type="http://schemas.openxmlformats.org/officeDocument/2006/relationships/slideLayout" Target="../slideLayouts/slideLayout84.xml"/><Relationship Id="rId28" Type="http://schemas.openxmlformats.org/officeDocument/2006/relationships/slideLayout" Target="../slideLayouts/slideLayout89.xml"/><Relationship Id="rId36" Type="http://schemas.openxmlformats.org/officeDocument/2006/relationships/slideLayout" Target="../slideLayouts/slideLayout97.xml"/><Relationship Id="rId10" Type="http://schemas.openxmlformats.org/officeDocument/2006/relationships/slideLayout" Target="../slideLayouts/slideLayout71.xml"/><Relationship Id="rId19" Type="http://schemas.openxmlformats.org/officeDocument/2006/relationships/slideLayout" Target="../slideLayouts/slideLayout80.xml"/><Relationship Id="rId31" Type="http://schemas.openxmlformats.org/officeDocument/2006/relationships/slideLayout" Target="../slideLayouts/slideLayout92.xml"/><Relationship Id="rId4" Type="http://schemas.openxmlformats.org/officeDocument/2006/relationships/slideLayout" Target="../slideLayouts/slideLayout65.xml"/><Relationship Id="rId9" Type="http://schemas.openxmlformats.org/officeDocument/2006/relationships/slideLayout" Target="../slideLayouts/slideLayout70.xml"/><Relationship Id="rId14" Type="http://schemas.openxmlformats.org/officeDocument/2006/relationships/slideLayout" Target="../slideLayouts/slideLayout75.xml"/><Relationship Id="rId22" Type="http://schemas.openxmlformats.org/officeDocument/2006/relationships/slideLayout" Target="../slideLayouts/slideLayout83.xml"/><Relationship Id="rId27" Type="http://schemas.openxmlformats.org/officeDocument/2006/relationships/slideLayout" Target="../slideLayouts/slideLayout88.xml"/><Relationship Id="rId30" Type="http://schemas.openxmlformats.org/officeDocument/2006/relationships/slideLayout" Target="../slideLayouts/slideLayout91.xml"/><Relationship Id="rId35" Type="http://schemas.openxmlformats.org/officeDocument/2006/relationships/slideLayout" Target="../slideLayouts/slideLayout96.xml"/><Relationship Id="rId8" Type="http://schemas.openxmlformats.org/officeDocument/2006/relationships/slideLayout" Target="../slideLayouts/slideLayout69.xml"/><Relationship Id="rId3" Type="http://schemas.openxmlformats.org/officeDocument/2006/relationships/slideLayout" Target="../slideLayouts/slideLayout6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06.xml"/><Relationship Id="rId13" Type="http://schemas.openxmlformats.org/officeDocument/2006/relationships/slideLayout" Target="../slideLayouts/slideLayout111.xml"/><Relationship Id="rId18" Type="http://schemas.openxmlformats.org/officeDocument/2006/relationships/slideLayout" Target="../slideLayouts/slideLayout116.xml"/><Relationship Id="rId3" Type="http://schemas.openxmlformats.org/officeDocument/2006/relationships/slideLayout" Target="../slideLayouts/slideLayout101.xml"/><Relationship Id="rId7" Type="http://schemas.openxmlformats.org/officeDocument/2006/relationships/slideLayout" Target="../slideLayouts/slideLayout105.xml"/><Relationship Id="rId12" Type="http://schemas.openxmlformats.org/officeDocument/2006/relationships/slideLayout" Target="../slideLayouts/slideLayout110.xml"/><Relationship Id="rId17" Type="http://schemas.openxmlformats.org/officeDocument/2006/relationships/slideLayout" Target="../slideLayouts/slideLayout115.xml"/><Relationship Id="rId2" Type="http://schemas.openxmlformats.org/officeDocument/2006/relationships/slideLayout" Target="../slideLayouts/slideLayout100.xml"/><Relationship Id="rId16" Type="http://schemas.openxmlformats.org/officeDocument/2006/relationships/slideLayout" Target="../slideLayouts/slideLayout114.xml"/><Relationship Id="rId20" Type="http://schemas.openxmlformats.org/officeDocument/2006/relationships/image" Target="../media/image25.png"/><Relationship Id="rId1" Type="http://schemas.openxmlformats.org/officeDocument/2006/relationships/slideLayout" Target="../slideLayouts/slideLayout99.xml"/><Relationship Id="rId6" Type="http://schemas.openxmlformats.org/officeDocument/2006/relationships/slideLayout" Target="../slideLayouts/slideLayout104.xml"/><Relationship Id="rId11" Type="http://schemas.openxmlformats.org/officeDocument/2006/relationships/slideLayout" Target="../slideLayouts/slideLayout109.xml"/><Relationship Id="rId5" Type="http://schemas.openxmlformats.org/officeDocument/2006/relationships/slideLayout" Target="../slideLayouts/slideLayout103.xml"/><Relationship Id="rId15" Type="http://schemas.openxmlformats.org/officeDocument/2006/relationships/slideLayout" Target="../slideLayouts/slideLayout113.xml"/><Relationship Id="rId10" Type="http://schemas.openxmlformats.org/officeDocument/2006/relationships/slideLayout" Target="../slideLayouts/slideLayout108.xml"/><Relationship Id="rId19" Type="http://schemas.openxmlformats.org/officeDocument/2006/relationships/theme" Target="../theme/theme4.xml"/><Relationship Id="rId4" Type="http://schemas.openxmlformats.org/officeDocument/2006/relationships/slideLayout" Target="../slideLayouts/slideLayout102.xml"/><Relationship Id="rId9" Type="http://schemas.openxmlformats.org/officeDocument/2006/relationships/slideLayout" Target="../slideLayouts/slideLayout107.xml"/><Relationship Id="rId14" Type="http://schemas.openxmlformats.org/officeDocument/2006/relationships/slideLayout" Target="../slideLayouts/slideLayout1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4753CB-6476-BF2C-3CDC-FAB102C713EC}"/>
              </a:ext>
            </a:extLst>
          </p:cNvPr>
          <p:cNvSpPr>
            <a:spLocks noGrp="1"/>
          </p:cNvSpPr>
          <p:nvPr>
            <p:ph type="title"/>
          </p:nvPr>
        </p:nvSpPr>
        <p:spPr>
          <a:xfrm>
            <a:off x="314692" y="365125"/>
            <a:ext cx="11492432" cy="443198"/>
          </a:xfrm>
          <a:prstGeom prst="rect">
            <a:avLst/>
          </a:prstGeom>
        </p:spPr>
        <p:txBody>
          <a:bodyPr vert="horz" wrap="square"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933DD6-9940-13F2-ECB0-187773310927}"/>
              </a:ext>
            </a:extLst>
          </p:cNvPr>
          <p:cNvSpPr>
            <a:spLocks noGrp="1"/>
          </p:cNvSpPr>
          <p:nvPr>
            <p:ph type="body" idx="1"/>
          </p:nvPr>
        </p:nvSpPr>
        <p:spPr>
          <a:xfrm>
            <a:off x="314692" y="1817556"/>
            <a:ext cx="11492432" cy="402055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0" name="Rectangle 6">
            <a:extLst>
              <a:ext uri="{FF2B5EF4-FFF2-40B4-BE49-F238E27FC236}">
                <a16:creationId xmlns:a16="http://schemas.microsoft.com/office/drawing/2014/main" id="{25FC33D5-6A3D-626E-929B-EDEF84A7F09B}"/>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100" b="1" i="0" smtClean="0">
                <a:solidFill>
                  <a:schemeClr val="bg2"/>
                </a:solidFill>
                <a:latin typeface="+mn-lt"/>
                <a:ea typeface="Aptos" panose="02000000000000000000" pitchFamily="2" charset="0"/>
                <a:cs typeface="Times New Roman" panose="02020603050405020304" pitchFamily="18" charset="0"/>
              </a:rPr>
              <a:pPr algn="ctr" defTabSz="173038">
                <a:lnSpc>
                  <a:spcPct val="90000"/>
                </a:lnSpc>
                <a:tabLst>
                  <a:tab pos="230188" algn="l"/>
                </a:tabLst>
                <a:defRPr/>
              </a:pPr>
              <a:t>‹#›</a:t>
            </a:fld>
            <a:endParaRPr lang="en-US" sz="1100" b="1" i="0" dirty="0">
              <a:solidFill>
                <a:schemeClr val="bg2"/>
              </a:solidFill>
              <a:latin typeface="+mn-lt"/>
              <a:ea typeface="Aptos" panose="02000000000000000000" pitchFamily="2" charset="0"/>
              <a:cs typeface="Times New Roman" panose="02020603050405020304" pitchFamily="18" charset="0"/>
            </a:endParaRPr>
          </a:p>
        </p:txBody>
      </p:sp>
      <p:sp>
        <p:nvSpPr>
          <p:cNvPr id="41" name="Rectangle 256">
            <a:extLst>
              <a:ext uri="{FF2B5EF4-FFF2-40B4-BE49-F238E27FC236}">
                <a16:creationId xmlns:a16="http://schemas.microsoft.com/office/drawing/2014/main" id="{DF5E4726-94A1-FED7-677B-96B372546603}"/>
              </a:ext>
            </a:extLst>
          </p:cNvPr>
          <p:cNvSpPr txBox="1">
            <a:spLocks noChangeArrowheads="1"/>
          </p:cNvSpPr>
          <p:nvPr userDrawn="1"/>
        </p:nvSpPr>
        <p:spPr>
          <a:xfrm>
            <a:off x="7599464" y="6576851"/>
            <a:ext cx="3860800" cy="152400"/>
          </a:xfrm>
          <a:prstGeom prst="rect">
            <a:avLst/>
          </a:prstGeom>
          <a:ln/>
        </p:spPr>
        <p:txBody>
          <a:bodyPr anchor="ctr"/>
          <a:lstStyle/>
          <a:p>
            <a:pPr algn="r"/>
            <a:r>
              <a:rPr lang="en-US" sz="1000" dirty="0">
                <a:solidFill>
                  <a:schemeClr val="bg2"/>
                </a:solidFill>
                <a:latin typeface="Aptos Light" panose="020B0004020202020204" pitchFamily="34" charset="0"/>
                <a:ea typeface="Aptos" panose="02000000000000000000" pitchFamily="2" charset="0"/>
                <a:cs typeface="Arial" pitchFamily="34" charset="0"/>
              </a:rPr>
              <a:t> </a:t>
            </a:r>
          </a:p>
        </p:txBody>
      </p:sp>
      <p:pic>
        <p:nvPicPr>
          <p:cNvPr id="4" name="Graphic 3">
            <a:extLst>
              <a:ext uri="{FF2B5EF4-FFF2-40B4-BE49-F238E27FC236}">
                <a16:creationId xmlns:a16="http://schemas.microsoft.com/office/drawing/2014/main" id="{54E8AFC4-0CE6-E93B-9E8C-DB368BD3C3DA}"/>
              </a:ext>
            </a:extLst>
          </p:cNvPr>
          <p:cNvPicPr>
            <a:picLocks noChangeAspect="1"/>
          </p:cNvPicPr>
          <p:nvPr userDrawn="1"/>
        </p:nvPicPr>
        <p:blipFill>
          <a:blip>
            <a:extLst>
              <a:ext uri="{96DAC541-7B7A-43D3-8B79-37D633B846F1}">
                <asvg:svgBlip xmlns:asvg="http://schemas.microsoft.com/office/drawing/2016/SVG/main" r:embed="rId32"/>
              </a:ext>
            </a:extLst>
          </a:blip>
          <a:stretch>
            <a:fillRect/>
          </a:stretch>
        </p:blipFill>
        <p:spPr>
          <a:xfrm>
            <a:off x="314693" y="6431818"/>
            <a:ext cx="1188988" cy="285824"/>
          </a:xfrm>
          <a:prstGeom prst="rect">
            <a:avLst/>
          </a:prstGeom>
        </p:spPr>
      </p:pic>
    </p:spTree>
    <p:extLst>
      <p:ext uri="{BB962C8B-B14F-4D97-AF65-F5344CB8AC3E}">
        <p14:creationId xmlns:p14="http://schemas.microsoft.com/office/powerpoint/2010/main" val="2196214776"/>
      </p:ext>
    </p:extLst>
  </p:cSld>
  <p:clrMap bg1="lt1" tx1="dk1" bg2="lt2" tx2="dk2" accent1="accent1" accent2="accent2" accent3="accent3" accent4="accent4" accent5="accent5" accent6="accent6" hlink="hlink" folHlink="folHlink"/>
  <p:sldLayoutIdLst>
    <p:sldLayoutId id="2147483873" r:id="rId1"/>
    <p:sldLayoutId id="2147483939" r:id="rId2"/>
    <p:sldLayoutId id="2147483896" r:id="rId3"/>
    <p:sldLayoutId id="2147483927" r:id="rId4"/>
    <p:sldLayoutId id="2147483941" r:id="rId5"/>
    <p:sldLayoutId id="2147483832" r:id="rId6"/>
    <p:sldLayoutId id="2147483894" r:id="rId7"/>
    <p:sldLayoutId id="2147483829" r:id="rId8"/>
    <p:sldLayoutId id="2147483897" r:id="rId9"/>
    <p:sldLayoutId id="2147483833" r:id="rId10"/>
    <p:sldLayoutId id="2147483952" r:id="rId11"/>
    <p:sldLayoutId id="2147483953" r:id="rId12"/>
    <p:sldLayoutId id="2147483954" r:id="rId13"/>
    <p:sldLayoutId id="2147483955" r:id="rId14"/>
    <p:sldLayoutId id="2147483956" r:id="rId15"/>
    <p:sldLayoutId id="2147483834" r:id="rId16"/>
    <p:sldLayoutId id="2147483940" r:id="rId17"/>
    <p:sldLayoutId id="2147483835" r:id="rId18"/>
    <p:sldLayoutId id="2147483928" r:id="rId19"/>
    <p:sldLayoutId id="2147483906" r:id="rId20"/>
    <p:sldLayoutId id="2147483905" r:id="rId21"/>
    <p:sldLayoutId id="2147483937" r:id="rId22"/>
    <p:sldLayoutId id="2147483947" r:id="rId23"/>
    <p:sldLayoutId id="2147483948" r:id="rId24"/>
    <p:sldLayoutId id="2147483951" r:id="rId25"/>
    <p:sldLayoutId id="2147483949" r:id="rId26"/>
    <p:sldLayoutId id="2147483959" r:id="rId27"/>
    <p:sldLayoutId id="2147483861" r:id="rId28"/>
    <p:sldLayoutId id="2147483958" r:id="rId29"/>
    <p:sldLayoutId id="2147483849" r:id="rId30"/>
  </p:sldLayoutIdLst>
  <p:hf hdr="0" dt="0"/>
  <p:txStyles>
    <p:titleStyle>
      <a:lvl1pPr algn="l" defTabSz="914400" rtl="0" eaLnBrk="1" latinLnBrk="0" hangingPunct="1">
        <a:lnSpc>
          <a:spcPct val="90000"/>
        </a:lnSpc>
        <a:spcBef>
          <a:spcPct val="0"/>
        </a:spcBef>
        <a:buNone/>
        <a:defRPr sz="3200" b="1" i="0" kern="1200">
          <a:solidFill>
            <a:schemeClr val="tx1"/>
          </a:solidFill>
          <a:latin typeface="+mj-lt"/>
          <a:ea typeface="Aptos" panose="02000000000000000000" pitchFamily="2" charset="0"/>
          <a:cs typeface="+mj-cs"/>
        </a:defRPr>
      </a:lvl1pPr>
    </p:titleStyle>
    <p:bodyStyle>
      <a:lvl1pPr marL="0" indent="0" algn="l" defTabSz="914400" rtl="0" eaLnBrk="1" latinLnBrk="0" hangingPunct="1">
        <a:lnSpc>
          <a:spcPct val="90000"/>
        </a:lnSpc>
        <a:spcBef>
          <a:spcPts val="1200"/>
        </a:spcBef>
        <a:spcAft>
          <a:spcPts val="60"/>
        </a:spcAft>
        <a:buFont typeface="Arial" panose="020B0604020202020204" pitchFamily="34" charset="0"/>
        <a:buNone/>
        <a:defRPr sz="2200" b="0" i="0" kern="1200">
          <a:solidFill>
            <a:schemeClr val="tx1"/>
          </a:solidFill>
          <a:latin typeface="+mn-lt"/>
          <a:ea typeface="Aptos" panose="02000000000000000000" pitchFamily="2" charset="0"/>
          <a:cs typeface="+mn-cs"/>
        </a:defRPr>
      </a:lvl1pPr>
      <a:lvl2pPr marL="685800" indent="-228600" algn="l" defTabSz="914400" rtl="0" eaLnBrk="1" latinLnBrk="0" hangingPunct="1">
        <a:lnSpc>
          <a:spcPct val="90000"/>
        </a:lnSpc>
        <a:spcBef>
          <a:spcPts val="1200"/>
        </a:spcBef>
        <a:spcAft>
          <a:spcPts val="60"/>
        </a:spcAft>
        <a:buFont typeface="Arial" panose="020B0604020202020204" pitchFamily="34" charset="0"/>
        <a:buChar char="•"/>
        <a:defRPr sz="1800" b="0" i="0" kern="1200">
          <a:solidFill>
            <a:schemeClr val="tx1"/>
          </a:solidFill>
          <a:latin typeface="+mn-lt"/>
          <a:ea typeface="Aptos" panose="02000000000000000000" pitchFamily="2" charset="0"/>
          <a:cs typeface="+mn-cs"/>
        </a:defRPr>
      </a:lvl2pPr>
      <a:lvl3pPr marL="1143000" indent="-228600" algn="l" defTabSz="914400" rtl="0" eaLnBrk="1" latinLnBrk="0" hangingPunct="1">
        <a:lnSpc>
          <a:spcPct val="90000"/>
        </a:lnSpc>
        <a:spcBef>
          <a:spcPts val="1200"/>
        </a:spcBef>
        <a:spcAft>
          <a:spcPts val="60"/>
        </a:spcAft>
        <a:buFont typeface="Arial" panose="020B0604020202020204" pitchFamily="34" charset="0"/>
        <a:buChar char="•"/>
        <a:defRPr sz="1600" b="0" i="0" kern="1200">
          <a:solidFill>
            <a:schemeClr val="tx1"/>
          </a:solidFill>
          <a:latin typeface="+mn-lt"/>
          <a:ea typeface="Aptos" panose="02000000000000000000" pitchFamily="2" charset="0"/>
          <a:cs typeface="+mn-cs"/>
        </a:defRPr>
      </a:lvl3pPr>
      <a:lvl4pPr marL="1600200" indent="-228600" algn="l" defTabSz="914400" rtl="0" eaLnBrk="1" latinLnBrk="0" hangingPunct="1">
        <a:lnSpc>
          <a:spcPct val="90000"/>
        </a:lnSpc>
        <a:spcBef>
          <a:spcPts val="1200"/>
        </a:spcBef>
        <a:spcAft>
          <a:spcPts val="60"/>
        </a:spcAft>
        <a:buFont typeface="Arial" panose="020B0604020202020204" pitchFamily="34" charset="0"/>
        <a:buChar char="•"/>
        <a:defRPr sz="1600" b="0" i="0" kern="1200">
          <a:solidFill>
            <a:schemeClr val="tx1"/>
          </a:solidFill>
          <a:latin typeface="+mn-lt"/>
          <a:ea typeface="Aptos" panose="02000000000000000000" pitchFamily="2" charset="0"/>
          <a:cs typeface="+mn-cs"/>
        </a:defRPr>
      </a:lvl4pPr>
      <a:lvl5pPr marL="2057400" indent="-228600" algn="l" defTabSz="914400" rtl="0" eaLnBrk="1" latinLnBrk="0" hangingPunct="1">
        <a:lnSpc>
          <a:spcPct val="90000"/>
        </a:lnSpc>
        <a:spcBef>
          <a:spcPts val="1200"/>
        </a:spcBef>
        <a:spcAft>
          <a:spcPts val="60"/>
        </a:spcAft>
        <a:buFont typeface="Arial" panose="020B0604020202020204" pitchFamily="34" charset="0"/>
        <a:buChar char="•"/>
        <a:defRPr sz="1600" b="0" i="0" kern="1200">
          <a:solidFill>
            <a:schemeClr val="tx1"/>
          </a:solidFill>
          <a:latin typeface="+mn-lt"/>
          <a:ea typeface="Aptos" panose="02000000000000000000" pitchFamily="2"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4753CB-6476-BF2C-3CDC-FAB102C713EC}"/>
              </a:ext>
            </a:extLst>
          </p:cNvPr>
          <p:cNvSpPr>
            <a:spLocks noGrp="1"/>
          </p:cNvSpPr>
          <p:nvPr>
            <p:ph type="title"/>
          </p:nvPr>
        </p:nvSpPr>
        <p:spPr>
          <a:xfrm>
            <a:off x="314692" y="365125"/>
            <a:ext cx="11492432" cy="443198"/>
          </a:xfrm>
          <a:prstGeom prst="rect">
            <a:avLst/>
          </a:prstGeom>
        </p:spPr>
        <p:txBody>
          <a:bodyPr vert="horz" wrap="square"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933DD6-9940-13F2-ECB0-187773310927}"/>
              </a:ext>
            </a:extLst>
          </p:cNvPr>
          <p:cNvSpPr>
            <a:spLocks noGrp="1"/>
          </p:cNvSpPr>
          <p:nvPr>
            <p:ph type="body" idx="1"/>
          </p:nvPr>
        </p:nvSpPr>
        <p:spPr>
          <a:xfrm>
            <a:off x="314692" y="1817556"/>
            <a:ext cx="11492432" cy="402055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0" name="Rectangle 6">
            <a:extLst>
              <a:ext uri="{FF2B5EF4-FFF2-40B4-BE49-F238E27FC236}">
                <a16:creationId xmlns:a16="http://schemas.microsoft.com/office/drawing/2014/main" id="{25FC33D5-6A3D-626E-929B-EDEF84A7F09B}"/>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100" b="1" smtClean="0">
                <a:solidFill>
                  <a:schemeClr val="bg2"/>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100" b="1" dirty="0">
              <a:solidFill>
                <a:schemeClr val="bg2"/>
              </a:solidFill>
              <a:latin typeface="Roboto" panose="02000000000000000000" pitchFamily="2" charset="0"/>
              <a:ea typeface="Roboto" panose="02000000000000000000" pitchFamily="2" charset="0"/>
              <a:cs typeface="Times New Roman" panose="02020603050405020304" pitchFamily="18" charset="0"/>
            </a:endParaRPr>
          </a:p>
        </p:txBody>
      </p:sp>
      <p:sp>
        <p:nvSpPr>
          <p:cNvPr id="41" name="Rectangle 256">
            <a:extLst>
              <a:ext uri="{FF2B5EF4-FFF2-40B4-BE49-F238E27FC236}">
                <a16:creationId xmlns:a16="http://schemas.microsoft.com/office/drawing/2014/main" id="{DF5E4726-94A1-FED7-677B-96B372546603}"/>
              </a:ext>
            </a:extLst>
          </p:cNvPr>
          <p:cNvSpPr txBox="1">
            <a:spLocks noChangeArrowheads="1"/>
          </p:cNvSpPr>
          <p:nvPr userDrawn="1"/>
        </p:nvSpPr>
        <p:spPr>
          <a:xfrm>
            <a:off x="7599464" y="6576851"/>
            <a:ext cx="3860800" cy="152400"/>
          </a:xfrm>
          <a:prstGeom prst="rect">
            <a:avLst/>
          </a:prstGeom>
          <a:ln/>
        </p:spPr>
        <p:txBody>
          <a:bodyPr anchor="ctr"/>
          <a:lstStyle/>
          <a:p>
            <a:pPr algn="r"/>
            <a:r>
              <a:rPr lang="en-US" sz="1000" dirty="0">
                <a:solidFill>
                  <a:schemeClr val="bg2"/>
                </a:solidFill>
                <a:latin typeface="Roboto" panose="02000000000000000000" pitchFamily="2" charset="0"/>
                <a:ea typeface="Roboto" panose="02000000000000000000" pitchFamily="2" charset="0"/>
                <a:cs typeface="Arial" pitchFamily="34" charset="0"/>
              </a:rPr>
              <a:t> </a:t>
            </a:r>
          </a:p>
        </p:txBody>
      </p:sp>
      <p:pic>
        <p:nvPicPr>
          <p:cNvPr id="4" name="Graphic 3">
            <a:extLst>
              <a:ext uri="{FF2B5EF4-FFF2-40B4-BE49-F238E27FC236}">
                <a16:creationId xmlns:a16="http://schemas.microsoft.com/office/drawing/2014/main" id="{54E8AFC4-0CE6-E93B-9E8C-DB368BD3C3DA}"/>
              </a:ext>
            </a:extLst>
          </p:cNvPr>
          <p:cNvPicPr>
            <a:picLocks noChangeAspect="1"/>
          </p:cNvPicPr>
          <p:nvPr userDrawn="1"/>
        </p:nvPicPr>
        <p:blipFill>
          <a:blip>
            <a:extLst>
              <a:ext uri="{96DAC541-7B7A-43D3-8B79-37D633B846F1}">
                <asvg:svgBlip xmlns:asvg="http://schemas.microsoft.com/office/drawing/2016/SVG/main" r:embed="rId33"/>
              </a:ext>
            </a:extLst>
          </a:blip>
          <a:stretch>
            <a:fillRect/>
          </a:stretch>
        </p:blipFill>
        <p:spPr>
          <a:xfrm>
            <a:off x="314693" y="6431818"/>
            <a:ext cx="1188988" cy="285824"/>
          </a:xfrm>
          <a:prstGeom prst="rect">
            <a:avLst/>
          </a:prstGeom>
        </p:spPr>
      </p:pic>
    </p:spTree>
    <p:extLst>
      <p:ext uri="{BB962C8B-B14F-4D97-AF65-F5344CB8AC3E}">
        <p14:creationId xmlns:p14="http://schemas.microsoft.com/office/powerpoint/2010/main" val="1205454262"/>
      </p:ext>
    </p:extLst>
  </p:cSld>
  <p:clrMap bg1="lt1" tx1="dk1" bg2="lt2" tx2="dk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 id="2147483972" r:id="rId12"/>
    <p:sldLayoutId id="2147483973" r:id="rId13"/>
    <p:sldLayoutId id="2147483974" r:id="rId14"/>
    <p:sldLayoutId id="2147483975" r:id="rId15"/>
    <p:sldLayoutId id="2147483976" r:id="rId16"/>
    <p:sldLayoutId id="2147483977" r:id="rId17"/>
    <p:sldLayoutId id="2147483978" r:id="rId18"/>
    <p:sldLayoutId id="2147483979" r:id="rId19"/>
    <p:sldLayoutId id="2147483980" r:id="rId20"/>
    <p:sldLayoutId id="2147483981" r:id="rId21"/>
    <p:sldLayoutId id="2147483982" r:id="rId22"/>
    <p:sldLayoutId id="2147483983" r:id="rId23"/>
    <p:sldLayoutId id="2147483984" r:id="rId24"/>
    <p:sldLayoutId id="2147483985" r:id="rId25"/>
    <p:sldLayoutId id="2147483986" r:id="rId26"/>
    <p:sldLayoutId id="2147483987" r:id="rId27"/>
    <p:sldLayoutId id="2147483988" r:id="rId28"/>
    <p:sldLayoutId id="2147483989" r:id="rId29"/>
    <p:sldLayoutId id="2147483990" r:id="rId30"/>
    <p:sldLayoutId id="2147483991" r:id="rId31"/>
  </p:sldLayoutIdLst>
  <p:hf hdr="0" dt="0"/>
  <p:txStyles>
    <p:titleStyle>
      <a:lvl1pPr algn="l" defTabSz="914400" rtl="0" eaLnBrk="1" latinLnBrk="0" hangingPunct="1">
        <a:lnSpc>
          <a:spcPct val="90000"/>
        </a:lnSpc>
        <a:spcBef>
          <a:spcPct val="0"/>
        </a:spcBef>
        <a:buNone/>
        <a:defRPr sz="3200" b="1" kern="1200">
          <a:solidFill>
            <a:schemeClr val="tx1"/>
          </a:solidFill>
          <a:latin typeface="Roboto" panose="02000000000000000000" pitchFamily="2" charset="0"/>
          <a:ea typeface="Roboto" panose="02000000000000000000" pitchFamily="2" charset="0"/>
          <a:cs typeface="+mj-cs"/>
        </a:defRPr>
      </a:lvl1pPr>
    </p:titleStyle>
    <p:bodyStyle>
      <a:lvl1pPr marL="0" indent="0" algn="l" defTabSz="914400" rtl="0" eaLnBrk="1" latinLnBrk="0" hangingPunct="1">
        <a:lnSpc>
          <a:spcPct val="90000"/>
        </a:lnSpc>
        <a:spcBef>
          <a:spcPts val="1200"/>
        </a:spcBef>
        <a:spcAft>
          <a:spcPts val="60"/>
        </a:spcAft>
        <a:buFont typeface="Arial" panose="020B0604020202020204" pitchFamily="34" charset="0"/>
        <a:buNone/>
        <a:defRPr sz="2200" kern="1200">
          <a:solidFill>
            <a:schemeClr val="tx1"/>
          </a:solidFill>
          <a:latin typeface="Roboto" panose="02000000000000000000" pitchFamily="2" charset="0"/>
          <a:ea typeface="Roboto" panose="02000000000000000000" pitchFamily="2" charset="0"/>
          <a:cs typeface="+mn-cs"/>
        </a:defRPr>
      </a:lvl1pPr>
      <a:lvl2pPr marL="685800" indent="-228600" algn="l" defTabSz="914400" rtl="0" eaLnBrk="1" latinLnBrk="0" hangingPunct="1">
        <a:lnSpc>
          <a:spcPct val="90000"/>
        </a:lnSpc>
        <a:spcBef>
          <a:spcPts val="1200"/>
        </a:spcBef>
        <a:spcAft>
          <a:spcPts val="60"/>
        </a:spcAft>
        <a:buFont typeface="Arial" panose="020B0604020202020204" pitchFamily="34" charset="0"/>
        <a:buChar char="•"/>
        <a:defRPr sz="1800" kern="1200">
          <a:solidFill>
            <a:schemeClr val="tx1"/>
          </a:solidFill>
          <a:latin typeface="Roboto" panose="02000000000000000000" pitchFamily="2" charset="0"/>
          <a:ea typeface="Roboto" panose="02000000000000000000" pitchFamily="2" charset="0"/>
          <a:cs typeface="+mn-cs"/>
        </a:defRPr>
      </a:lvl2pPr>
      <a:lvl3pPr marL="1143000" indent="-228600" algn="l" defTabSz="914400" rtl="0" eaLnBrk="1" latinLnBrk="0" hangingPunct="1">
        <a:lnSpc>
          <a:spcPct val="90000"/>
        </a:lnSpc>
        <a:spcBef>
          <a:spcPts val="1200"/>
        </a:spcBef>
        <a:spcAft>
          <a:spcPts val="60"/>
        </a:spcAft>
        <a:buFont typeface="Arial" panose="020B0604020202020204" pitchFamily="34" charset="0"/>
        <a:buChar char="•"/>
        <a:defRPr sz="1600" kern="1200">
          <a:solidFill>
            <a:schemeClr val="tx1"/>
          </a:solidFill>
          <a:latin typeface="Roboto" panose="02000000000000000000" pitchFamily="2" charset="0"/>
          <a:ea typeface="Roboto" panose="02000000000000000000" pitchFamily="2" charset="0"/>
          <a:cs typeface="+mn-cs"/>
        </a:defRPr>
      </a:lvl3pPr>
      <a:lvl4pPr marL="1600200" indent="-228600" algn="l" defTabSz="914400" rtl="0" eaLnBrk="1" latinLnBrk="0" hangingPunct="1">
        <a:lnSpc>
          <a:spcPct val="90000"/>
        </a:lnSpc>
        <a:spcBef>
          <a:spcPts val="1200"/>
        </a:spcBef>
        <a:spcAft>
          <a:spcPts val="60"/>
        </a:spcAft>
        <a:buFont typeface="Arial" panose="020B0604020202020204" pitchFamily="34" charset="0"/>
        <a:buChar char="•"/>
        <a:defRPr sz="1600" kern="1200">
          <a:solidFill>
            <a:schemeClr val="tx1"/>
          </a:solidFill>
          <a:latin typeface="Roboto" panose="02000000000000000000" pitchFamily="2" charset="0"/>
          <a:ea typeface="Roboto" panose="02000000000000000000" pitchFamily="2" charset="0"/>
          <a:cs typeface="+mn-cs"/>
        </a:defRPr>
      </a:lvl4pPr>
      <a:lvl5pPr marL="2057400" indent="-228600" algn="l" defTabSz="914400" rtl="0" eaLnBrk="1" latinLnBrk="0" hangingPunct="1">
        <a:lnSpc>
          <a:spcPct val="90000"/>
        </a:lnSpc>
        <a:spcBef>
          <a:spcPts val="1200"/>
        </a:spcBef>
        <a:spcAft>
          <a:spcPts val="60"/>
        </a:spcAft>
        <a:buFont typeface="Arial" panose="020B0604020202020204" pitchFamily="34" charset="0"/>
        <a:buChar char="•"/>
        <a:defRPr sz="1600" kern="1200">
          <a:solidFill>
            <a:schemeClr val="tx1"/>
          </a:solidFill>
          <a:latin typeface="Roboto" panose="02000000000000000000" pitchFamily="2" charset="0"/>
          <a:ea typeface="Roboto" panose="02000000000000000000" pitchFamily="2"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4753CB-6476-BF2C-3CDC-FAB102C713EC}"/>
              </a:ext>
            </a:extLst>
          </p:cNvPr>
          <p:cNvSpPr>
            <a:spLocks noGrp="1"/>
          </p:cNvSpPr>
          <p:nvPr>
            <p:ph type="title"/>
          </p:nvPr>
        </p:nvSpPr>
        <p:spPr>
          <a:xfrm>
            <a:off x="314692" y="365125"/>
            <a:ext cx="11492432" cy="443198"/>
          </a:xfrm>
          <a:prstGeom prst="rect">
            <a:avLst/>
          </a:prstGeom>
        </p:spPr>
        <p:txBody>
          <a:bodyPr vert="horz" wrap="square"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933DD6-9940-13F2-ECB0-187773310927}"/>
              </a:ext>
            </a:extLst>
          </p:cNvPr>
          <p:cNvSpPr>
            <a:spLocks noGrp="1"/>
          </p:cNvSpPr>
          <p:nvPr>
            <p:ph type="body" idx="1"/>
          </p:nvPr>
        </p:nvSpPr>
        <p:spPr>
          <a:xfrm>
            <a:off x="314692" y="1817556"/>
            <a:ext cx="11492432" cy="402055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0" name="Rectangle 6">
            <a:extLst>
              <a:ext uri="{FF2B5EF4-FFF2-40B4-BE49-F238E27FC236}">
                <a16:creationId xmlns:a16="http://schemas.microsoft.com/office/drawing/2014/main" id="{25FC33D5-6A3D-626E-929B-EDEF84A7F09B}"/>
              </a:ext>
            </a:extLst>
          </p:cNvPr>
          <p:cNvSpPr>
            <a:spLocks noChangeArrowheads="1"/>
          </p:cNvSpPr>
          <p:nvPr userDrawn="1"/>
        </p:nvSpPr>
        <p:spPr bwMode="auto">
          <a:xfrm flipH="1">
            <a:off x="11526723" y="6576851"/>
            <a:ext cx="280401" cy="152400"/>
          </a:xfrm>
          <a:prstGeom prst="rect">
            <a:avLst/>
          </a:prstGeom>
          <a:noFill/>
          <a:ln w="9525">
            <a:noFill/>
            <a:miter lim="800000"/>
            <a:headEnd/>
            <a:tailEnd/>
          </a:ln>
          <a:effectLst/>
        </p:spPr>
        <p:txBody>
          <a:bodyPr lIns="0" tIns="0" rIns="0" bIns="0"/>
          <a:lstStyle/>
          <a:p>
            <a:pPr algn="ctr" defTabSz="173038">
              <a:lnSpc>
                <a:spcPct val="90000"/>
              </a:lnSpc>
              <a:tabLst>
                <a:tab pos="230188" algn="l"/>
              </a:tabLst>
              <a:defRPr/>
            </a:pPr>
            <a:fld id="{040BB257-551A-4736-B50F-DCF1BA034C06}" type="slidenum">
              <a:rPr lang="en-US" sz="1100" b="1" smtClean="0">
                <a:solidFill>
                  <a:schemeClr val="bg2"/>
                </a:solidFill>
                <a:latin typeface="Roboto" panose="02000000000000000000" pitchFamily="2" charset="0"/>
                <a:ea typeface="Roboto" panose="02000000000000000000" pitchFamily="2" charset="0"/>
                <a:cs typeface="Times New Roman" panose="02020603050405020304" pitchFamily="18" charset="0"/>
              </a:rPr>
              <a:pPr algn="ctr" defTabSz="173038">
                <a:lnSpc>
                  <a:spcPct val="90000"/>
                </a:lnSpc>
                <a:tabLst>
                  <a:tab pos="230188" algn="l"/>
                </a:tabLst>
                <a:defRPr/>
              </a:pPr>
              <a:t>‹#›</a:t>
            </a:fld>
            <a:endParaRPr lang="en-US" sz="1100" b="1" dirty="0">
              <a:solidFill>
                <a:schemeClr val="bg2"/>
              </a:solidFill>
              <a:latin typeface="Roboto" panose="02000000000000000000" pitchFamily="2" charset="0"/>
              <a:ea typeface="Roboto" panose="02000000000000000000" pitchFamily="2" charset="0"/>
              <a:cs typeface="Times New Roman" panose="02020603050405020304" pitchFamily="18" charset="0"/>
            </a:endParaRPr>
          </a:p>
        </p:txBody>
      </p:sp>
      <p:sp>
        <p:nvSpPr>
          <p:cNvPr id="41" name="Rectangle 256">
            <a:extLst>
              <a:ext uri="{FF2B5EF4-FFF2-40B4-BE49-F238E27FC236}">
                <a16:creationId xmlns:a16="http://schemas.microsoft.com/office/drawing/2014/main" id="{DF5E4726-94A1-FED7-677B-96B372546603}"/>
              </a:ext>
            </a:extLst>
          </p:cNvPr>
          <p:cNvSpPr txBox="1">
            <a:spLocks noChangeArrowheads="1"/>
          </p:cNvSpPr>
          <p:nvPr userDrawn="1"/>
        </p:nvSpPr>
        <p:spPr>
          <a:xfrm>
            <a:off x="7599464" y="6576851"/>
            <a:ext cx="3860800" cy="152400"/>
          </a:xfrm>
          <a:prstGeom prst="rect">
            <a:avLst/>
          </a:prstGeom>
          <a:ln/>
        </p:spPr>
        <p:txBody>
          <a:bodyPr anchor="ctr"/>
          <a:lstStyle/>
          <a:p>
            <a:pPr algn="r"/>
            <a:r>
              <a:rPr lang="en-US" sz="1000" dirty="0">
                <a:solidFill>
                  <a:schemeClr val="bg2"/>
                </a:solidFill>
                <a:latin typeface="Roboto" panose="02000000000000000000" pitchFamily="2" charset="0"/>
                <a:ea typeface="Roboto" panose="02000000000000000000" pitchFamily="2" charset="0"/>
                <a:cs typeface="Arial" pitchFamily="34" charset="0"/>
              </a:rPr>
              <a:t> </a:t>
            </a:r>
          </a:p>
        </p:txBody>
      </p:sp>
      <p:pic>
        <p:nvPicPr>
          <p:cNvPr id="4" name="Picture 3">
            <a:extLst>
              <a:ext uri="{FF2B5EF4-FFF2-40B4-BE49-F238E27FC236}">
                <a16:creationId xmlns:a16="http://schemas.microsoft.com/office/drawing/2014/main" id="{6A852EA3-AA73-0A8E-B144-8E3F215BC0E1}"/>
              </a:ext>
            </a:extLst>
          </p:cNvPr>
          <p:cNvPicPr>
            <a:picLocks noChangeAspect="1"/>
          </p:cNvPicPr>
          <p:nvPr userDrawn="1"/>
        </p:nvPicPr>
        <p:blipFill>
          <a:blip r:embed="rId39">
            <a:alphaModFix/>
          </a:blip>
          <a:stretch>
            <a:fillRect/>
          </a:stretch>
        </p:blipFill>
        <p:spPr>
          <a:xfrm>
            <a:off x="314692" y="6403201"/>
            <a:ext cx="2451023" cy="353585"/>
          </a:xfrm>
          <a:prstGeom prst="rect">
            <a:avLst/>
          </a:prstGeom>
        </p:spPr>
      </p:pic>
    </p:spTree>
    <p:extLst>
      <p:ext uri="{BB962C8B-B14F-4D97-AF65-F5344CB8AC3E}">
        <p14:creationId xmlns:p14="http://schemas.microsoft.com/office/powerpoint/2010/main" val="2589269801"/>
      </p:ext>
    </p:extLst>
  </p:cSld>
  <p:clrMap bg1="lt1" tx1="dk1" bg2="lt2" tx2="dk2" accent1="accent1" accent2="accent2" accent3="accent3" accent4="accent4" accent5="accent5" accent6="accent6" hlink="hlink" folHlink="folHlink"/>
  <p:sldLayoutIdLst>
    <p:sldLayoutId id="2147483993" r:id="rId1"/>
    <p:sldLayoutId id="2147483994" r:id="rId2"/>
    <p:sldLayoutId id="2147483995" r:id="rId3"/>
    <p:sldLayoutId id="2147483996" r:id="rId4"/>
    <p:sldLayoutId id="2147483997" r:id="rId5"/>
    <p:sldLayoutId id="2147483998" r:id="rId6"/>
    <p:sldLayoutId id="2147483999" r:id="rId7"/>
    <p:sldLayoutId id="2147484000" r:id="rId8"/>
    <p:sldLayoutId id="2147484001" r:id="rId9"/>
    <p:sldLayoutId id="2147484002" r:id="rId10"/>
    <p:sldLayoutId id="2147484003" r:id="rId11"/>
    <p:sldLayoutId id="2147484004" r:id="rId12"/>
    <p:sldLayoutId id="2147484005" r:id="rId13"/>
    <p:sldLayoutId id="2147484006" r:id="rId14"/>
    <p:sldLayoutId id="2147484007" r:id="rId15"/>
    <p:sldLayoutId id="2147484008" r:id="rId16"/>
    <p:sldLayoutId id="2147484009" r:id="rId17"/>
    <p:sldLayoutId id="2147484010" r:id="rId18"/>
    <p:sldLayoutId id="2147484011" r:id="rId19"/>
    <p:sldLayoutId id="2147484012" r:id="rId20"/>
    <p:sldLayoutId id="2147484013" r:id="rId21"/>
    <p:sldLayoutId id="2147484014" r:id="rId22"/>
    <p:sldLayoutId id="2147484015" r:id="rId23"/>
    <p:sldLayoutId id="2147484016" r:id="rId24"/>
    <p:sldLayoutId id="2147484017" r:id="rId25"/>
    <p:sldLayoutId id="2147484018" r:id="rId26"/>
    <p:sldLayoutId id="2147484019" r:id="rId27"/>
    <p:sldLayoutId id="2147484020" r:id="rId28"/>
    <p:sldLayoutId id="2147484021" r:id="rId29"/>
    <p:sldLayoutId id="2147484022" r:id="rId30"/>
    <p:sldLayoutId id="2147484023" r:id="rId31"/>
    <p:sldLayoutId id="2147484024" r:id="rId32"/>
    <p:sldLayoutId id="2147484025" r:id="rId33"/>
    <p:sldLayoutId id="2147484026" r:id="rId34"/>
    <p:sldLayoutId id="2147484027" r:id="rId35"/>
    <p:sldLayoutId id="2147484046" r:id="rId36"/>
    <p:sldLayoutId id="2147484048" r:id="rId37"/>
  </p:sldLayoutIdLst>
  <p:hf hdr="0" dt="0"/>
  <p:txStyles>
    <p:titleStyle>
      <a:lvl1pPr algn="l" defTabSz="914400" rtl="0" eaLnBrk="1" latinLnBrk="0" hangingPunct="1">
        <a:lnSpc>
          <a:spcPct val="90000"/>
        </a:lnSpc>
        <a:spcBef>
          <a:spcPct val="0"/>
        </a:spcBef>
        <a:buNone/>
        <a:defRPr sz="3200" b="1" kern="1200">
          <a:solidFill>
            <a:schemeClr val="tx1"/>
          </a:solidFill>
          <a:latin typeface="Roboto" panose="02000000000000000000" pitchFamily="2" charset="0"/>
          <a:ea typeface="Roboto" panose="02000000000000000000" pitchFamily="2" charset="0"/>
          <a:cs typeface="+mj-cs"/>
        </a:defRPr>
      </a:lvl1pPr>
    </p:titleStyle>
    <p:bodyStyle>
      <a:lvl1pPr marL="0" indent="0" algn="l" defTabSz="914400" rtl="0" eaLnBrk="1" latinLnBrk="0" hangingPunct="1">
        <a:lnSpc>
          <a:spcPct val="90000"/>
        </a:lnSpc>
        <a:spcBef>
          <a:spcPts val="1200"/>
        </a:spcBef>
        <a:spcAft>
          <a:spcPts val="60"/>
        </a:spcAft>
        <a:buFont typeface="Arial" panose="020B0604020202020204" pitchFamily="34" charset="0"/>
        <a:buNone/>
        <a:defRPr sz="2200" kern="1200">
          <a:solidFill>
            <a:schemeClr val="tx1"/>
          </a:solidFill>
          <a:latin typeface="Roboto" panose="02000000000000000000" pitchFamily="2" charset="0"/>
          <a:ea typeface="Roboto" panose="02000000000000000000" pitchFamily="2" charset="0"/>
          <a:cs typeface="+mn-cs"/>
        </a:defRPr>
      </a:lvl1pPr>
      <a:lvl2pPr marL="685800" indent="-228600" algn="l" defTabSz="914400" rtl="0" eaLnBrk="1" latinLnBrk="0" hangingPunct="1">
        <a:lnSpc>
          <a:spcPct val="90000"/>
        </a:lnSpc>
        <a:spcBef>
          <a:spcPts val="1200"/>
        </a:spcBef>
        <a:spcAft>
          <a:spcPts val="60"/>
        </a:spcAft>
        <a:buFont typeface="Arial" panose="020B0604020202020204" pitchFamily="34" charset="0"/>
        <a:buChar char="•"/>
        <a:defRPr sz="1800" kern="1200">
          <a:solidFill>
            <a:schemeClr val="tx1"/>
          </a:solidFill>
          <a:latin typeface="Roboto" panose="02000000000000000000" pitchFamily="2" charset="0"/>
          <a:ea typeface="Roboto" panose="02000000000000000000" pitchFamily="2" charset="0"/>
          <a:cs typeface="+mn-cs"/>
        </a:defRPr>
      </a:lvl2pPr>
      <a:lvl3pPr marL="1143000" indent="-228600" algn="l" defTabSz="914400" rtl="0" eaLnBrk="1" latinLnBrk="0" hangingPunct="1">
        <a:lnSpc>
          <a:spcPct val="90000"/>
        </a:lnSpc>
        <a:spcBef>
          <a:spcPts val="1200"/>
        </a:spcBef>
        <a:spcAft>
          <a:spcPts val="60"/>
        </a:spcAft>
        <a:buFont typeface="Arial" panose="020B0604020202020204" pitchFamily="34" charset="0"/>
        <a:buChar char="•"/>
        <a:defRPr sz="1600" kern="1200">
          <a:solidFill>
            <a:schemeClr val="tx1"/>
          </a:solidFill>
          <a:latin typeface="Roboto" panose="02000000000000000000" pitchFamily="2" charset="0"/>
          <a:ea typeface="Roboto" panose="02000000000000000000" pitchFamily="2" charset="0"/>
          <a:cs typeface="+mn-cs"/>
        </a:defRPr>
      </a:lvl3pPr>
      <a:lvl4pPr marL="1600200" indent="-228600" algn="l" defTabSz="914400" rtl="0" eaLnBrk="1" latinLnBrk="0" hangingPunct="1">
        <a:lnSpc>
          <a:spcPct val="90000"/>
        </a:lnSpc>
        <a:spcBef>
          <a:spcPts val="1200"/>
        </a:spcBef>
        <a:spcAft>
          <a:spcPts val="60"/>
        </a:spcAft>
        <a:buFont typeface="Arial" panose="020B0604020202020204" pitchFamily="34" charset="0"/>
        <a:buChar char="•"/>
        <a:defRPr sz="1600" kern="1200">
          <a:solidFill>
            <a:schemeClr val="tx1"/>
          </a:solidFill>
          <a:latin typeface="Roboto" panose="02000000000000000000" pitchFamily="2" charset="0"/>
          <a:ea typeface="Roboto" panose="02000000000000000000" pitchFamily="2" charset="0"/>
          <a:cs typeface="+mn-cs"/>
        </a:defRPr>
      </a:lvl4pPr>
      <a:lvl5pPr marL="2057400" indent="-228600" algn="l" defTabSz="914400" rtl="0" eaLnBrk="1" latinLnBrk="0" hangingPunct="1">
        <a:lnSpc>
          <a:spcPct val="90000"/>
        </a:lnSpc>
        <a:spcBef>
          <a:spcPts val="1200"/>
        </a:spcBef>
        <a:spcAft>
          <a:spcPts val="60"/>
        </a:spcAft>
        <a:buFont typeface="Arial" panose="020B0604020202020204" pitchFamily="34" charset="0"/>
        <a:buChar char="•"/>
        <a:defRPr sz="1600" kern="1200">
          <a:solidFill>
            <a:schemeClr val="tx1"/>
          </a:solidFill>
          <a:latin typeface="Roboto" panose="02000000000000000000" pitchFamily="2" charset="0"/>
          <a:ea typeface="Roboto" panose="02000000000000000000" pitchFamily="2"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bwMode="gray">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F862842F-612F-3641-9908-4224FD3698B3}"/>
              </a:ext>
            </a:extLst>
          </p:cNvPr>
          <p:cNvPicPr>
            <a:picLocks noChangeAspect="1"/>
          </p:cNvPicPr>
          <p:nvPr userDrawn="1"/>
        </p:nvPicPr>
        <p:blipFill>
          <a:blip r:embed="rId20" cstate="screen">
            <a:extLst>
              <a:ext uri="{28A0092B-C50C-407E-A947-70E740481C1C}">
                <a14:useLocalDpi xmlns:a14="http://schemas.microsoft.com/office/drawing/2010/main"/>
              </a:ext>
            </a:extLst>
          </a:blip>
          <a:stretch>
            <a:fillRect/>
          </a:stretch>
        </p:blipFill>
        <p:spPr>
          <a:xfrm>
            <a:off x="405644" y="6452482"/>
            <a:ext cx="2112264" cy="301752"/>
          </a:xfrm>
          <a:prstGeom prst="rect">
            <a:avLst/>
          </a:prstGeom>
        </p:spPr>
      </p:pic>
      <p:sp>
        <p:nvSpPr>
          <p:cNvPr id="1026" name="Title Placeholder 1"/>
          <p:cNvSpPr>
            <a:spLocks noGrp="1"/>
          </p:cNvSpPr>
          <p:nvPr>
            <p:ph type="title"/>
          </p:nvPr>
        </p:nvSpPr>
        <p:spPr bwMode="auto">
          <a:xfrm>
            <a:off x="429768" y="274322"/>
            <a:ext cx="11430000" cy="535531"/>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lvl="0"/>
            <a:r>
              <a:rPr lang="en-US"/>
              <a:t>Click to edit Master title style</a:t>
            </a:r>
          </a:p>
        </p:txBody>
      </p:sp>
      <p:sp>
        <p:nvSpPr>
          <p:cNvPr id="1027" name="Text Placeholder 2"/>
          <p:cNvSpPr>
            <a:spLocks noGrp="1"/>
          </p:cNvSpPr>
          <p:nvPr>
            <p:ph type="body" idx="1"/>
          </p:nvPr>
        </p:nvSpPr>
        <p:spPr bwMode="auto">
          <a:xfrm>
            <a:off x="451614" y="1650030"/>
            <a:ext cx="11419468" cy="4040923"/>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lvl="0"/>
            <a:r>
              <a:rPr lang="en-US"/>
              <a:t>Edit Master text styles</a:t>
            </a:r>
          </a:p>
          <a:p>
            <a:pPr lvl="1"/>
            <a:r>
              <a:rPr lang="en-US"/>
              <a:t>Second level</a:t>
            </a:r>
          </a:p>
          <a:p>
            <a:pPr lvl="2"/>
            <a:r>
              <a:rPr lang="en-US"/>
              <a:t>Third level</a:t>
            </a:r>
          </a:p>
        </p:txBody>
      </p:sp>
      <p:sp>
        <p:nvSpPr>
          <p:cNvPr id="8" name="Rectangle 6"/>
          <p:cNvSpPr>
            <a:spLocks noChangeArrowheads="1"/>
          </p:cNvSpPr>
          <p:nvPr/>
        </p:nvSpPr>
        <p:spPr bwMode="auto">
          <a:xfrm flipH="1">
            <a:off x="-4390" y="6626132"/>
            <a:ext cx="280401" cy="152400"/>
          </a:xfrm>
          <a:prstGeom prst="rect">
            <a:avLst/>
          </a:prstGeom>
          <a:noFill/>
          <a:ln w="9525">
            <a:noFill/>
            <a:miter lim="800000"/>
            <a:headEnd/>
            <a:tailEnd/>
          </a:ln>
          <a:effectLst/>
        </p:spPr>
        <p:txBody>
          <a:bodyPr lIns="0" tIns="0" rIns="0" bIns="0"/>
          <a:lstStyle/>
          <a:p>
            <a:pPr algn="ctr" defTabSz="172986">
              <a:lnSpc>
                <a:spcPct val="90000"/>
              </a:lnSpc>
              <a:tabLst>
                <a:tab pos="230119" algn="l"/>
              </a:tabLst>
              <a:defRPr/>
            </a:pPr>
            <a:fld id="{040BB257-551A-4736-B50F-DCF1BA034C06}" type="slidenum">
              <a:rPr lang="en-US" sz="900" smtClean="0">
                <a:solidFill>
                  <a:schemeClr val="tx1"/>
                </a:solidFill>
                <a:latin typeface="+mn-lt"/>
                <a:cs typeface="Times New Roman" panose="02020603050405020304" pitchFamily="18" charset="0"/>
              </a:rPr>
              <a:pPr algn="ctr" defTabSz="172986">
                <a:lnSpc>
                  <a:spcPct val="90000"/>
                </a:lnSpc>
                <a:tabLst>
                  <a:tab pos="230119" algn="l"/>
                </a:tabLst>
                <a:defRPr/>
              </a:pPr>
              <a:t>‹#›</a:t>
            </a:fld>
            <a:endParaRPr lang="en-US" sz="900">
              <a:solidFill>
                <a:schemeClr val="tx1"/>
              </a:solidFill>
              <a:latin typeface="+mn-lt"/>
              <a:cs typeface="Times New Roman" panose="02020603050405020304" pitchFamily="18" charset="0"/>
            </a:endParaRPr>
          </a:p>
        </p:txBody>
      </p:sp>
      <p:sp>
        <p:nvSpPr>
          <p:cNvPr id="12" name="Rectangle 11">
            <a:extLst>
              <a:ext uri="{FF2B5EF4-FFF2-40B4-BE49-F238E27FC236}">
                <a16:creationId xmlns:a16="http://schemas.microsoft.com/office/drawing/2014/main" id="{4D3B0D07-6BED-A646-84B4-4749F06D6579}"/>
              </a:ext>
            </a:extLst>
          </p:cNvPr>
          <p:cNvSpPr/>
          <p:nvPr userDrawn="1"/>
        </p:nvSpPr>
        <p:spPr>
          <a:xfrm>
            <a:off x="1" y="320041"/>
            <a:ext cx="274320" cy="6537959"/>
          </a:xfrm>
          <a:prstGeom prst="rect">
            <a:avLst/>
          </a:prstGeom>
          <a:solidFill>
            <a:schemeClr val="tx2"/>
          </a:solid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08" tIns="45708" rIns="45708" bIns="45708" numCol="1" spcCol="0" rtlCol="0" fromWordArt="0" anchor="ctr" anchorCtr="0" forceAA="0" compatLnSpc="1">
            <a:prstTxWarp prst="textNoShape">
              <a:avLst/>
            </a:prstTxWarp>
            <a:noAutofit/>
          </a:bodyPr>
          <a:lstStyle/>
          <a:p>
            <a:pPr algn="ctr">
              <a:lnSpc>
                <a:spcPct val="90000"/>
              </a:lnSpc>
            </a:pPr>
            <a:endParaRPr lang="en-US" sz="1800">
              <a:solidFill>
                <a:schemeClr val="tx1"/>
              </a:solidFill>
            </a:endParaRPr>
          </a:p>
        </p:txBody>
      </p:sp>
      <p:sp>
        <p:nvSpPr>
          <p:cNvPr id="13" name="Rectangle 6">
            <a:extLst>
              <a:ext uri="{FF2B5EF4-FFF2-40B4-BE49-F238E27FC236}">
                <a16:creationId xmlns:a16="http://schemas.microsoft.com/office/drawing/2014/main" id="{5832D77F-AA48-5846-ACCE-C0EB6A92350A}"/>
              </a:ext>
            </a:extLst>
          </p:cNvPr>
          <p:cNvSpPr>
            <a:spLocks noChangeArrowheads="1"/>
          </p:cNvSpPr>
          <p:nvPr userDrawn="1"/>
        </p:nvSpPr>
        <p:spPr bwMode="auto">
          <a:xfrm flipH="1">
            <a:off x="-4390" y="6616607"/>
            <a:ext cx="280401" cy="152400"/>
          </a:xfrm>
          <a:prstGeom prst="rect">
            <a:avLst/>
          </a:prstGeom>
          <a:noFill/>
          <a:ln w="9525">
            <a:noFill/>
            <a:miter lim="800000"/>
            <a:headEnd/>
            <a:tailEnd/>
          </a:ln>
          <a:effectLst/>
        </p:spPr>
        <p:txBody>
          <a:bodyPr lIns="0" tIns="0" rIns="0" bIns="0"/>
          <a:lstStyle/>
          <a:p>
            <a:pPr algn="ctr" defTabSz="172986">
              <a:lnSpc>
                <a:spcPct val="90000"/>
              </a:lnSpc>
              <a:tabLst>
                <a:tab pos="230119" algn="l"/>
              </a:tabLst>
              <a:defRPr/>
            </a:pPr>
            <a:fld id="{040BB257-551A-4736-B50F-DCF1BA034C06}" type="slidenum">
              <a:rPr lang="en-US" sz="900" smtClean="0">
                <a:solidFill>
                  <a:schemeClr val="tx1"/>
                </a:solidFill>
                <a:latin typeface="+mn-lt"/>
                <a:cs typeface="Times New Roman" panose="02020603050405020304" pitchFamily="18" charset="0"/>
              </a:rPr>
              <a:pPr algn="ctr" defTabSz="172986">
                <a:lnSpc>
                  <a:spcPct val="90000"/>
                </a:lnSpc>
                <a:tabLst>
                  <a:tab pos="230119" algn="l"/>
                </a:tabLst>
                <a:defRPr/>
              </a:pPr>
              <a:t>‹#›</a:t>
            </a:fld>
            <a:endParaRPr lang="en-US" sz="900">
              <a:solidFill>
                <a:schemeClr val="tx1"/>
              </a:solidFill>
              <a:latin typeface="+mn-lt"/>
              <a:cs typeface="Times New Roman" panose="02020603050405020304" pitchFamily="18" charset="0"/>
            </a:endParaRPr>
          </a:p>
        </p:txBody>
      </p:sp>
      <p:sp>
        <p:nvSpPr>
          <p:cNvPr id="10" name="Rectangle 256">
            <a:extLst>
              <a:ext uri="{FF2B5EF4-FFF2-40B4-BE49-F238E27FC236}">
                <a16:creationId xmlns:a16="http://schemas.microsoft.com/office/drawing/2014/main" id="{323F2AC7-81B7-4181-8965-07F2D3F8B684}"/>
              </a:ext>
            </a:extLst>
          </p:cNvPr>
          <p:cNvSpPr txBox="1">
            <a:spLocks noChangeArrowheads="1"/>
          </p:cNvSpPr>
          <p:nvPr userDrawn="1"/>
        </p:nvSpPr>
        <p:spPr>
          <a:xfrm>
            <a:off x="8010283" y="6583680"/>
            <a:ext cx="3860800" cy="182562"/>
          </a:xfrm>
          <a:prstGeom prst="rect">
            <a:avLst/>
          </a:prstGeom>
          <a:ln/>
        </p:spPr>
        <p:txBody>
          <a:bodyPr anchor="ctr"/>
          <a:lstStyle/>
          <a:p>
            <a:pPr algn="r"/>
            <a:r>
              <a:rPr lang="en-US" sz="1000">
                <a:solidFill>
                  <a:srgbClr val="BFBFBF"/>
                </a:solidFill>
                <a:latin typeface="+mn-lt"/>
                <a:cs typeface="Arial" pitchFamily="34" charset="0"/>
              </a:rPr>
              <a:t> </a:t>
            </a:r>
          </a:p>
        </p:txBody>
      </p:sp>
    </p:spTree>
    <p:extLst>
      <p:ext uri="{BB962C8B-B14F-4D97-AF65-F5344CB8AC3E}">
        <p14:creationId xmlns:p14="http://schemas.microsoft.com/office/powerpoint/2010/main" val="648268474"/>
      </p:ext>
    </p:extLst>
  </p:cSld>
  <p:clrMap bg1="lt1" tx1="dk1" bg2="lt2" tx2="dk2" accent1="accent1" accent2="accent2" accent3="accent3" accent4="accent4" accent5="accent5" accent6="accent6" hlink="hlink" folHlink="folHlink"/>
  <p:sldLayoutIdLst>
    <p:sldLayoutId id="2147484029" r:id="rId1"/>
    <p:sldLayoutId id="2147484030" r:id="rId2"/>
    <p:sldLayoutId id="2147484031" r:id="rId3"/>
    <p:sldLayoutId id="2147484032" r:id="rId4"/>
    <p:sldLayoutId id="2147484033" r:id="rId5"/>
    <p:sldLayoutId id="2147484034" r:id="rId6"/>
    <p:sldLayoutId id="2147484035" r:id="rId7"/>
    <p:sldLayoutId id="2147484036" r:id="rId8"/>
    <p:sldLayoutId id="2147484037" r:id="rId9"/>
    <p:sldLayoutId id="2147484038" r:id="rId10"/>
    <p:sldLayoutId id="2147484039" r:id="rId11"/>
    <p:sldLayoutId id="2147484040" r:id="rId12"/>
    <p:sldLayoutId id="2147484041" r:id="rId13"/>
    <p:sldLayoutId id="2147484042" r:id="rId14"/>
    <p:sldLayoutId id="2147484043" r:id="rId15"/>
    <p:sldLayoutId id="2147484044" r:id="rId16"/>
    <p:sldLayoutId id="2147484045" r:id="rId17"/>
    <p:sldLayoutId id="2147484047" r:id="rId18"/>
  </p:sldLayoutIdLst>
  <p:txStyles>
    <p:titleStyle>
      <a:lvl1pPr algn="l" rtl="0" eaLnBrk="1" fontAlgn="base" hangingPunct="1">
        <a:lnSpc>
          <a:spcPct val="90000"/>
        </a:lnSpc>
        <a:spcBef>
          <a:spcPct val="0"/>
        </a:spcBef>
        <a:spcAft>
          <a:spcPct val="0"/>
        </a:spcAft>
        <a:defRPr sz="3199" b="0" kern="1200">
          <a:solidFill>
            <a:schemeClr val="tx1"/>
          </a:solidFill>
          <a:latin typeface="Century Gothic" panose="020B0502020202020204" pitchFamily="34" charset="0"/>
          <a:ea typeface="+mj-ea"/>
          <a:cs typeface="+mj-cs"/>
        </a:defRPr>
      </a:lvl1pPr>
      <a:lvl2pPr algn="l" rtl="0" eaLnBrk="1" fontAlgn="base" hangingPunct="1">
        <a:lnSpc>
          <a:spcPct val="85000"/>
        </a:lnSpc>
        <a:spcBef>
          <a:spcPct val="0"/>
        </a:spcBef>
        <a:spcAft>
          <a:spcPct val="0"/>
        </a:spcAft>
        <a:defRPr sz="2999">
          <a:solidFill>
            <a:srgbClr val="006C3A"/>
          </a:solidFill>
          <a:latin typeface="Arial Black" pitchFamily="34" charset="0"/>
        </a:defRPr>
      </a:lvl2pPr>
      <a:lvl3pPr algn="l" rtl="0" eaLnBrk="1" fontAlgn="base" hangingPunct="1">
        <a:lnSpc>
          <a:spcPct val="85000"/>
        </a:lnSpc>
        <a:spcBef>
          <a:spcPct val="0"/>
        </a:spcBef>
        <a:spcAft>
          <a:spcPct val="0"/>
        </a:spcAft>
        <a:defRPr sz="2999">
          <a:solidFill>
            <a:srgbClr val="006C3A"/>
          </a:solidFill>
          <a:latin typeface="Arial Black" pitchFamily="34" charset="0"/>
        </a:defRPr>
      </a:lvl3pPr>
      <a:lvl4pPr algn="l" rtl="0" eaLnBrk="1" fontAlgn="base" hangingPunct="1">
        <a:lnSpc>
          <a:spcPct val="85000"/>
        </a:lnSpc>
        <a:spcBef>
          <a:spcPct val="0"/>
        </a:spcBef>
        <a:spcAft>
          <a:spcPct val="0"/>
        </a:spcAft>
        <a:defRPr sz="2999">
          <a:solidFill>
            <a:srgbClr val="006C3A"/>
          </a:solidFill>
          <a:latin typeface="Arial Black" pitchFamily="34" charset="0"/>
        </a:defRPr>
      </a:lvl4pPr>
      <a:lvl5pPr algn="l" rtl="0" eaLnBrk="1" fontAlgn="base" hangingPunct="1">
        <a:lnSpc>
          <a:spcPct val="85000"/>
        </a:lnSpc>
        <a:spcBef>
          <a:spcPct val="0"/>
        </a:spcBef>
        <a:spcAft>
          <a:spcPct val="0"/>
        </a:spcAft>
        <a:defRPr sz="2999">
          <a:solidFill>
            <a:srgbClr val="006C3A"/>
          </a:solidFill>
          <a:latin typeface="Arial Black" pitchFamily="34" charset="0"/>
        </a:defRPr>
      </a:lvl5pPr>
      <a:lvl6pPr marL="457063" algn="l" rtl="0" eaLnBrk="1" fontAlgn="base" hangingPunct="1">
        <a:lnSpc>
          <a:spcPct val="85000"/>
        </a:lnSpc>
        <a:spcBef>
          <a:spcPct val="0"/>
        </a:spcBef>
        <a:spcAft>
          <a:spcPct val="0"/>
        </a:spcAft>
        <a:defRPr sz="2999">
          <a:solidFill>
            <a:srgbClr val="006C3A"/>
          </a:solidFill>
          <a:latin typeface="Arial Black" pitchFamily="34" charset="0"/>
        </a:defRPr>
      </a:lvl6pPr>
      <a:lvl7pPr marL="914126" algn="l" rtl="0" eaLnBrk="1" fontAlgn="base" hangingPunct="1">
        <a:lnSpc>
          <a:spcPct val="85000"/>
        </a:lnSpc>
        <a:spcBef>
          <a:spcPct val="0"/>
        </a:spcBef>
        <a:spcAft>
          <a:spcPct val="0"/>
        </a:spcAft>
        <a:defRPr sz="2999">
          <a:solidFill>
            <a:srgbClr val="006C3A"/>
          </a:solidFill>
          <a:latin typeface="Arial Black" pitchFamily="34" charset="0"/>
        </a:defRPr>
      </a:lvl7pPr>
      <a:lvl8pPr marL="1371189" algn="l" rtl="0" eaLnBrk="1" fontAlgn="base" hangingPunct="1">
        <a:lnSpc>
          <a:spcPct val="85000"/>
        </a:lnSpc>
        <a:spcBef>
          <a:spcPct val="0"/>
        </a:spcBef>
        <a:spcAft>
          <a:spcPct val="0"/>
        </a:spcAft>
        <a:defRPr sz="2999">
          <a:solidFill>
            <a:srgbClr val="006C3A"/>
          </a:solidFill>
          <a:latin typeface="Arial Black" pitchFamily="34" charset="0"/>
        </a:defRPr>
      </a:lvl8pPr>
      <a:lvl9pPr marL="1828251" algn="l" rtl="0" eaLnBrk="1" fontAlgn="base" hangingPunct="1">
        <a:lnSpc>
          <a:spcPct val="85000"/>
        </a:lnSpc>
        <a:spcBef>
          <a:spcPct val="0"/>
        </a:spcBef>
        <a:spcAft>
          <a:spcPct val="0"/>
        </a:spcAft>
        <a:defRPr sz="2999">
          <a:solidFill>
            <a:srgbClr val="006C3A"/>
          </a:solidFill>
          <a:latin typeface="Arial Black" pitchFamily="34" charset="0"/>
        </a:defRPr>
      </a:lvl9pPr>
    </p:titleStyle>
    <p:bodyStyle>
      <a:lvl1pPr marL="287252" indent="-287252" algn="l" rtl="0" eaLnBrk="1" fontAlgn="base" hangingPunct="1">
        <a:lnSpc>
          <a:spcPct val="90000"/>
        </a:lnSpc>
        <a:spcBef>
          <a:spcPts val="1400"/>
        </a:spcBef>
        <a:spcAft>
          <a:spcPct val="0"/>
        </a:spcAft>
        <a:buClr>
          <a:schemeClr val="tx1"/>
        </a:buClr>
        <a:buSzPct val="90000"/>
        <a:buFont typeface="Century Gothic" panose="020B0502020202020204" pitchFamily="34" charset="0"/>
        <a:buChar char="•"/>
        <a:defRPr sz="2799" kern="1200">
          <a:solidFill>
            <a:schemeClr val="tx1"/>
          </a:solidFill>
          <a:latin typeface="Century Gothic" panose="020B0502020202020204" pitchFamily="34" charset="0"/>
          <a:ea typeface="+mn-ea"/>
          <a:cs typeface="+mn-cs"/>
        </a:defRPr>
      </a:lvl1pPr>
      <a:lvl2pPr marL="688768" indent="-285664" algn="l" rtl="0" eaLnBrk="1" fontAlgn="base" hangingPunct="1">
        <a:lnSpc>
          <a:spcPct val="90000"/>
        </a:lnSpc>
        <a:spcBef>
          <a:spcPts val="800"/>
        </a:spcBef>
        <a:spcAft>
          <a:spcPct val="0"/>
        </a:spcAft>
        <a:buClr>
          <a:schemeClr val="tx1"/>
        </a:buClr>
        <a:buSzPct val="90000"/>
        <a:buFont typeface="Century Gothic" panose="020B0502020202020204" pitchFamily="34" charset="0"/>
        <a:buChar char="–"/>
        <a:defRPr sz="2399" kern="1200">
          <a:solidFill>
            <a:schemeClr val="tx1"/>
          </a:solidFill>
          <a:latin typeface="Century Gothic" panose="020B0502020202020204" pitchFamily="34" charset="0"/>
          <a:ea typeface="+mn-ea"/>
          <a:cs typeface="+mn-cs"/>
        </a:defRPr>
      </a:lvl2pPr>
      <a:lvl3pPr marL="1029979" indent="-285664" algn="l" rtl="0" eaLnBrk="1" fontAlgn="base" hangingPunct="1">
        <a:lnSpc>
          <a:spcPct val="90000"/>
        </a:lnSpc>
        <a:spcBef>
          <a:spcPts val="800"/>
        </a:spcBef>
        <a:spcAft>
          <a:spcPct val="0"/>
        </a:spcAft>
        <a:buClr>
          <a:schemeClr val="tx1"/>
        </a:buClr>
        <a:buSzPct val="90000"/>
        <a:buFont typeface="Century Gothic" panose="020B0502020202020204" pitchFamily="34" charset="0"/>
        <a:buChar char="•"/>
        <a:defRPr sz="1999" kern="1200">
          <a:solidFill>
            <a:schemeClr val="tx1"/>
          </a:solidFill>
          <a:latin typeface="Century Gothic" panose="020B0502020202020204" pitchFamily="34" charset="0"/>
          <a:ea typeface="+mn-ea"/>
          <a:cs typeface="+mn-cs"/>
        </a:defRPr>
      </a:lvl3pPr>
      <a:lvl4pPr marL="1144245" indent="-172986" algn="l" rtl="0" eaLnBrk="1" fontAlgn="base" hangingPunct="1">
        <a:lnSpc>
          <a:spcPct val="90000"/>
        </a:lnSpc>
        <a:spcBef>
          <a:spcPts val="800"/>
        </a:spcBef>
        <a:spcAft>
          <a:spcPct val="0"/>
        </a:spcAft>
        <a:buClr>
          <a:schemeClr val="tx1"/>
        </a:buClr>
        <a:buFont typeface="Arial" charset="0"/>
        <a:buChar char="–"/>
        <a:defRPr sz="1799" kern="1200">
          <a:solidFill>
            <a:schemeClr val="tx1"/>
          </a:solidFill>
          <a:latin typeface="Century Gothic" panose="020B0502020202020204" pitchFamily="34" charset="0"/>
          <a:ea typeface="+mn-ea"/>
          <a:cs typeface="+mn-cs"/>
        </a:defRPr>
      </a:lvl4pPr>
      <a:lvl5pPr marL="1482280" indent="-222183" algn="l" rtl="0" eaLnBrk="1" fontAlgn="base" hangingPunct="1">
        <a:lnSpc>
          <a:spcPct val="90000"/>
        </a:lnSpc>
        <a:spcBef>
          <a:spcPts val="600"/>
        </a:spcBef>
        <a:spcAft>
          <a:spcPct val="0"/>
        </a:spcAft>
        <a:buClr>
          <a:schemeClr val="tx1"/>
        </a:buClr>
        <a:buFont typeface="Arial" charset="0"/>
        <a:buChar char="»"/>
        <a:defRPr sz="1799" kern="1200">
          <a:solidFill>
            <a:schemeClr val="tx1"/>
          </a:solidFill>
          <a:latin typeface="Century Gothic" panose="020B0502020202020204" pitchFamily="34" charset="0"/>
          <a:ea typeface="+mn-ea"/>
          <a:cs typeface="+mn-cs"/>
        </a:defRPr>
      </a:lvl5pPr>
      <a:lvl6pPr marL="2513846" indent="-228531" algn="l" defTabSz="914126" rtl="0" eaLnBrk="1" latinLnBrk="0" hangingPunct="1">
        <a:spcBef>
          <a:spcPct val="20000"/>
        </a:spcBef>
        <a:buFont typeface="Arial" pitchFamily="34" charset="0"/>
        <a:buChar char="•"/>
        <a:defRPr sz="1999" kern="1200">
          <a:solidFill>
            <a:schemeClr val="tx1"/>
          </a:solidFill>
          <a:latin typeface="+mn-lt"/>
          <a:ea typeface="+mn-ea"/>
          <a:cs typeface="+mn-cs"/>
        </a:defRPr>
      </a:lvl6pPr>
      <a:lvl7pPr marL="2970908" indent="-228531" algn="l" defTabSz="914126" rtl="0" eaLnBrk="1" latinLnBrk="0" hangingPunct="1">
        <a:spcBef>
          <a:spcPct val="20000"/>
        </a:spcBef>
        <a:buFont typeface="Arial" pitchFamily="34" charset="0"/>
        <a:buChar char="•"/>
        <a:defRPr sz="1999" kern="1200">
          <a:solidFill>
            <a:schemeClr val="tx1"/>
          </a:solidFill>
          <a:latin typeface="+mn-lt"/>
          <a:ea typeface="+mn-ea"/>
          <a:cs typeface="+mn-cs"/>
        </a:defRPr>
      </a:lvl7pPr>
      <a:lvl8pPr marL="3427971" indent="-228531" algn="l" defTabSz="914126" rtl="0" eaLnBrk="1" latinLnBrk="0" hangingPunct="1">
        <a:spcBef>
          <a:spcPct val="20000"/>
        </a:spcBef>
        <a:buFont typeface="Arial" pitchFamily="34" charset="0"/>
        <a:buChar char="•"/>
        <a:defRPr sz="1999" kern="1200">
          <a:solidFill>
            <a:schemeClr val="tx1"/>
          </a:solidFill>
          <a:latin typeface="+mn-lt"/>
          <a:ea typeface="+mn-ea"/>
          <a:cs typeface="+mn-cs"/>
        </a:defRPr>
      </a:lvl8pPr>
      <a:lvl9pPr marL="3885034" indent="-228531" algn="l" defTabSz="914126" rtl="0" eaLnBrk="1" latinLnBrk="0" hangingPunct="1">
        <a:spcBef>
          <a:spcPct val="20000"/>
        </a:spcBef>
        <a:buFont typeface="Arial" pitchFamily="34" charset="0"/>
        <a:buChar char="•"/>
        <a:defRPr sz="1999" kern="1200">
          <a:solidFill>
            <a:schemeClr val="tx1"/>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xml"/><Relationship Id="rId1" Type="http://schemas.openxmlformats.org/officeDocument/2006/relationships/slideLayout" Target="../slideLayouts/slideLayout102.xml"/></Relationships>
</file>

<file path=ppt/slides/_rels/slide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xml"/><Relationship Id="rId1" Type="http://schemas.openxmlformats.org/officeDocument/2006/relationships/slideLayout" Target="../slideLayouts/slideLayout100.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png"/></Relationships>
</file>

<file path=ppt/slides/_rels/slide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112.xml"/><Relationship Id="rId5" Type="http://schemas.openxmlformats.org/officeDocument/2006/relationships/image" Target="../media/image39.png"/><Relationship Id="rId4" Type="http://schemas.openxmlformats.org/officeDocument/2006/relationships/image" Target="../media/image38.png"/></Relationships>
</file>

<file path=ppt/slides/_rels/slide5.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40.emf"/><Relationship Id="rId1" Type="http://schemas.openxmlformats.org/officeDocument/2006/relationships/slideLayout" Target="../slideLayouts/slideLayout112.xml"/></Relationships>
</file>

<file path=ppt/slides/_rels/slide6.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6.jpg"/><Relationship Id="rId2" Type="http://schemas.openxmlformats.org/officeDocument/2006/relationships/notesSlide" Target="../notesSlides/notesSlide5.xml"/><Relationship Id="rId1" Type="http://schemas.openxmlformats.org/officeDocument/2006/relationships/slideLayout" Target="../slideLayouts/slideLayout36.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xml"/><Relationship Id="rId1" Type="http://schemas.openxmlformats.org/officeDocument/2006/relationships/slideLayout" Target="../slideLayouts/slideLayout37.xml"/><Relationship Id="rId5" Type="http://schemas.openxmlformats.org/officeDocument/2006/relationships/image" Target="../media/image49.png"/><Relationship Id="rId4" Type="http://schemas.openxmlformats.org/officeDocument/2006/relationships/image" Target="../media/image4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4.xml"/><Relationship Id="rId7" Type="http://schemas.openxmlformats.org/officeDocument/2006/relationships/image" Target="../media/image5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8.xml"/><Relationship Id="rId1" Type="http://schemas.openxmlformats.org/officeDocument/2006/relationships/slideLayout" Target="../slideLayouts/slideLayout68.xml"/><Relationship Id="rId4" Type="http://schemas.openxmlformats.org/officeDocument/2006/relationships/image" Target="../media/image54.jpeg"/></Relationships>
</file>

<file path=ppt/slides/_rels/slide10.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image" Target="../media/image55.jpg"/><Relationship Id="rId1" Type="http://schemas.openxmlformats.org/officeDocument/2006/relationships/slideLayout" Target="../slideLayouts/slideLayout93.xml"/><Relationship Id="rId5" Type="http://schemas.openxmlformats.org/officeDocument/2006/relationships/image" Target="../media/image58.png"/><Relationship Id="rId4" Type="http://schemas.openxmlformats.org/officeDocument/2006/relationships/image" Target="../media/image57.jpeg"/></Relationships>
</file>

<file path=ppt/slides/_rels/slide11.xml.rels><?xml version="1.0" encoding="UTF-8" standalone="yes"?>
<Relationships xmlns="http://schemas.openxmlformats.org/package/2006/relationships"><Relationship Id="rId3" Type="http://schemas.microsoft.com/office/2018/10/relationships/comments" Target="../comments/modernComment_7FFFF8D1_B85D8E67.xml"/><Relationship Id="rId7" Type="http://schemas.openxmlformats.org/officeDocument/2006/relationships/image" Target="../media/image62.png"/><Relationship Id="rId2" Type="http://schemas.openxmlformats.org/officeDocument/2006/relationships/notesSlide" Target="../notesSlides/notesSlide9.xml"/><Relationship Id="rId1" Type="http://schemas.openxmlformats.org/officeDocument/2006/relationships/slideLayout" Target="../slideLayouts/slideLayout85.xml"/><Relationship Id="rId6" Type="http://schemas.openxmlformats.org/officeDocument/2006/relationships/image" Target="../media/image61.png"/><Relationship Id="rId5" Type="http://schemas.openxmlformats.org/officeDocument/2006/relationships/image" Target="../media/image60.jpeg"/><Relationship Id="rId4" Type="http://schemas.openxmlformats.org/officeDocument/2006/relationships/image" Target="../media/image59.png"/></Relationships>
</file>

<file path=ppt/slides/_rels/slide12.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0.xml"/><Relationship Id="rId1" Type="http://schemas.openxmlformats.org/officeDocument/2006/relationships/slideLayout" Target="../slideLayouts/slideLayout68.xml"/><Relationship Id="rId5" Type="http://schemas.openxmlformats.org/officeDocument/2006/relationships/image" Target="../media/image65.jpeg"/><Relationship Id="rId4" Type="http://schemas.openxmlformats.org/officeDocument/2006/relationships/image" Target="../media/image64.jpeg"/></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image" Target="../media/image72.jpg"/><Relationship Id="rId3" Type="http://schemas.openxmlformats.org/officeDocument/2006/relationships/image" Target="../media/image67.jpg"/><Relationship Id="rId7" Type="http://schemas.openxmlformats.org/officeDocument/2006/relationships/diagramColors" Target="../diagrams/colors1.xml"/><Relationship Id="rId12" Type="http://schemas.openxmlformats.org/officeDocument/2006/relationships/image" Target="../media/image71.jpg"/><Relationship Id="rId2" Type="http://schemas.openxmlformats.org/officeDocument/2006/relationships/image" Target="../media/image66.jpg"/><Relationship Id="rId1" Type="http://schemas.openxmlformats.org/officeDocument/2006/relationships/slideLayout" Target="../slideLayouts/slideLayout68.xml"/><Relationship Id="rId6" Type="http://schemas.openxmlformats.org/officeDocument/2006/relationships/diagramQuickStyle" Target="../diagrams/quickStyle1.xml"/><Relationship Id="rId11" Type="http://schemas.openxmlformats.org/officeDocument/2006/relationships/image" Target="../media/image70.jpg"/><Relationship Id="rId5" Type="http://schemas.openxmlformats.org/officeDocument/2006/relationships/diagramLayout" Target="../diagrams/layout1.xml"/><Relationship Id="rId15" Type="http://schemas.openxmlformats.org/officeDocument/2006/relationships/image" Target="../media/image73.jpeg"/><Relationship Id="rId10" Type="http://schemas.openxmlformats.org/officeDocument/2006/relationships/image" Target="../media/image69.JPG"/><Relationship Id="rId4" Type="http://schemas.openxmlformats.org/officeDocument/2006/relationships/diagramData" Target="../diagrams/data1.xml"/><Relationship Id="rId9" Type="http://schemas.openxmlformats.org/officeDocument/2006/relationships/image" Target="../media/image68.png"/><Relationship Id="rId14" Type="http://schemas.openxmlformats.org/officeDocument/2006/relationships/hyperlink" Target="https://ceramics.onlinelibrary.wiley.com/doi/10.1111/ijac.70109"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1.xml"/><Relationship Id="rId1" Type="http://schemas.openxmlformats.org/officeDocument/2006/relationships/slideLayout" Target="../slideLayouts/slideLayout68.xml"/><Relationship Id="rId6" Type="http://schemas.openxmlformats.org/officeDocument/2006/relationships/image" Target="../media/image76.jpeg"/><Relationship Id="rId5" Type="http://schemas.openxmlformats.org/officeDocument/2006/relationships/image" Target="../media/image75.png"/><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78.jpg"/><Relationship Id="rId7" Type="http://schemas.openxmlformats.org/officeDocument/2006/relationships/image" Target="../media/image82.png"/><Relationship Id="rId2" Type="http://schemas.openxmlformats.org/officeDocument/2006/relationships/image" Target="../media/image77.png"/><Relationship Id="rId1" Type="http://schemas.openxmlformats.org/officeDocument/2006/relationships/slideLayout" Target="../slideLayouts/slideLayout68.xml"/><Relationship Id="rId6" Type="http://schemas.openxmlformats.org/officeDocument/2006/relationships/image" Target="../media/image81.emf"/><Relationship Id="rId5" Type="http://schemas.openxmlformats.org/officeDocument/2006/relationships/image" Target="../media/image80.png"/><Relationship Id="rId4" Type="http://schemas.openxmlformats.org/officeDocument/2006/relationships/image" Target="../media/image79.emf"/></Relationships>
</file>

<file path=ppt/slides/_rels/slide1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2.xml"/><Relationship Id="rId1" Type="http://schemas.openxmlformats.org/officeDocument/2006/relationships/slideLayout" Target="../slideLayouts/slideLayout97.xml"/><Relationship Id="rId5" Type="http://schemas.openxmlformats.org/officeDocument/2006/relationships/image" Target="../media/image85.png"/><Relationship Id="rId4" Type="http://schemas.openxmlformats.org/officeDocument/2006/relationships/image" Target="../media/image84.png"/></Relationships>
</file>

<file path=ppt/slides/_rels/slide1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68.xml"/><Relationship Id="rId4" Type="http://schemas.microsoft.com/office/2007/relationships/hdphoto" Target="../media/hdphoto2.wdp"/></Relationships>
</file>

<file path=ppt/slides/_rels/slide18.xml.rels><?xml version="1.0" encoding="UTF-8" standalone="yes"?>
<Relationships xmlns="http://schemas.openxmlformats.org/package/2006/relationships"><Relationship Id="rId3" Type="http://schemas.openxmlformats.org/officeDocument/2006/relationships/image" Target="../media/image88.emf"/><Relationship Id="rId2" Type="http://schemas.openxmlformats.org/officeDocument/2006/relationships/notesSlide" Target="../notesSlides/notesSlide13.xml"/><Relationship Id="rId1" Type="http://schemas.openxmlformats.org/officeDocument/2006/relationships/slideLayout" Target="../slideLayouts/slideLayout114.xml"/><Relationship Id="rId6" Type="http://schemas.openxmlformats.org/officeDocument/2006/relationships/image" Target="../media/image91.png"/><Relationship Id="rId5" Type="http://schemas.openxmlformats.org/officeDocument/2006/relationships/image" Target="../media/image90.png"/><Relationship Id="rId4" Type="http://schemas.openxmlformats.org/officeDocument/2006/relationships/image" Target="../media/image89.png"/></Relationships>
</file>

<file path=ppt/slides/_rels/slide19.xml.rels><?xml version="1.0" encoding="UTF-8" standalone="yes"?>
<Relationships xmlns="http://schemas.openxmlformats.org/package/2006/relationships"><Relationship Id="rId3" Type="http://schemas.openxmlformats.org/officeDocument/2006/relationships/image" Target="../media/image92.emf"/><Relationship Id="rId7" Type="http://schemas.openxmlformats.org/officeDocument/2006/relationships/image" Target="../media/image96.png"/><Relationship Id="rId2" Type="http://schemas.openxmlformats.org/officeDocument/2006/relationships/notesSlide" Target="../notesSlides/notesSlide14.xml"/><Relationship Id="rId1" Type="http://schemas.openxmlformats.org/officeDocument/2006/relationships/slideLayout" Target="../slideLayouts/slideLayout114.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93.jpeg"/></Relationships>
</file>

<file path=ppt/slides/_rels/slide20.xml.rels><?xml version="1.0" encoding="UTF-8" standalone="yes"?>
<Relationships xmlns="http://schemas.openxmlformats.org/package/2006/relationships"><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notesSlide" Target="../notesSlides/notesSlide15.xml"/><Relationship Id="rId1" Type="http://schemas.openxmlformats.org/officeDocument/2006/relationships/slideLayout" Target="../slideLayouts/slideLayout114.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98.png"/></Relationships>
</file>

<file path=ppt/slides/_rels/slide21.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image" Target="../media/image103.png"/><Relationship Id="rId7" Type="http://schemas.openxmlformats.org/officeDocument/2006/relationships/image" Target="../media/image107.jpg"/><Relationship Id="rId2" Type="http://schemas.openxmlformats.org/officeDocument/2006/relationships/image" Target="../media/image102.jpg"/><Relationship Id="rId1" Type="http://schemas.openxmlformats.org/officeDocument/2006/relationships/slideLayout" Target="../slideLayouts/slideLayout102.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s>
</file>

<file path=ppt/slides/_rels/slide22.xml.rels><?xml version="1.0" encoding="UTF-8" standalone="yes"?>
<Relationships xmlns="http://schemas.openxmlformats.org/package/2006/relationships"><Relationship Id="rId3" Type="http://schemas.openxmlformats.org/officeDocument/2006/relationships/image" Target="../media/image110.jpg"/><Relationship Id="rId2" Type="http://schemas.openxmlformats.org/officeDocument/2006/relationships/image" Target="../media/image109.jpg"/><Relationship Id="rId1" Type="http://schemas.openxmlformats.org/officeDocument/2006/relationships/slideLayout" Target="../slideLayouts/slideLayout102.xml"/><Relationship Id="rId4" Type="http://schemas.openxmlformats.org/officeDocument/2006/relationships/image" Target="../media/image111.png"/></Relationships>
</file>

<file path=ppt/slides/_rels/slide23.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16.xml"/><Relationship Id="rId1" Type="http://schemas.openxmlformats.org/officeDocument/2006/relationships/slideLayout" Target="../slideLayouts/slideLayout100.xml"/><Relationship Id="rId5" Type="http://schemas.openxmlformats.org/officeDocument/2006/relationships/image" Target="../media/image114.png"/><Relationship Id="rId4" Type="http://schemas.openxmlformats.org/officeDocument/2006/relationships/image" Target="../media/image113.png"/></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15.png"/><Relationship Id="rId1" Type="http://schemas.openxmlformats.org/officeDocument/2006/relationships/slideLayout" Target="../slideLayouts/slideLayout7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17.xml"/><Relationship Id="rId1" Type="http://schemas.openxmlformats.org/officeDocument/2006/relationships/slideLayout" Target="../slideLayouts/slideLayout68.xml"/><Relationship Id="rId5" Type="http://schemas.openxmlformats.org/officeDocument/2006/relationships/image" Target="../media/image118.jpeg"/><Relationship Id="rId4" Type="http://schemas.openxmlformats.org/officeDocument/2006/relationships/image" Target="../media/image117.jpeg"/></Relationships>
</file>

<file path=ppt/slides/_rels/slide26.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18.xml"/><Relationship Id="rId1" Type="http://schemas.openxmlformats.org/officeDocument/2006/relationships/slideLayout" Target="../slideLayouts/slideLayout116.xml"/></Relationships>
</file>

<file path=ppt/slides/_rels/slide27.xml.rels><?xml version="1.0" encoding="UTF-8" standalone="yes"?>
<Relationships xmlns="http://schemas.openxmlformats.org/package/2006/relationships"><Relationship Id="rId3" Type="http://schemas.openxmlformats.org/officeDocument/2006/relationships/image" Target="../media/image120.emf"/><Relationship Id="rId2" Type="http://schemas.openxmlformats.org/officeDocument/2006/relationships/notesSlide" Target="../notesSlides/notesSlide19.xml"/><Relationship Id="rId1" Type="http://schemas.openxmlformats.org/officeDocument/2006/relationships/slideLayout" Target="../slideLayouts/slideLayout9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BE48F-C414-3CF5-23D2-1ABFC0A0EC58}"/>
              </a:ext>
            </a:extLst>
          </p:cNvPr>
          <p:cNvSpPr>
            <a:spLocks noGrp="1"/>
          </p:cNvSpPr>
          <p:nvPr>
            <p:ph type="ctrTitle"/>
          </p:nvPr>
        </p:nvSpPr>
        <p:spPr/>
        <p:txBody>
          <a:bodyPr/>
          <a:lstStyle/>
          <a:p>
            <a:r>
              <a:rPr lang="en-US" dirty="0"/>
              <a:t>ORNL Neutron Sciences update</a:t>
            </a:r>
          </a:p>
        </p:txBody>
      </p:sp>
      <p:sp>
        <p:nvSpPr>
          <p:cNvPr id="3" name="Subtitle 2">
            <a:extLst>
              <a:ext uri="{FF2B5EF4-FFF2-40B4-BE49-F238E27FC236}">
                <a16:creationId xmlns:a16="http://schemas.microsoft.com/office/drawing/2014/main" id="{96D6BD9B-CD92-977F-DA14-31C59797A2F4}"/>
              </a:ext>
            </a:extLst>
          </p:cNvPr>
          <p:cNvSpPr>
            <a:spLocks noGrp="1"/>
          </p:cNvSpPr>
          <p:nvPr>
            <p:ph type="subTitle" idx="1"/>
          </p:nvPr>
        </p:nvSpPr>
        <p:spPr/>
        <p:txBody>
          <a:bodyPr/>
          <a:lstStyle/>
          <a:p>
            <a:endParaRPr lang="en-US"/>
          </a:p>
        </p:txBody>
      </p:sp>
      <p:sp>
        <p:nvSpPr>
          <p:cNvPr id="4" name="Text Placeholder 3">
            <a:extLst>
              <a:ext uri="{FF2B5EF4-FFF2-40B4-BE49-F238E27FC236}">
                <a16:creationId xmlns:a16="http://schemas.microsoft.com/office/drawing/2014/main" id="{E10373C6-637A-9D0E-81AD-6B162F873ED8}"/>
              </a:ext>
            </a:extLst>
          </p:cNvPr>
          <p:cNvSpPr>
            <a:spLocks noGrp="1"/>
          </p:cNvSpPr>
          <p:nvPr>
            <p:ph type="body" sz="quarter" idx="14"/>
          </p:nvPr>
        </p:nvSpPr>
        <p:spPr/>
        <p:txBody>
          <a:bodyPr/>
          <a:lstStyle/>
          <a:p>
            <a:r>
              <a:rPr lang="en-US" dirty="0"/>
              <a:t>April 14, 2026, ICANS-XXV, Malmö/Sweden</a:t>
            </a:r>
          </a:p>
          <a:p>
            <a:endParaRPr lang="en-US" dirty="0"/>
          </a:p>
        </p:txBody>
      </p:sp>
      <p:sp>
        <p:nvSpPr>
          <p:cNvPr id="5" name="Text Placeholder 4">
            <a:extLst>
              <a:ext uri="{FF2B5EF4-FFF2-40B4-BE49-F238E27FC236}">
                <a16:creationId xmlns:a16="http://schemas.microsoft.com/office/drawing/2014/main" id="{833D2835-F3BF-B78A-8574-36ED20C49577}"/>
              </a:ext>
            </a:extLst>
          </p:cNvPr>
          <p:cNvSpPr>
            <a:spLocks noGrp="1"/>
          </p:cNvSpPr>
          <p:nvPr>
            <p:ph type="body" sz="quarter" idx="15"/>
          </p:nvPr>
        </p:nvSpPr>
        <p:spPr/>
        <p:txBody>
          <a:bodyPr/>
          <a:lstStyle/>
          <a:p>
            <a:r>
              <a:rPr lang="en-US" dirty="0"/>
              <a:t>J Taylor,  F X Gallmeier</a:t>
            </a:r>
          </a:p>
        </p:txBody>
      </p:sp>
      <p:sp>
        <p:nvSpPr>
          <p:cNvPr id="6" name="Text Placeholder 5">
            <a:extLst>
              <a:ext uri="{FF2B5EF4-FFF2-40B4-BE49-F238E27FC236}">
                <a16:creationId xmlns:a16="http://schemas.microsoft.com/office/drawing/2014/main" id="{255DAD08-0400-3C67-6497-1CD512999413}"/>
              </a:ext>
            </a:extLst>
          </p:cNvPr>
          <p:cNvSpPr>
            <a:spLocks noGrp="1"/>
          </p:cNvSpPr>
          <p:nvPr>
            <p:ph type="body" sz="quarter" idx="17"/>
          </p:nvPr>
        </p:nvSpPr>
        <p:spPr/>
        <p:txBody>
          <a:bodyPr/>
          <a:lstStyle/>
          <a:p>
            <a:r>
              <a:rPr lang="en-US" dirty="0"/>
              <a:t>Associate Lab Director for Neutron Sciences </a:t>
            </a:r>
          </a:p>
        </p:txBody>
      </p:sp>
    </p:spTree>
    <p:extLst>
      <p:ext uri="{BB962C8B-B14F-4D97-AF65-F5344CB8AC3E}">
        <p14:creationId xmlns:p14="http://schemas.microsoft.com/office/powerpoint/2010/main" val="1363202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7DEE185-5DF1-BB48-B50B-CD06DF53093A}"/>
              </a:ext>
            </a:extLst>
          </p:cNvPr>
          <p:cNvSpPr>
            <a:spLocks noGrp="1"/>
          </p:cNvSpPr>
          <p:nvPr>
            <p:ph type="title"/>
          </p:nvPr>
        </p:nvSpPr>
        <p:spPr>
          <a:xfrm>
            <a:off x="431244" y="275142"/>
            <a:ext cx="11422261" cy="480006"/>
          </a:xfrm>
        </p:spPr>
        <p:txBody>
          <a:bodyPr/>
          <a:lstStyle/>
          <a:p>
            <a:r>
              <a:rPr lang="en-US" sz="2799" dirty="0"/>
              <a:t>ORNL has a rich history with neutrons and neutron scattering</a:t>
            </a:r>
          </a:p>
        </p:txBody>
      </p:sp>
      <p:pic>
        <p:nvPicPr>
          <p:cNvPr id="5" name="Picture 2" descr="ornl historical">
            <a:extLst>
              <a:ext uri="{FF2B5EF4-FFF2-40B4-BE49-F238E27FC236}">
                <a16:creationId xmlns:a16="http://schemas.microsoft.com/office/drawing/2014/main" id="{8BBF4F82-5EA9-5040-BE8A-06F13FF75177}"/>
              </a:ext>
            </a:extLst>
          </p:cNvPr>
          <p:cNvPicPr>
            <a:picLocks noChangeAspect="1" noChangeArrowheads="1"/>
          </p:cNvPicPr>
          <p:nvPr/>
        </p:nvPicPr>
        <p:blipFill rotWithShape="1">
          <a:blip r:embed="rId3" cstate="print"/>
          <a:srcRect t="25841" r="156" b="8930"/>
          <a:stretch/>
        </p:blipFill>
        <p:spPr bwMode="auto">
          <a:xfrm>
            <a:off x="281719" y="940101"/>
            <a:ext cx="11908694" cy="5926862"/>
          </a:xfrm>
          <a:prstGeom prst="rect">
            <a:avLst/>
          </a:prstGeom>
          <a:noFill/>
          <a:ln w="9525">
            <a:noFill/>
            <a:miter lim="800000"/>
            <a:headEnd/>
            <a:tailEnd/>
          </a:ln>
        </p:spPr>
      </p:pic>
      <p:grpSp>
        <p:nvGrpSpPr>
          <p:cNvPr id="7" name="Group 16">
            <a:extLst>
              <a:ext uri="{FF2B5EF4-FFF2-40B4-BE49-F238E27FC236}">
                <a16:creationId xmlns:a16="http://schemas.microsoft.com/office/drawing/2014/main" id="{C46FB922-5C19-6147-AFB3-9CC8E5BF2A99}"/>
              </a:ext>
            </a:extLst>
          </p:cNvPr>
          <p:cNvGrpSpPr>
            <a:grpSpLocks/>
          </p:cNvGrpSpPr>
          <p:nvPr/>
        </p:nvGrpSpPr>
        <p:grpSpPr bwMode="auto">
          <a:xfrm>
            <a:off x="3878395" y="5550893"/>
            <a:ext cx="4527959" cy="1258100"/>
            <a:chOff x="2306638" y="5509712"/>
            <a:chExt cx="4529137" cy="1258428"/>
          </a:xfrm>
        </p:grpSpPr>
        <p:sp>
          <p:nvSpPr>
            <p:cNvPr id="8" name="AutoShape 3">
              <a:extLst>
                <a:ext uri="{FF2B5EF4-FFF2-40B4-BE49-F238E27FC236}">
                  <a16:creationId xmlns:a16="http://schemas.microsoft.com/office/drawing/2014/main" id="{987CC6E7-73BF-9144-966B-4FE908A856B4}"/>
                </a:ext>
              </a:extLst>
            </p:cNvPr>
            <p:cNvSpPr>
              <a:spLocks noChangeArrowheads="1"/>
            </p:cNvSpPr>
            <p:nvPr/>
          </p:nvSpPr>
          <p:spPr bwMode="auto">
            <a:xfrm>
              <a:off x="2306638" y="5509712"/>
              <a:ext cx="4529137" cy="1258428"/>
            </a:xfrm>
            <a:prstGeom prst="bevel">
              <a:avLst>
                <a:gd name="adj" fmla="val 4384"/>
              </a:avLst>
            </a:prstGeom>
            <a:gradFill rotWithShape="1">
              <a:gsLst>
                <a:gs pos="0">
                  <a:schemeClr val="tx2">
                    <a:gamma/>
                    <a:shade val="46275"/>
                    <a:invGamma/>
                  </a:schemeClr>
                </a:gs>
                <a:gs pos="50000">
                  <a:schemeClr val="tx2"/>
                </a:gs>
                <a:gs pos="100000">
                  <a:schemeClr val="tx2">
                    <a:gamma/>
                    <a:shade val="46275"/>
                    <a:invGamma/>
                  </a:schemeClr>
                </a:gs>
              </a:gsLst>
              <a:lin ang="2700000" scaled="1"/>
            </a:gradFill>
            <a:ln w="9525">
              <a:noFill/>
              <a:miter lim="800000"/>
              <a:headEnd/>
              <a:tailEnd/>
            </a:ln>
            <a:effectLst/>
          </p:spPr>
          <p:txBody>
            <a:bodyPr wrap="none" anchor="ctr"/>
            <a:lstStyle/>
            <a:p>
              <a:pPr eaLnBrk="0" fontAlgn="base" hangingPunct="0">
                <a:spcBef>
                  <a:spcPct val="0"/>
                </a:spcBef>
                <a:spcAft>
                  <a:spcPct val="0"/>
                </a:spcAft>
                <a:defRPr/>
              </a:pPr>
              <a:endParaRPr lang="en-US">
                <a:solidFill>
                  <a:prstClr val="black"/>
                </a:solidFill>
                <a:latin typeface="Arial" charset="0"/>
                <a:cs typeface="Arial" charset="0"/>
              </a:endParaRPr>
            </a:p>
          </p:txBody>
        </p:sp>
        <p:sp>
          <p:nvSpPr>
            <p:cNvPr id="9" name="Rectangle 4">
              <a:extLst>
                <a:ext uri="{FF2B5EF4-FFF2-40B4-BE49-F238E27FC236}">
                  <a16:creationId xmlns:a16="http://schemas.microsoft.com/office/drawing/2014/main" id="{554B2F07-773B-CD4A-A27D-2C69DEDCB1EE}"/>
                </a:ext>
              </a:extLst>
            </p:cNvPr>
            <p:cNvSpPr>
              <a:spLocks noChangeArrowheads="1"/>
            </p:cNvSpPr>
            <p:nvPr/>
          </p:nvSpPr>
          <p:spPr bwMode="auto">
            <a:xfrm>
              <a:off x="2330450" y="5659438"/>
              <a:ext cx="4481513" cy="1004428"/>
            </a:xfrm>
            <a:prstGeom prst="rect">
              <a:avLst/>
            </a:prstGeom>
            <a:noFill/>
            <a:ln w="9525">
              <a:noFill/>
              <a:miter lim="800000"/>
              <a:headEnd/>
              <a:tailEnd/>
            </a:ln>
          </p:spPr>
          <p:txBody>
            <a:bodyPr/>
            <a:lstStyle/>
            <a:p>
              <a:pPr fontAlgn="base">
                <a:lnSpc>
                  <a:spcPct val="85000"/>
                </a:lnSpc>
                <a:spcBef>
                  <a:spcPct val="60000"/>
                </a:spcBef>
                <a:spcAft>
                  <a:spcPct val="0"/>
                </a:spcAft>
                <a:buClr>
                  <a:srgbClr val="01673E"/>
                </a:buClr>
              </a:pPr>
              <a:r>
                <a:rPr lang="en-US" dirty="0">
                  <a:solidFill>
                    <a:srgbClr val="FFFFFF"/>
                  </a:solidFill>
                  <a:latin typeface="Arial Black" pitchFamily="34" charset="0"/>
                  <a:cs typeface="Times New Roman" pitchFamily="18" charset="0"/>
                </a:rPr>
                <a:t>ORNL in 1943</a:t>
              </a:r>
              <a:br>
                <a:rPr lang="en-US" dirty="0">
                  <a:solidFill>
                    <a:srgbClr val="FFFFFF"/>
                  </a:solidFill>
                  <a:latin typeface="Arial Black" pitchFamily="34" charset="0"/>
                  <a:cs typeface="Times New Roman" pitchFamily="18" charset="0"/>
                </a:rPr>
              </a:br>
              <a:r>
                <a:rPr lang="en-US" dirty="0">
                  <a:solidFill>
                    <a:srgbClr val="FFFFFF"/>
                  </a:solidFill>
                  <a:latin typeface="Arial" charset="0"/>
                  <a:cs typeface="Times New Roman" pitchFamily="18" charset="0"/>
                </a:rPr>
                <a:t>The Clinton Pile was the world’s first </a:t>
              </a:r>
              <a:br>
                <a:rPr lang="en-US" dirty="0">
                  <a:solidFill>
                    <a:srgbClr val="FFFFFF"/>
                  </a:solidFill>
                  <a:latin typeface="Arial" charset="0"/>
                  <a:cs typeface="Times New Roman" pitchFamily="18" charset="0"/>
                </a:rPr>
              </a:br>
              <a:r>
                <a:rPr lang="en-US" dirty="0">
                  <a:solidFill>
                    <a:srgbClr val="FFFFFF"/>
                  </a:solidFill>
                  <a:latin typeface="Arial" charset="0"/>
                  <a:cs typeface="Times New Roman" pitchFamily="18" charset="0"/>
                </a:rPr>
                <a:t>continuously operated nuclear reactor. First criticality November 4, 1943</a:t>
              </a:r>
            </a:p>
          </p:txBody>
        </p:sp>
      </p:grpSp>
    </p:spTree>
    <p:extLst>
      <p:ext uri="{BB962C8B-B14F-4D97-AF65-F5344CB8AC3E}">
        <p14:creationId xmlns:p14="http://schemas.microsoft.com/office/powerpoint/2010/main" val="2467194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60E0E-8F51-60BD-D81E-510E7900004E}"/>
              </a:ext>
            </a:extLst>
          </p:cNvPr>
          <p:cNvSpPr>
            <a:spLocks noGrp="1"/>
          </p:cNvSpPr>
          <p:nvPr>
            <p:ph type="title"/>
          </p:nvPr>
        </p:nvSpPr>
        <p:spPr>
          <a:xfrm>
            <a:off x="458713" y="260137"/>
            <a:ext cx="11427023" cy="1014720"/>
          </a:xfrm>
        </p:spPr>
        <p:txBody>
          <a:bodyPr/>
          <a:lstStyle/>
          <a:p>
            <a:r>
              <a:rPr lang="en-US" dirty="0"/>
              <a:t>Origins of Neutron Diffraction (elastic neutron scattering) at ORNL</a:t>
            </a:r>
          </a:p>
        </p:txBody>
      </p:sp>
      <p:pic>
        <p:nvPicPr>
          <p:cNvPr id="4" name="Picture 6" descr="http://www.ornl.gov/ornlhome/history/Graphite_Reactor/Full/529649.jpg">
            <a:extLst>
              <a:ext uri="{FF2B5EF4-FFF2-40B4-BE49-F238E27FC236}">
                <a16:creationId xmlns:a16="http://schemas.microsoft.com/office/drawing/2014/main" id="{903A61F4-81E5-1811-2811-C1C1538C14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417" y="1432174"/>
            <a:ext cx="4637143" cy="356703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EC9E2ED-E4BD-4665-870E-6A52F02E4880}"/>
              </a:ext>
            </a:extLst>
          </p:cNvPr>
          <p:cNvSpPr txBox="1"/>
          <p:nvPr/>
        </p:nvSpPr>
        <p:spPr>
          <a:xfrm>
            <a:off x="620405" y="5141520"/>
            <a:ext cx="4866154" cy="840011"/>
          </a:xfrm>
          <a:prstGeom prst="rect">
            <a:avLst/>
          </a:prstGeom>
          <a:noFill/>
        </p:spPr>
        <p:txBody>
          <a:bodyPr wrap="square" rtlCol="0">
            <a:spAutoFit/>
          </a:bodyPr>
          <a:lstStyle/>
          <a:p>
            <a:pPr fontAlgn="base">
              <a:lnSpc>
                <a:spcPct val="90000"/>
              </a:lnSpc>
              <a:spcBef>
                <a:spcPct val="0"/>
              </a:spcBef>
              <a:spcAft>
                <a:spcPct val="0"/>
              </a:spcAft>
            </a:pPr>
            <a:r>
              <a:rPr lang="en-US" dirty="0">
                <a:solidFill>
                  <a:prstClr val="black"/>
                </a:solidFill>
                <a:latin typeface="Century Gothic" panose="020F0302020204030204"/>
                <a:cs typeface="Arial" charset="0"/>
              </a:rPr>
              <a:t>Graphite Reactor at X10 (ORNL) went critical on Nov. 4, 1943. Dedicated as a national historic landmark in 1966.</a:t>
            </a:r>
          </a:p>
        </p:txBody>
      </p:sp>
      <p:pic>
        <p:nvPicPr>
          <p:cNvPr id="7" name="Picture 6">
            <a:extLst>
              <a:ext uri="{FF2B5EF4-FFF2-40B4-BE49-F238E27FC236}">
                <a16:creationId xmlns:a16="http://schemas.microsoft.com/office/drawing/2014/main" id="{EF74BF0D-E829-291E-A1C8-DA0F645F0DBA}"/>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40023" t="8464" r="1650" b="28121"/>
          <a:stretch/>
        </p:blipFill>
        <p:spPr>
          <a:xfrm>
            <a:off x="620405" y="1359738"/>
            <a:ext cx="5947900" cy="4814967"/>
          </a:xfrm>
          <a:prstGeom prst="rect">
            <a:avLst/>
          </a:prstGeom>
        </p:spPr>
      </p:pic>
      <p:grpSp>
        <p:nvGrpSpPr>
          <p:cNvPr id="11" name="Group 10">
            <a:extLst>
              <a:ext uri="{FF2B5EF4-FFF2-40B4-BE49-F238E27FC236}">
                <a16:creationId xmlns:a16="http://schemas.microsoft.com/office/drawing/2014/main" id="{E9CDF4DD-BEAE-1797-7845-E7B58301B4F3}"/>
              </a:ext>
            </a:extLst>
          </p:cNvPr>
          <p:cNvGrpSpPr/>
          <p:nvPr/>
        </p:nvGrpSpPr>
        <p:grpSpPr>
          <a:xfrm>
            <a:off x="5904733" y="1289861"/>
            <a:ext cx="5828557" cy="4263620"/>
            <a:chOff x="5996824" y="1165973"/>
            <a:chExt cx="5830075" cy="4264731"/>
          </a:xfrm>
        </p:grpSpPr>
        <p:pic>
          <p:nvPicPr>
            <p:cNvPr id="1026" name="Picture 2" descr="Ernest Wollan (left) and Clifford Shull work with a double-crystal neutron spectrometer at the ORNL X-10 Graphite Reactor in 1949.">
              <a:extLst>
                <a:ext uri="{FF2B5EF4-FFF2-40B4-BE49-F238E27FC236}">
                  <a16:creationId xmlns:a16="http://schemas.microsoft.com/office/drawing/2014/main" id="{3C5A629B-A212-A9B6-08C2-D5562E94E6A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96824" y="1165973"/>
              <a:ext cx="5830075" cy="327941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46C6246-85E1-D078-2AA7-F45BED9439FE}"/>
                </a:ext>
              </a:extLst>
            </p:cNvPr>
            <p:cNvSpPr txBox="1"/>
            <p:nvPr/>
          </p:nvSpPr>
          <p:spPr>
            <a:xfrm>
              <a:off x="6144767" y="4590474"/>
              <a:ext cx="5500468" cy="840230"/>
            </a:xfrm>
            <a:prstGeom prst="rect">
              <a:avLst/>
            </a:prstGeom>
            <a:noFill/>
          </p:spPr>
          <p:txBody>
            <a:bodyPr wrap="square" rtlCol="0">
              <a:spAutoFit/>
            </a:bodyPr>
            <a:lstStyle/>
            <a:p>
              <a:pPr fontAlgn="base">
                <a:lnSpc>
                  <a:spcPct val="90000"/>
                </a:lnSpc>
                <a:spcBef>
                  <a:spcPct val="0"/>
                </a:spcBef>
                <a:spcAft>
                  <a:spcPct val="0"/>
                </a:spcAft>
              </a:pPr>
              <a:r>
                <a:rPr lang="en-US" dirty="0">
                  <a:solidFill>
                    <a:prstClr val="black"/>
                  </a:solidFill>
                  <a:latin typeface="Century Gothic" panose="020F0302020204030204"/>
                  <a:cs typeface="Arial" charset="0"/>
                </a:rPr>
                <a:t>Ernest </a:t>
              </a:r>
              <a:r>
                <a:rPr lang="en-US" dirty="0" err="1">
                  <a:solidFill>
                    <a:prstClr val="black"/>
                  </a:solidFill>
                  <a:latin typeface="Century Gothic" panose="020F0302020204030204"/>
                  <a:cs typeface="Arial" charset="0"/>
                </a:rPr>
                <a:t>Wollan</a:t>
              </a:r>
              <a:r>
                <a:rPr lang="en-US" dirty="0">
                  <a:solidFill>
                    <a:prstClr val="black"/>
                  </a:solidFill>
                  <a:latin typeface="Century Gothic" panose="020F0302020204030204"/>
                  <a:cs typeface="Arial" charset="0"/>
                </a:rPr>
                <a:t> was joined by Clifford Shull and together they developed neutron diffraction techniques</a:t>
              </a:r>
            </a:p>
          </p:txBody>
        </p:sp>
      </p:grpSp>
      <p:grpSp>
        <p:nvGrpSpPr>
          <p:cNvPr id="3" name="Group 2">
            <a:extLst>
              <a:ext uri="{FF2B5EF4-FFF2-40B4-BE49-F238E27FC236}">
                <a16:creationId xmlns:a16="http://schemas.microsoft.com/office/drawing/2014/main" id="{360CF0C4-10CF-EA30-698F-3248C420BE1A}"/>
              </a:ext>
            </a:extLst>
          </p:cNvPr>
          <p:cNvGrpSpPr/>
          <p:nvPr/>
        </p:nvGrpSpPr>
        <p:grpSpPr>
          <a:xfrm>
            <a:off x="2077187" y="943500"/>
            <a:ext cx="7461052" cy="5443272"/>
            <a:chOff x="359057" y="1415441"/>
            <a:chExt cx="7356976" cy="5367343"/>
          </a:xfrm>
        </p:grpSpPr>
        <p:sp>
          <p:nvSpPr>
            <p:cNvPr id="6" name="Rectangle 9">
              <a:extLst>
                <a:ext uri="{FF2B5EF4-FFF2-40B4-BE49-F238E27FC236}">
                  <a16:creationId xmlns:a16="http://schemas.microsoft.com/office/drawing/2014/main" id="{21B4D319-7336-4E66-B2D3-8BBBB06F9A61}"/>
                </a:ext>
              </a:extLst>
            </p:cNvPr>
            <p:cNvSpPr>
              <a:spLocks noChangeArrowheads="1"/>
            </p:cNvSpPr>
            <p:nvPr/>
          </p:nvSpPr>
          <p:spPr bwMode="auto">
            <a:xfrm>
              <a:off x="359057" y="1415441"/>
              <a:ext cx="7356976" cy="5367343"/>
            </a:xfrm>
            <a:prstGeom prst="rect">
              <a:avLst/>
            </a:prstGeom>
            <a:solidFill>
              <a:srgbClr val="006C3A"/>
            </a:solidFill>
            <a:ln w="9525">
              <a:noFill/>
              <a:miter lim="800000"/>
              <a:headEnd/>
              <a:tailEnd/>
            </a:ln>
            <a:effectLst>
              <a:prstShdw prst="shdw17" dist="17961" dir="2700000">
                <a:srgbClr val="004123">
                  <a:alpha val="50000"/>
                </a:srgbClr>
              </a:prstShdw>
            </a:effectLst>
          </p:spPr>
          <p:txBody>
            <a:bodyPr wrap="none" anchor="ctr"/>
            <a:lstStyle/>
            <a:p>
              <a:pPr fontAlgn="base">
                <a:spcBef>
                  <a:spcPct val="0"/>
                </a:spcBef>
                <a:spcAft>
                  <a:spcPct val="0"/>
                </a:spcAft>
              </a:pPr>
              <a:endParaRPr lang="en-US">
                <a:solidFill>
                  <a:prstClr val="black"/>
                </a:solidFill>
                <a:latin typeface="Arial" charset="0"/>
                <a:cs typeface="Arial" charset="0"/>
              </a:endParaRPr>
            </a:p>
          </p:txBody>
        </p:sp>
        <p:pic>
          <p:nvPicPr>
            <p:cNvPr id="9" name="Picture 2" descr="CSBB">
              <a:extLst>
                <a:ext uri="{FF2B5EF4-FFF2-40B4-BE49-F238E27FC236}">
                  <a16:creationId xmlns:a16="http://schemas.microsoft.com/office/drawing/2014/main" id="{EECC1398-821E-591D-4191-882A736C2FBB}"/>
                </a:ext>
              </a:extLst>
            </p:cNvPr>
            <p:cNvPicPr>
              <a:picLocks noChangeAspect="1" noChangeArrowheads="1"/>
            </p:cNvPicPr>
            <p:nvPr/>
          </p:nvPicPr>
          <p:blipFill>
            <a:blip r:embed="rId6" cstate="print"/>
            <a:srcRect/>
            <a:stretch>
              <a:fillRect/>
            </a:stretch>
          </p:blipFill>
          <p:spPr bwMode="auto">
            <a:xfrm>
              <a:off x="416975" y="1505636"/>
              <a:ext cx="7241140" cy="5186952"/>
            </a:xfrm>
            <a:prstGeom prst="rect">
              <a:avLst/>
            </a:prstGeom>
            <a:noFill/>
            <a:ln w="9525">
              <a:noFill/>
              <a:miter lim="800000"/>
              <a:headEnd/>
              <a:tailEnd/>
            </a:ln>
          </p:spPr>
        </p:pic>
      </p:grpSp>
    </p:spTree>
    <p:extLst>
      <p:ext uri="{BB962C8B-B14F-4D97-AF65-F5344CB8AC3E}">
        <p14:creationId xmlns:p14="http://schemas.microsoft.com/office/powerpoint/2010/main" val="2730672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xit" presetSubtype="10" fill="hold" nodeType="clickEffect">
                                  <p:stCondLst>
                                    <p:cond delay="0"/>
                                  </p:stCondLst>
                                  <p:childTnLst>
                                    <p:animEffect transition="out" filter="checkerboard(across)">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3" presetClass="entr" presetSubtype="1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linds(horizontal)">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1000"/>
                                        <p:tgtEl>
                                          <p:spTgt spid="3"/>
                                        </p:tgtEl>
                                      </p:cBhvr>
                                    </p:animEffect>
                                    <p:anim calcmode="lin" valueType="num">
                                      <p:cBhvr>
                                        <p:cTn id="16" dur="1000" fill="hold"/>
                                        <p:tgtEl>
                                          <p:spTgt spid="3"/>
                                        </p:tgtEl>
                                        <p:attrNameLst>
                                          <p:attrName>ppt_x</p:attrName>
                                        </p:attrNameLst>
                                      </p:cBhvr>
                                      <p:tavLst>
                                        <p:tav tm="0">
                                          <p:val>
                                            <p:strVal val="#ppt_x"/>
                                          </p:val>
                                        </p:tav>
                                        <p:tav tm="100000">
                                          <p:val>
                                            <p:strVal val="#ppt_x"/>
                                          </p:val>
                                        </p:tav>
                                      </p:tavLst>
                                    </p:anim>
                                    <p:anim calcmode="lin" valueType="num">
                                      <p:cBhvr>
                                        <p:cTn id="1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5508748" y="1565761"/>
            <a:ext cx="1215771" cy="2298548"/>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lIns="0" rIns="0" anchor="ctr"/>
          <a:lstStyle/>
          <a:p>
            <a:pPr algn="ctr" fontAlgn="base">
              <a:lnSpc>
                <a:spcPct val="90000"/>
              </a:lnSpc>
              <a:spcBef>
                <a:spcPct val="0"/>
              </a:spcBef>
              <a:spcAft>
                <a:spcPct val="0"/>
              </a:spcAft>
              <a:defRPr/>
            </a:pPr>
            <a:r>
              <a:rPr lang="en-US" sz="1600" dirty="0">
                <a:solidFill>
                  <a:prstClr val="black"/>
                </a:solidFill>
                <a:latin typeface="Century Gothic" panose="020F0302020204030204"/>
                <a:cs typeface="Arial" charset="0"/>
              </a:rPr>
              <a:t>U.S. Department </a:t>
            </a:r>
            <a:br>
              <a:rPr lang="en-US" sz="1600" dirty="0">
                <a:solidFill>
                  <a:prstClr val="black"/>
                </a:solidFill>
                <a:latin typeface="Century Gothic" panose="020F0302020204030204"/>
                <a:cs typeface="Arial" charset="0"/>
              </a:rPr>
            </a:br>
            <a:r>
              <a:rPr lang="en-US" sz="1600" dirty="0">
                <a:solidFill>
                  <a:prstClr val="black"/>
                </a:solidFill>
                <a:latin typeface="Century Gothic" panose="020F0302020204030204"/>
                <a:cs typeface="Arial" charset="0"/>
              </a:rPr>
              <a:t>of Energy </a:t>
            </a:r>
            <a:br>
              <a:rPr lang="en-US" sz="1600" dirty="0">
                <a:solidFill>
                  <a:prstClr val="black"/>
                </a:solidFill>
                <a:latin typeface="Century Gothic" panose="020F0302020204030204"/>
                <a:cs typeface="Arial" charset="0"/>
              </a:rPr>
            </a:br>
            <a:r>
              <a:rPr lang="en-US" sz="1600" dirty="0">
                <a:solidFill>
                  <a:prstClr val="black"/>
                </a:solidFill>
                <a:latin typeface="Century Gothic" panose="020F0302020204030204"/>
                <a:cs typeface="Arial" charset="0"/>
              </a:rPr>
              <a:t>user </a:t>
            </a:r>
            <a:br>
              <a:rPr lang="en-US" sz="1600" dirty="0">
                <a:solidFill>
                  <a:prstClr val="black"/>
                </a:solidFill>
                <a:latin typeface="Century Gothic" panose="020F0302020204030204"/>
                <a:cs typeface="Arial" charset="0"/>
              </a:rPr>
            </a:br>
            <a:r>
              <a:rPr lang="en-US" sz="1600" dirty="0">
                <a:solidFill>
                  <a:prstClr val="black"/>
                </a:solidFill>
                <a:latin typeface="Century Gothic" panose="020F0302020204030204"/>
                <a:cs typeface="Arial" charset="0"/>
              </a:rPr>
              <a:t>facilities: </a:t>
            </a:r>
            <a:br>
              <a:rPr lang="en-US" sz="1600" dirty="0">
                <a:solidFill>
                  <a:prstClr val="black"/>
                </a:solidFill>
                <a:latin typeface="Century Gothic" panose="020F0302020204030204"/>
                <a:cs typeface="Arial" charset="0"/>
              </a:rPr>
            </a:br>
            <a:r>
              <a:rPr lang="en-US" sz="1600" dirty="0">
                <a:solidFill>
                  <a:prstClr val="black"/>
                </a:solidFill>
                <a:latin typeface="Century Gothic" panose="020F0302020204030204"/>
                <a:cs typeface="Arial" charset="0"/>
              </a:rPr>
              <a:t>Unique capabilities available through </a:t>
            </a:r>
            <a:br>
              <a:rPr lang="en-US" sz="1600" dirty="0">
                <a:solidFill>
                  <a:prstClr val="black"/>
                </a:solidFill>
                <a:latin typeface="Century Gothic" panose="020F0302020204030204"/>
                <a:cs typeface="Arial" charset="0"/>
              </a:rPr>
            </a:br>
            <a:r>
              <a:rPr lang="en-US" sz="1600" dirty="0">
                <a:solidFill>
                  <a:prstClr val="black"/>
                </a:solidFill>
                <a:latin typeface="Century Gothic" panose="020F0302020204030204"/>
                <a:cs typeface="Arial" charset="0"/>
              </a:rPr>
              <a:t>peer review</a:t>
            </a:r>
          </a:p>
        </p:txBody>
      </p:sp>
      <p:pic>
        <p:nvPicPr>
          <p:cNvPr id="12" name="Picture 11"/>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241510" y="1430111"/>
            <a:ext cx="4401528" cy="3718198"/>
          </a:xfrm>
          <a:prstGeom prst="rect">
            <a:avLst/>
          </a:prstGeom>
          <a:ln>
            <a:noFill/>
          </a:ln>
        </p:spPr>
      </p:pic>
      <p:sp>
        <p:nvSpPr>
          <p:cNvPr id="16" name="Freeform 29"/>
          <p:cNvSpPr>
            <a:spLocks/>
          </p:cNvSpPr>
          <p:nvPr/>
        </p:nvSpPr>
        <p:spPr bwMode="auto">
          <a:xfrm>
            <a:off x="4909836" y="1367888"/>
            <a:ext cx="6733203" cy="2236581"/>
          </a:xfrm>
          <a:custGeom>
            <a:avLst/>
            <a:gdLst>
              <a:gd name="T0" fmla="*/ 62 w 3126"/>
              <a:gd name="T1" fmla="*/ 65 h 1251"/>
              <a:gd name="T2" fmla="*/ 3126 w 3126"/>
              <a:gd name="T3" fmla="*/ 65 h 1251"/>
              <a:gd name="T4" fmla="*/ 3126 w 3126"/>
              <a:gd name="T5" fmla="*/ 0 h 1251"/>
              <a:gd name="T6" fmla="*/ 0 w 3126"/>
              <a:gd name="T7" fmla="*/ 0 h 1251"/>
              <a:gd name="T8" fmla="*/ 0 w 3126"/>
              <a:gd name="T9" fmla="*/ 1251 h 1251"/>
              <a:gd name="T10" fmla="*/ 62 w 3126"/>
              <a:gd name="T11" fmla="*/ 1251 h 1251"/>
              <a:gd name="T12" fmla="*/ 62 w 3126"/>
              <a:gd name="T13" fmla="*/ 65 h 1251"/>
            </a:gdLst>
            <a:ahLst/>
            <a:cxnLst>
              <a:cxn ang="0">
                <a:pos x="T0" y="T1"/>
              </a:cxn>
              <a:cxn ang="0">
                <a:pos x="T2" y="T3"/>
              </a:cxn>
              <a:cxn ang="0">
                <a:pos x="T4" y="T5"/>
              </a:cxn>
              <a:cxn ang="0">
                <a:pos x="T6" y="T7"/>
              </a:cxn>
              <a:cxn ang="0">
                <a:pos x="T8" y="T9"/>
              </a:cxn>
              <a:cxn ang="0">
                <a:pos x="T10" y="T11"/>
              </a:cxn>
              <a:cxn ang="0">
                <a:pos x="T12" y="T13"/>
              </a:cxn>
            </a:cxnLst>
            <a:rect l="0" t="0" r="r" b="b"/>
            <a:pathLst>
              <a:path w="3126" h="1251">
                <a:moveTo>
                  <a:pt x="62" y="65"/>
                </a:moveTo>
                <a:lnTo>
                  <a:pt x="3126" y="65"/>
                </a:lnTo>
                <a:lnTo>
                  <a:pt x="3126" y="0"/>
                </a:lnTo>
                <a:lnTo>
                  <a:pt x="0" y="0"/>
                </a:lnTo>
                <a:lnTo>
                  <a:pt x="0" y="1251"/>
                </a:lnTo>
                <a:lnTo>
                  <a:pt x="62" y="1251"/>
                </a:lnTo>
                <a:lnTo>
                  <a:pt x="62" y="65"/>
                </a:lnTo>
                <a:close/>
              </a:path>
            </a:pathLst>
          </a:custGeom>
          <a:solidFill>
            <a:schemeClr val="accent2"/>
          </a:solidFill>
          <a:ln>
            <a:noFill/>
          </a:ln>
        </p:spPr>
        <p:txBody>
          <a:bodyPr vert="horz" wrap="square" lIns="91416" tIns="45708" rIns="91416" bIns="45708" numCol="1" anchor="t" anchorCtr="0" compatLnSpc="1">
            <a:prstTxWarp prst="textNoShape">
              <a:avLst/>
            </a:prstTxWarp>
          </a:bodyPr>
          <a:lstStyle/>
          <a:p>
            <a:pPr fontAlgn="base">
              <a:spcBef>
                <a:spcPct val="0"/>
              </a:spcBef>
              <a:spcAft>
                <a:spcPct val="0"/>
              </a:spcAft>
            </a:pPr>
            <a:endParaRPr lang="en-US" dirty="0">
              <a:solidFill>
                <a:prstClr val="black"/>
              </a:solidFill>
              <a:latin typeface="Arial" charset="0"/>
              <a:cs typeface="Arial" charset="0"/>
            </a:endParaRPr>
          </a:p>
        </p:txBody>
      </p:sp>
      <p:sp>
        <p:nvSpPr>
          <p:cNvPr id="17" name="Freeform 30"/>
          <p:cNvSpPr>
            <a:spLocks/>
          </p:cNvSpPr>
          <p:nvPr/>
        </p:nvSpPr>
        <p:spPr bwMode="auto">
          <a:xfrm>
            <a:off x="559183" y="1287575"/>
            <a:ext cx="6682327" cy="3942199"/>
          </a:xfrm>
          <a:custGeom>
            <a:avLst/>
            <a:gdLst>
              <a:gd name="T0" fmla="*/ 3127 w 3127"/>
              <a:gd name="T1" fmla="*/ 0 h 2430"/>
              <a:gd name="T2" fmla="*/ 0 w 3127"/>
              <a:gd name="T3" fmla="*/ 0 h 2430"/>
              <a:gd name="T4" fmla="*/ 0 w 3127"/>
              <a:gd name="T5" fmla="*/ 64 h 2430"/>
              <a:gd name="T6" fmla="*/ 3063 w 3127"/>
              <a:gd name="T7" fmla="*/ 64 h 2430"/>
              <a:gd name="T8" fmla="*/ 3063 w 3127"/>
              <a:gd name="T9" fmla="*/ 2366 h 2430"/>
              <a:gd name="T10" fmla="*/ 0 w 3127"/>
              <a:gd name="T11" fmla="*/ 2366 h 2430"/>
              <a:gd name="T12" fmla="*/ 0 w 3127"/>
              <a:gd name="T13" fmla="*/ 2430 h 2430"/>
              <a:gd name="T14" fmla="*/ 3127 w 3127"/>
              <a:gd name="T15" fmla="*/ 2430 h 2430"/>
              <a:gd name="T16" fmla="*/ 3127 w 3127"/>
              <a:gd name="T17" fmla="*/ 0 h 2430"/>
              <a:gd name="T18" fmla="*/ 3127 w 3127"/>
              <a:gd name="T19" fmla="*/ 0 h 24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27" h="2430">
                <a:moveTo>
                  <a:pt x="3127" y="0"/>
                </a:moveTo>
                <a:lnTo>
                  <a:pt x="0" y="0"/>
                </a:lnTo>
                <a:lnTo>
                  <a:pt x="0" y="64"/>
                </a:lnTo>
                <a:lnTo>
                  <a:pt x="3063" y="64"/>
                </a:lnTo>
                <a:lnTo>
                  <a:pt x="3063" y="2366"/>
                </a:lnTo>
                <a:lnTo>
                  <a:pt x="0" y="2366"/>
                </a:lnTo>
                <a:lnTo>
                  <a:pt x="0" y="2430"/>
                </a:lnTo>
                <a:lnTo>
                  <a:pt x="3127" y="2430"/>
                </a:lnTo>
                <a:lnTo>
                  <a:pt x="3127" y="0"/>
                </a:lnTo>
                <a:lnTo>
                  <a:pt x="3127" y="0"/>
                </a:lnTo>
                <a:close/>
              </a:path>
            </a:pathLst>
          </a:custGeom>
          <a:solidFill>
            <a:schemeClr val="accent1"/>
          </a:solidFill>
          <a:ln>
            <a:noFill/>
          </a:ln>
        </p:spPr>
        <p:txBody>
          <a:bodyPr vert="horz" wrap="square" lIns="91416" tIns="45708" rIns="91416" bIns="45708" numCol="1" anchor="t" anchorCtr="0" compatLnSpc="1">
            <a:prstTxWarp prst="textNoShape">
              <a:avLst/>
            </a:prstTxWarp>
          </a:bodyPr>
          <a:lstStyle/>
          <a:p>
            <a:pPr fontAlgn="base">
              <a:spcBef>
                <a:spcPct val="0"/>
              </a:spcBef>
              <a:spcAft>
                <a:spcPct val="0"/>
              </a:spcAft>
            </a:pPr>
            <a:r>
              <a:rPr lang="en-US" dirty="0">
                <a:solidFill>
                  <a:prstClr val="black"/>
                </a:solidFill>
                <a:latin typeface="Arial" charset="0"/>
                <a:cs typeface="Arial" charset="0"/>
              </a:rPr>
              <a:t> </a:t>
            </a:r>
          </a:p>
        </p:txBody>
      </p:sp>
      <p:sp>
        <p:nvSpPr>
          <p:cNvPr id="18" name="Freeform 31"/>
          <p:cNvSpPr>
            <a:spLocks/>
          </p:cNvSpPr>
          <p:nvPr/>
        </p:nvSpPr>
        <p:spPr bwMode="auto">
          <a:xfrm>
            <a:off x="4909835" y="3120128"/>
            <a:ext cx="6733202" cy="2109644"/>
          </a:xfrm>
          <a:custGeom>
            <a:avLst/>
            <a:gdLst>
              <a:gd name="T0" fmla="*/ 3126 w 3126"/>
              <a:gd name="T1" fmla="*/ 1180 h 1180"/>
              <a:gd name="T2" fmla="*/ 3126 w 3126"/>
              <a:gd name="T3" fmla="*/ 1115 h 1180"/>
              <a:gd name="T4" fmla="*/ 62 w 3126"/>
              <a:gd name="T5" fmla="*/ 1115 h 1180"/>
              <a:gd name="T6" fmla="*/ 62 w 3126"/>
              <a:gd name="T7" fmla="*/ 0 h 1180"/>
              <a:gd name="T8" fmla="*/ 0 w 3126"/>
              <a:gd name="T9" fmla="*/ 0 h 1180"/>
              <a:gd name="T10" fmla="*/ 0 w 3126"/>
              <a:gd name="T11" fmla="*/ 1180 h 1180"/>
              <a:gd name="T12" fmla="*/ 3126 w 3126"/>
              <a:gd name="T13" fmla="*/ 1180 h 1180"/>
              <a:gd name="T14" fmla="*/ 3126 w 3126"/>
              <a:gd name="T15" fmla="*/ 1180 h 118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26" h="1180">
                <a:moveTo>
                  <a:pt x="3126" y="1180"/>
                </a:moveTo>
                <a:lnTo>
                  <a:pt x="3126" y="1115"/>
                </a:lnTo>
                <a:lnTo>
                  <a:pt x="62" y="1115"/>
                </a:lnTo>
                <a:lnTo>
                  <a:pt x="62" y="0"/>
                </a:lnTo>
                <a:lnTo>
                  <a:pt x="0" y="0"/>
                </a:lnTo>
                <a:lnTo>
                  <a:pt x="0" y="1180"/>
                </a:lnTo>
                <a:lnTo>
                  <a:pt x="3126" y="1180"/>
                </a:lnTo>
                <a:lnTo>
                  <a:pt x="3126" y="1180"/>
                </a:lnTo>
                <a:close/>
              </a:path>
            </a:pathLst>
          </a:custGeom>
          <a:solidFill>
            <a:schemeClr val="accent2"/>
          </a:solidFill>
          <a:ln>
            <a:noFill/>
          </a:ln>
        </p:spPr>
        <p:txBody>
          <a:bodyPr vert="horz" wrap="square" lIns="91416" tIns="45708" rIns="91416" bIns="45708" numCol="1" anchor="t" anchorCtr="0" compatLnSpc="1">
            <a:prstTxWarp prst="textNoShape">
              <a:avLst/>
            </a:prstTxWarp>
          </a:bodyPr>
          <a:lstStyle/>
          <a:p>
            <a:pPr fontAlgn="base">
              <a:spcBef>
                <a:spcPct val="0"/>
              </a:spcBef>
              <a:spcAft>
                <a:spcPct val="0"/>
              </a:spcAft>
            </a:pPr>
            <a:endParaRPr lang="en-US" dirty="0">
              <a:solidFill>
                <a:prstClr val="black"/>
              </a:solidFill>
              <a:latin typeface="Arial" charset="0"/>
              <a:cs typeface="Arial" charset="0"/>
            </a:endParaRPr>
          </a:p>
        </p:txBody>
      </p:sp>
      <p:sp>
        <p:nvSpPr>
          <p:cNvPr id="19" name="Rectangle 5"/>
          <p:cNvSpPr>
            <a:spLocks noChangeArrowheads="1"/>
          </p:cNvSpPr>
          <p:nvPr/>
        </p:nvSpPr>
        <p:spPr bwMode="auto">
          <a:xfrm>
            <a:off x="559183" y="1000814"/>
            <a:ext cx="4132953" cy="389615"/>
          </a:xfrm>
          <a:prstGeom prst="rect">
            <a:avLst/>
          </a:prstGeom>
          <a:noFill/>
          <a:ln w="9525">
            <a:noFill/>
            <a:miter lim="800000"/>
            <a:headEnd/>
            <a:tailEnd/>
          </a:ln>
        </p:spPr>
        <p:txBody>
          <a:bodyPr lIns="45708" rIns="45708"/>
          <a:lstStyle/>
          <a:p>
            <a:pPr fontAlgn="base">
              <a:lnSpc>
                <a:spcPct val="90000"/>
              </a:lnSpc>
              <a:spcBef>
                <a:spcPct val="60000"/>
              </a:spcBef>
              <a:spcAft>
                <a:spcPct val="0"/>
              </a:spcAft>
              <a:buClr>
                <a:srgbClr val="01673E"/>
              </a:buClr>
            </a:pPr>
            <a:r>
              <a:rPr lang="en-US" sz="1600" b="1" dirty="0">
                <a:solidFill>
                  <a:prstClr val="black"/>
                </a:solidFill>
                <a:latin typeface="Century Gothic" panose="020B0502020202020204" pitchFamily="34" charset="0"/>
                <a:cs typeface="Arial" charset="0"/>
              </a:rPr>
              <a:t>High Flux Isotope Reactor (HFIR) </a:t>
            </a:r>
            <a:endParaRPr lang="en-US" sz="1600" dirty="0">
              <a:solidFill>
                <a:prstClr val="black"/>
              </a:solidFill>
              <a:latin typeface="Century Gothic" panose="020B0502020202020204" pitchFamily="34" charset="0"/>
              <a:cs typeface="Arial" charset="0"/>
            </a:endParaRPr>
          </a:p>
        </p:txBody>
      </p:sp>
      <p:sp>
        <p:nvSpPr>
          <p:cNvPr id="20" name="Rectangle 4"/>
          <p:cNvSpPr>
            <a:spLocks noChangeArrowheads="1"/>
          </p:cNvSpPr>
          <p:nvPr/>
        </p:nvSpPr>
        <p:spPr bwMode="auto">
          <a:xfrm>
            <a:off x="7537966" y="1056854"/>
            <a:ext cx="4105072" cy="333575"/>
          </a:xfrm>
          <a:prstGeom prst="rect">
            <a:avLst/>
          </a:prstGeom>
          <a:noFill/>
          <a:ln w="9525">
            <a:noFill/>
            <a:miter lim="800000"/>
            <a:headEnd/>
            <a:tailEnd/>
          </a:ln>
        </p:spPr>
        <p:txBody>
          <a:bodyPr lIns="45708" rIns="45708"/>
          <a:lstStyle/>
          <a:p>
            <a:pPr algn="r" fontAlgn="base">
              <a:lnSpc>
                <a:spcPct val="90000"/>
              </a:lnSpc>
              <a:spcBef>
                <a:spcPct val="60000"/>
              </a:spcBef>
              <a:spcAft>
                <a:spcPct val="0"/>
              </a:spcAft>
              <a:buClr>
                <a:srgbClr val="01673E"/>
              </a:buClr>
            </a:pPr>
            <a:r>
              <a:rPr lang="en-US" sz="1600" b="1" dirty="0">
                <a:solidFill>
                  <a:prstClr val="black"/>
                </a:solidFill>
                <a:latin typeface="Century Gothic" panose="020B0502020202020204" pitchFamily="34" charset="0"/>
                <a:cs typeface="Arial" charset="0"/>
              </a:rPr>
              <a:t>Spallation Neutron Source (SNS) </a:t>
            </a:r>
            <a:br>
              <a:rPr lang="en-US" sz="1600" b="1" dirty="0">
                <a:solidFill>
                  <a:prstClr val="black"/>
                </a:solidFill>
                <a:latin typeface="Century Gothic" panose="020B0502020202020204" pitchFamily="34" charset="0"/>
                <a:cs typeface="Arial" charset="0"/>
              </a:rPr>
            </a:br>
            <a:endParaRPr lang="en-US" sz="1600" dirty="0">
              <a:solidFill>
                <a:prstClr val="black"/>
              </a:solidFill>
              <a:latin typeface="Century Gothic" panose="020B0502020202020204" pitchFamily="34" charset="0"/>
              <a:cs typeface="Arial" charset="0"/>
            </a:endParaRPr>
          </a:p>
        </p:txBody>
      </p:sp>
      <p:pic>
        <p:nvPicPr>
          <p:cNvPr id="21" name="Picture 20"/>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155984" y="3527416"/>
            <a:ext cx="1992329" cy="1798078"/>
          </a:xfrm>
          <a:prstGeom prst="rect">
            <a:avLst/>
          </a:prstGeom>
          <a:effectLst>
            <a:outerShdw blurRad="50800" dist="38100" dir="2700000" algn="tl" rotWithShape="0">
              <a:prstClr val="black">
                <a:alpha val="40000"/>
              </a:prstClr>
            </a:outerShdw>
          </a:effectLst>
        </p:spPr>
      </p:pic>
      <p:pic>
        <p:nvPicPr>
          <p:cNvPr id="22" name="Picture 21"/>
          <p:cNvPicPr>
            <a:picLocks noChangeAspect="1"/>
          </p:cNvPicPr>
          <p:nvPr/>
        </p:nvPicPr>
        <p:blipFill rotWithShape="1">
          <a:blip r:embed="rId5" cstate="screen">
            <a:extLst>
              <a:ext uri="{28A0092B-C50C-407E-A947-70E740481C1C}">
                <a14:useLocalDpi xmlns:a14="http://schemas.microsoft.com/office/drawing/2010/main"/>
              </a:ext>
            </a:extLst>
          </a:blip>
          <a:srcRect l="-2"/>
          <a:stretch/>
        </p:blipFill>
        <p:spPr>
          <a:xfrm>
            <a:off x="559184" y="1399102"/>
            <a:ext cx="4350652" cy="3718198"/>
          </a:xfrm>
          <a:prstGeom prst="rect">
            <a:avLst/>
          </a:prstGeom>
          <a:ln>
            <a:noFill/>
          </a:ln>
        </p:spPr>
      </p:pic>
      <p:sp>
        <p:nvSpPr>
          <p:cNvPr id="15" name="Title 2"/>
          <p:cNvSpPr txBox="1">
            <a:spLocks/>
          </p:cNvSpPr>
          <p:nvPr/>
        </p:nvSpPr>
        <p:spPr bwMode="auto">
          <a:xfrm>
            <a:off x="554073" y="80627"/>
            <a:ext cx="11083854" cy="929461"/>
          </a:xfrm>
          <a:prstGeom prst="rect">
            <a:avLst/>
          </a:prstGeom>
          <a:noFill/>
          <a:ln w="9525">
            <a:noFill/>
            <a:miter lim="800000"/>
            <a:headEnd/>
            <a:tailEnd/>
          </a:ln>
        </p:spPr>
        <p:txBody>
          <a:bodyPr vert="horz" wrap="square" lIns="91416" tIns="45708" rIns="91416" bIns="45708" numCol="1" anchor="t" anchorCtr="0" compatLnSpc="1">
            <a:prstTxWarp prst="textNoShape">
              <a:avLst/>
            </a:prstTxWarp>
            <a:spAutoFit/>
          </a:bodyPr>
          <a:lstStyle>
            <a:lvl1pPr algn="l" rtl="0" eaLnBrk="1" fontAlgn="base" hangingPunct="1">
              <a:lnSpc>
                <a:spcPct val="85000"/>
              </a:lnSpc>
              <a:spcBef>
                <a:spcPct val="0"/>
              </a:spcBef>
              <a:spcAft>
                <a:spcPct val="0"/>
              </a:spcAft>
              <a:defRPr sz="2800" b="1" kern="1200">
                <a:solidFill>
                  <a:schemeClr val="tx2"/>
                </a:solidFill>
                <a:latin typeface="+mn-lt"/>
                <a:ea typeface="+mj-ea"/>
                <a:cs typeface="+mj-cs"/>
              </a:defRPr>
            </a:lvl1pPr>
            <a:lvl2pPr algn="l" rtl="0" eaLnBrk="1" fontAlgn="base" hangingPunct="1">
              <a:lnSpc>
                <a:spcPct val="85000"/>
              </a:lnSpc>
              <a:spcBef>
                <a:spcPct val="0"/>
              </a:spcBef>
              <a:spcAft>
                <a:spcPct val="0"/>
              </a:spcAft>
              <a:defRPr sz="3000">
                <a:solidFill>
                  <a:srgbClr val="006C3A"/>
                </a:solidFill>
                <a:latin typeface="Arial Black" pitchFamily="34" charset="0"/>
              </a:defRPr>
            </a:lvl2pPr>
            <a:lvl3pPr algn="l" rtl="0" eaLnBrk="1" fontAlgn="base" hangingPunct="1">
              <a:lnSpc>
                <a:spcPct val="85000"/>
              </a:lnSpc>
              <a:spcBef>
                <a:spcPct val="0"/>
              </a:spcBef>
              <a:spcAft>
                <a:spcPct val="0"/>
              </a:spcAft>
              <a:defRPr sz="3000">
                <a:solidFill>
                  <a:srgbClr val="006C3A"/>
                </a:solidFill>
                <a:latin typeface="Arial Black" pitchFamily="34" charset="0"/>
              </a:defRPr>
            </a:lvl3pPr>
            <a:lvl4pPr algn="l" rtl="0" eaLnBrk="1" fontAlgn="base" hangingPunct="1">
              <a:lnSpc>
                <a:spcPct val="85000"/>
              </a:lnSpc>
              <a:spcBef>
                <a:spcPct val="0"/>
              </a:spcBef>
              <a:spcAft>
                <a:spcPct val="0"/>
              </a:spcAft>
              <a:defRPr sz="3000">
                <a:solidFill>
                  <a:srgbClr val="006C3A"/>
                </a:solidFill>
                <a:latin typeface="Arial Black" pitchFamily="34" charset="0"/>
              </a:defRPr>
            </a:lvl4pPr>
            <a:lvl5pPr algn="l" rtl="0" eaLnBrk="1" fontAlgn="base" hangingPunct="1">
              <a:lnSpc>
                <a:spcPct val="85000"/>
              </a:lnSpc>
              <a:spcBef>
                <a:spcPct val="0"/>
              </a:spcBef>
              <a:spcAft>
                <a:spcPct val="0"/>
              </a:spcAft>
              <a:defRPr sz="3000">
                <a:solidFill>
                  <a:srgbClr val="006C3A"/>
                </a:solidFill>
                <a:latin typeface="Arial Black" pitchFamily="34" charset="0"/>
              </a:defRPr>
            </a:lvl5pPr>
            <a:lvl6pPr marL="457200" algn="l" rtl="0" eaLnBrk="1" fontAlgn="base" hangingPunct="1">
              <a:lnSpc>
                <a:spcPct val="85000"/>
              </a:lnSpc>
              <a:spcBef>
                <a:spcPct val="0"/>
              </a:spcBef>
              <a:spcAft>
                <a:spcPct val="0"/>
              </a:spcAft>
              <a:defRPr sz="3000">
                <a:solidFill>
                  <a:srgbClr val="006C3A"/>
                </a:solidFill>
                <a:latin typeface="Arial Black" pitchFamily="34" charset="0"/>
              </a:defRPr>
            </a:lvl6pPr>
            <a:lvl7pPr marL="914400" algn="l" rtl="0" eaLnBrk="1" fontAlgn="base" hangingPunct="1">
              <a:lnSpc>
                <a:spcPct val="85000"/>
              </a:lnSpc>
              <a:spcBef>
                <a:spcPct val="0"/>
              </a:spcBef>
              <a:spcAft>
                <a:spcPct val="0"/>
              </a:spcAft>
              <a:defRPr sz="3000">
                <a:solidFill>
                  <a:srgbClr val="006C3A"/>
                </a:solidFill>
                <a:latin typeface="Arial Black" pitchFamily="34" charset="0"/>
              </a:defRPr>
            </a:lvl7pPr>
            <a:lvl8pPr marL="1371600" algn="l" rtl="0" eaLnBrk="1" fontAlgn="base" hangingPunct="1">
              <a:lnSpc>
                <a:spcPct val="85000"/>
              </a:lnSpc>
              <a:spcBef>
                <a:spcPct val="0"/>
              </a:spcBef>
              <a:spcAft>
                <a:spcPct val="0"/>
              </a:spcAft>
              <a:defRPr sz="3000">
                <a:solidFill>
                  <a:srgbClr val="006C3A"/>
                </a:solidFill>
                <a:latin typeface="Arial Black" pitchFamily="34" charset="0"/>
              </a:defRPr>
            </a:lvl8pPr>
            <a:lvl9pPr marL="1828800" algn="l" rtl="0" eaLnBrk="1" fontAlgn="base" hangingPunct="1">
              <a:lnSpc>
                <a:spcPct val="85000"/>
              </a:lnSpc>
              <a:spcBef>
                <a:spcPct val="0"/>
              </a:spcBef>
              <a:spcAft>
                <a:spcPct val="0"/>
              </a:spcAft>
              <a:defRPr sz="3000">
                <a:solidFill>
                  <a:srgbClr val="006C3A"/>
                </a:solidFill>
                <a:latin typeface="Arial Black" pitchFamily="34" charset="0"/>
              </a:defRPr>
            </a:lvl9pPr>
          </a:lstStyle>
          <a:p>
            <a:r>
              <a:rPr lang="en-US" sz="3200" b="0" dirty="0">
                <a:solidFill>
                  <a:prstClr val="black"/>
                </a:solidFill>
                <a:latin typeface="Century Gothic" panose="020B0502020202020204" pitchFamily="34" charset="0"/>
              </a:rPr>
              <a:t>ORNL operates two advanced neutron scattering user facilities</a:t>
            </a:r>
          </a:p>
        </p:txBody>
      </p:sp>
      <p:sp>
        <p:nvSpPr>
          <p:cNvPr id="2" name="TextBox 1">
            <a:extLst>
              <a:ext uri="{FF2B5EF4-FFF2-40B4-BE49-F238E27FC236}">
                <a16:creationId xmlns:a16="http://schemas.microsoft.com/office/drawing/2014/main" id="{741771B4-CEC5-4640-DF22-90C894322A42}"/>
              </a:ext>
            </a:extLst>
          </p:cNvPr>
          <p:cNvSpPr txBox="1"/>
          <p:nvPr/>
        </p:nvSpPr>
        <p:spPr>
          <a:xfrm>
            <a:off x="342923" y="5248138"/>
            <a:ext cx="5289875" cy="1200016"/>
          </a:xfrm>
          <a:prstGeom prst="rect">
            <a:avLst/>
          </a:prstGeom>
          <a:noFill/>
        </p:spPr>
        <p:txBody>
          <a:bodyPr wrap="square" rtlCol="0">
            <a:spAutoFit/>
          </a:bodyPr>
          <a:lstStyle/>
          <a:p>
            <a:pPr marL="285664" indent="-285664" fontAlgn="base">
              <a:lnSpc>
                <a:spcPct val="90000"/>
              </a:lnSpc>
              <a:spcBef>
                <a:spcPct val="0"/>
              </a:spcBef>
              <a:spcAft>
                <a:spcPct val="0"/>
              </a:spcAft>
              <a:buFont typeface="Arial" panose="020B0604020202020204" pitchFamily="34" charset="0"/>
              <a:buChar char="•"/>
            </a:pPr>
            <a:r>
              <a:rPr lang="en-US" sz="1600" b="1" dirty="0">
                <a:solidFill>
                  <a:srgbClr val="5785B7"/>
                </a:solidFill>
                <a:latin typeface="Century Gothic" panose="020B0502020202020204" pitchFamily="34" charset="0"/>
                <a:cs typeface="Arial" charset="0"/>
              </a:rPr>
              <a:t>85 MW steady state neutron source. </a:t>
            </a:r>
          </a:p>
          <a:p>
            <a:pPr marL="285664" indent="-285664" fontAlgn="base">
              <a:lnSpc>
                <a:spcPct val="90000"/>
              </a:lnSpc>
              <a:spcBef>
                <a:spcPct val="0"/>
              </a:spcBef>
              <a:spcAft>
                <a:spcPct val="0"/>
              </a:spcAft>
              <a:buFont typeface="Arial" panose="020B0604020202020204" pitchFamily="34" charset="0"/>
              <a:buChar char="•"/>
            </a:pPr>
            <a:r>
              <a:rPr lang="en-US" sz="1600" b="1" dirty="0">
                <a:solidFill>
                  <a:srgbClr val="5785B7"/>
                </a:solidFill>
                <a:latin typeface="Century Gothic" panose="020B0502020202020204" pitchFamily="34" charset="0"/>
                <a:cs typeface="Arial" charset="0"/>
              </a:rPr>
              <a:t>Peak thermal flux of 2.5 x 10</a:t>
            </a:r>
            <a:r>
              <a:rPr lang="en-US" sz="1600" b="1" baseline="30000" dirty="0">
                <a:solidFill>
                  <a:srgbClr val="5785B7"/>
                </a:solidFill>
                <a:latin typeface="Century Gothic" panose="020B0502020202020204" pitchFamily="34" charset="0"/>
                <a:cs typeface="Arial" charset="0"/>
              </a:rPr>
              <a:t>15</a:t>
            </a:r>
            <a:r>
              <a:rPr lang="en-US" sz="1600" b="1" dirty="0">
                <a:solidFill>
                  <a:srgbClr val="5785B7"/>
                </a:solidFill>
                <a:latin typeface="Century Gothic" panose="020B0502020202020204" pitchFamily="34" charset="0"/>
                <a:cs typeface="Arial" charset="0"/>
              </a:rPr>
              <a:t> neutrons/cm</a:t>
            </a:r>
            <a:r>
              <a:rPr lang="en-US" sz="1600" b="1" baseline="30000" dirty="0">
                <a:solidFill>
                  <a:srgbClr val="5785B7"/>
                </a:solidFill>
                <a:latin typeface="Century Gothic" panose="020B0502020202020204" pitchFamily="34" charset="0"/>
                <a:cs typeface="Arial" charset="0"/>
              </a:rPr>
              <a:t>2</a:t>
            </a:r>
            <a:r>
              <a:rPr lang="en-US" sz="1600" b="1" dirty="0">
                <a:solidFill>
                  <a:srgbClr val="5785B7"/>
                </a:solidFill>
                <a:latin typeface="Century Gothic" panose="020B0502020202020204" pitchFamily="34" charset="0"/>
                <a:cs typeface="Arial" charset="0"/>
              </a:rPr>
              <a:t>/s</a:t>
            </a:r>
          </a:p>
          <a:p>
            <a:pPr marL="285664" indent="-285664" fontAlgn="base">
              <a:lnSpc>
                <a:spcPct val="90000"/>
              </a:lnSpc>
              <a:spcBef>
                <a:spcPct val="0"/>
              </a:spcBef>
              <a:spcAft>
                <a:spcPct val="0"/>
              </a:spcAft>
              <a:buFont typeface="Arial" panose="020B0604020202020204" pitchFamily="34" charset="0"/>
              <a:buChar char="•"/>
            </a:pPr>
            <a:r>
              <a:rPr lang="en-US" sz="1600" b="1" dirty="0">
                <a:solidFill>
                  <a:srgbClr val="5785B7"/>
                </a:solidFill>
                <a:latin typeface="Century Gothic" panose="020B0502020202020204" pitchFamily="34" charset="0"/>
                <a:cs typeface="Arial" charset="0"/>
              </a:rPr>
              <a:t>Neutron scattering, isotopes, materials irradiation</a:t>
            </a:r>
          </a:p>
          <a:p>
            <a:pPr marL="285664" indent="-285664" fontAlgn="base">
              <a:lnSpc>
                <a:spcPct val="90000"/>
              </a:lnSpc>
              <a:spcBef>
                <a:spcPct val="0"/>
              </a:spcBef>
              <a:spcAft>
                <a:spcPct val="0"/>
              </a:spcAft>
              <a:buFont typeface="Arial" panose="020B0604020202020204" pitchFamily="34" charset="0"/>
              <a:buChar char="•"/>
            </a:pPr>
            <a:r>
              <a:rPr lang="en-US" sz="1600" b="1" dirty="0">
                <a:solidFill>
                  <a:srgbClr val="5785B7"/>
                </a:solidFill>
                <a:latin typeface="Century Gothic" panose="020B0502020202020204" pitchFamily="34" charset="0"/>
                <a:cs typeface="Arial" charset="0"/>
              </a:rPr>
              <a:t>Isotopes: Cf-252, Pu-238, Ac-227, Ni-63</a:t>
            </a:r>
          </a:p>
          <a:p>
            <a:pPr marL="285664" indent="-285664" fontAlgn="base">
              <a:lnSpc>
                <a:spcPct val="90000"/>
              </a:lnSpc>
              <a:spcBef>
                <a:spcPct val="0"/>
              </a:spcBef>
              <a:spcAft>
                <a:spcPct val="0"/>
              </a:spcAft>
              <a:buFont typeface="Arial" panose="020B0604020202020204" pitchFamily="34" charset="0"/>
              <a:buChar char="•"/>
            </a:pPr>
            <a:r>
              <a:rPr lang="en-US" sz="1600" b="1" dirty="0">
                <a:solidFill>
                  <a:srgbClr val="5785B7"/>
                </a:solidFill>
                <a:latin typeface="Century Gothic" panose="020B0502020202020204" pitchFamily="34" charset="0"/>
                <a:cs typeface="Arial" charset="0"/>
              </a:rPr>
              <a:t>12 instruments for neutron scattering</a:t>
            </a:r>
          </a:p>
        </p:txBody>
      </p:sp>
      <p:sp>
        <p:nvSpPr>
          <p:cNvPr id="3" name="TextBox 2">
            <a:extLst>
              <a:ext uri="{FF2B5EF4-FFF2-40B4-BE49-F238E27FC236}">
                <a16:creationId xmlns:a16="http://schemas.microsoft.com/office/drawing/2014/main" id="{CEF8D7F2-3259-449C-1647-20436BFCD382}"/>
              </a:ext>
            </a:extLst>
          </p:cNvPr>
          <p:cNvSpPr txBox="1"/>
          <p:nvPr/>
        </p:nvSpPr>
        <p:spPr>
          <a:xfrm>
            <a:off x="6797337" y="5325495"/>
            <a:ext cx="5289875" cy="978474"/>
          </a:xfrm>
          <a:prstGeom prst="rect">
            <a:avLst/>
          </a:prstGeom>
          <a:noFill/>
        </p:spPr>
        <p:txBody>
          <a:bodyPr wrap="square" rtlCol="0">
            <a:spAutoFit/>
          </a:bodyPr>
          <a:lstStyle/>
          <a:p>
            <a:pPr marL="285664" indent="-285664" fontAlgn="base">
              <a:lnSpc>
                <a:spcPct val="90000"/>
              </a:lnSpc>
              <a:spcBef>
                <a:spcPct val="0"/>
              </a:spcBef>
              <a:spcAft>
                <a:spcPct val="0"/>
              </a:spcAft>
              <a:buFont typeface="Arial" panose="020B0604020202020204" pitchFamily="34" charset="0"/>
              <a:buChar char="•"/>
            </a:pPr>
            <a:r>
              <a:rPr lang="en-US" sz="1600" b="1" dirty="0">
                <a:solidFill>
                  <a:srgbClr val="8FBB55"/>
                </a:solidFill>
                <a:latin typeface="Century Gothic" panose="020B0502020202020204" pitchFamily="34" charset="0"/>
                <a:cs typeface="Arial" charset="0"/>
              </a:rPr>
              <a:t>1.9 MW operating power upgrading to 2 MW</a:t>
            </a:r>
          </a:p>
          <a:p>
            <a:pPr marL="285664" indent="-285664" fontAlgn="base">
              <a:lnSpc>
                <a:spcPct val="90000"/>
              </a:lnSpc>
              <a:spcBef>
                <a:spcPct val="0"/>
              </a:spcBef>
              <a:spcAft>
                <a:spcPct val="0"/>
              </a:spcAft>
              <a:buFont typeface="Arial" panose="020B0604020202020204" pitchFamily="34" charset="0"/>
              <a:buChar char="•"/>
            </a:pPr>
            <a:r>
              <a:rPr lang="en-US" sz="1600" b="1" dirty="0">
                <a:solidFill>
                  <a:srgbClr val="8FBB55"/>
                </a:solidFill>
                <a:latin typeface="Century Gothic" panose="020B0502020202020204" pitchFamily="34" charset="0"/>
                <a:cs typeface="Arial" charset="0"/>
              </a:rPr>
              <a:t>Worlds highest power proton accelerator</a:t>
            </a:r>
          </a:p>
          <a:p>
            <a:pPr marL="285664" indent="-285664" fontAlgn="base">
              <a:lnSpc>
                <a:spcPct val="90000"/>
              </a:lnSpc>
              <a:spcBef>
                <a:spcPct val="0"/>
              </a:spcBef>
              <a:spcAft>
                <a:spcPct val="0"/>
              </a:spcAft>
              <a:buFont typeface="Arial" panose="020B0604020202020204" pitchFamily="34" charset="0"/>
              <a:buChar char="•"/>
            </a:pPr>
            <a:r>
              <a:rPr lang="en-US" sz="1600" b="1" dirty="0">
                <a:solidFill>
                  <a:srgbClr val="8FBB55"/>
                </a:solidFill>
                <a:latin typeface="Century Gothic" panose="020B0502020202020204" pitchFamily="34" charset="0"/>
                <a:cs typeface="Arial" charset="0"/>
              </a:rPr>
              <a:t>60 Hz pulsed neutron source (695 ns pulse width)</a:t>
            </a:r>
          </a:p>
          <a:p>
            <a:pPr marL="285664" indent="-285664" fontAlgn="base">
              <a:lnSpc>
                <a:spcPct val="90000"/>
              </a:lnSpc>
              <a:spcBef>
                <a:spcPct val="0"/>
              </a:spcBef>
              <a:spcAft>
                <a:spcPct val="0"/>
              </a:spcAft>
              <a:buFont typeface="Arial" panose="020B0604020202020204" pitchFamily="34" charset="0"/>
              <a:buChar char="•"/>
            </a:pPr>
            <a:r>
              <a:rPr lang="en-US" sz="1600" b="1" dirty="0">
                <a:solidFill>
                  <a:srgbClr val="8FBB55"/>
                </a:solidFill>
                <a:latin typeface="Century Gothic" panose="020B0502020202020204" pitchFamily="34" charset="0"/>
                <a:cs typeface="Arial" charset="0"/>
              </a:rPr>
              <a:t>24 beam ports: 20 occupied and 4 remaining</a:t>
            </a:r>
          </a:p>
        </p:txBody>
      </p:sp>
    </p:spTree>
    <p:extLst>
      <p:ext uri="{BB962C8B-B14F-4D97-AF65-F5344CB8AC3E}">
        <p14:creationId xmlns:p14="http://schemas.microsoft.com/office/powerpoint/2010/main" val="2612818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AFCFA-17C1-2F74-5C21-FCCE9CBF6D12}"/>
              </a:ext>
            </a:extLst>
          </p:cNvPr>
          <p:cNvSpPr>
            <a:spLocks noGrp="1"/>
          </p:cNvSpPr>
          <p:nvPr>
            <p:ph type="title"/>
          </p:nvPr>
        </p:nvSpPr>
        <p:spPr>
          <a:xfrm>
            <a:off x="453085" y="141614"/>
            <a:ext cx="11427023" cy="701731"/>
          </a:xfrm>
        </p:spPr>
        <p:txBody>
          <a:bodyPr/>
          <a:lstStyle/>
          <a:p>
            <a:r>
              <a:rPr lang="en-US" dirty="0"/>
              <a:t>Instruments at HFIR and SNS</a:t>
            </a:r>
          </a:p>
        </p:txBody>
      </p:sp>
      <p:pic>
        <p:nvPicPr>
          <p:cNvPr id="5" name="Picture 4">
            <a:extLst>
              <a:ext uri="{FF2B5EF4-FFF2-40B4-BE49-F238E27FC236}">
                <a16:creationId xmlns:a16="http://schemas.microsoft.com/office/drawing/2014/main" id="{F7441AEC-6B05-0EB1-98D2-28969211DBDD}"/>
              </a:ext>
            </a:extLst>
          </p:cNvPr>
          <p:cNvPicPr>
            <a:picLocks noChangeAspect="1"/>
          </p:cNvPicPr>
          <p:nvPr/>
        </p:nvPicPr>
        <p:blipFill>
          <a:blip r:embed="rId2"/>
          <a:stretch>
            <a:fillRect/>
          </a:stretch>
        </p:blipFill>
        <p:spPr>
          <a:xfrm>
            <a:off x="6209693" y="1129712"/>
            <a:ext cx="5917313" cy="4232895"/>
          </a:xfrm>
          <a:prstGeom prst="rect">
            <a:avLst/>
          </a:prstGeom>
        </p:spPr>
      </p:pic>
      <p:pic>
        <p:nvPicPr>
          <p:cNvPr id="9" name="Picture 8">
            <a:extLst>
              <a:ext uri="{FF2B5EF4-FFF2-40B4-BE49-F238E27FC236}">
                <a16:creationId xmlns:a16="http://schemas.microsoft.com/office/drawing/2014/main" id="{76EC75AD-E7CF-174C-55FD-830D7B789B45}"/>
              </a:ext>
            </a:extLst>
          </p:cNvPr>
          <p:cNvPicPr>
            <a:picLocks noChangeAspect="1"/>
          </p:cNvPicPr>
          <p:nvPr/>
        </p:nvPicPr>
        <p:blipFill>
          <a:blip r:embed="rId3"/>
          <a:stretch>
            <a:fillRect/>
          </a:stretch>
        </p:blipFill>
        <p:spPr>
          <a:xfrm>
            <a:off x="342977" y="1310509"/>
            <a:ext cx="5868397" cy="4052099"/>
          </a:xfrm>
          <a:prstGeom prst="rect">
            <a:avLst/>
          </a:prstGeom>
        </p:spPr>
      </p:pic>
      <p:sp>
        <p:nvSpPr>
          <p:cNvPr id="10" name="TextBox 9">
            <a:extLst>
              <a:ext uri="{FF2B5EF4-FFF2-40B4-BE49-F238E27FC236}">
                <a16:creationId xmlns:a16="http://schemas.microsoft.com/office/drawing/2014/main" id="{4E809727-F928-5095-4A0D-3DF5E8895F94}"/>
              </a:ext>
            </a:extLst>
          </p:cNvPr>
          <p:cNvSpPr txBox="1"/>
          <p:nvPr/>
        </p:nvSpPr>
        <p:spPr>
          <a:xfrm>
            <a:off x="2054163" y="943801"/>
            <a:ext cx="2442662" cy="341543"/>
          </a:xfrm>
          <a:prstGeom prst="rect">
            <a:avLst/>
          </a:prstGeom>
          <a:noFill/>
        </p:spPr>
        <p:txBody>
          <a:bodyPr wrap="none" rtlCol="0">
            <a:spAutoFit/>
          </a:bodyPr>
          <a:lstStyle/>
          <a:p>
            <a:pPr fontAlgn="base">
              <a:lnSpc>
                <a:spcPct val="90000"/>
              </a:lnSpc>
              <a:spcBef>
                <a:spcPct val="0"/>
              </a:spcBef>
              <a:spcAft>
                <a:spcPct val="0"/>
              </a:spcAft>
            </a:pPr>
            <a:r>
              <a:rPr lang="en-US" dirty="0">
                <a:solidFill>
                  <a:prstClr val="black"/>
                </a:solidFill>
                <a:latin typeface="Century Gothic" panose="020F0302020204030204"/>
                <a:cs typeface="Arial" charset="0"/>
              </a:rPr>
              <a:t>HFIR (12 instruments)</a:t>
            </a:r>
          </a:p>
        </p:txBody>
      </p:sp>
      <p:sp>
        <p:nvSpPr>
          <p:cNvPr id="11" name="TextBox 10">
            <a:extLst>
              <a:ext uri="{FF2B5EF4-FFF2-40B4-BE49-F238E27FC236}">
                <a16:creationId xmlns:a16="http://schemas.microsoft.com/office/drawing/2014/main" id="{ED74F5ED-0680-2057-0317-825DFB52E84C}"/>
              </a:ext>
            </a:extLst>
          </p:cNvPr>
          <p:cNvSpPr txBox="1"/>
          <p:nvPr/>
        </p:nvSpPr>
        <p:spPr>
          <a:xfrm>
            <a:off x="7981858" y="791258"/>
            <a:ext cx="2383986" cy="341632"/>
          </a:xfrm>
          <a:prstGeom prst="rect">
            <a:avLst/>
          </a:prstGeom>
          <a:noFill/>
        </p:spPr>
        <p:txBody>
          <a:bodyPr wrap="none" rtlCol="0">
            <a:spAutoFit/>
          </a:bodyPr>
          <a:lstStyle/>
          <a:p>
            <a:pPr fontAlgn="base">
              <a:lnSpc>
                <a:spcPct val="90000"/>
              </a:lnSpc>
              <a:spcBef>
                <a:spcPct val="0"/>
              </a:spcBef>
              <a:spcAft>
                <a:spcPct val="0"/>
              </a:spcAft>
            </a:pPr>
            <a:r>
              <a:rPr lang="en-US" dirty="0">
                <a:solidFill>
                  <a:prstClr val="black"/>
                </a:solidFill>
                <a:latin typeface="Century Gothic" panose="020F0302020204030204"/>
                <a:cs typeface="Arial" charset="0"/>
              </a:rPr>
              <a:t>SNS (20 instruments)</a:t>
            </a:r>
          </a:p>
        </p:txBody>
      </p:sp>
      <p:grpSp>
        <p:nvGrpSpPr>
          <p:cNvPr id="28" name="Group 27">
            <a:extLst>
              <a:ext uri="{FF2B5EF4-FFF2-40B4-BE49-F238E27FC236}">
                <a16:creationId xmlns:a16="http://schemas.microsoft.com/office/drawing/2014/main" id="{2646BB29-B276-421B-C519-592C541567FA}"/>
              </a:ext>
            </a:extLst>
          </p:cNvPr>
          <p:cNvGrpSpPr/>
          <p:nvPr/>
        </p:nvGrpSpPr>
        <p:grpSpPr>
          <a:xfrm>
            <a:off x="453083" y="1187022"/>
            <a:ext cx="11625008" cy="4642539"/>
            <a:chOff x="451613" y="1186437"/>
            <a:chExt cx="11628036" cy="4643748"/>
          </a:xfrm>
        </p:grpSpPr>
        <p:sp>
          <p:nvSpPr>
            <p:cNvPr id="12" name="TextBox 11">
              <a:extLst>
                <a:ext uri="{FF2B5EF4-FFF2-40B4-BE49-F238E27FC236}">
                  <a16:creationId xmlns:a16="http://schemas.microsoft.com/office/drawing/2014/main" id="{79A7D674-FE04-3189-AC08-A13DDE9DEC43}"/>
                </a:ext>
              </a:extLst>
            </p:cNvPr>
            <p:cNvSpPr txBox="1"/>
            <p:nvPr/>
          </p:nvSpPr>
          <p:spPr>
            <a:xfrm>
              <a:off x="4222376" y="5543953"/>
              <a:ext cx="4835555" cy="286232"/>
            </a:xfrm>
            <a:prstGeom prst="rect">
              <a:avLst/>
            </a:prstGeom>
            <a:noFill/>
          </p:spPr>
          <p:txBody>
            <a:bodyPr wrap="square" rtlCol="0">
              <a:spAutoFit/>
            </a:bodyPr>
            <a:lstStyle/>
            <a:p>
              <a:pPr fontAlgn="base">
                <a:lnSpc>
                  <a:spcPct val="90000"/>
                </a:lnSpc>
                <a:spcBef>
                  <a:spcPct val="0"/>
                </a:spcBef>
                <a:spcAft>
                  <a:spcPct val="0"/>
                </a:spcAft>
              </a:pPr>
              <a:r>
                <a:rPr lang="en-US" sz="1400" b="1" dirty="0">
                  <a:solidFill>
                    <a:srgbClr val="FF0000"/>
                  </a:solidFill>
                  <a:latin typeface="Century Gothic" panose="020F0302020204030204"/>
                  <a:cs typeface="Arial" charset="0"/>
                </a:rPr>
                <a:t>Diffraction (elastic scattering) (12 instruments)</a:t>
              </a:r>
            </a:p>
          </p:txBody>
        </p:sp>
        <p:sp>
          <p:nvSpPr>
            <p:cNvPr id="16" name="Rectangle 15">
              <a:extLst>
                <a:ext uri="{FF2B5EF4-FFF2-40B4-BE49-F238E27FC236}">
                  <a16:creationId xmlns:a16="http://schemas.microsoft.com/office/drawing/2014/main" id="{0E41DDC6-1A84-D7AA-0A95-C3D6BABAFD19}"/>
                </a:ext>
              </a:extLst>
            </p:cNvPr>
            <p:cNvSpPr/>
            <p:nvPr/>
          </p:nvSpPr>
          <p:spPr>
            <a:xfrm>
              <a:off x="451614" y="2975417"/>
              <a:ext cx="806521" cy="553755"/>
            </a:xfrm>
            <a:prstGeom prst="rect">
              <a:avLst/>
            </a:prstGeom>
            <a:noFill/>
            <a:ln w="19050">
              <a:solidFill>
                <a:srgbClr val="FF0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prstClr val="black"/>
                </a:solidFill>
                <a:latin typeface="Century Gothic" panose="020F0302020204030204"/>
              </a:endParaRPr>
            </a:p>
          </p:txBody>
        </p:sp>
        <p:sp>
          <p:nvSpPr>
            <p:cNvPr id="17" name="Rectangle 16">
              <a:extLst>
                <a:ext uri="{FF2B5EF4-FFF2-40B4-BE49-F238E27FC236}">
                  <a16:creationId xmlns:a16="http://schemas.microsoft.com/office/drawing/2014/main" id="{32FEBC59-C300-9FCA-C806-7E250687235D}"/>
                </a:ext>
              </a:extLst>
            </p:cNvPr>
            <p:cNvSpPr/>
            <p:nvPr/>
          </p:nvSpPr>
          <p:spPr>
            <a:xfrm>
              <a:off x="451613" y="3674060"/>
              <a:ext cx="806521" cy="553755"/>
            </a:xfrm>
            <a:prstGeom prst="rect">
              <a:avLst/>
            </a:prstGeom>
            <a:noFill/>
            <a:ln w="19050">
              <a:solidFill>
                <a:srgbClr val="FF0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prstClr val="black"/>
                </a:solidFill>
                <a:latin typeface="Century Gothic" panose="020F0302020204030204"/>
              </a:endParaRPr>
            </a:p>
          </p:txBody>
        </p:sp>
        <p:sp>
          <p:nvSpPr>
            <p:cNvPr id="18" name="Rectangle 17">
              <a:extLst>
                <a:ext uri="{FF2B5EF4-FFF2-40B4-BE49-F238E27FC236}">
                  <a16:creationId xmlns:a16="http://schemas.microsoft.com/office/drawing/2014/main" id="{E5AE8785-F4D5-9A05-E413-08C1F15C4695}"/>
                </a:ext>
              </a:extLst>
            </p:cNvPr>
            <p:cNvSpPr/>
            <p:nvPr/>
          </p:nvSpPr>
          <p:spPr>
            <a:xfrm>
              <a:off x="1323204" y="4360994"/>
              <a:ext cx="806521" cy="617114"/>
            </a:xfrm>
            <a:prstGeom prst="rect">
              <a:avLst/>
            </a:prstGeom>
            <a:noFill/>
            <a:ln w="19050">
              <a:solidFill>
                <a:srgbClr val="FF0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prstClr val="black"/>
                </a:solidFill>
                <a:latin typeface="Century Gothic" panose="020F0302020204030204"/>
              </a:endParaRPr>
            </a:p>
          </p:txBody>
        </p:sp>
        <p:sp>
          <p:nvSpPr>
            <p:cNvPr id="19" name="Rectangle 18">
              <a:extLst>
                <a:ext uri="{FF2B5EF4-FFF2-40B4-BE49-F238E27FC236}">
                  <a16:creationId xmlns:a16="http://schemas.microsoft.com/office/drawing/2014/main" id="{B11EFCB6-4D34-6E3A-77AA-1D9FFBDBFA89}"/>
                </a:ext>
              </a:extLst>
            </p:cNvPr>
            <p:cNvSpPr/>
            <p:nvPr/>
          </p:nvSpPr>
          <p:spPr>
            <a:xfrm>
              <a:off x="2972645" y="4367346"/>
              <a:ext cx="806521" cy="617114"/>
            </a:xfrm>
            <a:prstGeom prst="rect">
              <a:avLst/>
            </a:prstGeom>
            <a:noFill/>
            <a:ln w="19050">
              <a:solidFill>
                <a:srgbClr val="FF0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prstClr val="black"/>
                </a:solidFill>
                <a:latin typeface="Century Gothic" panose="020F0302020204030204"/>
              </a:endParaRPr>
            </a:p>
          </p:txBody>
        </p:sp>
        <p:sp>
          <p:nvSpPr>
            <p:cNvPr id="20" name="Rectangle 19">
              <a:extLst>
                <a:ext uri="{FF2B5EF4-FFF2-40B4-BE49-F238E27FC236}">
                  <a16:creationId xmlns:a16="http://schemas.microsoft.com/office/drawing/2014/main" id="{10A293A4-0106-40BC-42AD-11382E4EC0EE}"/>
                </a:ext>
              </a:extLst>
            </p:cNvPr>
            <p:cNvSpPr/>
            <p:nvPr/>
          </p:nvSpPr>
          <p:spPr>
            <a:xfrm>
              <a:off x="5295831" y="4373698"/>
              <a:ext cx="762000" cy="617114"/>
            </a:xfrm>
            <a:prstGeom prst="rect">
              <a:avLst/>
            </a:prstGeom>
            <a:noFill/>
            <a:ln w="19050">
              <a:solidFill>
                <a:srgbClr val="FF0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prstClr val="black"/>
                </a:solidFill>
                <a:latin typeface="Century Gothic" panose="020F0302020204030204"/>
              </a:endParaRPr>
            </a:p>
          </p:txBody>
        </p:sp>
        <p:sp>
          <p:nvSpPr>
            <p:cNvPr id="21" name="Rectangle 20">
              <a:extLst>
                <a:ext uri="{FF2B5EF4-FFF2-40B4-BE49-F238E27FC236}">
                  <a16:creationId xmlns:a16="http://schemas.microsoft.com/office/drawing/2014/main" id="{15BFC284-FA05-EAD3-2D81-37DB333F97A4}"/>
                </a:ext>
              </a:extLst>
            </p:cNvPr>
            <p:cNvSpPr/>
            <p:nvPr/>
          </p:nvSpPr>
          <p:spPr>
            <a:xfrm>
              <a:off x="6317879" y="2201430"/>
              <a:ext cx="806521" cy="572592"/>
            </a:xfrm>
            <a:prstGeom prst="rect">
              <a:avLst/>
            </a:prstGeom>
            <a:noFill/>
            <a:ln w="19050">
              <a:solidFill>
                <a:srgbClr val="FF0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prstClr val="black"/>
                </a:solidFill>
                <a:latin typeface="Century Gothic" panose="020F0302020204030204"/>
              </a:endParaRPr>
            </a:p>
          </p:txBody>
        </p:sp>
        <p:sp>
          <p:nvSpPr>
            <p:cNvPr id="22" name="Rectangle 21">
              <a:extLst>
                <a:ext uri="{FF2B5EF4-FFF2-40B4-BE49-F238E27FC236}">
                  <a16:creationId xmlns:a16="http://schemas.microsoft.com/office/drawing/2014/main" id="{3AEE005D-3F32-987F-2C0B-F1EA5646172D}"/>
                </a:ext>
              </a:extLst>
            </p:cNvPr>
            <p:cNvSpPr/>
            <p:nvPr/>
          </p:nvSpPr>
          <p:spPr>
            <a:xfrm>
              <a:off x="7281937" y="4557034"/>
              <a:ext cx="1148009" cy="486363"/>
            </a:xfrm>
            <a:prstGeom prst="rect">
              <a:avLst/>
            </a:prstGeom>
            <a:noFill/>
            <a:ln w="19050">
              <a:solidFill>
                <a:srgbClr val="FF0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prstClr val="black"/>
                </a:solidFill>
                <a:latin typeface="Century Gothic" panose="020F0302020204030204"/>
              </a:endParaRPr>
            </a:p>
          </p:txBody>
        </p:sp>
        <p:sp>
          <p:nvSpPr>
            <p:cNvPr id="23" name="Rectangle 22">
              <a:extLst>
                <a:ext uri="{FF2B5EF4-FFF2-40B4-BE49-F238E27FC236}">
                  <a16:creationId xmlns:a16="http://schemas.microsoft.com/office/drawing/2014/main" id="{2E2DA47C-AB3B-A509-4C05-8EBD190DEC02}"/>
                </a:ext>
              </a:extLst>
            </p:cNvPr>
            <p:cNvSpPr/>
            <p:nvPr/>
          </p:nvSpPr>
          <p:spPr>
            <a:xfrm>
              <a:off x="8499876" y="4557034"/>
              <a:ext cx="1096187" cy="486363"/>
            </a:xfrm>
            <a:prstGeom prst="rect">
              <a:avLst/>
            </a:prstGeom>
            <a:noFill/>
            <a:ln w="19050">
              <a:solidFill>
                <a:srgbClr val="FF0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prstClr val="black"/>
                </a:solidFill>
                <a:latin typeface="Century Gothic" panose="020F0302020204030204"/>
              </a:endParaRPr>
            </a:p>
          </p:txBody>
        </p:sp>
        <p:sp>
          <p:nvSpPr>
            <p:cNvPr id="24" name="Rectangle 23">
              <a:extLst>
                <a:ext uri="{FF2B5EF4-FFF2-40B4-BE49-F238E27FC236}">
                  <a16:creationId xmlns:a16="http://schemas.microsoft.com/office/drawing/2014/main" id="{0ACD7092-FF06-B1A1-8033-DAC5AE396EBF}"/>
                </a:ext>
              </a:extLst>
            </p:cNvPr>
            <p:cNvSpPr/>
            <p:nvPr/>
          </p:nvSpPr>
          <p:spPr>
            <a:xfrm>
              <a:off x="9665993" y="4557033"/>
              <a:ext cx="1148009" cy="486363"/>
            </a:xfrm>
            <a:prstGeom prst="rect">
              <a:avLst/>
            </a:prstGeom>
            <a:noFill/>
            <a:ln w="19050">
              <a:solidFill>
                <a:srgbClr val="FF0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prstClr val="black"/>
                </a:solidFill>
                <a:latin typeface="Century Gothic" panose="020F0302020204030204"/>
              </a:endParaRPr>
            </a:p>
          </p:txBody>
        </p:sp>
        <p:sp>
          <p:nvSpPr>
            <p:cNvPr id="25" name="Rectangle 24">
              <a:extLst>
                <a:ext uri="{FF2B5EF4-FFF2-40B4-BE49-F238E27FC236}">
                  <a16:creationId xmlns:a16="http://schemas.microsoft.com/office/drawing/2014/main" id="{F4BD6EA8-8CCF-FC5A-FB28-1A5DD340618D}"/>
                </a:ext>
              </a:extLst>
            </p:cNvPr>
            <p:cNvSpPr/>
            <p:nvPr/>
          </p:nvSpPr>
          <p:spPr>
            <a:xfrm>
              <a:off x="10891313" y="4557032"/>
              <a:ext cx="1096187" cy="486363"/>
            </a:xfrm>
            <a:prstGeom prst="rect">
              <a:avLst/>
            </a:prstGeom>
            <a:noFill/>
            <a:ln w="19050">
              <a:solidFill>
                <a:srgbClr val="FF0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prstClr val="black"/>
                </a:solidFill>
                <a:latin typeface="Century Gothic" panose="020F0302020204030204"/>
              </a:endParaRPr>
            </a:p>
          </p:txBody>
        </p:sp>
        <p:sp>
          <p:nvSpPr>
            <p:cNvPr id="26" name="Rectangle 25">
              <a:extLst>
                <a:ext uri="{FF2B5EF4-FFF2-40B4-BE49-F238E27FC236}">
                  <a16:creationId xmlns:a16="http://schemas.microsoft.com/office/drawing/2014/main" id="{90474199-D63D-3C90-FB79-D8CD6B873E9E}"/>
                </a:ext>
              </a:extLst>
            </p:cNvPr>
            <p:cNvSpPr/>
            <p:nvPr/>
          </p:nvSpPr>
          <p:spPr>
            <a:xfrm>
              <a:off x="11176657" y="3772217"/>
              <a:ext cx="902992" cy="548066"/>
            </a:xfrm>
            <a:prstGeom prst="rect">
              <a:avLst/>
            </a:prstGeom>
            <a:noFill/>
            <a:ln w="19050">
              <a:solidFill>
                <a:srgbClr val="FF0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prstClr val="black"/>
                </a:solidFill>
                <a:latin typeface="Century Gothic" panose="020F0302020204030204"/>
              </a:endParaRPr>
            </a:p>
          </p:txBody>
        </p:sp>
        <p:sp>
          <p:nvSpPr>
            <p:cNvPr id="27" name="Rectangle 26">
              <a:extLst>
                <a:ext uri="{FF2B5EF4-FFF2-40B4-BE49-F238E27FC236}">
                  <a16:creationId xmlns:a16="http://schemas.microsoft.com/office/drawing/2014/main" id="{449B287F-FB49-3793-B1A9-68A3788C26B9}"/>
                </a:ext>
              </a:extLst>
            </p:cNvPr>
            <p:cNvSpPr/>
            <p:nvPr/>
          </p:nvSpPr>
          <p:spPr>
            <a:xfrm>
              <a:off x="7399308" y="1186437"/>
              <a:ext cx="820018" cy="616678"/>
            </a:xfrm>
            <a:prstGeom prst="rect">
              <a:avLst/>
            </a:prstGeom>
            <a:noFill/>
            <a:ln w="19050">
              <a:solidFill>
                <a:srgbClr val="FF0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prstClr val="black"/>
                </a:solidFill>
                <a:latin typeface="Century Gothic" panose="020F0302020204030204"/>
              </a:endParaRPr>
            </a:p>
          </p:txBody>
        </p:sp>
      </p:grpSp>
      <p:grpSp>
        <p:nvGrpSpPr>
          <p:cNvPr id="41" name="Group 40">
            <a:extLst>
              <a:ext uri="{FF2B5EF4-FFF2-40B4-BE49-F238E27FC236}">
                <a16:creationId xmlns:a16="http://schemas.microsoft.com/office/drawing/2014/main" id="{4F00091A-AED6-A920-DE4A-80284AACE132}"/>
              </a:ext>
            </a:extLst>
          </p:cNvPr>
          <p:cNvGrpSpPr/>
          <p:nvPr/>
        </p:nvGrpSpPr>
        <p:grpSpPr>
          <a:xfrm>
            <a:off x="437741" y="1176014"/>
            <a:ext cx="11638963" cy="4927659"/>
            <a:chOff x="436265" y="1175425"/>
            <a:chExt cx="11641995" cy="4928943"/>
          </a:xfrm>
        </p:grpSpPr>
        <p:sp>
          <p:nvSpPr>
            <p:cNvPr id="14" name="TextBox 13">
              <a:extLst>
                <a:ext uri="{FF2B5EF4-FFF2-40B4-BE49-F238E27FC236}">
                  <a16:creationId xmlns:a16="http://schemas.microsoft.com/office/drawing/2014/main" id="{E0D83F31-EA6A-6336-230C-AABD92F77880}"/>
                </a:ext>
              </a:extLst>
            </p:cNvPr>
            <p:cNvSpPr txBox="1"/>
            <p:nvPr/>
          </p:nvSpPr>
          <p:spPr>
            <a:xfrm>
              <a:off x="4222376" y="5818136"/>
              <a:ext cx="4835555" cy="286232"/>
            </a:xfrm>
            <a:prstGeom prst="rect">
              <a:avLst/>
            </a:prstGeom>
            <a:noFill/>
          </p:spPr>
          <p:txBody>
            <a:bodyPr wrap="square" rtlCol="0">
              <a:spAutoFit/>
            </a:bodyPr>
            <a:lstStyle/>
            <a:p>
              <a:pPr fontAlgn="base">
                <a:lnSpc>
                  <a:spcPct val="90000"/>
                </a:lnSpc>
                <a:spcBef>
                  <a:spcPct val="0"/>
                </a:spcBef>
                <a:spcAft>
                  <a:spcPct val="0"/>
                </a:spcAft>
              </a:pPr>
              <a:r>
                <a:rPr lang="en-US" sz="1400" b="1" dirty="0">
                  <a:solidFill>
                    <a:srgbClr val="FFC000"/>
                  </a:solidFill>
                  <a:latin typeface="Century Gothic" panose="020F0302020204030204"/>
                  <a:cs typeface="Arial" charset="0"/>
                </a:rPr>
                <a:t>Spectroscopy (inelastic scattering) (11 instruments)</a:t>
              </a:r>
            </a:p>
          </p:txBody>
        </p:sp>
        <p:grpSp>
          <p:nvGrpSpPr>
            <p:cNvPr id="40" name="Group 39">
              <a:extLst>
                <a:ext uri="{FF2B5EF4-FFF2-40B4-BE49-F238E27FC236}">
                  <a16:creationId xmlns:a16="http://schemas.microsoft.com/office/drawing/2014/main" id="{0DBFB119-AD25-7D8E-B2A6-FF9B9841FF61}"/>
                </a:ext>
              </a:extLst>
            </p:cNvPr>
            <p:cNvGrpSpPr/>
            <p:nvPr/>
          </p:nvGrpSpPr>
          <p:grpSpPr>
            <a:xfrm>
              <a:off x="436265" y="1175425"/>
              <a:ext cx="11641995" cy="3796274"/>
              <a:chOff x="436265" y="1175425"/>
              <a:chExt cx="11641995" cy="3796274"/>
            </a:xfrm>
          </p:grpSpPr>
          <p:sp>
            <p:nvSpPr>
              <p:cNvPr id="29" name="Rectangle 28">
                <a:extLst>
                  <a:ext uri="{FF2B5EF4-FFF2-40B4-BE49-F238E27FC236}">
                    <a16:creationId xmlns:a16="http://schemas.microsoft.com/office/drawing/2014/main" id="{65DF49C4-EDE9-CDDE-2F8C-659685C05186}"/>
                  </a:ext>
                </a:extLst>
              </p:cNvPr>
              <p:cNvSpPr/>
              <p:nvPr/>
            </p:nvSpPr>
            <p:spPr>
              <a:xfrm>
                <a:off x="436266" y="1529629"/>
                <a:ext cx="806521" cy="553755"/>
              </a:xfrm>
              <a:prstGeom prst="rect">
                <a:avLst/>
              </a:prstGeom>
              <a:noFill/>
              <a:ln w="25400">
                <a:solidFill>
                  <a:srgbClr val="FFC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sp>
            <p:nvSpPr>
              <p:cNvPr id="30" name="Rectangle 29">
                <a:extLst>
                  <a:ext uri="{FF2B5EF4-FFF2-40B4-BE49-F238E27FC236}">
                    <a16:creationId xmlns:a16="http://schemas.microsoft.com/office/drawing/2014/main" id="{4169D099-053D-9127-7686-4250D0AD1729}"/>
                  </a:ext>
                </a:extLst>
              </p:cNvPr>
              <p:cNvSpPr/>
              <p:nvPr/>
            </p:nvSpPr>
            <p:spPr>
              <a:xfrm>
                <a:off x="436265" y="2229921"/>
                <a:ext cx="806521" cy="600608"/>
              </a:xfrm>
              <a:prstGeom prst="rect">
                <a:avLst/>
              </a:prstGeom>
              <a:noFill/>
              <a:ln w="25400">
                <a:solidFill>
                  <a:srgbClr val="FFC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sp>
            <p:nvSpPr>
              <p:cNvPr id="31" name="Rectangle 30">
                <a:extLst>
                  <a:ext uri="{FF2B5EF4-FFF2-40B4-BE49-F238E27FC236}">
                    <a16:creationId xmlns:a16="http://schemas.microsoft.com/office/drawing/2014/main" id="{35771EAD-4A4A-3859-A018-2777B944413C}"/>
                  </a:ext>
                </a:extLst>
              </p:cNvPr>
              <p:cNvSpPr/>
              <p:nvPr/>
            </p:nvSpPr>
            <p:spPr>
              <a:xfrm>
                <a:off x="2175903" y="4367345"/>
                <a:ext cx="760287" cy="600608"/>
              </a:xfrm>
              <a:prstGeom prst="rect">
                <a:avLst/>
              </a:prstGeom>
              <a:noFill/>
              <a:ln w="25400">
                <a:solidFill>
                  <a:srgbClr val="FFC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sp>
            <p:nvSpPr>
              <p:cNvPr id="32" name="Rectangle 31">
                <a:extLst>
                  <a:ext uri="{FF2B5EF4-FFF2-40B4-BE49-F238E27FC236}">
                    <a16:creationId xmlns:a16="http://schemas.microsoft.com/office/drawing/2014/main" id="{08563374-7B19-FCF1-F669-99585452987C}"/>
                  </a:ext>
                </a:extLst>
              </p:cNvPr>
              <p:cNvSpPr/>
              <p:nvPr/>
            </p:nvSpPr>
            <p:spPr>
              <a:xfrm>
                <a:off x="4534329" y="4371091"/>
                <a:ext cx="685222" cy="600608"/>
              </a:xfrm>
              <a:prstGeom prst="rect">
                <a:avLst/>
              </a:prstGeom>
              <a:noFill/>
              <a:ln w="25400">
                <a:solidFill>
                  <a:srgbClr val="FFC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sp>
            <p:nvSpPr>
              <p:cNvPr id="33" name="Rectangle 32">
                <a:extLst>
                  <a:ext uri="{FF2B5EF4-FFF2-40B4-BE49-F238E27FC236}">
                    <a16:creationId xmlns:a16="http://schemas.microsoft.com/office/drawing/2014/main" id="{067F896B-313D-FF07-67B2-19F98C838F2C}"/>
                  </a:ext>
                </a:extLst>
              </p:cNvPr>
              <p:cNvSpPr/>
              <p:nvPr/>
            </p:nvSpPr>
            <p:spPr>
              <a:xfrm>
                <a:off x="6415615" y="1187161"/>
                <a:ext cx="911460" cy="600608"/>
              </a:xfrm>
              <a:prstGeom prst="rect">
                <a:avLst/>
              </a:prstGeom>
              <a:noFill/>
              <a:ln w="25400">
                <a:solidFill>
                  <a:srgbClr val="FFC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sp>
            <p:nvSpPr>
              <p:cNvPr id="34" name="Rectangle 33">
                <a:extLst>
                  <a:ext uri="{FF2B5EF4-FFF2-40B4-BE49-F238E27FC236}">
                    <a16:creationId xmlns:a16="http://schemas.microsoft.com/office/drawing/2014/main" id="{D0206E41-2C25-6D13-6C89-33D4EEE2F293}"/>
                  </a:ext>
                </a:extLst>
              </p:cNvPr>
              <p:cNvSpPr/>
              <p:nvPr/>
            </p:nvSpPr>
            <p:spPr>
              <a:xfrm>
                <a:off x="6320683" y="3927511"/>
                <a:ext cx="806521" cy="572592"/>
              </a:xfrm>
              <a:prstGeom prst="rect">
                <a:avLst/>
              </a:prstGeom>
              <a:noFill/>
              <a:ln w="25400">
                <a:solidFill>
                  <a:srgbClr val="FFC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sp>
            <p:nvSpPr>
              <p:cNvPr id="35" name="Rectangle 34">
                <a:extLst>
                  <a:ext uri="{FF2B5EF4-FFF2-40B4-BE49-F238E27FC236}">
                    <a16:creationId xmlns:a16="http://schemas.microsoft.com/office/drawing/2014/main" id="{0A79B7DB-C869-59C7-FB49-F3EAFF337622}"/>
                  </a:ext>
                </a:extLst>
              </p:cNvPr>
              <p:cNvSpPr/>
              <p:nvPr/>
            </p:nvSpPr>
            <p:spPr>
              <a:xfrm>
                <a:off x="9268671" y="1188747"/>
                <a:ext cx="765980" cy="614368"/>
              </a:xfrm>
              <a:prstGeom prst="rect">
                <a:avLst/>
              </a:prstGeom>
              <a:noFill/>
              <a:ln w="25400">
                <a:solidFill>
                  <a:srgbClr val="FFC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sp>
            <p:nvSpPr>
              <p:cNvPr id="36" name="Rectangle 35">
                <a:extLst>
                  <a:ext uri="{FF2B5EF4-FFF2-40B4-BE49-F238E27FC236}">
                    <a16:creationId xmlns:a16="http://schemas.microsoft.com/office/drawing/2014/main" id="{AD7E9196-B4E4-28D5-06A9-0D1F2BF7E983}"/>
                  </a:ext>
                </a:extLst>
              </p:cNvPr>
              <p:cNvSpPr/>
              <p:nvPr/>
            </p:nvSpPr>
            <p:spPr>
              <a:xfrm>
                <a:off x="10125332" y="1188747"/>
                <a:ext cx="817779" cy="614368"/>
              </a:xfrm>
              <a:prstGeom prst="rect">
                <a:avLst/>
              </a:prstGeom>
              <a:noFill/>
              <a:ln w="25400">
                <a:solidFill>
                  <a:srgbClr val="FFC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sp>
            <p:nvSpPr>
              <p:cNvPr id="37" name="Rectangle 36">
                <a:extLst>
                  <a:ext uri="{FF2B5EF4-FFF2-40B4-BE49-F238E27FC236}">
                    <a16:creationId xmlns:a16="http://schemas.microsoft.com/office/drawing/2014/main" id="{63B64FA3-F1AC-024F-499A-E0EA27C3CFC0}"/>
                  </a:ext>
                </a:extLst>
              </p:cNvPr>
              <p:cNvSpPr/>
              <p:nvPr/>
            </p:nvSpPr>
            <p:spPr>
              <a:xfrm>
                <a:off x="10998182" y="1175425"/>
                <a:ext cx="765981" cy="614368"/>
              </a:xfrm>
              <a:prstGeom prst="rect">
                <a:avLst/>
              </a:prstGeom>
              <a:noFill/>
              <a:ln w="25400">
                <a:solidFill>
                  <a:srgbClr val="FFC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sp>
            <p:nvSpPr>
              <p:cNvPr id="38" name="Rectangle 37">
                <a:extLst>
                  <a:ext uri="{FF2B5EF4-FFF2-40B4-BE49-F238E27FC236}">
                    <a16:creationId xmlns:a16="http://schemas.microsoft.com/office/drawing/2014/main" id="{C9D666E3-69F3-E70D-4802-5F49E668CA71}"/>
                  </a:ext>
                </a:extLst>
              </p:cNvPr>
              <p:cNvSpPr/>
              <p:nvPr/>
            </p:nvSpPr>
            <p:spPr>
              <a:xfrm>
                <a:off x="11182595" y="1928699"/>
                <a:ext cx="893392" cy="487930"/>
              </a:xfrm>
              <a:prstGeom prst="rect">
                <a:avLst/>
              </a:prstGeom>
              <a:noFill/>
              <a:ln w="25400">
                <a:solidFill>
                  <a:srgbClr val="FFC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sp>
            <p:nvSpPr>
              <p:cNvPr id="39" name="Rectangle 38">
                <a:extLst>
                  <a:ext uri="{FF2B5EF4-FFF2-40B4-BE49-F238E27FC236}">
                    <a16:creationId xmlns:a16="http://schemas.microsoft.com/office/drawing/2014/main" id="{DB552DF3-37E7-C2A0-8A59-7F5D591CF156}"/>
                  </a:ext>
                </a:extLst>
              </p:cNvPr>
              <p:cNvSpPr/>
              <p:nvPr/>
            </p:nvSpPr>
            <p:spPr>
              <a:xfrm>
                <a:off x="11184868" y="2487726"/>
                <a:ext cx="893392" cy="487930"/>
              </a:xfrm>
              <a:prstGeom prst="rect">
                <a:avLst/>
              </a:prstGeom>
              <a:noFill/>
              <a:ln w="25400">
                <a:solidFill>
                  <a:srgbClr val="FFC000"/>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grpSp>
      </p:grpSp>
      <p:grpSp>
        <p:nvGrpSpPr>
          <p:cNvPr id="47" name="Group 46">
            <a:extLst>
              <a:ext uri="{FF2B5EF4-FFF2-40B4-BE49-F238E27FC236}">
                <a16:creationId xmlns:a16="http://schemas.microsoft.com/office/drawing/2014/main" id="{15DBF237-EBE3-E44A-AEB8-FFB521744EBC}"/>
              </a:ext>
            </a:extLst>
          </p:cNvPr>
          <p:cNvGrpSpPr/>
          <p:nvPr/>
        </p:nvGrpSpPr>
        <p:grpSpPr>
          <a:xfrm>
            <a:off x="4222865" y="2165272"/>
            <a:ext cx="5044981" cy="4212510"/>
            <a:chOff x="4222376" y="2164943"/>
            <a:chExt cx="5046295" cy="4213608"/>
          </a:xfrm>
        </p:grpSpPr>
        <p:sp>
          <p:nvSpPr>
            <p:cNvPr id="15" name="TextBox 14">
              <a:extLst>
                <a:ext uri="{FF2B5EF4-FFF2-40B4-BE49-F238E27FC236}">
                  <a16:creationId xmlns:a16="http://schemas.microsoft.com/office/drawing/2014/main" id="{4743D320-FF7D-98A2-A52E-3FEFE0336302}"/>
                </a:ext>
              </a:extLst>
            </p:cNvPr>
            <p:cNvSpPr txBox="1"/>
            <p:nvPr/>
          </p:nvSpPr>
          <p:spPr>
            <a:xfrm>
              <a:off x="4222376" y="6092319"/>
              <a:ext cx="5046295" cy="286232"/>
            </a:xfrm>
            <a:prstGeom prst="rect">
              <a:avLst/>
            </a:prstGeom>
            <a:noFill/>
          </p:spPr>
          <p:txBody>
            <a:bodyPr wrap="square" rtlCol="0">
              <a:spAutoFit/>
            </a:bodyPr>
            <a:lstStyle/>
            <a:p>
              <a:pPr fontAlgn="base">
                <a:lnSpc>
                  <a:spcPct val="90000"/>
                </a:lnSpc>
                <a:spcBef>
                  <a:spcPct val="0"/>
                </a:spcBef>
                <a:spcAft>
                  <a:spcPct val="0"/>
                </a:spcAft>
              </a:pPr>
              <a:r>
                <a:rPr lang="en-US" sz="1400" b="1" dirty="0">
                  <a:solidFill>
                    <a:srgbClr val="33CC33"/>
                  </a:solidFill>
                  <a:latin typeface="Century Gothic" panose="020F0302020204030204"/>
                  <a:cs typeface="Arial" charset="0"/>
                </a:rPr>
                <a:t>SANS &amp; Reflectometry (elastic scattering) (5 instruments)</a:t>
              </a:r>
            </a:p>
          </p:txBody>
        </p:sp>
        <p:sp>
          <p:nvSpPr>
            <p:cNvPr id="42" name="Rectangle 41">
              <a:extLst>
                <a:ext uri="{FF2B5EF4-FFF2-40B4-BE49-F238E27FC236}">
                  <a16:creationId xmlns:a16="http://schemas.microsoft.com/office/drawing/2014/main" id="{0BE14FF2-4871-F422-488D-9162FA0BAE0A}"/>
                </a:ext>
              </a:extLst>
            </p:cNvPr>
            <p:cNvSpPr/>
            <p:nvPr/>
          </p:nvSpPr>
          <p:spPr>
            <a:xfrm>
              <a:off x="5208317" y="2164943"/>
              <a:ext cx="887683" cy="659234"/>
            </a:xfrm>
            <a:prstGeom prst="rect">
              <a:avLst/>
            </a:prstGeom>
            <a:noFill/>
            <a:ln w="25400">
              <a:solidFill>
                <a:srgbClr val="33CC33"/>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sp>
          <p:nvSpPr>
            <p:cNvPr id="43" name="Rectangle 42">
              <a:extLst>
                <a:ext uri="{FF2B5EF4-FFF2-40B4-BE49-F238E27FC236}">
                  <a16:creationId xmlns:a16="http://schemas.microsoft.com/office/drawing/2014/main" id="{D8F89CD1-7634-CD78-4A4E-DC1E08474702}"/>
                </a:ext>
              </a:extLst>
            </p:cNvPr>
            <p:cNvSpPr/>
            <p:nvPr/>
          </p:nvSpPr>
          <p:spPr>
            <a:xfrm>
              <a:off x="5217807" y="2871408"/>
              <a:ext cx="901898" cy="553755"/>
            </a:xfrm>
            <a:prstGeom prst="rect">
              <a:avLst/>
            </a:prstGeom>
            <a:noFill/>
            <a:ln w="25400">
              <a:solidFill>
                <a:srgbClr val="33CC33"/>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sp>
          <p:nvSpPr>
            <p:cNvPr id="44" name="Rectangle 43">
              <a:extLst>
                <a:ext uri="{FF2B5EF4-FFF2-40B4-BE49-F238E27FC236}">
                  <a16:creationId xmlns:a16="http://schemas.microsoft.com/office/drawing/2014/main" id="{1050995B-958F-D33A-9931-BA466E4CD95D}"/>
                </a:ext>
              </a:extLst>
            </p:cNvPr>
            <p:cNvSpPr/>
            <p:nvPr/>
          </p:nvSpPr>
          <p:spPr>
            <a:xfrm>
              <a:off x="6317880" y="4563383"/>
              <a:ext cx="822982" cy="706386"/>
            </a:xfrm>
            <a:prstGeom prst="rect">
              <a:avLst/>
            </a:prstGeom>
            <a:noFill/>
            <a:ln w="25400">
              <a:solidFill>
                <a:srgbClr val="33CC33"/>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sp>
          <p:nvSpPr>
            <p:cNvPr id="45" name="Rectangle 44">
              <a:extLst>
                <a:ext uri="{FF2B5EF4-FFF2-40B4-BE49-F238E27FC236}">
                  <a16:creationId xmlns:a16="http://schemas.microsoft.com/office/drawing/2014/main" id="{67299DEB-144E-FD13-5251-01FBBCEC7DB7}"/>
                </a:ext>
              </a:extLst>
            </p:cNvPr>
            <p:cNvSpPr/>
            <p:nvPr/>
          </p:nvSpPr>
          <p:spPr>
            <a:xfrm>
              <a:off x="6301418" y="2822786"/>
              <a:ext cx="822982" cy="487930"/>
            </a:xfrm>
            <a:prstGeom prst="rect">
              <a:avLst/>
            </a:prstGeom>
            <a:noFill/>
            <a:ln w="25400">
              <a:solidFill>
                <a:srgbClr val="33CC33"/>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sp>
          <p:nvSpPr>
            <p:cNvPr id="46" name="Rectangle 45">
              <a:extLst>
                <a:ext uri="{FF2B5EF4-FFF2-40B4-BE49-F238E27FC236}">
                  <a16:creationId xmlns:a16="http://schemas.microsoft.com/office/drawing/2014/main" id="{035B7411-F87C-C1EA-C5F1-293F993EA9AD}"/>
                </a:ext>
              </a:extLst>
            </p:cNvPr>
            <p:cNvSpPr/>
            <p:nvPr/>
          </p:nvSpPr>
          <p:spPr>
            <a:xfrm>
              <a:off x="6301418" y="3398942"/>
              <a:ext cx="822982" cy="458938"/>
            </a:xfrm>
            <a:prstGeom prst="rect">
              <a:avLst/>
            </a:prstGeom>
            <a:noFill/>
            <a:ln w="25400">
              <a:solidFill>
                <a:srgbClr val="33CC33"/>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032BBD"/>
                </a:solidFill>
                <a:latin typeface="Century Gothic" panose="020F0302020204030204"/>
              </a:endParaRPr>
            </a:p>
          </p:txBody>
        </p:sp>
      </p:grpSp>
      <p:grpSp>
        <p:nvGrpSpPr>
          <p:cNvPr id="50" name="Group 49">
            <a:extLst>
              <a:ext uri="{FF2B5EF4-FFF2-40B4-BE49-F238E27FC236}">
                <a16:creationId xmlns:a16="http://schemas.microsoft.com/office/drawing/2014/main" id="{D045D15F-9494-D93B-BD36-DF0CB21AAFE0}"/>
              </a:ext>
            </a:extLst>
          </p:cNvPr>
          <p:cNvGrpSpPr/>
          <p:nvPr/>
        </p:nvGrpSpPr>
        <p:grpSpPr>
          <a:xfrm>
            <a:off x="4222865" y="1565028"/>
            <a:ext cx="5768595" cy="5086869"/>
            <a:chOff x="4222376" y="1564541"/>
            <a:chExt cx="5770098" cy="5088194"/>
          </a:xfrm>
        </p:grpSpPr>
        <p:sp>
          <p:nvSpPr>
            <p:cNvPr id="13" name="TextBox 12">
              <a:extLst>
                <a:ext uri="{FF2B5EF4-FFF2-40B4-BE49-F238E27FC236}">
                  <a16:creationId xmlns:a16="http://schemas.microsoft.com/office/drawing/2014/main" id="{121F66C9-D416-11D4-BF05-3476DF90C31E}"/>
                </a:ext>
              </a:extLst>
            </p:cNvPr>
            <p:cNvSpPr txBox="1"/>
            <p:nvPr/>
          </p:nvSpPr>
          <p:spPr>
            <a:xfrm>
              <a:off x="4222376" y="6366503"/>
              <a:ext cx="4835555" cy="286232"/>
            </a:xfrm>
            <a:prstGeom prst="rect">
              <a:avLst/>
            </a:prstGeom>
            <a:noFill/>
          </p:spPr>
          <p:txBody>
            <a:bodyPr wrap="square" rtlCol="0">
              <a:spAutoFit/>
            </a:bodyPr>
            <a:lstStyle/>
            <a:p>
              <a:pPr fontAlgn="base">
                <a:lnSpc>
                  <a:spcPct val="90000"/>
                </a:lnSpc>
                <a:spcBef>
                  <a:spcPct val="0"/>
                </a:spcBef>
                <a:spcAft>
                  <a:spcPct val="0"/>
                </a:spcAft>
              </a:pPr>
              <a:r>
                <a:rPr lang="en-US" sz="1400" b="1" dirty="0">
                  <a:solidFill>
                    <a:srgbClr val="FF00FF"/>
                  </a:solidFill>
                  <a:latin typeface="Century Gothic" panose="020F0302020204030204"/>
                  <a:cs typeface="Arial" charset="0"/>
                </a:rPr>
                <a:t>Neutron Imaging (2 instruments)</a:t>
              </a:r>
            </a:p>
          </p:txBody>
        </p:sp>
        <p:sp>
          <p:nvSpPr>
            <p:cNvPr id="48" name="Rectangle 47">
              <a:extLst>
                <a:ext uri="{FF2B5EF4-FFF2-40B4-BE49-F238E27FC236}">
                  <a16:creationId xmlns:a16="http://schemas.microsoft.com/office/drawing/2014/main" id="{11E1899A-560C-A18D-B861-21D4C0B29B66}"/>
                </a:ext>
              </a:extLst>
            </p:cNvPr>
            <p:cNvSpPr/>
            <p:nvPr/>
          </p:nvSpPr>
          <p:spPr>
            <a:xfrm>
              <a:off x="4862934" y="1564541"/>
              <a:ext cx="806521" cy="553755"/>
            </a:xfrm>
            <a:prstGeom prst="rect">
              <a:avLst/>
            </a:prstGeom>
            <a:noFill/>
            <a:ln w="25400">
              <a:solidFill>
                <a:srgbClr val="FF00FF"/>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FF00FF"/>
                </a:solidFill>
                <a:latin typeface="Century Gothic" panose="020F0302020204030204"/>
              </a:endParaRPr>
            </a:p>
          </p:txBody>
        </p:sp>
        <p:sp>
          <p:nvSpPr>
            <p:cNvPr id="49" name="Rectangle 48">
              <a:extLst>
                <a:ext uri="{FF2B5EF4-FFF2-40B4-BE49-F238E27FC236}">
                  <a16:creationId xmlns:a16="http://schemas.microsoft.com/office/drawing/2014/main" id="{6FC53CE1-44EE-61ED-B44F-74A14AE5F5E0}"/>
                </a:ext>
              </a:extLst>
            </p:cNvPr>
            <p:cNvSpPr/>
            <p:nvPr/>
          </p:nvSpPr>
          <p:spPr>
            <a:xfrm>
              <a:off x="8896287" y="3918646"/>
              <a:ext cx="1096187" cy="486363"/>
            </a:xfrm>
            <a:prstGeom prst="rect">
              <a:avLst/>
            </a:prstGeom>
            <a:noFill/>
            <a:ln w="25400">
              <a:solidFill>
                <a:srgbClr val="FF00FF"/>
              </a:solidFill>
              <a:miter lim="800000"/>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182832" tIns="182832" rIns="182832" bIns="182832" numCol="1" spcCol="0" rtlCol="0" fromWordArt="0" anchor="ctr" anchorCtr="0" forceAA="0" compatLnSpc="1">
              <a:prstTxWarp prst="textNoShape">
                <a:avLst/>
              </a:prstTxWarp>
              <a:noAutofit/>
            </a:bodyPr>
            <a:lstStyle/>
            <a:p>
              <a:pPr fontAlgn="base">
                <a:lnSpc>
                  <a:spcPct val="90000"/>
                </a:lnSpc>
                <a:spcBef>
                  <a:spcPct val="0"/>
                </a:spcBef>
                <a:spcAft>
                  <a:spcPct val="0"/>
                </a:spcAft>
              </a:pPr>
              <a:endParaRPr lang="en-US" dirty="0">
                <a:solidFill>
                  <a:srgbClr val="FF00FF"/>
                </a:solidFill>
                <a:latin typeface="Century Gothic" panose="020F0302020204030204"/>
              </a:endParaRPr>
            </a:p>
          </p:txBody>
        </p:sp>
      </p:grpSp>
    </p:spTree>
    <p:extLst>
      <p:ext uri="{BB962C8B-B14F-4D97-AF65-F5344CB8AC3E}">
        <p14:creationId xmlns:p14="http://schemas.microsoft.com/office/powerpoint/2010/main" val="853972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500"/>
                                        <p:tgtEl>
                                          <p:spTgt spid="2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1"/>
                                        </p:tgtEl>
                                        <p:attrNameLst>
                                          <p:attrName>style.visibility</p:attrName>
                                        </p:attrNameLst>
                                      </p:cBhvr>
                                      <p:to>
                                        <p:strVal val="visible"/>
                                      </p:to>
                                    </p:set>
                                    <p:animEffect transition="in" filter="fade">
                                      <p:cBhvr>
                                        <p:cTn id="12" dur="500"/>
                                        <p:tgtEl>
                                          <p:spTgt spid="4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7"/>
                                        </p:tgtEl>
                                        <p:attrNameLst>
                                          <p:attrName>style.visibility</p:attrName>
                                        </p:attrNameLst>
                                      </p:cBhvr>
                                      <p:to>
                                        <p:strVal val="visible"/>
                                      </p:to>
                                    </p:set>
                                    <p:animEffect transition="in" filter="fade">
                                      <p:cBhvr>
                                        <p:cTn id="17" dur="500"/>
                                        <p:tgtEl>
                                          <p:spTgt spid="4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0"/>
                                        </p:tgtEl>
                                        <p:attrNameLst>
                                          <p:attrName>style.visibility</p:attrName>
                                        </p:attrNameLst>
                                      </p:cBhvr>
                                      <p:to>
                                        <p:strVal val="visible"/>
                                      </p:to>
                                    </p:set>
                                    <p:animEffect transition="in" filter="fade">
                                      <p:cBhvr>
                                        <p:cTn id="22"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object 4"/>
          <p:cNvGrpSpPr/>
          <p:nvPr/>
        </p:nvGrpSpPr>
        <p:grpSpPr>
          <a:xfrm>
            <a:off x="1474220" y="1868508"/>
            <a:ext cx="10698480" cy="4407535"/>
            <a:chOff x="938783" y="1831848"/>
            <a:chExt cx="10698480" cy="4407535"/>
          </a:xfrm>
        </p:grpSpPr>
        <p:pic>
          <p:nvPicPr>
            <p:cNvPr id="5" name="object 5"/>
            <p:cNvPicPr/>
            <p:nvPr/>
          </p:nvPicPr>
          <p:blipFill>
            <a:blip r:embed="rId3" cstate="print"/>
            <a:stretch>
              <a:fillRect/>
            </a:stretch>
          </p:blipFill>
          <p:spPr>
            <a:xfrm>
              <a:off x="938783" y="4169663"/>
              <a:ext cx="4014216" cy="1978152"/>
            </a:xfrm>
            <a:prstGeom prst="rect">
              <a:avLst/>
            </a:prstGeom>
          </p:spPr>
        </p:pic>
        <p:pic>
          <p:nvPicPr>
            <p:cNvPr id="6" name="object 6"/>
            <p:cNvPicPr/>
            <p:nvPr/>
          </p:nvPicPr>
          <p:blipFill>
            <a:blip r:embed="rId4" cstate="print"/>
            <a:stretch>
              <a:fillRect/>
            </a:stretch>
          </p:blipFill>
          <p:spPr>
            <a:xfrm>
              <a:off x="7263383" y="4169663"/>
              <a:ext cx="4373880" cy="2069592"/>
            </a:xfrm>
            <a:prstGeom prst="rect">
              <a:avLst/>
            </a:prstGeom>
          </p:spPr>
        </p:pic>
        <p:pic>
          <p:nvPicPr>
            <p:cNvPr id="7" name="object 7"/>
            <p:cNvPicPr/>
            <p:nvPr/>
          </p:nvPicPr>
          <p:blipFill>
            <a:blip r:embed="rId5" cstate="print"/>
            <a:stretch>
              <a:fillRect/>
            </a:stretch>
          </p:blipFill>
          <p:spPr>
            <a:xfrm>
              <a:off x="6333743" y="1831848"/>
              <a:ext cx="3916679" cy="1880615"/>
            </a:xfrm>
            <a:prstGeom prst="rect">
              <a:avLst/>
            </a:prstGeom>
          </p:spPr>
        </p:pic>
      </p:grpSp>
      <p:sp>
        <p:nvSpPr>
          <p:cNvPr id="8" name="object 8"/>
          <p:cNvSpPr txBox="1"/>
          <p:nvPr/>
        </p:nvSpPr>
        <p:spPr>
          <a:xfrm>
            <a:off x="6523911" y="2610796"/>
            <a:ext cx="127000" cy="280670"/>
          </a:xfrm>
          <a:prstGeom prst="rect">
            <a:avLst/>
          </a:prstGeom>
        </p:spPr>
        <p:txBody>
          <a:bodyPr vert="horz" wrap="square" lIns="0" tIns="1270" rIns="0" bIns="0" rtlCol="0">
            <a:spAutoFit/>
          </a:bodyPr>
          <a:lstStyle/>
          <a:p>
            <a:pPr marL="0" marR="0" lvl="0" indent="0" algn="l" defTabSz="914400" rtl="0" eaLnBrk="1" fontAlgn="auto" latinLnBrk="0" hangingPunct="1">
              <a:lnSpc>
                <a:spcPct val="100000"/>
              </a:lnSpc>
              <a:spcBef>
                <a:spcPts val="10"/>
              </a:spcBef>
              <a:spcAft>
                <a:spcPts val="0"/>
              </a:spcAft>
              <a:buClrTx/>
              <a:buSzTx/>
              <a:buFontTx/>
              <a:buNone/>
              <a:tabLst/>
              <a:defRPr/>
            </a:pPr>
            <a:r>
              <a:rPr kumimoji="0" sz="1800" b="0" i="0" u="none" strike="noStrike" kern="1200" cap="none" spc="-50" normalizeH="0" baseline="0" noProof="0">
                <a:ln>
                  <a:noFill/>
                </a:ln>
                <a:solidFill>
                  <a:srgbClr val="373A36"/>
                </a:solidFill>
                <a:effectLst/>
                <a:uLnTx/>
                <a:uFillTx/>
                <a:latin typeface="Century Gothic"/>
                <a:ea typeface="+mn-ea"/>
                <a:cs typeface="Century Gothic"/>
              </a:rPr>
              <a:t>v</a:t>
            </a:r>
            <a:endParaRPr kumimoji="0" sz="1800" b="0" i="0" u="none" strike="noStrike" kern="1200" cap="none" spc="0" normalizeH="0" baseline="0" noProof="0">
              <a:ln>
                <a:noFill/>
              </a:ln>
              <a:solidFill>
                <a:srgbClr val="373A36"/>
              </a:solidFill>
              <a:effectLst/>
              <a:uLnTx/>
              <a:uFillTx/>
              <a:latin typeface="Century Gothic"/>
              <a:ea typeface="+mn-ea"/>
              <a:cs typeface="Century Gothic"/>
            </a:endParaRPr>
          </a:p>
        </p:txBody>
      </p:sp>
      <p:sp>
        <p:nvSpPr>
          <p:cNvPr id="9" name="object 9"/>
          <p:cNvSpPr txBox="1"/>
          <p:nvPr/>
        </p:nvSpPr>
        <p:spPr>
          <a:xfrm>
            <a:off x="7936744" y="1939035"/>
            <a:ext cx="2524760" cy="26924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600" b="1" i="0" u="none" strike="noStrike" kern="1200" cap="none" spc="0" normalizeH="0" baseline="0" noProof="0" dirty="0">
                <a:ln>
                  <a:noFill/>
                </a:ln>
                <a:solidFill>
                  <a:srgbClr val="373A36"/>
                </a:solidFill>
                <a:effectLst/>
                <a:uLnTx/>
                <a:uFillTx/>
                <a:latin typeface="Century Gothic"/>
                <a:ea typeface="+mn-ea"/>
                <a:cs typeface="Century Gothic"/>
              </a:rPr>
              <a:t>High</a:t>
            </a:r>
            <a:r>
              <a:rPr kumimoji="0" sz="1600" b="1" i="0" u="none" strike="noStrike" kern="1200" cap="none" spc="-40" normalizeH="0" baseline="0" noProof="0" dirty="0">
                <a:ln>
                  <a:noFill/>
                </a:ln>
                <a:solidFill>
                  <a:srgbClr val="373A36"/>
                </a:solidFill>
                <a:effectLst/>
                <a:uLnTx/>
                <a:uFillTx/>
                <a:latin typeface="Century Gothic"/>
                <a:ea typeface="+mn-ea"/>
                <a:cs typeface="Century Gothic"/>
              </a:rPr>
              <a:t> </a:t>
            </a:r>
            <a:r>
              <a:rPr kumimoji="0" sz="1600" b="1" i="0" u="none" strike="noStrike" kern="1200" cap="none" spc="0" normalizeH="0" baseline="0" noProof="0" dirty="0">
                <a:ln>
                  <a:noFill/>
                </a:ln>
                <a:solidFill>
                  <a:srgbClr val="373A36"/>
                </a:solidFill>
                <a:effectLst/>
                <a:uLnTx/>
                <a:uFillTx/>
                <a:latin typeface="Century Gothic"/>
                <a:ea typeface="+mn-ea"/>
                <a:cs typeface="Century Gothic"/>
              </a:rPr>
              <a:t>Flux</a:t>
            </a:r>
            <a:r>
              <a:rPr kumimoji="0" sz="1600" b="1" i="0" u="none" strike="noStrike" kern="1200" cap="none" spc="-35" normalizeH="0" baseline="0" noProof="0" dirty="0">
                <a:ln>
                  <a:noFill/>
                </a:ln>
                <a:solidFill>
                  <a:srgbClr val="373A36"/>
                </a:solidFill>
                <a:effectLst/>
                <a:uLnTx/>
                <a:uFillTx/>
                <a:latin typeface="Century Gothic"/>
                <a:ea typeface="+mn-ea"/>
                <a:cs typeface="Century Gothic"/>
              </a:rPr>
              <a:t> </a:t>
            </a:r>
            <a:r>
              <a:rPr kumimoji="0" sz="1600" b="1" i="0" u="none" strike="noStrike" kern="1200" cap="none" spc="0" normalizeH="0" baseline="0" noProof="0" dirty="0">
                <a:ln>
                  <a:noFill/>
                </a:ln>
                <a:solidFill>
                  <a:srgbClr val="373A36"/>
                </a:solidFill>
                <a:effectLst/>
                <a:uLnTx/>
                <a:uFillTx/>
                <a:latin typeface="Century Gothic"/>
                <a:ea typeface="+mn-ea"/>
                <a:cs typeface="Century Gothic"/>
              </a:rPr>
              <a:t>Isotope</a:t>
            </a:r>
            <a:r>
              <a:rPr kumimoji="0" sz="1600" b="1" i="0" u="none" strike="noStrike" kern="1200" cap="none" spc="-40" normalizeH="0" baseline="0" noProof="0" dirty="0">
                <a:ln>
                  <a:noFill/>
                </a:ln>
                <a:solidFill>
                  <a:srgbClr val="373A36"/>
                </a:solidFill>
                <a:effectLst/>
                <a:uLnTx/>
                <a:uFillTx/>
                <a:latin typeface="Century Gothic"/>
                <a:ea typeface="+mn-ea"/>
                <a:cs typeface="Century Gothic"/>
              </a:rPr>
              <a:t> </a:t>
            </a:r>
            <a:r>
              <a:rPr kumimoji="0" sz="1600" b="1" i="0" u="none" strike="noStrike" kern="1200" cap="none" spc="-10" normalizeH="0" baseline="0" noProof="0" dirty="0">
                <a:ln>
                  <a:noFill/>
                </a:ln>
                <a:solidFill>
                  <a:srgbClr val="373A36"/>
                </a:solidFill>
                <a:effectLst/>
                <a:uLnTx/>
                <a:uFillTx/>
                <a:latin typeface="Century Gothic"/>
                <a:ea typeface="+mn-ea"/>
                <a:cs typeface="Century Gothic"/>
              </a:rPr>
              <a:t>Reactor</a:t>
            </a:r>
            <a:endParaRPr kumimoji="0" sz="1600" b="0" i="0" u="none" strike="noStrike" kern="1200" cap="none" spc="0" normalizeH="0" baseline="0" noProof="0" dirty="0">
              <a:ln>
                <a:noFill/>
              </a:ln>
              <a:solidFill>
                <a:srgbClr val="373A36"/>
              </a:solidFill>
              <a:effectLst/>
              <a:uLnTx/>
              <a:uFillTx/>
              <a:latin typeface="Century Gothic"/>
              <a:ea typeface="+mn-ea"/>
              <a:cs typeface="Century Gothic"/>
            </a:endParaRPr>
          </a:p>
        </p:txBody>
      </p:sp>
      <p:sp>
        <p:nvSpPr>
          <p:cNvPr id="10" name="object 10"/>
          <p:cNvSpPr txBox="1"/>
          <p:nvPr/>
        </p:nvSpPr>
        <p:spPr>
          <a:xfrm>
            <a:off x="7936553" y="2244344"/>
            <a:ext cx="2656303" cy="1121460"/>
          </a:xfrm>
          <a:prstGeom prst="rect">
            <a:avLst/>
          </a:prstGeom>
        </p:spPr>
        <p:txBody>
          <a:bodyPr vert="horz" wrap="square" lIns="0" tIns="32384" rIns="0" bIns="0" rtlCol="0">
            <a:spAutoFit/>
          </a:bodyPr>
          <a:lstStyle/>
          <a:p>
            <a:pPr marL="295910" marR="5080" lvl="0" indent="-283210" algn="l" defTabSz="914400" rtl="0" eaLnBrk="1" fontAlgn="auto" latinLnBrk="0" hangingPunct="1">
              <a:lnSpc>
                <a:spcPct val="91300"/>
              </a:lnSpc>
              <a:spcBef>
                <a:spcPts val="254"/>
              </a:spcBef>
              <a:spcAft>
                <a:spcPts val="0"/>
              </a:spcAft>
              <a:buClrTx/>
              <a:buSzTx/>
              <a:buFont typeface="Arial"/>
              <a:buChar char="•"/>
              <a:tabLst>
                <a:tab pos="298450" algn="l"/>
              </a:tabLst>
              <a:defRPr/>
            </a:pPr>
            <a:r>
              <a:rPr kumimoji="0" sz="1500" b="0" i="0" u="none" strike="noStrike" kern="1200" cap="none" spc="0" normalizeH="0" baseline="0" noProof="0" dirty="0">
                <a:ln>
                  <a:noFill/>
                </a:ln>
                <a:solidFill>
                  <a:srgbClr val="373A36"/>
                </a:solidFill>
                <a:effectLst/>
                <a:uLnTx/>
                <a:uFillTx/>
                <a:latin typeface="Century Gothic"/>
                <a:ea typeface="+mn-ea"/>
                <a:cs typeface="Century Gothic"/>
              </a:rPr>
              <a:t>Highest</a:t>
            </a:r>
            <a:r>
              <a:rPr kumimoji="0" lang="en-US" sz="1500" b="0" i="0" u="none" strike="noStrike" kern="1200" cap="none" spc="-15" normalizeH="0" baseline="0" noProof="0" dirty="0">
                <a:ln>
                  <a:noFill/>
                </a:ln>
                <a:solidFill>
                  <a:srgbClr val="373A36"/>
                </a:solidFill>
                <a:effectLst/>
                <a:uLnTx/>
                <a:uFillTx/>
                <a:latin typeface="Century Gothic"/>
                <a:ea typeface="+mn-ea"/>
                <a:cs typeface="Century Gothic"/>
              </a:rPr>
              <a:t> flux</a:t>
            </a:r>
            <a:r>
              <a:rPr kumimoji="0" sz="1500" b="0" i="0" u="none" strike="noStrike" kern="1200" cap="none" spc="-40" normalizeH="0" baseline="0" noProof="0" dirty="0">
                <a:ln>
                  <a:noFill/>
                </a:ln>
                <a:solidFill>
                  <a:srgbClr val="373A36"/>
                </a:solidFill>
                <a:effectLst/>
                <a:uLnTx/>
                <a:uFillTx/>
                <a:latin typeface="Century Gothic"/>
                <a:ea typeface="+mn-ea"/>
                <a:cs typeface="Century Gothic"/>
              </a:rPr>
              <a:t> </a:t>
            </a:r>
            <a:r>
              <a:rPr kumimoji="0" sz="1500" b="0" i="0" u="none" strike="noStrike" kern="1200" cap="none" spc="0" normalizeH="0" baseline="0" noProof="0" dirty="0">
                <a:ln>
                  <a:noFill/>
                </a:ln>
                <a:solidFill>
                  <a:srgbClr val="373A36"/>
                </a:solidFill>
                <a:effectLst/>
                <a:uLnTx/>
                <a:uFillTx/>
                <a:latin typeface="Century Gothic"/>
                <a:ea typeface="+mn-ea"/>
                <a:cs typeface="Century Gothic"/>
              </a:rPr>
              <a:t>of</a:t>
            </a:r>
            <a:r>
              <a:rPr kumimoji="0" sz="1500" b="0" i="0" u="none" strike="noStrike" kern="1200" cap="none" spc="-35" normalizeH="0" baseline="0" noProof="0" dirty="0">
                <a:ln>
                  <a:noFill/>
                </a:ln>
                <a:solidFill>
                  <a:srgbClr val="373A36"/>
                </a:solidFill>
                <a:effectLst/>
                <a:uLnTx/>
                <a:uFillTx/>
                <a:latin typeface="Century Gothic"/>
                <a:ea typeface="+mn-ea"/>
                <a:cs typeface="Century Gothic"/>
              </a:rPr>
              <a:t> </a:t>
            </a:r>
            <a:r>
              <a:rPr kumimoji="0" sz="1500" b="0" i="0" u="none" strike="noStrike" kern="1200" cap="none" spc="-10" normalizeH="0" baseline="0" noProof="0" dirty="0">
                <a:ln>
                  <a:noFill/>
                </a:ln>
                <a:solidFill>
                  <a:srgbClr val="373A36"/>
                </a:solidFill>
                <a:effectLst/>
                <a:uLnTx/>
                <a:uFillTx/>
                <a:latin typeface="Century Gothic"/>
                <a:ea typeface="+mn-ea"/>
                <a:cs typeface="Century Gothic"/>
              </a:rPr>
              <a:t>thermal</a:t>
            </a:r>
            <a:r>
              <a:rPr kumimoji="0" lang="en-US" sz="1500" b="0" i="0" u="none" strike="noStrike" kern="1200" cap="none" spc="-10" normalizeH="0" baseline="0" noProof="0" dirty="0">
                <a:ln>
                  <a:noFill/>
                </a:ln>
                <a:solidFill>
                  <a:srgbClr val="373A36"/>
                </a:solidFill>
                <a:effectLst/>
                <a:uLnTx/>
                <a:uFillTx/>
                <a:latin typeface="Century Gothic"/>
                <a:ea typeface="+mn-ea"/>
                <a:cs typeface="Century Gothic"/>
              </a:rPr>
              <a:t> neutrons</a:t>
            </a:r>
          </a:p>
          <a:p>
            <a:pPr marL="295910" marR="5080" lvl="0" indent="-283210" algn="l" defTabSz="914400" rtl="0" eaLnBrk="1" fontAlgn="auto" latinLnBrk="0" hangingPunct="1">
              <a:lnSpc>
                <a:spcPct val="91300"/>
              </a:lnSpc>
              <a:spcBef>
                <a:spcPts val="254"/>
              </a:spcBef>
              <a:spcAft>
                <a:spcPts val="0"/>
              </a:spcAft>
              <a:buClrTx/>
              <a:buSzTx/>
              <a:buFont typeface="Arial"/>
              <a:buChar char="•"/>
              <a:tabLst>
                <a:tab pos="298450" algn="l"/>
              </a:tabLst>
              <a:defRPr/>
            </a:pPr>
            <a:r>
              <a:rPr kumimoji="0" lang="en-US" sz="1500" b="0" i="0" u="none" strike="noStrike" kern="1200" cap="none" spc="-10" normalizeH="0" baseline="0" noProof="0" dirty="0">
                <a:ln>
                  <a:noFill/>
                </a:ln>
                <a:solidFill>
                  <a:srgbClr val="373A36"/>
                </a:solidFill>
                <a:effectLst/>
                <a:uLnTx/>
                <a:uFillTx/>
                <a:latin typeface="Century Gothic"/>
                <a:ea typeface="+mn-ea"/>
                <a:cs typeface="Century Gothic"/>
              </a:rPr>
              <a:t>Multi mission facility including scattering </a:t>
            </a:r>
            <a:r>
              <a:rPr kumimoji="0" lang="en-US" sz="1500" b="1" i="0" u="none" strike="noStrike" kern="1200" cap="none" spc="-10" normalizeH="0" baseline="0" noProof="0" dirty="0">
                <a:ln>
                  <a:noFill/>
                </a:ln>
                <a:solidFill>
                  <a:srgbClr val="373A36"/>
                </a:solidFill>
                <a:effectLst/>
                <a:uLnTx/>
                <a:uFillTx/>
                <a:latin typeface="Century Gothic"/>
                <a:ea typeface="+mn-ea"/>
                <a:cs typeface="Century Gothic"/>
              </a:rPr>
              <a:t>Isotopes</a:t>
            </a:r>
            <a:r>
              <a:rPr kumimoji="0" lang="en-US" sz="1500" b="0" i="0" u="none" strike="noStrike" kern="1200" cap="none" spc="-10" normalizeH="0" baseline="0" noProof="0" dirty="0">
                <a:ln>
                  <a:noFill/>
                </a:ln>
                <a:solidFill>
                  <a:srgbClr val="373A36"/>
                </a:solidFill>
                <a:effectLst/>
                <a:uLnTx/>
                <a:uFillTx/>
                <a:latin typeface="Century Gothic"/>
                <a:ea typeface="+mn-ea"/>
                <a:cs typeface="Century Gothic"/>
              </a:rPr>
              <a:t> and irradiation </a:t>
            </a:r>
            <a:endParaRPr kumimoji="0" sz="1500" b="0" i="0" u="none" strike="noStrike" kern="1200" cap="none" spc="0" normalizeH="0" baseline="0" noProof="0" dirty="0">
              <a:ln>
                <a:noFill/>
              </a:ln>
              <a:solidFill>
                <a:srgbClr val="373A36"/>
              </a:solidFill>
              <a:effectLst/>
              <a:uLnTx/>
              <a:uFillTx/>
              <a:latin typeface="Century Gothic"/>
              <a:ea typeface="+mn-ea"/>
              <a:cs typeface="Century Gothic"/>
            </a:endParaRPr>
          </a:p>
        </p:txBody>
      </p:sp>
      <p:sp>
        <p:nvSpPr>
          <p:cNvPr id="11" name="object 11"/>
          <p:cNvSpPr txBox="1"/>
          <p:nvPr/>
        </p:nvSpPr>
        <p:spPr>
          <a:xfrm>
            <a:off x="9110031" y="4311046"/>
            <a:ext cx="1775460" cy="26924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600" b="1" i="0" u="none" strike="noStrike" kern="1200" cap="none" spc="0" normalizeH="0" baseline="0" noProof="0" dirty="0">
                <a:ln>
                  <a:noFill/>
                </a:ln>
                <a:solidFill>
                  <a:srgbClr val="373A36"/>
                </a:solidFill>
                <a:effectLst/>
                <a:uLnTx/>
                <a:uFillTx/>
                <a:latin typeface="Century Gothic"/>
                <a:ea typeface="+mn-ea"/>
                <a:cs typeface="Century Gothic"/>
              </a:rPr>
              <a:t>First</a:t>
            </a:r>
            <a:r>
              <a:rPr kumimoji="0" sz="1600" b="1" i="0" u="none" strike="noStrike" kern="1200" cap="none" spc="-30" normalizeH="0" baseline="0" noProof="0" dirty="0">
                <a:ln>
                  <a:noFill/>
                </a:ln>
                <a:solidFill>
                  <a:srgbClr val="373A36"/>
                </a:solidFill>
                <a:effectLst/>
                <a:uLnTx/>
                <a:uFillTx/>
                <a:latin typeface="Century Gothic"/>
                <a:ea typeface="+mn-ea"/>
                <a:cs typeface="Century Gothic"/>
              </a:rPr>
              <a:t> </a:t>
            </a:r>
            <a:r>
              <a:rPr kumimoji="0" sz="1600" b="1" i="0" u="none" strike="noStrike" kern="1200" cap="none" spc="0" normalizeH="0" baseline="0" noProof="0" dirty="0">
                <a:ln>
                  <a:noFill/>
                </a:ln>
                <a:solidFill>
                  <a:srgbClr val="373A36"/>
                </a:solidFill>
                <a:effectLst/>
                <a:uLnTx/>
                <a:uFillTx/>
                <a:latin typeface="Century Gothic"/>
                <a:ea typeface="+mn-ea"/>
                <a:cs typeface="Century Gothic"/>
              </a:rPr>
              <a:t>Target</a:t>
            </a:r>
            <a:r>
              <a:rPr kumimoji="0" sz="1600" b="1" i="0" u="none" strike="noStrike" kern="1200" cap="none" spc="-30" normalizeH="0" baseline="0" noProof="0" dirty="0">
                <a:ln>
                  <a:noFill/>
                </a:ln>
                <a:solidFill>
                  <a:srgbClr val="373A36"/>
                </a:solidFill>
                <a:effectLst/>
                <a:uLnTx/>
                <a:uFillTx/>
                <a:latin typeface="Century Gothic"/>
                <a:ea typeface="+mn-ea"/>
                <a:cs typeface="Century Gothic"/>
              </a:rPr>
              <a:t> </a:t>
            </a:r>
            <a:r>
              <a:rPr kumimoji="0" sz="1600" b="1" i="0" u="none" strike="noStrike" kern="1200" cap="none" spc="-10" normalizeH="0" baseline="0" noProof="0" dirty="0">
                <a:ln>
                  <a:noFill/>
                </a:ln>
                <a:solidFill>
                  <a:srgbClr val="373A36"/>
                </a:solidFill>
                <a:effectLst/>
                <a:uLnTx/>
                <a:uFillTx/>
                <a:latin typeface="Century Gothic"/>
                <a:ea typeface="+mn-ea"/>
                <a:cs typeface="Century Gothic"/>
              </a:rPr>
              <a:t>Station</a:t>
            </a:r>
            <a:endParaRPr kumimoji="0" sz="1600" b="0" i="0" u="none" strike="noStrike" kern="1200" cap="none" spc="0" normalizeH="0" baseline="0" noProof="0" dirty="0">
              <a:ln>
                <a:noFill/>
              </a:ln>
              <a:solidFill>
                <a:srgbClr val="373A36"/>
              </a:solidFill>
              <a:effectLst/>
              <a:uLnTx/>
              <a:uFillTx/>
              <a:latin typeface="Century Gothic"/>
              <a:ea typeface="+mn-ea"/>
              <a:cs typeface="Century Gothic"/>
            </a:endParaRPr>
          </a:p>
        </p:txBody>
      </p:sp>
      <p:sp>
        <p:nvSpPr>
          <p:cNvPr id="12" name="object 12"/>
          <p:cNvSpPr txBox="1"/>
          <p:nvPr/>
        </p:nvSpPr>
        <p:spPr>
          <a:xfrm>
            <a:off x="9110031" y="4623296"/>
            <a:ext cx="2861193" cy="1453603"/>
          </a:xfrm>
          <a:prstGeom prst="rect">
            <a:avLst/>
          </a:prstGeom>
        </p:spPr>
        <p:txBody>
          <a:bodyPr vert="horz" wrap="square" lIns="0" tIns="42545" rIns="0" bIns="0" rtlCol="0">
            <a:spAutoFit/>
          </a:bodyPr>
          <a:lstStyle/>
          <a:p>
            <a:pPr marL="298450" marR="5080" lvl="0" indent="-285750" algn="l" defTabSz="914400" rtl="0" eaLnBrk="1" fontAlgn="auto" latinLnBrk="0" hangingPunct="1">
              <a:lnSpc>
                <a:spcPts val="1580"/>
              </a:lnSpc>
              <a:spcBef>
                <a:spcPts val="335"/>
              </a:spcBef>
              <a:spcAft>
                <a:spcPts val="0"/>
              </a:spcAft>
              <a:buClrTx/>
              <a:buSzTx/>
              <a:buFont typeface="Arial"/>
              <a:buChar char="•"/>
              <a:tabLst>
                <a:tab pos="298450" algn="l"/>
              </a:tabLst>
              <a:defRPr/>
            </a:pPr>
            <a:r>
              <a:rPr kumimoji="0" sz="1500" b="0" i="0" u="none" strike="noStrike" kern="1200" cap="none" spc="0" normalizeH="0" baseline="0" noProof="0" dirty="0">
                <a:ln>
                  <a:noFill/>
                </a:ln>
                <a:solidFill>
                  <a:srgbClr val="373A36"/>
                </a:solidFill>
                <a:effectLst/>
                <a:uLnTx/>
                <a:uFillTx/>
                <a:latin typeface="Century Gothic"/>
                <a:ea typeface="+mn-ea"/>
                <a:cs typeface="Century Gothic"/>
              </a:rPr>
              <a:t>Highest</a:t>
            </a:r>
            <a:r>
              <a:rPr kumimoji="0" sz="1500" b="0" i="0" u="none" strike="noStrike" kern="1200" cap="none" spc="-35" normalizeH="0" baseline="0" noProof="0" dirty="0">
                <a:ln>
                  <a:noFill/>
                </a:ln>
                <a:solidFill>
                  <a:srgbClr val="373A36"/>
                </a:solidFill>
                <a:effectLst/>
                <a:uLnTx/>
                <a:uFillTx/>
                <a:latin typeface="Century Gothic"/>
                <a:ea typeface="+mn-ea"/>
                <a:cs typeface="Century Gothic"/>
              </a:rPr>
              <a:t> </a:t>
            </a:r>
            <a:r>
              <a:rPr kumimoji="0" sz="1500" b="0" i="0" u="none" strike="noStrike" kern="1200" cap="none" spc="0" normalizeH="0" baseline="0" noProof="0" dirty="0">
                <a:ln>
                  <a:noFill/>
                </a:ln>
                <a:solidFill>
                  <a:srgbClr val="373A36"/>
                </a:solidFill>
                <a:effectLst/>
                <a:uLnTx/>
                <a:uFillTx/>
                <a:latin typeface="Century Gothic"/>
                <a:ea typeface="+mn-ea"/>
                <a:cs typeface="Century Gothic"/>
              </a:rPr>
              <a:t>peak</a:t>
            </a:r>
            <a:r>
              <a:rPr kumimoji="0" sz="1500" b="0" i="0" u="none" strike="noStrike" kern="1200" cap="none" spc="-35" normalizeH="0" baseline="0" noProof="0" dirty="0">
                <a:ln>
                  <a:noFill/>
                </a:ln>
                <a:solidFill>
                  <a:srgbClr val="373A36"/>
                </a:solidFill>
                <a:effectLst/>
                <a:uLnTx/>
                <a:uFillTx/>
                <a:latin typeface="Century Gothic"/>
                <a:ea typeface="+mn-ea"/>
                <a:cs typeface="Century Gothic"/>
              </a:rPr>
              <a:t> </a:t>
            </a:r>
            <a:r>
              <a:rPr kumimoji="0" sz="1500" b="0" i="0" u="none" strike="noStrike" kern="1200" cap="none" spc="-10" normalizeH="0" baseline="0" noProof="0" dirty="0">
                <a:ln>
                  <a:noFill/>
                </a:ln>
                <a:solidFill>
                  <a:srgbClr val="373A36"/>
                </a:solidFill>
                <a:effectLst/>
                <a:uLnTx/>
                <a:uFillTx/>
                <a:latin typeface="Century Gothic"/>
                <a:ea typeface="+mn-ea"/>
                <a:cs typeface="Century Gothic"/>
              </a:rPr>
              <a:t>brightness </a:t>
            </a:r>
            <a:r>
              <a:rPr kumimoji="0" sz="1500" b="0" i="0" u="none" strike="noStrike" kern="1200" cap="none" spc="0" normalizeH="0" baseline="0" noProof="0" dirty="0">
                <a:ln>
                  <a:noFill/>
                </a:ln>
                <a:solidFill>
                  <a:srgbClr val="373A36"/>
                </a:solidFill>
                <a:effectLst/>
                <a:uLnTx/>
                <a:uFillTx/>
                <a:latin typeface="Century Gothic"/>
                <a:ea typeface="+mn-ea"/>
                <a:cs typeface="Century Gothic"/>
              </a:rPr>
              <a:t>of</a:t>
            </a:r>
            <a:r>
              <a:rPr kumimoji="0" sz="1500" b="0" i="0" u="none" strike="noStrike" kern="1200" cap="none" spc="-30" normalizeH="0" baseline="0" noProof="0" dirty="0">
                <a:ln>
                  <a:noFill/>
                </a:ln>
                <a:solidFill>
                  <a:srgbClr val="373A36"/>
                </a:solidFill>
                <a:effectLst/>
                <a:uLnTx/>
                <a:uFillTx/>
                <a:latin typeface="Century Gothic"/>
                <a:ea typeface="+mn-ea"/>
                <a:cs typeface="Century Gothic"/>
              </a:rPr>
              <a:t> </a:t>
            </a:r>
            <a:r>
              <a:rPr kumimoji="0" sz="1500" b="0" i="0" u="none" strike="noStrike" kern="1200" cap="none" spc="0" normalizeH="0" baseline="0" noProof="0" dirty="0">
                <a:ln>
                  <a:noFill/>
                </a:ln>
                <a:solidFill>
                  <a:srgbClr val="373A36"/>
                </a:solidFill>
                <a:effectLst/>
                <a:uLnTx/>
                <a:uFillTx/>
                <a:latin typeface="Century Gothic"/>
                <a:ea typeface="+mn-ea"/>
                <a:cs typeface="Century Gothic"/>
              </a:rPr>
              <a:t>thermal</a:t>
            </a:r>
            <a:r>
              <a:rPr kumimoji="0" sz="1500" b="0" i="0" u="none" strike="noStrike" kern="1200" cap="none" spc="-35" normalizeH="0" baseline="0" noProof="0" dirty="0">
                <a:ln>
                  <a:noFill/>
                </a:ln>
                <a:solidFill>
                  <a:srgbClr val="373A36"/>
                </a:solidFill>
                <a:effectLst/>
                <a:uLnTx/>
                <a:uFillTx/>
                <a:latin typeface="Century Gothic"/>
                <a:ea typeface="+mn-ea"/>
                <a:cs typeface="Century Gothic"/>
              </a:rPr>
              <a:t> </a:t>
            </a:r>
            <a:r>
              <a:rPr kumimoji="0" sz="1500" b="0" i="0" u="none" strike="noStrike" kern="1200" cap="none" spc="-10" normalizeH="0" baseline="0" noProof="0" dirty="0">
                <a:ln>
                  <a:noFill/>
                </a:ln>
                <a:solidFill>
                  <a:srgbClr val="373A36"/>
                </a:solidFill>
                <a:effectLst/>
                <a:uLnTx/>
                <a:uFillTx/>
                <a:latin typeface="Century Gothic"/>
                <a:ea typeface="+mn-ea"/>
                <a:cs typeface="Century Gothic"/>
              </a:rPr>
              <a:t>neutrons</a:t>
            </a:r>
            <a:endParaRPr kumimoji="0" lang="en-US" sz="1500" b="0" i="0" u="none" strike="noStrike" kern="1200" cap="none" spc="0" normalizeH="0" baseline="0" noProof="0" dirty="0">
              <a:ln>
                <a:noFill/>
              </a:ln>
              <a:solidFill>
                <a:srgbClr val="373A36"/>
              </a:solidFill>
              <a:effectLst/>
              <a:uLnTx/>
              <a:uFillTx/>
              <a:latin typeface="Century Gothic"/>
              <a:ea typeface="+mn-ea"/>
              <a:cs typeface="Century Gothic"/>
            </a:endParaRPr>
          </a:p>
          <a:p>
            <a:pPr marL="298450" marR="5080" lvl="0" indent="-285750" algn="l" defTabSz="914400" rtl="0" eaLnBrk="1" fontAlgn="auto" latinLnBrk="0" hangingPunct="1">
              <a:lnSpc>
                <a:spcPts val="1580"/>
              </a:lnSpc>
              <a:spcBef>
                <a:spcPts val="335"/>
              </a:spcBef>
              <a:spcAft>
                <a:spcPts val="0"/>
              </a:spcAft>
              <a:buClrTx/>
              <a:buSzTx/>
              <a:buFont typeface="Arial"/>
              <a:buChar char="•"/>
              <a:tabLst>
                <a:tab pos="298450" algn="l"/>
              </a:tabLst>
              <a:defRPr/>
            </a:pPr>
            <a:r>
              <a:rPr kumimoji="0" lang="en-US" sz="1500" b="0" i="0" u="none" strike="noStrike" kern="1200" cap="none" spc="-10" normalizeH="0" baseline="0" noProof="0" dirty="0">
                <a:ln>
                  <a:noFill/>
                </a:ln>
                <a:solidFill>
                  <a:srgbClr val="373A36"/>
                </a:solidFill>
                <a:effectLst/>
                <a:uLnTx/>
                <a:uFillTx/>
                <a:latin typeface="Century Gothic"/>
                <a:ea typeface="+mn-ea"/>
                <a:cs typeface="Century Gothic"/>
              </a:rPr>
              <a:t>Current world leading pulsed neutron source</a:t>
            </a:r>
          </a:p>
          <a:p>
            <a:pPr marL="298450" marR="5080" lvl="0" indent="-285750" algn="l" defTabSz="914400" rtl="0" eaLnBrk="1" fontAlgn="auto" latinLnBrk="0" hangingPunct="1">
              <a:lnSpc>
                <a:spcPts val="1580"/>
              </a:lnSpc>
              <a:spcBef>
                <a:spcPts val="335"/>
              </a:spcBef>
              <a:spcAft>
                <a:spcPts val="0"/>
              </a:spcAft>
              <a:buClrTx/>
              <a:buSzTx/>
              <a:buFont typeface="Arial"/>
              <a:buChar char="•"/>
              <a:tabLst>
                <a:tab pos="298450" algn="l"/>
              </a:tabLst>
              <a:defRPr/>
            </a:pPr>
            <a:r>
              <a:rPr lang="en-US" sz="1500" spc="-10" dirty="0">
                <a:solidFill>
                  <a:srgbClr val="373A36"/>
                </a:solidFill>
                <a:latin typeface="Century Gothic"/>
                <a:cs typeface="Century Gothic"/>
              </a:rPr>
              <a:t>5000 operating </a:t>
            </a:r>
            <a:r>
              <a:rPr lang="en-US" sz="1500" spc="-10" dirty="0" err="1">
                <a:solidFill>
                  <a:srgbClr val="373A36"/>
                </a:solidFill>
                <a:latin typeface="Century Gothic"/>
                <a:cs typeface="Century Gothic"/>
              </a:rPr>
              <a:t>hrs</a:t>
            </a:r>
            <a:r>
              <a:rPr lang="en-US" sz="1500" spc="-10" dirty="0">
                <a:solidFill>
                  <a:srgbClr val="373A36"/>
                </a:solidFill>
                <a:latin typeface="Century Gothic"/>
                <a:cs typeface="Century Gothic"/>
              </a:rPr>
              <a:t> per year </a:t>
            </a:r>
            <a:endParaRPr kumimoji="0" lang="en-US" sz="1500" b="0" i="0" u="none" strike="noStrike" kern="1200" cap="none" spc="-10" normalizeH="0" baseline="0" noProof="0" dirty="0">
              <a:ln>
                <a:noFill/>
              </a:ln>
              <a:solidFill>
                <a:srgbClr val="373A36"/>
              </a:solidFill>
              <a:effectLst/>
              <a:uLnTx/>
              <a:uFillTx/>
              <a:latin typeface="Century Gothic"/>
              <a:ea typeface="+mn-ea"/>
              <a:cs typeface="Century Gothic"/>
            </a:endParaRPr>
          </a:p>
          <a:p>
            <a:pPr marL="12700" marR="770255" lvl="0" indent="0" algn="l" defTabSz="914400" rtl="0" eaLnBrk="1" fontAlgn="auto" latinLnBrk="0" hangingPunct="1">
              <a:lnSpc>
                <a:spcPts val="1610"/>
              </a:lnSpc>
              <a:spcBef>
                <a:spcPts val="800"/>
              </a:spcBef>
              <a:spcAft>
                <a:spcPts val="0"/>
              </a:spcAft>
              <a:buClrTx/>
              <a:buSzTx/>
              <a:buFontTx/>
              <a:buNone/>
              <a:tabLst>
                <a:tab pos="298450" algn="l"/>
              </a:tabLst>
              <a:defRPr/>
            </a:pPr>
            <a:endParaRPr kumimoji="0" sz="1500" b="0" i="0" u="none" strike="noStrike" kern="1200" cap="none" spc="0" normalizeH="0" baseline="0" noProof="0" dirty="0">
              <a:ln>
                <a:noFill/>
              </a:ln>
              <a:solidFill>
                <a:srgbClr val="373A36"/>
              </a:solidFill>
              <a:effectLst/>
              <a:uLnTx/>
              <a:uFillTx/>
              <a:latin typeface="Century Gothic"/>
              <a:ea typeface="+mn-ea"/>
              <a:cs typeface="Century Gothic"/>
            </a:endParaRPr>
          </a:p>
        </p:txBody>
      </p:sp>
      <p:sp>
        <p:nvSpPr>
          <p:cNvPr id="13" name="object 13"/>
          <p:cNvSpPr txBox="1"/>
          <p:nvPr/>
        </p:nvSpPr>
        <p:spPr>
          <a:xfrm>
            <a:off x="1558383" y="4315775"/>
            <a:ext cx="2775312" cy="1824987"/>
          </a:xfrm>
          <a:prstGeom prst="rect">
            <a:avLst/>
          </a:prstGeom>
        </p:spPr>
        <p:txBody>
          <a:bodyPr vert="horz" wrap="square" lIns="0" tIns="78105" rIns="0" bIns="0" rtlCol="0">
            <a:spAutoFit/>
          </a:bodyPr>
          <a:lstStyle/>
          <a:p>
            <a:pPr marL="12700" marR="0" lvl="0" indent="0" algn="l" defTabSz="914400" rtl="0" eaLnBrk="1" fontAlgn="auto" latinLnBrk="0" hangingPunct="1">
              <a:lnSpc>
                <a:spcPct val="100000"/>
              </a:lnSpc>
              <a:spcBef>
                <a:spcPts val="615"/>
              </a:spcBef>
              <a:spcAft>
                <a:spcPts val="0"/>
              </a:spcAft>
              <a:buClrTx/>
              <a:buSzTx/>
              <a:buFontTx/>
              <a:buNone/>
              <a:tabLst/>
              <a:defRPr/>
            </a:pPr>
            <a:r>
              <a:rPr kumimoji="0" sz="1600" b="1" i="0" u="none" strike="noStrike" kern="1200" cap="none" spc="0" normalizeH="0" baseline="0" noProof="0" dirty="0">
                <a:ln>
                  <a:noFill/>
                </a:ln>
                <a:solidFill>
                  <a:srgbClr val="373A36"/>
                </a:solidFill>
                <a:effectLst/>
                <a:uLnTx/>
                <a:uFillTx/>
                <a:latin typeface="Century Gothic"/>
                <a:ea typeface="+mn-ea"/>
                <a:cs typeface="Century Gothic"/>
              </a:rPr>
              <a:t>Second</a:t>
            </a:r>
            <a:r>
              <a:rPr kumimoji="0" sz="1600" b="1" i="0" u="none" strike="noStrike" kern="1200" cap="none" spc="-40" normalizeH="0" baseline="0" noProof="0" dirty="0">
                <a:ln>
                  <a:noFill/>
                </a:ln>
                <a:solidFill>
                  <a:srgbClr val="373A36"/>
                </a:solidFill>
                <a:effectLst/>
                <a:uLnTx/>
                <a:uFillTx/>
                <a:latin typeface="Century Gothic"/>
                <a:ea typeface="+mn-ea"/>
                <a:cs typeface="Century Gothic"/>
              </a:rPr>
              <a:t> </a:t>
            </a:r>
            <a:r>
              <a:rPr kumimoji="0" sz="1600" b="1" i="0" u="none" strike="noStrike" kern="1200" cap="none" spc="0" normalizeH="0" baseline="0" noProof="0" dirty="0">
                <a:ln>
                  <a:noFill/>
                </a:ln>
                <a:solidFill>
                  <a:srgbClr val="373A36"/>
                </a:solidFill>
                <a:effectLst/>
                <a:uLnTx/>
                <a:uFillTx/>
                <a:latin typeface="Century Gothic"/>
                <a:ea typeface="+mn-ea"/>
                <a:cs typeface="Century Gothic"/>
              </a:rPr>
              <a:t>Target</a:t>
            </a:r>
            <a:r>
              <a:rPr kumimoji="0" sz="1600" b="1" i="0" u="none" strike="noStrike" kern="1200" cap="none" spc="-50" normalizeH="0" baseline="0" noProof="0" dirty="0">
                <a:ln>
                  <a:noFill/>
                </a:ln>
                <a:solidFill>
                  <a:srgbClr val="373A36"/>
                </a:solidFill>
                <a:effectLst/>
                <a:uLnTx/>
                <a:uFillTx/>
                <a:latin typeface="Century Gothic"/>
                <a:ea typeface="+mn-ea"/>
                <a:cs typeface="Century Gothic"/>
              </a:rPr>
              <a:t> </a:t>
            </a:r>
            <a:r>
              <a:rPr kumimoji="0" sz="1600" b="1" i="0" u="none" strike="noStrike" kern="1200" cap="none" spc="-10" normalizeH="0" baseline="0" noProof="0" dirty="0">
                <a:ln>
                  <a:noFill/>
                </a:ln>
                <a:solidFill>
                  <a:srgbClr val="373A36"/>
                </a:solidFill>
                <a:effectLst/>
                <a:uLnTx/>
                <a:uFillTx/>
                <a:latin typeface="Century Gothic"/>
                <a:ea typeface="+mn-ea"/>
                <a:cs typeface="Century Gothic"/>
              </a:rPr>
              <a:t>Station</a:t>
            </a:r>
            <a:r>
              <a:rPr kumimoji="0" lang="en-US" sz="1600" b="1" i="0" u="none" strike="noStrike" kern="1200" cap="none" spc="-10" normalizeH="0" baseline="0" noProof="0" dirty="0">
                <a:ln>
                  <a:noFill/>
                </a:ln>
                <a:solidFill>
                  <a:srgbClr val="373A36"/>
                </a:solidFill>
                <a:effectLst/>
                <a:uLnTx/>
                <a:uFillTx/>
                <a:latin typeface="Century Gothic"/>
                <a:ea typeface="+mn-ea"/>
                <a:cs typeface="Century Gothic"/>
              </a:rPr>
              <a:t> Project</a:t>
            </a:r>
            <a:endParaRPr kumimoji="0" sz="1600" b="0" i="0" u="none" strike="noStrike" kern="1200" cap="none" spc="0" normalizeH="0" baseline="0" noProof="0" dirty="0">
              <a:ln>
                <a:noFill/>
              </a:ln>
              <a:solidFill>
                <a:srgbClr val="373A36"/>
              </a:solidFill>
              <a:effectLst/>
              <a:uLnTx/>
              <a:uFillTx/>
              <a:latin typeface="Century Gothic"/>
              <a:ea typeface="+mn-ea"/>
              <a:cs typeface="Century Gothic"/>
            </a:endParaRPr>
          </a:p>
          <a:p>
            <a:pPr marL="298450" marR="255270" lvl="0" indent="-285750" algn="l" defTabSz="914400" rtl="0" eaLnBrk="1" fontAlgn="auto" latinLnBrk="0" hangingPunct="1">
              <a:lnSpc>
                <a:spcPct val="91300"/>
              </a:lnSpc>
              <a:spcBef>
                <a:spcPts val="640"/>
              </a:spcBef>
              <a:spcAft>
                <a:spcPts val="0"/>
              </a:spcAft>
              <a:buClrTx/>
              <a:buSzTx/>
              <a:buFont typeface="Arial"/>
              <a:buChar char="•"/>
              <a:tabLst>
                <a:tab pos="298450" algn="l"/>
              </a:tabLst>
              <a:defRPr/>
            </a:pPr>
            <a:r>
              <a:rPr kumimoji="0" sz="1500" b="0" i="0" u="none" strike="noStrike" kern="1200" cap="none" spc="0" normalizeH="0" baseline="0" noProof="0" dirty="0">
                <a:ln>
                  <a:noFill/>
                </a:ln>
                <a:solidFill>
                  <a:srgbClr val="373A36"/>
                </a:solidFill>
                <a:effectLst/>
                <a:uLnTx/>
                <a:uFillTx/>
                <a:latin typeface="Century Gothic"/>
                <a:ea typeface="+mn-ea"/>
                <a:cs typeface="Century Gothic"/>
              </a:rPr>
              <a:t>Highest</a:t>
            </a:r>
            <a:r>
              <a:rPr kumimoji="0" sz="1500" b="0" i="0" u="none" strike="noStrike" kern="1200" cap="none" spc="-50" normalizeH="0" baseline="0" noProof="0" dirty="0">
                <a:ln>
                  <a:noFill/>
                </a:ln>
                <a:solidFill>
                  <a:srgbClr val="373A36"/>
                </a:solidFill>
                <a:effectLst/>
                <a:uLnTx/>
                <a:uFillTx/>
                <a:latin typeface="Century Gothic"/>
                <a:ea typeface="+mn-ea"/>
                <a:cs typeface="Century Gothic"/>
              </a:rPr>
              <a:t> </a:t>
            </a:r>
            <a:r>
              <a:rPr kumimoji="0" sz="1500" b="0" i="0" u="none" strike="noStrike" kern="1200" cap="none" spc="-20" normalizeH="0" baseline="0" noProof="0" dirty="0">
                <a:ln>
                  <a:noFill/>
                </a:ln>
                <a:solidFill>
                  <a:srgbClr val="373A36"/>
                </a:solidFill>
                <a:effectLst/>
                <a:uLnTx/>
                <a:uFillTx/>
                <a:latin typeface="Century Gothic"/>
                <a:ea typeface="+mn-ea"/>
                <a:cs typeface="Century Gothic"/>
              </a:rPr>
              <a:t>peak</a:t>
            </a:r>
            <a:r>
              <a:rPr kumimoji="0" lang="en-US" sz="1500" b="0" i="0" u="none" strike="noStrike" kern="1200" cap="none" spc="-20" normalizeH="0" baseline="0" noProof="0" dirty="0">
                <a:ln>
                  <a:noFill/>
                </a:ln>
                <a:solidFill>
                  <a:srgbClr val="373A36"/>
                </a:solidFill>
                <a:effectLst/>
                <a:uLnTx/>
                <a:uFillTx/>
                <a:latin typeface="Century Gothic"/>
                <a:ea typeface="+mn-ea"/>
                <a:cs typeface="Century Gothic"/>
              </a:rPr>
              <a:t> </a:t>
            </a:r>
            <a:r>
              <a:rPr kumimoji="0" sz="1500" b="0" i="0" u="none" strike="noStrike" kern="1200" cap="none" spc="0" normalizeH="0" baseline="0" noProof="0" dirty="0">
                <a:ln>
                  <a:noFill/>
                </a:ln>
                <a:solidFill>
                  <a:srgbClr val="373A36"/>
                </a:solidFill>
                <a:effectLst/>
                <a:uLnTx/>
                <a:uFillTx/>
                <a:latin typeface="Century Gothic"/>
                <a:ea typeface="+mn-ea"/>
                <a:cs typeface="Century Gothic"/>
              </a:rPr>
              <a:t>brightness</a:t>
            </a:r>
            <a:r>
              <a:rPr kumimoji="0" sz="1500" b="0" i="0" u="none" strike="noStrike" kern="1200" cap="none" spc="-40" normalizeH="0" baseline="0" noProof="0" dirty="0">
                <a:ln>
                  <a:noFill/>
                </a:ln>
                <a:solidFill>
                  <a:srgbClr val="373A36"/>
                </a:solidFill>
                <a:effectLst/>
                <a:uLnTx/>
                <a:uFillTx/>
                <a:latin typeface="Century Gothic"/>
                <a:ea typeface="+mn-ea"/>
                <a:cs typeface="Century Gothic"/>
              </a:rPr>
              <a:t> </a:t>
            </a:r>
            <a:r>
              <a:rPr kumimoji="0" sz="1500" b="0" i="0" u="none" strike="noStrike" kern="1200" cap="none" spc="0" normalizeH="0" baseline="0" noProof="0" dirty="0">
                <a:ln>
                  <a:noFill/>
                </a:ln>
                <a:solidFill>
                  <a:srgbClr val="373A36"/>
                </a:solidFill>
                <a:effectLst/>
                <a:uLnTx/>
                <a:uFillTx/>
                <a:latin typeface="Century Gothic"/>
                <a:ea typeface="+mn-ea"/>
                <a:cs typeface="Century Gothic"/>
              </a:rPr>
              <a:t>of</a:t>
            </a:r>
            <a:r>
              <a:rPr kumimoji="0" sz="1500" b="0" i="0" u="none" strike="noStrike" kern="1200" cap="none" spc="-35" normalizeH="0" baseline="0" noProof="0" dirty="0">
                <a:ln>
                  <a:noFill/>
                </a:ln>
                <a:solidFill>
                  <a:srgbClr val="373A36"/>
                </a:solidFill>
                <a:effectLst/>
                <a:uLnTx/>
                <a:uFillTx/>
                <a:latin typeface="Century Gothic"/>
                <a:ea typeface="+mn-ea"/>
                <a:cs typeface="Century Gothic"/>
              </a:rPr>
              <a:t> </a:t>
            </a:r>
            <a:r>
              <a:rPr kumimoji="0" sz="1500" b="0" i="0" u="none" strike="noStrike" kern="1200" cap="none" spc="-20" normalizeH="0" baseline="0" noProof="0" dirty="0">
                <a:ln>
                  <a:noFill/>
                </a:ln>
                <a:solidFill>
                  <a:srgbClr val="373A36"/>
                </a:solidFill>
                <a:effectLst/>
                <a:uLnTx/>
                <a:uFillTx/>
                <a:latin typeface="Century Gothic"/>
                <a:ea typeface="+mn-ea"/>
                <a:cs typeface="Century Gothic"/>
              </a:rPr>
              <a:t>cold </a:t>
            </a:r>
            <a:r>
              <a:rPr kumimoji="0" sz="1500" b="0" i="0" u="none" strike="noStrike" kern="1200" cap="none" spc="-10" normalizeH="0" baseline="0" noProof="0" dirty="0">
                <a:ln>
                  <a:noFill/>
                </a:ln>
                <a:solidFill>
                  <a:srgbClr val="373A36"/>
                </a:solidFill>
                <a:effectLst/>
                <a:uLnTx/>
                <a:uFillTx/>
                <a:latin typeface="Century Gothic"/>
                <a:ea typeface="+mn-ea"/>
                <a:cs typeface="Century Gothic"/>
              </a:rPr>
              <a:t>neutrons</a:t>
            </a:r>
            <a:endParaRPr kumimoji="0" sz="1500" b="0" i="0" u="none" strike="noStrike" kern="1200" cap="none" spc="0" normalizeH="0" baseline="0" noProof="0" dirty="0">
              <a:ln>
                <a:noFill/>
              </a:ln>
              <a:solidFill>
                <a:srgbClr val="373A36"/>
              </a:solidFill>
              <a:effectLst/>
              <a:uLnTx/>
              <a:uFillTx/>
              <a:latin typeface="Century Gothic"/>
              <a:ea typeface="+mn-ea"/>
              <a:cs typeface="Century Gothic"/>
            </a:endParaRPr>
          </a:p>
          <a:p>
            <a:pPr marL="297815" marR="0" lvl="0" indent="-285115" algn="l" defTabSz="914400" rtl="0" eaLnBrk="1" fontAlgn="auto" latinLnBrk="0" hangingPunct="1">
              <a:lnSpc>
                <a:spcPct val="100000"/>
              </a:lnSpc>
              <a:spcBef>
                <a:spcPts val="505"/>
              </a:spcBef>
              <a:spcAft>
                <a:spcPts val="0"/>
              </a:spcAft>
              <a:buClrTx/>
              <a:buSzTx/>
              <a:buFont typeface="Arial"/>
              <a:buChar char="•"/>
              <a:tabLst>
                <a:tab pos="297815" algn="l"/>
              </a:tabLst>
              <a:defRPr/>
            </a:pPr>
            <a:r>
              <a:rPr kumimoji="0" lang="en-US" sz="1500" b="0" i="0" u="none" strike="noStrike" kern="1200" cap="none" spc="-35" normalizeH="0" baseline="0" noProof="0" dirty="0">
                <a:ln>
                  <a:noFill/>
                </a:ln>
                <a:solidFill>
                  <a:srgbClr val="373A36"/>
                </a:solidFill>
                <a:effectLst/>
                <a:uLnTx/>
                <a:uFillTx/>
                <a:latin typeface="Century Gothic"/>
                <a:ea typeface="+mn-ea"/>
                <a:cs typeface="Century Gothic"/>
              </a:rPr>
              <a:t>Optimized for wavelength</a:t>
            </a:r>
            <a:r>
              <a:rPr kumimoji="0" sz="1500" b="0" i="0" u="none" strike="noStrike" kern="1200" cap="none" spc="-35" normalizeH="0" baseline="0" noProof="0" dirty="0">
                <a:ln>
                  <a:noFill/>
                </a:ln>
                <a:solidFill>
                  <a:srgbClr val="373A36"/>
                </a:solidFill>
                <a:effectLst/>
                <a:uLnTx/>
                <a:uFillTx/>
                <a:latin typeface="Century Gothic"/>
                <a:ea typeface="+mn-ea"/>
                <a:cs typeface="Century Gothic"/>
              </a:rPr>
              <a:t> </a:t>
            </a:r>
            <a:r>
              <a:rPr kumimoji="0" lang="en-US" sz="1500" b="0" i="0" u="none" strike="noStrike" kern="1200" cap="none" spc="-10" normalizeH="0" baseline="0" noProof="0" dirty="0">
                <a:ln>
                  <a:noFill/>
                </a:ln>
                <a:solidFill>
                  <a:srgbClr val="373A36"/>
                </a:solidFill>
                <a:effectLst/>
                <a:uLnTx/>
                <a:uFillTx/>
                <a:latin typeface="Century Gothic"/>
                <a:ea typeface="+mn-ea"/>
                <a:cs typeface="Century Gothic"/>
              </a:rPr>
              <a:t>bandwidth &amp; p</a:t>
            </a:r>
            <a:r>
              <a:rPr kumimoji="0" lang="en-US" sz="1500" b="0" i="0" u="none" strike="noStrike" kern="1200" cap="none" spc="0" normalizeH="0" baseline="0" noProof="0" dirty="0">
                <a:ln>
                  <a:noFill/>
                </a:ln>
                <a:solidFill>
                  <a:srgbClr val="373A36"/>
                </a:solidFill>
                <a:effectLst/>
                <a:uLnTx/>
                <a:uFillTx/>
                <a:latin typeface="Century Gothic"/>
                <a:ea typeface="+mn-ea"/>
                <a:cs typeface="Century Gothic"/>
              </a:rPr>
              <a:t>er pulse measurements</a:t>
            </a:r>
            <a:endParaRPr kumimoji="0" sz="1500" b="0" i="0" u="none" strike="noStrike" kern="1200" cap="none" spc="0" normalizeH="0" baseline="0" noProof="0" dirty="0">
              <a:ln>
                <a:noFill/>
              </a:ln>
              <a:solidFill>
                <a:srgbClr val="373A36"/>
              </a:solidFill>
              <a:effectLst/>
              <a:uLnTx/>
              <a:uFillTx/>
              <a:latin typeface="Century Gothic"/>
              <a:ea typeface="+mn-ea"/>
              <a:cs typeface="Century Gothic"/>
            </a:endParaRPr>
          </a:p>
        </p:txBody>
      </p:sp>
      <p:pic>
        <p:nvPicPr>
          <p:cNvPr id="15" name="object 15"/>
          <p:cNvPicPr/>
          <p:nvPr/>
        </p:nvPicPr>
        <p:blipFill>
          <a:blip r:embed="rId6" cstate="print"/>
          <a:stretch>
            <a:fillRect/>
          </a:stretch>
        </p:blipFill>
        <p:spPr>
          <a:xfrm>
            <a:off x="4177225" y="1624346"/>
            <a:ext cx="4947371" cy="5128310"/>
          </a:xfrm>
          <a:prstGeom prst="rect">
            <a:avLst/>
          </a:prstGeom>
        </p:spPr>
      </p:pic>
      <p:pic>
        <p:nvPicPr>
          <p:cNvPr id="17" name="object 17"/>
          <p:cNvPicPr/>
          <p:nvPr/>
        </p:nvPicPr>
        <p:blipFill>
          <a:blip r:embed="rId7" cstate="print"/>
          <a:stretch>
            <a:fillRect/>
          </a:stretch>
        </p:blipFill>
        <p:spPr>
          <a:xfrm>
            <a:off x="235698" y="1056589"/>
            <a:ext cx="726012" cy="717656"/>
          </a:xfrm>
          <a:prstGeom prst="rect">
            <a:avLst/>
          </a:prstGeom>
        </p:spPr>
      </p:pic>
      <p:sp>
        <p:nvSpPr>
          <p:cNvPr id="18" name="object 18"/>
          <p:cNvSpPr txBox="1"/>
          <p:nvPr/>
        </p:nvSpPr>
        <p:spPr>
          <a:xfrm>
            <a:off x="1130263" y="1151263"/>
            <a:ext cx="3809748" cy="3019416"/>
          </a:xfrm>
          <a:prstGeom prst="rect">
            <a:avLst/>
          </a:prstGeom>
        </p:spPr>
        <p:txBody>
          <a:bodyPr vert="horz" wrap="square" lIns="0" tIns="155575" rIns="0" bIns="0" rtlCol="0" anchor="t">
            <a:spAutoFit/>
          </a:bodyPr>
          <a:lstStyle/>
          <a:p>
            <a:pPr marL="12700" marR="0" lvl="0" indent="0" algn="l" defTabSz="914400" rtl="0" eaLnBrk="1" fontAlgn="auto" latinLnBrk="0" hangingPunct="1">
              <a:lnSpc>
                <a:spcPct val="100000"/>
              </a:lnSpc>
              <a:spcBef>
                <a:spcPts val="1225"/>
              </a:spcBef>
              <a:spcAft>
                <a:spcPts val="0"/>
              </a:spcAft>
              <a:buClrTx/>
              <a:buSzTx/>
              <a:buFontTx/>
              <a:buNone/>
              <a:tabLst>
                <a:tab pos="203835" algn="l"/>
              </a:tabLst>
              <a:defRPr/>
            </a:pPr>
            <a:r>
              <a:rPr kumimoji="0" lang="en-US" sz="1800" b="1" i="0" u="none" strike="noStrike" kern="1200" cap="none" spc="0" normalizeH="0" baseline="0" noProof="0" dirty="0">
                <a:ln>
                  <a:noFill/>
                </a:ln>
                <a:solidFill>
                  <a:srgbClr val="373A36"/>
                </a:solidFill>
                <a:effectLst/>
                <a:uLnTx/>
                <a:uFillTx/>
                <a:latin typeface="Century Gothic"/>
                <a:ea typeface="+mn-ea"/>
                <a:cs typeface="Century Gothic"/>
              </a:rPr>
              <a:t>2 Neutron</a:t>
            </a:r>
            <a:r>
              <a:rPr kumimoji="0" lang="en-US" sz="1800" b="1" i="0" u="none" strike="noStrike" kern="1200" cap="none" spc="-35" normalizeH="0" baseline="0" noProof="0" dirty="0">
                <a:ln>
                  <a:noFill/>
                </a:ln>
                <a:solidFill>
                  <a:srgbClr val="373A36"/>
                </a:solidFill>
                <a:effectLst/>
                <a:uLnTx/>
                <a:uFillTx/>
                <a:latin typeface="Century Gothic"/>
                <a:ea typeface="+mn-ea"/>
                <a:cs typeface="Century Gothic"/>
              </a:rPr>
              <a:t> </a:t>
            </a:r>
            <a:r>
              <a:rPr kumimoji="0" lang="en-US" sz="1800" b="1" i="0" u="none" strike="noStrike" kern="1200" cap="none" spc="-10" normalizeH="0" baseline="0" noProof="0" dirty="0">
                <a:ln>
                  <a:noFill/>
                </a:ln>
                <a:solidFill>
                  <a:srgbClr val="373A36"/>
                </a:solidFill>
                <a:effectLst/>
                <a:uLnTx/>
                <a:uFillTx/>
                <a:latin typeface="Century Gothic"/>
                <a:ea typeface="+mn-ea"/>
                <a:cs typeface="Century Gothic"/>
              </a:rPr>
              <a:t>Facilities</a:t>
            </a:r>
          </a:p>
          <a:p>
            <a:pPr marL="12700" marR="0" lvl="0" indent="0" algn="l" defTabSz="914400" rtl="0" eaLnBrk="1" fontAlgn="auto" latinLnBrk="0" hangingPunct="1">
              <a:lnSpc>
                <a:spcPct val="100000"/>
              </a:lnSpc>
              <a:spcBef>
                <a:spcPts val="1225"/>
              </a:spcBef>
              <a:spcAft>
                <a:spcPts val="0"/>
              </a:spcAft>
              <a:buClrTx/>
              <a:buSzTx/>
              <a:buFontTx/>
              <a:buNone/>
              <a:tabLst>
                <a:tab pos="203835" algn="l"/>
              </a:tabLst>
              <a:defRPr/>
            </a:pPr>
            <a:endParaRPr kumimoji="0" lang="en-US" sz="1800" b="0" i="0" u="none" strike="noStrike" kern="1200" cap="none" spc="0" normalizeH="0" baseline="0" noProof="0" dirty="0">
              <a:ln>
                <a:noFill/>
              </a:ln>
              <a:solidFill>
                <a:srgbClr val="373A36"/>
              </a:solidFill>
              <a:effectLst/>
              <a:uLnTx/>
              <a:uFillTx/>
              <a:latin typeface="Century Gothic"/>
              <a:ea typeface="+mn-ea"/>
              <a:cs typeface="Century Gothic"/>
            </a:endParaRPr>
          </a:p>
          <a:p>
            <a:pPr marL="12700" marR="0" lvl="0" indent="0" algn="l" defTabSz="914400" rtl="0" eaLnBrk="1" fontAlgn="auto" latinLnBrk="0" hangingPunct="1">
              <a:lnSpc>
                <a:spcPct val="100000"/>
              </a:lnSpc>
              <a:spcBef>
                <a:spcPts val="1225"/>
              </a:spcBef>
              <a:spcAft>
                <a:spcPts val="0"/>
              </a:spcAft>
              <a:buClrTx/>
              <a:buSzTx/>
              <a:buFontTx/>
              <a:buNone/>
              <a:tabLst>
                <a:tab pos="203835" algn="l"/>
              </a:tabLst>
              <a:defRPr/>
            </a:pPr>
            <a:r>
              <a:rPr kumimoji="0" lang="en-US" sz="1800" b="1" i="0" u="none" strike="noStrike" kern="1200" cap="none" spc="0" normalizeH="0" baseline="0" noProof="0" dirty="0">
                <a:ln>
                  <a:noFill/>
                </a:ln>
                <a:solidFill>
                  <a:srgbClr val="373A36"/>
                </a:solidFill>
                <a:effectLst/>
                <a:uLnTx/>
                <a:uFillTx/>
                <a:latin typeface="Century Gothic"/>
                <a:ea typeface="+mn-ea"/>
                <a:cs typeface="Century Gothic"/>
              </a:rPr>
              <a:t>4 Major projects </a:t>
            </a:r>
          </a:p>
          <a:p>
            <a:pPr marL="12700" marR="0" lvl="0" indent="0" algn="l" defTabSz="914400" rtl="0" eaLnBrk="1" fontAlgn="auto" latinLnBrk="0" hangingPunct="1">
              <a:lnSpc>
                <a:spcPct val="100000"/>
              </a:lnSpc>
              <a:spcBef>
                <a:spcPts val="1225"/>
              </a:spcBef>
              <a:spcAft>
                <a:spcPts val="0"/>
              </a:spcAft>
              <a:buClrTx/>
              <a:buSzTx/>
              <a:buFontTx/>
              <a:buNone/>
              <a:tabLst>
                <a:tab pos="203835" algn="l"/>
              </a:tabLst>
              <a:defRPr/>
            </a:pPr>
            <a:r>
              <a:rPr kumimoji="0" lang="en-US" sz="1800" b="0" i="0" u="none" strike="noStrike" kern="1200" cap="none" spc="0" normalizeH="0" baseline="0" noProof="0" dirty="0">
                <a:ln>
                  <a:noFill/>
                </a:ln>
                <a:solidFill>
                  <a:srgbClr val="373A36"/>
                </a:solidFill>
                <a:effectLst/>
                <a:uLnTx/>
                <a:uFillTx/>
                <a:latin typeface="Century Gothic"/>
                <a:ea typeface="+mn-ea"/>
                <a:cs typeface="Century Gothic"/>
              </a:rPr>
              <a:t>Proton Power upgrade </a:t>
            </a:r>
          </a:p>
          <a:p>
            <a:pPr marL="12700" marR="0" lvl="0" indent="0" algn="l" defTabSz="914400" rtl="0" eaLnBrk="1" fontAlgn="auto" latinLnBrk="0" hangingPunct="1">
              <a:lnSpc>
                <a:spcPct val="100000"/>
              </a:lnSpc>
              <a:spcBef>
                <a:spcPts val="1225"/>
              </a:spcBef>
              <a:spcAft>
                <a:spcPts val="0"/>
              </a:spcAft>
              <a:buClrTx/>
              <a:buSzTx/>
              <a:buFontTx/>
              <a:buNone/>
              <a:tabLst>
                <a:tab pos="203835" algn="l"/>
              </a:tabLst>
              <a:defRPr/>
            </a:pPr>
            <a:r>
              <a:rPr kumimoji="0" lang="en-US" sz="1800" b="0" i="0" u="none" strike="noStrike" kern="1200" cap="none" spc="0" normalizeH="0" baseline="0" noProof="0" dirty="0">
                <a:ln>
                  <a:noFill/>
                </a:ln>
                <a:solidFill>
                  <a:srgbClr val="373A36"/>
                </a:solidFill>
                <a:effectLst/>
                <a:uLnTx/>
                <a:uFillTx/>
                <a:latin typeface="Century Gothic"/>
                <a:ea typeface="+mn-ea"/>
                <a:cs typeface="Century Gothic"/>
              </a:rPr>
              <a:t>Second Target Station</a:t>
            </a:r>
          </a:p>
          <a:p>
            <a:pPr marL="12700" marR="0" lvl="0" indent="0" algn="l" defTabSz="914400" rtl="0" eaLnBrk="1" fontAlgn="auto" latinLnBrk="0" hangingPunct="1">
              <a:lnSpc>
                <a:spcPct val="100000"/>
              </a:lnSpc>
              <a:spcBef>
                <a:spcPts val="1225"/>
              </a:spcBef>
              <a:spcAft>
                <a:spcPts val="0"/>
              </a:spcAft>
              <a:buClrTx/>
              <a:buSzTx/>
              <a:buFontTx/>
              <a:buNone/>
              <a:tabLst>
                <a:tab pos="203835" algn="l"/>
              </a:tabLst>
              <a:defRPr/>
            </a:pPr>
            <a:r>
              <a:rPr kumimoji="0" lang="en-US" sz="1800" b="0" i="0" u="none" strike="noStrike" kern="1200" cap="none" spc="0" normalizeH="0" baseline="0" noProof="0" dirty="0">
                <a:ln>
                  <a:noFill/>
                </a:ln>
                <a:solidFill>
                  <a:srgbClr val="373A36"/>
                </a:solidFill>
                <a:effectLst/>
                <a:uLnTx/>
                <a:uFillTx/>
                <a:latin typeface="Century Gothic"/>
                <a:ea typeface="+mn-ea"/>
                <a:cs typeface="Century Gothic"/>
              </a:rPr>
              <a:t>HFIR Beryllium replacement</a:t>
            </a:r>
          </a:p>
          <a:p>
            <a:pPr marL="12700" marR="0" lvl="0" indent="0" algn="l" defTabSz="914400" rtl="0" eaLnBrk="1" fontAlgn="auto" latinLnBrk="0" hangingPunct="1">
              <a:lnSpc>
                <a:spcPct val="100000"/>
              </a:lnSpc>
              <a:spcBef>
                <a:spcPts val="1225"/>
              </a:spcBef>
              <a:spcAft>
                <a:spcPts val="0"/>
              </a:spcAft>
              <a:buClrTx/>
              <a:buSzTx/>
              <a:buFontTx/>
              <a:buNone/>
              <a:tabLst>
                <a:tab pos="203835" algn="l"/>
              </a:tabLst>
              <a:defRPr/>
            </a:pPr>
            <a:r>
              <a:rPr kumimoji="0" lang="en-US" sz="1800" b="0" i="0" u="none" strike="noStrike" kern="1200" cap="none" spc="0" normalizeH="0" baseline="0" noProof="0" dirty="0">
                <a:ln>
                  <a:noFill/>
                </a:ln>
                <a:solidFill>
                  <a:srgbClr val="373A36"/>
                </a:solidFill>
                <a:effectLst/>
                <a:uLnTx/>
                <a:uFillTx/>
                <a:latin typeface="Century Gothic"/>
                <a:ea typeface="+mn-ea"/>
                <a:cs typeface="Century Gothic"/>
              </a:rPr>
              <a:t>HFIR Pressure Vessel Replacement </a:t>
            </a:r>
          </a:p>
        </p:txBody>
      </p:sp>
      <p:sp>
        <p:nvSpPr>
          <p:cNvPr id="24" name="Title 23">
            <a:extLst>
              <a:ext uri="{FF2B5EF4-FFF2-40B4-BE49-F238E27FC236}">
                <a16:creationId xmlns:a16="http://schemas.microsoft.com/office/drawing/2014/main" id="{11D997C8-4C57-62CA-0853-2FE6DCF90F3B}"/>
              </a:ext>
            </a:extLst>
          </p:cNvPr>
          <p:cNvSpPr>
            <a:spLocks noGrp="1"/>
          </p:cNvSpPr>
          <p:nvPr>
            <p:ph type="title"/>
          </p:nvPr>
        </p:nvSpPr>
        <p:spPr>
          <a:xfrm>
            <a:off x="314692" y="238896"/>
            <a:ext cx="11492432" cy="886397"/>
          </a:xfrm>
        </p:spPr>
        <p:txBody>
          <a:bodyPr>
            <a:normAutofit fontScale="90000"/>
          </a:bodyPr>
          <a:lstStyle/>
          <a:p>
            <a:r>
              <a:rPr lang="en-US" dirty="0"/>
              <a:t>ORNL operates a world-leading and comprehensive neutron science portfolio to address the most pressing scientific challenges</a:t>
            </a:r>
            <a:br>
              <a:rPr lang="en-US" dirty="0"/>
            </a:br>
            <a:endParaRPr lang="en-US" dirty="0"/>
          </a:p>
        </p:txBody>
      </p:sp>
      <p:sp>
        <p:nvSpPr>
          <p:cNvPr id="20" name="object 20"/>
          <p:cNvSpPr txBox="1">
            <a:spLocks noGrp="1"/>
          </p:cNvSpPr>
          <p:nvPr>
            <p:ph type="sldNum" sz="quarter" idx="4294967295"/>
          </p:nvPr>
        </p:nvSpPr>
        <p:spPr>
          <a:xfrm>
            <a:off x="0" y="0"/>
            <a:ext cx="0" cy="0"/>
          </a:xfrm>
          <a:prstGeom prst="rect">
            <a:avLst/>
          </a:prstGeom>
        </p:spPr>
        <p:txBody>
          <a:bodyPr vert="horz" wrap="square" lIns="0" tIns="13335" rIns="0" bIns="0" rtlCol="0">
            <a:spAutoFit/>
          </a:bodyPr>
          <a:lstStyle/>
          <a:p>
            <a:pPr marL="38100" marR="0" lvl="0" indent="0" algn="l" defTabSz="914400" rtl="0" eaLnBrk="1" fontAlgn="auto" latinLnBrk="0" hangingPunct="1">
              <a:lnSpc>
                <a:spcPct val="100000"/>
              </a:lnSpc>
              <a:spcBef>
                <a:spcPts val="105"/>
              </a:spcBef>
              <a:spcAft>
                <a:spcPts val="0"/>
              </a:spcAft>
              <a:buClrTx/>
              <a:buSzTx/>
              <a:buFontTx/>
              <a:buNone/>
              <a:tabLst/>
              <a:defRPr/>
            </a:pPr>
            <a:fld id="{81D60167-4931-47E6-BA6A-407CBD079E47}" type="slidenum">
              <a:rPr kumimoji="0" sz="1800" b="0" i="0" u="none" strike="noStrike" kern="1200" cap="none" spc="-25" normalizeH="0" baseline="0" noProof="0" dirty="0">
                <a:ln>
                  <a:noFill/>
                </a:ln>
                <a:solidFill>
                  <a:srgbClr val="FFFFFF"/>
                </a:solidFill>
                <a:effectLst/>
                <a:uLnTx/>
                <a:uFillTx/>
                <a:latin typeface="Roboto"/>
                <a:ea typeface="+mn-ea"/>
                <a:cs typeface="+mn-cs"/>
              </a:rPr>
              <a:pPr marL="38100" marR="0" lvl="0" indent="0" algn="l" defTabSz="914400" rtl="0" eaLnBrk="1" fontAlgn="auto" latinLnBrk="0" hangingPunct="1">
                <a:lnSpc>
                  <a:spcPct val="100000"/>
                </a:lnSpc>
                <a:spcBef>
                  <a:spcPts val="105"/>
                </a:spcBef>
                <a:spcAft>
                  <a:spcPts val="0"/>
                </a:spcAft>
                <a:buClrTx/>
                <a:buSzTx/>
                <a:buFontTx/>
                <a:buNone/>
                <a:tabLst/>
                <a:defRPr/>
              </a:pPr>
              <a:t>6</a:t>
            </a:fld>
            <a:endParaRPr kumimoji="0" sz="1800" b="0" i="0" u="none" strike="noStrike" kern="1200" cap="none" spc="-25" normalizeH="0" baseline="0" noProof="0">
              <a:ln>
                <a:noFill/>
              </a:ln>
              <a:solidFill>
                <a:srgbClr val="FFFFFF"/>
              </a:solidFill>
              <a:effectLst/>
              <a:uLnTx/>
              <a:uFillTx/>
              <a:latin typeface="Roboto"/>
              <a:ea typeface="+mn-ea"/>
              <a:cs typeface="+mn-cs"/>
            </a:endParaRPr>
          </a:p>
        </p:txBody>
      </p:sp>
      <p:pic>
        <p:nvPicPr>
          <p:cNvPr id="2" name="object 17">
            <a:extLst>
              <a:ext uri="{FF2B5EF4-FFF2-40B4-BE49-F238E27FC236}">
                <a16:creationId xmlns:a16="http://schemas.microsoft.com/office/drawing/2014/main" id="{8885E03D-62FA-BE71-30FC-7452A81D71C4}"/>
              </a:ext>
            </a:extLst>
          </p:cNvPr>
          <p:cNvPicPr/>
          <p:nvPr/>
        </p:nvPicPr>
        <p:blipFill>
          <a:blip r:embed="rId7" cstate="print"/>
          <a:stretch>
            <a:fillRect/>
          </a:stretch>
        </p:blipFill>
        <p:spPr>
          <a:xfrm>
            <a:off x="215623" y="1900414"/>
            <a:ext cx="726012" cy="717656"/>
          </a:xfrm>
          <a:prstGeom prst="rect">
            <a:avLst/>
          </a:prstGeom>
        </p:spPr>
      </p:pic>
      <p:sp>
        <p:nvSpPr>
          <p:cNvPr id="3" name="Hexagon 2">
            <a:extLst>
              <a:ext uri="{FF2B5EF4-FFF2-40B4-BE49-F238E27FC236}">
                <a16:creationId xmlns:a16="http://schemas.microsoft.com/office/drawing/2014/main" id="{D8DA21E3-9DEF-F226-91F9-9AC43785D271}"/>
              </a:ext>
            </a:extLst>
          </p:cNvPr>
          <p:cNvSpPr/>
          <p:nvPr/>
        </p:nvSpPr>
        <p:spPr>
          <a:xfrm rot="5400000">
            <a:off x="4137203" y="4121184"/>
            <a:ext cx="2664941" cy="2182616"/>
          </a:xfrm>
          <a:prstGeom prst="hexagon">
            <a:avLst>
              <a:gd name="adj" fmla="val 30095"/>
              <a:gd name="vf" fmla="val 115470"/>
            </a:avLst>
          </a:prstGeom>
          <a:solidFill>
            <a:schemeClr val="tx1">
              <a:lumMod val="20000"/>
              <a:lumOff val="80000"/>
              <a:alpha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Roboto"/>
              <a:ea typeface="+mn-ea"/>
              <a:cs typeface="+mn-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830F8-1E43-ED98-B4BF-CD9D8D9697C6}"/>
              </a:ext>
            </a:extLst>
          </p:cNvPr>
          <p:cNvSpPr>
            <a:spLocks noGrp="1"/>
          </p:cNvSpPr>
          <p:nvPr>
            <p:ph type="title"/>
          </p:nvPr>
        </p:nvSpPr>
        <p:spPr>
          <a:xfrm>
            <a:off x="257846" y="60669"/>
            <a:ext cx="7298461" cy="1900997"/>
          </a:xfrm>
        </p:spPr>
        <p:txBody>
          <a:bodyPr/>
          <a:lstStyle/>
          <a:p>
            <a:r>
              <a:rPr lang="en-US" dirty="0"/>
              <a:t>Neutron Scattering at SNS and HFIR</a:t>
            </a:r>
          </a:p>
        </p:txBody>
      </p:sp>
      <p:sp>
        <p:nvSpPr>
          <p:cNvPr id="5" name="Content Placeholder 12">
            <a:extLst>
              <a:ext uri="{FF2B5EF4-FFF2-40B4-BE49-F238E27FC236}">
                <a16:creationId xmlns:a16="http://schemas.microsoft.com/office/drawing/2014/main" id="{35454FA5-FA06-2724-EFAE-6BB993CF40EF}"/>
              </a:ext>
            </a:extLst>
          </p:cNvPr>
          <p:cNvSpPr txBox="1">
            <a:spLocks/>
          </p:cNvSpPr>
          <p:nvPr/>
        </p:nvSpPr>
        <p:spPr>
          <a:xfrm>
            <a:off x="621616" y="606175"/>
            <a:ext cx="3285461" cy="5854495"/>
          </a:xfrm>
          <a:prstGeom prst="rect">
            <a:avLst/>
          </a:prstGeom>
          <a:solidFill>
            <a:schemeClr val="accent3"/>
          </a:solidFill>
          <a:ln>
            <a:noFill/>
          </a:ln>
        </p:spPr>
        <p:txBody>
          <a:bodyPr vert="horz" lIns="91440" tIns="91440" rIns="91440" bIns="91440" rtlCol="0" anchor="ctr">
            <a:noAutofit/>
          </a:bodyPr>
          <a:lstStyle>
            <a:lvl1pPr marL="0" indent="0" algn="l" defTabSz="914400" rtl="0" eaLnBrk="1" latinLnBrk="0" hangingPunct="1">
              <a:lnSpc>
                <a:spcPct val="90000"/>
              </a:lnSpc>
              <a:spcBef>
                <a:spcPts val="1200"/>
              </a:spcBef>
              <a:spcAft>
                <a:spcPts val="60"/>
              </a:spcAft>
              <a:buFont typeface="Arial" panose="020B0604020202020204" pitchFamily="34" charset="0"/>
              <a:buNone/>
              <a:defRPr sz="2200" kern="1200">
                <a:solidFill>
                  <a:schemeClr val="tx1"/>
                </a:solidFill>
                <a:latin typeface="Roboto" panose="02000000000000000000" pitchFamily="2" charset="0"/>
                <a:ea typeface="Roboto" panose="02000000000000000000" pitchFamily="2" charset="0"/>
                <a:cs typeface="+mn-cs"/>
              </a:defRPr>
            </a:lvl1pPr>
            <a:lvl2pPr marL="685800" indent="-228600" algn="l" defTabSz="914400" rtl="0" eaLnBrk="1" latinLnBrk="0" hangingPunct="1">
              <a:lnSpc>
                <a:spcPct val="90000"/>
              </a:lnSpc>
              <a:spcBef>
                <a:spcPts val="1200"/>
              </a:spcBef>
              <a:spcAft>
                <a:spcPts val="60"/>
              </a:spcAft>
              <a:buFont typeface="Arial" panose="020B0604020202020204" pitchFamily="34" charset="0"/>
              <a:buChar char="•"/>
              <a:defRPr sz="1800" kern="1200">
                <a:solidFill>
                  <a:schemeClr val="tx1"/>
                </a:solidFill>
                <a:latin typeface="Roboto" panose="02000000000000000000" pitchFamily="2" charset="0"/>
                <a:ea typeface="Roboto" panose="02000000000000000000" pitchFamily="2" charset="0"/>
                <a:cs typeface="+mn-cs"/>
              </a:defRPr>
            </a:lvl2pPr>
            <a:lvl3pPr marL="1143000" indent="-228600" algn="l" defTabSz="914400" rtl="0" eaLnBrk="1" latinLnBrk="0" hangingPunct="1">
              <a:lnSpc>
                <a:spcPct val="90000"/>
              </a:lnSpc>
              <a:spcBef>
                <a:spcPts val="1200"/>
              </a:spcBef>
              <a:spcAft>
                <a:spcPts val="60"/>
              </a:spcAft>
              <a:buFont typeface="Arial" panose="020B0604020202020204" pitchFamily="34" charset="0"/>
              <a:buChar char="•"/>
              <a:defRPr sz="1600" kern="1200">
                <a:solidFill>
                  <a:schemeClr val="tx1"/>
                </a:solidFill>
                <a:latin typeface="Roboto" panose="02000000000000000000" pitchFamily="2" charset="0"/>
                <a:ea typeface="Roboto" panose="02000000000000000000" pitchFamily="2" charset="0"/>
                <a:cs typeface="+mn-cs"/>
              </a:defRPr>
            </a:lvl3pPr>
            <a:lvl4pPr marL="1600200" indent="-228600" algn="l" defTabSz="914400" rtl="0" eaLnBrk="1" latinLnBrk="0" hangingPunct="1">
              <a:lnSpc>
                <a:spcPct val="90000"/>
              </a:lnSpc>
              <a:spcBef>
                <a:spcPts val="1200"/>
              </a:spcBef>
              <a:spcAft>
                <a:spcPts val="60"/>
              </a:spcAft>
              <a:buFont typeface="Arial" panose="020B0604020202020204" pitchFamily="34" charset="0"/>
              <a:buChar char="•"/>
              <a:defRPr sz="1600" kern="1200">
                <a:solidFill>
                  <a:schemeClr val="tx1"/>
                </a:solidFill>
                <a:latin typeface="Roboto" panose="02000000000000000000" pitchFamily="2" charset="0"/>
                <a:ea typeface="Roboto" panose="02000000000000000000" pitchFamily="2" charset="0"/>
                <a:cs typeface="+mn-cs"/>
              </a:defRPr>
            </a:lvl4pPr>
            <a:lvl5pPr marL="2057400" indent="-228600" algn="l" defTabSz="914400" rtl="0" eaLnBrk="1" latinLnBrk="0" hangingPunct="1">
              <a:lnSpc>
                <a:spcPct val="90000"/>
              </a:lnSpc>
              <a:spcBef>
                <a:spcPts val="1200"/>
              </a:spcBef>
              <a:spcAft>
                <a:spcPts val="60"/>
              </a:spcAft>
              <a:buFont typeface="Arial" panose="020B0604020202020204" pitchFamily="34" charset="0"/>
              <a:buChar char="•"/>
              <a:defRPr sz="1600" kern="1200">
                <a:solidFill>
                  <a:schemeClr val="tx1"/>
                </a:solidFill>
                <a:latin typeface="Roboto" panose="02000000000000000000" pitchFamily="2" charset="0"/>
                <a:ea typeface="Roboto" panose="02000000000000000000" pitchFamily="2"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200"/>
              </a:spcBef>
              <a:spcAft>
                <a:spcPts val="60"/>
              </a:spcAft>
              <a:buClrTx/>
              <a:buSzTx/>
              <a:buFont typeface="Arial" panose="020B0604020202020204" pitchFamily="34" charset="0"/>
              <a:buNone/>
              <a:tabLst/>
              <a:defRPr/>
            </a:pPr>
            <a:r>
              <a:rPr kumimoji="0" lang="en-US" sz="1800" b="1" i="0" u="sng" strike="noStrike" kern="1200" cap="none" spc="0" normalizeH="0" baseline="0" noProof="0" dirty="0">
                <a:ln>
                  <a:noFill/>
                </a:ln>
                <a:solidFill>
                  <a:srgbClr val="FFFFFF"/>
                </a:solidFill>
                <a:effectLst/>
                <a:uLnTx/>
                <a:uFillTx/>
                <a:latin typeface="Roboto"/>
                <a:ea typeface="Roboto" panose="02000000000000000000" pitchFamily="2" charset="0"/>
                <a:cs typeface="+mn-cs"/>
              </a:rPr>
              <a:t>FY25 </a:t>
            </a:r>
            <a:r>
              <a:rPr kumimoji="0" lang="en-US" sz="1800" b="1" i="0" u="sng" strike="noStrike" kern="1200" cap="none" spc="0" normalizeH="0" baseline="0" noProof="0" dirty="0" err="1">
                <a:ln>
                  <a:noFill/>
                </a:ln>
                <a:solidFill>
                  <a:srgbClr val="FFFFFF"/>
                </a:solidFill>
                <a:effectLst/>
                <a:uLnTx/>
                <a:uFillTx/>
                <a:latin typeface="Roboto"/>
                <a:ea typeface="Roboto" panose="02000000000000000000" pitchFamily="2" charset="0"/>
                <a:cs typeface="+mn-cs"/>
              </a:rPr>
              <a:t>NScD</a:t>
            </a:r>
            <a:r>
              <a:rPr kumimoji="0" lang="en-US" sz="1800" b="1" i="0" u="sng" strike="noStrike" kern="1200" cap="none" spc="0" normalizeH="0" baseline="0" noProof="0" dirty="0">
                <a:ln>
                  <a:noFill/>
                </a:ln>
                <a:solidFill>
                  <a:srgbClr val="FFFFFF"/>
                </a:solidFill>
                <a:effectLst/>
                <a:uLnTx/>
                <a:uFillTx/>
                <a:latin typeface="Roboto"/>
                <a:ea typeface="Roboto" panose="02000000000000000000" pitchFamily="2" charset="0"/>
                <a:cs typeface="+mn-cs"/>
              </a:rPr>
              <a:t> User program</a:t>
            </a:r>
          </a:p>
          <a:p>
            <a:pPr marL="0" marR="0" lvl="0" indent="0" algn="ctr" defTabSz="914400" rtl="0" eaLnBrk="1" fontAlgn="auto" latinLnBrk="0" hangingPunct="1">
              <a:lnSpc>
                <a:spcPct val="90000"/>
              </a:lnSpc>
              <a:spcBef>
                <a:spcPts val="1200"/>
              </a:spcBef>
              <a:spcAft>
                <a:spcPts val="60"/>
              </a:spcAft>
              <a:buClrTx/>
              <a:buSzTx/>
              <a:buFont typeface="Arial" panose="020B0604020202020204" pitchFamily="34" charset="0"/>
              <a:buNone/>
              <a:tabLst/>
              <a:defRPr/>
            </a:pPr>
            <a:r>
              <a:rPr kumimoji="0" lang="en-US" sz="1800" b="1" i="0" u="none" strike="noStrike" kern="1200" cap="none" spc="0" normalizeH="0" baseline="0" noProof="0" dirty="0">
                <a:ln>
                  <a:noFill/>
                </a:ln>
                <a:solidFill>
                  <a:srgbClr val="FFFFFF"/>
                </a:solidFill>
                <a:effectLst/>
                <a:uLnTx/>
                <a:uFillTx/>
                <a:latin typeface="Roboto"/>
                <a:ea typeface="Roboto" panose="02000000000000000000" pitchFamily="2" charset="0"/>
                <a:cs typeface="+mn-cs"/>
              </a:rPr>
              <a:t>~1200 </a:t>
            </a:r>
            <a:r>
              <a:rPr kumimoji="0" lang="en-US" sz="1800" b="0" i="0" u="none" strike="noStrike" kern="1200" cap="none" spc="0" normalizeH="0" baseline="0" noProof="0" dirty="0">
                <a:ln>
                  <a:noFill/>
                </a:ln>
                <a:solidFill>
                  <a:srgbClr val="FFFFFF"/>
                </a:solidFill>
                <a:effectLst/>
                <a:uLnTx/>
                <a:uFillTx/>
                <a:latin typeface="Roboto"/>
                <a:ea typeface="Roboto" panose="02000000000000000000" pitchFamily="2" charset="0"/>
                <a:cs typeface="+mn-cs"/>
              </a:rPr>
              <a:t>unique users </a:t>
            </a:r>
          </a:p>
          <a:p>
            <a:pPr marL="0" marR="0" lvl="0" indent="0" algn="ctr" defTabSz="914400" rtl="0" eaLnBrk="1" fontAlgn="auto" latinLnBrk="0" hangingPunct="1">
              <a:lnSpc>
                <a:spcPct val="90000"/>
              </a:lnSpc>
              <a:spcBef>
                <a:spcPts val="1200"/>
              </a:spcBef>
              <a:spcAft>
                <a:spcPts val="60"/>
              </a:spcAft>
              <a:buClrTx/>
              <a:buSzTx/>
              <a:buFont typeface="Arial" panose="020B0604020202020204" pitchFamily="34" charset="0"/>
              <a:buNone/>
              <a:tabLst/>
              <a:defRPr/>
            </a:pPr>
            <a:r>
              <a:rPr kumimoji="0" lang="en-US" sz="1800" b="1" i="0" u="none" strike="noStrike" kern="1200" cap="none" spc="0" normalizeH="0" baseline="0" noProof="0" dirty="0">
                <a:ln>
                  <a:noFill/>
                </a:ln>
                <a:solidFill>
                  <a:srgbClr val="FFFFFF"/>
                </a:solidFill>
                <a:effectLst/>
                <a:uLnTx/>
                <a:uFillTx/>
                <a:latin typeface="Roboto"/>
                <a:ea typeface="Roboto" panose="02000000000000000000" pitchFamily="2" charset="0"/>
                <a:cs typeface="+mn-cs"/>
              </a:rPr>
              <a:t>~1300 </a:t>
            </a:r>
            <a:r>
              <a:rPr kumimoji="0" lang="en-US" sz="1800" b="0" i="0" u="none" strike="noStrike" kern="1200" cap="none" spc="0" normalizeH="0" baseline="0" noProof="0" dirty="0">
                <a:ln>
                  <a:noFill/>
                </a:ln>
                <a:solidFill>
                  <a:srgbClr val="FFFFFF"/>
                </a:solidFill>
                <a:effectLst/>
                <a:uLnTx/>
                <a:uFillTx/>
                <a:latin typeface="Roboto"/>
                <a:ea typeface="Roboto" panose="02000000000000000000" pitchFamily="2" charset="0"/>
                <a:cs typeface="+mn-cs"/>
              </a:rPr>
              <a:t>Experiments </a:t>
            </a:r>
          </a:p>
          <a:p>
            <a:pPr marL="0" marR="0" lvl="0" indent="0" algn="ctr" defTabSz="914400" rtl="0" eaLnBrk="1" fontAlgn="auto" latinLnBrk="0" hangingPunct="1">
              <a:lnSpc>
                <a:spcPct val="90000"/>
              </a:lnSpc>
              <a:spcBef>
                <a:spcPts val="1200"/>
              </a:spcBef>
              <a:spcAft>
                <a:spcPts val="60"/>
              </a:spcAft>
              <a:buClrTx/>
              <a:buSzTx/>
              <a:buFont typeface="Arial" panose="020B0604020202020204" pitchFamily="34" charset="0"/>
              <a:buNone/>
              <a:tabLst/>
              <a:defRPr/>
            </a:pPr>
            <a:r>
              <a:rPr kumimoji="0" lang="en-US" sz="1800" b="1" i="0" u="none" strike="noStrike" kern="1200" cap="none" spc="0" normalizeH="0" baseline="0" noProof="0" dirty="0">
                <a:ln>
                  <a:noFill/>
                </a:ln>
                <a:solidFill>
                  <a:srgbClr val="FFFFFF"/>
                </a:solidFill>
                <a:effectLst/>
                <a:uLnTx/>
                <a:uFillTx/>
                <a:latin typeface="Roboto"/>
                <a:ea typeface="Roboto" panose="02000000000000000000" pitchFamily="2" charset="0"/>
                <a:cs typeface="+mn-cs"/>
              </a:rPr>
              <a:t>381 </a:t>
            </a:r>
            <a:r>
              <a:rPr kumimoji="0" lang="en-US" sz="1800" b="0" i="0" u="none" strike="noStrike" kern="1200" cap="none" spc="0" normalizeH="0" baseline="0" noProof="0" dirty="0">
                <a:ln>
                  <a:noFill/>
                </a:ln>
                <a:solidFill>
                  <a:srgbClr val="FFFFFF"/>
                </a:solidFill>
                <a:effectLst/>
                <a:uLnTx/>
                <a:uFillTx/>
                <a:latin typeface="Roboto"/>
                <a:ea typeface="Roboto" panose="02000000000000000000" pitchFamily="2" charset="0"/>
                <a:cs typeface="+mn-cs"/>
              </a:rPr>
              <a:t>Instrument</a:t>
            </a:r>
            <a:r>
              <a:rPr kumimoji="0" lang="en-US" sz="1800" b="1" i="0" u="none" strike="noStrike" kern="1200" cap="none" spc="0" normalizeH="0" baseline="0" noProof="0" dirty="0">
                <a:ln>
                  <a:noFill/>
                </a:ln>
                <a:solidFill>
                  <a:srgbClr val="FFFFFF"/>
                </a:solidFill>
                <a:effectLst/>
                <a:uLnTx/>
                <a:uFillTx/>
                <a:latin typeface="Roboto"/>
                <a:ea typeface="Roboto" panose="02000000000000000000" pitchFamily="2" charset="0"/>
                <a:cs typeface="+mn-cs"/>
              </a:rPr>
              <a:t> </a:t>
            </a:r>
            <a:r>
              <a:rPr kumimoji="0" lang="en-US" sz="1800" b="0" i="0" u="none" strike="noStrike" kern="1200" cap="none" spc="0" normalizeH="0" baseline="0" noProof="0" dirty="0">
                <a:ln>
                  <a:noFill/>
                </a:ln>
                <a:solidFill>
                  <a:srgbClr val="FFFFFF"/>
                </a:solidFill>
                <a:effectLst/>
                <a:uLnTx/>
                <a:uFillTx/>
                <a:latin typeface="Roboto"/>
                <a:ea typeface="Roboto" panose="02000000000000000000" pitchFamily="2" charset="0"/>
                <a:cs typeface="+mn-cs"/>
              </a:rPr>
              <a:t>journal publications &amp; 42% in JIF&gt;7</a:t>
            </a:r>
          </a:p>
          <a:p>
            <a:pPr marL="0" marR="0" lvl="0" indent="0" algn="ctr" defTabSz="914400" rtl="0" eaLnBrk="1" fontAlgn="auto" latinLnBrk="0" hangingPunct="1">
              <a:lnSpc>
                <a:spcPct val="90000"/>
              </a:lnSpc>
              <a:spcBef>
                <a:spcPts val="1200"/>
              </a:spcBef>
              <a:spcAft>
                <a:spcPts val="60"/>
              </a:spcAft>
              <a:buClrTx/>
              <a:buSzTx/>
              <a:buFont typeface="Arial" panose="020B0604020202020204" pitchFamily="34" charset="0"/>
              <a:buNone/>
              <a:tabLst/>
              <a:defRPr/>
            </a:pPr>
            <a:r>
              <a:rPr kumimoji="0" lang="en-US" sz="1800" b="1" i="0" u="none" strike="noStrike" kern="1200" cap="none" spc="0" normalizeH="0" baseline="0" noProof="0" dirty="0">
                <a:ln>
                  <a:noFill/>
                </a:ln>
                <a:solidFill>
                  <a:srgbClr val="FFFFFF"/>
                </a:solidFill>
                <a:effectLst/>
                <a:uLnTx/>
                <a:uFillTx/>
                <a:latin typeface="Roboto"/>
                <a:ea typeface="Roboto" panose="02000000000000000000" pitchFamily="2" charset="0"/>
                <a:cs typeface="+mn-cs"/>
              </a:rPr>
              <a:t>507</a:t>
            </a:r>
            <a:r>
              <a:rPr kumimoji="0" lang="en-US" sz="1800" b="0" i="0" u="none" strike="noStrike" kern="1200" cap="none" spc="0" normalizeH="0" baseline="0" noProof="0" dirty="0">
                <a:ln>
                  <a:noFill/>
                </a:ln>
                <a:solidFill>
                  <a:srgbClr val="FFFFFF"/>
                </a:solidFill>
                <a:effectLst/>
                <a:uLnTx/>
                <a:uFillTx/>
                <a:latin typeface="Roboto"/>
                <a:ea typeface="Roboto" panose="02000000000000000000" pitchFamily="2" charset="0"/>
                <a:cs typeface="+mn-cs"/>
              </a:rPr>
              <a:t> total Publications</a:t>
            </a:r>
          </a:p>
          <a:p>
            <a:pPr marL="0" marR="0" lvl="0" indent="0" algn="ctr" defTabSz="914400" rtl="0" eaLnBrk="1" fontAlgn="auto" latinLnBrk="0" hangingPunct="1">
              <a:lnSpc>
                <a:spcPct val="90000"/>
              </a:lnSpc>
              <a:spcBef>
                <a:spcPts val="1200"/>
              </a:spcBef>
              <a:spcAft>
                <a:spcPts val="60"/>
              </a:spcAft>
              <a:buClrTx/>
              <a:buSzTx/>
              <a:buFont typeface="Arial" panose="020B0604020202020204" pitchFamily="34" charset="0"/>
              <a:buNone/>
              <a:tabLst/>
              <a:defRPr/>
            </a:pPr>
            <a:r>
              <a:rPr kumimoji="0" lang="en-US" sz="1800" b="0" i="0" u="none" strike="noStrike" kern="1200" cap="none" spc="0" normalizeH="0" baseline="0" noProof="0" dirty="0">
                <a:ln>
                  <a:noFill/>
                </a:ln>
                <a:solidFill>
                  <a:srgbClr val="FFFFFF"/>
                </a:solidFill>
                <a:effectLst/>
                <a:uLnTx/>
                <a:uFillTx/>
                <a:latin typeface="Roboto"/>
                <a:ea typeface="Roboto" panose="02000000000000000000" pitchFamily="2" charset="0"/>
                <a:cs typeface="+mn-cs"/>
              </a:rPr>
              <a:t>SNS &gt; 91% availability at 1.9MW</a:t>
            </a:r>
          </a:p>
          <a:p>
            <a:pPr algn="ctr">
              <a:defRPr/>
            </a:pPr>
            <a:r>
              <a:rPr lang="en-US" sz="1800" dirty="0">
                <a:solidFill>
                  <a:srgbClr val="FFFFFF"/>
                </a:solidFill>
                <a:latin typeface="Roboto"/>
              </a:rPr>
              <a:t>Venus enters user program</a:t>
            </a:r>
            <a:endParaRPr kumimoji="0" lang="en-US" sz="1800" b="0" i="0" u="none" strike="noStrike" kern="1200" cap="none" spc="0" normalizeH="0" baseline="0" noProof="0" dirty="0">
              <a:ln>
                <a:noFill/>
              </a:ln>
              <a:solidFill>
                <a:srgbClr val="FFFFFF"/>
              </a:solidFill>
              <a:effectLst/>
              <a:uLnTx/>
              <a:uFillTx/>
              <a:latin typeface="Roboto"/>
              <a:ea typeface="Roboto" panose="02000000000000000000" pitchFamily="2" charset="0"/>
              <a:cs typeface="+mn-cs"/>
            </a:endParaRPr>
          </a:p>
          <a:p>
            <a:pPr marL="0" marR="0" lvl="0" indent="0" algn="ctr" defTabSz="914400" rtl="0" eaLnBrk="1" fontAlgn="auto" latinLnBrk="0" hangingPunct="1">
              <a:lnSpc>
                <a:spcPct val="90000"/>
              </a:lnSpc>
              <a:spcBef>
                <a:spcPts val="1200"/>
              </a:spcBef>
              <a:spcAft>
                <a:spcPts val="60"/>
              </a:spcAft>
              <a:buClrTx/>
              <a:buSzTx/>
              <a:buFont typeface="Arial" panose="020B0604020202020204" pitchFamily="34" charset="0"/>
              <a:buNone/>
              <a:tabLst/>
              <a:defRPr/>
            </a:pPr>
            <a:r>
              <a:rPr kumimoji="0" lang="en-US" sz="1800" b="0" i="0" u="none" strike="noStrike" kern="1200" cap="none" spc="0" normalizeH="0" baseline="0" noProof="0" dirty="0">
                <a:ln>
                  <a:noFill/>
                </a:ln>
                <a:solidFill>
                  <a:srgbClr val="FFFFFF"/>
                </a:solidFill>
                <a:effectLst/>
                <a:uLnTx/>
                <a:uFillTx/>
                <a:latin typeface="Roboto"/>
                <a:ea typeface="Roboto" panose="02000000000000000000" pitchFamily="2" charset="0"/>
                <a:cs typeface="+mn-cs"/>
              </a:rPr>
              <a:t>HFIR program impacted by unscheduled outage</a:t>
            </a:r>
          </a:p>
          <a:p>
            <a:pPr marL="0" marR="0" lvl="0" indent="0" algn="ctr" defTabSz="914400" rtl="0" eaLnBrk="1" fontAlgn="auto" latinLnBrk="0" hangingPunct="1">
              <a:lnSpc>
                <a:spcPct val="90000"/>
              </a:lnSpc>
              <a:spcBef>
                <a:spcPts val="1200"/>
              </a:spcBef>
              <a:spcAft>
                <a:spcPts val="60"/>
              </a:spcAft>
              <a:buClrTx/>
              <a:buSzTx/>
              <a:buFont typeface="Arial" panose="020B0604020202020204" pitchFamily="34" charset="0"/>
              <a:buNone/>
              <a:tabLst/>
              <a:defRPr/>
            </a:pPr>
            <a:r>
              <a:rPr kumimoji="0" lang="en-US" sz="1800" b="0" i="0" u="none" strike="noStrike" kern="1200" cap="none" spc="0" normalizeH="0" baseline="0" noProof="0" dirty="0">
                <a:ln>
                  <a:noFill/>
                </a:ln>
                <a:solidFill>
                  <a:srgbClr val="FFFFFF"/>
                </a:solidFill>
                <a:effectLst/>
                <a:uLnTx/>
                <a:uFillTx/>
                <a:latin typeface="Roboto"/>
                <a:ea typeface="Roboto" panose="02000000000000000000" pitchFamily="2" charset="0"/>
                <a:cs typeface="+mn-cs"/>
              </a:rPr>
              <a:t>STS Grand Challenges science case completed </a:t>
            </a:r>
          </a:p>
          <a:p>
            <a:pPr marL="0" marR="0" lvl="0" indent="0" algn="ctr" defTabSz="914400" rtl="0" eaLnBrk="1" fontAlgn="auto" latinLnBrk="0" hangingPunct="1">
              <a:lnSpc>
                <a:spcPct val="90000"/>
              </a:lnSpc>
              <a:spcBef>
                <a:spcPts val="1200"/>
              </a:spcBef>
              <a:spcAft>
                <a:spcPts val="60"/>
              </a:spcAft>
              <a:buClrTx/>
              <a:buSzTx/>
              <a:buFont typeface="Arial" panose="020B0604020202020204" pitchFamily="34" charset="0"/>
              <a:buNone/>
              <a:tabLst/>
              <a:defRPr/>
            </a:pPr>
            <a:r>
              <a:rPr kumimoji="0" lang="en-US" sz="1800" b="0" i="0" u="none" strike="noStrike" kern="1200" cap="none" spc="0" normalizeH="0" baseline="0" noProof="0" dirty="0">
                <a:ln>
                  <a:noFill/>
                </a:ln>
                <a:solidFill>
                  <a:srgbClr val="FFFFFF"/>
                </a:solidFill>
                <a:effectLst/>
                <a:uLnTx/>
                <a:uFillTx/>
                <a:latin typeface="Roboto"/>
                <a:ea typeface="Roboto" panose="02000000000000000000" pitchFamily="2" charset="0"/>
                <a:cs typeface="+mn-cs"/>
              </a:rPr>
              <a:t>Significant developments in Instrumentation, sample environment, Automation and AI </a:t>
            </a:r>
          </a:p>
        </p:txBody>
      </p:sp>
      <p:pic>
        <p:nvPicPr>
          <p:cNvPr id="9" name="Picture 8">
            <a:extLst>
              <a:ext uri="{FF2B5EF4-FFF2-40B4-BE49-F238E27FC236}">
                <a16:creationId xmlns:a16="http://schemas.microsoft.com/office/drawing/2014/main" id="{884E328B-BC9D-4B03-E362-3A6B32FE5FB2}"/>
              </a:ext>
            </a:extLst>
          </p:cNvPr>
          <p:cNvPicPr>
            <a:picLocks noChangeAspect="1"/>
          </p:cNvPicPr>
          <p:nvPr/>
        </p:nvPicPr>
        <p:blipFill>
          <a:blip r:embed="rId3">
            <a:alphaModFix amt="20000"/>
          </a:blip>
          <a:srcRect l="15903" t="2305" r="16229" b="-1"/>
          <a:stretch>
            <a:fillRect/>
          </a:stretch>
        </p:blipFill>
        <p:spPr>
          <a:xfrm>
            <a:off x="4657725" y="0"/>
            <a:ext cx="7534275" cy="6858000"/>
          </a:xfrm>
          <a:prstGeom prst="rect">
            <a:avLst/>
          </a:prstGeom>
          <a:ln>
            <a:noFill/>
          </a:ln>
          <a:effectLst/>
        </p:spPr>
      </p:pic>
      <p:pic>
        <p:nvPicPr>
          <p:cNvPr id="10" name="Picture 9">
            <a:extLst>
              <a:ext uri="{FF2B5EF4-FFF2-40B4-BE49-F238E27FC236}">
                <a16:creationId xmlns:a16="http://schemas.microsoft.com/office/drawing/2014/main" id="{7C209D36-31FE-4079-A4D3-F1347180735A}"/>
              </a:ext>
            </a:extLst>
          </p:cNvPr>
          <p:cNvPicPr>
            <a:picLocks noChangeAspect="1"/>
          </p:cNvPicPr>
          <p:nvPr/>
        </p:nvPicPr>
        <p:blipFill>
          <a:blip r:embed="rId4"/>
          <a:stretch>
            <a:fillRect/>
          </a:stretch>
        </p:blipFill>
        <p:spPr>
          <a:xfrm>
            <a:off x="6266949" y="210033"/>
            <a:ext cx="6675699" cy="6437934"/>
          </a:xfrm>
          <a:prstGeom prst="rect">
            <a:avLst/>
          </a:prstGeom>
        </p:spPr>
      </p:pic>
      <p:pic>
        <p:nvPicPr>
          <p:cNvPr id="3" name="Picture 2" descr="A group of hot air balloons&#10;&#10;AI-generated content may be incorrect.">
            <a:extLst>
              <a:ext uri="{FF2B5EF4-FFF2-40B4-BE49-F238E27FC236}">
                <a16:creationId xmlns:a16="http://schemas.microsoft.com/office/drawing/2014/main" id="{4356D7D0-2EC8-12DF-77D9-6EB47C828A6D}"/>
              </a:ext>
            </a:extLst>
          </p:cNvPr>
          <p:cNvPicPr>
            <a:picLocks noChangeAspect="1"/>
          </p:cNvPicPr>
          <p:nvPr/>
        </p:nvPicPr>
        <p:blipFill>
          <a:blip r:embed="rId5"/>
          <a:stretch>
            <a:fillRect/>
          </a:stretch>
        </p:blipFill>
        <p:spPr>
          <a:xfrm>
            <a:off x="4505974" y="2171699"/>
            <a:ext cx="3180052" cy="3769565"/>
          </a:xfrm>
          <a:prstGeom prst="rect">
            <a:avLst/>
          </a:prstGeom>
          <a:effectLst>
            <a:outerShdw blurRad="50800" dist="38100" dir="2700000" algn="tl" rotWithShape="0">
              <a:prstClr val="black">
                <a:alpha val="40000"/>
              </a:prstClr>
            </a:outerShdw>
          </a:effectLst>
        </p:spPr>
      </p:pic>
      <p:sp>
        <p:nvSpPr>
          <p:cNvPr id="4" name="TextBox 3">
            <a:extLst>
              <a:ext uri="{FF2B5EF4-FFF2-40B4-BE49-F238E27FC236}">
                <a16:creationId xmlns:a16="http://schemas.microsoft.com/office/drawing/2014/main" id="{FA330AF2-A01F-F7DF-466A-280AF80B819B}"/>
              </a:ext>
            </a:extLst>
          </p:cNvPr>
          <p:cNvSpPr txBox="1"/>
          <p:nvPr/>
        </p:nvSpPr>
        <p:spPr>
          <a:xfrm>
            <a:off x="4067700" y="6076466"/>
            <a:ext cx="405659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73A36"/>
                </a:solidFill>
                <a:effectLst/>
                <a:uLnTx/>
                <a:uFillTx/>
                <a:latin typeface="Roboto"/>
                <a:ea typeface="+mn-ea"/>
                <a:cs typeface="+mn-cs"/>
              </a:rPr>
              <a:t>Grand Challenge Workshop Report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73A36"/>
                </a:solidFill>
                <a:effectLst/>
                <a:uLnTx/>
                <a:uFillTx/>
                <a:latin typeface="Roboto"/>
                <a:ea typeface="+mn-ea"/>
                <a:cs typeface="+mn-cs"/>
              </a:rPr>
              <a:t>A. Tennant (UTK) L. Greene (NHMFL)</a:t>
            </a:r>
          </a:p>
        </p:txBody>
      </p:sp>
    </p:spTree>
    <p:extLst>
      <p:ext uri="{BB962C8B-B14F-4D97-AF65-F5344CB8AC3E}">
        <p14:creationId xmlns:p14="http://schemas.microsoft.com/office/powerpoint/2010/main" val="1749465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45EB391-269A-6A9F-EA27-3A6CDF4E1420}"/>
              </a:ext>
            </a:extLst>
          </p:cNvPr>
          <p:cNvSpPr/>
          <p:nvPr/>
        </p:nvSpPr>
        <p:spPr>
          <a:xfrm>
            <a:off x="7531401" y="3931678"/>
            <a:ext cx="2425699" cy="2926322"/>
          </a:xfrm>
          <a:prstGeom prst="rect">
            <a:avLst/>
          </a:prstGeom>
          <a:solidFill>
            <a:srgbClr val="CBF85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Roboto"/>
              <a:ea typeface="+mn-ea"/>
              <a:cs typeface="+mn-cs"/>
            </a:endParaRPr>
          </a:p>
        </p:txBody>
      </p:sp>
      <p:sp>
        <p:nvSpPr>
          <p:cNvPr id="2" name="Title 1">
            <a:extLst>
              <a:ext uri="{FF2B5EF4-FFF2-40B4-BE49-F238E27FC236}">
                <a16:creationId xmlns:a16="http://schemas.microsoft.com/office/drawing/2014/main" id="{AFA75F08-14A4-2284-B5D2-7AF012F3FD94}"/>
              </a:ext>
            </a:extLst>
          </p:cNvPr>
          <p:cNvSpPr>
            <a:spLocks noGrp="1"/>
          </p:cNvSpPr>
          <p:nvPr>
            <p:ph type="title"/>
          </p:nvPr>
        </p:nvSpPr>
        <p:spPr/>
        <p:txBody>
          <a:bodyPr/>
          <a:lstStyle/>
          <a:p>
            <a:r>
              <a:rPr lang="en-US" dirty="0"/>
              <a:t>The Spallation Neutron Source – 20 years of operation </a:t>
            </a:r>
          </a:p>
        </p:txBody>
      </p:sp>
      <p:grpSp>
        <p:nvGrpSpPr>
          <p:cNvPr id="3" name="Group 2">
            <a:extLst>
              <a:ext uri="{FF2B5EF4-FFF2-40B4-BE49-F238E27FC236}">
                <a16:creationId xmlns:a16="http://schemas.microsoft.com/office/drawing/2014/main" id="{6EF52806-92E4-2F8B-0532-9582AE2E84E2}"/>
              </a:ext>
            </a:extLst>
          </p:cNvPr>
          <p:cNvGrpSpPr/>
          <p:nvPr/>
        </p:nvGrpSpPr>
        <p:grpSpPr>
          <a:xfrm>
            <a:off x="1" y="1250951"/>
            <a:ext cx="10165078" cy="4235450"/>
            <a:chOff x="681089" y="1345064"/>
            <a:chExt cx="10829823" cy="4512427"/>
          </a:xfrm>
        </p:grpSpPr>
        <p:pic>
          <p:nvPicPr>
            <p:cNvPr id="23" name="Picture 22">
              <a:extLst>
                <a:ext uri="{FF2B5EF4-FFF2-40B4-BE49-F238E27FC236}">
                  <a16:creationId xmlns:a16="http://schemas.microsoft.com/office/drawing/2014/main" id="{C88F1DBE-459D-1C9A-FB53-9A12209D2C2F}"/>
                </a:ext>
              </a:extLst>
            </p:cNvPr>
            <p:cNvPicPr>
              <a:picLocks noChangeAspect="1"/>
            </p:cNvPicPr>
            <p:nvPr/>
          </p:nvPicPr>
          <p:blipFill>
            <a:blip r:embed="rId5"/>
            <a:srcRect/>
            <a:stretch/>
          </p:blipFill>
          <p:spPr>
            <a:xfrm>
              <a:off x="681089" y="1345064"/>
              <a:ext cx="10829823" cy="4512427"/>
            </a:xfrm>
            <a:prstGeom prst="rect">
              <a:avLst/>
            </a:prstGeom>
            <a:ln>
              <a:noFill/>
            </a:ln>
            <a:effectLst/>
          </p:spPr>
        </p:pic>
        <p:grpSp>
          <p:nvGrpSpPr>
            <p:cNvPr id="27" name="Group 26">
              <a:extLst>
                <a:ext uri="{FF2B5EF4-FFF2-40B4-BE49-F238E27FC236}">
                  <a16:creationId xmlns:a16="http://schemas.microsoft.com/office/drawing/2014/main" id="{8A0F76F2-4AD6-A4F4-EDA3-B012F931D5D9}"/>
                </a:ext>
              </a:extLst>
            </p:cNvPr>
            <p:cNvGrpSpPr/>
            <p:nvPr/>
          </p:nvGrpSpPr>
          <p:grpSpPr>
            <a:xfrm>
              <a:off x="1463025" y="1483817"/>
              <a:ext cx="9171327" cy="1477793"/>
              <a:chOff x="1532237" y="1607678"/>
              <a:chExt cx="8695935" cy="1401192"/>
            </a:xfrm>
          </p:grpSpPr>
          <p:grpSp>
            <p:nvGrpSpPr>
              <p:cNvPr id="28" name="Group 27">
                <a:extLst>
                  <a:ext uri="{FF2B5EF4-FFF2-40B4-BE49-F238E27FC236}">
                    <a16:creationId xmlns:a16="http://schemas.microsoft.com/office/drawing/2014/main" id="{FFBB1702-F808-6FDA-5D38-D0EC6EE66869}"/>
                  </a:ext>
                </a:extLst>
              </p:cNvPr>
              <p:cNvGrpSpPr/>
              <p:nvPr/>
            </p:nvGrpSpPr>
            <p:grpSpPr>
              <a:xfrm>
                <a:off x="1532237" y="1607678"/>
                <a:ext cx="1458098" cy="1401192"/>
                <a:chOff x="1532237" y="1607678"/>
                <a:chExt cx="1458098" cy="1401192"/>
              </a:xfrm>
            </p:grpSpPr>
            <p:sp>
              <p:nvSpPr>
                <p:cNvPr id="42" name="Rectangle 41">
                  <a:extLst>
                    <a:ext uri="{FF2B5EF4-FFF2-40B4-BE49-F238E27FC236}">
                      <a16:creationId xmlns:a16="http://schemas.microsoft.com/office/drawing/2014/main" id="{4BA2CE51-D24F-7F4B-5DF5-D06DD8071BC5}"/>
                    </a:ext>
                  </a:extLst>
                </p:cNvPr>
                <p:cNvSpPr/>
                <p:nvPr/>
              </p:nvSpPr>
              <p:spPr>
                <a:xfrm>
                  <a:off x="1532238" y="2514600"/>
                  <a:ext cx="1458097" cy="49427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90000"/>
                    </a:lnSpc>
                    <a:spcBef>
                      <a:spcPts val="1200"/>
                    </a:spcBef>
                    <a:spcAft>
                      <a:spcPts val="60"/>
                    </a:spcAft>
                    <a:buClrTx/>
                    <a:buSzTx/>
                    <a:buFontTx/>
                    <a:buNone/>
                    <a:tabLst/>
                    <a:defRPr/>
                  </a:pPr>
                  <a:r>
                    <a:rPr kumimoji="0" lang="en-US" sz="1300" b="1" i="0" u="none" strike="noStrike" kern="1200" cap="none" spc="0" normalizeH="0" baseline="0" noProof="0">
                      <a:ln>
                        <a:noFill/>
                      </a:ln>
                      <a:solidFill>
                        <a:srgbClr val="FFFFFF"/>
                      </a:solidFill>
                      <a:effectLst/>
                      <a:uLnTx/>
                      <a:uFillTx/>
                      <a:latin typeface="Roboto"/>
                      <a:ea typeface="+mn-ea"/>
                      <a:cs typeface="+mn-cs"/>
                    </a:rPr>
                    <a:t>Radio-Frequency</a:t>
                  </a:r>
                  <a:br>
                    <a:rPr kumimoji="0" lang="en-US" sz="1300" b="1" i="0" u="none" strike="noStrike" kern="1200" cap="none" spc="0" normalizeH="0" baseline="0" noProof="0">
                      <a:ln>
                        <a:noFill/>
                      </a:ln>
                      <a:solidFill>
                        <a:srgbClr val="FFFFFF"/>
                      </a:solidFill>
                      <a:effectLst/>
                      <a:uLnTx/>
                      <a:uFillTx/>
                      <a:latin typeface="Roboto"/>
                      <a:ea typeface="+mn-ea"/>
                      <a:cs typeface="+mn-cs"/>
                    </a:rPr>
                  </a:br>
                  <a:r>
                    <a:rPr kumimoji="0" lang="en-US" sz="1300" b="1" i="0" u="none" strike="noStrike" kern="1200" cap="none" spc="0" normalizeH="0" baseline="0" noProof="0">
                      <a:ln>
                        <a:noFill/>
                      </a:ln>
                      <a:solidFill>
                        <a:srgbClr val="FFFFFF"/>
                      </a:solidFill>
                      <a:effectLst/>
                      <a:uLnTx/>
                      <a:uFillTx/>
                      <a:latin typeface="Roboto"/>
                      <a:ea typeface="+mn-ea"/>
                      <a:cs typeface="+mn-cs"/>
                    </a:rPr>
                    <a:t>Accelerators</a:t>
                  </a:r>
                </a:p>
              </p:txBody>
            </p:sp>
            <p:pic>
              <p:nvPicPr>
                <p:cNvPr id="43" name="Picture 42" descr="A diagram of a factory&#10;&#10;Description automatically generated">
                  <a:extLst>
                    <a:ext uri="{FF2B5EF4-FFF2-40B4-BE49-F238E27FC236}">
                      <a16:creationId xmlns:a16="http://schemas.microsoft.com/office/drawing/2014/main" id="{2A2BCDF6-FABE-51D1-7400-20AE4520A276}"/>
                    </a:ext>
                  </a:extLst>
                </p:cNvPr>
                <p:cNvPicPr>
                  <a:picLocks noChangeAspect="1"/>
                </p:cNvPicPr>
                <p:nvPr/>
              </p:nvPicPr>
              <p:blipFill rotWithShape="1">
                <a:blip r:embed="rId6"/>
                <a:srcRect l="7220" t="3597" r="79021" b="75864"/>
                <a:stretch/>
              </p:blipFill>
              <p:spPr>
                <a:xfrm>
                  <a:off x="1532237" y="1607678"/>
                  <a:ext cx="1458097" cy="906921"/>
                </a:xfrm>
                <a:prstGeom prst="rect">
                  <a:avLst/>
                </a:prstGeom>
                <a:ln>
                  <a:noFill/>
                </a:ln>
                <a:effectLst>
                  <a:outerShdw blurRad="190500" algn="tl" rotWithShape="0">
                    <a:srgbClr val="000000">
                      <a:alpha val="70000"/>
                    </a:srgbClr>
                  </a:outerShdw>
                </a:effectLst>
              </p:spPr>
            </p:pic>
          </p:grpSp>
          <p:grpSp>
            <p:nvGrpSpPr>
              <p:cNvPr id="29" name="Group 28">
                <a:extLst>
                  <a:ext uri="{FF2B5EF4-FFF2-40B4-BE49-F238E27FC236}">
                    <a16:creationId xmlns:a16="http://schemas.microsoft.com/office/drawing/2014/main" id="{62943E3B-EC2E-FFF5-E21C-5A89DDE9B2D2}"/>
                  </a:ext>
                </a:extLst>
              </p:cNvPr>
              <p:cNvGrpSpPr/>
              <p:nvPr/>
            </p:nvGrpSpPr>
            <p:grpSpPr>
              <a:xfrm>
                <a:off x="3341697" y="1607678"/>
                <a:ext cx="1458098" cy="1401192"/>
                <a:chOff x="1532237" y="1607678"/>
                <a:chExt cx="1458098" cy="1401192"/>
              </a:xfrm>
            </p:grpSpPr>
            <p:sp>
              <p:nvSpPr>
                <p:cNvPr id="40" name="Rectangle 39">
                  <a:extLst>
                    <a:ext uri="{FF2B5EF4-FFF2-40B4-BE49-F238E27FC236}">
                      <a16:creationId xmlns:a16="http://schemas.microsoft.com/office/drawing/2014/main" id="{DCEFB1A4-E5EF-7890-6F18-970EC97201FE}"/>
                    </a:ext>
                  </a:extLst>
                </p:cNvPr>
                <p:cNvSpPr/>
                <p:nvPr/>
              </p:nvSpPr>
              <p:spPr>
                <a:xfrm>
                  <a:off x="1532238" y="2514600"/>
                  <a:ext cx="1458097" cy="49427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45720" rIns="0" bIns="45720" rtlCol="0" anchor="ctr"/>
                <a:lstStyle/>
                <a:p>
                  <a:pPr marL="0" marR="0" lvl="0" indent="0" algn="ctr" defTabSz="914400" rtl="0" eaLnBrk="1" fontAlgn="auto" latinLnBrk="0" hangingPunct="1">
                    <a:lnSpc>
                      <a:spcPct val="90000"/>
                    </a:lnSpc>
                    <a:spcBef>
                      <a:spcPts val="1200"/>
                    </a:spcBef>
                    <a:spcAft>
                      <a:spcPts val="60"/>
                    </a:spcAft>
                    <a:buClrTx/>
                    <a:buSzTx/>
                    <a:buFontTx/>
                    <a:buNone/>
                    <a:tabLst/>
                    <a:defRPr/>
                  </a:pPr>
                  <a:r>
                    <a:rPr kumimoji="0" lang="en-US" sz="1300" b="1" i="0" u="none" strike="noStrike" kern="1200" cap="none" spc="0" normalizeH="0" baseline="0" noProof="0">
                      <a:ln>
                        <a:noFill/>
                      </a:ln>
                      <a:solidFill>
                        <a:srgbClr val="FFFFFF"/>
                      </a:solidFill>
                      <a:effectLst/>
                      <a:uLnTx/>
                      <a:uFillTx/>
                      <a:latin typeface="Roboto"/>
                      <a:ea typeface="+mn-ea"/>
                      <a:cs typeface="+mn-cs"/>
                    </a:rPr>
                    <a:t>Superconducting Linac</a:t>
                  </a:r>
                </a:p>
              </p:txBody>
            </p:sp>
            <p:pic>
              <p:nvPicPr>
                <p:cNvPr id="41" name="Picture 40" descr="A diagram of a factory&#10;&#10;Description automatically generated">
                  <a:extLst>
                    <a:ext uri="{FF2B5EF4-FFF2-40B4-BE49-F238E27FC236}">
                      <a16:creationId xmlns:a16="http://schemas.microsoft.com/office/drawing/2014/main" id="{5C147103-F2B0-E494-4B1C-B0E4B2FE3BCE}"/>
                    </a:ext>
                  </a:extLst>
                </p:cNvPr>
                <p:cNvPicPr>
                  <a:picLocks noChangeAspect="1"/>
                </p:cNvPicPr>
                <p:nvPr/>
              </p:nvPicPr>
              <p:blipFill rotWithShape="1">
                <a:blip r:embed="rId6"/>
                <a:srcRect l="24977" t="3867" r="61264" b="75594"/>
                <a:stretch/>
              </p:blipFill>
              <p:spPr>
                <a:xfrm>
                  <a:off x="1532237" y="1607678"/>
                  <a:ext cx="1458097" cy="906921"/>
                </a:xfrm>
                <a:prstGeom prst="rect">
                  <a:avLst/>
                </a:prstGeom>
                <a:ln>
                  <a:noFill/>
                </a:ln>
                <a:effectLst>
                  <a:outerShdw blurRad="190500" algn="tl" rotWithShape="0">
                    <a:srgbClr val="000000">
                      <a:alpha val="70000"/>
                    </a:srgbClr>
                  </a:outerShdw>
                </a:effectLst>
              </p:spPr>
            </p:pic>
          </p:grpSp>
          <p:grpSp>
            <p:nvGrpSpPr>
              <p:cNvPr id="30" name="Group 29">
                <a:extLst>
                  <a:ext uri="{FF2B5EF4-FFF2-40B4-BE49-F238E27FC236}">
                    <a16:creationId xmlns:a16="http://schemas.microsoft.com/office/drawing/2014/main" id="{F2AF1EC1-2C11-FCE0-D02F-7BB9FBC58C4C}"/>
                  </a:ext>
                </a:extLst>
              </p:cNvPr>
              <p:cNvGrpSpPr/>
              <p:nvPr/>
            </p:nvGrpSpPr>
            <p:grpSpPr>
              <a:xfrm>
                <a:off x="5151156" y="1607678"/>
                <a:ext cx="5077016" cy="1401192"/>
                <a:chOff x="5151156" y="1607678"/>
                <a:chExt cx="5077016" cy="1401192"/>
              </a:xfrm>
            </p:grpSpPr>
            <p:grpSp>
              <p:nvGrpSpPr>
                <p:cNvPr id="31" name="Group 30">
                  <a:extLst>
                    <a:ext uri="{FF2B5EF4-FFF2-40B4-BE49-F238E27FC236}">
                      <a16:creationId xmlns:a16="http://schemas.microsoft.com/office/drawing/2014/main" id="{7C8EF0C3-DCB6-1FB1-C58E-4636752CCF2D}"/>
                    </a:ext>
                  </a:extLst>
                </p:cNvPr>
                <p:cNvGrpSpPr/>
                <p:nvPr/>
              </p:nvGrpSpPr>
              <p:grpSpPr>
                <a:xfrm>
                  <a:off x="5151156" y="1607678"/>
                  <a:ext cx="1458098" cy="1401192"/>
                  <a:chOff x="1532237" y="1607678"/>
                  <a:chExt cx="1458098" cy="1401192"/>
                </a:xfrm>
              </p:grpSpPr>
              <p:sp>
                <p:nvSpPr>
                  <p:cNvPr id="38" name="Rectangle 37">
                    <a:extLst>
                      <a:ext uri="{FF2B5EF4-FFF2-40B4-BE49-F238E27FC236}">
                        <a16:creationId xmlns:a16="http://schemas.microsoft.com/office/drawing/2014/main" id="{70D5D8F4-247F-E2BA-0DDC-8BF09CE69250}"/>
                      </a:ext>
                    </a:extLst>
                  </p:cNvPr>
                  <p:cNvSpPr/>
                  <p:nvPr/>
                </p:nvSpPr>
                <p:spPr>
                  <a:xfrm>
                    <a:off x="1532238" y="2514600"/>
                    <a:ext cx="1458097" cy="49427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90000"/>
                      </a:lnSpc>
                      <a:spcBef>
                        <a:spcPts val="1200"/>
                      </a:spcBef>
                      <a:spcAft>
                        <a:spcPts val="60"/>
                      </a:spcAft>
                      <a:buClrTx/>
                      <a:buSzTx/>
                      <a:buFontTx/>
                      <a:buNone/>
                      <a:tabLst/>
                      <a:defRPr/>
                    </a:pPr>
                    <a:r>
                      <a:rPr kumimoji="0" lang="en-US" sz="1300" b="1" i="0" u="none" strike="noStrike" kern="1200" cap="none" spc="0" normalizeH="0" baseline="0" noProof="0">
                        <a:ln>
                          <a:noFill/>
                        </a:ln>
                        <a:solidFill>
                          <a:srgbClr val="FFFFFF"/>
                        </a:solidFill>
                        <a:effectLst/>
                        <a:uLnTx/>
                        <a:uFillTx/>
                        <a:latin typeface="Roboto"/>
                        <a:ea typeface="+mn-ea"/>
                        <a:cs typeface="+mn-cs"/>
                      </a:rPr>
                      <a:t>Conventional</a:t>
                    </a:r>
                  </a:p>
                </p:txBody>
              </p:sp>
              <p:pic>
                <p:nvPicPr>
                  <p:cNvPr id="39" name="Picture 38" descr="A diagram of a factory&#10;&#10;Description automatically generated">
                    <a:extLst>
                      <a:ext uri="{FF2B5EF4-FFF2-40B4-BE49-F238E27FC236}">
                        <a16:creationId xmlns:a16="http://schemas.microsoft.com/office/drawing/2014/main" id="{398FCA4A-0AF6-59A9-8F84-681A9A607070}"/>
                      </a:ext>
                    </a:extLst>
                  </p:cNvPr>
                  <p:cNvPicPr>
                    <a:picLocks noChangeAspect="1"/>
                  </p:cNvPicPr>
                  <p:nvPr/>
                </p:nvPicPr>
                <p:blipFill rotWithShape="1">
                  <a:blip r:embed="rId6"/>
                  <a:srcRect l="42697" t="3682" r="43544" b="75779"/>
                  <a:stretch/>
                </p:blipFill>
                <p:spPr>
                  <a:xfrm>
                    <a:off x="1532237" y="1607678"/>
                    <a:ext cx="1458097" cy="906921"/>
                  </a:xfrm>
                  <a:prstGeom prst="rect">
                    <a:avLst/>
                  </a:prstGeom>
                  <a:ln>
                    <a:noFill/>
                  </a:ln>
                  <a:effectLst>
                    <a:outerShdw blurRad="190500" algn="tl" rotWithShape="0">
                      <a:srgbClr val="000000">
                        <a:alpha val="70000"/>
                      </a:srgbClr>
                    </a:outerShdw>
                  </a:effectLst>
                </p:spPr>
              </p:pic>
            </p:grpSp>
            <p:grpSp>
              <p:nvGrpSpPr>
                <p:cNvPr id="32" name="Group 31">
                  <a:extLst>
                    <a:ext uri="{FF2B5EF4-FFF2-40B4-BE49-F238E27FC236}">
                      <a16:creationId xmlns:a16="http://schemas.microsoft.com/office/drawing/2014/main" id="{BE5AEE33-9E59-0463-2E92-5611BA0BCBB3}"/>
                    </a:ext>
                  </a:extLst>
                </p:cNvPr>
                <p:cNvGrpSpPr/>
                <p:nvPr/>
              </p:nvGrpSpPr>
              <p:grpSpPr>
                <a:xfrm>
                  <a:off x="6960616" y="1607678"/>
                  <a:ext cx="1458098" cy="1401192"/>
                  <a:chOff x="1532237" y="1607678"/>
                  <a:chExt cx="1458098" cy="1401192"/>
                </a:xfrm>
              </p:grpSpPr>
              <p:sp>
                <p:nvSpPr>
                  <p:cNvPr id="36" name="Rectangle 35">
                    <a:extLst>
                      <a:ext uri="{FF2B5EF4-FFF2-40B4-BE49-F238E27FC236}">
                        <a16:creationId xmlns:a16="http://schemas.microsoft.com/office/drawing/2014/main" id="{CA976D7B-5E3E-0E20-C7C4-AEAD3471E0BC}"/>
                      </a:ext>
                    </a:extLst>
                  </p:cNvPr>
                  <p:cNvSpPr/>
                  <p:nvPr/>
                </p:nvSpPr>
                <p:spPr>
                  <a:xfrm>
                    <a:off x="1532238" y="2514600"/>
                    <a:ext cx="1458097" cy="49427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90000"/>
                      </a:lnSpc>
                      <a:spcBef>
                        <a:spcPts val="1200"/>
                      </a:spcBef>
                      <a:spcAft>
                        <a:spcPts val="60"/>
                      </a:spcAft>
                      <a:buClrTx/>
                      <a:buSzTx/>
                      <a:buFontTx/>
                      <a:buNone/>
                      <a:tabLst/>
                      <a:defRPr/>
                    </a:pPr>
                    <a:r>
                      <a:rPr kumimoji="0" lang="en-US" sz="1300" b="1" i="0" u="none" strike="noStrike" kern="1200" cap="none" spc="0" normalizeH="0" baseline="0" noProof="0">
                        <a:ln>
                          <a:noFill/>
                        </a:ln>
                        <a:solidFill>
                          <a:srgbClr val="FFFFFF"/>
                        </a:solidFill>
                        <a:effectLst/>
                        <a:uLnTx/>
                        <a:uFillTx/>
                        <a:latin typeface="Roboto"/>
                        <a:ea typeface="+mn-ea"/>
                        <a:cs typeface="+mn-cs"/>
                      </a:rPr>
                      <a:t>Accumulator ring</a:t>
                    </a:r>
                  </a:p>
                </p:txBody>
              </p:sp>
              <p:pic>
                <p:nvPicPr>
                  <p:cNvPr id="37" name="Picture 36" descr="A diagram of a factory&#10;&#10;Description automatically generated">
                    <a:extLst>
                      <a:ext uri="{FF2B5EF4-FFF2-40B4-BE49-F238E27FC236}">
                        <a16:creationId xmlns:a16="http://schemas.microsoft.com/office/drawing/2014/main" id="{D5B7A113-5FE2-A8F5-373C-5F88508E4707}"/>
                      </a:ext>
                    </a:extLst>
                  </p:cNvPr>
                  <p:cNvPicPr>
                    <a:picLocks noChangeAspect="1"/>
                  </p:cNvPicPr>
                  <p:nvPr/>
                </p:nvPicPr>
                <p:blipFill rotWithShape="1">
                  <a:blip r:embed="rId6"/>
                  <a:srcRect l="60195" t="3682" r="26046" b="75779"/>
                  <a:stretch/>
                </p:blipFill>
                <p:spPr>
                  <a:xfrm>
                    <a:off x="1532237" y="1607678"/>
                    <a:ext cx="1458097" cy="906921"/>
                  </a:xfrm>
                  <a:prstGeom prst="rect">
                    <a:avLst/>
                  </a:prstGeom>
                  <a:ln>
                    <a:noFill/>
                  </a:ln>
                  <a:effectLst>
                    <a:outerShdw blurRad="190500" algn="tl" rotWithShape="0">
                      <a:srgbClr val="000000">
                        <a:alpha val="70000"/>
                      </a:srgbClr>
                    </a:outerShdw>
                  </a:effectLst>
                </p:spPr>
              </p:pic>
            </p:grpSp>
            <p:grpSp>
              <p:nvGrpSpPr>
                <p:cNvPr id="33" name="Group 32">
                  <a:extLst>
                    <a:ext uri="{FF2B5EF4-FFF2-40B4-BE49-F238E27FC236}">
                      <a16:creationId xmlns:a16="http://schemas.microsoft.com/office/drawing/2014/main" id="{D632A45A-FC79-FC4C-1D3B-E7C66BAE343B}"/>
                    </a:ext>
                  </a:extLst>
                </p:cNvPr>
                <p:cNvGrpSpPr/>
                <p:nvPr/>
              </p:nvGrpSpPr>
              <p:grpSpPr>
                <a:xfrm>
                  <a:off x="8770074" y="1607678"/>
                  <a:ext cx="1458098" cy="1401192"/>
                  <a:chOff x="1532237" y="1607678"/>
                  <a:chExt cx="1458098" cy="1401192"/>
                </a:xfrm>
              </p:grpSpPr>
              <p:sp>
                <p:nvSpPr>
                  <p:cNvPr id="34" name="Rectangle 33">
                    <a:extLst>
                      <a:ext uri="{FF2B5EF4-FFF2-40B4-BE49-F238E27FC236}">
                        <a16:creationId xmlns:a16="http://schemas.microsoft.com/office/drawing/2014/main" id="{8F59468A-40CB-B3FB-0F6F-69B39C8F6080}"/>
                      </a:ext>
                    </a:extLst>
                  </p:cNvPr>
                  <p:cNvSpPr/>
                  <p:nvPr/>
                </p:nvSpPr>
                <p:spPr>
                  <a:xfrm>
                    <a:off x="1532238" y="2514600"/>
                    <a:ext cx="1458097" cy="49427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90000"/>
                      </a:lnSpc>
                      <a:spcBef>
                        <a:spcPts val="1200"/>
                      </a:spcBef>
                      <a:spcAft>
                        <a:spcPts val="60"/>
                      </a:spcAft>
                      <a:buClrTx/>
                      <a:buSzTx/>
                      <a:buFontTx/>
                      <a:buNone/>
                      <a:tabLst/>
                      <a:defRPr/>
                    </a:pPr>
                    <a:r>
                      <a:rPr kumimoji="0" lang="en-US" sz="1300" b="1" i="0" u="none" strike="noStrike" kern="1200" cap="none" spc="0" normalizeH="0" baseline="0" noProof="0">
                        <a:ln>
                          <a:noFill/>
                        </a:ln>
                        <a:solidFill>
                          <a:srgbClr val="FFFFFF"/>
                        </a:solidFill>
                        <a:effectLst/>
                        <a:uLnTx/>
                        <a:uFillTx/>
                        <a:latin typeface="Roboto"/>
                        <a:ea typeface="+mn-ea"/>
                        <a:cs typeface="+mn-cs"/>
                      </a:rPr>
                      <a:t>Target system</a:t>
                    </a:r>
                  </a:p>
                </p:txBody>
              </p:sp>
              <p:pic>
                <p:nvPicPr>
                  <p:cNvPr id="35" name="Picture 34" descr="A diagram of a factory&#10;&#10;Description automatically generated">
                    <a:extLst>
                      <a:ext uri="{FF2B5EF4-FFF2-40B4-BE49-F238E27FC236}">
                        <a16:creationId xmlns:a16="http://schemas.microsoft.com/office/drawing/2014/main" id="{F5836295-5F2C-55A9-990F-C86BED492E5D}"/>
                      </a:ext>
                    </a:extLst>
                  </p:cNvPr>
                  <p:cNvPicPr>
                    <a:picLocks noChangeAspect="1"/>
                  </p:cNvPicPr>
                  <p:nvPr/>
                </p:nvPicPr>
                <p:blipFill rotWithShape="1">
                  <a:blip r:embed="rId6"/>
                  <a:srcRect l="77827" t="3412" r="8752" b="76553"/>
                  <a:stretch/>
                </p:blipFill>
                <p:spPr>
                  <a:xfrm>
                    <a:off x="1532237" y="1607678"/>
                    <a:ext cx="1458097" cy="906921"/>
                  </a:xfrm>
                  <a:prstGeom prst="rect">
                    <a:avLst/>
                  </a:prstGeom>
                  <a:ln>
                    <a:noFill/>
                  </a:ln>
                  <a:effectLst>
                    <a:outerShdw blurRad="190500" algn="tl" rotWithShape="0">
                      <a:srgbClr val="000000">
                        <a:alpha val="70000"/>
                      </a:srgbClr>
                    </a:outerShdw>
                  </a:effectLst>
                </p:spPr>
              </p:pic>
            </p:grpSp>
          </p:grpSp>
        </p:grpSp>
      </p:grpSp>
      <p:sp>
        <p:nvSpPr>
          <p:cNvPr id="7" name="TextBox 6">
            <a:extLst>
              <a:ext uri="{FF2B5EF4-FFF2-40B4-BE49-F238E27FC236}">
                <a16:creationId xmlns:a16="http://schemas.microsoft.com/office/drawing/2014/main" id="{F64DDCEC-193B-B03D-0471-F6B27E421FAA}"/>
              </a:ext>
            </a:extLst>
          </p:cNvPr>
          <p:cNvSpPr txBox="1"/>
          <p:nvPr/>
        </p:nvSpPr>
        <p:spPr>
          <a:xfrm>
            <a:off x="24595" y="5539214"/>
            <a:ext cx="7506806"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373A36"/>
                </a:solidFill>
                <a:effectLst/>
                <a:uLnTx/>
                <a:uFillTx/>
                <a:latin typeface="Roboto"/>
                <a:ea typeface="+mn-ea"/>
                <a:cs typeface="+mn-cs"/>
              </a:rPr>
              <a:t>World’s most powerful pulsed neutron-beam user facility</a:t>
            </a:r>
          </a:p>
        </p:txBody>
      </p:sp>
      <p:pic>
        <p:nvPicPr>
          <p:cNvPr id="4" name="Target 3D Animation">
            <a:hlinkClick r:id="" action="ppaction://media"/>
            <a:extLst>
              <a:ext uri="{FF2B5EF4-FFF2-40B4-BE49-F238E27FC236}">
                <a16:creationId xmlns:a16="http://schemas.microsoft.com/office/drawing/2014/main" id="{45147048-8485-C5A8-EC40-9275D1A8EECB}"/>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8673843" y="4279172"/>
            <a:ext cx="3190452" cy="1788932"/>
          </a:xfrm>
          <a:prstGeom prst="rect">
            <a:avLst/>
          </a:prstGeom>
        </p:spPr>
      </p:pic>
      <p:sp>
        <p:nvSpPr>
          <p:cNvPr id="9" name="TextBox 8">
            <a:extLst>
              <a:ext uri="{FF2B5EF4-FFF2-40B4-BE49-F238E27FC236}">
                <a16:creationId xmlns:a16="http://schemas.microsoft.com/office/drawing/2014/main" id="{9A9EBC43-6839-9C3B-150A-656C6A148B03}"/>
              </a:ext>
            </a:extLst>
          </p:cNvPr>
          <p:cNvSpPr txBox="1"/>
          <p:nvPr/>
        </p:nvSpPr>
        <p:spPr>
          <a:xfrm>
            <a:off x="8431577" y="6121420"/>
            <a:ext cx="3467003" cy="341632"/>
          </a:xfrm>
          <a:prstGeom prst="rect">
            <a:avLst/>
          </a:prstGeom>
          <a:noFill/>
        </p:spPr>
        <p:txBody>
          <a:bodyPr wrap="square">
            <a:spAutoFit/>
          </a:bodyPr>
          <a:lstStyle/>
          <a:p>
            <a:pPr marL="0" marR="0" lvl="0" indent="0" algn="r" defTabSz="914400" rtl="0" eaLnBrk="1" fontAlgn="auto" latinLnBrk="0" hangingPunct="1">
              <a:lnSpc>
                <a:spcPct val="90000"/>
              </a:lnSpc>
              <a:spcBef>
                <a:spcPts val="1200"/>
              </a:spcBef>
              <a:spcAft>
                <a:spcPts val="60"/>
              </a:spcAft>
              <a:buClrTx/>
              <a:buSzTx/>
              <a:buFontTx/>
              <a:buNone/>
              <a:tabLst/>
              <a:defRPr/>
            </a:pPr>
            <a:r>
              <a:rPr kumimoji="0" lang="en-US" sz="1800" b="0" i="0" u="none" strike="noStrike" kern="1200" cap="none" spc="0" normalizeH="0" baseline="0" noProof="0" dirty="0">
                <a:ln>
                  <a:noFill/>
                </a:ln>
                <a:solidFill>
                  <a:srgbClr val="00454D"/>
                </a:solidFill>
                <a:effectLst/>
                <a:uLnTx/>
                <a:uFillTx/>
                <a:latin typeface="Roboto" panose="02000000000000000000" pitchFamily="2" charset="0"/>
                <a:ea typeface="Roboto" panose="02000000000000000000" pitchFamily="2" charset="0"/>
                <a:cs typeface="+mn-cs"/>
              </a:rPr>
              <a:t>SNS Mercury Target</a:t>
            </a:r>
          </a:p>
        </p:txBody>
      </p:sp>
    </p:spTree>
    <p:extLst>
      <p:ext uri="{BB962C8B-B14F-4D97-AF65-F5344CB8AC3E}">
        <p14:creationId xmlns:p14="http://schemas.microsoft.com/office/powerpoint/2010/main" val="3846318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9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repeatCount="indefinite" fill="remove"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07ACE-05B4-ACCD-AE11-C42E4DB8A42E}"/>
              </a:ext>
            </a:extLst>
          </p:cNvPr>
          <p:cNvSpPr>
            <a:spLocks noGrp="1"/>
          </p:cNvSpPr>
          <p:nvPr>
            <p:ph type="title"/>
          </p:nvPr>
        </p:nvSpPr>
        <p:spPr>
          <a:xfrm>
            <a:off x="165440" y="202417"/>
            <a:ext cx="11754048" cy="886397"/>
          </a:xfrm>
        </p:spPr>
        <p:txBody>
          <a:bodyPr/>
          <a:lstStyle/>
          <a:p>
            <a:r>
              <a:rPr lang="en-US" sz="2800" dirty="0"/>
              <a:t>Proton Power Upgrade Project provides a 2MW FTS &amp; 2.8MW accelerator</a:t>
            </a:r>
            <a:br>
              <a:rPr lang="en-US" sz="2800" dirty="0"/>
            </a:br>
            <a:br>
              <a:rPr lang="en-US" sz="2800" dirty="0"/>
            </a:br>
            <a:r>
              <a:rPr lang="en-US" sz="2800" dirty="0"/>
              <a:t>Mercury Target Technology Operating at 1.9 MW</a:t>
            </a:r>
          </a:p>
        </p:txBody>
      </p:sp>
      <p:pic>
        <p:nvPicPr>
          <p:cNvPr id="18" name="Picture 17">
            <a:extLst>
              <a:ext uri="{FF2B5EF4-FFF2-40B4-BE49-F238E27FC236}">
                <a16:creationId xmlns:a16="http://schemas.microsoft.com/office/drawing/2014/main" id="{AFD9AE8D-70AF-7A70-0609-A97AEA6679C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34202" y="1825415"/>
            <a:ext cx="5592357" cy="4194268"/>
          </a:xfrm>
          <a:prstGeom prst="rect">
            <a:avLst/>
          </a:prstGeom>
        </p:spPr>
      </p:pic>
      <p:sp>
        <p:nvSpPr>
          <p:cNvPr id="19" name="TextBox 18">
            <a:extLst>
              <a:ext uri="{FF2B5EF4-FFF2-40B4-BE49-F238E27FC236}">
                <a16:creationId xmlns:a16="http://schemas.microsoft.com/office/drawing/2014/main" id="{FD0CB4B8-F29A-A06E-40CD-AEE4C136BAA9}"/>
              </a:ext>
            </a:extLst>
          </p:cNvPr>
          <p:cNvSpPr txBox="1"/>
          <p:nvPr/>
        </p:nvSpPr>
        <p:spPr>
          <a:xfrm>
            <a:off x="7654332" y="6307784"/>
            <a:ext cx="3140603"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454D"/>
                </a:solidFill>
                <a:effectLst/>
                <a:uLnTx/>
                <a:uFillTx/>
                <a:latin typeface="Roboto"/>
                <a:ea typeface="+mn-ea"/>
                <a:cs typeface="+mn-cs"/>
              </a:rPr>
              <a:t>Target T34 retracted for replacement</a:t>
            </a:r>
          </a:p>
        </p:txBody>
      </p:sp>
      <p:sp>
        <p:nvSpPr>
          <p:cNvPr id="6" name="TextBox 5">
            <a:extLst>
              <a:ext uri="{FF2B5EF4-FFF2-40B4-BE49-F238E27FC236}">
                <a16:creationId xmlns:a16="http://schemas.microsoft.com/office/drawing/2014/main" id="{9D163B94-5987-8842-C2D0-D00531DEC7FB}"/>
              </a:ext>
            </a:extLst>
          </p:cNvPr>
          <p:cNvSpPr txBox="1"/>
          <p:nvPr/>
        </p:nvSpPr>
        <p:spPr>
          <a:xfrm>
            <a:off x="282787" y="1398919"/>
            <a:ext cx="11030434"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73A36"/>
                </a:solidFill>
                <a:effectLst/>
                <a:uLnTx/>
                <a:uFillTx/>
                <a:latin typeface="Roboto"/>
                <a:ea typeface="+mn-ea"/>
                <a:cs typeface="+mn-cs"/>
              </a:rPr>
              <a:t>Target #34 (PPU 2 MW design, MTX-032) accumulated a total of 3553 MW-h at an average beam power of 1.812 MW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73A36"/>
                </a:solidFill>
                <a:effectLst/>
                <a:uLnTx/>
                <a:uFillTx/>
                <a:latin typeface="Roboto"/>
                <a:ea typeface="+mn-ea"/>
                <a:cs typeface="+mn-cs"/>
              </a:rPr>
              <a:t>Aiming for 1 target per year operation</a:t>
            </a:r>
          </a:p>
        </p:txBody>
      </p:sp>
      <p:grpSp>
        <p:nvGrpSpPr>
          <p:cNvPr id="4" name="Group 3">
            <a:extLst>
              <a:ext uri="{FF2B5EF4-FFF2-40B4-BE49-F238E27FC236}">
                <a16:creationId xmlns:a16="http://schemas.microsoft.com/office/drawing/2014/main" id="{409E1FB7-6A04-E67A-A945-96A896B98028}"/>
              </a:ext>
            </a:extLst>
          </p:cNvPr>
          <p:cNvGrpSpPr/>
          <p:nvPr/>
        </p:nvGrpSpPr>
        <p:grpSpPr>
          <a:xfrm>
            <a:off x="165440" y="2496065"/>
            <a:ext cx="5930559" cy="3811719"/>
            <a:chOff x="87699" y="2791495"/>
            <a:chExt cx="6157912" cy="3866261"/>
          </a:xfrm>
        </p:grpSpPr>
        <p:sp>
          <p:nvSpPr>
            <p:cNvPr id="7" name="TextBox 6">
              <a:extLst>
                <a:ext uri="{FF2B5EF4-FFF2-40B4-BE49-F238E27FC236}">
                  <a16:creationId xmlns:a16="http://schemas.microsoft.com/office/drawing/2014/main" id="{C0752C12-298A-2A03-FE44-648699F9E801}"/>
                </a:ext>
              </a:extLst>
            </p:cNvPr>
            <p:cNvSpPr txBox="1"/>
            <p:nvPr/>
          </p:nvSpPr>
          <p:spPr>
            <a:xfrm>
              <a:off x="2770125" y="6349979"/>
              <a:ext cx="1197764"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Roboto"/>
                  <a:ea typeface="+mn-ea"/>
                  <a:cs typeface="+mn-cs"/>
                </a:rPr>
                <a:t>Beam Power</a:t>
              </a:r>
            </a:p>
          </p:txBody>
        </p:sp>
        <p:sp>
          <p:nvSpPr>
            <p:cNvPr id="10" name="TextBox 9">
              <a:extLst>
                <a:ext uri="{FF2B5EF4-FFF2-40B4-BE49-F238E27FC236}">
                  <a16:creationId xmlns:a16="http://schemas.microsoft.com/office/drawing/2014/main" id="{6BECC416-0A8D-C3D7-A65F-EA0B703A502A}"/>
                </a:ext>
              </a:extLst>
            </p:cNvPr>
            <p:cNvSpPr txBox="1"/>
            <p:nvPr/>
          </p:nvSpPr>
          <p:spPr>
            <a:xfrm>
              <a:off x="2935790" y="2791495"/>
              <a:ext cx="96693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454D"/>
                  </a:solidFill>
                  <a:effectLst/>
                  <a:uLnTx/>
                  <a:uFillTx/>
                  <a:latin typeface="Roboto"/>
                  <a:ea typeface="+mn-ea"/>
                  <a:cs typeface="+mn-cs"/>
                </a:rPr>
                <a:t>3553 MW-h</a:t>
              </a:r>
            </a:p>
          </p:txBody>
        </p:sp>
        <p:pic>
          <p:nvPicPr>
            <p:cNvPr id="11" name="Picture 10">
              <a:extLst>
                <a:ext uri="{FF2B5EF4-FFF2-40B4-BE49-F238E27FC236}">
                  <a16:creationId xmlns:a16="http://schemas.microsoft.com/office/drawing/2014/main" id="{331DCCD1-92A9-CA69-0A33-9F63E259BC7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7699" y="3694658"/>
              <a:ext cx="6157912" cy="2655321"/>
            </a:xfrm>
            <a:prstGeom prst="rect">
              <a:avLst/>
            </a:prstGeom>
          </p:spPr>
        </p:pic>
        <p:sp>
          <p:nvSpPr>
            <p:cNvPr id="12" name="Left Brace 11">
              <a:extLst>
                <a:ext uri="{FF2B5EF4-FFF2-40B4-BE49-F238E27FC236}">
                  <a16:creationId xmlns:a16="http://schemas.microsoft.com/office/drawing/2014/main" id="{80A19660-CDDA-CA77-9017-C95A55F25D8B}"/>
                </a:ext>
              </a:extLst>
            </p:cNvPr>
            <p:cNvSpPr/>
            <p:nvPr/>
          </p:nvSpPr>
          <p:spPr>
            <a:xfrm rot="5400000">
              <a:off x="3193381" y="452013"/>
              <a:ext cx="297715" cy="5416992"/>
            </a:xfrm>
            <a:prstGeom prst="leftBrace">
              <a:avLst>
                <a:gd name="adj1" fmla="val 8333"/>
                <a:gd name="adj2" fmla="val 48561"/>
              </a:avLst>
            </a:prstGeom>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454D"/>
                </a:solidFill>
                <a:effectLst/>
                <a:uLnTx/>
                <a:uFillTx/>
                <a:latin typeface="Roboto"/>
                <a:ea typeface="+mn-ea"/>
                <a:cs typeface="+mn-cs"/>
              </a:endParaRPr>
            </a:p>
          </p:txBody>
        </p:sp>
        <p:cxnSp>
          <p:nvCxnSpPr>
            <p:cNvPr id="13" name="Straight Connector 12">
              <a:extLst>
                <a:ext uri="{FF2B5EF4-FFF2-40B4-BE49-F238E27FC236}">
                  <a16:creationId xmlns:a16="http://schemas.microsoft.com/office/drawing/2014/main" id="{A8AC3892-0DF2-D390-28E5-779DD4C08468}"/>
                </a:ext>
              </a:extLst>
            </p:cNvPr>
            <p:cNvCxnSpPr>
              <a:cxnSpLocks/>
              <a:stCxn id="12" idx="2"/>
            </p:cNvCxnSpPr>
            <p:nvPr/>
          </p:nvCxnSpPr>
          <p:spPr>
            <a:xfrm>
              <a:off x="633743" y="3309367"/>
              <a:ext cx="0" cy="2487542"/>
            </a:xfrm>
            <a:prstGeom prst="line">
              <a:avLst/>
            </a:prstGeom>
          </p:spPr>
          <p:style>
            <a:lnRef idx="1">
              <a:schemeClr val="accent1"/>
            </a:lnRef>
            <a:fillRef idx="0">
              <a:schemeClr val="accent1"/>
            </a:fillRef>
            <a:effectRef idx="0">
              <a:schemeClr val="accent1"/>
            </a:effectRef>
            <a:fontRef idx="minor">
              <a:schemeClr val="tx1"/>
            </a:fontRef>
          </p:style>
        </p:cxnSp>
        <p:sp>
          <p:nvSpPr>
            <p:cNvPr id="15" name="Left Brace 14">
              <a:extLst>
                <a:ext uri="{FF2B5EF4-FFF2-40B4-BE49-F238E27FC236}">
                  <a16:creationId xmlns:a16="http://schemas.microsoft.com/office/drawing/2014/main" id="{40B20CA3-9260-592D-0882-CD88987699FE}"/>
                </a:ext>
              </a:extLst>
            </p:cNvPr>
            <p:cNvSpPr/>
            <p:nvPr/>
          </p:nvSpPr>
          <p:spPr>
            <a:xfrm rot="5400000">
              <a:off x="4242827" y="3705364"/>
              <a:ext cx="297715" cy="273115"/>
            </a:xfrm>
            <a:prstGeom prst="leftBrace">
              <a:avLst>
                <a:gd name="adj1" fmla="val 8333"/>
                <a:gd name="adj2" fmla="val 48561"/>
              </a:avLst>
            </a:prstGeom>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454D"/>
                </a:solidFill>
                <a:effectLst/>
                <a:uLnTx/>
                <a:uFillTx/>
                <a:latin typeface="Roboto"/>
                <a:ea typeface="+mn-ea"/>
                <a:cs typeface="+mn-cs"/>
              </a:endParaRPr>
            </a:p>
          </p:txBody>
        </p:sp>
        <p:sp>
          <p:nvSpPr>
            <p:cNvPr id="16" name="TextBox 15">
              <a:extLst>
                <a:ext uri="{FF2B5EF4-FFF2-40B4-BE49-F238E27FC236}">
                  <a16:creationId xmlns:a16="http://schemas.microsoft.com/office/drawing/2014/main" id="{4EF3F253-6FFE-B42B-12C8-C6B0633808DB}"/>
                </a:ext>
              </a:extLst>
            </p:cNvPr>
            <p:cNvSpPr txBox="1"/>
            <p:nvPr/>
          </p:nvSpPr>
          <p:spPr>
            <a:xfrm>
              <a:off x="2832472" y="3282972"/>
              <a:ext cx="2167581"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454D"/>
                  </a:solidFill>
                  <a:effectLst/>
                  <a:uLnTx/>
                  <a:uFillTx/>
                  <a:latin typeface="Roboto"/>
                  <a:ea typeface="+mn-ea"/>
                  <a:cs typeface="+mn-cs"/>
                </a:rPr>
                <a:t>Cryogenic Moderator System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454D"/>
                  </a:solidFill>
                  <a:effectLst/>
                  <a:uLnTx/>
                  <a:uFillTx/>
                  <a:latin typeface="Roboto"/>
                  <a:ea typeface="+mn-ea"/>
                  <a:cs typeface="+mn-cs"/>
                </a:rPr>
                <a:t>control system downtime</a:t>
              </a:r>
            </a:p>
          </p:txBody>
        </p:sp>
        <p:cxnSp>
          <p:nvCxnSpPr>
            <p:cNvPr id="20" name="Straight Connector 19">
              <a:extLst>
                <a:ext uri="{FF2B5EF4-FFF2-40B4-BE49-F238E27FC236}">
                  <a16:creationId xmlns:a16="http://schemas.microsoft.com/office/drawing/2014/main" id="{97BFB389-D755-1CEB-9662-E3B60CB43146}"/>
                </a:ext>
              </a:extLst>
            </p:cNvPr>
            <p:cNvCxnSpPr>
              <a:cxnSpLocks/>
            </p:cNvCxnSpPr>
            <p:nvPr/>
          </p:nvCxnSpPr>
          <p:spPr>
            <a:xfrm>
              <a:off x="6044785" y="3292025"/>
              <a:ext cx="0" cy="549896"/>
            </a:xfrm>
            <a:prstGeom prst="line">
              <a:avLst/>
            </a:prstGeom>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C794F97-DE73-C096-44D1-A2F5267AD41D}"/>
                </a:ext>
              </a:extLst>
            </p:cNvPr>
            <p:cNvSpPr txBox="1"/>
            <p:nvPr/>
          </p:nvSpPr>
          <p:spPr>
            <a:xfrm>
              <a:off x="1392322" y="3753568"/>
              <a:ext cx="2047355"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0000"/>
                  </a:solidFill>
                  <a:effectLst/>
                  <a:uLnTx/>
                  <a:uFillTx/>
                  <a:latin typeface="Roboto"/>
                  <a:ea typeface="+mn-ea"/>
                  <a:cs typeface="+mn-cs"/>
                </a:rPr>
                <a:t> Nominal 1.8 MW operation</a:t>
              </a:r>
            </a:p>
          </p:txBody>
        </p:sp>
        <p:sp>
          <p:nvSpPr>
            <p:cNvPr id="25" name="TextBox 24">
              <a:extLst>
                <a:ext uri="{FF2B5EF4-FFF2-40B4-BE49-F238E27FC236}">
                  <a16:creationId xmlns:a16="http://schemas.microsoft.com/office/drawing/2014/main" id="{3D390E84-C3D6-1F9E-4114-CA02C6FCA69A}"/>
                </a:ext>
              </a:extLst>
            </p:cNvPr>
            <p:cNvSpPr txBox="1"/>
            <p:nvPr/>
          </p:nvSpPr>
          <p:spPr>
            <a:xfrm>
              <a:off x="5013427" y="3688810"/>
              <a:ext cx="745717"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454D"/>
                  </a:solidFill>
                  <a:effectLst/>
                  <a:uLnTx/>
                  <a:uFillTx/>
                  <a:latin typeface="Roboto"/>
                  <a:ea typeface="+mn-ea"/>
                  <a:cs typeface="+mn-cs"/>
                </a:rPr>
                <a:t> </a:t>
              </a:r>
              <a:r>
                <a:rPr kumimoji="0" lang="en-US" sz="1200" b="0" i="0" u="none" strike="noStrike" kern="1200" cap="none" spc="0" normalizeH="0" baseline="0" noProof="0" dirty="0">
                  <a:ln>
                    <a:noFill/>
                  </a:ln>
                  <a:solidFill>
                    <a:srgbClr val="FF0000"/>
                  </a:solidFill>
                  <a:effectLst/>
                  <a:uLnTx/>
                  <a:uFillTx/>
                  <a:latin typeface="Roboto"/>
                  <a:ea typeface="+mn-ea"/>
                  <a:cs typeface="+mn-cs"/>
                </a:rPr>
                <a:t>1.9 MW</a:t>
              </a:r>
            </a:p>
          </p:txBody>
        </p:sp>
      </p:grpSp>
      <p:sp>
        <p:nvSpPr>
          <p:cNvPr id="3" name="TextBox 2">
            <a:extLst>
              <a:ext uri="{FF2B5EF4-FFF2-40B4-BE49-F238E27FC236}">
                <a16:creationId xmlns:a16="http://schemas.microsoft.com/office/drawing/2014/main" id="{D6BE5BEC-58D7-0B05-1746-E3567CC24AEA}"/>
              </a:ext>
            </a:extLst>
          </p:cNvPr>
          <p:cNvSpPr txBox="1"/>
          <p:nvPr/>
        </p:nvSpPr>
        <p:spPr>
          <a:xfrm>
            <a:off x="9942771" y="741486"/>
            <a:ext cx="1976717" cy="369332"/>
          </a:xfrm>
          <a:prstGeom prst="rect">
            <a:avLst/>
          </a:prstGeom>
          <a:noFill/>
        </p:spPr>
        <p:txBody>
          <a:bodyPr wrap="square" rtlCol="0">
            <a:spAutoFit/>
          </a:bodyPr>
          <a:lstStyle/>
          <a:p>
            <a:r>
              <a:rPr lang="en-US" dirty="0"/>
              <a:t>-&gt;Nick Evans, A-II</a:t>
            </a:r>
          </a:p>
        </p:txBody>
      </p:sp>
    </p:spTree>
    <p:extLst>
      <p:ext uri="{BB962C8B-B14F-4D97-AF65-F5344CB8AC3E}">
        <p14:creationId xmlns:p14="http://schemas.microsoft.com/office/powerpoint/2010/main" val="986338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icture containing indoor&#10;&#10;Description automatically generated">
            <a:extLst>
              <a:ext uri="{FF2B5EF4-FFF2-40B4-BE49-F238E27FC236}">
                <a16:creationId xmlns:a16="http://schemas.microsoft.com/office/drawing/2014/main" id="{FFD1F246-4E8A-D797-C4E8-6D650EF19D82}"/>
              </a:ext>
            </a:extLst>
          </p:cNvPr>
          <p:cNvPicPr>
            <a:picLocks noChangeAspect="1"/>
          </p:cNvPicPr>
          <p:nvPr/>
        </p:nvPicPr>
        <p:blipFill>
          <a:blip r:embed="rId2"/>
          <a:stretch>
            <a:fillRect/>
          </a:stretch>
        </p:blipFill>
        <p:spPr>
          <a:xfrm>
            <a:off x="5635382" y="726025"/>
            <a:ext cx="2759223" cy="3678964"/>
          </a:xfrm>
          <a:prstGeom prst="rect">
            <a:avLst/>
          </a:prstGeom>
        </p:spPr>
      </p:pic>
      <p:sp>
        <p:nvSpPr>
          <p:cNvPr id="2" name="Title 1">
            <a:extLst>
              <a:ext uri="{FF2B5EF4-FFF2-40B4-BE49-F238E27FC236}">
                <a16:creationId xmlns:a16="http://schemas.microsoft.com/office/drawing/2014/main" id="{C7C8895F-2F6E-CE73-9971-FBFFA84E1903}"/>
              </a:ext>
            </a:extLst>
          </p:cNvPr>
          <p:cNvSpPr>
            <a:spLocks noGrp="1"/>
          </p:cNvSpPr>
          <p:nvPr>
            <p:ph type="title"/>
          </p:nvPr>
        </p:nvSpPr>
        <p:spPr/>
        <p:txBody>
          <a:bodyPr/>
          <a:lstStyle/>
          <a:p>
            <a:r>
              <a:rPr lang="en-US" dirty="0"/>
              <a:t>PPU provided </a:t>
            </a:r>
            <a:r>
              <a:rPr lang="en-US" sz="3200" dirty="0"/>
              <a:t>Ortho/Para Hydrogen Catalysts for Stability</a:t>
            </a:r>
            <a:endParaRPr lang="en-US" dirty="0"/>
          </a:p>
        </p:txBody>
      </p:sp>
      <p:sp>
        <p:nvSpPr>
          <p:cNvPr id="3" name="Content Placeholder 2">
            <a:extLst>
              <a:ext uri="{FF2B5EF4-FFF2-40B4-BE49-F238E27FC236}">
                <a16:creationId xmlns:a16="http://schemas.microsoft.com/office/drawing/2014/main" id="{B1CE29CF-BF7B-691E-442A-1741A2ABF6C2}"/>
              </a:ext>
            </a:extLst>
          </p:cNvPr>
          <p:cNvSpPr>
            <a:spLocks noGrp="1"/>
          </p:cNvSpPr>
          <p:nvPr>
            <p:ph idx="1"/>
          </p:nvPr>
        </p:nvSpPr>
        <p:spPr>
          <a:xfrm>
            <a:off x="448055" y="947148"/>
            <a:ext cx="5217807" cy="5265645"/>
          </a:xfrm>
        </p:spPr>
        <p:txBody>
          <a:bodyPr/>
          <a:lstStyle/>
          <a:p>
            <a:r>
              <a:rPr lang="en-US" sz="2000" dirty="0">
                <a:latin typeface="Roboto" panose="02000000000000000000" pitchFamily="2" charset="0"/>
                <a:ea typeface="Roboto" panose="02000000000000000000" pitchFamily="2" charset="0"/>
              </a:rPr>
              <a:t>Installed an Ortho/Para Hydrogen catalyst vessel to improve moderator performance for the instruments </a:t>
            </a:r>
          </a:p>
          <a:p>
            <a:r>
              <a:rPr lang="en-US" sz="2000" dirty="0">
                <a:latin typeface="Roboto" panose="02000000000000000000" pitchFamily="2" charset="0"/>
                <a:ea typeface="Roboto" panose="02000000000000000000" pitchFamily="2" charset="0"/>
              </a:rPr>
              <a:t>This was modeled after the JPARCs catalyst vessel</a:t>
            </a:r>
          </a:p>
          <a:p>
            <a:r>
              <a:rPr lang="en-US" sz="2000" dirty="0">
                <a:latin typeface="Roboto" panose="02000000000000000000" pitchFamily="2" charset="0"/>
                <a:ea typeface="Roboto" panose="02000000000000000000" pitchFamily="2" charset="0"/>
              </a:rPr>
              <a:t>A new credited engineering control for media retention was added with this vessel and captured in the ASE rev 7.1</a:t>
            </a:r>
          </a:p>
          <a:p>
            <a:r>
              <a:rPr lang="en-US" sz="2000" dirty="0">
                <a:latin typeface="Roboto" panose="02000000000000000000" pitchFamily="2" charset="0"/>
                <a:ea typeface="Roboto" panose="02000000000000000000" pitchFamily="2" charset="0"/>
              </a:rPr>
              <a:t>Many challenges arose during installation including find cracked sapphire windows on the diagnostic view ports. These are a hydrogen boundary, so they had to be removed, and new ones welded in</a:t>
            </a:r>
          </a:p>
          <a:p>
            <a:r>
              <a:rPr lang="en-US" sz="2000" dirty="0">
                <a:latin typeface="Roboto" panose="02000000000000000000" pitchFamily="2" charset="0"/>
                <a:ea typeface="Roboto" panose="02000000000000000000" pitchFamily="2" charset="0"/>
              </a:rPr>
              <a:t>Once in service the catalyst and the vessel performed as required with no major issues</a:t>
            </a:r>
          </a:p>
          <a:p>
            <a:endParaRPr lang="en-US" sz="2000" dirty="0">
              <a:latin typeface="+mn-lt"/>
            </a:endParaRPr>
          </a:p>
        </p:txBody>
      </p:sp>
      <p:pic>
        <p:nvPicPr>
          <p:cNvPr id="8" name="Picture 7" descr="Close-up of a bicycle handle&#10;&#10;Description automatically generated with low confidence">
            <a:extLst>
              <a:ext uri="{FF2B5EF4-FFF2-40B4-BE49-F238E27FC236}">
                <a16:creationId xmlns:a16="http://schemas.microsoft.com/office/drawing/2014/main" id="{24124FBF-BC90-EFE2-DF14-894AA1E1BB05}"/>
              </a:ext>
            </a:extLst>
          </p:cNvPr>
          <p:cNvPicPr>
            <a:picLocks noChangeAspect="1"/>
          </p:cNvPicPr>
          <p:nvPr/>
        </p:nvPicPr>
        <p:blipFill>
          <a:blip r:embed="rId3"/>
          <a:stretch>
            <a:fillRect/>
          </a:stretch>
        </p:blipFill>
        <p:spPr>
          <a:xfrm>
            <a:off x="5645542" y="4449593"/>
            <a:ext cx="1768186" cy="2357581"/>
          </a:xfrm>
          <a:prstGeom prst="rect">
            <a:avLst/>
          </a:prstGeom>
        </p:spPr>
      </p:pic>
      <p:pic>
        <p:nvPicPr>
          <p:cNvPr id="9" name="Picture 8">
            <a:extLst>
              <a:ext uri="{FF2B5EF4-FFF2-40B4-BE49-F238E27FC236}">
                <a16:creationId xmlns:a16="http://schemas.microsoft.com/office/drawing/2014/main" id="{1A611184-BCB9-D14A-E452-88CB657165A6}"/>
              </a:ext>
            </a:extLst>
          </p:cNvPr>
          <p:cNvPicPr>
            <a:picLocks noChangeAspect="1"/>
          </p:cNvPicPr>
          <p:nvPr/>
        </p:nvPicPr>
        <p:blipFill rotWithShape="1">
          <a:blip r:embed="rId4"/>
          <a:srcRect/>
          <a:stretch/>
        </p:blipFill>
        <p:spPr>
          <a:xfrm>
            <a:off x="8282321" y="3965943"/>
            <a:ext cx="3799557" cy="2837267"/>
          </a:xfrm>
          <a:prstGeom prst="rect">
            <a:avLst/>
          </a:prstGeom>
        </p:spPr>
      </p:pic>
      <p:pic>
        <p:nvPicPr>
          <p:cNvPr id="5" name="Picture 4" descr="Chart&#10;&#10;Description automatically generated">
            <a:extLst>
              <a:ext uri="{FF2B5EF4-FFF2-40B4-BE49-F238E27FC236}">
                <a16:creationId xmlns:a16="http://schemas.microsoft.com/office/drawing/2014/main" id="{76787EF0-55A2-54E0-E5C5-2E7100FECF79}"/>
              </a:ext>
            </a:extLst>
          </p:cNvPr>
          <p:cNvPicPr>
            <a:picLocks noChangeAspect="1"/>
          </p:cNvPicPr>
          <p:nvPr/>
        </p:nvPicPr>
        <p:blipFill>
          <a:blip r:embed="rId5"/>
          <a:stretch>
            <a:fillRect/>
          </a:stretch>
        </p:blipFill>
        <p:spPr>
          <a:xfrm>
            <a:off x="8017726" y="746728"/>
            <a:ext cx="4174273" cy="3130705"/>
          </a:xfrm>
          <a:prstGeom prst="rect">
            <a:avLst/>
          </a:prstGeom>
        </p:spPr>
      </p:pic>
      <p:sp>
        <p:nvSpPr>
          <p:cNvPr id="4" name="TextBox 3">
            <a:extLst>
              <a:ext uri="{FF2B5EF4-FFF2-40B4-BE49-F238E27FC236}">
                <a16:creationId xmlns:a16="http://schemas.microsoft.com/office/drawing/2014/main" id="{21AA11C8-42B6-95C7-CE5F-BE877435C2B9}"/>
              </a:ext>
            </a:extLst>
          </p:cNvPr>
          <p:cNvSpPr txBox="1"/>
          <p:nvPr/>
        </p:nvSpPr>
        <p:spPr>
          <a:xfrm>
            <a:off x="3278369" y="6312122"/>
            <a:ext cx="2117887" cy="369332"/>
          </a:xfrm>
          <a:prstGeom prst="rect">
            <a:avLst/>
          </a:prstGeom>
          <a:noFill/>
        </p:spPr>
        <p:txBody>
          <a:bodyPr wrap="none" rtlCol="0">
            <a:spAutoFit/>
          </a:bodyPr>
          <a:lstStyle/>
          <a:p>
            <a:r>
              <a:rPr lang="en-US" dirty="0"/>
              <a:t>-&gt;Erik Iverson, M-III</a:t>
            </a:r>
          </a:p>
        </p:txBody>
      </p:sp>
    </p:spTree>
    <p:extLst>
      <p:ext uri="{BB962C8B-B14F-4D97-AF65-F5344CB8AC3E}">
        <p14:creationId xmlns:p14="http://schemas.microsoft.com/office/powerpoint/2010/main" val="3446476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Placeholder 23">
            <a:extLst>
              <a:ext uri="{FF2B5EF4-FFF2-40B4-BE49-F238E27FC236}">
                <a16:creationId xmlns:a16="http://schemas.microsoft.com/office/drawing/2014/main" id="{C1F21513-BC87-D9AA-5954-96F4BA0E2F2C}"/>
              </a:ext>
            </a:extLst>
          </p:cNvPr>
          <p:cNvPicPr>
            <a:picLocks noGrp="1" noChangeAspect="1"/>
          </p:cNvPicPr>
          <p:nvPr>
            <p:ph type="pic" sz="quarter" idx="12"/>
          </p:nvPr>
        </p:nvPicPr>
        <p:blipFill>
          <a:blip r:embed="rId4"/>
          <a:srcRect l="2280" r="2280"/>
          <a:stretch/>
        </p:blipFill>
        <p:spPr>
          <a:prstGeom prst="rect">
            <a:avLst/>
          </a:prstGeom>
        </p:spPr>
      </p:pic>
      <p:sp>
        <p:nvSpPr>
          <p:cNvPr id="5" name="Title 4">
            <a:extLst>
              <a:ext uri="{FF2B5EF4-FFF2-40B4-BE49-F238E27FC236}">
                <a16:creationId xmlns:a16="http://schemas.microsoft.com/office/drawing/2014/main" id="{D0526ED9-9637-B74C-2414-62EAF5666023}"/>
              </a:ext>
            </a:extLst>
          </p:cNvPr>
          <p:cNvSpPr>
            <a:spLocks noGrp="1"/>
          </p:cNvSpPr>
          <p:nvPr>
            <p:ph type="title"/>
          </p:nvPr>
        </p:nvSpPr>
        <p:spPr>
          <a:xfrm>
            <a:off x="157346" y="289724"/>
            <a:ext cx="11877308" cy="886397"/>
          </a:xfrm>
        </p:spPr>
        <p:txBody>
          <a:bodyPr/>
          <a:lstStyle/>
          <a:p>
            <a:r>
              <a:rPr lang="en-US" dirty="0"/>
              <a:t>1.9MW SNS enables new neutron science to probe materials out of equilibrium and provide high throughput mail in programs</a:t>
            </a:r>
          </a:p>
        </p:txBody>
      </p:sp>
      <p:sp>
        <p:nvSpPr>
          <p:cNvPr id="15" name="Text Placeholder 14">
            <a:extLst>
              <a:ext uri="{FF2B5EF4-FFF2-40B4-BE49-F238E27FC236}">
                <a16:creationId xmlns:a16="http://schemas.microsoft.com/office/drawing/2014/main" id="{DC69FC80-BDBC-A568-8C71-197DC6F48812}"/>
              </a:ext>
            </a:extLst>
          </p:cNvPr>
          <p:cNvSpPr>
            <a:spLocks noGrp="1"/>
          </p:cNvSpPr>
          <p:nvPr>
            <p:ph type="body" sz="quarter" idx="17"/>
          </p:nvPr>
        </p:nvSpPr>
        <p:spPr>
          <a:xfrm>
            <a:off x="1271239" y="3911299"/>
            <a:ext cx="2305509" cy="1873250"/>
          </a:xfrm>
        </p:spPr>
        <p:txBody>
          <a:bodyPr/>
          <a:lstStyle/>
          <a:p>
            <a:r>
              <a:rPr lang="en-US" dirty="0"/>
              <a:t>Single crystal diffraction on 0.5mg samples at TOPAZ to solve crystal structures of new materials</a:t>
            </a:r>
          </a:p>
        </p:txBody>
      </p:sp>
      <p:sp>
        <p:nvSpPr>
          <p:cNvPr id="16" name="Text Placeholder 15">
            <a:extLst>
              <a:ext uri="{FF2B5EF4-FFF2-40B4-BE49-F238E27FC236}">
                <a16:creationId xmlns:a16="http://schemas.microsoft.com/office/drawing/2014/main" id="{2D72307A-DA45-BEDC-77CC-EC5B701840A5}"/>
              </a:ext>
            </a:extLst>
          </p:cNvPr>
          <p:cNvSpPr>
            <a:spLocks noGrp="1"/>
          </p:cNvSpPr>
          <p:nvPr>
            <p:ph type="body" sz="quarter" idx="18"/>
          </p:nvPr>
        </p:nvSpPr>
        <p:spPr>
          <a:xfrm>
            <a:off x="6216356" y="1758896"/>
            <a:ext cx="2305509" cy="1873250"/>
          </a:xfrm>
        </p:spPr>
        <p:txBody>
          <a:bodyPr/>
          <a:lstStyle/>
          <a:p>
            <a:r>
              <a:rPr lang="en-US" dirty="0"/>
              <a:t>Simultaneous diffraction in electric fields to understand functional materials</a:t>
            </a:r>
          </a:p>
        </p:txBody>
      </p:sp>
      <p:sp>
        <p:nvSpPr>
          <p:cNvPr id="13" name="Text Placeholder 12">
            <a:extLst>
              <a:ext uri="{FF2B5EF4-FFF2-40B4-BE49-F238E27FC236}">
                <a16:creationId xmlns:a16="http://schemas.microsoft.com/office/drawing/2014/main" id="{09834670-C22C-7BA8-52BF-AF164DC074E0}"/>
              </a:ext>
            </a:extLst>
          </p:cNvPr>
          <p:cNvSpPr>
            <a:spLocks noGrp="1"/>
          </p:cNvSpPr>
          <p:nvPr>
            <p:ph type="body" sz="quarter" idx="19"/>
          </p:nvPr>
        </p:nvSpPr>
        <p:spPr>
          <a:xfrm>
            <a:off x="6216356" y="3911299"/>
            <a:ext cx="2305509" cy="1873250"/>
          </a:xfrm>
        </p:spPr>
        <p:txBody>
          <a:bodyPr/>
          <a:lstStyle/>
          <a:p>
            <a:r>
              <a:rPr lang="en-US" dirty="0"/>
              <a:t>Electric current control of  magnetic order                in 2D magnetic systems</a:t>
            </a:r>
          </a:p>
          <a:p>
            <a:endParaRPr lang="en-US" sz="1800" dirty="0"/>
          </a:p>
        </p:txBody>
      </p:sp>
      <p:sp>
        <p:nvSpPr>
          <p:cNvPr id="14" name="Text Placeholder 13">
            <a:extLst>
              <a:ext uri="{FF2B5EF4-FFF2-40B4-BE49-F238E27FC236}">
                <a16:creationId xmlns:a16="http://schemas.microsoft.com/office/drawing/2014/main" id="{22B4127B-6B88-1C71-2944-B6ECBBCA1C3D}"/>
              </a:ext>
            </a:extLst>
          </p:cNvPr>
          <p:cNvSpPr>
            <a:spLocks noGrp="1"/>
          </p:cNvSpPr>
          <p:nvPr>
            <p:ph type="body" sz="quarter" idx="16"/>
          </p:nvPr>
        </p:nvSpPr>
        <p:spPr>
          <a:xfrm>
            <a:off x="1271239" y="1758896"/>
            <a:ext cx="2305509" cy="1873250"/>
          </a:xfrm>
        </p:spPr>
        <p:txBody>
          <a:bodyPr/>
          <a:lstStyle/>
          <a:p>
            <a:r>
              <a:rPr lang="en-US" dirty="0"/>
              <a:t>Mapping S(</a:t>
            </a:r>
            <a:r>
              <a:rPr lang="en-US" dirty="0" err="1"/>
              <a:t>q,w</a:t>
            </a:r>
            <a:r>
              <a:rPr lang="en-US" dirty="0"/>
              <a:t>) from 50 milligram samples at &lt;1K and 14T to discover exotic quasiparticles </a:t>
            </a:r>
          </a:p>
        </p:txBody>
      </p:sp>
      <p:pic>
        <p:nvPicPr>
          <p:cNvPr id="2" name="Picture Placeholder 1">
            <a:extLst>
              <a:ext uri="{FF2B5EF4-FFF2-40B4-BE49-F238E27FC236}">
                <a16:creationId xmlns:a16="http://schemas.microsoft.com/office/drawing/2014/main" id="{BC2D950E-0B34-CC97-6821-1100BCEA575A}"/>
              </a:ext>
            </a:extLst>
          </p:cNvPr>
          <p:cNvPicPr>
            <a:picLocks noGrp="1" noChangeAspect="1"/>
          </p:cNvPicPr>
          <p:nvPr>
            <p:ph type="pic" sz="quarter" idx="14"/>
          </p:nvPr>
        </p:nvPicPr>
        <p:blipFill>
          <a:blip r:embed="rId5" cstate="screen">
            <a:extLst>
              <a:ext uri="{28A0092B-C50C-407E-A947-70E740481C1C}">
                <a14:useLocalDpi xmlns:a14="http://schemas.microsoft.com/office/drawing/2010/main"/>
              </a:ext>
            </a:extLst>
          </a:blip>
          <a:srcRect l="6838" r="6838"/>
          <a:stretch>
            <a:fillRect/>
          </a:stretch>
        </p:blipFill>
        <p:spPr>
          <a:prstGeom prst="rect">
            <a:avLst/>
          </a:prstGeom>
        </p:spPr>
      </p:pic>
      <p:pic>
        <p:nvPicPr>
          <p:cNvPr id="3" name="Picture Placeholder 2">
            <a:extLst>
              <a:ext uri="{FF2B5EF4-FFF2-40B4-BE49-F238E27FC236}">
                <a16:creationId xmlns:a16="http://schemas.microsoft.com/office/drawing/2014/main" id="{BFE92293-49AF-7E38-EC59-D49564D8FD97}"/>
              </a:ext>
            </a:extLst>
          </p:cNvPr>
          <p:cNvPicPr>
            <a:picLocks noGrp="1" noChangeAspect="1"/>
          </p:cNvPicPr>
          <p:nvPr>
            <p:ph type="pic" sz="quarter" idx="15"/>
          </p:nvPr>
        </p:nvPicPr>
        <p:blipFill>
          <a:blip r:embed="rId6"/>
          <a:srcRect t="5217" b="5217"/>
          <a:stretch>
            <a:fillRect/>
          </a:stretch>
        </p:blipFill>
        <p:spPr>
          <a:prstGeom prst="rect">
            <a:avLst/>
          </a:prstGeom>
        </p:spPr>
      </p:pic>
      <p:pic>
        <p:nvPicPr>
          <p:cNvPr id="6" name="Content Placeholder 7">
            <a:extLst>
              <a:ext uri="{FF2B5EF4-FFF2-40B4-BE49-F238E27FC236}">
                <a16:creationId xmlns:a16="http://schemas.microsoft.com/office/drawing/2014/main" id="{37532D17-84F7-90F2-E4A3-19AEBA13E2EE}"/>
              </a:ext>
            </a:extLst>
          </p:cNvPr>
          <p:cNvPicPr>
            <a:picLocks noGrp="1" noChangeAspect="1"/>
          </p:cNvPicPr>
          <p:nvPr>
            <p:ph type="pic" sz="quarter" idx="13"/>
          </p:nvPr>
        </p:nvPicPr>
        <p:blipFill>
          <a:blip r:embed="rId7"/>
          <a:srcRect l="3906" t="27482" r="72969" b="27451"/>
          <a:stretch>
            <a:fillRect/>
          </a:stretch>
        </p:blipFill>
        <p:spPr>
          <a:xfrm>
            <a:off x="3580965" y="3911299"/>
            <a:ext cx="2194560" cy="1874520"/>
          </a:xfrm>
          <a:prstGeom prst="rect">
            <a:avLst/>
          </a:prstGeom>
        </p:spPr>
      </p:pic>
    </p:spTree>
    <p:extLst>
      <p:ext uri="{BB962C8B-B14F-4D97-AF65-F5344CB8AC3E}">
        <p14:creationId xmlns:p14="http://schemas.microsoft.com/office/powerpoint/2010/main" val="3093139047"/>
      </p:ext>
    </p:extLst>
  </p:cSld>
  <p:clrMapOvr>
    <a:masterClrMapping/>
  </p:clrMapOvr>
  <p:extLst>
    <p:ext uri="{6950BFC3-D8DA-4A85-94F7-54DA5524770B}">
      <p188:commentRel xmlns:p188="http://schemas.microsoft.com/office/powerpoint/2018/8/main" r:id="rId3"/>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03A84-5C8F-4385-8DE0-AFB5E90C29A9}"/>
              </a:ext>
            </a:extLst>
          </p:cNvPr>
          <p:cNvSpPr>
            <a:spLocks noGrp="1"/>
          </p:cNvSpPr>
          <p:nvPr>
            <p:ph type="title"/>
          </p:nvPr>
        </p:nvSpPr>
        <p:spPr/>
        <p:txBody>
          <a:bodyPr/>
          <a:lstStyle/>
          <a:p>
            <a:r>
              <a:rPr lang="en-US" dirty="0"/>
              <a:t>Replacement of the Inner Reflector Plug completed </a:t>
            </a:r>
          </a:p>
        </p:txBody>
      </p:sp>
      <p:sp>
        <p:nvSpPr>
          <p:cNvPr id="3" name="Content Placeholder 2">
            <a:extLst>
              <a:ext uri="{FF2B5EF4-FFF2-40B4-BE49-F238E27FC236}">
                <a16:creationId xmlns:a16="http://schemas.microsoft.com/office/drawing/2014/main" id="{4A88A7C6-7826-398B-E4C4-D7F4B2F76A99}"/>
              </a:ext>
            </a:extLst>
          </p:cNvPr>
          <p:cNvSpPr>
            <a:spLocks noGrp="1"/>
          </p:cNvSpPr>
          <p:nvPr>
            <p:ph idx="1"/>
          </p:nvPr>
        </p:nvSpPr>
        <p:spPr>
          <a:xfrm>
            <a:off x="314692" y="1146623"/>
            <a:ext cx="2823367" cy="5057694"/>
          </a:xfrm>
        </p:spPr>
        <p:txBody>
          <a:bodyPr/>
          <a:lstStyle/>
          <a:p>
            <a:pPr marL="285750" indent="-285750">
              <a:buFont typeface="Wingdings" panose="05000000000000000000" pitchFamily="2" charset="2"/>
              <a:buChar char="Ø"/>
            </a:pPr>
            <a:r>
              <a:rPr lang="en-US" dirty="0"/>
              <a:t>40000 pound assembly</a:t>
            </a:r>
          </a:p>
          <a:p>
            <a:pPr marL="285750" indent="-285750">
              <a:buFont typeface="Wingdings" panose="05000000000000000000" pitchFamily="2" charset="2"/>
              <a:buChar char="Ø"/>
            </a:pPr>
            <a:r>
              <a:rPr lang="en-US" dirty="0"/>
              <a:t>3 Year Leadtime</a:t>
            </a:r>
          </a:p>
          <a:p>
            <a:pPr marL="285750" indent="-285750">
              <a:buFont typeface="Wingdings" panose="05000000000000000000" pitchFamily="2" charset="2"/>
              <a:buChar char="Ø"/>
            </a:pPr>
            <a:r>
              <a:rPr lang="en-US" dirty="0"/>
              <a:t>Removal of IRP-2 has been completed </a:t>
            </a:r>
          </a:p>
          <a:p>
            <a:pPr marL="285750" indent="-285750">
              <a:buFont typeface="Wingdings" panose="05000000000000000000" pitchFamily="2" charset="2"/>
              <a:buChar char="Ø"/>
            </a:pPr>
            <a:r>
              <a:rPr lang="en-US" dirty="0"/>
              <a:t>IRP-3 has been installed into the Core Vessel </a:t>
            </a:r>
          </a:p>
          <a:p>
            <a:pPr marL="285750" indent="-285750">
              <a:buFont typeface="Wingdings" panose="05000000000000000000" pitchFamily="2" charset="2"/>
              <a:buChar char="Ø"/>
            </a:pPr>
            <a:r>
              <a:rPr lang="en-US" dirty="0"/>
              <a:t>IRP3 commissioned and in service  </a:t>
            </a:r>
          </a:p>
        </p:txBody>
      </p:sp>
      <p:pic>
        <p:nvPicPr>
          <p:cNvPr id="8" name="Picture 7">
            <a:extLst>
              <a:ext uri="{FF2B5EF4-FFF2-40B4-BE49-F238E27FC236}">
                <a16:creationId xmlns:a16="http://schemas.microsoft.com/office/drawing/2014/main" id="{BE3C5C9A-32A6-80CA-3871-A999E8357C2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284823" y="1195302"/>
            <a:ext cx="2427014" cy="3233768"/>
          </a:xfrm>
          <a:prstGeom prst="rect">
            <a:avLst/>
          </a:prstGeom>
        </p:spPr>
      </p:pic>
      <p:pic>
        <p:nvPicPr>
          <p:cNvPr id="4" name="Picture 3">
            <a:extLst>
              <a:ext uri="{FF2B5EF4-FFF2-40B4-BE49-F238E27FC236}">
                <a16:creationId xmlns:a16="http://schemas.microsoft.com/office/drawing/2014/main" id="{E461247A-9055-F192-4F94-66CF21DD8C3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5474651" y="1607362"/>
            <a:ext cx="3236019" cy="2427014"/>
          </a:xfrm>
          <a:prstGeom prst="rect">
            <a:avLst/>
          </a:prstGeom>
        </p:spPr>
      </p:pic>
      <p:sp>
        <p:nvSpPr>
          <p:cNvPr id="10" name="TextBox 9">
            <a:extLst>
              <a:ext uri="{FF2B5EF4-FFF2-40B4-BE49-F238E27FC236}">
                <a16:creationId xmlns:a16="http://schemas.microsoft.com/office/drawing/2014/main" id="{B559A0C2-1AD1-9F4A-AB10-0E95FAEC7826}"/>
              </a:ext>
            </a:extLst>
          </p:cNvPr>
          <p:cNvSpPr txBox="1"/>
          <p:nvPr/>
        </p:nvSpPr>
        <p:spPr>
          <a:xfrm>
            <a:off x="5871597" y="4497740"/>
            <a:ext cx="2427014"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454D"/>
                </a:solidFill>
                <a:effectLst/>
                <a:uLnTx/>
                <a:uFillTx/>
                <a:latin typeface="Roboto"/>
                <a:ea typeface="+mn-ea"/>
                <a:cs typeface="+mn-cs"/>
              </a:rPr>
              <a:t>Remote handling cask in place in preparation for removal of IRP-2 lower segment </a:t>
            </a:r>
          </a:p>
        </p:txBody>
      </p:sp>
      <p:sp>
        <p:nvSpPr>
          <p:cNvPr id="11" name="TextBox 10">
            <a:extLst>
              <a:ext uri="{FF2B5EF4-FFF2-40B4-BE49-F238E27FC236}">
                <a16:creationId xmlns:a16="http://schemas.microsoft.com/office/drawing/2014/main" id="{1162690E-CFF5-8A49-379E-CFCBBA382818}"/>
              </a:ext>
            </a:extLst>
          </p:cNvPr>
          <p:cNvSpPr txBox="1"/>
          <p:nvPr/>
        </p:nvSpPr>
        <p:spPr>
          <a:xfrm>
            <a:off x="3284823" y="4497740"/>
            <a:ext cx="2427014"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454D"/>
                </a:solidFill>
                <a:effectLst/>
                <a:uLnTx/>
                <a:uFillTx/>
                <a:latin typeface="Roboto"/>
                <a:ea typeface="+mn-ea"/>
                <a:cs typeface="+mn-cs"/>
              </a:rPr>
              <a:t>Remote cutting and removal of IRP-2 piping</a:t>
            </a:r>
          </a:p>
        </p:txBody>
      </p:sp>
      <p:sp>
        <p:nvSpPr>
          <p:cNvPr id="16" name="TextBox 15">
            <a:extLst>
              <a:ext uri="{FF2B5EF4-FFF2-40B4-BE49-F238E27FC236}">
                <a16:creationId xmlns:a16="http://schemas.microsoft.com/office/drawing/2014/main" id="{9708F5A7-35B4-E79C-88FB-0FF555F77D78}"/>
              </a:ext>
            </a:extLst>
          </p:cNvPr>
          <p:cNvSpPr txBox="1"/>
          <p:nvPr/>
        </p:nvSpPr>
        <p:spPr>
          <a:xfrm>
            <a:off x="8474171" y="5958250"/>
            <a:ext cx="350349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454D"/>
                </a:solidFill>
                <a:effectLst/>
                <a:uLnTx/>
                <a:uFillTx/>
                <a:latin typeface="Roboto"/>
                <a:ea typeface="+mn-ea"/>
                <a:cs typeface="+mn-cs"/>
              </a:rPr>
              <a:t>IRP-3 is lowered into position in the Core Vessel</a:t>
            </a:r>
          </a:p>
        </p:txBody>
      </p:sp>
      <p:pic>
        <p:nvPicPr>
          <p:cNvPr id="18" name="Picture 17">
            <a:extLst>
              <a:ext uri="{FF2B5EF4-FFF2-40B4-BE49-F238E27FC236}">
                <a16:creationId xmlns:a16="http://schemas.microsoft.com/office/drawing/2014/main" id="{46F85FB2-4DF8-E15A-6600-7965929668FD}"/>
              </a:ext>
              <a:ext uri="{C183D7F6-B498-43B3-948B-1728B52AA6E4}">
                <adec:decorative xmlns:adec="http://schemas.microsoft.com/office/drawing/2017/decorative" val="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5400000">
            <a:off x="7894218" y="1775255"/>
            <a:ext cx="4639623" cy="3479717"/>
          </a:xfrm>
          <a:prstGeom prst="rect">
            <a:avLst/>
          </a:prstGeom>
        </p:spPr>
      </p:pic>
      <p:sp>
        <p:nvSpPr>
          <p:cNvPr id="5" name="TextBox 4">
            <a:extLst>
              <a:ext uri="{FF2B5EF4-FFF2-40B4-BE49-F238E27FC236}">
                <a16:creationId xmlns:a16="http://schemas.microsoft.com/office/drawing/2014/main" id="{FD9609D2-7607-3FCD-2460-281A05AEFDBC}"/>
              </a:ext>
            </a:extLst>
          </p:cNvPr>
          <p:cNvSpPr txBox="1"/>
          <p:nvPr/>
        </p:nvSpPr>
        <p:spPr>
          <a:xfrm>
            <a:off x="3492371" y="5634482"/>
            <a:ext cx="2552302" cy="646331"/>
          </a:xfrm>
          <a:prstGeom prst="rect">
            <a:avLst/>
          </a:prstGeom>
          <a:noFill/>
        </p:spPr>
        <p:txBody>
          <a:bodyPr wrap="none" rtlCol="0">
            <a:spAutoFit/>
          </a:bodyPr>
          <a:lstStyle/>
          <a:p>
            <a:r>
              <a:rPr lang="en-US" dirty="0"/>
              <a:t>-&gt;Erik Iverson, VIC</a:t>
            </a:r>
          </a:p>
          <a:p>
            <a:r>
              <a:rPr lang="en-US" dirty="0"/>
              <a:t>-&gt;Franz Gallmeier, M-IV</a:t>
            </a:r>
          </a:p>
        </p:txBody>
      </p:sp>
    </p:spTree>
    <p:extLst>
      <p:ext uri="{BB962C8B-B14F-4D97-AF65-F5344CB8AC3E}">
        <p14:creationId xmlns:p14="http://schemas.microsoft.com/office/powerpoint/2010/main" val="18952658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2244D2D-6F7F-B2F8-CBE5-D78BA5303A21}"/>
              </a:ext>
            </a:extLst>
          </p:cNvPr>
          <p:cNvPicPr>
            <a:picLocks noChangeAspect="1"/>
          </p:cNvPicPr>
          <p:nvPr/>
        </p:nvPicPr>
        <p:blipFill>
          <a:blip r:embed="rId2"/>
          <a:stretch>
            <a:fillRect/>
          </a:stretch>
        </p:blipFill>
        <p:spPr>
          <a:xfrm rot="20736422">
            <a:off x="6798360" y="4695991"/>
            <a:ext cx="2322350" cy="1741763"/>
          </a:xfrm>
          <a:prstGeom prst="rect">
            <a:avLst/>
          </a:prstGeom>
        </p:spPr>
      </p:pic>
      <p:pic>
        <p:nvPicPr>
          <p:cNvPr id="19" name="Picture 18">
            <a:extLst>
              <a:ext uri="{FF2B5EF4-FFF2-40B4-BE49-F238E27FC236}">
                <a16:creationId xmlns:a16="http://schemas.microsoft.com/office/drawing/2014/main" id="{AB081CEC-F4AC-380E-6C56-0CC178A1649F}"/>
              </a:ext>
            </a:extLst>
          </p:cNvPr>
          <p:cNvPicPr>
            <a:picLocks noChangeAspect="1"/>
          </p:cNvPicPr>
          <p:nvPr/>
        </p:nvPicPr>
        <p:blipFill>
          <a:blip r:embed="rId3"/>
          <a:stretch>
            <a:fillRect/>
          </a:stretch>
        </p:blipFill>
        <p:spPr>
          <a:xfrm rot="20747931">
            <a:off x="6673551" y="3786668"/>
            <a:ext cx="1906814" cy="1430110"/>
          </a:xfrm>
          <a:prstGeom prst="rect">
            <a:avLst/>
          </a:prstGeom>
        </p:spPr>
      </p:pic>
      <p:sp>
        <p:nvSpPr>
          <p:cNvPr id="2" name="Title 1">
            <a:extLst>
              <a:ext uri="{FF2B5EF4-FFF2-40B4-BE49-F238E27FC236}">
                <a16:creationId xmlns:a16="http://schemas.microsoft.com/office/drawing/2014/main" id="{0B5AA1CF-51F3-C3BE-EC31-5A324EB50A98}"/>
              </a:ext>
            </a:extLst>
          </p:cNvPr>
          <p:cNvSpPr>
            <a:spLocks noGrp="1"/>
          </p:cNvSpPr>
          <p:nvPr>
            <p:ph type="title"/>
          </p:nvPr>
        </p:nvSpPr>
        <p:spPr>
          <a:xfrm>
            <a:off x="68003" y="158945"/>
            <a:ext cx="8202584" cy="886397"/>
          </a:xfrm>
        </p:spPr>
        <p:txBody>
          <a:bodyPr/>
          <a:lstStyle/>
          <a:p>
            <a:r>
              <a:rPr lang="en-US" dirty="0"/>
              <a:t>VENUS Running in the General User program </a:t>
            </a:r>
          </a:p>
        </p:txBody>
      </p:sp>
      <p:graphicFrame>
        <p:nvGraphicFramePr>
          <p:cNvPr id="4" name="Content Placeholder 3">
            <a:extLst>
              <a:ext uri="{FF2B5EF4-FFF2-40B4-BE49-F238E27FC236}">
                <a16:creationId xmlns:a16="http://schemas.microsoft.com/office/drawing/2014/main" id="{C24D6A82-E3B1-C5A4-3BB3-89857F354984}"/>
              </a:ext>
            </a:extLst>
          </p:cNvPr>
          <p:cNvGraphicFramePr>
            <a:graphicFrameLocks noGrp="1"/>
          </p:cNvGraphicFramePr>
          <p:nvPr>
            <p:ph idx="1"/>
          </p:nvPr>
        </p:nvGraphicFramePr>
        <p:xfrm>
          <a:off x="-646938" y="1224490"/>
          <a:ext cx="12764705" cy="24594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a:extLst>
              <a:ext uri="{FF2B5EF4-FFF2-40B4-BE49-F238E27FC236}">
                <a16:creationId xmlns:a16="http://schemas.microsoft.com/office/drawing/2014/main" id="{58DF8B1C-9633-EF7A-6257-D7F20A69CDF6}"/>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529547">
            <a:off x="247341" y="2832946"/>
            <a:ext cx="3113079" cy="1184229"/>
          </a:xfrm>
          <a:prstGeom prst="rect">
            <a:avLst/>
          </a:prstGeom>
        </p:spPr>
      </p:pic>
      <p:sp>
        <p:nvSpPr>
          <p:cNvPr id="6" name="TextBox 5">
            <a:extLst>
              <a:ext uri="{FF2B5EF4-FFF2-40B4-BE49-F238E27FC236}">
                <a16:creationId xmlns:a16="http://schemas.microsoft.com/office/drawing/2014/main" id="{A8C13D34-C408-5D2F-7BEF-EA341ADB4058}"/>
              </a:ext>
            </a:extLst>
          </p:cNvPr>
          <p:cNvSpPr txBox="1"/>
          <p:nvPr/>
        </p:nvSpPr>
        <p:spPr>
          <a:xfrm rot="558581">
            <a:off x="123083" y="4129408"/>
            <a:ext cx="316886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73A36"/>
                </a:solidFill>
                <a:effectLst/>
                <a:uLnTx/>
                <a:uFillTx/>
                <a:latin typeface="Roboto"/>
                <a:ea typeface="+mn-ea"/>
                <a:cs typeface="+mn-cs"/>
              </a:rPr>
              <a:t>VENUS construction ends</a:t>
            </a:r>
          </a:p>
        </p:txBody>
      </p:sp>
      <p:pic>
        <p:nvPicPr>
          <p:cNvPr id="7" name="Content Placeholder 4">
            <a:extLst>
              <a:ext uri="{FF2B5EF4-FFF2-40B4-BE49-F238E27FC236}">
                <a16:creationId xmlns:a16="http://schemas.microsoft.com/office/drawing/2014/main" id="{244B2B4D-D502-5ADE-8DEA-311B238912DC}"/>
              </a:ext>
            </a:extLst>
          </p:cNvPr>
          <p:cNvPicPr>
            <a:picLocks noChangeAspect="1"/>
          </p:cNvPicPr>
          <p:nvPr/>
        </p:nvPicPr>
        <p:blipFill>
          <a:blip r:embed="rId10"/>
          <a:srcRect l="2053" t="29689"/>
          <a:stretch>
            <a:fillRect/>
          </a:stretch>
        </p:blipFill>
        <p:spPr>
          <a:xfrm rot="530800">
            <a:off x="3699470" y="3334243"/>
            <a:ext cx="3121465" cy="1260404"/>
          </a:xfrm>
          <a:prstGeom prst="rect">
            <a:avLst/>
          </a:prstGeom>
        </p:spPr>
      </p:pic>
      <p:sp>
        <p:nvSpPr>
          <p:cNvPr id="8" name="TextBox 7">
            <a:extLst>
              <a:ext uri="{FF2B5EF4-FFF2-40B4-BE49-F238E27FC236}">
                <a16:creationId xmlns:a16="http://schemas.microsoft.com/office/drawing/2014/main" id="{1EC56EA2-413E-9E34-526E-61A42590B400}"/>
              </a:ext>
            </a:extLst>
          </p:cNvPr>
          <p:cNvSpPr txBox="1"/>
          <p:nvPr/>
        </p:nvSpPr>
        <p:spPr>
          <a:xfrm rot="558581">
            <a:off x="3391626" y="4623999"/>
            <a:ext cx="3168869"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73A36"/>
                </a:solidFill>
                <a:effectLst/>
                <a:uLnTx/>
                <a:uFillTx/>
                <a:latin typeface="Roboto"/>
                <a:ea typeface="+mn-ea"/>
                <a:cs typeface="+mn-cs"/>
              </a:rPr>
              <a:t>Pre-commissioning and commissioning activities</a:t>
            </a:r>
          </a:p>
        </p:txBody>
      </p:sp>
      <p:pic>
        <p:nvPicPr>
          <p:cNvPr id="12" name="Picture 11">
            <a:extLst>
              <a:ext uri="{FF2B5EF4-FFF2-40B4-BE49-F238E27FC236}">
                <a16:creationId xmlns:a16="http://schemas.microsoft.com/office/drawing/2014/main" id="{E2A19FE7-BE44-3E88-27EF-C4871CAC6D9A}"/>
              </a:ext>
            </a:extLst>
          </p:cNvPr>
          <p:cNvPicPr>
            <a:picLocks noChangeAspect="1"/>
          </p:cNvPicPr>
          <p:nvPr/>
        </p:nvPicPr>
        <p:blipFill>
          <a:blip r:embed="rId11"/>
          <a:stretch>
            <a:fillRect/>
          </a:stretch>
        </p:blipFill>
        <p:spPr>
          <a:xfrm>
            <a:off x="9031391" y="4772299"/>
            <a:ext cx="2118865" cy="1589149"/>
          </a:xfrm>
          <a:prstGeom prst="rect">
            <a:avLst/>
          </a:prstGeom>
        </p:spPr>
      </p:pic>
      <p:pic>
        <p:nvPicPr>
          <p:cNvPr id="14" name="Picture 13">
            <a:extLst>
              <a:ext uri="{FF2B5EF4-FFF2-40B4-BE49-F238E27FC236}">
                <a16:creationId xmlns:a16="http://schemas.microsoft.com/office/drawing/2014/main" id="{0DDC1A17-D304-BB86-26B3-D4838FEE11EC}"/>
              </a:ext>
            </a:extLst>
          </p:cNvPr>
          <p:cNvPicPr>
            <a:picLocks noChangeAspect="1"/>
          </p:cNvPicPr>
          <p:nvPr/>
        </p:nvPicPr>
        <p:blipFill>
          <a:blip r:embed="rId12"/>
          <a:stretch>
            <a:fillRect/>
          </a:stretch>
        </p:blipFill>
        <p:spPr>
          <a:xfrm rot="715559">
            <a:off x="8141480" y="3439515"/>
            <a:ext cx="1966978" cy="1475234"/>
          </a:xfrm>
          <a:prstGeom prst="rect">
            <a:avLst/>
          </a:prstGeom>
        </p:spPr>
      </p:pic>
      <p:pic>
        <p:nvPicPr>
          <p:cNvPr id="16" name="Picture 15">
            <a:extLst>
              <a:ext uri="{FF2B5EF4-FFF2-40B4-BE49-F238E27FC236}">
                <a16:creationId xmlns:a16="http://schemas.microsoft.com/office/drawing/2014/main" id="{39A6FD67-ADB4-9E9D-643F-CB0E7E0CFF53}"/>
              </a:ext>
            </a:extLst>
          </p:cNvPr>
          <p:cNvPicPr>
            <a:picLocks noChangeAspect="1"/>
          </p:cNvPicPr>
          <p:nvPr/>
        </p:nvPicPr>
        <p:blipFill>
          <a:blip r:embed="rId13"/>
          <a:stretch>
            <a:fillRect/>
          </a:stretch>
        </p:blipFill>
        <p:spPr>
          <a:xfrm rot="863469">
            <a:off x="10048933" y="4036431"/>
            <a:ext cx="1909847" cy="1432385"/>
          </a:xfrm>
          <a:prstGeom prst="rect">
            <a:avLst/>
          </a:prstGeom>
        </p:spPr>
      </p:pic>
      <p:sp>
        <p:nvSpPr>
          <p:cNvPr id="17" name="TextBox 16">
            <a:extLst>
              <a:ext uri="{FF2B5EF4-FFF2-40B4-BE49-F238E27FC236}">
                <a16:creationId xmlns:a16="http://schemas.microsoft.com/office/drawing/2014/main" id="{C8862DBD-4599-72E8-AEE5-DA88E226B602}"/>
              </a:ext>
            </a:extLst>
          </p:cNvPr>
          <p:cNvSpPr txBox="1"/>
          <p:nvPr/>
        </p:nvSpPr>
        <p:spPr>
          <a:xfrm>
            <a:off x="7107983" y="6449746"/>
            <a:ext cx="469914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73A36"/>
                </a:solidFill>
                <a:effectLst/>
                <a:uLnTx/>
                <a:uFillTx/>
                <a:latin typeface="Roboto"/>
                <a:ea typeface="+mn-ea"/>
                <a:cs typeface="+mn-cs"/>
              </a:rPr>
              <a:t>The general user program begins!</a:t>
            </a:r>
          </a:p>
        </p:txBody>
      </p:sp>
      <p:sp>
        <p:nvSpPr>
          <p:cNvPr id="13" name="Rectangle 12">
            <a:extLst>
              <a:ext uri="{FF2B5EF4-FFF2-40B4-BE49-F238E27FC236}">
                <a16:creationId xmlns:a16="http://schemas.microsoft.com/office/drawing/2014/main" id="{E2F587EF-139E-CFCD-3D57-EA5708DB20BC}"/>
              </a:ext>
            </a:extLst>
          </p:cNvPr>
          <p:cNvSpPr/>
          <p:nvPr/>
        </p:nvSpPr>
        <p:spPr>
          <a:xfrm>
            <a:off x="8726652" y="2150124"/>
            <a:ext cx="3301057" cy="577081"/>
          </a:xfrm>
          <a:prstGeom prst="rect">
            <a:avLst/>
          </a:prstGeom>
          <a:solidFill>
            <a:schemeClr val="bg1">
              <a:alpha val="73000"/>
            </a:schemeClr>
          </a:solidFill>
        </p:spPr>
        <p:txBody>
          <a:bodyPr wrap="square">
            <a:spAutoFit/>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Next LT Pro Regular"/>
                <a:ea typeface="+mn-ea"/>
                <a:cs typeface="Arial" panose="020B0604020202020204" pitchFamily="34" charset="0"/>
              </a:rPr>
              <a:t>C. L. Cramer, D. Gilmer, S. S. Babu, E. Cakmak, and H. Bilheux, </a:t>
            </a:r>
            <a:r>
              <a:rPr kumimoji="0" lang="en-US" sz="1050" b="0" i="1" u="none" strike="noStrike" kern="1200" cap="none" spc="0" normalizeH="0" baseline="0" noProof="0" dirty="0">
                <a:ln>
                  <a:noFill/>
                </a:ln>
                <a:solidFill>
                  <a:prstClr val="black"/>
                </a:solidFill>
                <a:effectLst/>
                <a:uLnTx/>
                <a:uFillTx/>
                <a:latin typeface="AvenirNext LT Pro Regular"/>
                <a:ea typeface="+mn-ea"/>
                <a:cs typeface="Arial" panose="020B0604020202020204" pitchFamily="34" charset="0"/>
              </a:rPr>
              <a:t>International Journal of Applied Ceramic Technology </a:t>
            </a:r>
            <a:r>
              <a:rPr kumimoji="0" lang="en-US" sz="1050" b="1" i="1" u="none" strike="noStrike" kern="1200" cap="none" spc="0" normalizeH="0" baseline="0" noProof="0" dirty="0">
                <a:ln>
                  <a:noFill/>
                </a:ln>
                <a:solidFill>
                  <a:prstClr val="black"/>
                </a:solidFill>
                <a:effectLst/>
                <a:uLnTx/>
                <a:uFillTx/>
                <a:latin typeface="AvenirNext LT Pro Regular"/>
                <a:ea typeface="+mn-ea"/>
                <a:cs typeface="Arial" panose="020B0604020202020204" pitchFamily="34" charset="0"/>
              </a:rPr>
              <a:t>23</a:t>
            </a:r>
            <a:r>
              <a:rPr kumimoji="0" lang="en-US" sz="1050" b="0" i="1" u="none" strike="noStrike" kern="1200" cap="none" spc="0" normalizeH="0" baseline="0" noProof="0" dirty="0">
                <a:ln>
                  <a:noFill/>
                </a:ln>
                <a:solidFill>
                  <a:prstClr val="black"/>
                </a:solidFill>
                <a:effectLst/>
                <a:uLnTx/>
                <a:uFillTx/>
                <a:latin typeface="AvenirNext LT Pro Regular"/>
                <a:ea typeface="+mn-ea"/>
                <a:cs typeface="Arial" panose="020B0604020202020204" pitchFamily="34" charset="0"/>
              </a:rPr>
              <a:t>, 1</a:t>
            </a:r>
            <a:r>
              <a:rPr kumimoji="0" lang="en-US" sz="1050" b="0" i="0" u="none" strike="noStrike" kern="1200" cap="none" spc="0" normalizeH="0" baseline="0" noProof="0" dirty="0">
                <a:ln>
                  <a:noFill/>
                </a:ln>
                <a:solidFill>
                  <a:prstClr val="black"/>
                </a:solidFill>
                <a:effectLst/>
                <a:uLnTx/>
                <a:uFillTx/>
                <a:latin typeface="AvenirNext LT Pro Regular"/>
                <a:ea typeface="+mn-ea"/>
                <a:cs typeface="Arial" panose="020B0604020202020204" pitchFamily="34" charset="0"/>
              </a:rPr>
              <a:t> (2025), </a:t>
            </a:r>
            <a:r>
              <a:rPr kumimoji="0" lang="en-US" sz="1050" b="0" i="1" u="none" strike="noStrike" kern="1200" cap="none" spc="0" normalizeH="0" baseline="0" noProof="0" dirty="0">
                <a:ln>
                  <a:noFill/>
                </a:ln>
                <a:solidFill>
                  <a:prstClr val="black"/>
                </a:solidFill>
                <a:effectLst/>
                <a:uLnTx/>
                <a:uFillTx/>
                <a:latin typeface="AvenirNext LT Pro Regular"/>
                <a:ea typeface="+mn-ea"/>
                <a:cs typeface="Arial" panose="020B0604020202020204" pitchFamily="34" charset="0"/>
              </a:rPr>
              <a:t>doi:</a:t>
            </a:r>
            <a:r>
              <a:rPr kumimoji="0" lang="en-US" sz="1050" b="0" i="1" u="none" strike="noStrike" kern="1200" cap="none" spc="0" normalizeH="0" baseline="0" noProof="0" dirty="0">
                <a:ln>
                  <a:noFill/>
                </a:ln>
                <a:solidFill>
                  <a:prstClr val="black"/>
                </a:solidFill>
                <a:effectLst/>
                <a:uLnTx/>
                <a:uFillTx/>
                <a:latin typeface="AvenirNext LT Pro Regular"/>
                <a:ea typeface="+mn-ea"/>
                <a:cs typeface="Arial" panose="020B0604020202020204" pitchFamily="34" charset="0"/>
                <a:hlinkClick r:id="rId14"/>
              </a:rPr>
              <a:t>10.1111/ijac.70109</a:t>
            </a:r>
            <a:r>
              <a:rPr kumimoji="0" lang="en-US" sz="1050" b="0" i="1" u="none" strike="noStrike" kern="1200" cap="none" spc="0" normalizeH="0" baseline="0" noProof="0" dirty="0">
                <a:ln>
                  <a:noFill/>
                </a:ln>
                <a:solidFill>
                  <a:prstClr val="black"/>
                </a:solidFill>
                <a:effectLst/>
                <a:uLnTx/>
                <a:uFillTx/>
                <a:latin typeface="AvenirNext LT Pro Regular"/>
                <a:ea typeface="+mn-ea"/>
                <a:cs typeface="Arial" panose="020B0604020202020204" pitchFamily="34" charset="0"/>
              </a:rPr>
              <a:t>.</a:t>
            </a:r>
            <a:endParaRPr kumimoji="0" lang="en-US" sz="1050" b="0" i="0" u="none" strike="noStrike" kern="1200" cap="none" spc="0" normalizeH="0" baseline="0" noProof="0" dirty="0">
              <a:ln>
                <a:noFill/>
              </a:ln>
              <a:solidFill>
                <a:prstClr val="black"/>
              </a:solidFill>
              <a:effectLst/>
              <a:uLnTx/>
              <a:uFillTx/>
              <a:latin typeface="AvenirNext LT Pro Regular"/>
              <a:ea typeface="+mn-ea"/>
              <a:cs typeface="Arial" panose="020B0604020202020204" pitchFamily="34" charset="0"/>
            </a:endParaRPr>
          </a:p>
        </p:txBody>
      </p:sp>
      <p:pic>
        <p:nvPicPr>
          <p:cNvPr id="15" name="Picture 2" descr="Details are in the caption following the image">
            <a:extLst>
              <a:ext uri="{FF2B5EF4-FFF2-40B4-BE49-F238E27FC236}">
                <a16:creationId xmlns:a16="http://schemas.microsoft.com/office/drawing/2014/main" id="{99A84B6B-5EF7-B216-146C-9175DAA801B8}"/>
              </a:ext>
            </a:extLst>
          </p:cNvPr>
          <p:cNvPicPr>
            <a:picLocks noChangeAspect="1" noChangeArrowheads="1"/>
          </p:cNvPicPr>
          <p:nvPr/>
        </p:nvPicPr>
        <p:blipFill>
          <a:blip r:embed="rId15" cstate="screen">
            <a:extLst>
              <a:ext uri="{28A0092B-C50C-407E-A947-70E740481C1C}">
                <a14:useLocalDpi xmlns:a14="http://schemas.microsoft.com/office/drawing/2010/main"/>
              </a:ext>
            </a:extLst>
          </a:blip>
          <a:srcRect/>
          <a:stretch>
            <a:fillRect/>
          </a:stretch>
        </p:blipFill>
        <p:spPr bwMode="auto">
          <a:xfrm>
            <a:off x="8270587" y="116376"/>
            <a:ext cx="3516415" cy="2047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219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193E9-F3A0-7586-38C4-FC5A3188EAB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AADFF76-182A-1F76-8FD9-C0468A61ABAC}"/>
              </a:ext>
            </a:extLst>
          </p:cNvPr>
          <p:cNvSpPr>
            <a:spLocks noGrp="1"/>
          </p:cNvSpPr>
          <p:nvPr>
            <p:ph type="title"/>
          </p:nvPr>
        </p:nvSpPr>
        <p:spPr>
          <a:xfrm>
            <a:off x="187890" y="237995"/>
            <a:ext cx="12004110" cy="751561"/>
          </a:xfrm>
        </p:spPr>
        <p:txBody>
          <a:bodyPr/>
          <a:lstStyle/>
          <a:p>
            <a:r>
              <a:rPr lang="en-US" dirty="0"/>
              <a:t>HFIR: Celebrating 60 years of safe operations and scientific achievements and filling the nation’s need for isotopes</a:t>
            </a:r>
          </a:p>
        </p:txBody>
      </p:sp>
      <p:sp>
        <p:nvSpPr>
          <p:cNvPr id="2" name="Content Placeholder 2">
            <a:extLst>
              <a:ext uri="{FF2B5EF4-FFF2-40B4-BE49-F238E27FC236}">
                <a16:creationId xmlns:a16="http://schemas.microsoft.com/office/drawing/2014/main" id="{BAD8443D-52D0-B794-FB4C-E0F63AB311CC}"/>
              </a:ext>
            </a:extLst>
          </p:cNvPr>
          <p:cNvSpPr>
            <a:spLocks noGrp="1"/>
          </p:cNvSpPr>
          <p:nvPr>
            <p:ph idx="1"/>
          </p:nvPr>
        </p:nvSpPr>
        <p:spPr>
          <a:xfrm>
            <a:off x="314692" y="1195659"/>
            <a:ext cx="5749545" cy="2383653"/>
          </a:xfrm>
          <a:noFill/>
        </p:spPr>
        <p:txBody>
          <a:bodyPr/>
          <a:lstStyle/>
          <a:p>
            <a:pPr marL="0" indent="0">
              <a:buNone/>
            </a:pPr>
            <a:r>
              <a:rPr lang="en-US" sz="2400" dirty="0"/>
              <a:t>Built on Glenn Seaborg’s vision for a “very high flux reactor” for heavy element production</a:t>
            </a:r>
          </a:p>
          <a:p>
            <a:pPr marL="0" indent="0">
              <a:buNone/>
            </a:pPr>
            <a:r>
              <a:rPr lang="en-US" sz="2400" dirty="0"/>
              <a:t>HFIR’s flux (its rate of neutron production) has never been exceeded and has only been matched by Russia </a:t>
            </a:r>
          </a:p>
        </p:txBody>
      </p:sp>
      <p:pic>
        <p:nvPicPr>
          <p:cNvPr id="6" name="Picture 5">
            <a:extLst>
              <a:ext uri="{FF2B5EF4-FFF2-40B4-BE49-F238E27FC236}">
                <a16:creationId xmlns:a16="http://schemas.microsoft.com/office/drawing/2014/main" id="{212C47F4-7386-C09E-6EC7-64F670085F6F}"/>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100000"/>
                    </a14:imgEffect>
                  </a14:imgLayer>
                </a14:imgProps>
              </a:ext>
            </a:extLst>
          </a:blip>
          <a:stretch>
            <a:fillRect/>
          </a:stretch>
        </p:blipFill>
        <p:spPr>
          <a:xfrm>
            <a:off x="583502" y="3495961"/>
            <a:ext cx="2007303" cy="2525074"/>
          </a:xfrm>
          <a:prstGeom prst="rect">
            <a:avLst/>
          </a:prstGeom>
          <a:solidFill>
            <a:schemeClr val="tx1"/>
          </a:solidFill>
          <a:ln w="19050">
            <a:solidFill>
              <a:schemeClr val="tx1"/>
            </a:solidFill>
          </a:ln>
          <a:effectLst>
            <a:outerShdw blurRad="50800" dist="38100" dir="2700000" algn="tl" rotWithShape="0">
              <a:prstClr val="black">
                <a:alpha val="40000"/>
              </a:prstClr>
            </a:outerShdw>
          </a:effectLst>
        </p:spPr>
      </p:pic>
      <p:pic>
        <p:nvPicPr>
          <p:cNvPr id="7" name="Picture 6">
            <a:extLst>
              <a:ext uri="{FF2B5EF4-FFF2-40B4-BE49-F238E27FC236}">
                <a16:creationId xmlns:a16="http://schemas.microsoft.com/office/drawing/2014/main" id="{43C56BF1-949F-F911-25AC-BA209DA041DC}"/>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r="13617"/>
          <a:stretch/>
        </p:blipFill>
        <p:spPr>
          <a:xfrm>
            <a:off x="6442456" y="1250600"/>
            <a:ext cx="5749545" cy="5607401"/>
          </a:xfrm>
          <a:prstGeom prst="rect">
            <a:avLst/>
          </a:prstGeom>
          <a:ln w="19050">
            <a:noFill/>
          </a:ln>
          <a:effectLst/>
        </p:spPr>
      </p:pic>
      <p:sp>
        <p:nvSpPr>
          <p:cNvPr id="3" name="Rectangle 2">
            <a:extLst>
              <a:ext uri="{FF2B5EF4-FFF2-40B4-BE49-F238E27FC236}">
                <a16:creationId xmlns:a16="http://schemas.microsoft.com/office/drawing/2014/main" id="{25342377-9701-C3DD-BD77-8AA208E9AC44}"/>
              </a:ext>
            </a:extLst>
          </p:cNvPr>
          <p:cNvSpPr/>
          <p:nvPr/>
        </p:nvSpPr>
        <p:spPr>
          <a:xfrm>
            <a:off x="3339502" y="4172868"/>
            <a:ext cx="2850443" cy="2523768"/>
          </a:xfrm>
          <a:prstGeom prst="rect">
            <a:avLst/>
          </a:prstGeom>
          <a:noFill/>
          <a:effectLst/>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entury Gothic" panose="020F0302020204030204"/>
                <a:ea typeface="+mn-ea"/>
                <a:cs typeface="+mn-cs"/>
              </a:rPr>
              <a:t>G.T. Seaborg</a:t>
            </a:r>
            <a:br>
              <a:rPr kumimoji="0" lang="en-US" sz="1800" b="0" i="0" u="none" strike="noStrike" kern="1200" cap="none" spc="0" normalizeH="0" baseline="0" noProof="0" dirty="0">
                <a:ln>
                  <a:noFill/>
                </a:ln>
                <a:solidFill>
                  <a:prstClr val="black"/>
                </a:solidFill>
                <a:effectLst/>
                <a:uLnTx/>
                <a:uFillTx/>
                <a:latin typeface="Century Gothic" panose="020F0302020204030204"/>
                <a:ea typeface="+mn-ea"/>
                <a:cs typeface="+mn-cs"/>
              </a:rPr>
            </a:br>
            <a:r>
              <a:rPr kumimoji="0" lang="en-US" sz="1800" b="0" i="0" u="none" strike="noStrike" kern="1200" cap="none" spc="0" normalizeH="0" baseline="0" noProof="0" dirty="0">
                <a:ln>
                  <a:noFill/>
                </a:ln>
                <a:solidFill>
                  <a:prstClr val="black"/>
                </a:solidFill>
                <a:effectLst/>
                <a:uLnTx/>
                <a:uFillTx/>
                <a:latin typeface="Century Gothic" panose="020F0302020204030204"/>
                <a:ea typeface="+mn-ea"/>
                <a:cs typeface="+mn-cs"/>
              </a:rPr>
              <a:t> </a:t>
            </a:r>
            <a:r>
              <a:rPr kumimoji="0" lang="en-US" sz="2000" b="0" i="0" u="none" strike="noStrike" kern="1200" cap="none" spc="0" normalizeH="0" baseline="0" noProof="0" dirty="0">
                <a:ln>
                  <a:noFill/>
                </a:ln>
                <a:solidFill>
                  <a:prstClr val="black"/>
                </a:solidFill>
                <a:effectLst/>
                <a:uLnTx/>
                <a:uFillTx/>
                <a:latin typeface="Century Gothic" panose="020F0302020204030204"/>
                <a:ea typeface="+mn-ea"/>
                <a:cs typeface="+mn-cs"/>
              </a:rPr>
              <a:t>was </a:t>
            </a:r>
            <a:r>
              <a:rPr kumimoji="0" lang="en-US" sz="2000" b="0" i="1" u="none" strike="noStrike" kern="1200" cap="none" spc="0" normalizeH="0" baseline="0" noProof="0" dirty="0">
                <a:ln>
                  <a:noFill/>
                </a:ln>
                <a:solidFill>
                  <a:prstClr val="black"/>
                </a:solidFill>
                <a:effectLst/>
                <a:uLnTx/>
                <a:uFillTx/>
                <a:latin typeface="Century Gothic" panose="020F0302020204030204"/>
                <a:ea typeface="+mn-ea"/>
                <a:cs typeface="+mn-cs"/>
              </a:rPr>
              <a:t>awarded the</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prstClr val="black"/>
                </a:solidFill>
                <a:effectLst/>
                <a:uLnTx/>
                <a:uFillTx/>
                <a:latin typeface="Century Gothic" panose="020F0302020204030204"/>
                <a:ea typeface="+mn-ea"/>
                <a:cs typeface="+mn-cs"/>
              </a:rPr>
              <a:t>1951 Nobel Prize </a:t>
            </a:r>
            <a:br>
              <a:rPr kumimoji="0" lang="en-US" sz="2000" b="0" i="1" u="none" strike="noStrike" kern="1200" cap="none" spc="0" normalizeH="0" baseline="0" noProof="0" dirty="0">
                <a:ln>
                  <a:noFill/>
                </a:ln>
                <a:solidFill>
                  <a:prstClr val="black"/>
                </a:solidFill>
                <a:effectLst/>
                <a:uLnTx/>
                <a:uFillTx/>
                <a:latin typeface="Century Gothic" panose="020F0302020204030204"/>
                <a:ea typeface="+mn-ea"/>
                <a:cs typeface="+mn-cs"/>
              </a:rPr>
            </a:br>
            <a:r>
              <a:rPr kumimoji="0" lang="en-US" sz="2000" b="0" i="1" u="none" strike="noStrike" kern="1200" cap="none" spc="0" normalizeH="0" baseline="0" noProof="0" dirty="0">
                <a:ln>
                  <a:noFill/>
                </a:ln>
                <a:solidFill>
                  <a:prstClr val="black"/>
                </a:solidFill>
                <a:effectLst/>
                <a:uLnTx/>
                <a:uFillTx/>
                <a:latin typeface="Century Gothic" panose="020F0302020204030204"/>
                <a:ea typeface="+mn-ea"/>
                <a:cs typeface="+mn-cs"/>
              </a:rPr>
              <a:t>in Chemistry</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prstClr val="black"/>
                </a:solidFill>
                <a:effectLst/>
                <a:uLnTx/>
                <a:uFillTx/>
                <a:latin typeface="Century Gothic" panose="020F0302020204030204"/>
                <a:ea typeface="+mn-ea"/>
                <a:cs typeface="+mn-cs"/>
              </a:rPr>
              <a:t>"for discoveries in the chemistry of the transuranium elements”</a:t>
            </a:r>
            <a:endParaRPr kumimoji="0" lang="en-US" sz="2000" b="0" i="0" u="none" strike="noStrike" kern="1200" cap="none" spc="0" normalizeH="0" baseline="0" noProof="0" dirty="0">
              <a:ln>
                <a:noFill/>
              </a:ln>
              <a:solidFill>
                <a:prstClr val="black"/>
              </a:solidFill>
              <a:effectLst/>
              <a:uLnTx/>
              <a:uFillTx/>
              <a:latin typeface="Century Gothic" panose="020F0302020204030204"/>
              <a:ea typeface="+mn-ea"/>
              <a:cs typeface="+mn-cs"/>
            </a:endParaRPr>
          </a:p>
        </p:txBody>
      </p:sp>
      <p:pic>
        <p:nvPicPr>
          <p:cNvPr id="5" name="Picture 2" descr="C:\Users\m3u\Desktop\seaborg.jpg">
            <a:extLst>
              <a:ext uri="{FF2B5EF4-FFF2-40B4-BE49-F238E27FC236}">
                <a16:creationId xmlns:a16="http://schemas.microsoft.com/office/drawing/2014/main" id="{4C6B3D16-4C7B-FDD0-0E60-C0AE413E0C39}"/>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6242350" y="4481894"/>
            <a:ext cx="1650089" cy="2339858"/>
          </a:xfrm>
          <a:prstGeom prst="rect">
            <a:avLst/>
          </a:prstGeom>
          <a:ln w="19050">
            <a:noFill/>
          </a:ln>
          <a:effectLst>
            <a:outerShdw blurRad="101600" sx="102000" sy="102000" algn="ctr" rotWithShape="0">
              <a:prstClr val="black">
                <a:alpha val="2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3038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C691A8E-A23D-08ED-1306-9A4D6798E4D7}"/>
              </a:ext>
            </a:extLst>
          </p:cNvPr>
          <p:cNvSpPr/>
          <p:nvPr/>
        </p:nvSpPr>
        <p:spPr>
          <a:xfrm>
            <a:off x="212383" y="1211770"/>
            <a:ext cx="1763183" cy="4867042"/>
          </a:xfrm>
          <a:prstGeom prst="rect">
            <a:avLst/>
          </a:prstGeom>
          <a:gradFill flip="none" rotWithShape="1">
            <a:gsLst>
              <a:gs pos="2000">
                <a:schemeClr val="accent1">
                  <a:lumMod val="5000"/>
                  <a:lumOff val="95000"/>
                  <a:alpha val="14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16200000" scaled="1"/>
            <a:tileRect/>
          </a:gradFill>
          <a:ln w="19050">
            <a:noFill/>
          </a:ln>
        </p:spPr>
        <p:style>
          <a:lnRef idx="0">
            <a:schemeClr val="lt2">
              <a:hueOff val="0"/>
              <a:satOff val="0"/>
              <a:lumOff val="0"/>
              <a:alphaOff val="0"/>
            </a:schemeClr>
          </a:lnRef>
          <a:fillRef idx="1">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165834" tIns="1417320" rIns="91440" bIns="165833" numCol="1" spcCol="1270" anchor="t" anchorCtr="0">
            <a:noAutofit/>
          </a:bodyPr>
          <a:lstStyle/>
          <a:p>
            <a:pPr marL="0" marR="0" lvl="0" indent="0" algn="l" defTabSz="711200" rtl="0" eaLnBrk="1" fontAlgn="auto" latinLnBrk="0" hangingPunct="1">
              <a:lnSpc>
                <a:spcPct val="90000"/>
              </a:lnSpc>
              <a:spcBef>
                <a:spcPct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entury Gothic"/>
                <a:ea typeface="+mn-ea"/>
                <a:cs typeface="+mn-cs"/>
              </a:rPr>
              <a:t>Neutron scattering</a:t>
            </a:r>
          </a:p>
          <a:p>
            <a:pPr marL="0" marR="0" lvl="0" indent="0" algn="l" defTabSz="914400" rtl="0" eaLnBrk="1" fontAlgn="auto" latinLnBrk="0" hangingPunct="1">
              <a:lnSpc>
                <a:spcPct val="90000"/>
              </a:lnSpc>
              <a:spcBef>
                <a:spcPts val="60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Producing cold (lower energy) and thermal (higher energy) neutrons to study the structure and dynamics of new and existing materials</a:t>
            </a:r>
          </a:p>
          <a:p>
            <a:pPr marL="0" marR="0" lvl="0" indent="0" algn="l" defTabSz="711200" rtl="0" eaLnBrk="1" fontAlgn="auto" latinLnBrk="0" hangingPunct="1">
              <a:lnSpc>
                <a:spcPct val="90000"/>
              </a:lnSpc>
              <a:spcBef>
                <a:spcPct val="0"/>
              </a:spcBef>
              <a:spcAft>
                <a:spcPts val="0"/>
              </a:spcAft>
              <a:buClrTx/>
              <a:buSzTx/>
              <a:buFontTx/>
              <a:buNone/>
              <a:tabLst/>
              <a:defRPr/>
            </a:pPr>
            <a:endParaRPr kumimoji="0" lang="en-US" sz="1600" b="1" i="0" u="none" strike="noStrike" kern="1200" cap="none" spc="0" normalizeH="0" baseline="0" noProof="0" dirty="0">
              <a:ln>
                <a:noFill/>
              </a:ln>
              <a:solidFill>
                <a:prstClr val="black"/>
              </a:solidFill>
              <a:effectLst/>
              <a:uLnTx/>
              <a:uFillTx/>
              <a:latin typeface="Century Gothic"/>
              <a:ea typeface="+mn-ea"/>
              <a:cs typeface="+mn-cs"/>
            </a:endParaRPr>
          </a:p>
        </p:txBody>
      </p:sp>
      <p:sp>
        <p:nvSpPr>
          <p:cNvPr id="5" name="Rectangle 4">
            <a:extLst>
              <a:ext uri="{FF2B5EF4-FFF2-40B4-BE49-F238E27FC236}">
                <a16:creationId xmlns:a16="http://schemas.microsoft.com/office/drawing/2014/main" id="{EDAB94C4-B888-8A8D-200C-E88C0BB535E7}"/>
              </a:ext>
            </a:extLst>
          </p:cNvPr>
          <p:cNvSpPr/>
          <p:nvPr/>
        </p:nvSpPr>
        <p:spPr>
          <a:xfrm>
            <a:off x="2121798" y="1211768"/>
            <a:ext cx="1763183" cy="4867044"/>
          </a:xfrm>
          <a:prstGeom prst="rect">
            <a:avLst/>
          </a:prstGeom>
          <a:gradFill flip="none" rotWithShape="1">
            <a:gsLst>
              <a:gs pos="2000">
                <a:schemeClr val="accent1">
                  <a:lumMod val="5000"/>
                  <a:lumOff val="95000"/>
                  <a:alpha val="14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16200000" scaled="1"/>
            <a:tileRect/>
          </a:gradFill>
          <a:ln w="19050">
            <a:noFill/>
          </a:ln>
        </p:spPr>
        <p:style>
          <a:lnRef idx="0">
            <a:schemeClr val="lt2">
              <a:hueOff val="0"/>
              <a:satOff val="0"/>
              <a:lumOff val="0"/>
              <a:alphaOff val="0"/>
            </a:schemeClr>
          </a:lnRef>
          <a:fillRef idx="1">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165833" tIns="1417320" rIns="91440" bIns="165833" numCol="1" spcCol="1270" anchor="t" anchorCtr="0">
            <a:noAutofit/>
          </a:bodyPr>
          <a:lstStyle/>
          <a:p>
            <a:pPr marL="0" marR="0" lvl="0" indent="0" algn="l" defTabSz="711200" rtl="0" eaLnBrk="1" fontAlgn="auto" latinLnBrk="0" hangingPunct="1">
              <a:lnSpc>
                <a:spcPct val="90000"/>
              </a:lnSpc>
              <a:spcBef>
                <a:spcPct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entury Gothic"/>
                <a:ea typeface="+mn-ea"/>
                <a:cs typeface="+mn-cs"/>
              </a:rPr>
              <a:t>Radioisotope production</a:t>
            </a:r>
          </a:p>
          <a:p>
            <a:pPr marL="0" marR="0" lvl="0" indent="0" algn="l" defTabSz="914400" rtl="0" eaLnBrk="1" fontAlgn="auto" latinLnBrk="0" hangingPunct="1">
              <a:lnSpc>
                <a:spcPct val="90000"/>
              </a:lnSpc>
              <a:spcBef>
                <a:spcPts val="60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Producing rare and vital isotopes for use in energy, space, industry, national security, and for medical treatments</a:t>
            </a:r>
          </a:p>
        </p:txBody>
      </p:sp>
      <p:sp>
        <p:nvSpPr>
          <p:cNvPr id="6" name="Rectangle 5">
            <a:extLst>
              <a:ext uri="{FF2B5EF4-FFF2-40B4-BE49-F238E27FC236}">
                <a16:creationId xmlns:a16="http://schemas.microsoft.com/office/drawing/2014/main" id="{81CC1FFC-C7AD-49AD-54FE-23D051DD2616}"/>
              </a:ext>
            </a:extLst>
          </p:cNvPr>
          <p:cNvSpPr/>
          <p:nvPr/>
        </p:nvSpPr>
        <p:spPr>
          <a:xfrm>
            <a:off x="4031213" y="1211768"/>
            <a:ext cx="1763183" cy="4867044"/>
          </a:xfrm>
          <a:prstGeom prst="rect">
            <a:avLst/>
          </a:prstGeom>
          <a:gradFill flip="none" rotWithShape="1">
            <a:gsLst>
              <a:gs pos="2000">
                <a:schemeClr val="accent1">
                  <a:lumMod val="5000"/>
                  <a:lumOff val="95000"/>
                  <a:alpha val="14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16200000" scaled="1"/>
            <a:tileRect/>
          </a:gradFill>
          <a:ln w="19050">
            <a:noFill/>
          </a:ln>
        </p:spPr>
        <p:style>
          <a:lnRef idx="0">
            <a:schemeClr val="lt2">
              <a:hueOff val="0"/>
              <a:satOff val="0"/>
              <a:lumOff val="0"/>
              <a:alphaOff val="0"/>
            </a:schemeClr>
          </a:lnRef>
          <a:fillRef idx="1">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165833" tIns="1417320" rIns="91440" bIns="165833" numCol="1" spcCol="1270" anchor="t" anchorCtr="0">
            <a:noAutofit/>
          </a:bodyPr>
          <a:lstStyle/>
          <a:p>
            <a:pPr marL="0" marR="0" lvl="0" indent="0" algn="l" defTabSz="711200" rtl="0" eaLnBrk="1" fontAlgn="auto" latinLnBrk="0" hangingPunct="1">
              <a:lnSpc>
                <a:spcPct val="9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entury Gothic"/>
                <a:ea typeface="+mn-ea"/>
                <a:cs typeface="+mn-cs"/>
              </a:rPr>
              <a:t>Materials/fuels irradiation</a:t>
            </a:r>
            <a:endParaRPr kumimoji="0" lang="en-US" sz="1600" b="1" i="0" u="none" strike="noStrike" kern="1200" cap="none" spc="0" normalizeH="0" baseline="0" noProof="0" dirty="0">
              <a:ln>
                <a:noFill/>
              </a:ln>
              <a:solidFill>
                <a:prstClr val="black"/>
              </a:solidFill>
              <a:effectLst/>
              <a:uLnTx/>
              <a:uFillTx/>
              <a:latin typeface="Century Gothic"/>
              <a:ea typeface="+mn-ea"/>
              <a:cs typeface="Arial"/>
            </a:endParaRPr>
          </a:p>
          <a:p>
            <a:pPr marL="0" marR="0" lvl="0" indent="0" algn="l" defTabSz="914400" rtl="0" eaLnBrk="1" fontAlgn="auto" latinLnBrk="0" hangingPunct="1">
              <a:lnSpc>
                <a:spcPct val="90000"/>
              </a:lnSpc>
              <a:spcBef>
                <a:spcPts val="60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Supporting research for next- generation commercial power reactors, accident tolerant fuel and reactor materials, and fusion energy</a:t>
            </a:r>
          </a:p>
        </p:txBody>
      </p:sp>
      <p:sp>
        <p:nvSpPr>
          <p:cNvPr id="7" name="Rectangle 6">
            <a:extLst>
              <a:ext uri="{FF2B5EF4-FFF2-40B4-BE49-F238E27FC236}">
                <a16:creationId xmlns:a16="http://schemas.microsoft.com/office/drawing/2014/main" id="{86EDB6C3-520B-EDEB-8922-8C71DAE00936}"/>
              </a:ext>
            </a:extLst>
          </p:cNvPr>
          <p:cNvSpPr/>
          <p:nvPr/>
        </p:nvSpPr>
        <p:spPr>
          <a:xfrm>
            <a:off x="5940627" y="1211770"/>
            <a:ext cx="1763183" cy="4867042"/>
          </a:xfrm>
          <a:prstGeom prst="rect">
            <a:avLst/>
          </a:prstGeom>
          <a:gradFill flip="none" rotWithShape="1">
            <a:gsLst>
              <a:gs pos="2000">
                <a:schemeClr val="accent1">
                  <a:lumMod val="5000"/>
                  <a:lumOff val="95000"/>
                  <a:alpha val="14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16200000" scaled="1"/>
            <a:tileRect/>
          </a:gradFill>
          <a:ln w="19050">
            <a:noFill/>
          </a:ln>
        </p:spPr>
        <p:style>
          <a:lnRef idx="0">
            <a:schemeClr val="lt2">
              <a:hueOff val="0"/>
              <a:satOff val="0"/>
              <a:lumOff val="0"/>
              <a:alphaOff val="0"/>
            </a:schemeClr>
          </a:lnRef>
          <a:fillRef idx="1">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165833" tIns="1417320" rIns="91440" bIns="165833" numCol="1" spcCol="1270" anchor="t" anchorCtr="0">
            <a:noAutofit/>
          </a:bodyPr>
          <a:lstStyle/>
          <a:p>
            <a:pPr marL="0" marR="0" lvl="0" indent="0" algn="l" defTabSz="711200" rtl="0" eaLnBrk="1" fontAlgn="auto" latinLnBrk="0" hangingPunct="1">
              <a:lnSpc>
                <a:spcPct val="90000"/>
              </a:lnSpc>
              <a:spcBef>
                <a:spcPct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entury Gothic"/>
                <a:ea typeface="+mn-ea"/>
                <a:cs typeface="+mn-cs"/>
              </a:rPr>
              <a:t>Activation analysis</a:t>
            </a:r>
          </a:p>
          <a:p>
            <a:pPr marL="0" marR="0" lvl="0" indent="0" algn="l" defTabSz="914400" rtl="0" eaLnBrk="1" fontAlgn="auto" latinLnBrk="0" hangingPunct="1">
              <a:lnSpc>
                <a:spcPct val="90000"/>
              </a:lnSpc>
              <a:spcBef>
                <a:spcPts val="60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Neutron activation analyses at HFIR have informed the work of the semiconductor and environmental remediation industries, and the U.S. FDA</a:t>
            </a:r>
          </a:p>
          <a:p>
            <a:pPr marL="0" marR="0" lvl="0" indent="0" algn="l" defTabSz="711200" rtl="0" eaLnBrk="1" fontAlgn="auto" latinLnBrk="0" hangingPunct="1">
              <a:lnSpc>
                <a:spcPct val="90000"/>
              </a:lnSpc>
              <a:spcBef>
                <a:spcPct val="0"/>
              </a:spcBef>
              <a:spcAft>
                <a:spcPts val="0"/>
              </a:spcAft>
              <a:buClrTx/>
              <a:buSzTx/>
              <a:buFontTx/>
              <a:buNone/>
              <a:tabLst/>
              <a:defRPr/>
            </a:pPr>
            <a:endParaRPr kumimoji="0" lang="en-US" sz="1600" b="1" i="0" u="none" strike="noStrike" kern="1200" cap="none" spc="0" normalizeH="0" baseline="0" noProof="0" dirty="0">
              <a:ln>
                <a:noFill/>
              </a:ln>
              <a:solidFill>
                <a:prstClr val="black"/>
              </a:solidFill>
              <a:effectLst/>
              <a:uLnTx/>
              <a:uFillTx/>
              <a:latin typeface="Century Gothic"/>
              <a:ea typeface="+mn-ea"/>
              <a:cs typeface="+mn-cs"/>
            </a:endParaRPr>
          </a:p>
        </p:txBody>
      </p:sp>
      <p:sp>
        <p:nvSpPr>
          <p:cNvPr id="8" name="Rectangle 7">
            <a:extLst>
              <a:ext uri="{FF2B5EF4-FFF2-40B4-BE49-F238E27FC236}">
                <a16:creationId xmlns:a16="http://schemas.microsoft.com/office/drawing/2014/main" id="{A83EBC34-BE45-3C1E-9AA2-18DA0F8AEDBE}"/>
              </a:ext>
            </a:extLst>
          </p:cNvPr>
          <p:cNvSpPr/>
          <p:nvPr/>
        </p:nvSpPr>
        <p:spPr>
          <a:xfrm>
            <a:off x="7884999" y="1211770"/>
            <a:ext cx="1763183" cy="4867042"/>
          </a:xfrm>
          <a:prstGeom prst="rect">
            <a:avLst/>
          </a:prstGeom>
          <a:gradFill flip="none" rotWithShape="1">
            <a:gsLst>
              <a:gs pos="2000">
                <a:schemeClr val="accent1">
                  <a:lumMod val="5000"/>
                  <a:lumOff val="95000"/>
                  <a:alpha val="14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16200000" scaled="1"/>
            <a:tileRect/>
          </a:gradFill>
          <a:ln w="19050">
            <a:noFill/>
          </a:ln>
        </p:spPr>
        <p:style>
          <a:lnRef idx="0">
            <a:schemeClr val="lt2">
              <a:hueOff val="0"/>
              <a:satOff val="0"/>
              <a:lumOff val="0"/>
              <a:alphaOff val="0"/>
            </a:schemeClr>
          </a:lnRef>
          <a:fillRef idx="1">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165833" tIns="1417320" rIns="91440" bIns="165833" numCol="1" spcCol="1270" anchor="t" anchorCtr="0">
            <a:noAutofit/>
          </a:bodyPr>
          <a:lstStyle/>
          <a:p>
            <a:pPr marL="0" marR="0" lvl="0" indent="0" algn="l" defTabSz="711200" rtl="0" eaLnBrk="1" fontAlgn="auto" latinLnBrk="0" hangingPunct="1">
              <a:lnSpc>
                <a:spcPct val="90000"/>
              </a:lnSpc>
              <a:spcBef>
                <a:spcPct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entury Gothic"/>
                <a:ea typeface="+mn-ea"/>
                <a:cs typeface="+mn-cs"/>
              </a:rPr>
              <a:t>Gamma irradiation</a:t>
            </a:r>
          </a:p>
          <a:p>
            <a:pPr marL="0" marR="0" lvl="0" indent="0" algn="l" defTabSz="914400" rtl="0" eaLnBrk="1" fontAlgn="auto" latinLnBrk="0" hangingPunct="1">
              <a:lnSpc>
                <a:spcPct val="90000"/>
              </a:lnSpc>
              <a:spcBef>
                <a:spcPts val="60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Using spent fuel to perform radiological damage studies, such as on NASA aerospace materials</a:t>
            </a:r>
          </a:p>
        </p:txBody>
      </p:sp>
      <p:sp>
        <p:nvSpPr>
          <p:cNvPr id="9" name="Rectangle 8">
            <a:extLst>
              <a:ext uri="{FF2B5EF4-FFF2-40B4-BE49-F238E27FC236}">
                <a16:creationId xmlns:a16="http://schemas.microsoft.com/office/drawing/2014/main" id="{0517334B-DCBF-3572-2A65-557F8D1ED56C}"/>
              </a:ext>
            </a:extLst>
          </p:cNvPr>
          <p:cNvSpPr/>
          <p:nvPr/>
        </p:nvSpPr>
        <p:spPr>
          <a:xfrm>
            <a:off x="9778229" y="1211770"/>
            <a:ext cx="1763183" cy="4867042"/>
          </a:xfrm>
          <a:prstGeom prst="rect">
            <a:avLst/>
          </a:prstGeom>
          <a:gradFill flip="none" rotWithShape="1">
            <a:gsLst>
              <a:gs pos="2000">
                <a:schemeClr val="accent1">
                  <a:lumMod val="5000"/>
                  <a:lumOff val="95000"/>
                  <a:alpha val="14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16200000" scaled="1"/>
            <a:tileRect/>
          </a:gradFill>
          <a:ln w="19050">
            <a:noFill/>
          </a:ln>
        </p:spPr>
        <p:style>
          <a:lnRef idx="0">
            <a:schemeClr val="lt2">
              <a:hueOff val="0"/>
              <a:satOff val="0"/>
              <a:lumOff val="0"/>
              <a:alphaOff val="0"/>
            </a:schemeClr>
          </a:lnRef>
          <a:fillRef idx="1">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165833" tIns="1417320" rIns="91440" bIns="165833" numCol="1" spcCol="1270" anchor="t" anchorCtr="0">
            <a:noAutofit/>
          </a:bodyPr>
          <a:lstStyle/>
          <a:p>
            <a:pPr marL="0" marR="0" lvl="0" indent="0" algn="l" defTabSz="711200" rtl="0" eaLnBrk="1" fontAlgn="auto" latinLnBrk="0" hangingPunct="1">
              <a:lnSpc>
                <a:spcPct val="90000"/>
              </a:lnSpc>
              <a:spcBef>
                <a:spcPct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entury Gothic"/>
                <a:ea typeface="+mn-ea"/>
                <a:cs typeface="+mn-cs"/>
              </a:rPr>
              <a:t>Neutrino research</a:t>
            </a:r>
          </a:p>
          <a:p>
            <a:pPr marL="0" marR="0" lvl="0" indent="0" algn="l" defTabSz="914400" rtl="0" eaLnBrk="1" fontAlgn="auto" latinLnBrk="0" hangingPunct="1">
              <a:lnSpc>
                <a:spcPct val="90000"/>
              </a:lnSpc>
              <a:spcBef>
                <a:spcPts val="60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Exploring the new physics associated with neutrinos produced as a byproduct of HFIR’s nuclear fission process</a:t>
            </a:r>
          </a:p>
          <a:p>
            <a:pPr marL="0" marR="0" lvl="0" indent="0" algn="l" defTabSz="711200" rtl="0" eaLnBrk="1" fontAlgn="auto" latinLnBrk="0" hangingPunct="1">
              <a:lnSpc>
                <a:spcPct val="90000"/>
              </a:lnSpc>
              <a:spcBef>
                <a:spcPct val="0"/>
              </a:spcBef>
              <a:spcAft>
                <a:spcPts val="0"/>
              </a:spcAft>
              <a:buClrTx/>
              <a:buSzTx/>
              <a:buFontTx/>
              <a:buNone/>
              <a:tabLst/>
              <a:defRPr/>
            </a:pPr>
            <a:endParaRPr kumimoji="0" lang="en-US" sz="1600" b="1" i="0" u="none" strike="noStrike" kern="1200" cap="none" spc="0" normalizeH="0" baseline="0" noProof="0" dirty="0">
              <a:ln>
                <a:noFill/>
              </a:ln>
              <a:solidFill>
                <a:prstClr val="black"/>
              </a:solidFill>
              <a:effectLst/>
              <a:uLnTx/>
              <a:uFillTx/>
              <a:latin typeface="Century Gothic"/>
              <a:ea typeface="+mn-ea"/>
              <a:cs typeface="+mn-cs"/>
            </a:endParaRPr>
          </a:p>
        </p:txBody>
      </p:sp>
      <p:pic>
        <p:nvPicPr>
          <p:cNvPr id="10" name="Picture 2" descr="Image shows mars rover which is powered by Plutonium produced in HFIR reactor.">
            <a:extLst>
              <a:ext uri="{FF2B5EF4-FFF2-40B4-BE49-F238E27FC236}">
                <a16:creationId xmlns:a16="http://schemas.microsoft.com/office/drawing/2014/main" id="{2DF73E06-1CFE-8FC8-5A0E-E066672704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772" t="13397" r="9389" b="6221"/>
          <a:stretch/>
        </p:blipFill>
        <p:spPr bwMode="auto">
          <a:xfrm>
            <a:off x="2128308" y="1193720"/>
            <a:ext cx="1744698" cy="1308524"/>
          </a:xfrm>
          <a:prstGeom prst="rect">
            <a:avLst/>
          </a:prstGeom>
          <a:noFill/>
          <a:ln w="19050">
            <a:solidFill>
              <a:schemeClr val="accent1"/>
            </a:solidFill>
          </a:ln>
          <a:effectLst>
            <a:outerShdw blurRad="101600" sx="102000" sy="102000" algn="ctr" rotWithShape="0">
              <a:prstClr val="black">
                <a:alpha val="20000"/>
              </a:prstClr>
            </a:outerShdw>
          </a:effectLst>
          <a:extLst>
            <a:ext uri="{909E8E84-426E-40DD-AFC4-6F175D3DCCD1}">
              <a14:hiddenFill xmlns:a14="http://schemas.microsoft.com/office/drawing/2010/main">
                <a:solidFill>
                  <a:srgbClr val="FFFFFF"/>
                </a:solidFill>
              </a14:hiddenFill>
            </a:ext>
          </a:extLst>
        </p:spPr>
      </p:pic>
      <p:pic>
        <p:nvPicPr>
          <p:cNvPr id="11" name="Picture 10" descr="A picture containing penny and small material samples to give scale of approximately one tenth of a penny.">
            <a:extLst>
              <a:ext uri="{FF2B5EF4-FFF2-40B4-BE49-F238E27FC236}">
                <a16:creationId xmlns:a16="http://schemas.microsoft.com/office/drawing/2014/main" id="{FFF9BAF2-9CD2-877A-E546-66EA031D1548}"/>
              </a:ext>
            </a:extLst>
          </p:cNvPr>
          <p:cNvPicPr>
            <a:picLocks noChangeAspect="1"/>
          </p:cNvPicPr>
          <p:nvPr/>
        </p:nvPicPr>
        <p:blipFill rotWithShape="1">
          <a:blip r:embed="rId3"/>
          <a:srcRect l="16579" t="5890" r="16966" b="5502"/>
          <a:stretch/>
        </p:blipFill>
        <p:spPr>
          <a:xfrm>
            <a:off x="4049840" y="1193720"/>
            <a:ext cx="1744698" cy="1308524"/>
          </a:xfrm>
          <a:prstGeom prst="rect">
            <a:avLst/>
          </a:prstGeom>
          <a:noFill/>
          <a:ln w="19050">
            <a:solidFill>
              <a:schemeClr val="accent1"/>
            </a:solidFill>
          </a:ln>
          <a:effectLst>
            <a:outerShdw blurRad="101600" sx="102000" sy="102000" algn="ctr" rotWithShape="0">
              <a:prstClr val="black">
                <a:alpha val="20000"/>
              </a:prstClr>
            </a:outerShdw>
          </a:effectLst>
        </p:spPr>
      </p:pic>
      <p:pic>
        <p:nvPicPr>
          <p:cNvPr id="12" name="Picture 11" descr="Image shows a radiation worker putting items on a tray for analysis.">
            <a:extLst>
              <a:ext uri="{FF2B5EF4-FFF2-40B4-BE49-F238E27FC236}">
                <a16:creationId xmlns:a16="http://schemas.microsoft.com/office/drawing/2014/main" id="{F3377C9B-3C22-C99D-56FE-6C26E7835AD3}"/>
              </a:ext>
            </a:extLst>
          </p:cNvPr>
          <p:cNvPicPr>
            <a:picLocks noChangeAspect="1"/>
          </p:cNvPicPr>
          <p:nvPr/>
        </p:nvPicPr>
        <p:blipFill rotWithShape="1">
          <a:blip r:embed="rId4"/>
          <a:srcRect l="1935" t="2097" r="6034" b="10703"/>
          <a:stretch/>
        </p:blipFill>
        <p:spPr>
          <a:xfrm>
            <a:off x="5952076" y="1193720"/>
            <a:ext cx="1744698" cy="1308524"/>
          </a:xfrm>
          <a:prstGeom prst="rect">
            <a:avLst/>
          </a:prstGeom>
          <a:noFill/>
          <a:ln w="19050">
            <a:solidFill>
              <a:schemeClr val="accent1"/>
            </a:solidFill>
          </a:ln>
          <a:effectLst>
            <a:outerShdw blurRad="101600" sx="102000" sy="102000" algn="ctr" rotWithShape="0">
              <a:prstClr val="black">
                <a:alpha val="20000"/>
              </a:prstClr>
            </a:outerShdw>
          </a:effectLst>
        </p:spPr>
      </p:pic>
      <p:sp>
        <p:nvSpPr>
          <p:cNvPr id="13" name="Rectangle 12" descr="The Precision Oscillation and Reactor Spectrum Experiment (PROSPECT) is a reactor neutrino experiment operating at very short baselines to make precision flux and energy spectral measurements of nuclear reactor antineutrinos.">
            <a:extLst>
              <a:ext uri="{FF2B5EF4-FFF2-40B4-BE49-F238E27FC236}">
                <a16:creationId xmlns:a16="http://schemas.microsoft.com/office/drawing/2014/main" id="{5810BCA5-540F-AD9B-B795-4B70F02846AF}"/>
              </a:ext>
            </a:extLst>
          </p:cNvPr>
          <p:cNvSpPr/>
          <p:nvPr/>
        </p:nvSpPr>
        <p:spPr>
          <a:xfrm>
            <a:off x="9796997" y="1193720"/>
            <a:ext cx="1744415" cy="1308524"/>
          </a:xfrm>
          <a:prstGeom prst="rect">
            <a:avLst/>
          </a:prstGeom>
          <a:blipFill>
            <a:blip r:embed="rId5">
              <a:extLst>
                <a:ext uri="{28A0092B-C50C-407E-A947-70E740481C1C}">
                  <a14:useLocalDpi xmlns:a14="http://schemas.microsoft.com/office/drawing/2010/main" val="0"/>
                </a:ext>
              </a:extLst>
            </a:blip>
            <a:srcRect/>
            <a:stretch>
              <a:fillRect l="-2000" t="-15718" r="-2000" b="-15718"/>
            </a:stretch>
          </a:blipFill>
          <a:ln w="19050">
            <a:solidFill>
              <a:schemeClr val="accent1"/>
            </a:solidFill>
          </a:ln>
          <a:effectLst>
            <a:outerShdw blurRad="101600" sx="102000" sy="102000" algn="ctr" rotWithShape="0">
              <a:prstClr val="black">
                <a:alpha val="20000"/>
              </a:prstClr>
            </a:outerShdw>
          </a:effectLst>
        </p:spPr>
        <p:style>
          <a:lnRef idx="0">
            <a:schemeClr val="lt2">
              <a:hueOff val="0"/>
              <a:satOff val="0"/>
              <a:lumOff val="0"/>
              <a:alphaOff val="0"/>
            </a:schemeClr>
          </a:lnRef>
          <a:fillRef idx="1">
            <a:scrgbClr r="0" g="0" b="0"/>
          </a:fillRef>
          <a:effectRef idx="1">
            <a:schemeClr val="dk2">
              <a:tint val="50000"/>
              <a:hueOff val="0"/>
              <a:satOff val="0"/>
              <a:lumOff val="0"/>
              <a:alphaOff val="0"/>
            </a:schemeClr>
          </a:effectRef>
          <a:fontRef idx="minor">
            <a:schemeClr val="lt2">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hueOff val="0"/>
                  <a:satOff val="0"/>
                  <a:lumOff val="0"/>
                  <a:alphaOff val="0"/>
                </a:srgbClr>
              </a:solidFill>
              <a:effectLst/>
              <a:uLnTx/>
              <a:uFillTx/>
              <a:latin typeface="Century Gothic" panose="020F0302020204030204"/>
              <a:ea typeface="+mn-ea"/>
              <a:cs typeface="+mn-cs"/>
            </a:endParaRPr>
          </a:p>
        </p:txBody>
      </p:sp>
      <p:pic>
        <p:nvPicPr>
          <p:cNvPr id="14" name="Picture 13" descr="Gamma Irradiation image">
            <a:extLst>
              <a:ext uri="{FF2B5EF4-FFF2-40B4-BE49-F238E27FC236}">
                <a16:creationId xmlns:a16="http://schemas.microsoft.com/office/drawing/2014/main" id="{C341BE2A-7CC9-2FB2-2210-6A300E52B9F1}"/>
              </a:ext>
            </a:extLst>
          </p:cNvPr>
          <p:cNvPicPr>
            <a:picLocks noChangeAspect="1"/>
          </p:cNvPicPr>
          <p:nvPr/>
        </p:nvPicPr>
        <p:blipFill rotWithShape="1">
          <a:blip r:embed="rId6"/>
          <a:srcRect l="5540" r="5540"/>
          <a:stretch/>
        </p:blipFill>
        <p:spPr>
          <a:xfrm>
            <a:off x="7871110" y="1193720"/>
            <a:ext cx="1744698" cy="1308524"/>
          </a:xfrm>
          <a:prstGeom prst="rect">
            <a:avLst/>
          </a:prstGeom>
          <a:noFill/>
          <a:ln w="19050">
            <a:solidFill>
              <a:schemeClr val="accent1"/>
            </a:solidFill>
          </a:ln>
          <a:effectLst>
            <a:outerShdw blurRad="101600" sx="102000" sy="102000" algn="ctr" rotWithShape="0">
              <a:prstClr val="black">
                <a:alpha val="20000"/>
              </a:prstClr>
            </a:outerShdw>
          </a:effectLst>
        </p:spPr>
      </p:pic>
      <p:pic>
        <p:nvPicPr>
          <p:cNvPr id="15" name="Picture 14" descr="Image shows blue neutron inside a red atom, giving off yellow electrons.">
            <a:extLst>
              <a:ext uri="{FF2B5EF4-FFF2-40B4-BE49-F238E27FC236}">
                <a16:creationId xmlns:a16="http://schemas.microsoft.com/office/drawing/2014/main" id="{AC805DBA-E8F1-10CD-EB00-3373F8246E02}"/>
              </a:ext>
            </a:extLst>
          </p:cNvPr>
          <p:cNvPicPr>
            <a:picLocks noChangeAspect="1"/>
          </p:cNvPicPr>
          <p:nvPr/>
        </p:nvPicPr>
        <p:blipFill rotWithShape="1">
          <a:blip r:embed="rId7"/>
          <a:srcRect l="4605" t="3507" r="4271" b="5371"/>
          <a:stretch/>
        </p:blipFill>
        <p:spPr>
          <a:xfrm>
            <a:off x="232489" y="1193720"/>
            <a:ext cx="1714630" cy="1308524"/>
          </a:xfrm>
          <a:prstGeom prst="rect">
            <a:avLst/>
          </a:prstGeom>
          <a:noFill/>
          <a:ln w="19050">
            <a:solidFill>
              <a:schemeClr val="accent1"/>
            </a:solidFill>
          </a:ln>
          <a:effectLst>
            <a:outerShdw blurRad="101600" sx="102000" sy="102000" algn="ctr" rotWithShape="0">
              <a:prstClr val="black">
                <a:alpha val="20000"/>
              </a:prstClr>
            </a:outerShdw>
          </a:effectLst>
        </p:spPr>
      </p:pic>
      <p:sp>
        <p:nvSpPr>
          <p:cNvPr id="17" name="TextBox 16">
            <a:extLst>
              <a:ext uri="{FF2B5EF4-FFF2-40B4-BE49-F238E27FC236}">
                <a16:creationId xmlns:a16="http://schemas.microsoft.com/office/drawing/2014/main" id="{A467F834-6B71-1471-A4AE-E696EC2F9399}"/>
              </a:ext>
            </a:extLst>
          </p:cNvPr>
          <p:cNvSpPr txBox="1"/>
          <p:nvPr/>
        </p:nvSpPr>
        <p:spPr>
          <a:xfrm>
            <a:off x="212383" y="137786"/>
            <a:ext cx="11449349" cy="584775"/>
          </a:xfrm>
          <a:prstGeom prst="rect">
            <a:avLst/>
          </a:prstGeom>
          <a:noFill/>
        </p:spPr>
        <p:txBody>
          <a:bodyPr wrap="square">
            <a:spAutoFit/>
          </a:bodyPr>
          <a:lstStyle/>
          <a:p>
            <a:r>
              <a:rPr lang="en-US" sz="3200" b="1" dirty="0"/>
              <a:t>HFIR is a versatile, multi-mission research reactor </a:t>
            </a:r>
          </a:p>
        </p:txBody>
      </p:sp>
    </p:spTree>
    <p:extLst>
      <p:ext uri="{BB962C8B-B14F-4D97-AF65-F5344CB8AC3E}">
        <p14:creationId xmlns:p14="http://schemas.microsoft.com/office/powerpoint/2010/main" val="28264878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83320156-EFE6-049D-335F-E3438FC797DD}"/>
              </a:ext>
            </a:extLst>
          </p:cNvPr>
          <p:cNvSpPr/>
          <p:nvPr/>
        </p:nvSpPr>
        <p:spPr>
          <a:xfrm>
            <a:off x="293391" y="1470252"/>
            <a:ext cx="5813898" cy="5387747"/>
          </a:xfrm>
          <a:prstGeom prst="rect">
            <a:avLst/>
          </a:prstGeom>
          <a:noFill/>
          <a:ln>
            <a:no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Gothic" panose="020F0302020204030204"/>
              <a:ea typeface="+mn-ea"/>
              <a:cs typeface="+mn-cs"/>
            </a:endParaRPr>
          </a:p>
        </p:txBody>
      </p:sp>
      <p:sp>
        <p:nvSpPr>
          <p:cNvPr id="2" name="Title 1">
            <a:extLst>
              <a:ext uri="{FF2B5EF4-FFF2-40B4-BE49-F238E27FC236}">
                <a16:creationId xmlns:a16="http://schemas.microsoft.com/office/drawing/2014/main" id="{73137A93-0F31-DB21-56C5-E7C4B353D813}"/>
              </a:ext>
            </a:extLst>
          </p:cNvPr>
          <p:cNvSpPr>
            <a:spLocks noGrp="1"/>
          </p:cNvSpPr>
          <p:nvPr>
            <p:ph type="title"/>
          </p:nvPr>
        </p:nvSpPr>
        <p:spPr>
          <a:xfrm>
            <a:off x="429768" y="319476"/>
            <a:ext cx="10029465" cy="978729"/>
          </a:xfrm>
        </p:spPr>
        <p:txBody>
          <a:bodyPr/>
          <a:lstStyle/>
          <a:p>
            <a:r>
              <a:rPr lang="en-US" dirty="0"/>
              <a:t>HFIR’s beryllium reflector replacement (HBRR) and Cold Guide Hall extension will help sustain operations</a:t>
            </a:r>
          </a:p>
        </p:txBody>
      </p:sp>
      <p:sp>
        <p:nvSpPr>
          <p:cNvPr id="3" name="Content Placeholder 2">
            <a:extLst>
              <a:ext uri="{FF2B5EF4-FFF2-40B4-BE49-F238E27FC236}">
                <a16:creationId xmlns:a16="http://schemas.microsoft.com/office/drawing/2014/main" id="{98814E29-CA9D-B4BD-6281-EF949CD6B397}"/>
              </a:ext>
            </a:extLst>
          </p:cNvPr>
          <p:cNvSpPr>
            <a:spLocks noGrp="1"/>
          </p:cNvSpPr>
          <p:nvPr>
            <p:ph idx="4294967295"/>
          </p:nvPr>
        </p:nvSpPr>
        <p:spPr>
          <a:xfrm>
            <a:off x="219471" y="1654175"/>
            <a:ext cx="5998917" cy="4170428"/>
          </a:xfrm>
          <a:prstGeom prst="rect">
            <a:avLst/>
          </a:prstGeom>
        </p:spPr>
        <p:txBody>
          <a:bodyPr/>
          <a:lstStyle/>
          <a:p>
            <a:pPr marL="288925" indent="-288925">
              <a:spcAft>
                <a:spcPts val="1200"/>
              </a:spcAft>
            </a:pPr>
            <a:r>
              <a:rPr lang="en-US" sz="2400" dirty="0"/>
              <a:t>The beryllium reflector require replacement about every 20 years</a:t>
            </a:r>
          </a:p>
          <a:p>
            <a:pPr marL="288925" indent="-288925">
              <a:spcAft>
                <a:spcPts val="1200"/>
              </a:spcAft>
            </a:pPr>
            <a:r>
              <a:rPr lang="en-US" sz="2400" dirty="0"/>
              <a:t>The tentative start for the HBRR’s planned outage is in late 2028 </a:t>
            </a:r>
          </a:p>
          <a:p>
            <a:pPr marL="288925" indent="-288925">
              <a:spcAft>
                <a:spcPts val="1200"/>
              </a:spcAft>
            </a:pPr>
            <a:r>
              <a:rPr lang="en-US" sz="2400" dirty="0"/>
              <a:t>An external review validated the science case for extending the cold guide hall and developing a 6-guide cold network</a:t>
            </a:r>
          </a:p>
        </p:txBody>
      </p:sp>
      <p:pic>
        <p:nvPicPr>
          <p:cNvPr id="13" name="Picture 12" descr="A picture containing text&#10;&#10;Description generated with very high confidence">
            <a:extLst>
              <a:ext uri="{FF2B5EF4-FFF2-40B4-BE49-F238E27FC236}">
                <a16:creationId xmlns:a16="http://schemas.microsoft.com/office/drawing/2014/main" id="{90431F7B-C1D0-CD9D-5AA0-7D58716F452E}"/>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9265545" y="1819103"/>
            <a:ext cx="1751721" cy="1699492"/>
          </a:xfrm>
          <a:prstGeom prst="rect">
            <a:avLst/>
          </a:prstGeom>
          <a:solidFill>
            <a:srgbClr val="FFFFFF">
              <a:shade val="85000"/>
            </a:srgbClr>
          </a:solidFill>
          <a:ln w="88900" cap="sq">
            <a:solidFill>
              <a:srgbClr val="FFFFFF"/>
            </a:solidFill>
            <a:miter lim="800000"/>
          </a:ln>
          <a:effectLst/>
          <a:scene3d>
            <a:camera prst="orthographicFront"/>
            <a:lightRig rig="twoPt" dir="t">
              <a:rot lat="0" lon="0" rev="7200000"/>
            </a:lightRig>
          </a:scene3d>
          <a:sp3d>
            <a:contourClr>
              <a:srgbClr val="FFFFFF"/>
            </a:contourClr>
          </a:sp3d>
        </p:spPr>
      </p:pic>
      <p:pic>
        <p:nvPicPr>
          <p:cNvPr id="14" name="Picture 13">
            <a:extLst>
              <a:ext uri="{FF2B5EF4-FFF2-40B4-BE49-F238E27FC236}">
                <a16:creationId xmlns:a16="http://schemas.microsoft.com/office/drawing/2014/main" id="{8EB5ADD9-B381-2408-0A94-984C0E953578}"/>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7023647" y="1832175"/>
            <a:ext cx="1807417" cy="1686419"/>
          </a:xfrm>
          <a:prstGeom prst="rect">
            <a:avLst/>
          </a:prstGeom>
          <a:solidFill>
            <a:srgbClr val="FFFFFF">
              <a:shade val="85000"/>
            </a:srgbClr>
          </a:solidFill>
          <a:ln w="88900" cap="sq">
            <a:solidFill>
              <a:srgbClr val="FFFFFF"/>
            </a:solidFill>
            <a:miter lim="800000"/>
          </a:ln>
          <a:effectLst/>
          <a:scene3d>
            <a:camera prst="orthographicFront"/>
            <a:lightRig rig="twoPt" dir="t">
              <a:rot lat="0" lon="0" rev="7200000"/>
            </a:lightRig>
          </a:scene3d>
          <a:sp3d>
            <a:contourClr>
              <a:srgbClr val="FFFFFF"/>
            </a:contourClr>
          </a:sp3d>
        </p:spPr>
      </p:pic>
      <p:sp>
        <p:nvSpPr>
          <p:cNvPr id="15" name="TextBox 13">
            <a:extLst>
              <a:ext uri="{FF2B5EF4-FFF2-40B4-BE49-F238E27FC236}">
                <a16:creationId xmlns:a16="http://schemas.microsoft.com/office/drawing/2014/main" id="{0E0E909D-B292-76EF-6386-BDE9AD4040CA}"/>
              </a:ext>
            </a:extLst>
          </p:cNvPr>
          <p:cNvSpPr txBox="1"/>
          <p:nvPr/>
        </p:nvSpPr>
        <p:spPr>
          <a:xfrm>
            <a:off x="6414091" y="1457234"/>
            <a:ext cx="5440913" cy="369332"/>
          </a:xfrm>
          <a:prstGeom prst="rect">
            <a:avLst/>
          </a:prstGeom>
          <a:noFill/>
        </p:spPr>
        <p:txBody>
          <a:bodyPr wrap="none" rtlCol="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marL="0" marR="0" lvl="0" indent="0" algn="l" defTabSz="914400" rtl="0" eaLnBrk="1" fontAlgn="base" latinLnBrk="0" hangingPunct="1">
              <a:lnSpc>
                <a:spcPct val="9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entury Gothic" panose="020F0302020204030204"/>
                <a:ea typeface="+mn-ea"/>
                <a:cs typeface="Arial" charset="0"/>
              </a:rPr>
              <a:t>Redesigned Permanent Beryllium Reflector</a:t>
            </a:r>
          </a:p>
        </p:txBody>
      </p:sp>
      <p:pic>
        <p:nvPicPr>
          <p:cNvPr id="16" name="Picture 15" descr="A picture containing screenshot, text, weapon, LEGO&#10;&#10;Description automatically generated">
            <a:extLst>
              <a:ext uri="{FF2B5EF4-FFF2-40B4-BE49-F238E27FC236}">
                <a16:creationId xmlns:a16="http://schemas.microsoft.com/office/drawing/2014/main" id="{CFF958E8-2310-2593-E2E4-F26758B5D304}"/>
              </a:ext>
            </a:extLst>
          </p:cNvPr>
          <p:cNvPicPr>
            <a:picLocks noChangeAspect="1"/>
          </p:cNvPicPr>
          <p:nvPr/>
        </p:nvPicPr>
        <p:blipFill>
          <a:blip r:embed="rId5"/>
          <a:stretch>
            <a:fillRect/>
          </a:stretch>
        </p:blipFill>
        <p:spPr>
          <a:xfrm>
            <a:off x="6594380" y="3677624"/>
            <a:ext cx="4921266" cy="3013674"/>
          </a:xfrm>
          <a:prstGeom prst="rect">
            <a:avLst/>
          </a:prstGeom>
        </p:spPr>
      </p:pic>
      <p:sp>
        <p:nvSpPr>
          <p:cNvPr id="17" name="TextBox 13">
            <a:extLst>
              <a:ext uri="{FF2B5EF4-FFF2-40B4-BE49-F238E27FC236}">
                <a16:creationId xmlns:a16="http://schemas.microsoft.com/office/drawing/2014/main" id="{4EAE0777-A3A1-A87B-BAB9-3DA771850B94}"/>
              </a:ext>
            </a:extLst>
          </p:cNvPr>
          <p:cNvSpPr txBox="1"/>
          <p:nvPr/>
        </p:nvSpPr>
        <p:spPr>
          <a:xfrm>
            <a:off x="6652869" y="3677623"/>
            <a:ext cx="2234907" cy="646331"/>
          </a:xfrm>
          <a:prstGeom prst="rect">
            <a:avLst/>
          </a:prstGeom>
          <a:noFill/>
        </p:spPr>
        <p:txBody>
          <a:bodyPr wrap="none" rtlCol="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marL="0" marR="0" lvl="0" indent="0" algn="l" defTabSz="914400" rtl="0" eaLnBrk="1" fontAlgn="base" latinLnBrk="0" hangingPunct="1">
              <a:lnSpc>
                <a:spcPct val="9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entury Gothic" panose="020F0302020204030204"/>
                <a:ea typeface="+mn-ea"/>
                <a:cs typeface="Arial" charset="0"/>
              </a:rPr>
              <a:t>New cold guide </a:t>
            </a:r>
            <a:br>
              <a:rPr kumimoji="0" lang="en-US" sz="2000" b="1" i="0" u="none" strike="noStrike" kern="1200" cap="none" spc="0" normalizeH="0" baseline="0" noProof="0" dirty="0">
                <a:ln>
                  <a:noFill/>
                </a:ln>
                <a:solidFill>
                  <a:prstClr val="black"/>
                </a:solidFill>
                <a:effectLst/>
                <a:uLnTx/>
                <a:uFillTx/>
                <a:latin typeface="Century Gothic" panose="020F0302020204030204"/>
                <a:ea typeface="+mn-ea"/>
                <a:cs typeface="Arial" charset="0"/>
              </a:rPr>
            </a:br>
            <a:r>
              <a:rPr kumimoji="0" lang="en-US" sz="2000" b="1" i="0" u="none" strike="noStrike" kern="1200" cap="none" spc="0" normalizeH="0" baseline="0" noProof="0" dirty="0">
                <a:ln>
                  <a:noFill/>
                </a:ln>
                <a:solidFill>
                  <a:prstClr val="black"/>
                </a:solidFill>
                <a:effectLst/>
                <a:uLnTx/>
                <a:uFillTx/>
                <a:latin typeface="Century Gothic" panose="020F0302020204030204"/>
                <a:ea typeface="+mn-ea"/>
                <a:cs typeface="Arial" charset="0"/>
              </a:rPr>
              <a:t>hall layout</a:t>
            </a:r>
          </a:p>
        </p:txBody>
      </p:sp>
    </p:spTree>
    <p:extLst>
      <p:ext uri="{BB962C8B-B14F-4D97-AF65-F5344CB8AC3E}">
        <p14:creationId xmlns:p14="http://schemas.microsoft.com/office/powerpoint/2010/main" val="613228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B2A5A-BA7B-B208-EA6E-FE8883282725}"/>
              </a:ext>
            </a:extLst>
          </p:cNvPr>
          <p:cNvSpPr>
            <a:spLocks noGrp="1"/>
          </p:cNvSpPr>
          <p:nvPr>
            <p:ph type="title"/>
          </p:nvPr>
        </p:nvSpPr>
        <p:spPr>
          <a:xfrm>
            <a:off x="413438" y="286400"/>
            <a:ext cx="11393685" cy="605096"/>
          </a:xfrm>
        </p:spPr>
        <p:txBody>
          <a:bodyPr/>
          <a:lstStyle/>
          <a:p>
            <a:r>
              <a:rPr lang="en-US" dirty="0"/>
              <a:t>HFIR also needs a new pressure vessel</a:t>
            </a:r>
          </a:p>
        </p:txBody>
      </p:sp>
      <p:sp>
        <p:nvSpPr>
          <p:cNvPr id="4" name="TextBox 3">
            <a:extLst>
              <a:ext uri="{FF2B5EF4-FFF2-40B4-BE49-F238E27FC236}">
                <a16:creationId xmlns:a16="http://schemas.microsoft.com/office/drawing/2014/main" id="{6D23D97A-4149-E4BC-7F81-33BA1C0E1446}"/>
              </a:ext>
            </a:extLst>
          </p:cNvPr>
          <p:cNvSpPr txBox="1"/>
          <p:nvPr/>
        </p:nvSpPr>
        <p:spPr>
          <a:xfrm>
            <a:off x="413439" y="891495"/>
            <a:ext cx="6406462" cy="5065939"/>
          </a:xfrm>
          <a:prstGeom prst="rect">
            <a:avLst/>
          </a:prstGeom>
          <a:noFill/>
        </p:spPr>
        <p:txBody>
          <a:bodyPr wrap="square" rtlCol="0">
            <a:spAutoFit/>
          </a:bodyPr>
          <a:lstStyle/>
          <a:p>
            <a:pPr algn="l"/>
            <a:r>
              <a:rPr lang="en-US" sz="2200" dirty="0">
                <a:latin typeface="+mn-lt"/>
              </a:rPr>
              <a:t>A new pressure vessel (PV) will enable sustained operations for neutron scattering, isotope production, and materials irradiation through the turn of the century.</a:t>
            </a:r>
          </a:p>
          <a:p>
            <a:pPr algn="l">
              <a:lnSpc>
                <a:spcPct val="150000"/>
              </a:lnSpc>
            </a:pPr>
            <a:endParaRPr lang="en-US" sz="2200" dirty="0">
              <a:latin typeface="+mn-lt"/>
            </a:endParaRPr>
          </a:p>
          <a:p>
            <a:pPr algn="l"/>
            <a:r>
              <a:rPr lang="en-US" sz="2200" dirty="0"/>
              <a:t>E</a:t>
            </a:r>
            <a:r>
              <a:rPr lang="en-US" sz="2200" dirty="0">
                <a:latin typeface="+mn-lt"/>
              </a:rPr>
              <a:t>mbrittlement issues with the pressure vessel no longer permit operating at HFIR’s 100-megawatt design power.</a:t>
            </a:r>
          </a:p>
          <a:p>
            <a:pPr algn="l"/>
            <a:endParaRPr lang="en-US" sz="2200" dirty="0">
              <a:latin typeface="+mn-lt"/>
            </a:endParaRPr>
          </a:p>
          <a:p>
            <a:pPr algn="l"/>
            <a:r>
              <a:rPr lang="en-US" sz="2200" dirty="0">
                <a:latin typeface="+mn-lt"/>
              </a:rPr>
              <a:t>The new </a:t>
            </a:r>
            <a:r>
              <a:rPr lang="en-US" sz="2200" dirty="0"/>
              <a:t>vessel design will enable adding new scattering instruments, increasing isotope production, and potentially adding a second </a:t>
            </a:r>
            <a:r>
              <a:rPr lang="en-US" sz="2200" dirty="0">
                <a:latin typeface="+mn-lt"/>
              </a:rPr>
              <a:t>guide hall to enhance the reactor’s mission.</a:t>
            </a:r>
          </a:p>
          <a:p>
            <a:pPr marL="342900" indent="-342900" algn="l">
              <a:lnSpc>
                <a:spcPct val="150000"/>
              </a:lnSpc>
              <a:buAutoNum type="arabicPeriod"/>
            </a:pPr>
            <a:endParaRPr lang="en-US" sz="2000" dirty="0">
              <a:latin typeface="+mn-lt"/>
            </a:endParaRPr>
          </a:p>
        </p:txBody>
      </p:sp>
      <p:pic>
        <p:nvPicPr>
          <p:cNvPr id="5" name="Picture 4">
            <a:extLst>
              <a:ext uri="{FF2B5EF4-FFF2-40B4-BE49-F238E27FC236}">
                <a16:creationId xmlns:a16="http://schemas.microsoft.com/office/drawing/2014/main" id="{5B2DA5A4-8CE0-5E87-0B2D-FBF76B6A853B}"/>
              </a:ext>
            </a:extLst>
          </p:cNvPr>
          <p:cNvPicPr>
            <a:picLocks noChangeAspect="1"/>
          </p:cNvPicPr>
          <p:nvPr/>
        </p:nvPicPr>
        <p:blipFill>
          <a:blip r:embed="rId2"/>
          <a:stretch>
            <a:fillRect/>
          </a:stretch>
        </p:blipFill>
        <p:spPr>
          <a:xfrm>
            <a:off x="6564250" y="512694"/>
            <a:ext cx="4080387" cy="3454052"/>
          </a:xfrm>
          <a:prstGeom prst="rect">
            <a:avLst/>
          </a:prstGeom>
        </p:spPr>
      </p:pic>
      <p:pic>
        <p:nvPicPr>
          <p:cNvPr id="6" name="Picture 7">
            <a:extLst>
              <a:ext uri="{FF2B5EF4-FFF2-40B4-BE49-F238E27FC236}">
                <a16:creationId xmlns:a16="http://schemas.microsoft.com/office/drawing/2014/main" id="{7768735F-1FE3-46B2-6004-B8D6E0E3B820}"/>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sharpenSoften amount="50000"/>
                    </a14:imgEffect>
                  </a14:imgLayer>
                </a14:imgProps>
              </a:ext>
            </a:extLst>
          </a:blip>
          <a:srcRect l="23351" t="4937" r="21849" b="19577"/>
          <a:stretch/>
        </p:blipFill>
        <p:spPr bwMode="auto">
          <a:xfrm>
            <a:off x="7184901" y="4193040"/>
            <a:ext cx="2194311" cy="2543040"/>
          </a:xfrm>
          <a:prstGeom prst="rect">
            <a:avLst/>
          </a:prstGeom>
          <a:ln w="38100">
            <a:solidFill>
              <a:schemeClr val="bg1"/>
            </a:solidFill>
          </a:ln>
          <a:effectLst>
            <a:outerShdw blurRad="50800" dist="38100" dir="2700000" algn="tl" rotWithShape="0">
              <a:prstClr val="black">
                <a:alpha val="40000"/>
              </a:prstClr>
            </a:outerShdw>
          </a:effectLst>
        </p:spPr>
      </p:pic>
      <p:sp>
        <p:nvSpPr>
          <p:cNvPr id="7" name="TextBox 13">
            <a:extLst>
              <a:ext uri="{FF2B5EF4-FFF2-40B4-BE49-F238E27FC236}">
                <a16:creationId xmlns:a16="http://schemas.microsoft.com/office/drawing/2014/main" id="{FE9AD99B-5A2D-F566-F07B-42C8A0145DE8}"/>
              </a:ext>
            </a:extLst>
          </p:cNvPr>
          <p:cNvSpPr txBox="1"/>
          <p:nvPr/>
        </p:nvSpPr>
        <p:spPr>
          <a:xfrm>
            <a:off x="9542051" y="4240722"/>
            <a:ext cx="2530848" cy="1200329"/>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marL="0" marR="0" lvl="0" indent="0" algn="l" defTabSz="914400" rtl="0" eaLnBrk="1" fontAlgn="base" latinLnBrk="0" hangingPunct="1">
              <a:lnSpc>
                <a:spcPct val="9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entury Gothic" panose="020F0302020204030204"/>
                <a:ea typeface="+mn-ea"/>
                <a:cs typeface="Arial" charset="0"/>
              </a:rPr>
              <a:t>The current HFIR pressure vessel was installed in 1964.</a:t>
            </a:r>
          </a:p>
        </p:txBody>
      </p:sp>
      <p:sp>
        <p:nvSpPr>
          <p:cNvPr id="8" name="TextBox 13">
            <a:extLst>
              <a:ext uri="{FF2B5EF4-FFF2-40B4-BE49-F238E27FC236}">
                <a16:creationId xmlns:a16="http://schemas.microsoft.com/office/drawing/2014/main" id="{31730CDE-C637-CE34-ADE7-1FC7FF895D4E}"/>
              </a:ext>
            </a:extLst>
          </p:cNvPr>
          <p:cNvSpPr txBox="1"/>
          <p:nvPr/>
        </p:nvSpPr>
        <p:spPr>
          <a:xfrm>
            <a:off x="9554576" y="2632832"/>
            <a:ext cx="2614667" cy="92333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marL="0" marR="0" lvl="0" indent="0" algn="l" defTabSz="914400" rtl="0" eaLnBrk="1" fontAlgn="base" latinLnBrk="0" hangingPunct="1">
              <a:lnSpc>
                <a:spcPct val="9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entury Gothic" panose="020F0302020204030204"/>
                <a:ea typeface="+mn-ea"/>
                <a:cs typeface="Arial" charset="0"/>
              </a:rPr>
              <a:t>Conceptual design for the new HFIR pressure vessel.</a:t>
            </a:r>
          </a:p>
        </p:txBody>
      </p:sp>
    </p:spTree>
    <p:extLst>
      <p:ext uri="{BB962C8B-B14F-4D97-AF65-F5344CB8AC3E}">
        <p14:creationId xmlns:p14="http://schemas.microsoft.com/office/powerpoint/2010/main" val="41164679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67532C0D-826B-40E5-B32E-9BE6E053F361}"/>
              </a:ext>
            </a:extLst>
          </p:cNvPr>
          <p:cNvSpPr>
            <a:spLocks noGrp="1"/>
          </p:cNvSpPr>
          <p:nvPr>
            <p:ph type="body" idx="1"/>
          </p:nvPr>
        </p:nvSpPr>
        <p:spPr/>
        <p:txBody>
          <a:bodyPr/>
          <a:lstStyle/>
          <a:p>
            <a:r>
              <a:rPr lang="en-US" b="1" dirty="0"/>
              <a:t>Spin Liquids</a:t>
            </a:r>
          </a:p>
        </p:txBody>
      </p:sp>
      <p:sp>
        <p:nvSpPr>
          <p:cNvPr id="13" name="Content Placeholder 12">
            <a:extLst>
              <a:ext uri="{FF2B5EF4-FFF2-40B4-BE49-F238E27FC236}">
                <a16:creationId xmlns:a16="http://schemas.microsoft.com/office/drawing/2014/main" id="{5F7837C3-D548-4504-881D-204716A494D9}"/>
              </a:ext>
            </a:extLst>
          </p:cNvPr>
          <p:cNvSpPr>
            <a:spLocks noGrp="1"/>
          </p:cNvSpPr>
          <p:nvPr>
            <p:ph sz="half" idx="2"/>
          </p:nvPr>
        </p:nvSpPr>
        <p:spPr/>
        <p:txBody>
          <a:bodyPr/>
          <a:lstStyle/>
          <a:p>
            <a:pPr marL="0" indent="0">
              <a:buNone/>
            </a:pPr>
            <a:r>
              <a:rPr lang="en-US" sz="1600" dirty="0"/>
              <a:t>Inelastic neutron scattering measurements reveal a </a:t>
            </a:r>
            <a:r>
              <a:rPr lang="en-US" sz="1600" b="1" dirty="0"/>
              <a:t>nodal-line spin liquid </a:t>
            </a:r>
            <a:r>
              <a:rPr lang="en-US" sz="1600" dirty="0"/>
              <a:t>in the FCC iridate K</a:t>
            </a:r>
            <a:r>
              <a:rPr lang="en-US" sz="1600" baseline="-25000" dirty="0"/>
              <a:t>2</a:t>
            </a:r>
            <a:r>
              <a:rPr lang="en-US" sz="1600" dirty="0"/>
              <a:t>IrCl</a:t>
            </a:r>
            <a:r>
              <a:rPr lang="en-US" sz="1600" baseline="-25000" dirty="0"/>
              <a:t>6</a:t>
            </a:r>
            <a:r>
              <a:rPr lang="en-US" sz="1600" dirty="0"/>
              <a:t>. In this state, large quantum fluctuations generate an excitation gap which protects the  thermodynamics of the magnetically ordered state by generating a large excitation gap</a:t>
            </a:r>
            <a:r>
              <a:rPr lang="en-US" sz="1200" dirty="0"/>
              <a:t>.</a:t>
            </a:r>
          </a:p>
          <a:p>
            <a:pPr marL="0" indent="0">
              <a:buNone/>
            </a:pPr>
            <a:r>
              <a:rPr lang="en-US" sz="1200" dirty="0" err="1"/>
              <a:t>Qiaochu</a:t>
            </a:r>
            <a:r>
              <a:rPr lang="en-US" sz="1200" dirty="0"/>
              <a:t> Wang</a:t>
            </a:r>
            <a:r>
              <a:rPr lang="da-DK" sz="1200" dirty="0">
                <a:cs typeface="Arial" panose="020B0604020202020204" pitchFamily="34" charset="0"/>
              </a:rPr>
              <a:t>, </a:t>
            </a:r>
            <a:r>
              <a:rPr lang="da-DK" sz="1200" dirty="0" err="1">
                <a:cs typeface="Arial" panose="020B0604020202020204" pitchFamily="34" charset="0"/>
              </a:rPr>
              <a:t>Phys</a:t>
            </a:r>
            <a:r>
              <a:rPr lang="da-DK" sz="1200" dirty="0">
                <a:cs typeface="Arial" panose="020B0604020202020204" pitchFamily="34" charset="0"/>
              </a:rPr>
              <a:t> Rev X </a:t>
            </a:r>
            <a:r>
              <a:rPr lang="da-DK" sz="1200" b="1" dirty="0">
                <a:cs typeface="Arial" panose="020B0604020202020204" pitchFamily="34" charset="0"/>
              </a:rPr>
              <a:t>15</a:t>
            </a:r>
            <a:r>
              <a:rPr lang="da-DK" sz="1200" dirty="0">
                <a:cs typeface="Arial" panose="020B0604020202020204" pitchFamily="34" charset="0"/>
              </a:rPr>
              <a:t>, 021021 (2025),</a:t>
            </a:r>
            <a:endParaRPr lang="da-DK" sz="1200" dirty="0"/>
          </a:p>
        </p:txBody>
      </p:sp>
      <p:sp>
        <p:nvSpPr>
          <p:cNvPr id="14" name="Text Placeholder 13">
            <a:extLst>
              <a:ext uri="{FF2B5EF4-FFF2-40B4-BE49-F238E27FC236}">
                <a16:creationId xmlns:a16="http://schemas.microsoft.com/office/drawing/2014/main" id="{AB9B65F9-1252-4940-B039-6CDF100FD0DA}"/>
              </a:ext>
            </a:extLst>
          </p:cNvPr>
          <p:cNvSpPr>
            <a:spLocks noGrp="1"/>
          </p:cNvSpPr>
          <p:nvPr>
            <p:ph type="body" sz="quarter" idx="3"/>
          </p:nvPr>
        </p:nvSpPr>
        <p:spPr/>
        <p:txBody>
          <a:bodyPr/>
          <a:lstStyle/>
          <a:p>
            <a:r>
              <a:rPr lang="en-US" sz="1900" b="1" dirty="0"/>
              <a:t>Topological spin textures</a:t>
            </a:r>
          </a:p>
        </p:txBody>
      </p:sp>
      <p:sp>
        <p:nvSpPr>
          <p:cNvPr id="15" name="Content Placeholder 14">
            <a:extLst>
              <a:ext uri="{FF2B5EF4-FFF2-40B4-BE49-F238E27FC236}">
                <a16:creationId xmlns:a16="http://schemas.microsoft.com/office/drawing/2014/main" id="{DD6CF983-9ED7-4460-AB41-21387E513F3E}"/>
              </a:ext>
            </a:extLst>
          </p:cNvPr>
          <p:cNvSpPr>
            <a:spLocks noGrp="1"/>
          </p:cNvSpPr>
          <p:nvPr>
            <p:ph sz="quarter" idx="4"/>
          </p:nvPr>
        </p:nvSpPr>
        <p:spPr/>
        <p:txBody>
          <a:bodyPr/>
          <a:lstStyle/>
          <a:p>
            <a:pPr marL="0" indent="0">
              <a:buNone/>
            </a:pPr>
            <a:r>
              <a:rPr lang="en-US" sz="1600" dirty="0">
                <a:solidFill>
                  <a:prstClr val="black"/>
                </a:solidFill>
                <a:ea typeface="Times New Roman" panose="02020603050405020304" pitchFamily="18" charset="0"/>
              </a:rPr>
              <a:t>A topological Hall effect (THE) often arises from a </a:t>
            </a:r>
            <a:r>
              <a:rPr lang="en-US" sz="1600" b="1" dirty="0">
                <a:solidFill>
                  <a:prstClr val="black"/>
                </a:solidFill>
                <a:ea typeface="Times New Roman" panose="02020603050405020304" pitchFamily="18" charset="0"/>
              </a:rPr>
              <a:t>topologically protected magnetic </a:t>
            </a:r>
            <a:r>
              <a:rPr lang="en-US" sz="1600" b="1" dirty="0" err="1">
                <a:solidFill>
                  <a:prstClr val="black"/>
                </a:solidFill>
                <a:ea typeface="Times New Roman" panose="02020603050405020304" pitchFamily="18" charset="0"/>
              </a:rPr>
              <a:t>skyrmion</a:t>
            </a:r>
            <a:r>
              <a:rPr lang="en-US" sz="1600" b="1" dirty="0">
                <a:solidFill>
                  <a:prstClr val="black"/>
                </a:solidFill>
                <a:ea typeface="Times New Roman" panose="02020603050405020304" pitchFamily="18" charset="0"/>
              </a:rPr>
              <a:t> lattice </a:t>
            </a:r>
            <a:r>
              <a:rPr lang="en-US" sz="1600" dirty="0">
                <a:solidFill>
                  <a:prstClr val="black"/>
                </a:solidFill>
                <a:ea typeface="Times New Roman" panose="02020603050405020304" pitchFamily="18" charset="0"/>
              </a:rPr>
              <a:t>with a nonzero scalar spin chirality. Neutrons were used to identified a square </a:t>
            </a:r>
            <a:r>
              <a:rPr lang="en-US" sz="1600" dirty="0" err="1">
                <a:solidFill>
                  <a:prstClr val="black"/>
                </a:solidFill>
                <a:ea typeface="Times New Roman" panose="02020603050405020304" pitchFamily="18" charset="0"/>
              </a:rPr>
              <a:t>skyrmion</a:t>
            </a:r>
            <a:r>
              <a:rPr lang="en-US" sz="1600" dirty="0">
                <a:solidFill>
                  <a:prstClr val="black"/>
                </a:solidFill>
                <a:ea typeface="Times New Roman" panose="02020603050405020304" pitchFamily="18" charset="0"/>
              </a:rPr>
              <a:t> lattice in Eu(Ga</a:t>
            </a:r>
            <a:r>
              <a:rPr lang="en-US" sz="1600" baseline="-25000" dirty="0">
                <a:solidFill>
                  <a:prstClr val="black"/>
                </a:solidFill>
                <a:ea typeface="Times New Roman" panose="02020603050405020304" pitchFamily="18" charset="0"/>
              </a:rPr>
              <a:t>1−x</a:t>
            </a:r>
            <a:r>
              <a:rPr lang="en-US" sz="1600" dirty="0">
                <a:solidFill>
                  <a:prstClr val="black"/>
                </a:solidFill>
                <a:ea typeface="Times New Roman" panose="02020603050405020304" pitchFamily="18" charset="0"/>
              </a:rPr>
              <a:t>Al</a:t>
            </a:r>
            <a:r>
              <a:rPr lang="en-US" sz="1600" baseline="-25000" dirty="0">
                <a:solidFill>
                  <a:prstClr val="black"/>
                </a:solidFill>
                <a:ea typeface="Times New Roman" panose="02020603050405020304" pitchFamily="18" charset="0"/>
              </a:rPr>
              <a:t>x</a:t>
            </a:r>
            <a:r>
              <a:rPr lang="en-US" sz="1600" dirty="0">
                <a:solidFill>
                  <a:prstClr val="black"/>
                </a:solidFill>
                <a:ea typeface="Times New Roman" panose="02020603050405020304" pitchFamily="18" charset="0"/>
              </a:rPr>
              <a:t>)</a:t>
            </a:r>
            <a:r>
              <a:rPr lang="en-US" sz="1600" baseline="-25000" dirty="0">
                <a:solidFill>
                  <a:prstClr val="black"/>
                </a:solidFill>
                <a:ea typeface="Times New Roman" panose="02020603050405020304" pitchFamily="18" charset="0"/>
              </a:rPr>
              <a:t>4</a:t>
            </a:r>
            <a:r>
              <a:rPr lang="en-US" sz="1600" dirty="0">
                <a:solidFill>
                  <a:prstClr val="black"/>
                </a:solidFill>
                <a:ea typeface="Times New Roman" panose="02020603050405020304" pitchFamily="18" charset="0"/>
              </a:rPr>
              <a:t> (</a:t>
            </a:r>
            <a:r>
              <a:rPr lang="en-US" sz="1600" i="1" dirty="0">
                <a:solidFill>
                  <a:prstClr val="black"/>
                </a:solidFill>
                <a:ea typeface="Times New Roman" panose="02020603050405020304" pitchFamily="18" charset="0"/>
              </a:rPr>
              <a:t>x</a:t>
            </a:r>
            <a:r>
              <a:rPr lang="en-US" sz="1600" dirty="0">
                <a:solidFill>
                  <a:prstClr val="black"/>
                </a:solidFill>
                <a:ea typeface="Times New Roman" panose="02020603050405020304" pitchFamily="18" charset="0"/>
              </a:rPr>
              <a:t> = 0.9). The maximal THE does not correspond to the </a:t>
            </a:r>
            <a:r>
              <a:rPr lang="en-US" sz="1600" dirty="0" err="1">
                <a:solidFill>
                  <a:prstClr val="black"/>
                </a:solidFill>
                <a:ea typeface="Times New Roman" panose="02020603050405020304" pitchFamily="18" charset="0"/>
              </a:rPr>
              <a:t>skyrmion</a:t>
            </a:r>
            <a:r>
              <a:rPr lang="en-US" sz="1600" dirty="0">
                <a:solidFill>
                  <a:prstClr val="black"/>
                </a:solidFill>
                <a:ea typeface="Times New Roman" panose="02020603050405020304" pitchFamily="18" charset="0"/>
              </a:rPr>
              <a:t> lattice  phase but rather the maximum of the  magnetocaloric-effect.</a:t>
            </a:r>
          </a:p>
          <a:p>
            <a:pPr marL="0" indent="0">
              <a:buNone/>
            </a:pPr>
            <a:r>
              <a:rPr lang="en-US" sz="1200" dirty="0"/>
              <a:t>Kelly J. Neubauer, et. al,  Phys. Rev, B, </a:t>
            </a:r>
            <a:r>
              <a:rPr lang="en-US" sz="1200" b="1" dirty="0"/>
              <a:t>111</a:t>
            </a:r>
            <a:r>
              <a:rPr lang="en-US" sz="1200" dirty="0"/>
              <a:t>, 165136(2025).</a:t>
            </a:r>
          </a:p>
        </p:txBody>
      </p:sp>
      <p:sp>
        <p:nvSpPr>
          <p:cNvPr id="16" name="Text Placeholder 15">
            <a:extLst>
              <a:ext uri="{FF2B5EF4-FFF2-40B4-BE49-F238E27FC236}">
                <a16:creationId xmlns:a16="http://schemas.microsoft.com/office/drawing/2014/main" id="{D20C7300-0BD0-4B6B-9A77-07ED387E8A1F}"/>
              </a:ext>
            </a:extLst>
          </p:cNvPr>
          <p:cNvSpPr>
            <a:spLocks noGrp="1"/>
          </p:cNvSpPr>
          <p:nvPr>
            <p:ph type="body" sz="quarter" idx="10"/>
          </p:nvPr>
        </p:nvSpPr>
        <p:spPr/>
        <p:txBody>
          <a:bodyPr/>
          <a:lstStyle/>
          <a:p>
            <a:r>
              <a:rPr lang="en-US" sz="1799" b="1" dirty="0" err="1"/>
              <a:t>Supersolid</a:t>
            </a:r>
            <a:endParaRPr lang="en-US" sz="1799" b="1" dirty="0"/>
          </a:p>
        </p:txBody>
      </p:sp>
      <p:sp>
        <p:nvSpPr>
          <p:cNvPr id="18" name="Content Placeholder 17">
            <a:extLst>
              <a:ext uri="{FF2B5EF4-FFF2-40B4-BE49-F238E27FC236}">
                <a16:creationId xmlns:a16="http://schemas.microsoft.com/office/drawing/2014/main" id="{40E69B65-CE64-47A2-9E46-F96FCCCB5DB5}"/>
              </a:ext>
            </a:extLst>
          </p:cNvPr>
          <p:cNvSpPr>
            <a:spLocks noGrp="1"/>
          </p:cNvSpPr>
          <p:nvPr>
            <p:ph sz="quarter" idx="11"/>
          </p:nvPr>
        </p:nvSpPr>
        <p:spPr>
          <a:xfrm>
            <a:off x="6312897" y="1527544"/>
            <a:ext cx="2864009" cy="5009607"/>
          </a:xfrm>
        </p:spPr>
        <p:txBody>
          <a:bodyPr/>
          <a:lstStyle/>
          <a:p>
            <a:pPr marL="0" indent="0">
              <a:buNone/>
            </a:pPr>
            <a:r>
              <a:rPr lang="en-US" sz="1600" b="1" dirty="0"/>
              <a:t>A </a:t>
            </a:r>
            <a:r>
              <a:rPr lang="en-US" sz="1600" b="1" dirty="0" err="1"/>
              <a:t>supersolid</a:t>
            </a:r>
            <a:r>
              <a:rPr lang="en-US" sz="1600" b="1" dirty="0"/>
              <a:t> is a quantum-entangled state of matter exhibiting the dual characteristics of super fluidity and solidity</a:t>
            </a:r>
            <a:r>
              <a:rPr lang="en-US" sz="1600" dirty="0"/>
              <a:t>. Single crystal neutron diffraction was combined with inelastic neutron scattering to fully characterize the properties of K</a:t>
            </a:r>
            <a:r>
              <a:rPr lang="en-US" sz="1600" baseline="-25000" dirty="0"/>
              <a:t>2</a:t>
            </a:r>
            <a:r>
              <a:rPr lang="en-US" sz="1600" dirty="0"/>
              <a:t>Co(SeO</a:t>
            </a:r>
            <a:r>
              <a:rPr lang="en-US" sz="1600" baseline="-25000" dirty="0"/>
              <a:t>3</a:t>
            </a:r>
            <a:r>
              <a:rPr lang="en-US" sz="1600" dirty="0"/>
              <a:t>)</a:t>
            </a:r>
            <a:r>
              <a:rPr lang="en-US" sz="1600" baseline="-25000" dirty="0"/>
              <a:t>2</a:t>
            </a:r>
            <a:r>
              <a:rPr lang="en-US" sz="1600" dirty="0"/>
              <a:t> revealing that it exhibits this unique state of matter at very low temperatures.</a:t>
            </a:r>
          </a:p>
          <a:p>
            <a:pPr marL="0" indent="0">
              <a:buNone/>
            </a:pPr>
            <a:r>
              <a:rPr lang="en-US" sz="1200" dirty="0"/>
              <a:t>Tong Chen, </a:t>
            </a:r>
            <a:r>
              <a:rPr lang="en-US" sz="1200" i="1" dirty="0"/>
              <a:t>et al.</a:t>
            </a:r>
            <a:r>
              <a:rPr lang="en-US" sz="1200" dirty="0"/>
              <a:t>, Nature Communications, (2026)</a:t>
            </a:r>
          </a:p>
        </p:txBody>
      </p:sp>
      <p:sp>
        <p:nvSpPr>
          <p:cNvPr id="21" name="Title 1">
            <a:extLst>
              <a:ext uri="{FF2B5EF4-FFF2-40B4-BE49-F238E27FC236}">
                <a16:creationId xmlns:a16="http://schemas.microsoft.com/office/drawing/2014/main" id="{A454FB42-8592-41AD-B4A5-69656FEFB681}"/>
              </a:ext>
            </a:extLst>
          </p:cNvPr>
          <p:cNvSpPr>
            <a:spLocks noGrp="1"/>
          </p:cNvSpPr>
          <p:nvPr>
            <p:ph type="title"/>
          </p:nvPr>
        </p:nvSpPr>
        <p:spPr/>
        <p:txBody>
          <a:bodyPr/>
          <a:lstStyle/>
          <a:p>
            <a:r>
              <a:rPr lang="en-US" dirty="0"/>
              <a:t>Quantum Materials</a:t>
            </a:r>
          </a:p>
        </p:txBody>
      </p:sp>
      <p:sp>
        <p:nvSpPr>
          <p:cNvPr id="49" name="Text Placeholder 48">
            <a:extLst>
              <a:ext uri="{FF2B5EF4-FFF2-40B4-BE49-F238E27FC236}">
                <a16:creationId xmlns:a16="http://schemas.microsoft.com/office/drawing/2014/main" id="{F83E279D-87AC-4288-A894-8C67F4DE7F3C}"/>
              </a:ext>
            </a:extLst>
          </p:cNvPr>
          <p:cNvSpPr>
            <a:spLocks noGrp="1"/>
          </p:cNvSpPr>
          <p:nvPr>
            <p:ph type="body" sz="quarter" idx="12"/>
          </p:nvPr>
        </p:nvSpPr>
        <p:spPr/>
        <p:txBody>
          <a:bodyPr/>
          <a:lstStyle/>
          <a:p>
            <a:r>
              <a:rPr lang="en-US" b="1" dirty="0" err="1"/>
              <a:t>Altermagnets</a:t>
            </a:r>
            <a:endParaRPr lang="en-US" b="1" dirty="0"/>
          </a:p>
        </p:txBody>
      </p:sp>
      <p:sp>
        <p:nvSpPr>
          <p:cNvPr id="50" name="Content Placeholder 49">
            <a:extLst>
              <a:ext uri="{FF2B5EF4-FFF2-40B4-BE49-F238E27FC236}">
                <a16:creationId xmlns:a16="http://schemas.microsoft.com/office/drawing/2014/main" id="{C1DAB6A4-B0FB-406A-A205-54DAA820FA26}"/>
              </a:ext>
            </a:extLst>
          </p:cNvPr>
          <p:cNvSpPr>
            <a:spLocks noGrp="1"/>
          </p:cNvSpPr>
          <p:nvPr>
            <p:ph sz="quarter" idx="13"/>
          </p:nvPr>
        </p:nvSpPr>
        <p:spPr/>
        <p:txBody>
          <a:bodyPr/>
          <a:lstStyle/>
          <a:p>
            <a:pPr marL="0" indent="0">
              <a:buNone/>
            </a:pPr>
            <a:r>
              <a:rPr lang="en-US" sz="1600" b="1" dirty="0" err="1"/>
              <a:t>Altemagnets</a:t>
            </a:r>
            <a:r>
              <a:rPr lang="en-US" sz="1600" b="1" dirty="0"/>
              <a:t> combine attractive features of both ferromagnets and antiferromagnets </a:t>
            </a:r>
            <a:r>
              <a:rPr lang="en-US" sz="1600" dirty="0"/>
              <a:t>and are potentially useful for spintronics. Polarized INS studies of MnF</a:t>
            </a:r>
            <a:r>
              <a:rPr lang="en-US" sz="1600" baseline="-25000" dirty="0"/>
              <a:t>2</a:t>
            </a:r>
            <a:r>
              <a:rPr lang="en-US" sz="1600" dirty="0"/>
              <a:t> show split magnon bands with distinct chirality demonstrating that this material is an </a:t>
            </a:r>
            <a:r>
              <a:rPr lang="en-US" sz="1600" dirty="0" err="1"/>
              <a:t>altermagnet</a:t>
            </a:r>
            <a:r>
              <a:rPr lang="en-US" sz="1600" dirty="0"/>
              <a:t>. </a:t>
            </a:r>
            <a:endParaRPr lang="en-US" sz="1200" dirty="0"/>
          </a:p>
          <a:p>
            <a:pPr marL="0" indent="0">
              <a:buNone/>
            </a:pPr>
            <a:r>
              <a:rPr lang="en-US" sz="1200" dirty="0"/>
              <a:t>Quentin Faure, </a:t>
            </a:r>
            <a:r>
              <a:rPr lang="en-US" sz="1200" i="1" dirty="0"/>
              <a:t>et al.</a:t>
            </a:r>
            <a:r>
              <a:rPr lang="en-US" sz="1200" dirty="0"/>
              <a:t>, </a:t>
            </a:r>
            <a:r>
              <a:rPr lang="en-US" sz="1200" dirty="0" err="1"/>
              <a:t>arXiv</a:t>
            </a:r>
            <a:r>
              <a:rPr lang="en-US" sz="1200" dirty="0"/>
              <a:t>: 2509.07087v1, (2025).</a:t>
            </a:r>
          </a:p>
        </p:txBody>
      </p:sp>
      <p:sp>
        <p:nvSpPr>
          <p:cNvPr id="19" name="TextBox 18">
            <a:extLst>
              <a:ext uri="{FF2B5EF4-FFF2-40B4-BE49-F238E27FC236}">
                <a16:creationId xmlns:a16="http://schemas.microsoft.com/office/drawing/2014/main" id="{EBB61740-1200-4D5B-8CE3-7D39D1B637F6}"/>
              </a:ext>
            </a:extLst>
          </p:cNvPr>
          <p:cNvSpPr txBox="1"/>
          <p:nvPr/>
        </p:nvSpPr>
        <p:spPr>
          <a:xfrm>
            <a:off x="869039" y="6421081"/>
            <a:ext cx="1603324" cy="244682"/>
          </a:xfrm>
          <a:prstGeom prst="rect">
            <a:avLst/>
          </a:prstGeom>
          <a:noFill/>
        </p:spPr>
        <p:txBody>
          <a:bodyPr wrap="none" rtlCol="0">
            <a:spAutoFit/>
          </a:bodyPr>
          <a:lstStyle/>
          <a:p>
            <a:pPr algn="ctr" fontAlgn="base">
              <a:lnSpc>
                <a:spcPct val="90000"/>
              </a:lnSpc>
              <a:spcBef>
                <a:spcPct val="0"/>
              </a:spcBef>
              <a:spcAft>
                <a:spcPct val="0"/>
              </a:spcAft>
            </a:pPr>
            <a:r>
              <a:rPr lang="en-US" sz="1100" dirty="0">
                <a:solidFill>
                  <a:prstClr val="black"/>
                </a:solidFill>
                <a:latin typeface="Century Gothic" panose="020B0502020202020204" pitchFamily="34" charset="0"/>
                <a:cs typeface="Arial" panose="020B0604020202020204" pitchFamily="34" charset="0"/>
              </a:rPr>
              <a:t>CNCS, VERITAS, PTAX</a:t>
            </a:r>
            <a:endParaRPr lang="en-US" sz="1100" dirty="0">
              <a:solidFill>
                <a:prstClr val="black"/>
              </a:solidFill>
              <a:latin typeface="Century Gothic" panose="020B0502020202020204" pitchFamily="34" charset="0"/>
              <a:cs typeface="Arial" charset="0"/>
            </a:endParaRPr>
          </a:p>
        </p:txBody>
      </p:sp>
      <p:sp>
        <p:nvSpPr>
          <p:cNvPr id="20" name="TextBox 19">
            <a:extLst>
              <a:ext uri="{FF2B5EF4-FFF2-40B4-BE49-F238E27FC236}">
                <a16:creationId xmlns:a16="http://schemas.microsoft.com/office/drawing/2014/main" id="{A765CE18-A98B-4DE8-813D-16183F5C546A}"/>
              </a:ext>
            </a:extLst>
          </p:cNvPr>
          <p:cNvSpPr txBox="1"/>
          <p:nvPr/>
        </p:nvSpPr>
        <p:spPr>
          <a:xfrm>
            <a:off x="3647954" y="6559843"/>
            <a:ext cx="2028119" cy="244682"/>
          </a:xfrm>
          <a:prstGeom prst="rect">
            <a:avLst/>
          </a:prstGeom>
          <a:noFill/>
        </p:spPr>
        <p:txBody>
          <a:bodyPr wrap="none" rtlCol="0">
            <a:spAutoFit/>
          </a:bodyPr>
          <a:lstStyle/>
          <a:p>
            <a:pPr algn="ctr" fontAlgn="base">
              <a:lnSpc>
                <a:spcPct val="90000"/>
              </a:lnSpc>
              <a:spcBef>
                <a:spcPct val="0"/>
              </a:spcBef>
              <a:spcAft>
                <a:spcPct val="0"/>
              </a:spcAft>
            </a:pPr>
            <a:r>
              <a:rPr lang="en-US" sz="1100" dirty="0">
                <a:solidFill>
                  <a:prstClr val="black"/>
                </a:solidFill>
                <a:latin typeface="Century Gothic" panose="020F0302020204030204"/>
                <a:cs typeface="Arial" charset="0"/>
              </a:rPr>
              <a:t>GP-SANS, CORELLI, VERITAS</a:t>
            </a:r>
          </a:p>
        </p:txBody>
      </p:sp>
      <p:sp>
        <p:nvSpPr>
          <p:cNvPr id="22" name="TextBox 21">
            <a:extLst>
              <a:ext uri="{FF2B5EF4-FFF2-40B4-BE49-F238E27FC236}">
                <a16:creationId xmlns:a16="http://schemas.microsoft.com/office/drawing/2014/main" id="{720B4F48-D9BF-4AA1-8ABC-B5A6DFC08ABF}"/>
              </a:ext>
            </a:extLst>
          </p:cNvPr>
          <p:cNvSpPr txBox="1"/>
          <p:nvPr/>
        </p:nvSpPr>
        <p:spPr>
          <a:xfrm>
            <a:off x="6794746" y="6513172"/>
            <a:ext cx="1890261" cy="244682"/>
          </a:xfrm>
          <a:prstGeom prst="rect">
            <a:avLst/>
          </a:prstGeom>
          <a:noFill/>
        </p:spPr>
        <p:txBody>
          <a:bodyPr wrap="none" rtlCol="0">
            <a:spAutoFit/>
          </a:bodyPr>
          <a:lstStyle/>
          <a:p>
            <a:pPr algn="ctr" fontAlgn="base">
              <a:lnSpc>
                <a:spcPct val="90000"/>
              </a:lnSpc>
              <a:spcBef>
                <a:spcPct val="0"/>
              </a:spcBef>
              <a:spcAft>
                <a:spcPct val="0"/>
              </a:spcAft>
            </a:pPr>
            <a:r>
              <a:rPr lang="en-US" sz="1100" dirty="0">
                <a:solidFill>
                  <a:prstClr val="black"/>
                </a:solidFill>
                <a:latin typeface="Century Gothic" panose="020F0302020204030204"/>
                <a:cs typeface="Arial" charset="0"/>
              </a:rPr>
              <a:t>HYSPEC, CNCS, DEMAND</a:t>
            </a:r>
          </a:p>
        </p:txBody>
      </p:sp>
      <p:sp>
        <p:nvSpPr>
          <p:cNvPr id="23" name="TextBox 22">
            <a:extLst>
              <a:ext uri="{FF2B5EF4-FFF2-40B4-BE49-F238E27FC236}">
                <a16:creationId xmlns:a16="http://schemas.microsoft.com/office/drawing/2014/main" id="{2BB25EA7-188A-4B20-A76B-CDBD5622E698}"/>
              </a:ext>
            </a:extLst>
          </p:cNvPr>
          <p:cNvSpPr txBox="1"/>
          <p:nvPr/>
        </p:nvSpPr>
        <p:spPr>
          <a:xfrm>
            <a:off x="10292393" y="6197565"/>
            <a:ext cx="708848" cy="244682"/>
          </a:xfrm>
          <a:prstGeom prst="rect">
            <a:avLst/>
          </a:prstGeom>
          <a:noFill/>
        </p:spPr>
        <p:txBody>
          <a:bodyPr wrap="none" rtlCol="0">
            <a:spAutoFit/>
          </a:bodyPr>
          <a:lstStyle/>
          <a:p>
            <a:pPr algn="ctr" fontAlgn="base">
              <a:lnSpc>
                <a:spcPct val="90000"/>
              </a:lnSpc>
              <a:spcBef>
                <a:spcPct val="0"/>
              </a:spcBef>
              <a:spcAft>
                <a:spcPct val="0"/>
              </a:spcAft>
            </a:pPr>
            <a:r>
              <a:rPr lang="en-US" sz="1100" dirty="0">
                <a:solidFill>
                  <a:prstClr val="black"/>
                </a:solidFill>
                <a:latin typeface="Century Gothic" panose="020F0302020204030204"/>
                <a:cs typeface="Arial" charset="0"/>
              </a:rPr>
              <a:t>HYSPEC</a:t>
            </a:r>
          </a:p>
        </p:txBody>
      </p:sp>
      <p:pic>
        <p:nvPicPr>
          <p:cNvPr id="11" name="Picture 10">
            <a:extLst>
              <a:ext uri="{FF2B5EF4-FFF2-40B4-BE49-F238E27FC236}">
                <a16:creationId xmlns:a16="http://schemas.microsoft.com/office/drawing/2014/main" id="{BA70D0FB-0FCB-12C4-BEC8-48D72990C417}"/>
              </a:ext>
            </a:extLst>
          </p:cNvPr>
          <p:cNvPicPr>
            <a:picLocks noChangeAspect="1"/>
          </p:cNvPicPr>
          <p:nvPr/>
        </p:nvPicPr>
        <p:blipFill>
          <a:blip r:embed="rId3"/>
          <a:stretch>
            <a:fillRect/>
          </a:stretch>
        </p:blipFill>
        <p:spPr>
          <a:xfrm>
            <a:off x="174719" y="4780434"/>
            <a:ext cx="2991969" cy="1539472"/>
          </a:xfrm>
          <a:prstGeom prst="rect">
            <a:avLst/>
          </a:prstGeom>
        </p:spPr>
      </p:pic>
      <p:pic>
        <p:nvPicPr>
          <p:cNvPr id="25" name="Picture 24">
            <a:extLst>
              <a:ext uri="{FF2B5EF4-FFF2-40B4-BE49-F238E27FC236}">
                <a16:creationId xmlns:a16="http://schemas.microsoft.com/office/drawing/2014/main" id="{AE5B679E-1D1D-8194-0916-EB0CBBB99E2D}"/>
              </a:ext>
            </a:extLst>
          </p:cNvPr>
          <p:cNvPicPr>
            <a:picLocks noChangeAspect="1"/>
          </p:cNvPicPr>
          <p:nvPr/>
        </p:nvPicPr>
        <p:blipFill>
          <a:blip r:embed="rId4"/>
          <a:stretch>
            <a:fillRect/>
          </a:stretch>
        </p:blipFill>
        <p:spPr>
          <a:xfrm>
            <a:off x="6467172" y="4990439"/>
            <a:ext cx="2608968" cy="1471336"/>
          </a:xfrm>
          <a:prstGeom prst="rect">
            <a:avLst/>
          </a:prstGeom>
        </p:spPr>
      </p:pic>
      <p:pic>
        <p:nvPicPr>
          <p:cNvPr id="26" name="Picture 25">
            <a:extLst>
              <a:ext uri="{FF2B5EF4-FFF2-40B4-BE49-F238E27FC236}">
                <a16:creationId xmlns:a16="http://schemas.microsoft.com/office/drawing/2014/main" id="{13B25180-F7DE-1CBD-080F-9F800ED844CD}"/>
              </a:ext>
            </a:extLst>
          </p:cNvPr>
          <p:cNvPicPr>
            <a:picLocks noChangeAspect="1"/>
          </p:cNvPicPr>
          <p:nvPr/>
        </p:nvPicPr>
        <p:blipFill>
          <a:blip r:embed="rId5"/>
          <a:stretch>
            <a:fillRect/>
          </a:stretch>
        </p:blipFill>
        <p:spPr>
          <a:xfrm>
            <a:off x="9230417" y="4629874"/>
            <a:ext cx="2832803" cy="1380769"/>
          </a:xfrm>
          <a:prstGeom prst="rect">
            <a:avLst/>
          </a:prstGeom>
        </p:spPr>
      </p:pic>
      <p:pic>
        <p:nvPicPr>
          <p:cNvPr id="27" name="Picture 26">
            <a:extLst>
              <a:ext uri="{FF2B5EF4-FFF2-40B4-BE49-F238E27FC236}">
                <a16:creationId xmlns:a16="http://schemas.microsoft.com/office/drawing/2014/main" id="{7DB8D874-5EDE-C9E9-EF3A-CBB2CCBA94B4}"/>
              </a:ext>
            </a:extLst>
          </p:cNvPr>
          <p:cNvPicPr>
            <a:picLocks noChangeAspect="1"/>
          </p:cNvPicPr>
          <p:nvPr/>
        </p:nvPicPr>
        <p:blipFill>
          <a:blip r:embed="rId6"/>
          <a:stretch>
            <a:fillRect/>
          </a:stretch>
        </p:blipFill>
        <p:spPr>
          <a:xfrm>
            <a:off x="3208531" y="5144477"/>
            <a:ext cx="3109164" cy="1415366"/>
          </a:xfrm>
          <a:prstGeom prst="rect">
            <a:avLst/>
          </a:prstGeom>
        </p:spPr>
      </p:pic>
    </p:spTree>
    <p:extLst>
      <p:ext uri="{BB962C8B-B14F-4D97-AF65-F5344CB8AC3E}">
        <p14:creationId xmlns:p14="http://schemas.microsoft.com/office/powerpoint/2010/main" val="26165494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67532C0D-826B-40E5-B32E-9BE6E053F361}"/>
              </a:ext>
            </a:extLst>
          </p:cNvPr>
          <p:cNvSpPr>
            <a:spLocks noGrp="1"/>
          </p:cNvSpPr>
          <p:nvPr>
            <p:ph type="body" idx="1"/>
          </p:nvPr>
        </p:nvSpPr>
        <p:spPr/>
        <p:txBody>
          <a:bodyPr/>
          <a:lstStyle/>
          <a:p>
            <a:r>
              <a:rPr lang="en-US" b="1" dirty="0"/>
              <a:t>Batteries</a:t>
            </a:r>
          </a:p>
        </p:txBody>
      </p:sp>
      <p:sp>
        <p:nvSpPr>
          <p:cNvPr id="13" name="Content Placeholder 12">
            <a:extLst>
              <a:ext uri="{FF2B5EF4-FFF2-40B4-BE49-F238E27FC236}">
                <a16:creationId xmlns:a16="http://schemas.microsoft.com/office/drawing/2014/main" id="{5F7837C3-D548-4504-881D-204716A494D9}"/>
              </a:ext>
            </a:extLst>
          </p:cNvPr>
          <p:cNvSpPr>
            <a:spLocks noGrp="1"/>
          </p:cNvSpPr>
          <p:nvPr>
            <p:ph sz="half" idx="2"/>
          </p:nvPr>
        </p:nvSpPr>
        <p:spPr/>
        <p:txBody>
          <a:bodyPr/>
          <a:lstStyle/>
          <a:p>
            <a:pPr marL="0" indent="0">
              <a:buNone/>
            </a:pPr>
            <a:r>
              <a:rPr lang="en-US" sz="1600" dirty="0">
                <a:ea typeface="Arial" panose="020B0604020202020204" pitchFamily="34" charset="0"/>
                <a:cs typeface="Arial" panose="020B0604020202020204" pitchFamily="34" charset="0"/>
              </a:rPr>
              <a:t>The halide material Li</a:t>
            </a:r>
            <a:r>
              <a:rPr lang="en-US" sz="1600" baseline="-25000" dirty="0">
                <a:ea typeface="Arial" panose="020B0604020202020204" pitchFamily="34" charset="0"/>
                <a:cs typeface="Arial" panose="020B0604020202020204" pitchFamily="34" charset="0"/>
              </a:rPr>
              <a:t>1.3</a:t>
            </a:r>
            <a:r>
              <a:rPr lang="en-US" sz="1600" dirty="0">
                <a:ea typeface="Arial" panose="020B0604020202020204" pitchFamily="34" charset="0"/>
                <a:cs typeface="Arial" panose="020B0604020202020204" pitchFamily="34" charset="0"/>
              </a:rPr>
              <a:t>Fe</a:t>
            </a:r>
            <a:r>
              <a:rPr lang="en-US" sz="1600" baseline="-25000" dirty="0">
                <a:ea typeface="Arial" panose="020B0604020202020204" pitchFamily="34" charset="0"/>
                <a:cs typeface="Arial" panose="020B0604020202020204" pitchFamily="34" charset="0"/>
              </a:rPr>
              <a:t>1.2</a:t>
            </a:r>
            <a:r>
              <a:rPr lang="en-US" sz="1600" dirty="0">
                <a:ea typeface="Arial" panose="020B0604020202020204" pitchFamily="34" charset="0"/>
                <a:cs typeface="Arial" panose="020B0604020202020204" pitchFamily="34" charset="0"/>
              </a:rPr>
              <a:t>Cl</a:t>
            </a:r>
            <a:r>
              <a:rPr lang="en-US" sz="1600" baseline="-25000" dirty="0">
                <a:ea typeface="Arial" panose="020B0604020202020204" pitchFamily="34" charset="0"/>
                <a:cs typeface="Arial" panose="020B0604020202020204" pitchFamily="34" charset="0"/>
              </a:rPr>
              <a:t>4</a:t>
            </a:r>
            <a:r>
              <a:rPr lang="en-US" sz="1600" dirty="0">
                <a:ea typeface="Arial" panose="020B0604020202020204" pitchFamily="34" charset="0"/>
                <a:cs typeface="Arial" panose="020B0604020202020204" pitchFamily="34" charset="0"/>
              </a:rPr>
              <a:t> has high Li</a:t>
            </a:r>
            <a:r>
              <a:rPr lang="en-US" sz="1600" baseline="30000" dirty="0">
                <a:ea typeface="Arial" panose="020B0604020202020204" pitchFamily="34" charset="0"/>
                <a:cs typeface="Arial" panose="020B0604020202020204" pitchFamily="34" charset="0"/>
              </a:rPr>
              <a:t>+</a:t>
            </a:r>
            <a:r>
              <a:rPr lang="en-US" sz="1600" dirty="0">
                <a:ea typeface="Arial" panose="020B0604020202020204" pitchFamily="34" charset="0"/>
                <a:cs typeface="Arial" panose="020B0604020202020204" pitchFamily="34" charset="0"/>
              </a:rPr>
              <a:t>/e</a:t>
            </a:r>
            <a:r>
              <a:rPr lang="en-US" sz="1600" baseline="30000" dirty="0">
                <a:ea typeface="Arial" panose="020B0604020202020204" pitchFamily="34" charset="0"/>
                <a:cs typeface="Arial" panose="020B0604020202020204" pitchFamily="34" charset="0"/>
              </a:rPr>
              <a:t>−</a:t>
            </a:r>
            <a:r>
              <a:rPr lang="en-US" sz="1600" dirty="0">
                <a:ea typeface="Arial" panose="020B0604020202020204" pitchFamily="34" charset="0"/>
                <a:cs typeface="Arial" panose="020B0604020202020204" pitchFamily="34" charset="0"/>
              </a:rPr>
              <a:t> conductivities and </a:t>
            </a:r>
            <a:r>
              <a:rPr lang="en-US" sz="1600" b="1" dirty="0">
                <a:ea typeface="Arial" panose="020B0604020202020204" pitchFamily="34" charset="0"/>
                <a:cs typeface="Arial" panose="020B0604020202020204" pitchFamily="34" charset="0"/>
              </a:rPr>
              <a:t>can function as </a:t>
            </a:r>
            <a:r>
              <a:rPr lang="en-US" altLang="zh-CN" sz="1600" b="1" dirty="0">
                <a:ea typeface="Arial" panose="020B0604020202020204" pitchFamily="34" charset="0"/>
                <a:cs typeface="Arial" panose="020B0604020202020204" pitchFamily="34" charset="0"/>
              </a:rPr>
              <a:t>cathode, catholyte, and electronic conductor</a:t>
            </a:r>
            <a:r>
              <a:rPr lang="en-US" altLang="zh-CN" sz="1600" dirty="0">
                <a:ea typeface="Arial" panose="020B0604020202020204" pitchFamily="34" charset="0"/>
                <a:cs typeface="Arial" panose="020B0604020202020204" pitchFamily="34" charset="0"/>
              </a:rPr>
              <a:t>. Li</a:t>
            </a:r>
            <a:r>
              <a:rPr lang="en-US" altLang="zh-CN" sz="1600" baseline="-25000" dirty="0">
                <a:ea typeface="Arial" panose="020B0604020202020204" pitchFamily="34" charset="0"/>
                <a:cs typeface="Arial" panose="020B0604020202020204" pitchFamily="34" charset="0"/>
              </a:rPr>
              <a:t>1.3</a:t>
            </a:r>
            <a:r>
              <a:rPr lang="en-US" altLang="zh-CN" sz="1600" dirty="0">
                <a:ea typeface="Arial" panose="020B0604020202020204" pitchFamily="34" charset="0"/>
                <a:cs typeface="Arial" panose="020B0604020202020204" pitchFamily="34" charset="0"/>
              </a:rPr>
              <a:t>Fe</a:t>
            </a:r>
            <a:r>
              <a:rPr lang="en-US" altLang="zh-CN" sz="1600" baseline="-25000" dirty="0">
                <a:ea typeface="Arial" panose="020B0604020202020204" pitchFamily="34" charset="0"/>
                <a:cs typeface="Arial" panose="020B0604020202020204" pitchFamily="34" charset="0"/>
              </a:rPr>
              <a:t>1.2</a:t>
            </a:r>
            <a:r>
              <a:rPr lang="en-US" altLang="zh-CN" sz="1600" dirty="0">
                <a:ea typeface="Arial" panose="020B0604020202020204" pitchFamily="34" charset="0"/>
                <a:cs typeface="Arial" panose="020B0604020202020204" pitchFamily="34" charset="0"/>
              </a:rPr>
              <a:t>Cl</a:t>
            </a:r>
            <a:r>
              <a:rPr lang="en-US" altLang="zh-CN" sz="1600" baseline="-25000" dirty="0">
                <a:ea typeface="Arial" panose="020B0604020202020204" pitchFamily="34" charset="0"/>
                <a:cs typeface="Arial" panose="020B0604020202020204" pitchFamily="34" charset="0"/>
              </a:rPr>
              <a:t>4</a:t>
            </a:r>
            <a:r>
              <a:rPr lang="en-US" altLang="zh-CN" sz="1600" dirty="0">
                <a:ea typeface="Arial" panose="020B0604020202020204" pitchFamily="34" charset="0"/>
                <a:cs typeface="Arial" panose="020B0604020202020204" pitchFamily="34" charset="0"/>
              </a:rPr>
              <a:t> simplifies fabrication, cuts costs, and achieves high energy densities. </a:t>
            </a:r>
            <a:r>
              <a:rPr lang="en-US" sz="1600" dirty="0">
                <a:cs typeface="Arial" panose="020B0604020202020204" pitchFamily="34" charset="0"/>
              </a:rPr>
              <a:t>Combined neutron and x-ray diffraction reveals that crystal structure of </a:t>
            </a:r>
            <a:r>
              <a:rPr lang="en-US" altLang="zh-CN" sz="1600" dirty="0">
                <a:ea typeface="Arial" panose="020B0604020202020204" pitchFamily="34" charset="0"/>
                <a:cs typeface="Arial" panose="020B0604020202020204" pitchFamily="34" charset="0"/>
              </a:rPr>
              <a:t>Li</a:t>
            </a:r>
            <a:r>
              <a:rPr lang="en-US" altLang="zh-CN" sz="1600" baseline="-25000" dirty="0">
                <a:ea typeface="Arial" panose="020B0604020202020204" pitchFamily="34" charset="0"/>
                <a:cs typeface="Arial" panose="020B0604020202020204" pitchFamily="34" charset="0"/>
              </a:rPr>
              <a:t>1.3</a:t>
            </a:r>
            <a:r>
              <a:rPr lang="en-US" altLang="zh-CN" sz="1600" dirty="0">
                <a:ea typeface="Arial" panose="020B0604020202020204" pitchFamily="34" charset="0"/>
                <a:cs typeface="Arial" panose="020B0604020202020204" pitchFamily="34" charset="0"/>
              </a:rPr>
              <a:t>Fe</a:t>
            </a:r>
            <a:r>
              <a:rPr lang="en-US" altLang="zh-CN" sz="1600" baseline="-25000" dirty="0">
                <a:ea typeface="Arial" panose="020B0604020202020204" pitchFamily="34" charset="0"/>
                <a:cs typeface="Arial" panose="020B0604020202020204" pitchFamily="34" charset="0"/>
              </a:rPr>
              <a:t>1.2</a:t>
            </a:r>
            <a:r>
              <a:rPr lang="en-US" altLang="zh-CN" sz="1600" dirty="0">
                <a:ea typeface="Arial" panose="020B0604020202020204" pitchFamily="34" charset="0"/>
                <a:cs typeface="Arial" panose="020B0604020202020204" pitchFamily="34" charset="0"/>
              </a:rPr>
              <a:t>Cl</a:t>
            </a:r>
            <a:r>
              <a:rPr lang="en-US" altLang="zh-CN" sz="1600" baseline="-25000" dirty="0">
                <a:ea typeface="Arial" panose="020B0604020202020204" pitchFamily="34" charset="0"/>
                <a:cs typeface="Arial" panose="020B0604020202020204" pitchFamily="34" charset="0"/>
              </a:rPr>
              <a:t>4</a:t>
            </a:r>
            <a:r>
              <a:rPr lang="en-US" sz="1600" dirty="0">
                <a:cs typeface="Arial" panose="020B0604020202020204" pitchFamily="34" charset="0"/>
              </a:rPr>
              <a:t> and its structural transition during the electrochemical process.</a:t>
            </a:r>
            <a:endParaRPr lang="en-US" sz="1600" dirty="0">
              <a:ea typeface="Arial" panose="020B0604020202020204" pitchFamily="34" charset="0"/>
              <a:cs typeface="Arial" panose="020B0604020202020204" pitchFamily="34" charset="0"/>
            </a:endParaRPr>
          </a:p>
          <a:p>
            <a:pPr marL="0" indent="0">
              <a:buNone/>
            </a:pPr>
            <a:r>
              <a:rPr lang="da-DK" sz="1200" dirty="0" err="1"/>
              <a:t>Jiamin</a:t>
            </a:r>
            <a:r>
              <a:rPr lang="da-DK" sz="1200" dirty="0"/>
              <a:t> Fu, </a:t>
            </a:r>
            <a:r>
              <a:rPr lang="da-DK" sz="1200" i="1" dirty="0"/>
              <a:t>et al Nature </a:t>
            </a:r>
            <a:r>
              <a:rPr lang="da-DK" sz="1200" b="1" i="1" dirty="0"/>
              <a:t>643</a:t>
            </a:r>
            <a:r>
              <a:rPr lang="da-DK" sz="1200" i="1" dirty="0"/>
              <a:t>, 111 </a:t>
            </a:r>
            <a:r>
              <a:rPr lang="da-DK" sz="1200" dirty="0"/>
              <a:t>(2025).</a:t>
            </a:r>
          </a:p>
        </p:txBody>
      </p:sp>
      <p:sp>
        <p:nvSpPr>
          <p:cNvPr id="14" name="Text Placeholder 13">
            <a:extLst>
              <a:ext uri="{FF2B5EF4-FFF2-40B4-BE49-F238E27FC236}">
                <a16:creationId xmlns:a16="http://schemas.microsoft.com/office/drawing/2014/main" id="{AB9B65F9-1252-4940-B039-6CDF100FD0DA}"/>
              </a:ext>
            </a:extLst>
          </p:cNvPr>
          <p:cNvSpPr>
            <a:spLocks noGrp="1"/>
          </p:cNvSpPr>
          <p:nvPr>
            <p:ph type="body" sz="quarter" idx="3"/>
          </p:nvPr>
        </p:nvSpPr>
        <p:spPr/>
        <p:txBody>
          <a:bodyPr/>
          <a:lstStyle/>
          <a:p>
            <a:r>
              <a:rPr lang="en-US" b="1" dirty="0"/>
              <a:t>Catalysis</a:t>
            </a:r>
          </a:p>
        </p:txBody>
      </p:sp>
      <p:sp>
        <p:nvSpPr>
          <p:cNvPr id="15" name="Content Placeholder 14">
            <a:extLst>
              <a:ext uri="{FF2B5EF4-FFF2-40B4-BE49-F238E27FC236}">
                <a16:creationId xmlns:a16="http://schemas.microsoft.com/office/drawing/2014/main" id="{DD6CF983-9ED7-4460-AB41-21387E513F3E}"/>
              </a:ext>
            </a:extLst>
          </p:cNvPr>
          <p:cNvSpPr>
            <a:spLocks noGrp="1"/>
          </p:cNvSpPr>
          <p:nvPr>
            <p:ph sz="quarter" idx="4"/>
          </p:nvPr>
        </p:nvSpPr>
        <p:spPr/>
        <p:txBody>
          <a:bodyPr/>
          <a:lstStyle/>
          <a:p>
            <a:pPr marL="0" indent="0">
              <a:buNone/>
            </a:pPr>
            <a:r>
              <a:rPr lang="en-US" sz="1600" dirty="0"/>
              <a:t>Catalytic Pt</a:t>
            </a:r>
            <a:r>
              <a:rPr lang="en-US" sz="1600" baseline="-25000" dirty="0"/>
              <a:t>1</a:t>
            </a:r>
            <a:r>
              <a:rPr lang="en-US" sz="1600" dirty="0"/>
              <a:t>/CeO</a:t>
            </a:r>
            <a:r>
              <a:rPr lang="en-US" sz="1600" baseline="-25000" dirty="0"/>
              <a:t>2</a:t>
            </a:r>
            <a:r>
              <a:rPr lang="en-US" sz="1600" dirty="0"/>
              <a:t> single sites were modified into </a:t>
            </a:r>
            <a:r>
              <a:rPr lang="en-US" sz="1600" dirty="0" err="1"/>
              <a:t>hydrided</a:t>
            </a:r>
            <a:r>
              <a:rPr lang="en-US" sz="1600" dirty="0"/>
              <a:t> (Pt</a:t>
            </a:r>
            <a:r>
              <a:rPr lang="en-US" sz="1600" baseline="30000" dirty="0"/>
              <a:t>2+</a:t>
            </a:r>
            <a:r>
              <a:rPr lang="en-US" sz="1600" dirty="0"/>
              <a:t>-Ce</a:t>
            </a:r>
            <a:r>
              <a:rPr lang="en-US" sz="1600" baseline="30000" dirty="0"/>
              <a:t>3+</a:t>
            </a:r>
            <a:r>
              <a:rPr lang="en-US" sz="1600" dirty="0"/>
              <a:t>H</a:t>
            </a:r>
            <a:r>
              <a:rPr lang="en-US" sz="1600" baseline="30000" dirty="0"/>
              <a:t>δ−</a:t>
            </a:r>
            <a:r>
              <a:rPr lang="en-US" sz="1600" dirty="0"/>
              <a:t>) and hydroxylated (Pt</a:t>
            </a:r>
            <a:r>
              <a:rPr lang="en-US" sz="1600" baseline="30000" dirty="0"/>
              <a:t>2+</a:t>
            </a:r>
            <a:r>
              <a:rPr lang="en-US" sz="1600" dirty="0"/>
              <a:t>-Ce</a:t>
            </a:r>
            <a:r>
              <a:rPr lang="en-US" sz="1600" baseline="30000" dirty="0"/>
              <a:t>3+</a:t>
            </a:r>
            <a:r>
              <a:rPr lang="en-US" sz="1600" dirty="0"/>
              <a:t>OH) sites that </a:t>
            </a:r>
            <a:r>
              <a:rPr lang="en-US" sz="1600" b="1" dirty="0"/>
              <a:t>exhibit much higher reactivity and selectivity for several reactions</a:t>
            </a:r>
            <a:r>
              <a:rPr lang="en-US" sz="1600" dirty="0"/>
              <a:t>. VISION data proved stability of Ce-H hydrides on the surface and in the bulk and ruled out surface species such as adsorbed water.</a:t>
            </a:r>
          </a:p>
          <a:p>
            <a:pPr marL="0" indent="0">
              <a:buNone/>
            </a:pPr>
            <a:r>
              <a:rPr lang="en-US" sz="1200" dirty="0"/>
              <a:t>Ji Yang, et al., Science </a:t>
            </a:r>
            <a:r>
              <a:rPr lang="en-US" sz="1200" b="1" dirty="0"/>
              <a:t>388</a:t>
            </a:r>
            <a:r>
              <a:rPr lang="en-US" sz="1200" dirty="0"/>
              <a:t>, 514 (2025)</a:t>
            </a:r>
          </a:p>
        </p:txBody>
      </p:sp>
      <p:sp>
        <p:nvSpPr>
          <p:cNvPr id="16" name="Text Placeholder 15">
            <a:extLst>
              <a:ext uri="{FF2B5EF4-FFF2-40B4-BE49-F238E27FC236}">
                <a16:creationId xmlns:a16="http://schemas.microsoft.com/office/drawing/2014/main" id="{D20C7300-0BD0-4B6B-9A77-07ED387E8A1F}"/>
              </a:ext>
            </a:extLst>
          </p:cNvPr>
          <p:cNvSpPr>
            <a:spLocks noGrp="1"/>
          </p:cNvSpPr>
          <p:nvPr>
            <p:ph type="body" sz="quarter" idx="10"/>
          </p:nvPr>
        </p:nvSpPr>
        <p:spPr/>
        <p:txBody>
          <a:bodyPr/>
          <a:lstStyle/>
          <a:p>
            <a:r>
              <a:rPr lang="en-US" sz="1799" b="1" dirty="0"/>
              <a:t>Additive Manufacturing</a:t>
            </a:r>
          </a:p>
        </p:txBody>
      </p:sp>
      <p:sp>
        <p:nvSpPr>
          <p:cNvPr id="18" name="Content Placeholder 17">
            <a:extLst>
              <a:ext uri="{FF2B5EF4-FFF2-40B4-BE49-F238E27FC236}">
                <a16:creationId xmlns:a16="http://schemas.microsoft.com/office/drawing/2014/main" id="{40E69B65-CE64-47A2-9E46-F96FCCCB5DB5}"/>
              </a:ext>
            </a:extLst>
          </p:cNvPr>
          <p:cNvSpPr>
            <a:spLocks noGrp="1"/>
          </p:cNvSpPr>
          <p:nvPr>
            <p:ph sz="quarter" idx="11"/>
          </p:nvPr>
        </p:nvSpPr>
        <p:spPr>
          <a:xfrm>
            <a:off x="6312897" y="1527544"/>
            <a:ext cx="2864009" cy="5009607"/>
          </a:xfrm>
        </p:spPr>
        <p:txBody>
          <a:bodyPr/>
          <a:lstStyle/>
          <a:p>
            <a:pPr marL="0" indent="0">
              <a:buNone/>
            </a:pPr>
            <a:r>
              <a:rPr lang="en-US" sz="1600" dirty="0"/>
              <a:t>Operando neutron diffraction was used to characterize transient phase transformations and lattice strain evolution during </a:t>
            </a:r>
            <a:r>
              <a:rPr lang="en-US" sz="1600" b="1" dirty="0"/>
              <a:t>additive manufacturing of steel</a:t>
            </a:r>
            <a:r>
              <a:rPr lang="en-US" sz="1600" dirty="0"/>
              <a:t>.</a:t>
            </a:r>
          </a:p>
          <a:p>
            <a:pPr marL="0" indent="0">
              <a:buNone/>
            </a:pPr>
            <a:r>
              <a:rPr lang="en-US" sz="1200" dirty="0"/>
              <a:t>A. Plotkowski, </a:t>
            </a:r>
            <a:r>
              <a:rPr lang="en-US" sz="1200" i="1" dirty="0"/>
              <a:t>et al.</a:t>
            </a:r>
            <a:r>
              <a:rPr lang="en-US" sz="1200" dirty="0"/>
              <a:t>, Nature Communications, </a:t>
            </a:r>
            <a:r>
              <a:rPr lang="en-US" sz="1200" b="1" dirty="0"/>
              <a:t>14</a:t>
            </a:r>
            <a:r>
              <a:rPr lang="en-US" sz="1200" dirty="0"/>
              <a:t>:4950, (2023)</a:t>
            </a:r>
          </a:p>
        </p:txBody>
      </p:sp>
      <p:sp>
        <p:nvSpPr>
          <p:cNvPr id="21" name="Title 1">
            <a:extLst>
              <a:ext uri="{FF2B5EF4-FFF2-40B4-BE49-F238E27FC236}">
                <a16:creationId xmlns:a16="http://schemas.microsoft.com/office/drawing/2014/main" id="{A454FB42-8592-41AD-B4A5-69656FEFB681}"/>
              </a:ext>
            </a:extLst>
          </p:cNvPr>
          <p:cNvSpPr>
            <a:spLocks noGrp="1"/>
          </p:cNvSpPr>
          <p:nvPr>
            <p:ph type="title"/>
          </p:nvPr>
        </p:nvSpPr>
        <p:spPr/>
        <p:txBody>
          <a:bodyPr/>
          <a:lstStyle/>
          <a:p>
            <a:r>
              <a:rPr lang="en-US" dirty="0"/>
              <a:t>Materials Chemistry and Engineering Materials</a:t>
            </a:r>
          </a:p>
        </p:txBody>
      </p:sp>
      <p:sp>
        <p:nvSpPr>
          <p:cNvPr id="49" name="Text Placeholder 48">
            <a:extLst>
              <a:ext uri="{FF2B5EF4-FFF2-40B4-BE49-F238E27FC236}">
                <a16:creationId xmlns:a16="http://schemas.microsoft.com/office/drawing/2014/main" id="{F83E279D-87AC-4288-A894-8C67F4DE7F3C}"/>
              </a:ext>
            </a:extLst>
          </p:cNvPr>
          <p:cNvSpPr>
            <a:spLocks noGrp="1"/>
          </p:cNvSpPr>
          <p:nvPr>
            <p:ph type="body" sz="quarter" idx="12"/>
          </p:nvPr>
        </p:nvSpPr>
        <p:spPr/>
        <p:txBody>
          <a:bodyPr/>
          <a:lstStyle/>
          <a:p>
            <a:r>
              <a:rPr lang="en-US" b="1" dirty="0"/>
              <a:t>Molten Salts</a:t>
            </a:r>
          </a:p>
        </p:txBody>
      </p:sp>
      <p:sp>
        <p:nvSpPr>
          <p:cNvPr id="50" name="Content Placeholder 49">
            <a:extLst>
              <a:ext uri="{FF2B5EF4-FFF2-40B4-BE49-F238E27FC236}">
                <a16:creationId xmlns:a16="http://schemas.microsoft.com/office/drawing/2014/main" id="{C1DAB6A4-B0FB-406A-A205-54DAA820FA26}"/>
              </a:ext>
            </a:extLst>
          </p:cNvPr>
          <p:cNvSpPr>
            <a:spLocks noGrp="1"/>
          </p:cNvSpPr>
          <p:nvPr>
            <p:ph sz="quarter" idx="13"/>
          </p:nvPr>
        </p:nvSpPr>
        <p:spPr/>
        <p:txBody>
          <a:bodyPr/>
          <a:lstStyle/>
          <a:p>
            <a:pPr marL="0" indent="0">
              <a:buNone/>
            </a:pPr>
            <a:r>
              <a:rPr lang="en-US" sz="1600" dirty="0"/>
              <a:t>Molten salt infiltration in nuclear graphite may cause unwanted changes to mechanical and thermal properties. </a:t>
            </a:r>
            <a:r>
              <a:rPr lang="en-US" sz="1600" b="1" dirty="0"/>
              <a:t>Neutron imaging is used to evaluate salt penetration and distribution of a wide range of graphite grades </a:t>
            </a:r>
            <a:r>
              <a:rPr lang="en-US" sz="1600" dirty="0"/>
              <a:t>with diverse microstructures. </a:t>
            </a:r>
          </a:p>
          <a:p>
            <a:pPr marL="0" indent="0">
              <a:buNone/>
            </a:pPr>
            <a:r>
              <a:rPr lang="en-US" sz="1200" dirty="0" err="1"/>
              <a:t>Jisue</a:t>
            </a:r>
            <a:r>
              <a:rPr lang="en-US" sz="1200" dirty="0"/>
              <a:t> Moon, </a:t>
            </a:r>
            <a:r>
              <a:rPr lang="en-US" sz="1200" i="1" dirty="0"/>
              <a:t>et al.</a:t>
            </a:r>
            <a:r>
              <a:rPr lang="en-US" sz="1200" dirty="0"/>
              <a:t>, Carbon 246, 120903 (2026)</a:t>
            </a:r>
          </a:p>
        </p:txBody>
      </p:sp>
      <p:sp>
        <p:nvSpPr>
          <p:cNvPr id="19" name="TextBox 18">
            <a:extLst>
              <a:ext uri="{FF2B5EF4-FFF2-40B4-BE49-F238E27FC236}">
                <a16:creationId xmlns:a16="http://schemas.microsoft.com/office/drawing/2014/main" id="{EBB61740-1200-4D5B-8CE3-7D39D1B637F6}"/>
              </a:ext>
            </a:extLst>
          </p:cNvPr>
          <p:cNvSpPr txBox="1"/>
          <p:nvPr/>
        </p:nvSpPr>
        <p:spPr>
          <a:xfrm>
            <a:off x="1180411" y="6530556"/>
            <a:ext cx="748729" cy="244618"/>
          </a:xfrm>
          <a:prstGeom prst="rect">
            <a:avLst/>
          </a:prstGeom>
          <a:noFill/>
        </p:spPr>
        <p:txBody>
          <a:bodyPr wrap="none" rtlCol="0">
            <a:spAutoFit/>
          </a:bodyPr>
          <a:lstStyle/>
          <a:p>
            <a:pPr algn="ctr" fontAlgn="base">
              <a:lnSpc>
                <a:spcPct val="90000"/>
              </a:lnSpc>
              <a:spcBef>
                <a:spcPct val="0"/>
              </a:spcBef>
              <a:spcAft>
                <a:spcPct val="0"/>
              </a:spcAft>
            </a:pPr>
            <a:r>
              <a:rPr lang="en-US" sz="1100" dirty="0">
                <a:solidFill>
                  <a:prstClr val="black"/>
                </a:solidFill>
                <a:latin typeface="Century Gothic" panose="020F0302020204030204"/>
                <a:cs typeface="Arial" charset="0"/>
              </a:rPr>
              <a:t>NOMAD</a:t>
            </a:r>
          </a:p>
        </p:txBody>
      </p:sp>
      <p:sp>
        <p:nvSpPr>
          <p:cNvPr id="20" name="TextBox 19">
            <a:extLst>
              <a:ext uri="{FF2B5EF4-FFF2-40B4-BE49-F238E27FC236}">
                <a16:creationId xmlns:a16="http://schemas.microsoft.com/office/drawing/2014/main" id="{A765CE18-A98B-4DE8-813D-16183F5C546A}"/>
              </a:ext>
            </a:extLst>
          </p:cNvPr>
          <p:cNvSpPr txBox="1"/>
          <p:nvPr/>
        </p:nvSpPr>
        <p:spPr>
          <a:xfrm>
            <a:off x="4396120" y="6548399"/>
            <a:ext cx="644560" cy="244618"/>
          </a:xfrm>
          <a:prstGeom prst="rect">
            <a:avLst/>
          </a:prstGeom>
          <a:noFill/>
        </p:spPr>
        <p:txBody>
          <a:bodyPr wrap="none" rtlCol="0">
            <a:spAutoFit/>
          </a:bodyPr>
          <a:lstStyle/>
          <a:p>
            <a:pPr algn="ctr" fontAlgn="base">
              <a:lnSpc>
                <a:spcPct val="90000"/>
              </a:lnSpc>
              <a:spcBef>
                <a:spcPct val="0"/>
              </a:spcBef>
              <a:spcAft>
                <a:spcPct val="0"/>
              </a:spcAft>
            </a:pPr>
            <a:r>
              <a:rPr lang="en-US" sz="1100" dirty="0">
                <a:solidFill>
                  <a:prstClr val="black"/>
                </a:solidFill>
                <a:latin typeface="Century Gothic" panose="020F0302020204030204"/>
                <a:cs typeface="Arial" charset="0"/>
              </a:rPr>
              <a:t>VISION</a:t>
            </a:r>
          </a:p>
        </p:txBody>
      </p:sp>
      <p:sp>
        <p:nvSpPr>
          <p:cNvPr id="22" name="TextBox 21">
            <a:extLst>
              <a:ext uri="{FF2B5EF4-FFF2-40B4-BE49-F238E27FC236}">
                <a16:creationId xmlns:a16="http://schemas.microsoft.com/office/drawing/2014/main" id="{720B4F48-D9BF-4AA1-8ABC-B5A6DFC08ABF}"/>
              </a:ext>
            </a:extLst>
          </p:cNvPr>
          <p:cNvSpPr txBox="1"/>
          <p:nvPr/>
        </p:nvSpPr>
        <p:spPr>
          <a:xfrm>
            <a:off x="7410915" y="6215815"/>
            <a:ext cx="766355" cy="244618"/>
          </a:xfrm>
          <a:prstGeom prst="rect">
            <a:avLst/>
          </a:prstGeom>
          <a:noFill/>
        </p:spPr>
        <p:txBody>
          <a:bodyPr wrap="none" rtlCol="0">
            <a:spAutoFit/>
          </a:bodyPr>
          <a:lstStyle/>
          <a:p>
            <a:pPr algn="ctr" fontAlgn="base">
              <a:lnSpc>
                <a:spcPct val="90000"/>
              </a:lnSpc>
              <a:spcBef>
                <a:spcPct val="0"/>
              </a:spcBef>
              <a:spcAft>
                <a:spcPct val="0"/>
              </a:spcAft>
            </a:pPr>
            <a:r>
              <a:rPr lang="en-US" sz="1100" dirty="0">
                <a:solidFill>
                  <a:prstClr val="black"/>
                </a:solidFill>
                <a:latin typeface="Century Gothic" panose="020F0302020204030204"/>
                <a:cs typeface="Arial" charset="0"/>
              </a:rPr>
              <a:t>VULCAN</a:t>
            </a:r>
          </a:p>
        </p:txBody>
      </p:sp>
      <p:sp>
        <p:nvSpPr>
          <p:cNvPr id="23" name="TextBox 22">
            <a:extLst>
              <a:ext uri="{FF2B5EF4-FFF2-40B4-BE49-F238E27FC236}">
                <a16:creationId xmlns:a16="http://schemas.microsoft.com/office/drawing/2014/main" id="{2BB25EA7-188A-4B20-A76B-CDBD5622E698}"/>
              </a:ext>
            </a:extLst>
          </p:cNvPr>
          <p:cNvSpPr txBox="1"/>
          <p:nvPr/>
        </p:nvSpPr>
        <p:spPr>
          <a:xfrm>
            <a:off x="9756929" y="5971197"/>
            <a:ext cx="574046" cy="244618"/>
          </a:xfrm>
          <a:prstGeom prst="rect">
            <a:avLst/>
          </a:prstGeom>
          <a:noFill/>
        </p:spPr>
        <p:txBody>
          <a:bodyPr wrap="none" rtlCol="0">
            <a:spAutoFit/>
          </a:bodyPr>
          <a:lstStyle/>
          <a:p>
            <a:pPr algn="ctr" fontAlgn="base">
              <a:lnSpc>
                <a:spcPct val="90000"/>
              </a:lnSpc>
              <a:spcBef>
                <a:spcPct val="0"/>
              </a:spcBef>
              <a:spcAft>
                <a:spcPct val="0"/>
              </a:spcAft>
            </a:pPr>
            <a:r>
              <a:rPr lang="en-US" sz="1100" dirty="0">
                <a:solidFill>
                  <a:prstClr val="black"/>
                </a:solidFill>
                <a:latin typeface="Century Gothic" panose="020F0302020204030204"/>
                <a:cs typeface="Arial" charset="0"/>
              </a:rPr>
              <a:t>MARS</a:t>
            </a:r>
          </a:p>
        </p:txBody>
      </p:sp>
      <p:pic>
        <p:nvPicPr>
          <p:cNvPr id="9" name="Picture 8">
            <a:extLst>
              <a:ext uri="{FF2B5EF4-FFF2-40B4-BE49-F238E27FC236}">
                <a16:creationId xmlns:a16="http://schemas.microsoft.com/office/drawing/2014/main" id="{322C3AEC-F4E0-B8FD-EC64-2A947B73F56D}"/>
              </a:ext>
            </a:extLst>
          </p:cNvPr>
          <p:cNvPicPr>
            <a:picLocks noChangeAspect="1"/>
          </p:cNvPicPr>
          <p:nvPr/>
        </p:nvPicPr>
        <p:blipFill>
          <a:blip r:embed="rId3"/>
          <a:stretch>
            <a:fillRect/>
          </a:stretch>
        </p:blipFill>
        <p:spPr>
          <a:xfrm>
            <a:off x="6750321" y="3727065"/>
            <a:ext cx="2101264" cy="2453807"/>
          </a:xfrm>
          <a:prstGeom prst="rect">
            <a:avLst/>
          </a:prstGeom>
        </p:spPr>
      </p:pic>
      <p:sp>
        <p:nvSpPr>
          <p:cNvPr id="24" name="TextBox 23">
            <a:extLst>
              <a:ext uri="{FF2B5EF4-FFF2-40B4-BE49-F238E27FC236}">
                <a16:creationId xmlns:a16="http://schemas.microsoft.com/office/drawing/2014/main" id="{6B8042A1-C900-B8E9-5968-7F424B77C473}"/>
              </a:ext>
            </a:extLst>
          </p:cNvPr>
          <p:cNvSpPr txBox="1"/>
          <p:nvPr/>
        </p:nvSpPr>
        <p:spPr>
          <a:xfrm>
            <a:off x="6681235" y="6437046"/>
            <a:ext cx="2225713" cy="276927"/>
          </a:xfrm>
          <a:prstGeom prst="rect">
            <a:avLst/>
          </a:prstGeom>
          <a:noFill/>
        </p:spPr>
        <p:txBody>
          <a:bodyPr wrap="square">
            <a:spAutoFit/>
          </a:bodyPr>
          <a:lstStyle/>
          <a:p>
            <a:pPr fontAlgn="base">
              <a:spcBef>
                <a:spcPct val="0"/>
              </a:spcBef>
              <a:spcAft>
                <a:spcPct val="0"/>
              </a:spcAft>
            </a:pPr>
            <a:r>
              <a:rPr lang="en-US" sz="1200" dirty="0">
                <a:solidFill>
                  <a:prstClr val="black"/>
                </a:solidFill>
                <a:latin typeface="Arial" charset="0"/>
                <a:cs typeface="Arial" charset="0"/>
              </a:rPr>
              <a:t>https://youtu.be/ny5wrSsaAt0</a:t>
            </a:r>
          </a:p>
        </p:txBody>
      </p:sp>
      <p:pic>
        <p:nvPicPr>
          <p:cNvPr id="11" name="Picture 10" descr="Diagram&#10;&#10;AI-generated content may be incorrect.">
            <a:extLst>
              <a:ext uri="{FF2B5EF4-FFF2-40B4-BE49-F238E27FC236}">
                <a16:creationId xmlns:a16="http://schemas.microsoft.com/office/drawing/2014/main" id="{6188F584-A3CE-C3AB-C5B5-BAB9CF22278C}"/>
              </a:ext>
            </a:extLst>
          </p:cNvPr>
          <p:cNvPicPr>
            <a:picLocks noChangeAspect="1"/>
          </p:cNvPicPr>
          <p:nvPr/>
        </p:nvPicPr>
        <p:blipFill>
          <a:blip r:embed="rId4" cstate="print">
            <a:extLst>
              <a:ext uri="{28A0092B-C50C-407E-A947-70E740481C1C}">
                <a14:useLocalDpi xmlns:a14="http://schemas.microsoft.com/office/drawing/2010/main" val="0"/>
              </a:ext>
            </a:extLst>
          </a:blip>
          <a:srcRect l="36711" t="69837" r="-1396" b="-391"/>
          <a:stretch>
            <a:fillRect/>
          </a:stretch>
        </p:blipFill>
        <p:spPr>
          <a:xfrm>
            <a:off x="3425285" y="4953969"/>
            <a:ext cx="2708688" cy="1537363"/>
          </a:xfrm>
          <a:prstGeom prst="rect">
            <a:avLst/>
          </a:prstGeom>
        </p:spPr>
      </p:pic>
      <p:pic>
        <p:nvPicPr>
          <p:cNvPr id="17" name="Picture 16">
            <a:extLst>
              <a:ext uri="{FF2B5EF4-FFF2-40B4-BE49-F238E27FC236}">
                <a16:creationId xmlns:a16="http://schemas.microsoft.com/office/drawing/2014/main" id="{04F9F9EE-C2B3-E029-E29F-9B1CE8C624FA}"/>
              </a:ext>
            </a:extLst>
          </p:cNvPr>
          <p:cNvPicPr>
            <a:picLocks noChangeAspect="1"/>
          </p:cNvPicPr>
          <p:nvPr/>
        </p:nvPicPr>
        <p:blipFill>
          <a:blip r:embed="rId5"/>
          <a:stretch>
            <a:fillRect/>
          </a:stretch>
        </p:blipFill>
        <p:spPr>
          <a:xfrm>
            <a:off x="136388" y="5372404"/>
            <a:ext cx="3103928" cy="1164747"/>
          </a:xfrm>
          <a:prstGeom prst="rect">
            <a:avLst/>
          </a:prstGeom>
        </p:spPr>
      </p:pic>
      <p:pic>
        <p:nvPicPr>
          <p:cNvPr id="28" name="Picture 27">
            <a:extLst>
              <a:ext uri="{FF2B5EF4-FFF2-40B4-BE49-F238E27FC236}">
                <a16:creationId xmlns:a16="http://schemas.microsoft.com/office/drawing/2014/main" id="{602B974F-FBAC-6BA1-2EF5-833E7B8A88D9}"/>
              </a:ext>
            </a:extLst>
          </p:cNvPr>
          <p:cNvPicPr>
            <a:picLocks noChangeAspect="1"/>
          </p:cNvPicPr>
          <p:nvPr/>
        </p:nvPicPr>
        <p:blipFill>
          <a:blip r:embed="rId6"/>
          <a:stretch>
            <a:fillRect/>
          </a:stretch>
        </p:blipFill>
        <p:spPr>
          <a:xfrm>
            <a:off x="9326402" y="4565896"/>
            <a:ext cx="1435100" cy="1155700"/>
          </a:xfrm>
          <a:prstGeom prst="rect">
            <a:avLst/>
          </a:prstGeom>
        </p:spPr>
      </p:pic>
      <p:pic>
        <p:nvPicPr>
          <p:cNvPr id="29" name="Picture 28">
            <a:extLst>
              <a:ext uri="{FF2B5EF4-FFF2-40B4-BE49-F238E27FC236}">
                <a16:creationId xmlns:a16="http://schemas.microsoft.com/office/drawing/2014/main" id="{F99AE5F4-FC39-CB80-DE70-03A5C599DBF2}"/>
              </a:ext>
            </a:extLst>
          </p:cNvPr>
          <p:cNvPicPr>
            <a:picLocks noChangeAspect="1"/>
          </p:cNvPicPr>
          <p:nvPr/>
        </p:nvPicPr>
        <p:blipFill>
          <a:blip r:embed="rId7"/>
          <a:stretch>
            <a:fillRect/>
          </a:stretch>
        </p:blipFill>
        <p:spPr>
          <a:xfrm>
            <a:off x="10627529" y="5551474"/>
            <a:ext cx="1460500" cy="1193800"/>
          </a:xfrm>
          <a:prstGeom prst="rect">
            <a:avLst/>
          </a:prstGeom>
        </p:spPr>
      </p:pic>
    </p:spTree>
    <p:extLst>
      <p:ext uri="{BB962C8B-B14F-4D97-AF65-F5344CB8AC3E}">
        <p14:creationId xmlns:p14="http://schemas.microsoft.com/office/powerpoint/2010/main" val="625458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B2F834-BC71-4D19-99C5-06AD2FB07979}"/>
              </a:ext>
            </a:extLst>
          </p:cNvPr>
          <p:cNvSpPr>
            <a:spLocks noGrp="1"/>
          </p:cNvSpPr>
          <p:nvPr>
            <p:ph type="body" idx="1"/>
          </p:nvPr>
        </p:nvSpPr>
        <p:spPr/>
        <p:txBody>
          <a:bodyPr/>
          <a:lstStyle/>
          <a:p>
            <a:r>
              <a:rPr lang="en-US" b="1" dirty="0"/>
              <a:t>Colloids</a:t>
            </a:r>
            <a:r>
              <a:rPr lang="en-US" dirty="0"/>
              <a:t> </a:t>
            </a:r>
          </a:p>
        </p:txBody>
      </p:sp>
      <p:sp>
        <p:nvSpPr>
          <p:cNvPr id="3" name="Content Placeholder 2">
            <a:extLst>
              <a:ext uri="{FF2B5EF4-FFF2-40B4-BE49-F238E27FC236}">
                <a16:creationId xmlns:a16="http://schemas.microsoft.com/office/drawing/2014/main" id="{DBE1284C-D09B-4036-8317-0B92A2401164}"/>
              </a:ext>
            </a:extLst>
          </p:cNvPr>
          <p:cNvSpPr>
            <a:spLocks noGrp="1"/>
          </p:cNvSpPr>
          <p:nvPr>
            <p:ph sz="half" idx="2"/>
          </p:nvPr>
        </p:nvSpPr>
        <p:spPr/>
        <p:txBody>
          <a:bodyPr/>
          <a:lstStyle/>
          <a:p>
            <a:pPr marL="0" indent="0">
              <a:buNone/>
            </a:pPr>
            <a:r>
              <a:rPr lang="en-US" sz="1600" dirty="0">
                <a:latin typeface="+mj-lt"/>
              </a:rPr>
              <a:t>Precise ligand shell thickness of </a:t>
            </a:r>
            <a:r>
              <a:rPr lang="en-US" sz="1600" b="1" i="1" dirty="0">
                <a:latin typeface="+mj-lt"/>
              </a:rPr>
              <a:t>colloidal quantum dots </a:t>
            </a:r>
            <a:r>
              <a:rPr lang="en-US" sz="1600" dirty="0">
                <a:latin typeface="+mj-lt"/>
              </a:rPr>
              <a:t>were revealed by SANS. </a:t>
            </a:r>
            <a:r>
              <a:rPr lang="en-US" sz="1600" dirty="0"/>
              <a:t>Understanding ligand shell thickness enables control of the self-assembly and functionality of quantum dots. These are critical for applications including optoelectronics, sensing, and photocatalysis.</a:t>
            </a:r>
            <a:endParaRPr lang="en-US" sz="1600" dirty="0">
              <a:latin typeface="+mj-lt"/>
            </a:endParaRPr>
          </a:p>
          <a:p>
            <a:pPr marL="0" indent="0">
              <a:buNone/>
            </a:pPr>
            <a:r>
              <a:rPr lang="en-US" sz="1200" dirty="0">
                <a:cs typeface="Arial" panose="020B0604020202020204" pitchFamily="34" charset="0"/>
              </a:rPr>
              <a:t>Eliza Price, et al., </a:t>
            </a:r>
            <a:r>
              <a:rPr lang="en-US" sz="1200" i="1" dirty="0">
                <a:cs typeface="Arial" panose="020B0604020202020204" pitchFamily="34" charset="0"/>
              </a:rPr>
              <a:t>J.</a:t>
            </a:r>
            <a:r>
              <a:rPr lang="de-DE" sz="1200" i="1" dirty="0">
                <a:cs typeface="Arial" panose="020B0604020202020204" pitchFamily="34" charset="0"/>
              </a:rPr>
              <a:t> Am. Chem. </a:t>
            </a:r>
            <a:r>
              <a:rPr lang="de-DE" sz="1200" i="1" dirty="0" err="1">
                <a:cs typeface="Arial" panose="020B0604020202020204" pitchFamily="34" charset="0"/>
              </a:rPr>
              <a:t>Soc</a:t>
            </a:r>
            <a:r>
              <a:rPr lang="de-DE" sz="1200" i="1" dirty="0">
                <a:cs typeface="Arial" panose="020B0604020202020204" pitchFamily="34" charset="0"/>
              </a:rPr>
              <a:t>. </a:t>
            </a:r>
            <a:r>
              <a:rPr lang="en-US" sz="1200" b="1" dirty="0">
                <a:cs typeface="Arial" panose="020B0604020202020204" pitchFamily="34" charset="0"/>
              </a:rPr>
              <a:t>147</a:t>
            </a:r>
            <a:r>
              <a:rPr lang="en-US" sz="1200" dirty="0">
                <a:cs typeface="Arial" panose="020B0604020202020204" pitchFamily="34" charset="0"/>
              </a:rPr>
              <a:t>, 13859-13870 (2025)</a:t>
            </a:r>
            <a:endParaRPr lang="en-US" sz="1200" dirty="0"/>
          </a:p>
        </p:txBody>
      </p:sp>
      <p:sp>
        <p:nvSpPr>
          <p:cNvPr id="4" name="Text Placeholder 3">
            <a:extLst>
              <a:ext uri="{FF2B5EF4-FFF2-40B4-BE49-F238E27FC236}">
                <a16:creationId xmlns:a16="http://schemas.microsoft.com/office/drawing/2014/main" id="{B2C8E4C1-E435-4BB0-9FAA-B3DF75CA64AC}"/>
              </a:ext>
            </a:extLst>
          </p:cNvPr>
          <p:cNvSpPr>
            <a:spLocks noGrp="1"/>
          </p:cNvSpPr>
          <p:nvPr>
            <p:ph type="body" sz="quarter" idx="3"/>
          </p:nvPr>
        </p:nvSpPr>
        <p:spPr/>
        <p:txBody>
          <a:bodyPr/>
          <a:lstStyle/>
          <a:p>
            <a:r>
              <a:rPr lang="en-US" b="1" dirty="0"/>
              <a:t>Polymer electrolytes</a:t>
            </a:r>
          </a:p>
        </p:txBody>
      </p:sp>
      <p:sp>
        <p:nvSpPr>
          <p:cNvPr id="5" name="Content Placeholder 4">
            <a:extLst>
              <a:ext uri="{FF2B5EF4-FFF2-40B4-BE49-F238E27FC236}">
                <a16:creationId xmlns:a16="http://schemas.microsoft.com/office/drawing/2014/main" id="{AC6DCCB6-EF64-4563-B7F6-FC0FA2E13415}"/>
              </a:ext>
            </a:extLst>
          </p:cNvPr>
          <p:cNvSpPr>
            <a:spLocks noGrp="1"/>
          </p:cNvSpPr>
          <p:nvPr>
            <p:ph sz="quarter" idx="4"/>
          </p:nvPr>
        </p:nvSpPr>
        <p:spPr/>
        <p:txBody>
          <a:bodyPr/>
          <a:lstStyle/>
          <a:p>
            <a:pPr marL="0" indent="0">
              <a:buNone/>
            </a:pPr>
            <a:r>
              <a:rPr lang="en-US" sz="1600" dirty="0" err="1"/>
              <a:t>Quasielastic</a:t>
            </a:r>
            <a:r>
              <a:rPr lang="en-US" sz="1600" dirty="0"/>
              <a:t> neutron scattering (QENS) and molecular dynamics simulations were used to study the dynamics of polymer segments in the vicinity of coordinating Li+ ions in a </a:t>
            </a:r>
            <a:r>
              <a:rPr lang="en-US" sz="1600" b="1" dirty="0"/>
              <a:t>polymer lithium battery </a:t>
            </a:r>
            <a:r>
              <a:rPr lang="en-US" sz="1600" b="1" dirty="0" err="1"/>
              <a:t>electrolyle</a:t>
            </a:r>
            <a:r>
              <a:rPr lang="en-US" sz="1600" b="1" dirty="0"/>
              <a:t>.</a:t>
            </a:r>
          </a:p>
          <a:p>
            <a:pPr marL="0" indent="0">
              <a:buNone/>
            </a:pPr>
            <a:r>
              <a:rPr lang="fr-FR" sz="1200" dirty="0"/>
              <a:t>N. J. Shah, </a:t>
            </a:r>
            <a:r>
              <a:rPr lang="fr-FR" sz="1200" i="1" dirty="0"/>
              <a:t>et al.</a:t>
            </a:r>
            <a:r>
              <a:rPr lang="fr-FR" sz="1200" dirty="0"/>
              <a:t>, Nature Materials 23, 664 (2024)</a:t>
            </a:r>
            <a:endParaRPr lang="en-US" sz="1400" dirty="0"/>
          </a:p>
        </p:txBody>
      </p:sp>
      <p:sp>
        <p:nvSpPr>
          <p:cNvPr id="6" name="Text Placeholder 5">
            <a:extLst>
              <a:ext uri="{FF2B5EF4-FFF2-40B4-BE49-F238E27FC236}">
                <a16:creationId xmlns:a16="http://schemas.microsoft.com/office/drawing/2014/main" id="{8EDDBB7F-DA11-4D45-ADF5-F6775F2E0FEF}"/>
              </a:ext>
            </a:extLst>
          </p:cNvPr>
          <p:cNvSpPr>
            <a:spLocks noGrp="1"/>
          </p:cNvSpPr>
          <p:nvPr>
            <p:ph type="body" sz="quarter" idx="10"/>
          </p:nvPr>
        </p:nvSpPr>
        <p:spPr/>
        <p:txBody>
          <a:bodyPr/>
          <a:lstStyle/>
          <a:p>
            <a:r>
              <a:rPr lang="en-US" sz="1900" b="1" dirty="0"/>
              <a:t>Intrinsically Disordered Proteins</a:t>
            </a:r>
          </a:p>
        </p:txBody>
      </p:sp>
      <p:sp>
        <p:nvSpPr>
          <p:cNvPr id="7" name="Content Placeholder 6">
            <a:extLst>
              <a:ext uri="{FF2B5EF4-FFF2-40B4-BE49-F238E27FC236}">
                <a16:creationId xmlns:a16="http://schemas.microsoft.com/office/drawing/2014/main" id="{582EC8BA-B80C-4A58-8EAE-35C71F59CBF5}"/>
              </a:ext>
            </a:extLst>
          </p:cNvPr>
          <p:cNvSpPr>
            <a:spLocks noGrp="1"/>
          </p:cNvSpPr>
          <p:nvPr>
            <p:ph sz="quarter" idx="11"/>
          </p:nvPr>
        </p:nvSpPr>
        <p:spPr/>
        <p:txBody>
          <a:bodyPr/>
          <a:lstStyle/>
          <a:p>
            <a:pPr marL="0" indent="0">
              <a:buNone/>
            </a:pPr>
            <a:r>
              <a:rPr lang="en-US" sz="1600" dirty="0"/>
              <a:t>The two intrinsically disordered proteins phase separate into disordered gels when they bind.  The protein structures that were not accessible by other experimental techniques provide new insight into </a:t>
            </a:r>
            <a:r>
              <a:rPr lang="en-US" sz="1600" b="1" i="1" dirty="0"/>
              <a:t>cancer cell proliferation regulation</a:t>
            </a:r>
            <a:r>
              <a:rPr lang="en-US" sz="1600" dirty="0"/>
              <a:t>.</a:t>
            </a:r>
          </a:p>
          <a:p>
            <a:pPr marL="0" indent="0">
              <a:buNone/>
            </a:pPr>
            <a:r>
              <a:rPr lang="en-US" sz="1200" dirty="0">
                <a:cs typeface="Arial" panose="020B0604020202020204" pitchFamily="34" charset="0"/>
              </a:rPr>
              <a:t>E. Gibbs, et. al, Nat. Commun. </a:t>
            </a:r>
            <a:r>
              <a:rPr lang="en-US" sz="1200" b="1" dirty="0">
                <a:cs typeface="Arial" panose="020B0604020202020204" pitchFamily="34" charset="0"/>
              </a:rPr>
              <a:t>15</a:t>
            </a:r>
            <a:r>
              <a:rPr lang="en-US" sz="1200" dirty="0">
                <a:cs typeface="Arial" panose="020B0604020202020204" pitchFamily="34" charset="0"/>
              </a:rPr>
              <a:t>, 9531 (2024)</a:t>
            </a:r>
            <a:endParaRPr lang="fr-FR" sz="1200" dirty="0"/>
          </a:p>
        </p:txBody>
      </p:sp>
      <p:sp>
        <p:nvSpPr>
          <p:cNvPr id="8" name="Title 7">
            <a:extLst>
              <a:ext uri="{FF2B5EF4-FFF2-40B4-BE49-F238E27FC236}">
                <a16:creationId xmlns:a16="http://schemas.microsoft.com/office/drawing/2014/main" id="{6B04F5CD-6C94-4DAC-AE85-5983EC298EB1}"/>
              </a:ext>
            </a:extLst>
          </p:cNvPr>
          <p:cNvSpPr>
            <a:spLocks noGrp="1"/>
          </p:cNvSpPr>
          <p:nvPr>
            <p:ph type="title"/>
          </p:nvPr>
        </p:nvSpPr>
        <p:spPr/>
        <p:txBody>
          <a:bodyPr/>
          <a:lstStyle/>
          <a:p>
            <a:r>
              <a:rPr lang="en-US" dirty="0"/>
              <a:t>Soft and Biological Materials</a:t>
            </a:r>
          </a:p>
        </p:txBody>
      </p:sp>
      <p:sp>
        <p:nvSpPr>
          <p:cNvPr id="9" name="Text Placeholder 8">
            <a:extLst>
              <a:ext uri="{FF2B5EF4-FFF2-40B4-BE49-F238E27FC236}">
                <a16:creationId xmlns:a16="http://schemas.microsoft.com/office/drawing/2014/main" id="{E606BAC9-82D5-41E0-B302-B9EDD25948F1}"/>
              </a:ext>
            </a:extLst>
          </p:cNvPr>
          <p:cNvSpPr>
            <a:spLocks noGrp="1"/>
          </p:cNvSpPr>
          <p:nvPr>
            <p:ph type="body" sz="quarter" idx="12"/>
          </p:nvPr>
        </p:nvSpPr>
        <p:spPr/>
        <p:txBody>
          <a:bodyPr/>
          <a:lstStyle/>
          <a:p>
            <a:r>
              <a:rPr lang="en-US" b="1" dirty="0" err="1"/>
              <a:t>Biomembranes</a:t>
            </a:r>
            <a:endParaRPr lang="en-US" b="1" dirty="0"/>
          </a:p>
        </p:txBody>
      </p:sp>
      <p:sp>
        <p:nvSpPr>
          <p:cNvPr id="10" name="Content Placeholder 9">
            <a:extLst>
              <a:ext uri="{FF2B5EF4-FFF2-40B4-BE49-F238E27FC236}">
                <a16:creationId xmlns:a16="http://schemas.microsoft.com/office/drawing/2014/main" id="{F60E0774-9E60-4916-B1AD-957D4976B0DA}"/>
              </a:ext>
            </a:extLst>
          </p:cNvPr>
          <p:cNvSpPr>
            <a:spLocks noGrp="1"/>
          </p:cNvSpPr>
          <p:nvPr>
            <p:ph sz="quarter" idx="13"/>
          </p:nvPr>
        </p:nvSpPr>
        <p:spPr>
          <a:xfrm>
            <a:off x="9316353" y="1527544"/>
            <a:ext cx="2864009" cy="2802809"/>
          </a:xfrm>
        </p:spPr>
        <p:txBody>
          <a:bodyPr/>
          <a:lstStyle/>
          <a:p>
            <a:pPr marL="0" indent="0">
              <a:buNone/>
            </a:pPr>
            <a:r>
              <a:rPr lang="en-US" sz="1600" dirty="0"/>
              <a:t>While Vitamin E Acetate does not alter the structure of pulmonary system membranes, softening of membrane systems provides a biophysical explanation for the respiratory distress associated with </a:t>
            </a:r>
            <a:r>
              <a:rPr lang="en-US" sz="1600" b="1" i="1" dirty="0"/>
              <a:t>electronic-cigarette/vaping-associated lung injury</a:t>
            </a:r>
            <a:r>
              <a:rPr lang="en-US" sz="1600" dirty="0"/>
              <a:t>.</a:t>
            </a:r>
          </a:p>
          <a:p>
            <a:pPr marL="0" indent="0">
              <a:buNone/>
            </a:pPr>
            <a:r>
              <a:rPr lang="en-US" sz="1200" dirty="0"/>
              <a:t>Mitchell DiPasquale, et al., </a:t>
            </a:r>
            <a:r>
              <a:rPr lang="en-US" sz="1200" i="1" dirty="0"/>
              <a:t>Chemical Research in Toxicology </a:t>
            </a:r>
            <a:r>
              <a:rPr lang="en-US" sz="1200" dirty="0"/>
              <a:t>38, 400 (2025)</a:t>
            </a:r>
          </a:p>
        </p:txBody>
      </p:sp>
      <p:sp>
        <p:nvSpPr>
          <p:cNvPr id="17" name="TextBox 16">
            <a:extLst>
              <a:ext uri="{FF2B5EF4-FFF2-40B4-BE49-F238E27FC236}">
                <a16:creationId xmlns:a16="http://schemas.microsoft.com/office/drawing/2014/main" id="{E329B76B-02A3-4E25-A0BD-52E9A3CB4E63}"/>
              </a:ext>
            </a:extLst>
          </p:cNvPr>
          <p:cNvSpPr txBox="1"/>
          <p:nvPr/>
        </p:nvSpPr>
        <p:spPr>
          <a:xfrm>
            <a:off x="1312494" y="6537960"/>
            <a:ext cx="787395" cy="244682"/>
          </a:xfrm>
          <a:prstGeom prst="rect">
            <a:avLst/>
          </a:prstGeom>
          <a:noFill/>
        </p:spPr>
        <p:txBody>
          <a:bodyPr wrap="none" rtlCol="0">
            <a:spAutoFit/>
          </a:bodyPr>
          <a:lstStyle/>
          <a:p>
            <a:pPr algn="ctr" fontAlgn="base">
              <a:lnSpc>
                <a:spcPct val="90000"/>
              </a:lnSpc>
              <a:spcBef>
                <a:spcPct val="0"/>
              </a:spcBef>
              <a:spcAft>
                <a:spcPct val="0"/>
              </a:spcAft>
            </a:pPr>
            <a:r>
              <a:rPr lang="en-US" sz="1100" dirty="0">
                <a:solidFill>
                  <a:prstClr val="black"/>
                </a:solidFill>
                <a:latin typeface="Century Gothic" panose="020F0302020204030204"/>
                <a:cs typeface="Arial" charset="0"/>
              </a:rPr>
              <a:t>GP-SANS</a:t>
            </a:r>
          </a:p>
        </p:txBody>
      </p:sp>
      <p:sp>
        <p:nvSpPr>
          <p:cNvPr id="18" name="TextBox 17">
            <a:extLst>
              <a:ext uri="{FF2B5EF4-FFF2-40B4-BE49-F238E27FC236}">
                <a16:creationId xmlns:a16="http://schemas.microsoft.com/office/drawing/2014/main" id="{A7924C5D-DD23-48D0-A72D-49FB4510912D}"/>
              </a:ext>
            </a:extLst>
          </p:cNvPr>
          <p:cNvSpPr txBox="1"/>
          <p:nvPr/>
        </p:nvSpPr>
        <p:spPr>
          <a:xfrm>
            <a:off x="4400859" y="6600047"/>
            <a:ext cx="543598" cy="244618"/>
          </a:xfrm>
          <a:prstGeom prst="rect">
            <a:avLst/>
          </a:prstGeom>
          <a:noFill/>
        </p:spPr>
        <p:txBody>
          <a:bodyPr wrap="square" rtlCol="0">
            <a:spAutoFit/>
          </a:bodyPr>
          <a:lstStyle/>
          <a:p>
            <a:pPr algn="ctr" fontAlgn="base">
              <a:lnSpc>
                <a:spcPct val="90000"/>
              </a:lnSpc>
              <a:spcBef>
                <a:spcPct val="0"/>
              </a:spcBef>
              <a:spcAft>
                <a:spcPct val="0"/>
              </a:spcAft>
            </a:pPr>
            <a:r>
              <a:rPr lang="en-US" sz="1100" dirty="0">
                <a:solidFill>
                  <a:prstClr val="black"/>
                </a:solidFill>
                <a:latin typeface="Century Gothic" panose="020F0302020204030204"/>
                <a:cs typeface="Arial" charset="0"/>
              </a:rPr>
              <a:t>BASIS</a:t>
            </a:r>
          </a:p>
        </p:txBody>
      </p:sp>
      <p:sp>
        <p:nvSpPr>
          <p:cNvPr id="19" name="TextBox 18">
            <a:extLst>
              <a:ext uri="{FF2B5EF4-FFF2-40B4-BE49-F238E27FC236}">
                <a16:creationId xmlns:a16="http://schemas.microsoft.com/office/drawing/2014/main" id="{53E70B1C-D15A-44EE-B248-A7801BEF1785}"/>
              </a:ext>
            </a:extLst>
          </p:cNvPr>
          <p:cNvSpPr txBox="1"/>
          <p:nvPr/>
        </p:nvSpPr>
        <p:spPr>
          <a:xfrm>
            <a:off x="7355211" y="6446364"/>
            <a:ext cx="779381" cy="244682"/>
          </a:xfrm>
          <a:prstGeom prst="rect">
            <a:avLst/>
          </a:prstGeom>
          <a:noFill/>
        </p:spPr>
        <p:txBody>
          <a:bodyPr wrap="none" rtlCol="0">
            <a:spAutoFit/>
          </a:bodyPr>
          <a:lstStyle/>
          <a:p>
            <a:pPr algn="ctr" fontAlgn="base">
              <a:lnSpc>
                <a:spcPct val="90000"/>
              </a:lnSpc>
              <a:spcBef>
                <a:spcPct val="0"/>
              </a:spcBef>
              <a:spcAft>
                <a:spcPct val="0"/>
              </a:spcAft>
            </a:pPr>
            <a:r>
              <a:rPr lang="en-US" sz="1100" dirty="0">
                <a:solidFill>
                  <a:prstClr val="black"/>
                </a:solidFill>
                <a:latin typeface="Century Gothic" panose="020F0302020204030204"/>
                <a:cs typeface="Arial" charset="0"/>
              </a:rPr>
              <a:t>EQ-SANS</a:t>
            </a:r>
          </a:p>
        </p:txBody>
      </p:sp>
      <p:sp>
        <p:nvSpPr>
          <p:cNvPr id="20" name="TextBox 19">
            <a:extLst>
              <a:ext uri="{FF2B5EF4-FFF2-40B4-BE49-F238E27FC236}">
                <a16:creationId xmlns:a16="http://schemas.microsoft.com/office/drawing/2014/main" id="{EAC5D5E8-4928-460A-A3A3-3AEA57D700A3}"/>
              </a:ext>
            </a:extLst>
          </p:cNvPr>
          <p:cNvSpPr txBox="1"/>
          <p:nvPr/>
        </p:nvSpPr>
        <p:spPr>
          <a:xfrm>
            <a:off x="10095367" y="6469792"/>
            <a:ext cx="1111203" cy="244682"/>
          </a:xfrm>
          <a:prstGeom prst="rect">
            <a:avLst/>
          </a:prstGeom>
          <a:noFill/>
        </p:spPr>
        <p:txBody>
          <a:bodyPr wrap="none" rtlCol="0">
            <a:spAutoFit/>
          </a:bodyPr>
          <a:lstStyle/>
          <a:p>
            <a:pPr algn="ctr" fontAlgn="base">
              <a:lnSpc>
                <a:spcPct val="90000"/>
              </a:lnSpc>
              <a:spcBef>
                <a:spcPct val="0"/>
              </a:spcBef>
              <a:spcAft>
                <a:spcPct val="0"/>
              </a:spcAft>
            </a:pPr>
            <a:r>
              <a:rPr lang="en-US" sz="1100" dirty="0">
                <a:solidFill>
                  <a:prstClr val="black"/>
                </a:solidFill>
                <a:latin typeface="Century Gothic" panose="020F0302020204030204"/>
                <a:cs typeface="Arial" charset="0"/>
              </a:rPr>
              <a:t>NSE, Bio-SANS</a:t>
            </a:r>
          </a:p>
        </p:txBody>
      </p:sp>
      <p:pic>
        <p:nvPicPr>
          <p:cNvPr id="21" name="Picture 2" descr="Fig. 1">
            <a:extLst>
              <a:ext uri="{FF2B5EF4-FFF2-40B4-BE49-F238E27FC236}">
                <a16:creationId xmlns:a16="http://schemas.microsoft.com/office/drawing/2014/main" id="{F6224953-7A9F-C5DF-4C40-4659EB2B8ED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66978" y="4153094"/>
            <a:ext cx="2423324" cy="231669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a:extLst>
              <a:ext uri="{FF2B5EF4-FFF2-40B4-BE49-F238E27FC236}">
                <a16:creationId xmlns:a16="http://schemas.microsoft.com/office/drawing/2014/main" id="{9A989E7A-EBB2-1FED-ABCF-2B47CD299A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0219" y="4828838"/>
            <a:ext cx="2061501" cy="164095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Diagram&#10;&#10;Description automatically generated">
            <a:extLst>
              <a:ext uri="{FF2B5EF4-FFF2-40B4-BE49-F238E27FC236}">
                <a16:creationId xmlns:a16="http://schemas.microsoft.com/office/drawing/2014/main" id="{7FBDC103-59CC-07B6-9C91-568444F1FAC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65451" y="4330352"/>
            <a:ext cx="2645029" cy="2026118"/>
          </a:xfrm>
          <a:prstGeom prst="rect">
            <a:avLst/>
          </a:prstGeom>
        </p:spPr>
      </p:pic>
      <p:pic>
        <p:nvPicPr>
          <p:cNvPr id="14" name="Picture 13">
            <a:extLst>
              <a:ext uri="{FF2B5EF4-FFF2-40B4-BE49-F238E27FC236}">
                <a16:creationId xmlns:a16="http://schemas.microsoft.com/office/drawing/2014/main" id="{A6847F7D-3275-F9BD-0754-4513D6FDC1B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6798" r="7281" b="56065"/>
          <a:stretch>
            <a:fillRect/>
          </a:stretch>
        </p:blipFill>
        <p:spPr>
          <a:xfrm>
            <a:off x="576897" y="4751999"/>
            <a:ext cx="2012589" cy="1691754"/>
          </a:xfrm>
          <a:prstGeom prst="rect">
            <a:avLst/>
          </a:prstGeom>
        </p:spPr>
      </p:pic>
      <p:pic>
        <p:nvPicPr>
          <p:cNvPr id="15" name="Picture 14">
            <a:extLst>
              <a:ext uri="{FF2B5EF4-FFF2-40B4-BE49-F238E27FC236}">
                <a16:creationId xmlns:a16="http://schemas.microsoft.com/office/drawing/2014/main" id="{F69B8607-7E5A-A661-F393-C938BEF653D9}"/>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9959" t="68424" r="1270"/>
          <a:stretch/>
        </p:blipFill>
        <p:spPr>
          <a:xfrm>
            <a:off x="1935361" y="4792955"/>
            <a:ext cx="771531" cy="807368"/>
          </a:xfrm>
          <a:prstGeom prst="rect">
            <a:avLst/>
          </a:prstGeom>
        </p:spPr>
      </p:pic>
      <p:sp>
        <p:nvSpPr>
          <p:cNvPr id="23" name="TextBox 22">
            <a:extLst>
              <a:ext uri="{FF2B5EF4-FFF2-40B4-BE49-F238E27FC236}">
                <a16:creationId xmlns:a16="http://schemas.microsoft.com/office/drawing/2014/main" id="{5A4FC75F-648A-ADE8-0BA9-BB20B3722450}"/>
              </a:ext>
            </a:extLst>
          </p:cNvPr>
          <p:cNvSpPr txBox="1"/>
          <p:nvPr/>
        </p:nvSpPr>
        <p:spPr>
          <a:xfrm>
            <a:off x="2310500" y="5316811"/>
            <a:ext cx="456623" cy="192360"/>
          </a:xfrm>
          <a:prstGeom prst="rect">
            <a:avLst/>
          </a:prstGeom>
          <a:noFill/>
        </p:spPr>
        <p:txBody>
          <a:bodyPr wrap="square" rtlCol="0">
            <a:spAutoFit/>
          </a:bodyPr>
          <a:lstStyle/>
          <a:p>
            <a:pPr algn="r" fontAlgn="base">
              <a:spcBef>
                <a:spcPct val="0"/>
              </a:spcBef>
              <a:spcAft>
                <a:spcPct val="0"/>
              </a:spcAft>
            </a:pPr>
            <a:r>
              <a:rPr lang="en-US" sz="650" dirty="0">
                <a:solidFill>
                  <a:prstClr val="black"/>
                </a:solidFill>
                <a:latin typeface="Arial" panose="020B0604020202020204" pitchFamily="34" charset="0"/>
                <a:cs typeface="Arial" panose="020B0604020202020204" pitchFamily="34" charset="0"/>
              </a:rPr>
              <a:t>20 nm</a:t>
            </a:r>
          </a:p>
        </p:txBody>
      </p:sp>
    </p:spTree>
    <p:extLst>
      <p:ext uri="{BB962C8B-B14F-4D97-AF65-F5344CB8AC3E}">
        <p14:creationId xmlns:p14="http://schemas.microsoft.com/office/powerpoint/2010/main" val="39406695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6BC7C-A365-1F58-5A0F-CEEF9B9866D7}"/>
              </a:ext>
            </a:extLst>
          </p:cNvPr>
          <p:cNvSpPr>
            <a:spLocks noGrp="1"/>
          </p:cNvSpPr>
          <p:nvPr>
            <p:ph type="title"/>
          </p:nvPr>
        </p:nvSpPr>
        <p:spPr>
          <a:xfrm>
            <a:off x="502001" y="66473"/>
            <a:ext cx="11422261" cy="535531"/>
          </a:xfrm>
        </p:spPr>
        <p:txBody>
          <a:bodyPr/>
          <a:lstStyle/>
          <a:p>
            <a:r>
              <a:rPr lang="en-US" dirty="0"/>
              <a:t>Genesis projects related to neutrons</a:t>
            </a:r>
          </a:p>
        </p:txBody>
      </p:sp>
      <p:sp>
        <p:nvSpPr>
          <p:cNvPr id="8" name="Rounded Rectangle 7">
            <a:extLst>
              <a:ext uri="{FF2B5EF4-FFF2-40B4-BE49-F238E27FC236}">
                <a16:creationId xmlns:a16="http://schemas.microsoft.com/office/drawing/2014/main" id="{9DB66C10-A774-6B0C-E8D3-F03A7CCE840A}"/>
              </a:ext>
            </a:extLst>
          </p:cNvPr>
          <p:cNvSpPr/>
          <p:nvPr/>
        </p:nvSpPr>
        <p:spPr>
          <a:xfrm>
            <a:off x="8796123" y="1650668"/>
            <a:ext cx="2914019" cy="4953512"/>
          </a:xfrm>
          <a:prstGeom prst="roundRect">
            <a:avLst>
              <a:gd name="adj" fmla="val 5105"/>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latin typeface="Century Gothic" panose="020F0302020204030204"/>
            </a:endParaRPr>
          </a:p>
        </p:txBody>
      </p:sp>
      <p:sp>
        <p:nvSpPr>
          <p:cNvPr id="9" name="TextBox 8">
            <a:extLst>
              <a:ext uri="{FF2B5EF4-FFF2-40B4-BE49-F238E27FC236}">
                <a16:creationId xmlns:a16="http://schemas.microsoft.com/office/drawing/2014/main" id="{E3BCEBE6-B45B-52A4-540D-85EE2CECD196}"/>
              </a:ext>
            </a:extLst>
          </p:cNvPr>
          <p:cNvSpPr txBox="1"/>
          <p:nvPr/>
        </p:nvSpPr>
        <p:spPr>
          <a:xfrm>
            <a:off x="9021315" y="1048487"/>
            <a:ext cx="2410459" cy="646331"/>
          </a:xfrm>
          <a:prstGeom prst="rect">
            <a:avLst/>
          </a:prstGeom>
          <a:noFill/>
        </p:spPr>
        <p:txBody>
          <a:bodyPr wrap="square" rtlCol="0">
            <a:spAutoFit/>
          </a:bodyPr>
          <a:lstStyle/>
          <a:p>
            <a:pPr fontAlgn="base">
              <a:spcBef>
                <a:spcPct val="0"/>
              </a:spcBef>
              <a:spcAft>
                <a:spcPct val="0"/>
              </a:spcAft>
            </a:pPr>
            <a:r>
              <a:rPr lang="en-US" b="1" dirty="0">
                <a:solidFill>
                  <a:prstClr val="black"/>
                </a:solidFill>
                <a:latin typeface="Arial" charset="0"/>
                <a:cs typeface="Arial" charset="0"/>
              </a:rPr>
              <a:t>Other (non-Genesis) NSD activities</a:t>
            </a:r>
          </a:p>
        </p:txBody>
      </p:sp>
      <p:sp>
        <p:nvSpPr>
          <p:cNvPr id="18" name="TextBox 17">
            <a:extLst>
              <a:ext uri="{FF2B5EF4-FFF2-40B4-BE49-F238E27FC236}">
                <a16:creationId xmlns:a16="http://schemas.microsoft.com/office/drawing/2014/main" id="{B6C98D39-151D-2B39-779A-DBE8562B3D93}"/>
              </a:ext>
            </a:extLst>
          </p:cNvPr>
          <p:cNvSpPr txBox="1"/>
          <p:nvPr/>
        </p:nvSpPr>
        <p:spPr>
          <a:xfrm>
            <a:off x="8838479" y="1901618"/>
            <a:ext cx="2822612" cy="3970318"/>
          </a:xfrm>
          <a:prstGeom prst="rect">
            <a:avLst/>
          </a:prstGeom>
          <a:noFill/>
        </p:spPr>
        <p:txBody>
          <a:bodyPr wrap="square" rtlCol="0">
            <a:spAutoFit/>
          </a:bodyPr>
          <a:lstStyle/>
          <a:p>
            <a:pPr marL="285750" indent="-285750" fontAlgn="base">
              <a:spcBef>
                <a:spcPct val="0"/>
              </a:spcBef>
              <a:spcAft>
                <a:spcPct val="0"/>
              </a:spcAft>
              <a:buFont typeface="Wingdings" pitchFamily="2" charset="2"/>
              <a:buChar char="Ø"/>
            </a:pPr>
            <a:r>
              <a:rPr lang="en-US" dirty="0">
                <a:solidFill>
                  <a:prstClr val="black"/>
                </a:solidFill>
                <a:latin typeface="Arial" charset="0"/>
                <a:cs typeface="Arial" charset="0"/>
              </a:rPr>
              <a:t>ILLUMINE is a DOE-funded project where we focus on diffraction.</a:t>
            </a:r>
          </a:p>
          <a:p>
            <a:pPr marL="285750" indent="-285750" fontAlgn="base">
              <a:spcBef>
                <a:spcPct val="0"/>
              </a:spcBef>
              <a:spcAft>
                <a:spcPct val="0"/>
              </a:spcAft>
              <a:buFont typeface="Wingdings" pitchFamily="2" charset="2"/>
              <a:buChar char="Ø"/>
            </a:pPr>
            <a:endParaRPr lang="en-US" dirty="0">
              <a:solidFill>
                <a:prstClr val="black"/>
              </a:solidFill>
              <a:latin typeface="Arial" charset="0"/>
              <a:cs typeface="Arial" charset="0"/>
            </a:endParaRPr>
          </a:p>
          <a:p>
            <a:pPr marL="285750" indent="-285750" fontAlgn="base">
              <a:spcBef>
                <a:spcPct val="0"/>
              </a:spcBef>
              <a:spcAft>
                <a:spcPct val="0"/>
              </a:spcAft>
              <a:buFont typeface="Wingdings" pitchFamily="2" charset="2"/>
              <a:buChar char="Ø"/>
            </a:pPr>
            <a:r>
              <a:rPr lang="en-US" dirty="0">
                <a:solidFill>
                  <a:prstClr val="black"/>
                </a:solidFill>
                <a:latin typeface="Arial" charset="0"/>
                <a:cs typeface="Arial" charset="0"/>
              </a:rPr>
              <a:t>AI methods for SANS data analysis and agentic workflows experiment execution.</a:t>
            </a:r>
          </a:p>
          <a:p>
            <a:pPr marL="285750" indent="-285750" fontAlgn="base">
              <a:spcBef>
                <a:spcPct val="0"/>
              </a:spcBef>
              <a:spcAft>
                <a:spcPct val="0"/>
              </a:spcAft>
              <a:buFont typeface="Wingdings" pitchFamily="2" charset="2"/>
              <a:buChar char="Ø"/>
            </a:pPr>
            <a:endParaRPr lang="en-US" dirty="0">
              <a:solidFill>
                <a:prstClr val="black"/>
              </a:solidFill>
              <a:latin typeface="Arial" charset="0"/>
              <a:cs typeface="Arial" charset="0"/>
            </a:endParaRPr>
          </a:p>
          <a:p>
            <a:pPr marL="285750" indent="-285750" fontAlgn="base">
              <a:spcBef>
                <a:spcPct val="0"/>
              </a:spcBef>
              <a:spcAft>
                <a:spcPct val="0"/>
              </a:spcAft>
              <a:buFont typeface="Wingdings" pitchFamily="2" charset="2"/>
              <a:buChar char="Ø"/>
            </a:pPr>
            <a:r>
              <a:rPr lang="en-US" dirty="0">
                <a:solidFill>
                  <a:prstClr val="black"/>
                </a:solidFill>
                <a:latin typeface="Arial" charset="0"/>
                <a:cs typeface="Arial" charset="0"/>
              </a:rPr>
              <a:t>Automated workflows for engineering diffraction and additive manufacturing.</a:t>
            </a:r>
          </a:p>
          <a:p>
            <a:pPr marL="285750" indent="-285750" fontAlgn="base">
              <a:spcBef>
                <a:spcPct val="0"/>
              </a:spcBef>
              <a:spcAft>
                <a:spcPct val="0"/>
              </a:spcAft>
              <a:buFontTx/>
              <a:buChar char="-"/>
            </a:pPr>
            <a:endParaRPr lang="en-US" dirty="0">
              <a:solidFill>
                <a:prstClr val="black"/>
              </a:solidFill>
              <a:latin typeface="Arial" charset="0"/>
              <a:cs typeface="Arial" charset="0"/>
            </a:endParaRPr>
          </a:p>
        </p:txBody>
      </p:sp>
      <p:grpSp>
        <p:nvGrpSpPr>
          <p:cNvPr id="27" name="Group 26">
            <a:extLst>
              <a:ext uri="{FF2B5EF4-FFF2-40B4-BE49-F238E27FC236}">
                <a16:creationId xmlns:a16="http://schemas.microsoft.com/office/drawing/2014/main" id="{6FD7329D-8323-1AFF-0AA0-C8D9EC67B296}"/>
              </a:ext>
            </a:extLst>
          </p:cNvPr>
          <p:cNvGrpSpPr/>
          <p:nvPr/>
        </p:nvGrpSpPr>
        <p:grpSpPr>
          <a:xfrm>
            <a:off x="4767693" y="1300237"/>
            <a:ext cx="3718397" cy="5392205"/>
            <a:chOff x="386340" y="835082"/>
            <a:chExt cx="3718397" cy="5392205"/>
          </a:xfrm>
        </p:grpSpPr>
        <p:sp>
          <p:nvSpPr>
            <p:cNvPr id="3" name="Rounded Rectangle 2">
              <a:extLst>
                <a:ext uri="{FF2B5EF4-FFF2-40B4-BE49-F238E27FC236}">
                  <a16:creationId xmlns:a16="http://schemas.microsoft.com/office/drawing/2014/main" id="{6AA57A2A-7971-5A2F-A45D-F8BD631C4C77}"/>
                </a:ext>
              </a:extLst>
            </p:cNvPr>
            <p:cNvSpPr/>
            <p:nvPr/>
          </p:nvSpPr>
          <p:spPr>
            <a:xfrm>
              <a:off x="386340" y="1178075"/>
              <a:ext cx="3685720" cy="5049212"/>
            </a:xfrm>
            <a:prstGeom prst="roundRect">
              <a:avLst>
                <a:gd name="adj" fmla="val 5105"/>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latin typeface="Century Gothic" panose="020F0302020204030204"/>
              </a:endParaRPr>
            </a:p>
          </p:txBody>
        </p:sp>
        <p:sp>
          <p:nvSpPr>
            <p:cNvPr id="5" name="TextBox 4">
              <a:extLst>
                <a:ext uri="{FF2B5EF4-FFF2-40B4-BE49-F238E27FC236}">
                  <a16:creationId xmlns:a16="http://schemas.microsoft.com/office/drawing/2014/main" id="{6C0BDF68-E2BB-3EFD-85FE-F613C73C4058}"/>
                </a:ext>
              </a:extLst>
            </p:cNvPr>
            <p:cNvSpPr txBox="1"/>
            <p:nvPr/>
          </p:nvSpPr>
          <p:spPr>
            <a:xfrm>
              <a:off x="859139" y="835082"/>
              <a:ext cx="2795449" cy="369332"/>
            </a:xfrm>
            <a:prstGeom prst="rect">
              <a:avLst/>
            </a:prstGeom>
            <a:noFill/>
          </p:spPr>
          <p:txBody>
            <a:bodyPr wrap="square" rtlCol="0">
              <a:spAutoFit/>
            </a:bodyPr>
            <a:lstStyle/>
            <a:p>
              <a:pPr fontAlgn="base">
                <a:spcBef>
                  <a:spcPct val="0"/>
                </a:spcBef>
                <a:spcAft>
                  <a:spcPct val="0"/>
                </a:spcAft>
              </a:pPr>
              <a:r>
                <a:rPr lang="en-US" b="1" dirty="0">
                  <a:solidFill>
                    <a:prstClr val="black"/>
                  </a:solidFill>
                  <a:latin typeface="Arial" charset="0"/>
                  <a:cs typeface="Arial" charset="0"/>
                </a:rPr>
                <a:t>ASCR </a:t>
              </a:r>
              <a:r>
                <a:rPr lang="en-US" b="1" dirty="0" err="1">
                  <a:solidFill>
                    <a:prstClr val="black"/>
                  </a:solidFill>
                  <a:latin typeface="Arial" charset="0"/>
                  <a:cs typeface="Arial" charset="0"/>
                </a:rPr>
                <a:t>ModCon</a:t>
              </a:r>
              <a:r>
                <a:rPr lang="en-US" b="1" dirty="0">
                  <a:solidFill>
                    <a:prstClr val="black"/>
                  </a:solidFill>
                  <a:latin typeface="Arial" charset="0"/>
                  <a:cs typeface="Arial" charset="0"/>
                </a:rPr>
                <a:t> Projects</a:t>
              </a:r>
            </a:p>
          </p:txBody>
        </p:sp>
        <p:pic>
          <p:nvPicPr>
            <p:cNvPr id="10" name="Picture 9" descr="Diagram&#10;&#10;AI-generated content may be incorrect.">
              <a:extLst>
                <a:ext uri="{FF2B5EF4-FFF2-40B4-BE49-F238E27FC236}">
                  <a16:creationId xmlns:a16="http://schemas.microsoft.com/office/drawing/2014/main" id="{CC26AE74-76B1-8EF2-3712-71C6175EEB3A}"/>
                </a:ext>
              </a:extLst>
            </p:cNvPr>
            <p:cNvPicPr>
              <a:picLocks noChangeAspect="1"/>
            </p:cNvPicPr>
            <p:nvPr/>
          </p:nvPicPr>
          <p:blipFill>
            <a:blip r:embed="rId2"/>
            <a:stretch>
              <a:fillRect/>
            </a:stretch>
          </p:blipFill>
          <p:spPr>
            <a:xfrm>
              <a:off x="742164" y="1302733"/>
              <a:ext cx="2965992" cy="1466796"/>
            </a:xfrm>
            <a:prstGeom prst="rect">
              <a:avLst/>
            </a:prstGeom>
          </p:spPr>
        </p:pic>
        <p:grpSp>
          <p:nvGrpSpPr>
            <p:cNvPr id="11" name="Group 10">
              <a:extLst>
                <a:ext uri="{FF2B5EF4-FFF2-40B4-BE49-F238E27FC236}">
                  <a16:creationId xmlns:a16="http://schemas.microsoft.com/office/drawing/2014/main" id="{923E4E6B-3CE7-F3E9-188F-0622E85BC5D9}"/>
                </a:ext>
              </a:extLst>
            </p:cNvPr>
            <p:cNvGrpSpPr/>
            <p:nvPr/>
          </p:nvGrpSpPr>
          <p:grpSpPr>
            <a:xfrm>
              <a:off x="2054424" y="3816792"/>
              <a:ext cx="2050313" cy="2171842"/>
              <a:chOff x="4299621" y="2875894"/>
              <a:chExt cx="2466129" cy="2443034"/>
            </a:xfrm>
          </p:grpSpPr>
          <p:pic>
            <p:nvPicPr>
              <p:cNvPr id="12" name="Picture 11" descr="A close-up of a test tube&#10;&#10;AI-generated content may be incorrect.">
                <a:extLst>
                  <a:ext uri="{FF2B5EF4-FFF2-40B4-BE49-F238E27FC236}">
                    <a16:creationId xmlns:a16="http://schemas.microsoft.com/office/drawing/2014/main" id="{ECC2C5C3-1D6E-C5E5-71B0-6DEF9D5B4E24}"/>
                  </a:ext>
                </a:extLst>
              </p:cNvPr>
              <p:cNvPicPr>
                <a:picLocks noChangeAspect="1"/>
              </p:cNvPicPr>
              <p:nvPr/>
            </p:nvPicPr>
            <p:blipFill>
              <a:blip r:embed="rId3">
                <a:extLst>
                  <a:ext uri="{28A0092B-C50C-407E-A947-70E740481C1C}">
                    <a14:useLocalDpi xmlns:a14="http://schemas.microsoft.com/office/drawing/2010/main" val="0"/>
                  </a:ext>
                </a:extLst>
              </a:blip>
              <a:srcRect l="51018" t="6807" r="1045" b="16753"/>
              <a:stretch>
                <a:fillRect/>
              </a:stretch>
            </p:blipFill>
            <p:spPr>
              <a:xfrm>
                <a:off x="4299621" y="2875894"/>
                <a:ext cx="2466129" cy="2443034"/>
              </a:xfrm>
              <a:prstGeom prst="rect">
                <a:avLst/>
              </a:prstGeom>
            </p:spPr>
          </p:pic>
          <p:sp>
            <p:nvSpPr>
              <p:cNvPr id="13" name="TextBox 12">
                <a:extLst>
                  <a:ext uri="{FF2B5EF4-FFF2-40B4-BE49-F238E27FC236}">
                    <a16:creationId xmlns:a16="http://schemas.microsoft.com/office/drawing/2014/main" id="{A5C13352-5D4C-9E92-451E-2A7FAD2DD075}"/>
                  </a:ext>
                </a:extLst>
              </p:cNvPr>
              <p:cNvSpPr txBox="1"/>
              <p:nvPr/>
            </p:nvSpPr>
            <p:spPr>
              <a:xfrm>
                <a:off x="5212870" y="3011018"/>
                <a:ext cx="723424" cy="380828"/>
              </a:xfrm>
              <a:prstGeom prst="rect">
                <a:avLst/>
              </a:prstGeom>
              <a:noFill/>
            </p:spPr>
            <p:txBody>
              <a:bodyPr wrap="none" rtlCol="0">
                <a:spAutoFit/>
              </a:bodyPr>
              <a:lstStyle/>
              <a:p>
                <a:pPr fontAlgn="base">
                  <a:spcBef>
                    <a:spcPct val="0"/>
                  </a:spcBef>
                  <a:spcAft>
                    <a:spcPct val="0"/>
                  </a:spcAft>
                </a:pPr>
                <a:r>
                  <a:rPr lang="en-US" sz="1600" dirty="0">
                    <a:solidFill>
                      <a:prstClr val="black"/>
                    </a:solidFill>
                    <a:latin typeface="Arial" panose="020B0604020202020204" pitchFamily="34" charset="0"/>
                    <a:cs typeface="Arial" panose="020B0604020202020204" pitchFamily="34" charset="0"/>
                  </a:rPr>
                  <a:t>SiO</a:t>
                </a:r>
                <a:r>
                  <a:rPr lang="en-US" sz="1600" baseline="-25000" dirty="0">
                    <a:solidFill>
                      <a:prstClr val="black"/>
                    </a:solidFill>
                    <a:latin typeface="Arial" panose="020B0604020202020204" pitchFamily="34" charset="0"/>
                    <a:cs typeface="Arial" panose="020B0604020202020204" pitchFamily="34" charset="0"/>
                  </a:rPr>
                  <a:t>2</a:t>
                </a:r>
              </a:p>
            </p:txBody>
          </p:sp>
          <p:sp>
            <p:nvSpPr>
              <p:cNvPr id="14" name="TextBox 13">
                <a:extLst>
                  <a:ext uri="{FF2B5EF4-FFF2-40B4-BE49-F238E27FC236}">
                    <a16:creationId xmlns:a16="http://schemas.microsoft.com/office/drawing/2014/main" id="{5C909871-85A4-58D2-8DBD-E4FAEB195684}"/>
                  </a:ext>
                </a:extLst>
              </p:cNvPr>
              <p:cNvSpPr txBox="1"/>
              <p:nvPr/>
            </p:nvSpPr>
            <p:spPr>
              <a:xfrm>
                <a:off x="5588761" y="3618748"/>
                <a:ext cx="482026" cy="380828"/>
              </a:xfrm>
              <a:prstGeom prst="rect">
                <a:avLst/>
              </a:prstGeom>
              <a:noFill/>
            </p:spPr>
            <p:txBody>
              <a:bodyPr wrap="none" rtlCol="0">
                <a:spAutoFit/>
              </a:bodyPr>
              <a:lstStyle/>
              <a:p>
                <a:pPr fontAlgn="base">
                  <a:spcBef>
                    <a:spcPct val="0"/>
                  </a:spcBef>
                  <a:spcAft>
                    <a:spcPct val="0"/>
                  </a:spcAft>
                </a:pPr>
                <a:r>
                  <a:rPr lang="en-US" sz="1600" dirty="0" err="1">
                    <a:solidFill>
                      <a:prstClr val="black"/>
                    </a:solidFill>
                    <a:latin typeface="Arial" panose="020B0604020202020204" pitchFamily="34" charset="0"/>
                    <a:cs typeface="Arial" panose="020B0604020202020204" pitchFamily="34" charset="0"/>
                  </a:rPr>
                  <a:t>Te</a:t>
                </a:r>
                <a:endParaRPr lang="en-US" sz="1600" dirty="0">
                  <a:solidFill>
                    <a:prstClr val="black"/>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D3BEBD7F-7D72-F9A9-C217-D0B512566708}"/>
                  </a:ext>
                </a:extLst>
              </p:cNvPr>
              <p:cNvSpPr txBox="1"/>
              <p:nvPr/>
            </p:nvSpPr>
            <p:spPr>
              <a:xfrm>
                <a:off x="5157545" y="4307749"/>
                <a:ext cx="805946" cy="380828"/>
              </a:xfrm>
              <a:prstGeom prst="rect">
                <a:avLst/>
              </a:prstGeom>
              <a:noFill/>
            </p:spPr>
            <p:txBody>
              <a:bodyPr wrap="none" rtlCol="0">
                <a:spAutoFit/>
              </a:bodyPr>
              <a:lstStyle/>
              <a:p>
                <a:pPr fontAlgn="base">
                  <a:spcBef>
                    <a:spcPct val="0"/>
                  </a:spcBef>
                  <a:spcAft>
                    <a:spcPct val="0"/>
                  </a:spcAft>
                </a:pPr>
                <a:r>
                  <a:rPr lang="en-US" sz="1600" dirty="0">
                    <a:solidFill>
                      <a:prstClr val="black"/>
                    </a:solidFill>
                    <a:latin typeface="Arial" panose="020B0604020202020204" pitchFamily="34" charset="0"/>
                    <a:cs typeface="Arial" panose="020B0604020202020204" pitchFamily="34" charset="0"/>
                  </a:rPr>
                  <a:t>WTe</a:t>
                </a:r>
                <a:r>
                  <a:rPr lang="en-US" sz="1600" baseline="-25000" dirty="0">
                    <a:solidFill>
                      <a:prstClr val="black"/>
                    </a:solidFill>
                    <a:latin typeface="Arial" panose="020B0604020202020204" pitchFamily="34" charset="0"/>
                    <a:cs typeface="Arial" panose="020B0604020202020204" pitchFamily="34" charset="0"/>
                  </a:rPr>
                  <a:t>2</a:t>
                </a:r>
              </a:p>
            </p:txBody>
          </p:sp>
        </p:grpSp>
        <p:pic>
          <p:nvPicPr>
            <p:cNvPr id="16" name="Picture 15">
              <a:extLst>
                <a:ext uri="{FF2B5EF4-FFF2-40B4-BE49-F238E27FC236}">
                  <a16:creationId xmlns:a16="http://schemas.microsoft.com/office/drawing/2014/main" id="{07BBFD14-9282-B04C-672E-9E25FF9C97B9}"/>
                </a:ext>
              </a:extLst>
            </p:cNvPr>
            <p:cNvPicPr>
              <a:picLocks noChangeAspect="1"/>
            </p:cNvPicPr>
            <p:nvPr/>
          </p:nvPicPr>
          <p:blipFill>
            <a:blip r:embed="rId4"/>
            <a:stretch>
              <a:fillRect/>
            </a:stretch>
          </p:blipFill>
          <p:spPr>
            <a:xfrm>
              <a:off x="495240" y="2993919"/>
              <a:ext cx="1761624" cy="1651944"/>
            </a:xfrm>
            <a:prstGeom prst="rect">
              <a:avLst/>
            </a:prstGeom>
          </p:spPr>
        </p:pic>
        <p:sp>
          <p:nvSpPr>
            <p:cNvPr id="19" name="TextBox 18">
              <a:extLst>
                <a:ext uri="{FF2B5EF4-FFF2-40B4-BE49-F238E27FC236}">
                  <a16:creationId xmlns:a16="http://schemas.microsoft.com/office/drawing/2014/main" id="{D961F0E4-B9F9-3F20-F1F9-14C0E1E285B5}"/>
                </a:ext>
              </a:extLst>
            </p:cNvPr>
            <p:cNvSpPr txBox="1"/>
            <p:nvPr/>
          </p:nvSpPr>
          <p:spPr>
            <a:xfrm flipH="1">
              <a:off x="2726914" y="2778710"/>
              <a:ext cx="1173623" cy="707886"/>
            </a:xfrm>
            <a:prstGeom prst="rect">
              <a:avLst/>
            </a:prstGeom>
            <a:noFill/>
          </p:spPr>
          <p:txBody>
            <a:bodyPr wrap="square" rtlCol="0">
              <a:spAutoFit/>
            </a:bodyPr>
            <a:lstStyle/>
            <a:p>
              <a:pPr fontAlgn="base">
                <a:spcBef>
                  <a:spcPct val="0"/>
                </a:spcBef>
                <a:spcAft>
                  <a:spcPct val="0"/>
                </a:spcAft>
              </a:pPr>
              <a:r>
                <a:rPr lang="en-US" dirty="0">
                  <a:solidFill>
                    <a:prstClr val="black"/>
                  </a:solidFill>
                  <a:latin typeface="Arial" charset="0"/>
                  <a:cs typeface="Arial" charset="0"/>
                </a:rPr>
                <a:t>MOAT</a:t>
              </a:r>
            </a:p>
            <a:p>
              <a:pPr fontAlgn="base">
                <a:spcBef>
                  <a:spcPct val="0"/>
                </a:spcBef>
                <a:spcAft>
                  <a:spcPct val="0"/>
                </a:spcAft>
              </a:pPr>
              <a:r>
                <a:rPr lang="en-US" sz="1100" dirty="0">
                  <a:solidFill>
                    <a:prstClr val="black"/>
                  </a:solidFill>
                  <a:latin typeface="Arial" charset="0"/>
                  <a:cs typeface="Arial" charset="0"/>
                </a:rPr>
                <a:t>Agentic system for accelerators</a:t>
              </a:r>
            </a:p>
          </p:txBody>
        </p:sp>
        <p:sp>
          <p:nvSpPr>
            <p:cNvPr id="20" name="TextBox 19">
              <a:extLst>
                <a:ext uri="{FF2B5EF4-FFF2-40B4-BE49-F238E27FC236}">
                  <a16:creationId xmlns:a16="http://schemas.microsoft.com/office/drawing/2014/main" id="{EA1CECAC-9ECC-E826-9EB3-7D4558032DD9}"/>
                </a:ext>
              </a:extLst>
            </p:cNvPr>
            <p:cNvSpPr txBox="1"/>
            <p:nvPr/>
          </p:nvSpPr>
          <p:spPr>
            <a:xfrm flipH="1">
              <a:off x="399195" y="4623228"/>
              <a:ext cx="1674781" cy="1046440"/>
            </a:xfrm>
            <a:prstGeom prst="rect">
              <a:avLst/>
            </a:prstGeom>
            <a:noFill/>
          </p:spPr>
          <p:txBody>
            <a:bodyPr wrap="square" rtlCol="0">
              <a:spAutoFit/>
            </a:bodyPr>
            <a:lstStyle/>
            <a:p>
              <a:pPr fontAlgn="base">
                <a:spcBef>
                  <a:spcPct val="0"/>
                </a:spcBef>
                <a:spcAft>
                  <a:spcPct val="0"/>
                </a:spcAft>
              </a:pPr>
              <a:r>
                <a:rPr lang="en-US" dirty="0" err="1">
                  <a:solidFill>
                    <a:prstClr val="black"/>
                  </a:solidFill>
                  <a:latin typeface="Arial" charset="0"/>
                  <a:cs typeface="Arial" charset="0"/>
                </a:rPr>
                <a:t>MAIQMag</a:t>
              </a:r>
              <a:endParaRPr lang="en-US" dirty="0">
                <a:solidFill>
                  <a:prstClr val="black"/>
                </a:solidFill>
                <a:latin typeface="Arial" charset="0"/>
                <a:cs typeface="Arial" charset="0"/>
              </a:endParaRPr>
            </a:p>
            <a:p>
              <a:pPr fontAlgn="base">
                <a:spcBef>
                  <a:spcPct val="0"/>
                </a:spcBef>
                <a:spcAft>
                  <a:spcPct val="0"/>
                </a:spcAft>
              </a:pPr>
              <a:r>
                <a:rPr lang="en-US" sz="1100" dirty="0">
                  <a:solidFill>
                    <a:prstClr val="black"/>
                  </a:solidFill>
                  <a:latin typeface="Arial" charset="0"/>
                  <a:cs typeface="Arial" charset="0"/>
                </a:rPr>
                <a:t>Super resolution and source separation for inelastic neutron scattering</a:t>
              </a:r>
            </a:p>
          </p:txBody>
        </p:sp>
        <p:sp>
          <p:nvSpPr>
            <p:cNvPr id="21" name="TextBox 20">
              <a:extLst>
                <a:ext uri="{FF2B5EF4-FFF2-40B4-BE49-F238E27FC236}">
                  <a16:creationId xmlns:a16="http://schemas.microsoft.com/office/drawing/2014/main" id="{CC630C84-6D52-4442-BDAF-216CC3B9CACC}"/>
                </a:ext>
              </a:extLst>
            </p:cNvPr>
            <p:cNvSpPr txBox="1"/>
            <p:nvPr/>
          </p:nvSpPr>
          <p:spPr>
            <a:xfrm flipH="1">
              <a:off x="1623818" y="5506796"/>
              <a:ext cx="1381380" cy="707886"/>
            </a:xfrm>
            <a:prstGeom prst="rect">
              <a:avLst/>
            </a:prstGeom>
            <a:noFill/>
          </p:spPr>
          <p:txBody>
            <a:bodyPr wrap="square" rtlCol="0">
              <a:spAutoFit/>
            </a:bodyPr>
            <a:lstStyle/>
            <a:p>
              <a:pPr fontAlgn="base">
                <a:spcBef>
                  <a:spcPct val="0"/>
                </a:spcBef>
                <a:spcAft>
                  <a:spcPct val="0"/>
                </a:spcAft>
              </a:pPr>
              <a:r>
                <a:rPr lang="en-US" dirty="0">
                  <a:solidFill>
                    <a:prstClr val="black"/>
                  </a:solidFill>
                  <a:latin typeface="Arial" charset="0"/>
                  <a:cs typeface="Arial" charset="0"/>
                </a:rPr>
                <a:t>SYNAPS-I</a:t>
              </a:r>
            </a:p>
            <a:p>
              <a:pPr fontAlgn="base">
                <a:spcBef>
                  <a:spcPct val="0"/>
                </a:spcBef>
                <a:spcAft>
                  <a:spcPct val="0"/>
                </a:spcAft>
              </a:pPr>
              <a:r>
                <a:rPr lang="en-US" sz="1100" dirty="0">
                  <a:solidFill>
                    <a:prstClr val="black"/>
                  </a:solidFill>
                  <a:latin typeface="Arial" charset="0"/>
                  <a:cs typeface="Arial" charset="0"/>
                </a:rPr>
                <a:t>Segmentation for imaging</a:t>
              </a:r>
            </a:p>
          </p:txBody>
        </p:sp>
      </p:grpSp>
      <p:grpSp>
        <p:nvGrpSpPr>
          <p:cNvPr id="28" name="Group 27">
            <a:extLst>
              <a:ext uri="{FF2B5EF4-FFF2-40B4-BE49-F238E27FC236}">
                <a16:creationId xmlns:a16="http://schemas.microsoft.com/office/drawing/2014/main" id="{166DB726-74C9-5860-B6C6-9E20120FB119}"/>
              </a:ext>
            </a:extLst>
          </p:cNvPr>
          <p:cNvGrpSpPr/>
          <p:nvPr/>
        </p:nvGrpSpPr>
        <p:grpSpPr>
          <a:xfrm>
            <a:off x="348715" y="1161735"/>
            <a:ext cx="4346669" cy="5530650"/>
            <a:chOff x="4293320" y="823507"/>
            <a:chExt cx="4331311" cy="5403780"/>
          </a:xfrm>
        </p:grpSpPr>
        <p:sp>
          <p:nvSpPr>
            <p:cNvPr id="6" name="Rounded Rectangle 5">
              <a:extLst>
                <a:ext uri="{FF2B5EF4-FFF2-40B4-BE49-F238E27FC236}">
                  <a16:creationId xmlns:a16="http://schemas.microsoft.com/office/drawing/2014/main" id="{3736980A-2898-BF0B-A18C-22C6DF01800E}"/>
                </a:ext>
              </a:extLst>
            </p:cNvPr>
            <p:cNvSpPr/>
            <p:nvPr/>
          </p:nvSpPr>
          <p:spPr>
            <a:xfrm>
              <a:off x="4293320" y="1178075"/>
              <a:ext cx="4285011" cy="5049212"/>
            </a:xfrm>
            <a:prstGeom prst="roundRect">
              <a:avLst>
                <a:gd name="adj" fmla="val 5105"/>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dirty="0">
                <a:solidFill>
                  <a:prstClr val="white"/>
                </a:solidFill>
                <a:latin typeface="Century Gothic" panose="020F0302020204030204"/>
              </a:endParaRPr>
            </a:p>
          </p:txBody>
        </p:sp>
        <p:sp>
          <p:nvSpPr>
            <p:cNvPr id="7" name="TextBox 6">
              <a:extLst>
                <a:ext uri="{FF2B5EF4-FFF2-40B4-BE49-F238E27FC236}">
                  <a16:creationId xmlns:a16="http://schemas.microsoft.com/office/drawing/2014/main" id="{F604CDEC-42F6-F803-E5F3-ED7B2B10C98E}"/>
                </a:ext>
              </a:extLst>
            </p:cNvPr>
            <p:cNvSpPr txBox="1"/>
            <p:nvPr/>
          </p:nvSpPr>
          <p:spPr>
            <a:xfrm>
              <a:off x="5268864" y="823507"/>
              <a:ext cx="2349238" cy="369332"/>
            </a:xfrm>
            <a:prstGeom prst="rect">
              <a:avLst/>
            </a:prstGeom>
            <a:noFill/>
          </p:spPr>
          <p:txBody>
            <a:bodyPr wrap="square" rtlCol="0">
              <a:spAutoFit/>
            </a:bodyPr>
            <a:lstStyle/>
            <a:p>
              <a:pPr fontAlgn="base">
                <a:spcBef>
                  <a:spcPct val="0"/>
                </a:spcBef>
                <a:spcAft>
                  <a:spcPct val="0"/>
                </a:spcAft>
              </a:pPr>
              <a:r>
                <a:rPr lang="en-US" b="1" dirty="0">
                  <a:solidFill>
                    <a:prstClr val="black"/>
                  </a:solidFill>
                  <a:latin typeface="Arial" charset="0"/>
                  <a:cs typeface="Arial" charset="0"/>
                </a:rPr>
                <a:t>Pathfinder projects</a:t>
              </a:r>
            </a:p>
          </p:txBody>
        </p:sp>
        <p:pic>
          <p:nvPicPr>
            <p:cNvPr id="17" name="Picture 16">
              <a:extLst>
                <a:ext uri="{FF2B5EF4-FFF2-40B4-BE49-F238E27FC236}">
                  <a16:creationId xmlns:a16="http://schemas.microsoft.com/office/drawing/2014/main" id="{0B18C591-43D4-DBBF-BE8E-E4E153AC592A}"/>
                </a:ext>
              </a:extLst>
            </p:cNvPr>
            <p:cNvPicPr>
              <a:picLocks noChangeAspect="1"/>
            </p:cNvPicPr>
            <p:nvPr/>
          </p:nvPicPr>
          <p:blipFill>
            <a:blip r:embed="rId5"/>
            <a:stretch>
              <a:fillRect/>
            </a:stretch>
          </p:blipFill>
          <p:spPr>
            <a:xfrm>
              <a:off x="4341125" y="1338386"/>
              <a:ext cx="3112197" cy="1285472"/>
            </a:xfrm>
            <a:prstGeom prst="rect">
              <a:avLst/>
            </a:prstGeom>
          </p:spPr>
        </p:pic>
        <p:sp>
          <p:nvSpPr>
            <p:cNvPr id="22" name="TextBox 21">
              <a:extLst>
                <a:ext uri="{FF2B5EF4-FFF2-40B4-BE49-F238E27FC236}">
                  <a16:creationId xmlns:a16="http://schemas.microsoft.com/office/drawing/2014/main" id="{7A43BA98-3B23-CC81-72DA-287A681E2F1C}"/>
                </a:ext>
              </a:extLst>
            </p:cNvPr>
            <p:cNvSpPr txBox="1"/>
            <p:nvPr/>
          </p:nvSpPr>
          <p:spPr>
            <a:xfrm flipH="1">
              <a:off x="7391116" y="2199028"/>
              <a:ext cx="1233515" cy="877163"/>
            </a:xfrm>
            <a:prstGeom prst="rect">
              <a:avLst/>
            </a:prstGeom>
            <a:noFill/>
          </p:spPr>
          <p:txBody>
            <a:bodyPr wrap="square" rtlCol="0">
              <a:spAutoFit/>
            </a:bodyPr>
            <a:lstStyle/>
            <a:p>
              <a:pPr fontAlgn="base">
                <a:spcBef>
                  <a:spcPct val="0"/>
                </a:spcBef>
                <a:spcAft>
                  <a:spcPct val="0"/>
                </a:spcAft>
              </a:pPr>
              <a:r>
                <a:rPr lang="en-US" dirty="0" err="1">
                  <a:solidFill>
                    <a:prstClr val="black"/>
                  </a:solidFill>
                  <a:latin typeface="Arial" charset="0"/>
                  <a:cs typeface="Arial" charset="0"/>
                </a:rPr>
                <a:t>MAIQMag</a:t>
              </a:r>
              <a:endParaRPr lang="en-US" dirty="0">
                <a:solidFill>
                  <a:prstClr val="black"/>
                </a:solidFill>
                <a:latin typeface="Arial" charset="0"/>
                <a:cs typeface="Arial" charset="0"/>
              </a:endParaRPr>
            </a:p>
            <a:p>
              <a:pPr fontAlgn="base">
                <a:spcBef>
                  <a:spcPct val="0"/>
                </a:spcBef>
                <a:spcAft>
                  <a:spcPct val="0"/>
                </a:spcAft>
              </a:pPr>
              <a:r>
                <a:rPr lang="en-US" sz="1100" dirty="0">
                  <a:solidFill>
                    <a:prstClr val="black"/>
                  </a:solidFill>
                  <a:latin typeface="Arial" charset="0"/>
                  <a:cs typeface="Arial" charset="0"/>
                </a:rPr>
                <a:t>Multimodal AI for Hamiltonian inference</a:t>
              </a:r>
            </a:p>
          </p:txBody>
        </p:sp>
        <p:pic>
          <p:nvPicPr>
            <p:cNvPr id="23" name="Content Placeholder 4">
              <a:extLst>
                <a:ext uri="{FF2B5EF4-FFF2-40B4-BE49-F238E27FC236}">
                  <a16:creationId xmlns:a16="http://schemas.microsoft.com/office/drawing/2014/main" id="{4DE9E64B-BA47-EC8B-2BFE-78CAD185C0A1}"/>
                </a:ext>
              </a:extLst>
            </p:cNvPr>
            <p:cNvPicPr>
              <a:picLocks noChangeAspect="1"/>
            </p:cNvPicPr>
            <p:nvPr/>
          </p:nvPicPr>
          <p:blipFill>
            <a:blip r:embed="rId6"/>
            <a:stretch>
              <a:fillRect/>
            </a:stretch>
          </p:blipFill>
          <p:spPr bwMode="auto">
            <a:xfrm>
              <a:off x="4446606" y="2877712"/>
              <a:ext cx="2849157" cy="1656934"/>
            </a:xfrm>
            <a:prstGeom prst="rect">
              <a:avLst/>
            </a:prstGeom>
            <a:noFill/>
            <a:ln w="9525">
              <a:noFill/>
              <a:miter lim="800000"/>
              <a:headEnd/>
              <a:tailEnd/>
            </a:ln>
          </p:spPr>
        </p:pic>
        <p:pic>
          <p:nvPicPr>
            <p:cNvPr id="24" name="image1.jpg">
              <a:extLst>
                <a:ext uri="{FF2B5EF4-FFF2-40B4-BE49-F238E27FC236}">
                  <a16:creationId xmlns:a16="http://schemas.microsoft.com/office/drawing/2014/main" id="{16BDD772-780F-D067-670F-786776FBA979}"/>
                </a:ext>
              </a:extLst>
            </p:cNvPr>
            <p:cNvPicPr>
              <a:picLocks noChangeAspect="1"/>
            </p:cNvPicPr>
            <p:nvPr/>
          </p:nvPicPr>
          <p:blipFill>
            <a:blip r:embed="rId7"/>
            <a:srcRect/>
            <a:stretch>
              <a:fillRect/>
            </a:stretch>
          </p:blipFill>
          <p:spPr>
            <a:xfrm>
              <a:off x="5871184" y="4558459"/>
              <a:ext cx="2364437" cy="1592591"/>
            </a:xfrm>
            <a:prstGeom prst="rect">
              <a:avLst/>
            </a:prstGeom>
            <a:ln/>
          </p:spPr>
        </p:pic>
        <p:sp>
          <p:nvSpPr>
            <p:cNvPr id="25" name="TextBox 24">
              <a:extLst>
                <a:ext uri="{FF2B5EF4-FFF2-40B4-BE49-F238E27FC236}">
                  <a16:creationId xmlns:a16="http://schemas.microsoft.com/office/drawing/2014/main" id="{CDB4F3F1-9136-47D0-0BB2-D093A151C38A}"/>
                </a:ext>
              </a:extLst>
            </p:cNvPr>
            <p:cNvSpPr txBox="1"/>
            <p:nvPr/>
          </p:nvSpPr>
          <p:spPr>
            <a:xfrm flipH="1">
              <a:off x="7283794" y="3803672"/>
              <a:ext cx="1048633" cy="707886"/>
            </a:xfrm>
            <a:prstGeom prst="rect">
              <a:avLst/>
            </a:prstGeom>
            <a:noFill/>
          </p:spPr>
          <p:txBody>
            <a:bodyPr wrap="square" rtlCol="0">
              <a:spAutoFit/>
            </a:bodyPr>
            <a:lstStyle/>
            <a:p>
              <a:pPr fontAlgn="base">
                <a:spcBef>
                  <a:spcPct val="0"/>
                </a:spcBef>
                <a:spcAft>
                  <a:spcPct val="0"/>
                </a:spcAft>
              </a:pPr>
              <a:r>
                <a:rPr lang="en-US" dirty="0">
                  <a:solidFill>
                    <a:prstClr val="black"/>
                  </a:solidFill>
                  <a:latin typeface="Arial" charset="0"/>
                  <a:cs typeface="Arial" charset="0"/>
                </a:rPr>
                <a:t>ISAAC</a:t>
              </a:r>
            </a:p>
            <a:p>
              <a:pPr fontAlgn="base">
                <a:spcBef>
                  <a:spcPct val="0"/>
                </a:spcBef>
                <a:spcAft>
                  <a:spcPct val="0"/>
                </a:spcAft>
              </a:pPr>
              <a:r>
                <a:rPr lang="en-US" sz="1050" dirty="0">
                  <a:solidFill>
                    <a:prstClr val="black"/>
                  </a:solidFill>
                  <a:latin typeface="Arial" charset="0"/>
                  <a:cs typeface="Arial" charset="0"/>
                </a:rPr>
                <a:t>Agentic AI for catalysis</a:t>
              </a:r>
            </a:p>
          </p:txBody>
        </p:sp>
        <p:sp>
          <p:nvSpPr>
            <p:cNvPr id="26" name="TextBox 25">
              <a:extLst>
                <a:ext uri="{FF2B5EF4-FFF2-40B4-BE49-F238E27FC236}">
                  <a16:creationId xmlns:a16="http://schemas.microsoft.com/office/drawing/2014/main" id="{947E4046-EBA7-D8E9-ABF2-232C25FF5764}"/>
                </a:ext>
              </a:extLst>
            </p:cNvPr>
            <p:cNvSpPr txBox="1"/>
            <p:nvPr/>
          </p:nvSpPr>
          <p:spPr>
            <a:xfrm flipH="1">
              <a:off x="4565604" y="5273887"/>
              <a:ext cx="1281054" cy="877163"/>
            </a:xfrm>
            <a:prstGeom prst="rect">
              <a:avLst/>
            </a:prstGeom>
            <a:noFill/>
          </p:spPr>
          <p:txBody>
            <a:bodyPr wrap="square" rtlCol="0">
              <a:spAutoFit/>
            </a:bodyPr>
            <a:lstStyle/>
            <a:p>
              <a:pPr fontAlgn="base">
                <a:spcBef>
                  <a:spcPct val="0"/>
                </a:spcBef>
                <a:spcAft>
                  <a:spcPct val="0"/>
                </a:spcAft>
              </a:pPr>
              <a:r>
                <a:rPr lang="en-US" dirty="0">
                  <a:solidFill>
                    <a:prstClr val="black"/>
                  </a:solidFill>
                  <a:latin typeface="Arial" charset="0"/>
                  <a:cs typeface="Arial" charset="0"/>
                </a:rPr>
                <a:t>LAMBDA</a:t>
              </a:r>
            </a:p>
            <a:p>
              <a:pPr fontAlgn="base">
                <a:spcBef>
                  <a:spcPct val="0"/>
                </a:spcBef>
                <a:spcAft>
                  <a:spcPct val="0"/>
                </a:spcAft>
              </a:pPr>
              <a:r>
                <a:rPr lang="en-US" sz="1100" dirty="0">
                  <a:solidFill>
                    <a:prstClr val="black"/>
                  </a:solidFill>
                  <a:latin typeface="Arial" charset="0"/>
                  <a:cs typeface="Arial" charset="0"/>
                </a:rPr>
                <a:t>Lakehouse for biological small angle scattering </a:t>
              </a:r>
            </a:p>
          </p:txBody>
        </p:sp>
      </p:grpSp>
      <p:pic>
        <p:nvPicPr>
          <p:cNvPr id="29" name="Picture 2" descr="Genesis Mission | Argonne National Laboratory">
            <a:extLst>
              <a:ext uri="{FF2B5EF4-FFF2-40B4-BE49-F238E27FC236}">
                <a16:creationId xmlns:a16="http://schemas.microsoft.com/office/drawing/2014/main" id="{D414B74A-D345-C86E-76DD-0676CAFC371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7359" t="13014" r="8225" b="9387"/>
          <a:stretch>
            <a:fillRect/>
          </a:stretch>
        </p:blipFill>
        <p:spPr bwMode="auto">
          <a:xfrm>
            <a:off x="654075" y="573675"/>
            <a:ext cx="1924029" cy="496739"/>
          </a:xfrm>
          <a:prstGeom prst="rect">
            <a:avLst/>
          </a:prstGeom>
          <a:noFill/>
          <a:extLst>
            <a:ext uri="{909E8E84-426E-40DD-AFC4-6F175D3DCCD1}">
              <a14:hiddenFill xmlns:a14="http://schemas.microsoft.com/office/drawing/2010/main">
                <a:solidFill>
                  <a:srgbClr val="FFFFFF"/>
                </a:solidFill>
              </a14:hiddenFill>
            </a:ext>
          </a:extLst>
        </p:spPr>
      </p:pic>
      <p:sp>
        <p:nvSpPr>
          <p:cNvPr id="32" name="Rectangle 3">
            <a:extLst>
              <a:ext uri="{FF2B5EF4-FFF2-40B4-BE49-F238E27FC236}">
                <a16:creationId xmlns:a16="http://schemas.microsoft.com/office/drawing/2014/main" id="{1E66FEC3-6E49-72D9-D0A4-A9296CB814EE}"/>
              </a:ext>
            </a:extLst>
          </p:cNvPr>
          <p:cNvSpPr>
            <a:spLocks noChangeArrowheads="1"/>
          </p:cNvSpPr>
          <p:nvPr/>
        </p:nvSpPr>
        <p:spPr bwMode="auto">
          <a:xfrm>
            <a:off x="2660754" y="549299"/>
            <a:ext cx="9263508"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600" dirty="0">
                <a:latin typeface="Century Gothic" panose="020B0502020202020204" pitchFamily="34" charset="0"/>
              </a:rPr>
              <a:t>…</a:t>
            </a:r>
            <a:r>
              <a:rPr kumimoji="0" lang="en-US" altLang="en-US" sz="1600" b="0" i="0" u="none" strike="noStrike" cap="none" normalizeH="0" baseline="0" dirty="0">
                <a:ln>
                  <a:noFill/>
                </a:ln>
                <a:effectLst/>
                <a:latin typeface="Century Gothic" panose="020B0502020202020204" pitchFamily="34" charset="0"/>
              </a:rPr>
              <a:t> is a national initiative to build the world's most powerful scientific platform to accelerate discovery science, strengthen national security, and drive energy innovation.</a:t>
            </a:r>
          </a:p>
        </p:txBody>
      </p:sp>
    </p:spTree>
    <p:extLst>
      <p:ext uri="{BB962C8B-B14F-4D97-AF65-F5344CB8AC3E}">
        <p14:creationId xmlns:p14="http://schemas.microsoft.com/office/powerpoint/2010/main" val="28070173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D928F-2DC1-13FF-4514-9B2B2A234C7F}"/>
              </a:ext>
            </a:extLst>
          </p:cNvPr>
          <p:cNvSpPr>
            <a:spLocks noGrp="1"/>
          </p:cNvSpPr>
          <p:nvPr>
            <p:ph type="title"/>
          </p:nvPr>
        </p:nvSpPr>
        <p:spPr>
          <a:xfrm>
            <a:off x="465969" y="186784"/>
            <a:ext cx="11422261" cy="535531"/>
          </a:xfrm>
        </p:spPr>
        <p:txBody>
          <a:bodyPr/>
          <a:lstStyle/>
          <a:p>
            <a:r>
              <a:rPr lang="en-US" dirty="0"/>
              <a:t>Future of Neutron Scattering at ORNL</a:t>
            </a:r>
          </a:p>
        </p:txBody>
      </p:sp>
      <p:graphicFrame>
        <p:nvGraphicFramePr>
          <p:cNvPr id="7" name="Table 6">
            <a:extLst>
              <a:ext uri="{FF2B5EF4-FFF2-40B4-BE49-F238E27FC236}">
                <a16:creationId xmlns:a16="http://schemas.microsoft.com/office/drawing/2014/main" id="{60C4AED7-FA3F-06F8-807D-C99CD165C9E1}"/>
              </a:ext>
            </a:extLst>
          </p:cNvPr>
          <p:cNvGraphicFramePr>
            <a:graphicFrameLocks noGrp="1"/>
          </p:cNvGraphicFramePr>
          <p:nvPr/>
        </p:nvGraphicFramePr>
        <p:xfrm>
          <a:off x="465968" y="1415889"/>
          <a:ext cx="11236470" cy="2391245"/>
        </p:xfrm>
        <a:graphic>
          <a:graphicData uri="http://schemas.openxmlformats.org/drawingml/2006/table">
            <a:tbl>
              <a:tblPr firstRow="1">
                <a:tableStyleId>{5C22544A-7EE6-4342-B048-85BDC9FD1C3A}</a:tableStyleId>
              </a:tblPr>
              <a:tblGrid>
                <a:gridCol w="3802629">
                  <a:extLst>
                    <a:ext uri="{9D8B030D-6E8A-4147-A177-3AD203B41FA5}">
                      <a16:colId xmlns:a16="http://schemas.microsoft.com/office/drawing/2014/main" val="3317057767"/>
                    </a:ext>
                  </a:extLst>
                </a:gridCol>
                <a:gridCol w="3531797">
                  <a:extLst>
                    <a:ext uri="{9D8B030D-6E8A-4147-A177-3AD203B41FA5}">
                      <a16:colId xmlns:a16="http://schemas.microsoft.com/office/drawing/2014/main" val="2334074700"/>
                    </a:ext>
                  </a:extLst>
                </a:gridCol>
                <a:gridCol w="3902044">
                  <a:extLst>
                    <a:ext uri="{9D8B030D-6E8A-4147-A177-3AD203B41FA5}">
                      <a16:colId xmlns:a16="http://schemas.microsoft.com/office/drawing/2014/main" val="2727466315"/>
                    </a:ext>
                  </a:extLst>
                </a:gridCol>
              </a:tblGrid>
              <a:tr h="43920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a:ea typeface="+mn-ea"/>
                          <a:cs typeface="+mn-cs"/>
                        </a:rPr>
                        <a:t>HFIR</a:t>
                      </a:r>
                      <a:br>
                        <a:rPr kumimoji="0" lang="en-US" sz="2000" b="0" i="0" u="none" strike="noStrike" kern="1200" cap="none" spc="0" normalizeH="0" baseline="0" noProof="0" dirty="0">
                          <a:ln>
                            <a:noFill/>
                          </a:ln>
                          <a:solidFill>
                            <a:prstClr val="white"/>
                          </a:solidFill>
                          <a:effectLst/>
                          <a:uLnTx/>
                          <a:uFillTx/>
                          <a:latin typeface="Century Gothic"/>
                          <a:ea typeface="+mn-ea"/>
                          <a:cs typeface="+mn-cs"/>
                        </a:rPr>
                      </a:br>
                      <a:r>
                        <a:rPr kumimoji="0" lang="en-US" sz="1200" b="0" i="0" u="none" strike="noStrike" kern="1200" cap="none" spc="0" normalizeH="0" baseline="0" noProof="0" dirty="0">
                          <a:ln>
                            <a:noFill/>
                          </a:ln>
                          <a:solidFill>
                            <a:prstClr val="white"/>
                          </a:solidFill>
                          <a:effectLst/>
                          <a:uLnTx/>
                          <a:uFillTx/>
                          <a:latin typeface="Century Gothic"/>
                          <a:ea typeface="+mn-ea"/>
                          <a:cs typeface="+mn-cs"/>
                        </a:rPr>
                        <a:t>High Flux Isotope Reactor</a:t>
                      </a:r>
                      <a:endParaRPr kumimoji="0" lang="en-US" sz="2000" b="0" i="0" u="none" strike="noStrike" kern="1200" cap="none" spc="0" normalizeH="0" baseline="0" noProof="0" dirty="0">
                        <a:ln>
                          <a:noFill/>
                        </a:ln>
                        <a:solidFill>
                          <a:prstClr val="white"/>
                        </a:solidFill>
                        <a:effectLst/>
                        <a:uLnTx/>
                        <a:uFillTx/>
                        <a:latin typeface="Century Gothic"/>
                        <a:ea typeface="+mn-ea"/>
                        <a:cs typeface="+mn-cs"/>
                      </a:endParaRPr>
                    </a:p>
                  </a:txBody>
                  <a:tcPr marL="137160" marR="18288" marT="91440" marB="9144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a:ea typeface="+mn-ea"/>
                          <a:cs typeface="+mn-cs"/>
                        </a:rPr>
                        <a:t>SNS FTS</a:t>
                      </a:r>
                      <a:br>
                        <a:rPr kumimoji="0" lang="en-US" sz="2000" b="0" i="0" u="none" strike="noStrike" kern="1200" cap="none" spc="0" normalizeH="0" baseline="0" noProof="0" dirty="0">
                          <a:ln>
                            <a:noFill/>
                          </a:ln>
                          <a:solidFill>
                            <a:prstClr val="white"/>
                          </a:solidFill>
                          <a:effectLst/>
                          <a:uLnTx/>
                          <a:uFillTx/>
                          <a:latin typeface="Century Gothic"/>
                          <a:ea typeface="+mn-ea"/>
                          <a:cs typeface="+mn-cs"/>
                        </a:rPr>
                      </a:br>
                      <a:r>
                        <a:rPr kumimoji="0" lang="en-US" sz="1200" b="0" i="0" u="none" strike="noStrike" kern="1200" cap="none" spc="0" normalizeH="0" baseline="0" noProof="0" dirty="0">
                          <a:ln>
                            <a:noFill/>
                          </a:ln>
                          <a:solidFill>
                            <a:prstClr val="white"/>
                          </a:solidFill>
                          <a:effectLst/>
                          <a:uLnTx/>
                          <a:uFillTx/>
                          <a:latin typeface="Century Gothic"/>
                          <a:ea typeface="+mn-ea"/>
                          <a:cs typeface="+mn-cs"/>
                        </a:rPr>
                        <a:t>Spallation Neutron Source First Target Station</a:t>
                      </a:r>
                      <a:endParaRPr kumimoji="0" lang="en-US" sz="2000" b="0" i="0" u="none" strike="noStrike" kern="1200" cap="none" spc="0" normalizeH="0" baseline="0" noProof="0" dirty="0">
                        <a:ln>
                          <a:noFill/>
                        </a:ln>
                        <a:solidFill>
                          <a:prstClr val="white"/>
                        </a:solidFill>
                        <a:effectLst/>
                        <a:uLnTx/>
                        <a:uFillTx/>
                        <a:latin typeface="Century Gothic"/>
                        <a:ea typeface="+mn-ea"/>
                        <a:cs typeface="+mn-cs"/>
                      </a:endParaRPr>
                    </a:p>
                  </a:txBody>
                  <a:tcPr marL="137160" marR="18288" marT="91440" marB="9144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mn-lt"/>
                          <a:ea typeface="+mn-ea"/>
                          <a:cs typeface="+mn-cs"/>
                        </a:rPr>
                        <a:t>SNS STS </a:t>
                      </a:r>
                      <a:br>
                        <a:rPr kumimoji="0" lang="en-US" sz="2000" b="0" i="0" u="none" strike="noStrike" kern="1200" cap="none" spc="0" normalizeH="0" baseline="0" noProof="0" dirty="0">
                          <a:ln>
                            <a:noFill/>
                          </a:ln>
                          <a:solidFill>
                            <a:prstClr val="white"/>
                          </a:solidFill>
                          <a:effectLst/>
                          <a:uLnTx/>
                          <a:uFillTx/>
                          <a:latin typeface="+mn-lt"/>
                          <a:ea typeface="+mn-ea"/>
                          <a:cs typeface="+mn-cs"/>
                        </a:rPr>
                      </a:br>
                      <a:r>
                        <a:rPr kumimoji="0" lang="en-US" sz="1200" b="0" i="0" u="none" strike="noStrike" kern="1200" cap="none" spc="0" normalizeH="0" baseline="0" noProof="0" dirty="0">
                          <a:ln>
                            <a:noFill/>
                          </a:ln>
                          <a:solidFill>
                            <a:prstClr val="white"/>
                          </a:solidFill>
                          <a:effectLst/>
                          <a:uLnTx/>
                          <a:uFillTx/>
                          <a:latin typeface="+mn-lt"/>
                          <a:ea typeface="+mn-ea"/>
                          <a:cs typeface="+mn-cs"/>
                        </a:rPr>
                        <a:t>Spallation Neutron Source Second Target Station</a:t>
                      </a:r>
                      <a:endParaRPr kumimoji="0" lang="en-US" sz="2000" b="0" i="0" u="none" strike="noStrike" kern="1200" cap="none" spc="0" normalizeH="0" baseline="0" noProof="0" dirty="0">
                        <a:ln>
                          <a:noFill/>
                        </a:ln>
                        <a:solidFill>
                          <a:prstClr val="white"/>
                        </a:solidFill>
                        <a:effectLst/>
                        <a:uLnTx/>
                        <a:uFillTx/>
                        <a:latin typeface="+mn-lt"/>
                        <a:ea typeface="+mn-ea"/>
                        <a:cs typeface="+mn-cs"/>
                      </a:endParaRPr>
                    </a:p>
                  </a:txBody>
                  <a:tcPr marL="137160" marR="18288" marT="91440" marB="91440"/>
                </a:tc>
                <a:extLst>
                  <a:ext uri="{0D108BD9-81ED-4DB2-BD59-A6C34878D82A}">
                    <a16:rowId xmlns:a16="http://schemas.microsoft.com/office/drawing/2014/main" val="1320398660"/>
                  </a:ext>
                </a:extLst>
              </a:tr>
              <a:tr h="1720685">
                <a:tc>
                  <a:txBody>
                    <a:bodyPr/>
                    <a:lstStyle/>
                    <a:p>
                      <a:pPr marL="173038" indent="-173038">
                        <a:lnSpc>
                          <a:spcPct val="90000"/>
                        </a:lnSpc>
                        <a:spcBef>
                          <a:spcPts val="1200"/>
                        </a:spcBef>
                        <a:buFont typeface="Arial" panose="020B0604020202020204" pitchFamily="34" charset="0"/>
                        <a:buChar char="•"/>
                      </a:pPr>
                      <a:r>
                        <a:rPr lang="en-US" sz="1600" dirty="0">
                          <a:latin typeface="+mn-lt"/>
                        </a:rPr>
                        <a:t>Highest steady-state brightness</a:t>
                      </a:r>
                      <a:r>
                        <a:rPr lang="en-US" sz="1600" baseline="0" dirty="0">
                          <a:latin typeface="+mn-lt"/>
                        </a:rPr>
                        <a:t> </a:t>
                      </a:r>
                      <a:r>
                        <a:rPr lang="en-US" sz="1600" dirty="0">
                          <a:latin typeface="+mn-lt"/>
                        </a:rPr>
                        <a:t>of thermal and cold neutrons</a:t>
                      </a:r>
                    </a:p>
                    <a:p>
                      <a:pPr marL="173038" indent="-173038">
                        <a:lnSpc>
                          <a:spcPct val="90000"/>
                        </a:lnSpc>
                        <a:spcBef>
                          <a:spcPts val="1200"/>
                        </a:spcBef>
                        <a:buFont typeface="Arial" panose="020B0604020202020204" pitchFamily="34" charset="0"/>
                        <a:buChar char="•"/>
                      </a:pPr>
                      <a:r>
                        <a:rPr lang="en-US" sz="1600" dirty="0">
                          <a:latin typeface="+mn-lt"/>
                        </a:rPr>
                        <a:t>Monochromatic beams, parametric studies </a:t>
                      </a:r>
                    </a:p>
                  </a:txBody>
                  <a:tcPr marL="137160" marR="18288" marT="91440" marB="91440">
                    <a:lnB w="57150" cap="flat" cmpd="sng" algn="ctr">
                      <a:solidFill>
                        <a:schemeClr val="bg2"/>
                      </a:solidFill>
                      <a:prstDash val="solid"/>
                      <a:round/>
                      <a:headEnd type="none" w="med" len="med"/>
                      <a:tailEnd type="none" w="med" len="med"/>
                    </a:lnB>
                  </a:tcPr>
                </a:tc>
                <a:tc>
                  <a:txBody>
                    <a:bodyPr/>
                    <a:lstStyle/>
                    <a:p>
                      <a:pPr marL="173038" indent="-173038">
                        <a:lnSpc>
                          <a:spcPct val="90000"/>
                        </a:lnSpc>
                        <a:spcBef>
                          <a:spcPts val="1200"/>
                        </a:spcBef>
                        <a:buFont typeface="Arial" panose="020B0604020202020204" pitchFamily="34" charset="0"/>
                        <a:buChar char="•"/>
                      </a:pPr>
                      <a:r>
                        <a:rPr lang="en-US" sz="1600" dirty="0">
                          <a:solidFill>
                            <a:schemeClr val="tx1"/>
                          </a:solidFill>
                          <a:latin typeface="+mn-lt"/>
                        </a:rPr>
                        <a:t>Highest peak brightness </a:t>
                      </a:r>
                      <a:br>
                        <a:rPr lang="en-US" sz="1600" dirty="0">
                          <a:solidFill>
                            <a:schemeClr val="tx1"/>
                          </a:solidFill>
                          <a:latin typeface="+mn-lt"/>
                        </a:rPr>
                      </a:br>
                      <a:r>
                        <a:rPr lang="en-US" sz="1600" dirty="0">
                          <a:solidFill>
                            <a:schemeClr val="tx1"/>
                          </a:solidFill>
                          <a:latin typeface="+mn-lt"/>
                        </a:rPr>
                        <a:t>of pulsed thermal neutrons</a:t>
                      </a:r>
                    </a:p>
                    <a:p>
                      <a:pPr marL="173038" indent="-173038">
                        <a:lnSpc>
                          <a:spcPct val="90000"/>
                        </a:lnSpc>
                        <a:spcBef>
                          <a:spcPts val="1200"/>
                        </a:spcBef>
                        <a:buFont typeface="Arial" panose="020B0604020202020204" pitchFamily="34" charset="0"/>
                        <a:buChar char="•"/>
                      </a:pPr>
                      <a:r>
                        <a:rPr lang="en-US" sz="1600" dirty="0">
                          <a:solidFill>
                            <a:schemeClr val="tx1"/>
                          </a:solidFill>
                          <a:latin typeface="+mn-lt"/>
                        </a:rPr>
                        <a:t>High spatial/energy resolution</a:t>
                      </a:r>
                    </a:p>
                  </a:txBody>
                  <a:tcPr marL="137160" marR="18288" marT="91440" marB="91440">
                    <a:lnB w="57150" cap="flat" cmpd="sng" algn="ctr">
                      <a:solidFill>
                        <a:schemeClr val="bg2"/>
                      </a:solidFill>
                      <a:prstDash val="solid"/>
                      <a:round/>
                      <a:headEnd type="none" w="med" len="med"/>
                      <a:tailEnd type="none" w="med" len="med"/>
                    </a:lnB>
                  </a:tcPr>
                </a:tc>
                <a:tc>
                  <a:txBody>
                    <a:bodyPr/>
                    <a:lstStyle/>
                    <a:p>
                      <a:pPr marL="173038" indent="-173038">
                        <a:lnSpc>
                          <a:spcPct val="90000"/>
                        </a:lnSpc>
                        <a:spcBef>
                          <a:spcPts val="1200"/>
                        </a:spcBef>
                        <a:buFont typeface="Arial" panose="020B0604020202020204" pitchFamily="34" charset="0"/>
                        <a:buChar char="•"/>
                      </a:pPr>
                      <a:r>
                        <a:rPr lang="en-US" sz="1600" dirty="0">
                          <a:latin typeface="+mn-lt"/>
                        </a:rPr>
                        <a:t>Highest peak brightness </a:t>
                      </a:r>
                      <a:br>
                        <a:rPr lang="en-US" sz="1600" dirty="0">
                          <a:latin typeface="+mn-lt"/>
                        </a:rPr>
                      </a:br>
                      <a:r>
                        <a:rPr lang="en-US" sz="1600" dirty="0">
                          <a:latin typeface="+mn-lt"/>
                        </a:rPr>
                        <a:t>of pulsed cold neutrons in the world</a:t>
                      </a:r>
                    </a:p>
                    <a:p>
                      <a:pPr marL="173038" indent="-173038">
                        <a:lnSpc>
                          <a:spcPct val="90000"/>
                        </a:lnSpc>
                        <a:spcBef>
                          <a:spcPts val="1200"/>
                        </a:spcBef>
                        <a:buFont typeface="Arial" panose="020B0604020202020204" pitchFamily="34" charset="0"/>
                        <a:buChar char="•"/>
                      </a:pPr>
                      <a:r>
                        <a:rPr lang="en-US" sz="1600" dirty="0">
                          <a:latin typeface="+mn-lt"/>
                        </a:rPr>
                        <a:t>Broad energy and length scale</a:t>
                      </a:r>
                    </a:p>
                  </a:txBody>
                  <a:tcPr marL="137160" marR="18288" marT="91440" marB="91440">
                    <a:lnB w="5715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3307308458"/>
                  </a:ext>
                </a:extLst>
              </a:tr>
            </a:tbl>
          </a:graphicData>
        </a:graphic>
      </p:graphicFrame>
      <p:sp>
        <p:nvSpPr>
          <p:cNvPr id="8" name="Freeform 6">
            <a:extLst>
              <a:ext uri="{FF2B5EF4-FFF2-40B4-BE49-F238E27FC236}">
                <a16:creationId xmlns:a16="http://schemas.microsoft.com/office/drawing/2014/main" id="{1B39F164-0114-8E92-23BC-C8F6D4C0A232}"/>
              </a:ext>
            </a:extLst>
          </p:cNvPr>
          <p:cNvSpPr/>
          <p:nvPr/>
        </p:nvSpPr>
        <p:spPr>
          <a:xfrm>
            <a:off x="476141" y="983472"/>
            <a:ext cx="7297092" cy="344878"/>
          </a:xfrm>
          <a:custGeom>
            <a:avLst/>
            <a:gdLst>
              <a:gd name="connsiteX0" fmla="*/ 0 w 2633216"/>
              <a:gd name="connsiteY0" fmla="*/ 0 h 432000"/>
              <a:gd name="connsiteX1" fmla="*/ 2633216 w 2633216"/>
              <a:gd name="connsiteY1" fmla="*/ 0 h 432000"/>
              <a:gd name="connsiteX2" fmla="*/ 2633216 w 2633216"/>
              <a:gd name="connsiteY2" fmla="*/ 432000 h 432000"/>
              <a:gd name="connsiteX3" fmla="*/ 0 w 2633216"/>
              <a:gd name="connsiteY3" fmla="*/ 432000 h 432000"/>
              <a:gd name="connsiteX4" fmla="*/ 0 w 2633216"/>
              <a:gd name="connsiteY4" fmla="*/ 0 h 432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3216" h="432000">
                <a:moveTo>
                  <a:pt x="0" y="0"/>
                </a:moveTo>
                <a:lnTo>
                  <a:pt x="2633216" y="0"/>
                </a:lnTo>
                <a:lnTo>
                  <a:pt x="2633216" y="432000"/>
                </a:lnTo>
                <a:lnTo>
                  <a:pt x="0" y="432000"/>
                </a:lnTo>
                <a:lnTo>
                  <a:pt x="0" y="0"/>
                </a:lnTo>
                <a:close/>
              </a:path>
            </a:pathLst>
          </a:custGeom>
          <a:solidFill>
            <a:schemeClr val="tx2"/>
          </a:solidFill>
          <a:ln>
            <a:solidFill>
              <a:schemeClr val="tx2"/>
            </a:solidFill>
          </a:ln>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06652" tIns="60944" rIns="106652" bIns="60944" numCol="1" spcCol="1270" anchor="ctr" anchorCtr="0">
            <a:noAutofit/>
          </a:bodyPr>
          <a:lstStyle/>
          <a:p>
            <a:pPr algn="ctr" defTabSz="666550" fontAlgn="base">
              <a:lnSpc>
                <a:spcPct val="90000"/>
              </a:lnSpc>
              <a:spcBef>
                <a:spcPct val="0"/>
              </a:spcBef>
              <a:spcAft>
                <a:spcPct val="35000"/>
              </a:spcAft>
            </a:pPr>
            <a:r>
              <a:rPr lang="en-US" b="1" dirty="0">
                <a:solidFill>
                  <a:prstClr val="white"/>
                </a:solidFill>
                <a:latin typeface="Century Gothic" panose="020F0302020204030204"/>
              </a:rPr>
              <a:t>Current</a:t>
            </a:r>
          </a:p>
        </p:txBody>
      </p:sp>
      <p:sp>
        <p:nvSpPr>
          <p:cNvPr id="9" name="Freeform 6">
            <a:extLst>
              <a:ext uri="{FF2B5EF4-FFF2-40B4-BE49-F238E27FC236}">
                <a16:creationId xmlns:a16="http://schemas.microsoft.com/office/drawing/2014/main" id="{1F7B7AA2-058D-C9AB-9CC7-D15F18127CAB}"/>
              </a:ext>
            </a:extLst>
          </p:cNvPr>
          <p:cNvSpPr/>
          <p:nvPr/>
        </p:nvSpPr>
        <p:spPr>
          <a:xfrm>
            <a:off x="7800394" y="983472"/>
            <a:ext cx="3865829" cy="344878"/>
          </a:xfrm>
          <a:custGeom>
            <a:avLst/>
            <a:gdLst>
              <a:gd name="connsiteX0" fmla="*/ 0 w 2633216"/>
              <a:gd name="connsiteY0" fmla="*/ 0 h 432000"/>
              <a:gd name="connsiteX1" fmla="*/ 2633216 w 2633216"/>
              <a:gd name="connsiteY1" fmla="*/ 0 h 432000"/>
              <a:gd name="connsiteX2" fmla="*/ 2633216 w 2633216"/>
              <a:gd name="connsiteY2" fmla="*/ 432000 h 432000"/>
              <a:gd name="connsiteX3" fmla="*/ 0 w 2633216"/>
              <a:gd name="connsiteY3" fmla="*/ 432000 h 432000"/>
              <a:gd name="connsiteX4" fmla="*/ 0 w 2633216"/>
              <a:gd name="connsiteY4" fmla="*/ 0 h 432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3216" h="432000">
                <a:moveTo>
                  <a:pt x="0" y="0"/>
                </a:moveTo>
                <a:lnTo>
                  <a:pt x="2633216" y="0"/>
                </a:lnTo>
                <a:lnTo>
                  <a:pt x="2633216" y="432000"/>
                </a:lnTo>
                <a:lnTo>
                  <a:pt x="0" y="432000"/>
                </a:lnTo>
                <a:lnTo>
                  <a:pt x="0" y="0"/>
                </a:lnTo>
                <a:close/>
              </a:path>
            </a:pathLst>
          </a:custGeom>
          <a:solidFill>
            <a:schemeClr val="tx2"/>
          </a:solidFill>
          <a:ln>
            <a:solidFill>
              <a:schemeClr val="tx2"/>
            </a:solidFill>
          </a:ln>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06652" tIns="60944" rIns="106652" bIns="60944" numCol="1" spcCol="1270" anchor="ctr" anchorCtr="0">
            <a:noAutofit/>
          </a:bodyPr>
          <a:lstStyle/>
          <a:p>
            <a:pPr algn="ctr" defTabSz="666550" fontAlgn="base">
              <a:lnSpc>
                <a:spcPct val="90000"/>
              </a:lnSpc>
              <a:spcBef>
                <a:spcPct val="0"/>
              </a:spcBef>
              <a:spcAft>
                <a:spcPct val="35000"/>
              </a:spcAft>
            </a:pPr>
            <a:r>
              <a:rPr lang="en-US" b="1" dirty="0">
                <a:solidFill>
                  <a:prstClr val="white"/>
                </a:solidFill>
                <a:latin typeface="Century Gothic" panose="020F0302020204030204"/>
              </a:rPr>
              <a:t>Future</a:t>
            </a:r>
          </a:p>
        </p:txBody>
      </p:sp>
      <p:pic>
        <p:nvPicPr>
          <p:cNvPr id="11" name="Picture 10" descr="A picture containing outdoor, sky, tree, grass&#10;&#10;Description automatically generated">
            <a:extLst>
              <a:ext uri="{FF2B5EF4-FFF2-40B4-BE49-F238E27FC236}">
                <a16:creationId xmlns:a16="http://schemas.microsoft.com/office/drawing/2014/main" id="{B8566CF1-B947-4FA6-0502-B88EC156FA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8896" y="3282327"/>
            <a:ext cx="3049798" cy="2033198"/>
          </a:xfrm>
          <a:prstGeom prst="rect">
            <a:avLst/>
          </a:prstGeom>
        </p:spPr>
      </p:pic>
      <p:pic>
        <p:nvPicPr>
          <p:cNvPr id="12" name="Picture 11" descr="A picture containing outdoor, tree, aerial photography, bird's-eye view&#10;&#10;Description automatically generated">
            <a:extLst>
              <a:ext uri="{FF2B5EF4-FFF2-40B4-BE49-F238E27FC236}">
                <a16:creationId xmlns:a16="http://schemas.microsoft.com/office/drawing/2014/main" id="{A554335C-0647-89C4-3BC4-259E903AE3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59304" y="3282327"/>
            <a:ext cx="3049798" cy="2033198"/>
          </a:xfrm>
          <a:prstGeom prst="rect">
            <a:avLst/>
          </a:prstGeom>
        </p:spPr>
      </p:pic>
      <p:pic>
        <p:nvPicPr>
          <p:cNvPr id="13" name="Picture 2" descr="Second Target Station">
            <a:extLst>
              <a:ext uri="{FF2B5EF4-FFF2-40B4-BE49-F238E27FC236}">
                <a16:creationId xmlns:a16="http://schemas.microsoft.com/office/drawing/2014/main" id="{97B4D371-07EC-4A7F-8029-111C5FED7C3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855" r="13363"/>
          <a:stretch/>
        </p:blipFill>
        <p:spPr bwMode="auto">
          <a:xfrm>
            <a:off x="7788938" y="3282327"/>
            <a:ext cx="3893116" cy="203319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2A0E4F3F-55F0-C24D-EE18-AD9D3FA3F3B6}"/>
              </a:ext>
            </a:extLst>
          </p:cNvPr>
          <p:cNvSpPr txBox="1"/>
          <p:nvPr/>
        </p:nvSpPr>
        <p:spPr>
          <a:xfrm>
            <a:off x="366603" y="5673572"/>
            <a:ext cx="11620991" cy="424732"/>
          </a:xfrm>
          <a:prstGeom prst="rect">
            <a:avLst/>
          </a:prstGeom>
          <a:noFill/>
        </p:spPr>
        <p:txBody>
          <a:bodyPr wrap="square" rtlCol="0">
            <a:spAutoFit/>
          </a:bodyPr>
          <a:lstStyle/>
          <a:p>
            <a:pPr fontAlgn="base">
              <a:lnSpc>
                <a:spcPct val="90000"/>
              </a:lnSpc>
              <a:spcBef>
                <a:spcPct val="0"/>
              </a:spcBef>
              <a:spcAft>
                <a:spcPct val="0"/>
              </a:spcAft>
            </a:pPr>
            <a:r>
              <a:rPr lang="en-US" sz="2400" i="1" dirty="0">
                <a:solidFill>
                  <a:prstClr val="black"/>
                </a:solidFill>
                <a:latin typeface="Century Gothic" panose="020F0302020204030204"/>
                <a:cs typeface="Arial" charset="0"/>
              </a:rPr>
              <a:t>In the process of a community driven process to define the instruments for STS </a:t>
            </a:r>
          </a:p>
        </p:txBody>
      </p:sp>
    </p:spTree>
    <p:extLst>
      <p:ext uri="{BB962C8B-B14F-4D97-AF65-F5344CB8AC3E}">
        <p14:creationId xmlns:p14="http://schemas.microsoft.com/office/powerpoint/2010/main" val="33112115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A61DB82C-BF6D-41A7-80EC-76D5D24B0BC0}"/>
              </a:ext>
            </a:extLst>
          </p:cNvPr>
          <p:cNvSpPr>
            <a:spLocks noGrp="1"/>
          </p:cNvSpPr>
          <p:nvPr>
            <p:ph type="title"/>
          </p:nvPr>
        </p:nvSpPr>
        <p:spPr>
          <a:xfrm>
            <a:off x="544285" y="143693"/>
            <a:ext cx="11415486" cy="924128"/>
          </a:xfrm>
        </p:spPr>
        <p:txBody>
          <a:bodyPr/>
          <a:lstStyle/>
          <a:p>
            <a:r>
              <a:rPr lang="en-US" sz="2800" dirty="0"/>
              <a:t>Preliminary design scope for the Second Target Station supports the case for achieving world-leading capability</a:t>
            </a:r>
          </a:p>
        </p:txBody>
      </p:sp>
      <p:pic>
        <p:nvPicPr>
          <p:cNvPr id="2" name="Picture 6">
            <a:extLst>
              <a:ext uri="{FF2B5EF4-FFF2-40B4-BE49-F238E27FC236}">
                <a16:creationId xmlns:a16="http://schemas.microsoft.com/office/drawing/2014/main" id="{1B880B60-8C39-0E1E-59D3-F7ECBE978C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5482" y="4725293"/>
            <a:ext cx="2733178" cy="1503248"/>
          </a:xfrm>
          <a:prstGeom prst="rect">
            <a:avLst/>
          </a:prstGeom>
          <a:ln w="6350">
            <a:solidFill>
              <a:schemeClr val="accent1"/>
            </a:solidFill>
          </a:ln>
          <a:extLst>
            <a:ext uri="{909E8E84-426E-40DD-AFC4-6F175D3DCCD1}">
              <a14:hiddenFill xmlns:a14="http://schemas.microsoft.com/office/drawing/2010/main">
                <a:solidFill>
                  <a:srgbClr val="FFFFFF"/>
                </a:solidFill>
              </a14:hiddenFill>
            </a:ext>
          </a:extLst>
        </p:spPr>
      </p:pic>
      <p:pic>
        <p:nvPicPr>
          <p:cNvPr id="5" name="Picture 4" descr="A picture containing mountain, grass, outdoor, nature&#10;&#10;Description automatically generated">
            <a:extLst>
              <a:ext uri="{FF2B5EF4-FFF2-40B4-BE49-F238E27FC236}">
                <a16:creationId xmlns:a16="http://schemas.microsoft.com/office/drawing/2014/main" id="{4009C66E-2665-07DE-514F-19213E512050}"/>
              </a:ext>
            </a:extLst>
          </p:cNvPr>
          <p:cNvPicPr>
            <a:picLocks noChangeAspect="1"/>
          </p:cNvPicPr>
          <p:nvPr/>
        </p:nvPicPr>
        <p:blipFill>
          <a:blip r:embed="rId4"/>
          <a:stretch>
            <a:fillRect/>
          </a:stretch>
        </p:blipFill>
        <p:spPr>
          <a:xfrm>
            <a:off x="9480190" y="4726151"/>
            <a:ext cx="2206584" cy="1546030"/>
          </a:xfrm>
          <a:prstGeom prst="rect">
            <a:avLst/>
          </a:prstGeom>
          <a:ln w="6350">
            <a:solidFill>
              <a:schemeClr val="accent1"/>
            </a:solidFill>
          </a:ln>
        </p:spPr>
      </p:pic>
      <p:sp>
        <p:nvSpPr>
          <p:cNvPr id="9" name="TextBox 1">
            <a:extLst>
              <a:ext uri="{FF2B5EF4-FFF2-40B4-BE49-F238E27FC236}">
                <a16:creationId xmlns:a16="http://schemas.microsoft.com/office/drawing/2014/main" id="{BCF6D4F5-18D8-01CF-C699-E67F891F1CBF}"/>
              </a:ext>
            </a:extLst>
          </p:cNvPr>
          <p:cNvSpPr txBox="1"/>
          <p:nvPr/>
        </p:nvSpPr>
        <p:spPr>
          <a:xfrm>
            <a:off x="2908071" y="6270908"/>
            <a:ext cx="3048000" cy="227755"/>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gn="ctr">
              <a:lnSpc>
                <a:spcPct val="80000"/>
              </a:lnSpc>
            </a:pPr>
            <a:r>
              <a:rPr lang="en-US" sz="1100">
                <a:latin typeface="+mn-lt"/>
              </a:rPr>
              <a:t>Rotating, segmented solid-tungsten target </a:t>
            </a:r>
          </a:p>
        </p:txBody>
      </p:sp>
      <p:sp>
        <p:nvSpPr>
          <p:cNvPr id="10" name="TextBox 1">
            <a:extLst>
              <a:ext uri="{FF2B5EF4-FFF2-40B4-BE49-F238E27FC236}">
                <a16:creationId xmlns:a16="http://schemas.microsoft.com/office/drawing/2014/main" id="{59E32EE6-C287-E46A-B047-082A42E5FF76}"/>
              </a:ext>
            </a:extLst>
          </p:cNvPr>
          <p:cNvSpPr txBox="1"/>
          <p:nvPr/>
        </p:nvSpPr>
        <p:spPr>
          <a:xfrm>
            <a:off x="9030440" y="6304128"/>
            <a:ext cx="3048000" cy="227755"/>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gn="ctr">
              <a:lnSpc>
                <a:spcPct val="80000"/>
              </a:lnSpc>
            </a:pPr>
            <a:r>
              <a:rPr lang="en-US" sz="1100">
                <a:latin typeface="+mn-lt"/>
              </a:rPr>
              <a:t>STS shown on SNS site</a:t>
            </a:r>
          </a:p>
        </p:txBody>
      </p:sp>
      <p:sp>
        <p:nvSpPr>
          <p:cNvPr id="11" name="TextBox 11">
            <a:extLst>
              <a:ext uri="{FF2B5EF4-FFF2-40B4-BE49-F238E27FC236}">
                <a16:creationId xmlns:a16="http://schemas.microsoft.com/office/drawing/2014/main" id="{488E8B3C-8A9C-C656-6311-C56950542AD4}"/>
              </a:ext>
            </a:extLst>
          </p:cNvPr>
          <p:cNvSpPr txBox="1"/>
          <p:nvPr/>
        </p:nvSpPr>
        <p:spPr>
          <a:xfrm>
            <a:off x="6009859" y="6228541"/>
            <a:ext cx="3285328" cy="244682"/>
          </a:xfrm>
          <a:prstGeom prst="rect">
            <a:avLst/>
          </a:prstGeom>
          <a:solidFill>
            <a:schemeClr val="bg1"/>
          </a:solidFill>
          <a:ln w="15875">
            <a:noFill/>
          </a:ln>
        </p:spPr>
        <p:txBody>
          <a:bodyPr wrap="square" rtlCol="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gn="ctr">
              <a:lnSpc>
                <a:spcPct val="90000"/>
              </a:lnSpc>
            </a:pPr>
            <a:r>
              <a:rPr lang="en-US" sz="1100" dirty="0">
                <a:latin typeface="+mn-lt"/>
              </a:rPr>
              <a:t>Instrument bunker major components </a:t>
            </a:r>
          </a:p>
        </p:txBody>
      </p:sp>
      <p:grpSp>
        <p:nvGrpSpPr>
          <p:cNvPr id="8" name="Group 7">
            <a:extLst>
              <a:ext uri="{FF2B5EF4-FFF2-40B4-BE49-F238E27FC236}">
                <a16:creationId xmlns:a16="http://schemas.microsoft.com/office/drawing/2014/main" id="{B5BB57F3-36FC-71F9-9E3A-B0978FDFFF15}"/>
              </a:ext>
            </a:extLst>
          </p:cNvPr>
          <p:cNvGrpSpPr/>
          <p:nvPr/>
        </p:nvGrpSpPr>
        <p:grpSpPr>
          <a:xfrm>
            <a:off x="317782" y="1072418"/>
            <a:ext cx="2159485" cy="3397204"/>
            <a:chOff x="544286" y="1719082"/>
            <a:chExt cx="2159485" cy="3527832"/>
          </a:xfrm>
          <a:effectLst>
            <a:outerShdw blurRad="101600" sx="102000" sy="102000" algn="ctr" rotWithShape="0">
              <a:prstClr val="black">
                <a:alpha val="20000"/>
              </a:prstClr>
            </a:outerShdw>
          </a:effectLst>
        </p:grpSpPr>
        <p:sp>
          <p:nvSpPr>
            <p:cNvPr id="12" name="Freeform: Shape 11">
              <a:extLst>
                <a:ext uri="{FF2B5EF4-FFF2-40B4-BE49-F238E27FC236}">
                  <a16:creationId xmlns:a16="http://schemas.microsoft.com/office/drawing/2014/main" id="{B44A3242-B8A4-EF1D-8A38-47042E9262FB}"/>
                </a:ext>
              </a:extLst>
            </p:cNvPr>
            <p:cNvSpPr/>
            <p:nvPr/>
          </p:nvSpPr>
          <p:spPr>
            <a:xfrm>
              <a:off x="544286" y="1719082"/>
              <a:ext cx="2159485" cy="3527832"/>
            </a:xfrm>
            <a:custGeom>
              <a:avLst/>
              <a:gdLst>
                <a:gd name="connsiteX0" fmla="*/ 0 w 991195"/>
                <a:gd name="connsiteY0" fmla="*/ 0 h 661127"/>
                <a:gd name="connsiteX1" fmla="*/ 991195 w 991195"/>
                <a:gd name="connsiteY1" fmla="*/ 0 h 661127"/>
                <a:gd name="connsiteX2" fmla="*/ 991195 w 991195"/>
                <a:gd name="connsiteY2" fmla="*/ 661127 h 661127"/>
                <a:gd name="connsiteX3" fmla="*/ 0 w 991195"/>
                <a:gd name="connsiteY3" fmla="*/ 661127 h 661127"/>
                <a:gd name="connsiteX4" fmla="*/ 0 w 991195"/>
                <a:gd name="connsiteY4" fmla="*/ 0 h 661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1195" h="661127">
                  <a:moveTo>
                    <a:pt x="0" y="0"/>
                  </a:moveTo>
                  <a:lnTo>
                    <a:pt x="991195" y="0"/>
                  </a:lnTo>
                  <a:lnTo>
                    <a:pt x="991195" y="661127"/>
                  </a:lnTo>
                  <a:lnTo>
                    <a:pt x="0" y="661127"/>
                  </a:lnTo>
                  <a:lnTo>
                    <a:pt x="0" y="0"/>
                  </a:lnTo>
                  <a:close/>
                </a:path>
              </a:pathLst>
            </a:custGeom>
            <a:ln/>
          </p:spPr>
          <p:style>
            <a:lnRef idx="1">
              <a:schemeClr val="dk1"/>
            </a:lnRef>
            <a:fillRef idx="1001">
              <a:schemeClr val="lt2"/>
            </a:fillRef>
            <a:effectRef idx="1">
              <a:schemeClr val="dk1"/>
            </a:effectRef>
            <a:fontRef idx="minor">
              <a:schemeClr val="dk1"/>
            </a:fontRef>
          </p:style>
          <p:txBody>
            <a:bodyPr spcFirstLastPara="0" vert="horz" wrap="square" lIns="91440" tIns="182880" rIns="91440" bIns="91440" numCol="1" spcCol="1270" anchor="t" anchorCtr="0">
              <a:noAutofit/>
            </a:bodyPr>
            <a:lstStyle/>
            <a:p>
              <a:pPr marL="0" marR="0" lvl="0" indent="0" algn="ctr" defTabSz="311150" eaLnBrk="1" fontAlgn="base" latinLnBrk="0" hangingPunct="1">
                <a:lnSpc>
                  <a:spcPct val="90000"/>
                </a:lnSpc>
                <a:spcBef>
                  <a:spcPct val="0"/>
                </a:spcBef>
                <a:spcAft>
                  <a:spcPct val="35000"/>
                </a:spcAft>
                <a:buClrTx/>
                <a:buSzTx/>
                <a:buFontTx/>
                <a:buNone/>
                <a:tabLst/>
                <a:defRPr/>
              </a:pPr>
              <a:br>
                <a:rPr kumimoji="0" lang="en-US" sz="1800" b="0" i="0" u="none" strike="noStrike" kern="0" cap="none" spc="0" normalizeH="0" baseline="0" noProof="0">
                  <a:ln>
                    <a:noFill/>
                  </a:ln>
                  <a:solidFill>
                    <a:prstClr val="white"/>
                  </a:solidFill>
                  <a:effectLst/>
                  <a:uLnTx/>
                  <a:uFillTx/>
                  <a:latin typeface="Century Gothic" panose="020F0302020204030204"/>
                  <a:ea typeface="+mn-ea"/>
                  <a:cs typeface="+mn-cs"/>
                </a:rPr>
              </a:br>
              <a:r>
                <a:rPr kumimoji="0" lang="en-US" sz="1800" b="1" i="0" u="none" strike="noStrike" kern="0" cap="none" spc="0" normalizeH="0" baseline="0" noProof="0">
                  <a:ln>
                    <a:noFill/>
                  </a:ln>
                  <a:solidFill>
                    <a:schemeClr val="tx1"/>
                  </a:solidFill>
                  <a:effectLst/>
                  <a:uLnTx/>
                  <a:uFillTx/>
                  <a:ea typeface="+mn-ea"/>
                  <a:cs typeface="+mn-cs"/>
                </a:rPr>
                <a:t>Accelerator</a:t>
              </a:r>
            </a:p>
          </p:txBody>
        </p:sp>
        <p:sp>
          <p:nvSpPr>
            <p:cNvPr id="13" name="Freeform: Shape 12">
              <a:extLst>
                <a:ext uri="{FF2B5EF4-FFF2-40B4-BE49-F238E27FC236}">
                  <a16:creationId xmlns:a16="http://schemas.microsoft.com/office/drawing/2014/main" id="{6648256A-E5EB-1035-F7A9-5F205A78D332}"/>
                </a:ext>
              </a:extLst>
            </p:cNvPr>
            <p:cNvSpPr/>
            <p:nvPr/>
          </p:nvSpPr>
          <p:spPr>
            <a:xfrm>
              <a:off x="544286" y="2540844"/>
              <a:ext cx="2159485" cy="2575442"/>
            </a:xfrm>
            <a:custGeom>
              <a:avLst/>
              <a:gdLst>
                <a:gd name="connsiteX0" fmla="*/ 0 w 991195"/>
                <a:gd name="connsiteY0" fmla="*/ 0 h 661127"/>
                <a:gd name="connsiteX1" fmla="*/ 991195 w 991195"/>
                <a:gd name="connsiteY1" fmla="*/ 0 h 661127"/>
                <a:gd name="connsiteX2" fmla="*/ 991195 w 991195"/>
                <a:gd name="connsiteY2" fmla="*/ 661127 h 661127"/>
                <a:gd name="connsiteX3" fmla="*/ 0 w 991195"/>
                <a:gd name="connsiteY3" fmla="*/ 661127 h 661127"/>
                <a:gd name="connsiteX4" fmla="*/ 0 w 991195"/>
                <a:gd name="connsiteY4" fmla="*/ 0 h 661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1195" h="661127">
                  <a:moveTo>
                    <a:pt x="0" y="0"/>
                  </a:moveTo>
                  <a:lnTo>
                    <a:pt x="991195" y="0"/>
                  </a:lnTo>
                  <a:lnTo>
                    <a:pt x="991195" y="661127"/>
                  </a:lnTo>
                  <a:lnTo>
                    <a:pt x="0" y="661127"/>
                  </a:lnTo>
                  <a:lnTo>
                    <a:pt x="0" y="0"/>
                  </a:lnTo>
                  <a:close/>
                </a:path>
              </a:pathLst>
            </a:custGeom>
            <a:ln/>
          </p:spPr>
          <p:style>
            <a:lnRef idx="1">
              <a:schemeClr val="dk1"/>
            </a:lnRef>
            <a:fillRef idx="1001">
              <a:schemeClr val="lt2"/>
            </a:fillRef>
            <a:effectRef idx="1">
              <a:schemeClr val="dk1"/>
            </a:effectRef>
            <a:fontRef idx="minor">
              <a:schemeClr val="dk1"/>
            </a:fontRef>
          </p:style>
          <p:txBody>
            <a:bodyPr spcFirstLastPara="0" vert="horz" wrap="square" lIns="91440" tIns="91440" rIns="91440" bIns="91440" numCol="1" spcCol="1270" anchor="t" anchorCtr="0">
              <a:noAutofit/>
            </a:bodyPr>
            <a:lstStyle/>
            <a:p>
              <a:pPr marL="285750" marR="0" lvl="0" indent="-285750" defTabSz="311150" eaLnBrk="1" fontAlgn="base" latinLnBrk="0" hangingPunct="1">
                <a:lnSpc>
                  <a:spcPct val="90000"/>
                </a:lnSpc>
                <a:spcBef>
                  <a:spcPts val="1200"/>
                </a:spcBef>
                <a:spcAft>
                  <a:spcPts val="0"/>
                </a:spcAft>
                <a:buClrTx/>
                <a:buSzTx/>
                <a:buFont typeface="Arial" panose="020B0604020202020204" pitchFamily="34" charset="0"/>
                <a:buChar char="•"/>
                <a:tabLst/>
                <a:defRPr/>
              </a:pPr>
              <a:r>
                <a:rPr kumimoji="0" lang="en-US" sz="1800" b="0" i="0" u="none" strike="noStrike" kern="0" cap="none" spc="0" normalizeH="0" baseline="0" noProof="0" dirty="0">
                  <a:ln>
                    <a:noFill/>
                  </a:ln>
                  <a:effectLst/>
                  <a:uLnTx/>
                  <a:uFillTx/>
                  <a:ea typeface="+mn-ea"/>
                  <a:cs typeface="+mn-cs"/>
                </a:rPr>
                <a:t>Transport protons to STS operating at 15Hz</a:t>
              </a:r>
            </a:p>
            <a:p>
              <a:pPr marL="285750" marR="0" lvl="0" indent="-285750" defTabSz="311150" eaLnBrk="1" fontAlgn="base" latinLnBrk="0" hangingPunct="1">
                <a:lnSpc>
                  <a:spcPct val="90000"/>
                </a:lnSpc>
                <a:spcBef>
                  <a:spcPts val="1200"/>
                </a:spcBef>
                <a:spcAft>
                  <a:spcPts val="0"/>
                </a:spcAft>
                <a:buClrTx/>
                <a:buSzTx/>
                <a:buFont typeface="Arial" panose="020B0604020202020204" pitchFamily="34" charset="0"/>
                <a:buChar char="•"/>
                <a:tabLst/>
                <a:defRPr/>
              </a:pPr>
              <a:r>
                <a:rPr kumimoji="0" lang="en-US" sz="1800" b="0" i="0" u="none" strike="noStrike" kern="0" cap="none" spc="0" normalizeH="0" baseline="0" noProof="0" dirty="0">
                  <a:ln>
                    <a:noFill/>
                  </a:ln>
                  <a:effectLst/>
                  <a:uLnTx/>
                  <a:uFillTx/>
                  <a:ea typeface="+mn-ea"/>
                  <a:cs typeface="+mn-cs"/>
                </a:rPr>
                <a:t>Independent operation of First Target Station (FTS) and STS</a:t>
              </a:r>
            </a:p>
          </p:txBody>
        </p:sp>
      </p:grpSp>
      <p:grpSp>
        <p:nvGrpSpPr>
          <p:cNvPr id="14" name="Group 13">
            <a:extLst>
              <a:ext uri="{FF2B5EF4-FFF2-40B4-BE49-F238E27FC236}">
                <a16:creationId xmlns:a16="http://schemas.microsoft.com/office/drawing/2014/main" id="{D192AFF6-3D0E-1D6F-CC7A-3771882FDFB2}"/>
              </a:ext>
            </a:extLst>
          </p:cNvPr>
          <p:cNvGrpSpPr/>
          <p:nvPr/>
        </p:nvGrpSpPr>
        <p:grpSpPr>
          <a:xfrm>
            <a:off x="2660785" y="1072418"/>
            <a:ext cx="2159485" cy="3397204"/>
            <a:chOff x="2881171" y="1719082"/>
            <a:chExt cx="2159485" cy="3527832"/>
          </a:xfrm>
          <a:effectLst>
            <a:outerShdw blurRad="101600" sx="102000" sy="102000" algn="ctr" rotWithShape="0">
              <a:prstClr val="black">
                <a:alpha val="20000"/>
              </a:prstClr>
            </a:outerShdw>
          </a:effectLst>
        </p:grpSpPr>
        <p:sp>
          <p:nvSpPr>
            <p:cNvPr id="15" name="Freeform: Shape 14">
              <a:extLst>
                <a:ext uri="{FF2B5EF4-FFF2-40B4-BE49-F238E27FC236}">
                  <a16:creationId xmlns:a16="http://schemas.microsoft.com/office/drawing/2014/main" id="{8C17B6E9-4E15-7C88-F84B-7E760C750D31}"/>
                </a:ext>
              </a:extLst>
            </p:cNvPr>
            <p:cNvSpPr/>
            <p:nvPr/>
          </p:nvSpPr>
          <p:spPr>
            <a:xfrm>
              <a:off x="2881171" y="1719082"/>
              <a:ext cx="2159485" cy="3527832"/>
            </a:xfrm>
            <a:custGeom>
              <a:avLst/>
              <a:gdLst>
                <a:gd name="connsiteX0" fmla="*/ 0 w 991195"/>
                <a:gd name="connsiteY0" fmla="*/ 0 h 661127"/>
                <a:gd name="connsiteX1" fmla="*/ 991195 w 991195"/>
                <a:gd name="connsiteY1" fmla="*/ 0 h 661127"/>
                <a:gd name="connsiteX2" fmla="*/ 991195 w 991195"/>
                <a:gd name="connsiteY2" fmla="*/ 661127 h 661127"/>
                <a:gd name="connsiteX3" fmla="*/ 0 w 991195"/>
                <a:gd name="connsiteY3" fmla="*/ 661127 h 661127"/>
                <a:gd name="connsiteX4" fmla="*/ 0 w 991195"/>
                <a:gd name="connsiteY4" fmla="*/ 0 h 661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1195" h="661127">
                  <a:moveTo>
                    <a:pt x="0" y="0"/>
                  </a:moveTo>
                  <a:lnTo>
                    <a:pt x="991195" y="0"/>
                  </a:lnTo>
                  <a:lnTo>
                    <a:pt x="991195" y="661127"/>
                  </a:lnTo>
                  <a:lnTo>
                    <a:pt x="0" y="661127"/>
                  </a:lnTo>
                  <a:lnTo>
                    <a:pt x="0" y="0"/>
                  </a:lnTo>
                  <a:close/>
                </a:path>
              </a:pathLst>
            </a:custGeom>
            <a:ln/>
          </p:spPr>
          <p:style>
            <a:lnRef idx="1">
              <a:schemeClr val="dk1"/>
            </a:lnRef>
            <a:fillRef idx="1001">
              <a:schemeClr val="lt2"/>
            </a:fillRef>
            <a:effectRef idx="1">
              <a:schemeClr val="dk1"/>
            </a:effectRef>
            <a:fontRef idx="minor">
              <a:schemeClr val="dk1"/>
            </a:fontRef>
          </p:style>
          <p:txBody>
            <a:bodyPr spcFirstLastPara="0" vert="horz" wrap="square" lIns="91440" tIns="182880" rIns="91440" bIns="91440" numCol="1" spcCol="1270" anchor="t" anchorCtr="0">
              <a:noAutofit/>
            </a:bodyPr>
            <a:lstStyle/>
            <a:p>
              <a:pPr marL="0" marR="0" lvl="0" indent="0" algn="ctr" defTabSz="311150" eaLnBrk="1" fontAlgn="base" latinLnBrk="0" hangingPunct="1">
                <a:lnSpc>
                  <a:spcPct val="90000"/>
                </a:lnSpc>
                <a:spcBef>
                  <a:spcPct val="0"/>
                </a:spcBef>
                <a:spcAft>
                  <a:spcPct val="35000"/>
                </a:spcAft>
                <a:buClrTx/>
                <a:buSzTx/>
                <a:buFontTx/>
                <a:buNone/>
                <a:tabLst/>
                <a:defRPr/>
              </a:pPr>
              <a:br>
                <a:rPr kumimoji="0" lang="en-US" sz="1800" b="0" i="0" u="none" strike="noStrike" kern="0" cap="none" spc="0" normalizeH="0" baseline="0" noProof="0" dirty="0">
                  <a:ln>
                    <a:noFill/>
                  </a:ln>
                  <a:solidFill>
                    <a:prstClr val="white"/>
                  </a:solidFill>
                  <a:effectLst/>
                  <a:uLnTx/>
                  <a:uFillTx/>
                  <a:latin typeface="Century Gothic" panose="020F0302020204030204"/>
                  <a:ea typeface="+mn-ea"/>
                  <a:cs typeface="+mn-cs"/>
                </a:rPr>
              </a:br>
              <a:r>
                <a:rPr kumimoji="0" lang="en-US" sz="1800" b="1" i="0" u="none" strike="noStrike" kern="0" cap="none" spc="0" normalizeH="0" baseline="0" noProof="0" dirty="0">
                  <a:ln>
                    <a:noFill/>
                  </a:ln>
                  <a:solidFill>
                    <a:schemeClr val="tx1"/>
                  </a:solidFill>
                  <a:effectLst/>
                  <a:uLnTx/>
                  <a:uFillTx/>
                  <a:ea typeface="+mn-ea"/>
                  <a:cs typeface="+mn-cs"/>
                </a:rPr>
                <a:t>Target</a:t>
              </a:r>
            </a:p>
          </p:txBody>
        </p:sp>
        <p:sp>
          <p:nvSpPr>
            <p:cNvPr id="16" name="Freeform: Shape 15">
              <a:extLst>
                <a:ext uri="{FF2B5EF4-FFF2-40B4-BE49-F238E27FC236}">
                  <a16:creationId xmlns:a16="http://schemas.microsoft.com/office/drawing/2014/main" id="{E3736A58-2E53-29F6-0D0E-376047A240F0}"/>
                </a:ext>
              </a:extLst>
            </p:cNvPr>
            <p:cNvSpPr/>
            <p:nvPr/>
          </p:nvSpPr>
          <p:spPr>
            <a:xfrm>
              <a:off x="2881171" y="2540844"/>
              <a:ext cx="2159485" cy="2575442"/>
            </a:xfrm>
            <a:custGeom>
              <a:avLst/>
              <a:gdLst>
                <a:gd name="connsiteX0" fmla="*/ 0 w 991195"/>
                <a:gd name="connsiteY0" fmla="*/ 0 h 661127"/>
                <a:gd name="connsiteX1" fmla="*/ 991195 w 991195"/>
                <a:gd name="connsiteY1" fmla="*/ 0 h 661127"/>
                <a:gd name="connsiteX2" fmla="*/ 991195 w 991195"/>
                <a:gd name="connsiteY2" fmla="*/ 661127 h 661127"/>
                <a:gd name="connsiteX3" fmla="*/ 0 w 991195"/>
                <a:gd name="connsiteY3" fmla="*/ 661127 h 661127"/>
                <a:gd name="connsiteX4" fmla="*/ 0 w 991195"/>
                <a:gd name="connsiteY4" fmla="*/ 0 h 661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1195" h="661127">
                  <a:moveTo>
                    <a:pt x="0" y="0"/>
                  </a:moveTo>
                  <a:lnTo>
                    <a:pt x="991195" y="0"/>
                  </a:lnTo>
                  <a:lnTo>
                    <a:pt x="991195" y="661127"/>
                  </a:lnTo>
                  <a:lnTo>
                    <a:pt x="0" y="661127"/>
                  </a:lnTo>
                  <a:lnTo>
                    <a:pt x="0" y="0"/>
                  </a:lnTo>
                  <a:close/>
                </a:path>
              </a:pathLst>
            </a:custGeom>
            <a:ln/>
          </p:spPr>
          <p:style>
            <a:lnRef idx="1">
              <a:schemeClr val="dk1"/>
            </a:lnRef>
            <a:fillRef idx="1001">
              <a:schemeClr val="lt2"/>
            </a:fillRef>
            <a:effectRef idx="1">
              <a:schemeClr val="dk1"/>
            </a:effectRef>
            <a:fontRef idx="minor">
              <a:schemeClr val="dk1"/>
            </a:fontRef>
          </p:style>
          <p:txBody>
            <a:bodyPr spcFirstLastPara="0" vert="horz" wrap="square" lIns="91440" tIns="91440" rIns="91440" bIns="91440" numCol="1" spcCol="1270" anchor="t" anchorCtr="0">
              <a:noAutofit/>
            </a:bodyPr>
            <a:lstStyle/>
            <a:p>
              <a:pPr marL="285750" marR="0" lvl="0" indent="-285750" defTabSz="311150" eaLnBrk="1" fontAlgn="base" latinLnBrk="0" hangingPunct="1">
                <a:lnSpc>
                  <a:spcPct val="90000"/>
                </a:lnSpc>
                <a:spcBef>
                  <a:spcPts val="1200"/>
                </a:spcBef>
                <a:spcAft>
                  <a:spcPts val="0"/>
                </a:spcAft>
                <a:buClrTx/>
                <a:buSzTx/>
                <a:buFont typeface="Arial" panose="020B0604020202020204" pitchFamily="34" charset="0"/>
                <a:buChar char="•"/>
                <a:tabLst/>
                <a:defRPr/>
              </a:pPr>
              <a:r>
                <a:rPr kumimoji="0" lang="en-US" sz="1800" b="0" i="0" u="none" strike="noStrike" kern="0" cap="none" spc="0" normalizeH="0" baseline="0" noProof="0" dirty="0">
                  <a:ln>
                    <a:noFill/>
                  </a:ln>
                  <a:effectLst/>
                  <a:uLnTx/>
                  <a:uFillTx/>
                  <a:ea typeface="+mn-ea"/>
                  <a:cs typeface="+mn-cs"/>
                </a:rPr>
                <a:t>Solid rotating water-cooled  tungsten target</a:t>
              </a:r>
            </a:p>
            <a:p>
              <a:pPr marL="285750" marR="0" lvl="0" indent="-285750" defTabSz="311150" eaLnBrk="1" fontAlgn="base" latinLnBrk="0" hangingPunct="1">
                <a:lnSpc>
                  <a:spcPct val="90000"/>
                </a:lnSpc>
                <a:spcBef>
                  <a:spcPts val="1200"/>
                </a:spcBef>
                <a:spcAft>
                  <a:spcPts val="0"/>
                </a:spcAft>
                <a:buClrTx/>
                <a:buSzTx/>
                <a:buFont typeface="Arial" panose="020B0604020202020204" pitchFamily="34" charset="0"/>
                <a:buChar char="•"/>
                <a:tabLst/>
                <a:defRPr/>
              </a:pPr>
              <a:r>
                <a:rPr kumimoji="0" lang="en-US" sz="1800" b="0" i="0" u="none" strike="noStrike" kern="0" cap="none" spc="0" normalizeH="0" baseline="0" noProof="0" dirty="0">
                  <a:ln>
                    <a:noFill/>
                  </a:ln>
                  <a:effectLst/>
                  <a:uLnTx/>
                  <a:uFillTx/>
                  <a:ea typeface="+mn-ea"/>
                  <a:cs typeface="+mn-cs"/>
                </a:rPr>
                <a:t>2 high brightness, liquid H</a:t>
              </a:r>
              <a:r>
                <a:rPr kumimoji="0" lang="en-US" sz="1800" b="0" i="0" u="none" strike="noStrike" kern="0" cap="none" spc="0" normalizeH="0" baseline="-25000" noProof="0" dirty="0">
                  <a:ln>
                    <a:noFill/>
                  </a:ln>
                  <a:effectLst/>
                  <a:uLnTx/>
                  <a:uFillTx/>
                  <a:ea typeface="+mn-ea"/>
                  <a:cs typeface="+mn-cs"/>
                </a:rPr>
                <a:t>2</a:t>
              </a:r>
              <a:r>
                <a:rPr kumimoji="0" lang="en-US" sz="1800" b="0" i="0" u="none" strike="noStrike" kern="0" cap="none" spc="0" normalizeH="0" baseline="0" noProof="0" dirty="0">
                  <a:ln>
                    <a:noFill/>
                  </a:ln>
                  <a:effectLst/>
                  <a:uLnTx/>
                  <a:uFillTx/>
                  <a:ea typeface="+mn-ea"/>
                  <a:cs typeface="+mn-cs"/>
                </a:rPr>
                <a:t> moderators</a:t>
              </a:r>
            </a:p>
          </p:txBody>
        </p:sp>
      </p:grpSp>
      <p:grpSp>
        <p:nvGrpSpPr>
          <p:cNvPr id="17" name="Group 16">
            <a:extLst>
              <a:ext uri="{FF2B5EF4-FFF2-40B4-BE49-F238E27FC236}">
                <a16:creationId xmlns:a16="http://schemas.microsoft.com/office/drawing/2014/main" id="{07538295-EB00-9B32-ACD7-51A2A213C6DE}"/>
              </a:ext>
            </a:extLst>
          </p:cNvPr>
          <p:cNvGrpSpPr/>
          <p:nvPr/>
        </p:nvGrpSpPr>
        <p:grpSpPr>
          <a:xfrm>
            <a:off x="4985433" y="1072418"/>
            <a:ext cx="2159487" cy="3413532"/>
            <a:chOff x="5211936" y="681549"/>
            <a:chExt cx="2159487" cy="3527832"/>
          </a:xfrm>
          <a:effectLst>
            <a:outerShdw blurRad="101600" sx="102000" sy="102000" algn="ctr" rotWithShape="0">
              <a:prstClr val="black">
                <a:alpha val="20000"/>
              </a:prstClr>
            </a:outerShdw>
          </a:effectLst>
        </p:grpSpPr>
        <p:sp>
          <p:nvSpPr>
            <p:cNvPr id="18" name="Freeform: Shape 17">
              <a:extLst>
                <a:ext uri="{FF2B5EF4-FFF2-40B4-BE49-F238E27FC236}">
                  <a16:creationId xmlns:a16="http://schemas.microsoft.com/office/drawing/2014/main" id="{FC983A8B-8FC7-D35F-FD3C-6E3AF365BB4C}"/>
                </a:ext>
              </a:extLst>
            </p:cNvPr>
            <p:cNvSpPr/>
            <p:nvPr/>
          </p:nvSpPr>
          <p:spPr>
            <a:xfrm>
              <a:off x="5211936" y="681549"/>
              <a:ext cx="2159485" cy="3527832"/>
            </a:xfrm>
            <a:custGeom>
              <a:avLst/>
              <a:gdLst>
                <a:gd name="connsiteX0" fmla="*/ 0 w 991195"/>
                <a:gd name="connsiteY0" fmla="*/ 0 h 661127"/>
                <a:gd name="connsiteX1" fmla="*/ 991195 w 991195"/>
                <a:gd name="connsiteY1" fmla="*/ 0 h 661127"/>
                <a:gd name="connsiteX2" fmla="*/ 991195 w 991195"/>
                <a:gd name="connsiteY2" fmla="*/ 661127 h 661127"/>
                <a:gd name="connsiteX3" fmla="*/ 0 w 991195"/>
                <a:gd name="connsiteY3" fmla="*/ 661127 h 661127"/>
                <a:gd name="connsiteX4" fmla="*/ 0 w 991195"/>
                <a:gd name="connsiteY4" fmla="*/ 0 h 661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1195" h="661127">
                  <a:moveTo>
                    <a:pt x="0" y="0"/>
                  </a:moveTo>
                  <a:lnTo>
                    <a:pt x="991195" y="0"/>
                  </a:lnTo>
                  <a:lnTo>
                    <a:pt x="991195" y="661127"/>
                  </a:lnTo>
                  <a:lnTo>
                    <a:pt x="0" y="661127"/>
                  </a:lnTo>
                  <a:lnTo>
                    <a:pt x="0" y="0"/>
                  </a:lnTo>
                  <a:close/>
                </a:path>
              </a:pathLst>
            </a:custGeom>
            <a:ln/>
          </p:spPr>
          <p:style>
            <a:lnRef idx="1">
              <a:schemeClr val="dk1"/>
            </a:lnRef>
            <a:fillRef idx="1001">
              <a:schemeClr val="lt2"/>
            </a:fillRef>
            <a:effectRef idx="1">
              <a:schemeClr val="dk1"/>
            </a:effectRef>
            <a:fontRef idx="minor">
              <a:schemeClr val="dk1"/>
            </a:fontRef>
          </p:style>
          <p:txBody>
            <a:bodyPr spcFirstLastPara="0" vert="horz" wrap="square" lIns="91440" tIns="182880" rIns="91440" bIns="91440" numCol="1" spcCol="1270" anchor="t" anchorCtr="0">
              <a:noAutofit/>
            </a:bodyPr>
            <a:lstStyle/>
            <a:p>
              <a:pPr marL="0" marR="0" lvl="0" indent="0" algn="ctr" defTabSz="311150" eaLnBrk="1" fontAlgn="base" latinLnBrk="0" hangingPunct="1">
                <a:lnSpc>
                  <a:spcPct val="90000"/>
                </a:lnSpc>
                <a:spcBef>
                  <a:spcPct val="0"/>
                </a:spcBef>
                <a:spcAft>
                  <a:spcPct val="35000"/>
                </a:spcAft>
                <a:buClrTx/>
                <a:buSzTx/>
                <a:buFontTx/>
                <a:buNone/>
                <a:tabLst/>
                <a:defRPr/>
              </a:pPr>
              <a:br>
                <a:rPr kumimoji="0" lang="en-US" sz="1800" b="0" i="0" u="none" strike="noStrike" kern="0" cap="none" spc="0" normalizeH="0" baseline="0" noProof="0" dirty="0">
                  <a:ln>
                    <a:noFill/>
                  </a:ln>
                  <a:solidFill>
                    <a:prstClr val="white"/>
                  </a:solidFill>
                  <a:effectLst/>
                  <a:uLnTx/>
                  <a:uFillTx/>
                  <a:latin typeface="Century Gothic" panose="020F0302020204030204"/>
                  <a:ea typeface="+mn-ea"/>
                  <a:cs typeface="+mn-cs"/>
                </a:rPr>
              </a:br>
              <a:r>
                <a:rPr kumimoji="0" lang="en-US" sz="1800" b="1" i="0" u="none" strike="noStrike" kern="0" cap="none" spc="0" normalizeH="0" baseline="0" noProof="0" dirty="0">
                  <a:ln>
                    <a:noFill/>
                  </a:ln>
                  <a:solidFill>
                    <a:schemeClr val="tx1"/>
                  </a:solidFill>
                  <a:effectLst/>
                  <a:uLnTx/>
                  <a:uFillTx/>
                  <a:ea typeface="+mn-ea"/>
                  <a:cs typeface="+mn-cs"/>
                </a:rPr>
                <a:t>Instruments</a:t>
              </a:r>
            </a:p>
          </p:txBody>
        </p:sp>
        <p:sp>
          <p:nvSpPr>
            <p:cNvPr id="19" name="Freeform: Shape 18">
              <a:extLst>
                <a:ext uri="{FF2B5EF4-FFF2-40B4-BE49-F238E27FC236}">
                  <a16:creationId xmlns:a16="http://schemas.microsoft.com/office/drawing/2014/main" id="{AD409790-CAC3-453C-3380-FFF8DD30B644}"/>
                </a:ext>
              </a:extLst>
            </p:cNvPr>
            <p:cNvSpPr/>
            <p:nvPr/>
          </p:nvSpPr>
          <p:spPr>
            <a:xfrm>
              <a:off x="5211938" y="1503311"/>
              <a:ext cx="2159485" cy="2575442"/>
            </a:xfrm>
            <a:custGeom>
              <a:avLst/>
              <a:gdLst>
                <a:gd name="connsiteX0" fmla="*/ 0 w 991195"/>
                <a:gd name="connsiteY0" fmla="*/ 0 h 661127"/>
                <a:gd name="connsiteX1" fmla="*/ 991195 w 991195"/>
                <a:gd name="connsiteY1" fmla="*/ 0 h 661127"/>
                <a:gd name="connsiteX2" fmla="*/ 991195 w 991195"/>
                <a:gd name="connsiteY2" fmla="*/ 661127 h 661127"/>
                <a:gd name="connsiteX3" fmla="*/ 0 w 991195"/>
                <a:gd name="connsiteY3" fmla="*/ 661127 h 661127"/>
                <a:gd name="connsiteX4" fmla="*/ 0 w 991195"/>
                <a:gd name="connsiteY4" fmla="*/ 0 h 661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1195" h="661127">
                  <a:moveTo>
                    <a:pt x="0" y="0"/>
                  </a:moveTo>
                  <a:lnTo>
                    <a:pt x="991195" y="0"/>
                  </a:lnTo>
                  <a:lnTo>
                    <a:pt x="991195" y="661127"/>
                  </a:lnTo>
                  <a:lnTo>
                    <a:pt x="0" y="661127"/>
                  </a:lnTo>
                  <a:lnTo>
                    <a:pt x="0" y="0"/>
                  </a:lnTo>
                  <a:close/>
                </a:path>
              </a:pathLst>
            </a:custGeom>
            <a:ln/>
          </p:spPr>
          <p:style>
            <a:lnRef idx="1">
              <a:schemeClr val="dk1"/>
            </a:lnRef>
            <a:fillRef idx="1001">
              <a:schemeClr val="lt2"/>
            </a:fillRef>
            <a:effectRef idx="1">
              <a:schemeClr val="dk1"/>
            </a:effectRef>
            <a:fontRef idx="minor">
              <a:schemeClr val="dk1"/>
            </a:fontRef>
          </p:style>
          <p:txBody>
            <a:bodyPr spcFirstLastPara="0" vert="horz" wrap="square" lIns="91440" tIns="91440" rIns="91440" bIns="91440" numCol="1" spcCol="1270" anchor="t" anchorCtr="0">
              <a:noAutofit/>
            </a:bodyPr>
            <a:lstStyle/>
            <a:p>
              <a:pPr marL="285750" marR="0" lvl="0" indent="-285750" defTabSz="311150" eaLnBrk="1" fontAlgn="base" latinLnBrk="0" hangingPunct="1">
                <a:lnSpc>
                  <a:spcPct val="90000"/>
                </a:lnSpc>
                <a:spcBef>
                  <a:spcPts val="1200"/>
                </a:spcBef>
                <a:spcAft>
                  <a:spcPts val="0"/>
                </a:spcAft>
                <a:buClrTx/>
                <a:buSzTx/>
                <a:buFont typeface="Arial" panose="020B0604020202020204" pitchFamily="34" charset="0"/>
                <a:buChar char="•"/>
                <a:tabLst/>
                <a:defRPr/>
              </a:pPr>
              <a:r>
                <a:rPr kumimoji="0" lang="en-US" sz="1800" b="0" i="0" u="none" strike="noStrike" kern="0" cap="none" spc="0" normalizeH="0" baseline="0" noProof="0" dirty="0">
                  <a:ln>
                    <a:noFill/>
                  </a:ln>
                  <a:effectLst/>
                  <a:uLnTx/>
                  <a:uFillTx/>
                  <a:ea typeface="+mn-ea"/>
                  <a:cs typeface="+mn-cs"/>
                </a:rPr>
                <a:t>Provide capability for ~20 instrument end stations</a:t>
              </a:r>
            </a:p>
            <a:p>
              <a:pPr marL="285750" indent="-285750" defTabSz="311150" fontAlgn="base">
                <a:lnSpc>
                  <a:spcPct val="90000"/>
                </a:lnSpc>
                <a:spcBef>
                  <a:spcPts val="1200"/>
                </a:spcBef>
                <a:buFont typeface="Arial" panose="020B0604020202020204" pitchFamily="34" charset="0"/>
                <a:buChar char="•"/>
                <a:defRPr/>
              </a:pPr>
              <a:r>
                <a:rPr lang="en-US" kern="0" dirty="0"/>
                <a:t>3 beamline</a:t>
              </a:r>
              <a:r>
                <a:rPr kumimoji="0" lang="en-US" sz="1800" b="0" i="0" u="none" strike="noStrike" kern="0" cap="none" spc="0" normalizeH="0" baseline="0" noProof="0" dirty="0">
                  <a:ln>
                    <a:noFill/>
                  </a:ln>
                  <a:effectLst/>
                  <a:uLnTx/>
                  <a:uFillTx/>
                  <a:ea typeface="+mn-ea"/>
                  <a:cs typeface="+mn-cs"/>
                </a:rPr>
                <a:t> instruments included in STS scope</a:t>
              </a:r>
              <a:endParaRPr lang="en-US" sz="1800" b="0" i="0" u="none" strike="noStrike" kern="0" cap="none" spc="0" normalizeH="0" baseline="0" noProof="0" dirty="0">
                <a:ln>
                  <a:noFill/>
                </a:ln>
                <a:effectLst/>
                <a:uLnTx/>
                <a:uFillTx/>
                <a:ea typeface="Roboto"/>
                <a:cs typeface="Roboto"/>
              </a:endParaRPr>
            </a:p>
          </p:txBody>
        </p:sp>
      </p:grpSp>
      <p:grpSp>
        <p:nvGrpSpPr>
          <p:cNvPr id="20" name="Group 19">
            <a:extLst>
              <a:ext uri="{FF2B5EF4-FFF2-40B4-BE49-F238E27FC236}">
                <a16:creationId xmlns:a16="http://schemas.microsoft.com/office/drawing/2014/main" id="{109008D7-F66F-6F69-805F-64B719F4448A}"/>
              </a:ext>
            </a:extLst>
          </p:cNvPr>
          <p:cNvGrpSpPr/>
          <p:nvPr/>
        </p:nvGrpSpPr>
        <p:grpSpPr>
          <a:xfrm>
            <a:off x="7310081" y="1072418"/>
            <a:ext cx="2159485" cy="3413532"/>
            <a:chOff x="7554941" y="1719082"/>
            <a:chExt cx="2159485" cy="3527832"/>
          </a:xfrm>
          <a:effectLst>
            <a:outerShdw blurRad="101600" sx="102000" sy="102000" algn="ctr" rotWithShape="0">
              <a:prstClr val="black">
                <a:alpha val="20000"/>
              </a:prstClr>
            </a:outerShdw>
          </a:effectLst>
        </p:grpSpPr>
        <p:sp>
          <p:nvSpPr>
            <p:cNvPr id="22" name="Freeform: Shape 21">
              <a:extLst>
                <a:ext uri="{FF2B5EF4-FFF2-40B4-BE49-F238E27FC236}">
                  <a16:creationId xmlns:a16="http://schemas.microsoft.com/office/drawing/2014/main" id="{9CA9499D-2053-A8B6-3D0E-053BA1C01B1C}"/>
                </a:ext>
              </a:extLst>
            </p:cNvPr>
            <p:cNvSpPr/>
            <p:nvPr/>
          </p:nvSpPr>
          <p:spPr>
            <a:xfrm>
              <a:off x="7554941" y="1719082"/>
              <a:ext cx="2159485" cy="3527832"/>
            </a:xfrm>
            <a:custGeom>
              <a:avLst/>
              <a:gdLst>
                <a:gd name="connsiteX0" fmla="*/ 0 w 991195"/>
                <a:gd name="connsiteY0" fmla="*/ 0 h 661127"/>
                <a:gd name="connsiteX1" fmla="*/ 991195 w 991195"/>
                <a:gd name="connsiteY1" fmla="*/ 0 h 661127"/>
                <a:gd name="connsiteX2" fmla="*/ 991195 w 991195"/>
                <a:gd name="connsiteY2" fmla="*/ 661127 h 661127"/>
                <a:gd name="connsiteX3" fmla="*/ 0 w 991195"/>
                <a:gd name="connsiteY3" fmla="*/ 661127 h 661127"/>
                <a:gd name="connsiteX4" fmla="*/ 0 w 991195"/>
                <a:gd name="connsiteY4" fmla="*/ 0 h 661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1195" h="661127">
                  <a:moveTo>
                    <a:pt x="0" y="0"/>
                  </a:moveTo>
                  <a:lnTo>
                    <a:pt x="991195" y="0"/>
                  </a:lnTo>
                  <a:lnTo>
                    <a:pt x="991195" y="661127"/>
                  </a:lnTo>
                  <a:lnTo>
                    <a:pt x="0" y="661127"/>
                  </a:lnTo>
                  <a:lnTo>
                    <a:pt x="0" y="0"/>
                  </a:lnTo>
                  <a:close/>
                </a:path>
              </a:pathLst>
            </a:custGeom>
            <a:ln/>
          </p:spPr>
          <p:style>
            <a:lnRef idx="1">
              <a:schemeClr val="dk1"/>
            </a:lnRef>
            <a:fillRef idx="1001">
              <a:schemeClr val="lt2"/>
            </a:fillRef>
            <a:effectRef idx="1">
              <a:schemeClr val="dk1"/>
            </a:effectRef>
            <a:fontRef idx="minor">
              <a:schemeClr val="dk1"/>
            </a:fontRef>
          </p:style>
          <p:txBody>
            <a:bodyPr spcFirstLastPara="0" vert="horz" wrap="square" lIns="91440" tIns="182880" rIns="91440" bIns="91440" numCol="1" spcCol="1270" anchor="t" anchorCtr="0">
              <a:noAutofit/>
            </a:bodyPr>
            <a:lstStyle/>
            <a:p>
              <a:pPr marL="0" marR="0" lvl="0" indent="0" algn="ctr" defTabSz="311150" eaLnBrk="1" fontAlgn="base" latinLnBrk="0" hangingPunct="1">
                <a:lnSpc>
                  <a:spcPct val="90000"/>
                </a:lnSpc>
                <a:spcBef>
                  <a:spcPct val="0"/>
                </a:spcBef>
                <a:spcAft>
                  <a:spcPct val="35000"/>
                </a:spcAft>
                <a:buClrTx/>
                <a:buSzTx/>
                <a:buFontTx/>
                <a:buNone/>
                <a:tabLst/>
                <a:defRPr/>
              </a:pPr>
              <a:r>
                <a:rPr kumimoji="0" lang="en-US" sz="1800" b="1" i="0" u="none" strike="noStrike" kern="0" cap="none" spc="0" normalizeH="0" baseline="0" noProof="0" dirty="0">
                  <a:ln>
                    <a:noFill/>
                  </a:ln>
                  <a:solidFill>
                    <a:schemeClr val="tx1"/>
                  </a:solidFill>
                  <a:effectLst/>
                  <a:uLnTx/>
                  <a:uFillTx/>
                  <a:ea typeface="+mn-ea"/>
                  <a:cs typeface="+mn-cs"/>
                </a:rPr>
                <a:t>Conventional Facilities</a:t>
              </a:r>
            </a:p>
          </p:txBody>
        </p:sp>
        <p:sp>
          <p:nvSpPr>
            <p:cNvPr id="23" name="Freeform: Shape 22">
              <a:extLst>
                <a:ext uri="{FF2B5EF4-FFF2-40B4-BE49-F238E27FC236}">
                  <a16:creationId xmlns:a16="http://schemas.microsoft.com/office/drawing/2014/main" id="{61D2A5E6-7D87-CA84-6446-554EFC690B03}"/>
                </a:ext>
              </a:extLst>
            </p:cNvPr>
            <p:cNvSpPr/>
            <p:nvPr/>
          </p:nvSpPr>
          <p:spPr>
            <a:xfrm>
              <a:off x="7554941" y="2540844"/>
              <a:ext cx="2159485" cy="2575442"/>
            </a:xfrm>
            <a:custGeom>
              <a:avLst/>
              <a:gdLst>
                <a:gd name="connsiteX0" fmla="*/ 0 w 991195"/>
                <a:gd name="connsiteY0" fmla="*/ 0 h 661127"/>
                <a:gd name="connsiteX1" fmla="*/ 991195 w 991195"/>
                <a:gd name="connsiteY1" fmla="*/ 0 h 661127"/>
                <a:gd name="connsiteX2" fmla="*/ 991195 w 991195"/>
                <a:gd name="connsiteY2" fmla="*/ 661127 h 661127"/>
                <a:gd name="connsiteX3" fmla="*/ 0 w 991195"/>
                <a:gd name="connsiteY3" fmla="*/ 661127 h 661127"/>
                <a:gd name="connsiteX4" fmla="*/ 0 w 991195"/>
                <a:gd name="connsiteY4" fmla="*/ 0 h 661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1195" h="661127">
                  <a:moveTo>
                    <a:pt x="0" y="0"/>
                  </a:moveTo>
                  <a:lnTo>
                    <a:pt x="991195" y="0"/>
                  </a:lnTo>
                  <a:lnTo>
                    <a:pt x="991195" y="661127"/>
                  </a:lnTo>
                  <a:lnTo>
                    <a:pt x="0" y="661127"/>
                  </a:lnTo>
                  <a:lnTo>
                    <a:pt x="0" y="0"/>
                  </a:lnTo>
                  <a:close/>
                </a:path>
              </a:pathLst>
            </a:custGeom>
            <a:ln/>
          </p:spPr>
          <p:style>
            <a:lnRef idx="1">
              <a:schemeClr val="dk1"/>
            </a:lnRef>
            <a:fillRef idx="1001">
              <a:schemeClr val="lt2"/>
            </a:fillRef>
            <a:effectRef idx="1">
              <a:schemeClr val="dk1"/>
            </a:effectRef>
            <a:fontRef idx="minor">
              <a:schemeClr val="dk1"/>
            </a:fontRef>
          </p:style>
          <p:txBody>
            <a:bodyPr spcFirstLastPara="0" vert="horz" wrap="square" lIns="91440" tIns="91440" rIns="91440" bIns="91440" numCol="1" spcCol="1270" anchor="t" anchorCtr="0">
              <a:noAutofit/>
            </a:bodyPr>
            <a:lstStyle/>
            <a:p>
              <a:pPr marL="285750" marR="0" lvl="0" indent="-285750" defTabSz="311150" eaLnBrk="1" fontAlgn="base" latinLnBrk="0" hangingPunct="1">
                <a:lnSpc>
                  <a:spcPct val="90000"/>
                </a:lnSpc>
                <a:spcBef>
                  <a:spcPts val="1200"/>
                </a:spcBef>
                <a:spcAft>
                  <a:spcPts val="0"/>
                </a:spcAft>
                <a:buClrTx/>
                <a:buSzTx/>
                <a:buFont typeface="Arial" panose="020B0604020202020204" pitchFamily="34" charset="0"/>
                <a:buChar char="•"/>
                <a:tabLst/>
                <a:defRPr/>
              </a:pPr>
              <a:r>
                <a:rPr kumimoji="0" lang="en-US" sz="1800" b="0" i="0" u="none" strike="noStrike" kern="0" cap="none" spc="0" normalizeH="0" baseline="0" noProof="0" dirty="0">
                  <a:ln>
                    <a:noFill/>
                  </a:ln>
                  <a:effectLst/>
                  <a:uLnTx/>
                  <a:uFillTx/>
                  <a:ea typeface="+mn-ea"/>
                  <a:cs typeface="+mn-cs"/>
                </a:rPr>
                <a:t>~</a:t>
              </a:r>
              <a:r>
                <a:rPr lang="en-US" kern="0" dirty="0"/>
                <a:t>180k</a:t>
              </a:r>
              <a:r>
                <a:rPr kumimoji="0" lang="en-US" sz="1800" b="0" i="0" u="none" strike="noStrike" kern="0" cap="none" spc="0" normalizeH="0" baseline="0" noProof="0" dirty="0">
                  <a:ln>
                    <a:noFill/>
                  </a:ln>
                  <a:effectLst/>
                  <a:uLnTx/>
                  <a:uFillTx/>
                  <a:ea typeface="+mn-ea"/>
                  <a:cs typeface="+mn-cs"/>
                </a:rPr>
                <a:t> </a:t>
              </a:r>
              <a:r>
                <a:rPr lang="en-US" kern="0" dirty="0"/>
                <a:t>ft</a:t>
              </a:r>
              <a:r>
                <a:rPr lang="en-US" kern="0" baseline="30000" dirty="0"/>
                <a:t>2</a:t>
              </a:r>
              <a:r>
                <a:rPr lang="en-US" kern="0" dirty="0"/>
                <a:t> or ~17,000 m</a:t>
              </a:r>
              <a:r>
                <a:rPr lang="en-US" kern="0" baseline="30000" dirty="0"/>
                <a:t>2</a:t>
              </a:r>
              <a:r>
                <a:rPr lang="en-US" kern="0" dirty="0"/>
                <a:t> </a:t>
              </a:r>
              <a:r>
                <a:rPr kumimoji="0" lang="en-US" sz="1800" b="0" i="0" u="none" strike="noStrike" kern="0" cap="none" spc="0" normalizeH="0" baseline="0" noProof="0" dirty="0">
                  <a:ln>
                    <a:noFill/>
                  </a:ln>
                  <a:effectLst/>
                  <a:uLnTx/>
                  <a:uFillTx/>
                  <a:ea typeface="+mn-ea"/>
                  <a:cs typeface="+mn-cs"/>
                </a:rPr>
                <a:t>of new infrastructure</a:t>
              </a:r>
            </a:p>
            <a:p>
              <a:pPr marL="285750" marR="0" lvl="0" indent="-285750" defTabSz="311150" eaLnBrk="1" fontAlgn="base" latinLnBrk="0" hangingPunct="1">
                <a:lnSpc>
                  <a:spcPct val="90000"/>
                </a:lnSpc>
                <a:spcBef>
                  <a:spcPts val="1200"/>
                </a:spcBef>
                <a:spcAft>
                  <a:spcPts val="0"/>
                </a:spcAft>
                <a:buClrTx/>
                <a:buSzTx/>
                <a:buFont typeface="Arial" panose="020B0604020202020204" pitchFamily="34" charset="0"/>
                <a:buChar char="•"/>
                <a:tabLst/>
                <a:defRPr/>
              </a:pPr>
              <a:endParaRPr kumimoji="0" lang="en-US" sz="1800" b="0" i="0" u="none" strike="noStrike" kern="0" cap="none" spc="0" normalizeH="0" baseline="0" noProof="0" dirty="0">
                <a:ln>
                  <a:noFill/>
                </a:ln>
                <a:solidFill>
                  <a:prstClr val="black">
                    <a:hueOff val="0"/>
                    <a:satOff val="0"/>
                    <a:lumOff val="0"/>
                    <a:alphaOff val="0"/>
                  </a:prstClr>
                </a:solidFill>
                <a:effectLst/>
                <a:uLnTx/>
                <a:uFillTx/>
                <a:latin typeface="Century Gothic" panose="020F0302020204030204"/>
                <a:ea typeface="+mn-ea"/>
                <a:cs typeface="+mn-cs"/>
              </a:endParaRPr>
            </a:p>
          </p:txBody>
        </p:sp>
      </p:grpSp>
      <p:grpSp>
        <p:nvGrpSpPr>
          <p:cNvPr id="25" name="Group 24">
            <a:extLst>
              <a:ext uri="{FF2B5EF4-FFF2-40B4-BE49-F238E27FC236}">
                <a16:creationId xmlns:a16="http://schemas.microsoft.com/office/drawing/2014/main" id="{4E868049-CB76-D801-ED9C-CFE709484467}"/>
              </a:ext>
            </a:extLst>
          </p:cNvPr>
          <p:cNvGrpSpPr/>
          <p:nvPr/>
        </p:nvGrpSpPr>
        <p:grpSpPr>
          <a:xfrm>
            <a:off x="9638940" y="1072418"/>
            <a:ext cx="2159485" cy="3413532"/>
            <a:chOff x="9891826" y="2862082"/>
            <a:chExt cx="2159485" cy="3527832"/>
          </a:xfrm>
          <a:effectLst>
            <a:outerShdw blurRad="101600" sx="102000" sy="102000" algn="ctr" rotWithShape="0">
              <a:prstClr val="black">
                <a:alpha val="20000"/>
              </a:prstClr>
            </a:outerShdw>
          </a:effectLst>
        </p:grpSpPr>
        <p:sp>
          <p:nvSpPr>
            <p:cNvPr id="26" name="Freeform: Shape 25">
              <a:extLst>
                <a:ext uri="{FF2B5EF4-FFF2-40B4-BE49-F238E27FC236}">
                  <a16:creationId xmlns:a16="http://schemas.microsoft.com/office/drawing/2014/main" id="{E51B03D4-3FCE-E44C-7E36-57D7F596AE65}"/>
                </a:ext>
              </a:extLst>
            </p:cNvPr>
            <p:cNvSpPr/>
            <p:nvPr/>
          </p:nvSpPr>
          <p:spPr>
            <a:xfrm>
              <a:off x="9891826" y="2862082"/>
              <a:ext cx="2159485" cy="3527832"/>
            </a:xfrm>
            <a:custGeom>
              <a:avLst/>
              <a:gdLst>
                <a:gd name="connsiteX0" fmla="*/ 0 w 991195"/>
                <a:gd name="connsiteY0" fmla="*/ 0 h 661127"/>
                <a:gd name="connsiteX1" fmla="*/ 991195 w 991195"/>
                <a:gd name="connsiteY1" fmla="*/ 0 h 661127"/>
                <a:gd name="connsiteX2" fmla="*/ 991195 w 991195"/>
                <a:gd name="connsiteY2" fmla="*/ 661127 h 661127"/>
                <a:gd name="connsiteX3" fmla="*/ 0 w 991195"/>
                <a:gd name="connsiteY3" fmla="*/ 661127 h 661127"/>
                <a:gd name="connsiteX4" fmla="*/ 0 w 991195"/>
                <a:gd name="connsiteY4" fmla="*/ 0 h 661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1195" h="661127">
                  <a:moveTo>
                    <a:pt x="0" y="0"/>
                  </a:moveTo>
                  <a:lnTo>
                    <a:pt x="991195" y="0"/>
                  </a:lnTo>
                  <a:lnTo>
                    <a:pt x="991195" y="661127"/>
                  </a:lnTo>
                  <a:lnTo>
                    <a:pt x="0" y="661127"/>
                  </a:lnTo>
                  <a:lnTo>
                    <a:pt x="0" y="0"/>
                  </a:lnTo>
                  <a:close/>
                </a:path>
              </a:pathLst>
            </a:custGeom>
            <a:ln/>
          </p:spPr>
          <p:style>
            <a:lnRef idx="1">
              <a:schemeClr val="dk1"/>
            </a:lnRef>
            <a:fillRef idx="1001">
              <a:schemeClr val="lt2"/>
            </a:fillRef>
            <a:effectRef idx="1">
              <a:schemeClr val="dk1"/>
            </a:effectRef>
            <a:fontRef idx="minor">
              <a:schemeClr val="dk1"/>
            </a:fontRef>
          </p:style>
          <p:txBody>
            <a:bodyPr spcFirstLastPara="0" vert="horz" wrap="square" lIns="91440" tIns="182880" rIns="91440" bIns="91440" numCol="1" spcCol="1270" anchor="t" anchorCtr="0">
              <a:noAutofit/>
            </a:bodyPr>
            <a:lstStyle/>
            <a:p>
              <a:pPr marL="0" marR="0" lvl="0" indent="0" algn="ctr" defTabSz="311150" eaLnBrk="1" fontAlgn="base" latinLnBrk="0" hangingPunct="1">
                <a:lnSpc>
                  <a:spcPct val="90000"/>
                </a:lnSpc>
                <a:spcBef>
                  <a:spcPct val="0"/>
                </a:spcBef>
                <a:spcAft>
                  <a:spcPct val="35000"/>
                </a:spcAft>
                <a:buClrTx/>
                <a:buSzTx/>
                <a:buFontTx/>
                <a:buNone/>
                <a:tabLst/>
                <a:defRPr/>
              </a:pPr>
              <a:r>
                <a:rPr kumimoji="0" lang="en-US" sz="1800" b="1" i="0" u="none" strike="noStrike" kern="0" cap="none" spc="0" normalizeH="0" baseline="0" noProof="0">
                  <a:ln>
                    <a:noFill/>
                  </a:ln>
                  <a:solidFill>
                    <a:schemeClr val="tx1"/>
                  </a:solidFill>
                  <a:effectLst/>
                  <a:uLnTx/>
                  <a:uFillTx/>
                  <a:ea typeface="+mn-ea"/>
                  <a:cs typeface="+mn-cs"/>
                </a:rPr>
                <a:t>Integrated Controls</a:t>
              </a:r>
            </a:p>
          </p:txBody>
        </p:sp>
        <p:sp>
          <p:nvSpPr>
            <p:cNvPr id="28" name="Freeform: Shape 27">
              <a:extLst>
                <a:ext uri="{FF2B5EF4-FFF2-40B4-BE49-F238E27FC236}">
                  <a16:creationId xmlns:a16="http://schemas.microsoft.com/office/drawing/2014/main" id="{725A4EA2-48AE-08A4-B7D3-597152E2C43A}"/>
                </a:ext>
              </a:extLst>
            </p:cNvPr>
            <p:cNvSpPr/>
            <p:nvPr/>
          </p:nvSpPr>
          <p:spPr>
            <a:xfrm>
              <a:off x="9891826" y="3683844"/>
              <a:ext cx="2159485" cy="2575442"/>
            </a:xfrm>
            <a:custGeom>
              <a:avLst/>
              <a:gdLst>
                <a:gd name="connsiteX0" fmla="*/ 0 w 991195"/>
                <a:gd name="connsiteY0" fmla="*/ 0 h 661127"/>
                <a:gd name="connsiteX1" fmla="*/ 991195 w 991195"/>
                <a:gd name="connsiteY1" fmla="*/ 0 h 661127"/>
                <a:gd name="connsiteX2" fmla="*/ 991195 w 991195"/>
                <a:gd name="connsiteY2" fmla="*/ 661127 h 661127"/>
                <a:gd name="connsiteX3" fmla="*/ 0 w 991195"/>
                <a:gd name="connsiteY3" fmla="*/ 661127 h 661127"/>
                <a:gd name="connsiteX4" fmla="*/ 0 w 991195"/>
                <a:gd name="connsiteY4" fmla="*/ 0 h 661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1195" h="661127">
                  <a:moveTo>
                    <a:pt x="0" y="0"/>
                  </a:moveTo>
                  <a:lnTo>
                    <a:pt x="991195" y="0"/>
                  </a:lnTo>
                  <a:lnTo>
                    <a:pt x="991195" y="661127"/>
                  </a:lnTo>
                  <a:lnTo>
                    <a:pt x="0" y="661127"/>
                  </a:lnTo>
                  <a:lnTo>
                    <a:pt x="0" y="0"/>
                  </a:lnTo>
                  <a:close/>
                </a:path>
              </a:pathLst>
            </a:custGeom>
            <a:ln/>
          </p:spPr>
          <p:style>
            <a:lnRef idx="1">
              <a:schemeClr val="dk1"/>
            </a:lnRef>
            <a:fillRef idx="1001">
              <a:schemeClr val="lt2"/>
            </a:fillRef>
            <a:effectRef idx="1">
              <a:schemeClr val="dk1"/>
            </a:effectRef>
            <a:fontRef idx="minor">
              <a:schemeClr val="dk1"/>
            </a:fontRef>
          </p:style>
          <p:txBody>
            <a:bodyPr spcFirstLastPara="0" vert="horz" wrap="square" lIns="91440" tIns="91440" rIns="91440" bIns="91440" numCol="1" spcCol="1270" anchor="t" anchorCtr="0">
              <a:noAutofit/>
            </a:bodyPr>
            <a:lstStyle/>
            <a:p>
              <a:pPr marL="285750" marR="0" lvl="0" indent="-285750" defTabSz="311150" eaLnBrk="1" fontAlgn="base" latinLnBrk="0" hangingPunct="1">
                <a:lnSpc>
                  <a:spcPct val="90000"/>
                </a:lnSpc>
                <a:spcBef>
                  <a:spcPts val="1200"/>
                </a:spcBef>
                <a:spcAft>
                  <a:spcPts val="0"/>
                </a:spcAft>
                <a:buClrTx/>
                <a:buSzTx/>
                <a:buFont typeface="Arial" panose="020B0604020202020204" pitchFamily="34" charset="0"/>
                <a:buChar char="•"/>
                <a:tabLst/>
                <a:defRPr/>
              </a:pPr>
              <a:r>
                <a:rPr kumimoji="0" lang="en-US" sz="1800" b="0" i="0" u="none" strike="noStrike" kern="0" cap="none" spc="0" normalizeH="0" baseline="0" noProof="0" dirty="0">
                  <a:ln>
                    <a:noFill/>
                  </a:ln>
                  <a:effectLst/>
                  <a:uLnTx/>
                  <a:uFillTx/>
                  <a:ea typeface="+mn-ea"/>
                  <a:cs typeface="+mn-cs"/>
                </a:rPr>
                <a:t>Control systems and computing infrastructure</a:t>
              </a:r>
            </a:p>
            <a:p>
              <a:pPr marL="285750" marR="0" lvl="0" indent="-285750" defTabSz="311150" eaLnBrk="1" fontAlgn="base" latinLnBrk="0" hangingPunct="1">
                <a:lnSpc>
                  <a:spcPct val="90000"/>
                </a:lnSpc>
                <a:spcBef>
                  <a:spcPts val="1200"/>
                </a:spcBef>
                <a:spcAft>
                  <a:spcPts val="0"/>
                </a:spcAft>
                <a:buClrTx/>
                <a:buSzTx/>
                <a:buFont typeface="Arial" panose="020B0604020202020204" pitchFamily="34" charset="0"/>
                <a:buChar char="•"/>
                <a:tabLst/>
                <a:defRPr/>
              </a:pPr>
              <a:r>
                <a:rPr kumimoji="0" lang="en-US" sz="1800" b="0" i="0" u="none" strike="noStrike" kern="0" cap="none" spc="0" normalizeH="0" baseline="0" noProof="0" dirty="0">
                  <a:ln>
                    <a:noFill/>
                  </a:ln>
                  <a:effectLst/>
                  <a:uLnTx/>
                  <a:uFillTx/>
                  <a:ea typeface="+mn-ea"/>
                  <a:cs typeface="+mn-cs"/>
                </a:rPr>
                <a:t>Data acquisition </a:t>
              </a:r>
              <a:br>
                <a:rPr kumimoji="0" lang="en-US" sz="1800" b="0" i="0" u="none" strike="noStrike" kern="0" cap="none" spc="0" normalizeH="0" baseline="0" noProof="0" dirty="0">
                  <a:ln>
                    <a:noFill/>
                  </a:ln>
                  <a:effectLst/>
                  <a:uLnTx/>
                  <a:uFillTx/>
                  <a:ea typeface="+mn-ea"/>
                  <a:cs typeface="+mn-cs"/>
                </a:rPr>
              </a:br>
              <a:r>
                <a:rPr kumimoji="0" lang="en-US" sz="1800" b="0" i="0" u="none" strike="noStrike" kern="0" cap="none" spc="0" normalizeH="0" baseline="0" noProof="0" dirty="0">
                  <a:ln>
                    <a:noFill/>
                  </a:ln>
                  <a:effectLst/>
                  <a:uLnTx/>
                  <a:uFillTx/>
                  <a:ea typeface="+mn-ea"/>
                  <a:cs typeface="+mn-cs"/>
                </a:rPr>
                <a:t>for neutron scattering instruments</a:t>
              </a:r>
            </a:p>
          </p:txBody>
        </p:sp>
      </p:grpSp>
      <p:pic>
        <p:nvPicPr>
          <p:cNvPr id="6" name="Picture 5">
            <a:extLst>
              <a:ext uri="{FF2B5EF4-FFF2-40B4-BE49-F238E27FC236}">
                <a16:creationId xmlns:a16="http://schemas.microsoft.com/office/drawing/2014/main" id="{1459AA60-68FA-280F-037A-D9590C1E9929}"/>
              </a:ext>
            </a:extLst>
          </p:cNvPr>
          <p:cNvPicPr>
            <a:picLocks noChangeAspect="1"/>
          </p:cNvPicPr>
          <p:nvPr/>
        </p:nvPicPr>
        <p:blipFill>
          <a:blip r:embed="rId5"/>
          <a:stretch>
            <a:fillRect/>
          </a:stretch>
        </p:blipFill>
        <p:spPr>
          <a:xfrm>
            <a:off x="6143279" y="4725293"/>
            <a:ext cx="3004839" cy="1534027"/>
          </a:xfrm>
          <a:prstGeom prst="rect">
            <a:avLst/>
          </a:prstGeom>
          <a:ln w="6350">
            <a:solidFill>
              <a:schemeClr val="accent1"/>
            </a:solidFill>
          </a:ln>
        </p:spPr>
      </p:pic>
      <p:sp>
        <p:nvSpPr>
          <p:cNvPr id="3" name="TextBox 2">
            <a:extLst>
              <a:ext uri="{FF2B5EF4-FFF2-40B4-BE49-F238E27FC236}">
                <a16:creationId xmlns:a16="http://schemas.microsoft.com/office/drawing/2014/main" id="{9464F043-5A4F-274C-B6DE-0E66CCB2C041}"/>
              </a:ext>
            </a:extLst>
          </p:cNvPr>
          <p:cNvSpPr txBox="1"/>
          <p:nvPr/>
        </p:nvSpPr>
        <p:spPr>
          <a:xfrm>
            <a:off x="249732" y="4771805"/>
            <a:ext cx="2834430" cy="1338828"/>
          </a:xfrm>
          <a:prstGeom prst="rect">
            <a:avLst/>
          </a:prstGeom>
          <a:noFill/>
        </p:spPr>
        <p:txBody>
          <a:bodyPr wrap="none" rtlCol="0">
            <a:spAutoFit/>
          </a:bodyPr>
          <a:lstStyle/>
          <a:p>
            <a:pPr algn="l">
              <a:lnSpc>
                <a:spcPct val="90000"/>
              </a:lnSpc>
            </a:pPr>
            <a:r>
              <a:rPr lang="en-US" dirty="0">
                <a:latin typeface="+mn-lt"/>
              </a:rPr>
              <a:t>-&gt; A. Baron, PS</a:t>
            </a:r>
          </a:p>
          <a:p>
            <a:pPr algn="l">
              <a:lnSpc>
                <a:spcPct val="90000"/>
              </a:lnSpc>
            </a:pPr>
            <a:r>
              <a:rPr lang="en-US" dirty="0"/>
              <a:t>-&gt; L. </a:t>
            </a:r>
            <a:r>
              <a:rPr lang="en-US" dirty="0" err="1"/>
              <a:t>Zavorka</a:t>
            </a:r>
            <a:r>
              <a:rPr lang="en-US" dirty="0"/>
              <a:t>, M-IV</a:t>
            </a:r>
          </a:p>
          <a:p>
            <a:pPr algn="l">
              <a:lnSpc>
                <a:spcPct val="90000"/>
              </a:lnSpc>
            </a:pPr>
            <a:r>
              <a:rPr lang="en-US" dirty="0"/>
              <a:t>-&gt; A. Jaques, TSE-II</a:t>
            </a:r>
          </a:p>
          <a:p>
            <a:pPr algn="l">
              <a:lnSpc>
                <a:spcPct val="90000"/>
              </a:lnSpc>
            </a:pPr>
            <a:r>
              <a:rPr lang="en-US" dirty="0"/>
              <a:t>-&gt; T. McClanahan, ND-II</a:t>
            </a:r>
          </a:p>
          <a:p>
            <a:pPr marL="285750" indent="-285750" algn="l">
              <a:lnSpc>
                <a:spcPct val="90000"/>
              </a:lnSpc>
              <a:buFont typeface="Wingdings" pitchFamily="2" charset="2"/>
              <a:buChar char="è"/>
            </a:pPr>
            <a:endParaRPr lang="en-US" dirty="0">
              <a:latin typeface="+mn-lt"/>
            </a:endParaRPr>
          </a:p>
        </p:txBody>
      </p:sp>
    </p:spTree>
    <p:extLst>
      <p:ext uri="{BB962C8B-B14F-4D97-AF65-F5344CB8AC3E}">
        <p14:creationId xmlns:p14="http://schemas.microsoft.com/office/powerpoint/2010/main" val="2090479118"/>
      </p:ext>
    </p:extLst>
  </p:cSld>
  <p:clrMapOvr>
    <a:masterClrMapping/>
  </p:clrMapOvr>
  <mc:AlternateContent xmlns:mc="http://schemas.openxmlformats.org/markup-compatibility/2006" xmlns:p14="http://schemas.microsoft.com/office/powerpoint/2010/main">
    <mc:Choice Requires="p14">
      <p:transition spd="slow" p14:dur="2000" advTm="44452"/>
    </mc:Choice>
    <mc:Fallback xmlns="">
      <p:transition spd="slow" advTm="44452"/>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omputer&#10;&#10;AI-generated content may be incorrect.">
            <a:extLst>
              <a:ext uri="{FF2B5EF4-FFF2-40B4-BE49-F238E27FC236}">
                <a16:creationId xmlns:a16="http://schemas.microsoft.com/office/drawing/2014/main" id="{03E75DDE-8A5C-E1F1-17EA-E77E85C0F5F1}"/>
              </a:ext>
            </a:extLst>
          </p:cNvPr>
          <p:cNvPicPr>
            <a:picLocks noGrp="1" noChangeAspect="1"/>
          </p:cNvPicPr>
          <p:nvPr>
            <p:ph sz="half" idx="1"/>
          </p:nvPr>
        </p:nvPicPr>
        <p:blipFill>
          <a:blip r:embed="rId2"/>
          <a:stretch>
            <a:fillRect/>
          </a:stretch>
        </p:blipFill>
        <p:spPr>
          <a:xfrm>
            <a:off x="0" y="597358"/>
            <a:ext cx="8458200" cy="4953712"/>
          </a:xfrm>
        </p:spPr>
      </p:pic>
      <p:sp>
        <p:nvSpPr>
          <p:cNvPr id="2" name="Title 1"/>
          <p:cNvSpPr>
            <a:spLocks noGrp="1"/>
          </p:cNvSpPr>
          <p:nvPr>
            <p:ph type="title"/>
          </p:nvPr>
        </p:nvSpPr>
        <p:spPr>
          <a:xfrm>
            <a:off x="234682" y="125095"/>
            <a:ext cx="11492432" cy="886397"/>
          </a:xfrm>
        </p:spPr>
        <p:txBody>
          <a:bodyPr wrap="square" anchor="t">
            <a:normAutofit/>
          </a:bodyPr>
          <a:lstStyle/>
          <a:p>
            <a:r>
              <a:rPr lang="en-US" dirty="0"/>
              <a:t>STS uniquely extends the frontiers of neutron scattering</a:t>
            </a:r>
            <a:endParaRPr dirty="0"/>
          </a:p>
        </p:txBody>
      </p:sp>
      <p:graphicFrame>
        <p:nvGraphicFramePr>
          <p:cNvPr id="5" name="Content Placeholder 2">
            <a:extLst>
              <a:ext uri="{FF2B5EF4-FFF2-40B4-BE49-F238E27FC236}">
                <a16:creationId xmlns:a16="http://schemas.microsoft.com/office/drawing/2014/main" id="{B9DBF085-2AC9-1E0E-1F7D-1DEBE9476910}"/>
              </a:ext>
            </a:extLst>
          </p:cNvPr>
          <p:cNvGraphicFramePr>
            <a:graphicFrameLocks noGrp="1"/>
          </p:cNvGraphicFramePr>
          <p:nvPr>
            <p:ph sz="half" idx="2"/>
          </p:nvPr>
        </p:nvGraphicFramePr>
        <p:xfrm>
          <a:off x="6873174" y="3074214"/>
          <a:ext cx="4853940" cy="3658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6DDEE-8D09-7DCA-CE99-4E02DF4639ED}"/>
              </a:ext>
            </a:extLst>
          </p:cNvPr>
          <p:cNvSpPr>
            <a:spLocks noGrp="1"/>
          </p:cNvSpPr>
          <p:nvPr>
            <p:ph type="title"/>
          </p:nvPr>
        </p:nvSpPr>
        <p:spPr/>
        <p:txBody>
          <a:bodyPr/>
          <a:lstStyle/>
          <a:p>
            <a:r>
              <a:rPr lang="en-US" dirty="0">
                <a:latin typeface="Roboto"/>
                <a:ea typeface="Roboto"/>
                <a:cs typeface="Roboto"/>
              </a:rPr>
              <a:t>The STS project received CD3A in 2025 and commence site preparation activities.  </a:t>
            </a:r>
            <a:br>
              <a:rPr lang="en-US" dirty="0">
                <a:latin typeface="Roboto"/>
                <a:ea typeface="Roboto"/>
                <a:cs typeface="Roboto"/>
              </a:rPr>
            </a:br>
            <a:r>
              <a:rPr lang="en-US" dirty="0">
                <a:latin typeface="Roboto"/>
                <a:ea typeface="Roboto"/>
                <a:cs typeface="Roboto"/>
              </a:rPr>
              <a:t>The SNS spoil mound relocation is almost complete .</a:t>
            </a:r>
          </a:p>
        </p:txBody>
      </p:sp>
      <p:pic>
        <p:nvPicPr>
          <p:cNvPr id="5" name="Content Placeholder 4" descr="A picture containing mountain, nature, outdoor, valley&#10;&#10;AI-generated content may be incorrect.">
            <a:extLst>
              <a:ext uri="{FF2B5EF4-FFF2-40B4-BE49-F238E27FC236}">
                <a16:creationId xmlns:a16="http://schemas.microsoft.com/office/drawing/2014/main" id="{8DECAE63-48FB-4DB4-5C16-0291B448BB0D}"/>
              </a:ext>
            </a:extLst>
          </p:cNvPr>
          <p:cNvPicPr>
            <a:picLocks noGrp="1" noChangeAspect="1"/>
          </p:cNvPicPr>
          <p:nvPr>
            <p:ph idx="1"/>
          </p:nvPr>
        </p:nvPicPr>
        <p:blipFill>
          <a:blip r:embed="rId3"/>
          <a:stretch>
            <a:fillRect/>
          </a:stretch>
        </p:blipFill>
        <p:spPr>
          <a:xfrm>
            <a:off x="157537" y="1794803"/>
            <a:ext cx="5416550" cy="4062413"/>
          </a:xfrm>
        </p:spPr>
      </p:pic>
      <p:pic>
        <p:nvPicPr>
          <p:cNvPr id="7" name="Picture 6" descr="A picture containing sky, outdoor, power shovel, transport&#10;&#10;AI-generated content may be incorrect.">
            <a:extLst>
              <a:ext uri="{FF2B5EF4-FFF2-40B4-BE49-F238E27FC236}">
                <a16:creationId xmlns:a16="http://schemas.microsoft.com/office/drawing/2014/main" id="{2AFC2A74-F52F-4FF2-C2C5-A350CC16A776}"/>
              </a:ext>
            </a:extLst>
          </p:cNvPr>
          <p:cNvPicPr>
            <a:picLocks noChangeAspect="1"/>
          </p:cNvPicPr>
          <p:nvPr/>
        </p:nvPicPr>
        <p:blipFill>
          <a:blip r:embed="rId4"/>
          <a:srcRect l="1693" t="17009" r="9938" b="32778"/>
          <a:stretch>
            <a:fillRect/>
          </a:stretch>
        </p:blipFill>
        <p:spPr>
          <a:xfrm>
            <a:off x="5696675" y="4341778"/>
            <a:ext cx="6436959" cy="2516222"/>
          </a:xfrm>
          <a:prstGeom prst="rect">
            <a:avLst/>
          </a:prstGeom>
        </p:spPr>
      </p:pic>
      <p:pic>
        <p:nvPicPr>
          <p:cNvPr id="9" name="Picture 8" descr="A picture containing sky, grass, outdoor, way&#10;&#10;AI-generated content may be incorrect.">
            <a:extLst>
              <a:ext uri="{FF2B5EF4-FFF2-40B4-BE49-F238E27FC236}">
                <a16:creationId xmlns:a16="http://schemas.microsoft.com/office/drawing/2014/main" id="{BEFBD900-3FE7-7049-167B-0227B50D47B0}"/>
              </a:ext>
            </a:extLst>
          </p:cNvPr>
          <p:cNvPicPr>
            <a:picLocks noChangeAspect="1"/>
          </p:cNvPicPr>
          <p:nvPr/>
        </p:nvPicPr>
        <p:blipFill>
          <a:blip r:embed="rId5"/>
          <a:srcRect l="6293" t="41711" r="7395" b="7181"/>
          <a:stretch>
            <a:fillRect/>
          </a:stretch>
        </p:blipFill>
        <p:spPr>
          <a:xfrm>
            <a:off x="5696675" y="1794803"/>
            <a:ext cx="6436959" cy="2516222"/>
          </a:xfrm>
          <a:prstGeom prst="rect">
            <a:avLst/>
          </a:prstGeom>
        </p:spPr>
      </p:pic>
    </p:spTree>
    <p:extLst>
      <p:ext uri="{BB962C8B-B14F-4D97-AF65-F5344CB8AC3E}">
        <p14:creationId xmlns:p14="http://schemas.microsoft.com/office/powerpoint/2010/main" val="16380061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0BBF08-E203-51B0-03FC-D72F3B075E7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6164CC4-8B90-6540-4B2E-A2D3564471EC}"/>
              </a:ext>
            </a:extLst>
          </p:cNvPr>
          <p:cNvSpPr>
            <a:spLocks noGrp="1"/>
          </p:cNvSpPr>
          <p:nvPr>
            <p:ph type="title"/>
          </p:nvPr>
        </p:nvSpPr>
        <p:spPr>
          <a:xfrm>
            <a:off x="314692" y="327548"/>
            <a:ext cx="9117407" cy="886396"/>
          </a:xfrm>
        </p:spPr>
        <p:txBody>
          <a:bodyPr/>
          <a:lstStyle/>
          <a:p>
            <a:r>
              <a:rPr lang="en-US" dirty="0"/>
              <a:t>Conceptual Design of the Moderator Test Station at the Spallation Neutron Source</a:t>
            </a:r>
          </a:p>
        </p:txBody>
      </p:sp>
      <p:pic>
        <p:nvPicPr>
          <p:cNvPr id="16" name="Picture 15">
            <a:extLst>
              <a:ext uri="{FF2B5EF4-FFF2-40B4-BE49-F238E27FC236}">
                <a16:creationId xmlns:a16="http://schemas.microsoft.com/office/drawing/2014/main" id="{3032A9ED-DC54-5453-38A4-47EF63D9DE86}"/>
              </a:ext>
            </a:extLst>
          </p:cNvPr>
          <p:cNvPicPr>
            <a:picLocks noChangeAspect="1"/>
          </p:cNvPicPr>
          <p:nvPr/>
        </p:nvPicPr>
        <p:blipFill>
          <a:blip r:embed="rId3"/>
          <a:stretch>
            <a:fillRect/>
          </a:stretch>
        </p:blipFill>
        <p:spPr>
          <a:xfrm>
            <a:off x="4286251" y="1355121"/>
            <a:ext cx="7670676" cy="3218500"/>
          </a:xfrm>
          <a:prstGeom prst="rect">
            <a:avLst/>
          </a:prstGeom>
        </p:spPr>
      </p:pic>
      <p:sp>
        <p:nvSpPr>
          <p:cNvPr id="17" name="Content Placeholder 2">
            <a:extLst>
              <a:ext uri="{FF2B5EF4-FFF2-40B4-BE49-F238E27FC236}">
                <a16:creationId xmlns:a16="http://schemas.microsoft.com/office/drawing/2014/main" id="{FC4D04A5-558F-43BD-34EC-F6D779DFAB94}"/>
              </a:ext>
            </a:extLst>
          </p:cNvPr>
          <p:cNvSpPr txBox="1">
            <a:spLocks/>
          </p:cNvSpPr>
          <p:nvPr/>
        </p:nvSpPr>
        <p:spPr>
          <a:xfrm>
            <a:off x="314692" y="1631949"/>
            <a:ext cx="3431808" cy="4172955"/>
          </a:xfrm>
          <a:prstGeom prst="rect">
            <a:avLst/>
          </a:prstGeom>
        </p:spPr>
        <p:txBody>
          <a:bodyPr vert="horz" lIns="0" tIns="0" rIns="0" bIns="0" rtlCol="0">
            <a:noAutofit/>
          </a:bodyPr>
          <a:lstStyle>
            <a:lvl1pPr marL="0" indent="0" algn="l" defTabSz="914400" rtl="0" eaLnBrk="1" latinLnBrk="0" hangingPunct="1">
              <a:lnSpc>
                <a:spcPct val="90000"/>
              </a:lnSpc>
              <a:spcBef>
                <a:spcPts val="1200"/>
              </a:spcBef>
              <a:spcAft>
                <a:spcPts val="60"/>
              </a:spcAft>
              <a:buFont typeface="Arial" panose="020B0604020202020204" pitchFamily="34" charset="0"/>
              <a:buNone/>
              <a:defRPr sz="1800" b="0" i="0" kern="1200">
                <a:solidFill>
                  <a:schemeClr val="tx1"/>
                </a:solidFill>
                <a:latin typeface="+mn-lt"/>
                <a:ea typeface="Aptos" panose="02000000000000000000" pitchFamily="2" charset="0"/>
                <a:cs typeface="+mn-cs"/>
              </a:defRPr>
            </a:lvl1pPr>
            <a:lvl2pPr marL="685800" indent="-228600" algn="l" defTabSz="914400" rtl="0" eaLnBrk="1" latinLnBrk="0" hangingPunct="1">
              <a:lnSpc>
                <a:spcPct val="90000"/>
              </a:lnSpc>
              <a:spcBef>
                <a:spcPts val="1200"/>
              </a:spcBef>
              <a:spcAft>
                <a:spcPts val="60"/>
              </a:spcAft>
              <a:buFont typeface="Arial" panose="020B0604020202020204" pitchFamily="34" charset="0"/>
              <a:buChar char="•"/>
              <a:defRPr sz="1800" b="0" i="0" kern="1200">
                <a:solidFill>
                  <a:schemeClr val="tx1"/>
                </a:solidFill>
                <a:latin typeface="+mn-lt"/>
                <a:ea typeface="Aptos" panose="02000000000000000000" pitchFamily="2" charset="0"/>
                <a:cs typeface="+mn-cs"/>
              </a:defRPr>
            </a:lvl2pPr>
            <a:lvl3pPr marL="1143000" indent="-228600" algn="l" defTabSz="914400" rtl="0" eaLnBrk="1" latinLnBrk="0" hangingPunct="1">
              <a:lnSpc>
                <a:spcPct val="90000"/>
              </a:lnSpc>
              <a:spcBef>
                <a:spcPts val="1200"/>
              </a:spcBef>
              <a:spcAft>
                <a:spcPts val="60"/>
              </a:spcAft>
              <a:buFont typeface="Arial" panose="020B0604020202020204" pitchFamily="34" charset="0"/>
              <a:buChar char="•"/>
              <a:defRPr sz="1600" b="0" i="0" kern="1200">
                <a:solidFill>
                  <a:schemeClr val="tx1"/>
                </a:solidFill>
                <a:latin typeface="+mn-lt"/>
                <a:ea typeface="Aptos" panose="02000000000000000000" pitchFamily="2" charset="0"/>
                <a:cs typeface="+mn-cs"/>
              </a:defRPr>
            </a:lvl3pPr>
            <a:lvl4pPr marL="1600200" indent="-228600" algn="l" defTabSz="914400" rtl="0" eaLnBrk="1" latinLnBrk="0" hangingPunct="1">
              <a:lnSpc>
                <a:spcPct val="90000"/>
              </a:lnSpc>
              <a:spcBef>
                <a:spcPts val="1200"/>
              </a:spcBef>
              <a:spcAft>
                <a:spcPts val="60"/>
              </a:spcAft>
              <a:buFont typeface="Arial" panose="020B0604020202020204" pitchFamily="34" charset="0"/>
              <a:buChar char="•"/>
              <a:defRPr sz="1600" b="0" i="0" kern="1200">
                <a:solidFill>
                  <a:schemeClr val="tx1"/>
                </a:solidFill>
                <a:latin typeface="+mn-lt"/>
                <a:ea typeface="Aptos" panose="02000000000000000000" pitchFamily="2" charset="0"/>
                <a:cs typeface="+mn-cs"/>
              </a:defRPr>
            </a:lvl4pPr>
            <a:lvl5pPr marL="2057400" indent="-228600" algn="l" defTabSz="914400" rtl="0" eaLnBrk="1" latinLnBrk="0" hangingPunct="1">
              <a:lnSpc>
                <a:spcPct val="90000"/>
              </a:lnSpc>
              <a:spcBef>
                <a:spcPts val="1200"/>
              </a:spcBef>
              <a:spcAft>
                <a:spcPts val="60"/>
              </a:spcAft>
              <a:buFont typeface="Arial" panose="020B0604020202020204" pitchFamily="34" charset="0"/>
              <a:buChar char="•"/>
              <a:defRPr sz="1600" b="0" i="0" kern="1200">
                <a:solidFill>
                  <a:schemeClr val="tx1"/>
                </a:solidFill>
                <a:latin typeface="+mn-lt"/>
                <a:ea typeface="Aptos" panose="02000000000000000000" pitchFamily="2"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sz="2000"/>
              <a:t>SNS is building the MTS, to test and develop new moderator concepts and systems to improve the performance of existing and future installations at SNS, including the Second Target Station currently under construction.</a:t>
            </a:r>
          </a:p>
          <a:p>
            <a:pPr>
              <a:defRPr/>
            </a:pPr>
            <a:r>
              <a:rPr lang="en-US" sz="2000">
                <a:solidFill>
                  <a:srgbClr val="373A36"/>
                </a:solidFill>
                <a:latin typeface="Aptos"/>
              </a:rPr>
              <a:t>The MTS will be installed at the SNS Beam Test Facility (BTF) at the end of 2026 and will be </a:t>
            </a:r>
            <a:r>
              <a:rPr lang="en-US" sz="2000"/>
              <a:t>operated as a test facility open to researchers outside of ORNL. </a:t>
            </a:r>
            <a:endParaRPr lang="en-US" sz="2400" dirty="0"/>
          </a:p>
        </p:txBody>
      </p:sp>
      <p:sp>
        <p:nvSpPr>
          <p:cNvPr id="18" name="TextBox 17">
            <a:extLst>
              <a:ext uri="{FF2B5EF4-FFF2-40B4-BE49-F238E27FC236}">
                <a16:creationId xmlns:a16="http://schemas.microsoft.com/office/drawing/2014/main" id="{E959389B-77D7-0EC9-AE38-1737B30B1C5F}"/>
              </a:ext>
            </a:extLst>
          </p:cNvPr>
          <p:cNvSpPr txBox="1"/>
          <p:nvPr/>
        </p:nvSpPr>
        <p:spPr>
          <a:xfrm>
            <a:off x="3816227" y="4815007"/>
            <a:ext cx="8286750" cy="1754326"/>
          </a:xfrm>
          <a:prstGeom prst="rect">
            <a:avLst/>
          </a:prstGeom>
          <a:noFill/>
        </p:spPr>
        <p:txBody>
          <a:bodyPr wrap="square">
            <a:spAutoFit/>
          </a:bodyPr>
          <a:lstStyle/>
          <a:p>
            <a:pPr algn="ctr"/>
            <a:r>
              <a:rPr lang="en-US" b="1" dirty="0"/>
              <a:t>Arrangement of major components for the MTS project</a:t>
            </a:r>
          </a:p>
          <a:p>
            <a:r>
              <a:rPr lang="en-US" dirty="0"/>
              <a:t>Negatively charged hydrogen ions come from the BTF to the left and are delivered to the target in the center (which is surrounded by a reflector-shielding assembly). A test moderator adjacent to the target illuminates a neutron beamline coming off to the right, which characterizes the neutron emission using neutrons scattered from focused analyzer arrays down secondary beamlines. </a:t>
            </a:r>
          </a:p>
        </p:txBody>
      </p:sp>
      <p:sp>
        <p:nvSpPr>
          <p:cNvPr id="2" name="TextBox 1">
            <a:extLst>
              <a:ext uri="{FF2B5EF4-FFF2-40B4-BE49-F238E27FC236}">
                <a16:creationId xmlns:a16="http://schemas.microsoft.com/office/drawing/2014/main" id="{18D60B67-7BF7-E57A-7E58-DFC21CE5CF93}"/>
              </a:ext>
            </a:extLst>
          </p:cNvPr>
          <p:cNvSpPr txBox="1"/>
          <p:nvPr/>
        </p:nvSpPr>
        <p:spPr>
          <a:xfrm>
            <a:off x="4448432" y="1631949"/>
            <a:ext cx="2073003" cy="341632"/>
          </a:xfrm>
          <a:prstGeom prst="rect">
            <a:avLst/>
          </a:prstGeom>
          <a:noFill/>
        </p:spPr>
        <p:txBody>
          <a:bodyPr wrap="none" rtlCol="0">
            <a:spAutoFit/>
          </a:bodyPr>
          <a:lstStyle/>
          <a:p>
            <a:pPr algn="l">
              <a:lnSpc>
                <a:spcPct val="90000"/>
              </a:lnSpc>
            </a:pPr>
            <a:r>
              <a:rPr lang="en-US" dirty="0">
                <a:latin typeface="+mn-lt"/>
              </a:rPr>
              <a:t>-&gt;Erik Iverson, NA</a:t>
            </a:r>
          </a:p>
        </p:txBody>
      </p:sp>
    </p:spTree>
    <p:extLst>
      <p:ext uri="{BB962C8B-B14F-4D97-AF65-F5344CB8AC3E}">
        <p14:creationId xmlns:p14="http://schemas.microsoft.com/office/powerpoint/2010/main" val="2888807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26F97-F974-AF61-35E9-C20E33E7DAE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5A028446-C1BB-8036-E86C-F12551A95239}"/>
              </a:ext>
            </a:extLst>
          </p:cNvPr>
          <p:cNvPicPr>
            <a:picLocks noGrp="1" noChangeAspect="1"/>
          </p:cNvPicPr>
          <p:nvPr>
            <p:ph idx="1"/>
          </p:nvPr>
        </p:nvPicPr>
        <p:blipFill>
          <a:blip r:embed="rId3"/>
          <a:stretch>
            <a:fillRect/>
          </a:stretch>
        </p:blipFill>
        <p:spPr bwMode="auto">
          <a:xfrm>
            <a:off x="657158" y="222718"/>
            <a:ext cx="10807500" cy="6079220"/>
          </a:xfrm>
          <a:prstGeom prst="rect">
            <a:avLst/>
          </a:prstGeom>
          <a:noFill/>
          <a:ln w="9525">
            <a:noFill/>
            <a:miter lim="800000"/>
            <a:headEnd/>
            <a:tailEnd/>
          </a:ln>
        </p:spPr>
      </p:pic>
    </p:spTree>
    <p:extLst>
      <p:ext uri="{BB962C8B-B14F-4D97-AF65-F5344CB8AC3E}">
        <p14:creationId xmlns:p14="http://schemas.microsoft.com/office/powerpoint/2010/main" val="513991533"/>
      </p:ext>
    </p:extLst>
  </p:cSld>
  <p:clrMapOvr>
    <a:masterClrMapping/>
  </p:clrMapOvr>
</p:sld>
</file>

<file path=ppt/theme/theme1.xml><?xml version="1.0" encoding="utf-8"?>
<a:theme xmlns:a="http://schemas.openxmlformats.org/drawingml/2006/main" name="ORNL Presentation">
  <a:themeElements>
    <a:clrScheme name="ORNL Color TEST">
      <a:dk1>
        <a:srgbClr val="373A36"/>
      </a:dk1>
      <a:lt1>
        <a:srgbClr val="FFFFFF"/>
      </a:lt1>
      <a:dk2>
        <a:srgbClr val="00662C"/>
      </a:dk2>
      <a:lt2>
        <a:srgbClr val="DBDCDB"/>
      </a:lt2>
      <a:accent1>
        <a:srgbClr val="00454D"/>
      </a:accent1>
      <a:accent2>
        <a:srgbClr val="006BA6"/>
      </a:accent2>
      <a:accent3>
        <a:srgbClr val="00B38F"/>
      </a:accent3>
      <a:accent4>
        <a:srgbClr val="7DBA00"/>
      </a:accent4>
      <a:accent5>
        <a:srgbClr val="FF9E1B"/>
      </a:accent5>
      <a:accent6>
        <a:srgbClr val="B50093"/>
      </a:accent6>
      <a:hlink>
        <a:srgbClr val="00BDB5"/>
      </a:hlink>
      <a:folHlink>
        <a:srgbClr val="00662C"/>
      </a:folHlink>
    </a:clrScheme>
    <a:fontScheme name="aptos only">
      <a:majorFont>
        <a:latin typeface="Aptos"/>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ORNL Green">
      <a:srgbClr val="00662C"/>
    </a:custClr>
    <a:custClr name="Hale Navy">
      <a:srgbClr val="00454D"/>
    </a:custClr>
    <a:custClr name="Graphite">
      <a:srgbClr val="DBDCDB"/>
    </a:custClr>
    <a:custClr name="Polar">
      <a:srgbClr val="FFFFFF"/>
    </a:custClr>
    <a:custClr name="Dark Matter">
      <a:srgbClr val="373A36"/>
    </a:custClr>
    <a:custClr name="Energy">
      <a:srgbClr val="7DBA00"/>
    </a:custClr>
    <a:custClr name="Mist">
      <a:srgbClr val="8BFEBF"/>
    </a:custClr>
    <a:custClr name="Biome">
      <a:srgbClr val="00B38F"/>
    </a:custClr>
    <a:custClr name="Aqua">
      <a:srgbClr val="00BDB5"/>
    </a:custClr>
    <a:custClr name="Infinity">
      <a:srgbClr val="006BA6"/>
    </a:custClr>
    <a:custClr name="Hydro">
      <a:srgbClr val="005776"/>
    </a:custClr>
    <a:custClr name="Forge">
      <a:srgbClr val="FF9E1B"/>
    </a:custClr>
    <a:custClr name="Spark">
      <a:srgbClr val="FE5000"/>
    </a:custClr>
    <a:custClr name="Plasma">
      <a:srgbClr val="B50094"/>
    </a:custClr>
    <a:custClr name="Pulsar">
      <a:srgbClr val="4E008E"/>
    </a:custClr>
  </a:custClrLst>
  <a:extLst>
    <a:ext uri="{05A4C25C-085E-4340-85A3-A5531E510DB2}">
      <thm15:themeFamily xmlns:thm15="http://schemas.microsoft.com/office/thememl/2012/main" name="ORNL-Presentation-16x9-Template" id="{7046AE06-9846-7E4F-8310-1A5182779058}" vid="{9FE858FF-43F1-DB4C-AB9C-425F4E62A339}"/>
    </a:ext>
  </a:extLst>
</a:theme>
</file>

<file path=ppt/theme/theme2.xml><?xml version="1.0" encoding="utf-8"?>
<a:theme xmlns:a="http://schemas.openxmlformats.org/drawingml/2006/main" name="1_ORNL Presentation">
  <a:themeElements>
    <a:clrScheme name="ORNL Color TEST">
      <a:dk1>
        <a:srgbClr val="373A36"/>
      </a:dk1>
      <a:lt1>
        <a:srgbClr val="FFFFFF"/>
      </a:lt1>
      <a:dk2>
        <a:srgbClr val="00662C"/>
      </a:dk2>
      <a:lt2>
        <a:srgbClr val="DBDCDB"/>
      </a:lt2>
      <a:accent1>
        <a:srgbClr val="00454D"/>
      </a:accent1>
      <a:accent2>
        <a:srgbClr val="006BA6"/>
      </a:accent2>
      <a:accent3>
        <a:srgbClr val="00B38F"/>
      </a:accent3>
      <a:accent4>
        <a:srgbClr val="7DBA00"/>
      </a:accent4>
      <a:accent5>
        <a:srgbClr val="FF9E1B"/>
      </a:accent5>
      <a:accent6>
        <a:srgbClr val="B50093"/>
      </a:accent6>
      <a:hlink>
        <a:srgbClr val="00BDB5"/>
      </a:hlink>
      <a:folHlink>
        <a:srgbClr val="00662C"/>
      </a:folHlink>
    </a:clrScheme>
    <a:fontScheme name="ORNL">
      <a:majorFont>
        <a:latin typeface="Roboto Black"/>
        <a:ea typeface=""/>
        <a:cs typeface=""/>
      </a:majorFont>
      <a:minorFont>
        <a:latin typeface="Robot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ORNL Green">
      <a:srgbClr val="00662C"/>
    </a:custClr>
    <a:custClr name="Hale Navy">
      <a:srgbClr val="00454D"/>
    </a:custClr>
    <a:custClr name="Graphite">
      <a:srgbClr val="DBDCDB"/>
    </a:custClr>
    <a:custClr name="Polar">
      <a:srgbClr val="FFFFFF"/>
    </a:custClr>
    <a:custClr name="Dark Matter">
      <a:srgbClr val="373A36"/>
    </a:custClr>
    <a:custClr name="Energy">
      <a:srgbClr val="7DBA00"/>
    </a:custClr>
    <a:custClr name="Mist">
      <a:srgbClr val="8BFEBF"/>
    </a:custClr>
    <a:custClr name="Biome">
      <a:srgbClr val="00B38F"/>
    </a:custClr>
    <a:custClr name="Aqua">
      <a:srgbClr val="00BDB5"/>
    </a:custClr>
    <a:custClr name="Infinity">
      <a:srgbClr val="006BA6"/>
    </a:custClr>
    <a:custClr name="Hydro">
      <a:srgbClr val="005776"/>
    </a:custClr>
    <a:custClr name="Forge">
      <a:srgbClr val="FF9E1B"/>
    </a:custClr>
    <a:custClr name="Spark">
      <a:srgbClr val="FE5000"/>
    </a:custClr>
    <a:custClr name="Plasma">
      <a:srgbClr val="B50094"/>
    </a:custClr>
    <a:custClr name="Pulsar">
      <a:srgbClr val="4E008E"/>
    </a:custClr>
  </a:custClrLst>
  <a:extLst>
    <a:ext uri="{05A4C25C-085E-4340-85A3-A5531E510DB2}">
      <thm15:themeFamily xmlns:thm15="http://schemas.microsoft.com/office/thememl/2012/main" name="ORNL-Presentation-16x9-Template" id="{B6CFA07B-5112-CD44-89D2-3F3E80521EC7}" vid="{5F400BA0-AB5B-A743-9B98-289004757F39}"/>
    </a:ext>
  </a:extLst>
</a:theme>
</file>

<file path=ppt/theme/theme3.xml><?xml version="1.0" encoding="utf-8"?>
<a:theme xmlns:a="http://schemas.openxmlformats.org/drawingml/2006/main" name="2_ORNL Presentation">
  <a:themeElements>
    <a:clrScheme name="ORNL Color TEST">
      <a:dk1>
        <a:srgbClr val="373A36"/>
      </a:dk1>
      <a:lt1>
        <a:srgbClr val="FFFFFF"/>
      </a:lt1>
      <a:dk2>
        <a:srgbClr val="00662C"/>
      </a:dk2>
      <a:lt2>
        <a:srgbClr val="DBDCDB"/>
      </a:lt2>
      <a:accent1>
        <a:srgbClr val="00454D"/>
      </a:accent1>
      <a:accent2>
        <a:srgbClr val="006BA6"/>
      </a:accent2>
      <a:accent3>
        <a:srgbClr val="00B38F"/>
      </a:accent3>
      <a:accent4>
        <a:srgbClr val="7DBA00"/>
      </a:accent4>
      <a:accent5>
        <a:srgbClr val="FF9E1B"/>
      </a:accent5>
      <a:accent6>
        <a:srgbClr val="B50093"/>
      </a:accent6>
      <a:hlink>
        <a:srgbClr val="00BDB5"/>
      </a:hlink>
      <a:folHlink>
        <a:srgbClr val="00662C"/>
      </a:folHlink>
    </a:clrScheme>
    <a:fontScheme name="ORNL">
      <a:majorFont>
        <a:latin typeface="Roboto Black"/>
        <a:ea typeface=""/>
        <a:cs typeface=""/>
      </a:majorFont>
      <a:minorFont>
        <a:latin typeface="Robot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ORNL Green">
      <a:srgbClr val="00662C"/>
    </a:custClr>
    <a:custClr name="Hale Navy">
      <a:srgbClr val="00454D"/>
    </a:custClr>
    <a:custClr name="Graphite">
      <a:srgbClr val="DBDCDB"/>
    </a:custClr>
    <a:custClr name="Polar">
      <a:srgbClr val="FFFFFF"/>
    </a:custClr>
    <a:custClr name="Dark Matter">
      <a:srgbClr val="373A36"/>
    </a:custClr>
    <a:custClr name="Energy">
      <a:srgbClr val="7DBA00"/>
    </a:custClr>
    <a:custClr name="Mist">
      <a:srgbClr val="8BFEBF"/>
    </a:custClr>
    <a:custClr name="Biome">
      <a:srgbClr val="00B38F"/>
    </a:custClr>
    <a:custClr name="Aqua">
      <a:srgbClr val="00BDB5"/>
    </a:custClr>
    <a:custClr name="Infinity">
      <a:srgbClr val="006BA6"/>
    </a:custClr>
    <a:custClr name="Hydro">
      <a:srgbClr val="005776"/>
    </a:custClr>
    <a:custClr name="Forge">
      <a:srgbClr val="FF9E1B"/>
    </a:custClr>
    <a:custClr name="Spark">
      <a:srgbClr val="FE5000"/>
    </a:custClr>
    <a:custClr name="Plasma">
      <a:srgbClr val="B50094"/>
    </a:custClr>
    <a:custClr name="Pulsar">
      <a:srgbClr val="4E008E"/>
    </a:custClr>
  </a:custClrLst>
  <a:extLst>
    <a:ext uri="{05A4C25C-085E-4340-85A3-A5531E510DB2}">
      <thm15:themeFamily xmlns:thm15="http://schemas.microsoft.com/office/thememl/2012/main" name="ORNL-Presentation-16x9-SNS" id="{29D8336D-4878-374C-B9D3-CCD79B20632A}" vid="{B6E3F8B2-95DC-4A46-AFE9-11AF68F77F99}"/>
    </a:ext>
  </a:extLst>
</a:theme>
</file>

<file path=ppt/theme/theme4.xml><?xml version="1.0" encoding="utf-8"?>
<a:theme xmlns:a="http://schemas.openxmlformats.org/drawingml/2006/main" name="ORNL">
  <a:themeElements>
    <a:clrScheme name="ORNL theme colors 180717 final">
      <a:dk1>
        <a:sysClr val="windowText" lastClr="000000"/>
      </a:dk1>
      <a:lt1>
        <a:sysClr val="window" lastClr="FFFFFF"/>
      </a:lt1>
      <a:dk2>
        <a:srgbClr val="447E59"/>
      </a:dk2>
      <a:lt2>
        <a:srgbClr val="FFFFFF"/>
      </a:lt2>
      <a:accent1>
        <a:srgbClr val="3BA2AD"/>
      </a:accent1>
      <a:accent2>
        <a:srgbClr val="8FBB55"/>
      </a:accent2>
      <a:accent3>
        <a:srgbClr val="5785B7"/>
      </a:accent3>
      <a:accent4>
        <a:srgbClr val="E5A940"/>
      </a:accent4>
      <a:accent5>
        <a:srgbClr val="919785"/>
      </a:accent5>
      <a:accent6>
        <a:srgbClr val="CB4D3D"/>
      </a:accent6>
      <a:hlink>
        <a:srgbClr val="397D52"/>
      </a:hlink>
      <a:folHlink>
        <a:srgbClr val="000000"/>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lumMod val="85000"/>
          </a:schemeClr>
        </a:solidFill>
        <a:ln w="38100">
          <a:solidFill>
            <a:schemeClr val="bg2"/>
          </a:solidFill>
          <a:miter lim="800000"/>
        </a:ln>
        <a:effectLst/>
        <a:scene3d>
          <a:camera prst="orthographicFront">
            <a:rot lat="0" lon="0" rev="0"/>
          </a:camera>
          <a:lightRig rig="threePt" dir="t">
            <a:rot lat="0" lon="0" rev="1200000"/>
          </a:lightRig>
        </a:scene3d>
        <a:sp3d/>
      </a:spPr>
      <a:bodyPr rot="0" spcFirstLastPara="0" vertOverflow="overflow" horzOverflow="overflow" vert="horz" wrap="square" lIns="182880" tIns="182880" rIns="182880" bIns="182880" numCol="1" spcCol="0" rtlCol="0" fromWordArt="0" anchor="ctr" anchorCtr="0" forceAA="0" compatLnSpc="1">
        <a:prstTxWarp prst="textNoShape">
          <a:avLst/>
        </a:prstTxWarp>
        <a:noAutofit/>
      </a:bodyPr>
      <a:lstStyle>
        <a:defPPr algn="l">
          <a:lnSpc>
            <a:spcPct val="90000"/>
          </a:lnSpc>
          <a:defRPr dirty="0" smtClean="0">
            <a:solidFill>
              <a:schemeClr val="tx1"/>
            </a:solidFill>
          </a:defRPr>
        </a:defPPr>
      </a:lstStyle>
      <a:style>
        <a:lnRef idx="0">
          <a:schemeClr val="accent1"/>
        </a:lnRef>
        <a:fillRef idx="3">
          <a:schemeClr val="accent1"/>
        </a:fillRef>
        <a:effectRef idx="3">
          <a:schemeClr val="accent1"/>
        </a:effectRef>
        <a:fontRef idx="minor">
          <a:schemeClr val="lt1"/>
        </a:fontRef>
      </a:style>
    </a:spDef>
    <a:lnDef>
      <a:spPr>
        <a:ln w="28575">
          <a:solidFill>
            <a:schemeClr val="bg1">
              <a:lumMod val="50000"/>
            </a:schemeClr>
          </a:solidFill>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lnSpc>
            <a:spcPct val="90000"/>
          </a:lnSpc>
          <a:defRPr dirty="0" smtClean="0">
            <a:latin typeface="+mn-lt"/>
          </a:defRPr>
        </a:defPPr>
      </a:lstStyle>
    </a:txDef>
  </a:objectDefaults>
  <a:extraClrSchemeLst/>
  <a:extLst>
    <a:ext uri="{05A4C25C-085E-4340-85A3-A5531E510DB2}">
      <thm15:themeFamily xmlns:thm15="http://schemas.microsoft.com/office/thememl/2012/main" name="ORNL 16x9 template 180719" id="{91F5A9DE-0FF5-42D2-8B71-414341298470}" vid="{19B61368-BE15-4FF9-B836-7A1A3976FBB8}"/>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ORNL Presentation</Template>
  <TotalTime>5772</TotalTime>
  <Words>2840</Words>
  <Application>Microsoft Macintosh PowerPoint</Application>
  <PresentationFormat>Widescreen</PresentationFormat>
  <Paragraphs>306</Paragraphs>
  <Slides>27</Slides>
  <Notes>19</Notes>
  <HiddenSlides>0</HiddenSlides>
  <MMClips>1</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27</vt:i4>
      </vt:variant>
    </vt:vector>
  </HeadingPairs>
  <TitlesOfParts>
    <vt:vector size="42" baseType="lpstr">
      <vt:lpstr>Aptos</vt:lpstr>
      <vt:lpstr>Aptos Light</vt:lpstr>
      <vt:lpstr>Arial</vt:lpstr>
      <vt:lpstr>Arial Black</vt:lpstr>
      <vt:lpstr>AvenirNext LT Pro Regular</vt:lpstr>
      <vt:lpstr>Calibri</vt:lpstr>
      <vt:lpstr>Century Gothic</vt:lpstr>
      <vt:lpstr>Roboto</vt:lpstr>
      <vt:lpstr>Roboto Light</vt:lpstr>
      <vt:lpstr>Times New Roman</vt:lpstr>
      <vt:lpstr>Wingdings</vt:lpstr>
      <vt:lpstr>ORNL Presentation</vt:lpstr>
      <vt:lpstr>1_ORNL Presentation</vt:lpstr>
      <vt:lpstr>2_ORNL Presentation</vt:lpstr>
      <vt:lpstr>ORNL</vt:lpstr>
      <vt:lpstr>ORNL Neutron Sciences update</vt:lpstr>
      <vt:lpstr>ORNL has a rich history with neutrons and neutron scattering</vt:lpstr>
      <vt:lpstr>Origins of Neutron Diffraction (elastic neutron scattering) at ORNL</vt:lpstr>
      <vt:lpstr>PowerPoint Presentation</vt:lpstr>
      <vt:lpstr>Instruments at HFIR and SNS</vt:lpstr>
      <vt:lpstr>ORNL operates a world-leading and comprehensive neutron science portfolio to address the most pressing scientific challenges </vt:lpstr>
      <vt:lpstr>Neutron Scattering at SNS and HFIR</vt:lpstr>
      <vt:lpstr>The Spallation Neutron Source – 20 years of operation </vt:lpstr>
      <vt:lpstr>Proton Power Upgrade Project provides a 2MW FTS &amp; 2.8MW accelerator  Mercury Target Technology Operating at 1.9 MW</vt:lpstr>
      <vt:lpstr>PPU provided Ortho/Para Hydrogen Catalysts for Stability</vt:lpstr>
      <vt:lpstr>1.9MW SNS enables new neutron science to probe materials out of equilibrium and provide high throughput mail in programs</vt:lpstr>
      <vt:lpstr>Replacement of the Inner Reflector Plug completed </vt:lpstr>
      <vt:lpstr>VENUS Running in the General User program </vt:lpstr>
      <vt:lpstr>HFIR: Celebrating 60 years of safe operations and scientific achievements and filling the nation’s need for isotopes</vt:lpstr>
      <vt:lpstr>PowerPoint Presentation</vt:lpstr>
      <vt:lpstr>HFIR’s beryllium reflector replacement (HBRR) and Cold Guide Hall extension will help sustain operations</vt:lpstr>
      <vt:lpstr>HFIR also needs a new pressure vessel</vt:lpstr>
      <vt:lpstr>Quantum Materials</vt:lpstr>
      <vt:lpstr>Materials Chemistry and Engineering Materials</vt:lpstr>
      <vt:lpstr>Soft and Biological Materials</vt:lpstr>
      <vt:lpstr>Genesis projects related to neutrons</vt:lpstr>
      <vt:lpstr>Future of Neutron Scattering at ORNL</vt:lpstr>
      <vt:lpstr>Preliminary design scope for the Second Target Station supports the case for achieving world-leading capability</vt:lpstr>
      <vt:lpstr>STS uniquely extends the frontiers of neutron scattering</vt:lpstr>
      <vt:lpstr>The STS project received CD3A in 2025 and commence site preparation activities.   The SNS spoil mound relocation is almost complete .</vt:lpstr>
      <vt:lpstr>Conceptual Design of the Moderator Test Station at the Spallation Neutron Source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Taylor, Jon</dc:creator>
  <cp:keywords/>
  <dc:description/>
  <cp:lastModifiedBy>Gallmeier, Franz X.</cp:lastModifiedBy>
  <cp:revision>10</cp:revision>
  <dcterms:created xsi:type="dcterms:W3CDTF">2026-03-30T16:29:37Z</dcterms:created>
  <dcterms:modified xsi:type="dcterms:W3CDTF">2026-04-13T19:58:07Z</dcterms:modified>
  <cp:category/>
</cp:coreProperties>
</file>