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1.xml" ContentType="application/vnd.openxmlformats-officedocument.themeOverride+xml"/>
  <Override PartName="/ppt/notesSlides/notesSlide5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0"/>
  </p:notesMasterIdLst>
  <p:sldIdLst>
    <p:sldId id="262" r:id="rId2"/>
    <p:sldId id="267" r:id="rId3"/>
    <p:sldId id="316" r:id="rId4"/>
    <p:sldId id="274" r:id="rId5"/>
    <p:sldId id="268" r:id="rId6"/>
    <p:sldId id="285" r:id="rId7"/>
    <p:sldId id="293" r:id="rId8"/>
    <p:sldId id="322" r:id="rId9"/>
    <p:sldId id="280" r:id="rId10"/>
    <p:sldId id="282" r:id="rId11"/>
    <p:sldId id="281" r:id="rId12"/>
    <p:sldId id="318" r:id="rId13"/>
    <p:sldId id="283" r:id="rId14"/>
    <p:sldId id="317" r:id="rId15"/>
    <p:sldId id="321" r:id="rId16"/>
    <p:sldId id="320" r:id="rId17"/>
    <p:sldId id="319" r:id="rId18"/>
    <p:sldId id="277" r:id="rId19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CCCC"/>
    <a:srgbClr val="666666"/>
    <a:srgbClr val="FECC99"/>
    <a:srgbClr val="FEE6CC"/>
    <a:srgbClr val="CCDFDB"/>
    <a:srgbClr val="E5F0EC"/>
    <a:srgbClr val="D7E59A"/>
    <a:srgbClr val="EBF1CB"/>
    <a:srgbClr val="CDD5E0"/>
    <a:srgbClr val="E6EB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159" autoAdjust="0"/>
    <p:restoredTop sz="92920" autoAdjust="0"/>
  </p:normalViewPr>
  <p:slideViewPr>
    <p:cSldViewPr snapToGrid="0" snapToObjects="1">
      <p:cViewPr>
        <p:scale>
          <a:sx n="130" d="100"/>
          <a:sy n="130" d="100"/>
        </p:scale>
        <p:origin x="1616" y="5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E:\SAT%20test%20in%20process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larissacunico\AppData\Local\Microsoft\Windows\INetCache\Content.Outlook\4JB0I2Z5\SAT%20test%20in%20process%20(002)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package" Target="../embeddings/Microsoft_Excel_Worksheet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larissacunico\AppData\Local\Microsoft\Windows\INetCache\Content.Outlook\4JB0I2Z5\SAT%20test%20in%20process%20(002)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2866488345180865"/>
          <c:y val="7.3934534947408967E-2"/>
          <c:w val="0.80628487530847659"/>
          <c:h val="0.49420482291854151"/>
        </c:manualLayout>
      </c:layout>
      <c:scatterChart>
        <c:scatterStyle val="smoothMarker"/>
        <c:varyColors val="0"/>
        <c:ser>
          <c:idx val="0"/>
          <c:order val="0"/>
          <c:tx>
            <c:strRef>
              <c:f>'N2 inerting 1206'!$B$1</c:f>
              <c:strCache>
                <c:ptCount val="1"/>
                <c:pt idx="0">
                  <c:v>H2 before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'N2 inerting 1206'!$A$2:$A$22</c:f>
              <c:numCache>
                <c:formatCode>h:mm</c:formatCode>
                <c:ptCount val="21"/>
                <c:pt idx="0">
                  <c:v>0.61319444444444449</c:v>
                </c:pt>
                <c:pt idx="1">
                  <c:v>0.61736111111111114</c:v>
                </c:pt>
                <c:pt idx="2">
                  <c:v>0.62013888888888891</c:v>
                </c:pt>
                <c:pt idx="3">
                  <c:v>0.62430555555555556</c:v>
                </c:pt>
                <c:pt idx="4">
                  <c:v>0.62708333333333333</c:v>
                </c:pt>
                <c:pt idx="5">
                  <c:v>0.63263888888888886</c:v>
                </c:pt>
                <c:pt idx="6">
                  <c:v>0.63472222222222219</c:v>
                </c:pt>
                <c:pt idx="7">
                  <c:v>0.63958333333333328</c:v>
                </c:pt>
                <c:pt idx="8">
                  <c:v>0.64236111111111116</c:v>
                </c:pt>
                <c:pt idx="9">
                  <c:v>0.65069444444444446</c:v>
                </c:pt>
                <c:pt idx="10">
                  <c:v>0.65486111111111112</c:v>
                </c:pt>
                <c:pt idx="11">
                  <c:v>0.65694444444444444</c:v>
                </c:pt>
                <c:pt idx="12">
                  <c:v>0.66111111111111109</c:v>
                </c:pt>
                <c:pt idx="13">
                  <c:v>0.66388888888888886</c:v>
                </c:pt>
                <c:pt idx="14">
                  <c:v>0.66874999999999996</c:v>
                </c:pt>
                <c:pt idx="15">
                  <c:v>0.67569444444444449</c:v>
                </c:pt>
                <c:pt idx="16">
                  <c:v>0.68125000000000002</c:v>
                </c:pt>
                <c:pt idx="17">
                  <c:v>0.68333333333333335</c:v>
                </c:pt>
                <c:pt idx="18">
                  <c:v>0.68958333333333333</c:v>
                </c:pt>
                <c:pt idx="19">
                  <c:v>0.69305555555555554</c:v>
                </c:pt>
                <c:pt idx="20">
                  <c:v>0.69791666666666663</c:v>
                </c:pt>
              </c:numCache>
            </c:numRef>
          </c:xVal>
          <c:yVal>
            <c:numRef>
              <c:f>'N2 inerting 1206'!$B$2:$B$22</c:f>
              <c:numCache>
                <c:formatCode>General</c:formatCode>
                <c:ptCount val="21"/>
                <c:pt idx="0">
                  <c:v>0.2</c:v>
                </c:pt>
                <c:pt idx="1">
                  <c:v>0.2</c:v>
                </c:pt>
                <c:pt idx="2">
                  <c:v>0.31</c:v>
                </c:pt>
                <c:pt idx="3">
                  <c:v>0.21</c:v>
                </c:pt>
                <c:pt idx="4">
                  <c:v>0.31</c:v>
                </c:pt>
                <c:pt idx="5">
                  <c:v>0.3</c:v>
                </c:pt>
                <c:pt idx="6">
                  <c:v>0.21</c:v>
                </c:pt>
                <c:pt idx="7">
                  <c:v>0.28000000000000003</c:v>
                </c:pt>
                <c:pt idx="8">
                  <c:v>0.3</c:v>
                </c:pt>
                <c:pt idx="9">
                  <c:v>0.27</c:v>
                </c:pt>
                <c:pt idx="10">
                  <c:v>0.21</c:v>
                </c:pt>
                <c:pt idx="11">
                  <c:v>0.28999999999999998</c:v>
                </c:pt>
                <c:pt idx="12">
                  <c:v>0.28000000000000003</c:v>
                </c:pt>
                <c:pt idx="13">
                  <c:v>0.3</c:v>
                </c:pt>
                <c:pt idx="14">
                  <c:v>0.17</c:v>
                </c:pt>
                <c:pt idx="15">
                  <c:v>0.23</c:v>
                </c:pt>
                <c:pt idx="16">
                  <c:v>0.24</c:v>
                </c:pt>
                <c:pt idx="17">
                  <c:v>0.18</c:v>
                </c:pt>
                <c:pt idx="18">
                  <c:v>0.17</c:v>
                </c:pt>
                <c:pt idx="19">
                  <c:v>0.26</c:v>
                </c:pt>
                <c:pt idx="20">
                  <c:v>0.24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9F39-4EA0-897D-8695EED3124E}"/>
            </c:ext>
          </c:extLst>
        </c:ser>
        <c:ser>
          <c:idx val="1"/>
          <c:order val="1"/>
          <c:tx>
            <c:strRef>
              <c:f>'N2 inerting 1206'!$C$1</c:f>
              <c:strCache>
                <c:ptCount val="1"/>
                <c:pt idx="0">
                  <c:v>O2 before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xVal>
            <c:numRef>
              <c:f>'N2 inerting 1206'!$A$2:$A$22</c:f>
              <c:numCache>
                <c:formatCode>h:mm</c:formatCode>
                <c:ptCount val="21"/>
                <c:pt idx="0">
                  <c:v>0.61319444444444449</c:v>
                </c:pt>
                <c:pt idx="1">
                  <c:v>0.61736111111111114</c:v>
                </c:pt>
                <c:pt idx="2">
                  <c:v>0.62013888888888891</c:v>
                </c:pt>
                <c:pt idx="3">
                  <c:v>0.62430555555555556</c:v>
                </c:pt>
                <c:pt idx="4">
                  <c:v>0.62708333333333333</c:v>
                </c:pt>
                <c:pt idx="5">
                  <c:v>0.63263888888888886</c:v>
                </c:pt>
                <c:pt idx="6">
                  <c:v>0.63472222222222219</c:v>
                </c:pt>
                <c:pt idx="7">
                  <c:v>0.63958333333333328</c:v>
                </c:pt>
                <c:pt idx="8">
                  <c:v>0.64236111111111116</c:v>
                </c:pt>
                <c:pt idx="9">
                  <c:v>0.65069444444444446</c:v>
                </c:pt>
                <c:pt idx="10">
                  <c:v>0.65486111111111112</c:v>
                </c:pt>
                <c:pt idx="11">
                  <c:v>0.65694444444444444</c:v>
                </c:pt>
                <c:pt idx="12">
                  <c:v>0.66111111111111109</c:v>
                </c:pt>
                <c:pt idx="13">
                  <c:v>0.66388888888888886</c:v>
                </c:pt>
                <c:pt idx="14">
                  <c:v>0.66874999999999996</c:v>
                </c:pt>
                <c:pt idx="15">
                  <c:v>0.67569444444444449</c:v>
                </c:pt>
                <c:pt idx="16">
                  <c:v>0.68125000000000002</c:v>
                </c:pt>
                <c:pt idx="17">
                  <c:v>0.68333333333333335</c:v>
                </c:pt>
                <c:pt idx="18">
                  <c:v>0.68958333333333333</c:v>
                </c:pt>
                <c:pt idx="19">
                  <c:v>0.69305555555555554</c:v>
                </c:pt>
                <c:pt idx="20">
                  <c:v>0.69791666666666663</c:v>
                </c:pt>
              </c:numCache>
            </c:numRef>
          </c:xVal>
          <c:yVal>
            <c:numRef>
              <c:f>'N2 inerting 1206'!$C$2:$C$22</c:f>
              <c:numCache>
                <c:formatCode>General</c:formatCode>
                <c:ptCount val="21"/>
                <c:pt idx="0">
                  <c:v>4.4000000000000004</c:v>
                </c:pt>
                <c:pt idx="1">
                  <c:v>3.75</c:v>
                </c:pt>
                <c:pt idx="2">
                  <c:v>3.89</c:v>
                </c:pt>
                <c:pt idx="3">
                  <c:v>3.2</c:v>
                </c:pt>
                <c:pt idx="4">
                  <c:v>2.85</c:v>
                </c:pt>
                <c:pt idx="5">
                  <c:v>2.4700000000000002</c:v>
                </c:pt>
                <c:pt idx="6">
                  <c:v>2.4700000000000002</c:v>
                </c:pt>
                <c:pt idx="7">
                  <c:v>2.08</c:v>
                </c:pt>
                <c:pt idx="8">
                  <c:v>1.93</c:v>
                </c:pt>
                <c:pt idx="9">
                  <c:v>1.44</c:v>
                </c:pt>
                <c:pt idx="10">
                  <c:v>1.42</c:v>
                </c:pt>
                <c:pt idx="11">
                  <c:v>1.2</c:v>
                </c:pt>
                <c:pt idx="12">
                  <c:v>1</c:v>
                </c:pt>
                <c:pt idx="13">
                  <c:v>0.87</c:v>
                </c:pt>
                <c:pt idx="14">
                  <c:v>0.85</c:v>
                </c:pt>
                <c:pt idx="15">
                  <c:v>0.71</c:v>
                </c:pt>
                <c:pt idx="16">
                  <c:v>0.6</c:v>
                </c:pt>
                <c:pt idx="17">
                  <c:v>0.55000000000000004</c:v>
                </c:pt>
                <c:pt idx="18">
                  <c:v>0.56000000000000005</c:v>
                </c:pt>
                <c:pt idx="19">
                  <c:v>0.48</c:v>
                </c:pt>
                <c:pt idx="20">
                  <c:v>0.56999999999999995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9F39-4EA0-897D-8695EED3124E}"/>
            </c:ext>
          </c:extLst>
        </c:ser>
        <c:ser>
          <c:idx val="2"/>
          <c:order val="2"/>
          <c:tx>
            <c:strRef>
              <c:f>'N2 inerting 1206'!$D$1</c:f>
              <c:strCache>
                <c:ptCount val="1"/>
                <c:pt idx="0">
                  <c:v>H2 after</c:v>
                </c:pt>
              </c:strCache>
            </c:strRef>
          </c:tx>
          <c:spPr>
            <a:ln w="19050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xVal>
            <c:numRef>
              <c:f>'N2 inerting 1206'!$A$2:$A$22</c:f>
              <c:numCache>
                <c:formatCode>h:mm</c:formatCode>
                <c:ptCount val="21"/>
                <c:pt idx="0">
                  <c:v>0.61319444444444449</c:v>
                </c:pt>
                <c:pt idx="1">
                  <c:v>0.61736111111111114</c:v>
                </c:pt>
                <c:pt idx="2">
                  <c:v>0.62013888888888891</c:v>
                </c:pt>
                <c:pt idx="3">
                  <c:v>0.62430555555555556</c:v>
                </c:pt>
                <c:pt idx="4">
                  <c:v>0.62708333333333333</c:v>
                </c:pt>
                <c:pt idx="5">
                  <c:v>0.63263888888888886</c:v>
                </c:pt>
                <c:pt idx="6">
                  <c:v>0.63472222222222219</c:v>
                </c:pt>
                <c:pt idx="7">
                  <c:v>0.63958333333333328</c:v>
                </c:pt>
                <c:pt idx="8">
                  <c:v>0.64236111111111116</c:v>
                </c:pt>
                <c:pt idx="9">
                  <c:v>0.65069444444444446</c:v>
                </c:pt>
                <c:pt idx="10">
                  <c:v>0.65486111111111112</c:v>
                </c:pt>
                <c:pt idx="11">
                  <c:v>0.65694444444444444</c:v>
                </c:pt>
                <c:pt idx="12">
                  <c:v>0.66111111111111109</c:v>
                </c:pt>
                <c:pt idx="13">
                  <c:v>0.66388888888888886</c:v>
                </c:pt>
                <c:pt idx="14">
                  <c:v>0.66874999999999996</c:v>
                </c:pt>
                <c:pt idx="15">
                  <c:v>0.67569444444444449</c:v>
                </c:pt>
                <c:pt idx="16">
                  <c:v>0.68125000000000002</c:v>
                </c:pt>
                <c:pt idx="17">
                  <c:v>0.68333333333333335</c:v>
                </c:pt>
                <c:pt idx="18">
                  <c:v>0.68958333333333333</c:v>
                </c:pt>
                <c:pt idx="19">
                  <c:v>0.69305555555555554</c:v>
                </c:pt>
                <c:pt idx="20">
                  <c:v>0.69791666666666663</c:v>
                </c:pt>
              </c:numCache>
            </c:numRef>
          </c:xVal>
          <c:yVal>
            <c:numRef>
              <c:f>'N2 inerting 1206'!$D$2:$D$22</c:f>
              <c:numCache>
                <c:formatCode>General</c:formatCode>
                <c:ptCount val="21"/>
                <c:pt idx="0">
                  <c:v>0.25</c:v>
                </c:pt>
                <c:pt idx="1">
                  <c:v>0.25</c:v>
                </c:pt>
                <c:pt idx="2">
                  <c:v>0.25</c:v>
                </c:pt>
                <c:pt idx="3">
                  <c:v>0.25</c:v>
                </c:pt>
                <c:pt idx="4">
                  <c:v>0.25</c:v>
                </c:pt>
                <c:pt idx="5">
                  <c:v>0.25</c:v>
                </c:pt>
                <c:pt idx="6">
                  <c:v>0.25</c:v>
                </c:pt>
                <c:pt idx="7">
                  <c:v>0.25</c:v>
                </c:pt>
                <c:pt idx="8">
                  <c:v>0.25</c:v>
                </c:pt>
                <c:pt idx="9">
                  <c:v>0.25</c:v>
                </c:pt>
                <c:pt idx="10">
                  <c:v>0.25</c:v>
                </c:pt>
                <c:pt idx="11">
                  <c:v>0.2</c:v>
                </c:pt>
                <c:pt idx="12">
                  <c:v>0.2</c:v>
                </c:pt>
                <c:pt idx="13">
                  <c:v>0.2</c:v>
                </c:pt>
                <c:pt idx="14">
                  <c:v>0.2</c:v>
                </c:pt>
                <c:pt idx="15">
                  <c:v>0.21</c:v>
                </c:pt>
                <c:pt idx="16">
                  <c:v>0.2</c:v>
                </c:pt>
                <c:pt idx="17">
                  <c:v>0.2</c:v>
                </c:pt>
                <c:pt idx="18">
                  <c:v>0.2</c:v>
                </c:pt>
                <c:pt idx="19">
                  <c:v>0.2</c:v>
                </c:pt>
                <c:pt idx="20">
                  <c:v>0.19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9F39-4EA0-897D-8695EED3124E}"/>
            </c:ext>
          </c:extLst>
        </c:ser>
        <c:ser>
          <c:idx val="3"/>
          <c:order val="3"/>
          <c:tx>
            <c:strRef>
              <c:f>'N2 inerting 1206'!$E$1</c:f>
              <c:strCache>
                <c:ptCount val="1"/>
                <c:pt idx="0">
                  <c:v>O2 after</c:v>
                </c:pt>
              </c:strCache>
            </c:strRef>
          </c:tx>
          <c:spPr>
            <a:ln w="19050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xVal>
            <c:numRef>
              <c:f>'N2 inerting 1206'!$A$2:$A$22</c:f>
              <c:numCache>
                <c:formatCode>h:mm</c:formatCode>
                <c:ptCount val="21"/>
                <c:pt idx="0">
                  <c:v>0.61319444444444449</c:v>
                </c:pt>
                <c:pt idx="1">
                  <c:v>0.61736111111111114</c:v>
                </c:pt>
                <c:pt idx="2">
                  <c:v>0.62013888888888891</c:v>
                </c:pt>
                <c:pt idx="3">
                  <c:v>0.62430555555555556</c:v>
                </c:pt>
                <c:pt idx="4">
                  <c:v>0.62708333333333333</c:v>
                </c:pt>
                <c:pt idx="5">
                  <c:v>0.63263888888888886</c:v>
                </c:pt>
                <c:pt idx="6">
                  <c:v>0.63472222222222219</c:v>
                </c:pt>
                <c:pt idx="7">
                  <c:v>0.63958333333333328</c:v>
                </c:pt>
                <c:pt idx="8">
                  <c:v>0.64236111111111116</c:v>
                </c:pt>
                <c:pt idx="9">
                  <c:v>0.65069444444444446</c:v>
                </c:pt>
                <c:pt idx="10">
                  <c:v>0.65486111111111112</c:v>
                </c:pt>
                <c:pt idx="11">
                  <c:v>0.65694444444444444</c:v>
                </c:pt>
                <c:pt idx="12">
                  <c:v>0.66111111111111109</c:v>
                </c:pt>
                <c:pt idx="13">
                  <c:v>0.66388888888888886</c:v>
                </c:pt>
                <c:pt idx="14">
                  <c:v>0.66874999999999996</c:v>
                </c:pt>
                <c:pt idx="15">
                  <c:v>0.67569444444444449</c:v>
                </c:pt>
                <c:pt idx="16">
                  <c:v>0.68125000000000002</c:v>
                </c:pt>
                <c:pt idx="17">
                  <c:v>0.68333333333333335</c:v>
                </c:pt>
                <c:pt idx="18">
                  <c:v>0.68958333333333333</c:v>
                </c:pt>
                <c:pt idx="19">
                  <c:v>0.69305555555555554</c:v>
                </c:pt>
                <c:pt idx="20">
                  <c:v>0.69791666666666663</c:v>
                </c:pt>
              </c:numCache>
            </c:numRef>
          </c:xVal>
          <c:yVal>
            <c:numRef>
              <c:f>'N2 inerting 1206'!$E$2:$E$22</c:f>
              <c:numCache>
                <c:formatCode>General</c:formatCode>
                <c:ptCount val="21"/>
                <c:pt idx="0">
                  <c:v>5.78</c:v>
                </c:pt>
                <c:pt idx="1">
                  <c:v>5.08</c:v>
                </c:pt>
                <c:pt idx="2">
                  <c:v>4.75</c:v>
                </c:pt>
                <c:pt idx="3">
                  <c:v>3.96</c:v>
                </c:pt>
                <c:pt idx="4">
                  <c:v>3.64</c:v>
                </c:pt>
                <c:pt idx="5">
                  <c:v>3.13</c:v>
                </c:pt>
                <c:pt idx="6">
                  <c:v>2.91</c:v>
                </c:pt>
                <c:pt idx="7">
                  <c:v>2.65</c:v>
                </c:pt>
                <c:pt idx="8">
                  <c:v>2.4</c:v>
                </c:pt>
                <c:pt idx="9">
                  <c:v>1.7</c:v>
                </c:pt>
                <c:pt idx="10">
                  <c:v>1.51</c:v>
                </c:pt>
                <c:pt idx="11">
                  <c:v>1.18</c:v>
                </c:pt>
                <c:pt idx="12">
                  <c:v>0.96</c:v>
                </c:pt>
                <c:pt idx="13">
                  <c:v>0.95</c:v>
                </c:pt>
                <c:pt idx="14">
                  <c:v>0.7</c:v>
                </c:pt>
                <c:pt idx="15">
                  <c:v>0.55000000000000004</c:v>
                </c:pt>
                <c:pt idx="16">
                  <c:v>0.73</c:v>
                </c:pt>
                <c:pt idx="17">
                  <c:v>0.59</c:v>
                </c:pt>
                <c:pt idx="18">
                  <c:v>0.71</c:v>
                </c:pt>
                <c:pt idx="19">
                  <c:v>0.57999999999999996</c:v>
                </c:pt>
                <c:pt idx="20">
                  <c:v>0.57999999999999996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9F39-4EA0-897D-8695EED3124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15276832"/>
        <c:axId val="715277192"/>
      </c:scatterChart>
      <c:valAx>
        <c:axId val="71527683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nl-BE"/>
                  <a:t>Time: 12/06/2024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v-SE"/>
            </a:p>
          </c:txPr>
        </c:title>
        <c:numFmt formatCode="h:mm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v-SE"/>
          </a:p>
        </c:txPr>
        <c:crossAx val="715277192"/>
        <c:crosses val="autoZero"/>
        <c:crossBetween val="midCat"/>
      </c:valAx>
      <c:valAx>
        <c:axId val="7152771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nl-BE"/>
                  <a:t>Concentration (%)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v-SE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v-SE"/>
          </a:p>
        </c:txPr>
        <c:crossAx val="715276832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v-SE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sv-SE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nl-BE" dirty="0"/>
              <a:t>Introducing</a:t>
            </a:r>
            <a:r>
              <a:rPr lang="nl-BE" baseline="0" dirty="0"/>
              <a:t> H2 after introducing O2</a:t>
            </a:r>
            <a:endParaRPr lang="nl-BE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BE"/>
        </a:p>
      </c:txPr>
    </c:title>
    <c:autoTitleDeleted val="0"/>
    <c:plotArea>
      <c:layout>
        <c:manualLayout>
          <c:layoutTarget val="inner"/>
          <c:xMode val="edge"/>
          <c:yMode val="edge"/>
          <c:x val="0.10659837549324443"/>
          <c:y val="0.1288378122145204"/>
          <c:w val="0.85895916679216999"/>
          <c:h val="0.70981888086773393"/>
        </c:manualLayout>
      </c:layout>
      <c:scatterChart>
        <c:scatterStyle val="smoothMarker"/>
        <c:varyColors val="0"/>
        <c:ser>
          <c:idx val="0"/>
          <c:order val="0"/>
          <c:tx>
            <c:strRef>
              <c:f>'After fiber issue O2 add H2'!$B$1</c:f>
              <c:strCache>
                <c:ptCount val="1"/>
                <c:pt idx="0">
                  <c:v>H2 before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Pt>
            <c:idx val="3"/>
            <c:marker>
              <c:symbol val="none"/>
            </c:marker>
            <c:bubble3D val="0"/>
            <c:spPr>
              <a:ln w="19050" cap="rnd">
                <a:solidFill>
                  <a:srgbClr val="0070C0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1-C8DE-424B-89D8-4DED689C2127}"/>
              </c:ext>
            </c:extLst>
          </c:dPt>
          <c:xVal>
            <c:numRef>
              <c:f>'After fiber issue O2 add H2'!$A$2:$A$150</c:f>
              <c:numCache>
                <c:formatCode>h:mm</c:formatCode>
                <c:ptCount val="149"/>
                <c:pt idx="0">
                  <c:v>0.36458333333333331</c:v>
                </c:pt>
                <c:pt idx="1">
                  <c:v>0.3659722222222222</c:v>
                </c:pt>
                <c:pt idx="2">
                  <c:v>0.36805555555555558</c:v>
                </c:pt>
                <c:pt idx="3">
                  <c:v>0.36944444444444446</c:v>
                </c:pt>
                <c:pt idx="4">
                  <c:v>0.37013888888888891</c:v>
                </c:pt>
                <c:pt idx="5">
                  <c:v>0.37152777777777779</c:v>
                </c:pt>
                <c:pt idx="6">
                  <c:v>0.37222222222222223</c:v>
                </c:pt>
                <c:pt idx="7">
                  <c:v>0.37291666666666667</c:v>
                </c:pt>
                <c:pt idx="8">
                  <c:v>0.37361111111111112</c:v>
                </c:pt>
                <c:pt idx="9">
                  <c:v>0.37430555555555556</c:v>
                </c:pt>
                <c:pt idx="10">
                  <c:v>0.375</c:v>
                </c:pt>
                <c:pt idx="11">
                  <c:v>0.37569444444444444</c:v>
                </c:pt>
                <c:pt idx="12">
                  <c:v>0.37638888888888888</c:v>
                </c:pt>
                <c:pt idx="13">
                  <c:v>0.37708333333333333</c:v>
                </c:pt>
                <c:pt idx="14">
                  <c:v>0.37777777777777777</c:v>
                </c:pt>
                <c:pt idx="15">
                  <c:v>0.37916666666666665</c:v>
                </c:pt>
                <c:pt idx="16">
                  <c:v>0.37986111111111109</c:v>
                </c:pt>
                <c:pt idx="17">
                  <c:v>0.38124999999999998</c:v>
                </c:pt>
                <c:pt idx="18">
                  <c:v>0.38194444444444442</c:v>
                </c:pt>
                <c:pt idx="19">
                  <c:v>0.38333333333333336</c:v>
                </c:pt>
                <c:pt idx="20">
                  <c:v>0.3840277777777778</c:v>
                </c:pt>
                <c:pt idx="21">
                  <c:v>0.38472222222222224</c:v>
                </c:pt>
                <c:pt idx="22">
                  <c:v>0.38541666666666669</c:v>
                </c:pt>
                <c:pt idx="23">
                  <c:v>0.38680555555555557</c:v>
                </c:pt>
                <c:pt idx="24">
                  <c:v>0.38819444444444445</c:v>
                </c:pt>
                <c:pt idx="25">
                  <c:v>0.3888888888888889</c:v>
                </c:pt>
                <c:pt idx="26">
                  <c:v>0.39305555555555555</c:v>
                </c:pt>
                <c:pt idx="27">
                  <c:v>0.39444444444444443</c:v>
                </c:pt>
                <c:pt idx="28">
                  <c:v>0.39583333333333331</c:v>
                </c:pt>
                <c:pt idx="29">
                  <c:v>0.39652777777777776</c:v>
                </c:pt>
                <c:pt idx="30">
                  <c:v>0.39861111111111114</c:v>
                </c:pt>
                <c:pt idx="31">
                  <c:v>0.39930555555555558</c:v>
                </c:pt>
                <c:pt idx="32">
                  <c:v>0.4</c:v>
                </c:pt>
                <c:pt idx="33">
                  <c:v>0.40069444444444446</c:v>
                </c:pt>
                <c:pt idx="34">
                  <c:v>0.40138888888888891</c:v>
                </c:pt>
                <c:pt idx="35">
                  <c:v>0.40208333333333335</c:v>
                </c:pt>
                <c:pt idx="36">
                  <c:v>0.40277777777777779</c:v>
                </c:pt>
                <c:pt idx="37">
                  <c:v>0.40347222222222223</c:v>
                </c:pt>
                <c:pt idx="38">
                  <c:v>0.40486111111111112</c:v>
                </c:pt>
                <c:pt idx="39">
                  <c:v>0.40555555555555556</c:v>
                </c:pt>
                <c:pt idx="40">
                  <c:v>0.40625</c:v>
                </c:pt>
                <c:pt idx="41">
                  <c:v>0.40763888888888888</c:v>
                </c:pt>
                <c:pt idx="42">
                  <c:v>0.40833333333333333</c:v>
                </c:pt>
                <c:pt idx="43">
                  <c:v>0.40902777777777777</c:v>
                </c:pt>
                <c:pt idx="44">
                  <c:v>0.41041666666666665</c:v>
                </c:pt>
                <c:pt idx="45">
                  <c:v>0.41111111111111109</c:v>
                </c:pt>
                <c:pt idx="46">
                  <c:v>0.41180555555555554</c:v>
                </c:pt>
                <c:pt idx="47">
                  <c:v>0.41249999999999998</c:v>
                </c:pt>
                <c:pt idx="48">
                  <c:v>0.41319444444444442</c:v>
                </c:pt>
                <c:pt idx="49">
                  <c:v>0.41388888888888886</c:v>
                </c:pt>
                <c:pt idx="50">
                  <c:v>0.41458333333333336</c:v>
                </c:pt>
                <c:pt idx="51">
                  <c:v>0.4152777777777778</c:v>
                </c:pt>
                <c:pt idx="52">
                  <c:v>0.41597222222222224</c:v>
                </c:pt>
                <c:pt idx="53">
                  <c:v>0.41736111111111113</c:v>
                </c:pt>
                <c:pt idx="54">
                  <c:v>0.41805555555555557</c:v>
                </c:pt>
                <c:pt idx="55">
                  <c:v>0.41944444444444445</c:v>
                </c:pt>
                <c:pt idx="56">
                  <c:v>0.4201388888888889</c:v>
                </c:pt>
                <c:pt idx="57">
                  <c:v>0.42083333333333334</c:v>
                </c:pt>
                <c:pt idx="58">
                  <c:v>0.42152777777777778</c:v>
                </c:pt>
                <c:pt idx="59">
                  <c:v>0.42291666666666666</c:v>
                </c:pt>
                <c:pt idx="60">
                  <c:v>0.4236111111111111</c:v>
                </c:pt>
                <c:pt idx="61">
                  <c:v>0.42430555555555555</c:v>
                </c:pt>
                <c:pt idx="62">
                  <c:v>0.42499999999999999</c:v>
                </c:pt>
                <c:pt idx="63">
                  <c:v>0.42569444444444443</c:v>
                </c:pt>
                <c:pt idx="64">
                  <c:v>0.42638888888888887</c:v>
                </c:pt>
                <c:pt idx="65">
                  <c:v>0.42708333333333331</c:v>
                </c:pt>
                <c:pt idx="66">
                  <c:v>0.4284722222222222</c:v>
                </c:pt>
                <c:pt idx="67">
                  <c:v>0.42986111111111114</c:v>
                </c:pt>
                <c:pt idx="68">
                  <c:v>0.43125000000000002</c:v>
                </c:pt>
                <c:pt idx="69">
                  <c:v>0.43194444444444446</c:v>
                </c:pt>
                <c:pt idx="70">
                  <c:v>0.43263888888888891</c:v>
                </c:pt>
                <c:pt idx="71">
                  <c:v>0.43333333333333335</c:v>
                </c:pt>
                <c:pt idx="72">
                  <c:v>0.43402777777777779</c:v>
                </c:pt>
                <c:pt idx="73">
                  <c:v>0.43472222222222223</c:v>
                </c:pt>
                <c:pt idx="74">
                  <c:v>0.43541666666666667</c:v>
                </c:pt>
                <c:pt idx="75">
                  <c:v>0.43611111111111112</c:v>
                </c:pt>
                <c:pt idx="76">
                  <c:v>0.43680555555555556</c:v>
                </c:pt>
                <c:pt idx="77">
                  <c:v>0.43819444444444444</c:v>
                </c:pt>
                <c:pt idx="78">
                  <c:v>0.43888888888888888</c:v>
                </c:pt>
                <c:pt idx="79">
                  <c:v>0.44027777777777777</c:v>
                </c:pt>
                <c:pt idx="80">
                  <c:v>0.44097222222222221</c:v>
                </c:pt>
                <c:pt idx="81">
                  <c:v>0.44166666666666665</c:v>
                </c:pt>
                <c:pt idx="82">
                  <c:v>0.44305555555555554</c:v>
                </c:pt>
                <c:pt idx="83">
                  <c:v>0.44444444444444442</c:v>
                </c:pt>
                <c:pt idx="84">
                  <c:v>0.44513888888888886</c:v>
                </c:pt>
                <c:pt idx="85">
                  <c:v>0.44583333333333336</c:v>
                </c:pt>
                <c:pt idx="86">
                  <c:v>0.4465277777777778</c:v>
                </c:pt>
                <c:pt idx="87">
                  <c:v>0.44861111111111113</c:v>
                </c:pt>
                <c:pt idx="88">
                  <c:v>0.44930555555555557</c:v>
                </c:pt>
                <c:pt idx="89">
                  <c:v>0.4513888888888889</c:v>
                </c:pt>
                <c:pt idx="90">
                  <c:v>0.45347222222222222</c:v>
                </c:pt>
                <c:pt idx="91">
                  <c:v>0.4548611111111111</c:v>
                </c:pt>
                <c:pt idx="92">
                  <c:v>0.4597222222222222</c:v>
                </c:pt>
                <c:pt idx="93">
                  <c:v>0.46180555555555558</c:v>
                </c:pt>
                <c:pt idx="94">
                  <c:v>0.47430555555555554</c:v>
                </c:pt>
                <c:pt idx="95">
                  <c:v>0.47569444444444442</c:v>
                </c:pt>
                <c:pt idx="96">
                  <c:v>0.47638888888888886</c:v>
                </c:pt>
                <c:pt idx="97">
                  <c:v>0.4777777777777778</c:v>
                </c:pt>
                <c:pt idx="98">
                  <c:v>0.4777777777777778</c:v>
                </c:pt>
                <c:pt idx="99">
                  <c:v>0.47847222222222224</c:v>
                </c:pt>
                <c:pt idx="100">
                  <c:v>0.47916666666666669</c:v>
                </c:pt>
                <c:pt idx="101">
                  <c:v>0.47986111111111113</c:v>
                </c:pt>
                <c:pt idx="102">
                  <c:v>0.48055555555555557</c:v>
                </c:pt>
                <c:pt idx="103">
                  <c:v>0.48125000000000001</c:v>
                </c:pt>
                <c:pt idx="104">
                  <c:v>0.48194444444444445</c:v>
                </c:pt>
                <c:pt idx="105">
                  <c:v>0.48333333333333334</c:v>
                </c:pt>
                <c:pt idx="106">
                  <c:v>0.48402777777777778</c:v>
                </c:pt>
                <c:pt idx="107">
                  <c:v>0.48472222222222222</c:v>
                </c:pt>
                <c:pt idx="108">
                  <c:v>0.48541666666666666</c:v>
                </c:pt>
                <c:pt idx="109">
                  <c:v>0.4861111111111111</c:v>
                </c:pt>
                <c:pt idx="110">
                  <c:v>0.48680555555555555</c:v>
                </c:pt>
                <c:pt idx="111">
                  <c:v>0.48819444444444443</c:v>
                </c:pt>
                <c:pt idx="112">
                  <c:v>0.48888888888888887</c:v>
                </c:pt>
                <c:pt idx="113">
                  <c:v>0.48958333333333331</c:v>
                </c:pt>
                <c:pt idx="114">
                  <c:v>0.4909722222222222</c:v>
                </c:pt>
                <c:pt idx="115">
                  <c:v>0.49166666666666664</c:v>
                </c:pt>
                <c:pt idx="116">
                  <c:v>0.49375000000000002</c:v>
                </c:pt>
                <c:pt idx="117">
                  <c:v>0.49444444444444446</c:v>
                </c:pt>
                <c:pt idx="118">
                  <c:v>0.49513888888888891</c:v>
                </c:pt>
                <c:pt idx="119">
                  <c:v>0.49722222222222223</c:v>
                </c:pt>
                <c:pt idx="120">
                  <c:v>0.49791666666666667</c:v>
                </c:pt>
                <c:pt idx="121">
                  <c:v>0.49861111111111112</c:v>
                </c:pt>
                <c:pt idx="122">
                  <c:v>0.49930555555555556</c:v>
                </c:pt>
                <c:pt idx="123">
                  <c:v>0.5</c:v>
                </c:pt>
                <c:pt idx="124">
                  <c:v>0.50138888888888888</c:v>
                </c:pt>
                <c:pt idx="125">
                  <c:v>0.50208333333333333</c:v>
                </c:pt>
                <c:pt idx="126">
                  <c:v>0.50347222222222221</c:v>
                </c:pt>
                <c:pt idx="127">
                  <c:v>0.50416666666666665</c:v>
                </c:pt>
                <c:pt idx="128">
                  <c:v>0.50486111111111109</c:v>
                </c:pt>
                <c:pt idx="129">
                  <c:v>0.50624999999999998</c:v>
                </c:pt>
                <c:pt idx="130">
                  <c:v>0.55694444444444446</c:v>
                </c:pt>
                <c:pt idx="131">
                  <c:v>0.55833333333333335</c:v>
                </c:pt>
                <c:pt idx="132">
                  <c:v>0.55902777777777779</c:v>
                </c:pt>
                <c:pt idx="133">
                  <c:v>0.55972222222222223</c:v>
                </c:pt>
                <c:pt idx="134">
                  <c:v>0.56041666666666667</c:v>
                </c:pt>
                <c:pt idx="135">
                  <c:v>0.56111111111111112</c:v>
                </c:pt>
                <c:pt idx="136">
                  <c:v>0.56180555555555556</c:v>
                </c:pt>
                <c:pt idx="137">
                  <c:v>0.5625</c:v>
                </c:pt>
                <c:pt idx="138">
                  <c:v>0.56319444444444444</c:v>
                </c:pt>
                <c:pt idx="139">
                  <c:v>0.56388888888888888</c:v>
                </c:pt>
                <c:pt idx="140">
                  <c:v>0.56458333333333333</c:v>
                </c:pt>
                <c:pt idx="141">
                  <c:v>0.56527777777777777</c:v>
                </c:pt>
                <c:pt idx="142">
                  <c:v>0.56666666666666665</c:v>
                </c:pt>
              </c:numCache>
            </c:numRef>
          </c:xVal>
          <c:yVal>
            <c:numRef>
              <c:f>'After fiber issue O2 add H2'!$B$2:$B$150</c:f>
              <c:numCache>
                <c:formatCode>General</c:formatCode>
                <c:ptCount val="149"/>
                <c:pt idx="0">
                  <c:v>0.17</c:v>
                </c:pt>
                <c:pt idx="1">
                  <c:v>0.17</c:v>
                </c:pt>
                <c:pt idx="2">
                  <c:v>0.24</c:v>
                </c:pt>
                <c:pt idx="3">
                  <c:v>0.24</c:v>
                </c:pt>
                <c:pt idx="4">
                  <c:v>0.23</c:v>
                </c:pt>
                <c:pt idx="5">
                  <c:v>0.23</c:v>
                </c:pt>
                <c:pt idx="6">
                  <c:v>0.25</c:v>
                </c:pt>
                <c:pt idx="7">
                  <c:v>0.25</c:v>
                </c:pt>
                <c:pt idx="8">
                  <c:v>0.28000000000000003</c:v>
                </c:pt>
                <c:pt idx="9">
                  <c:v>0.28000000000000003</c:v>
                </c:pt>
                <c:pt idx="10">
                  <c:v>0.17</c:v>
                </c:pt>
                <c:pt idx="11">
                  <c:v>0.17</c:v>
                </c:pt>
                <c:pt idx="12">
                  <c:v>0.17</c:v>
                </c:pt>
                <c:pt idx="13">
                  <c:v>0.17</c:v>
                </c:pt>
                <c:pt idx="14">
                  <c:v>0.17</c:v>
                </c:pt>
                <c:pt idx="15">
                  <c:v>0.17</c:v>
                </c:pt>
                <c:pt idx="16">
                  <c:v>0.17</c:v>
                </c:pt>
                <c:pt idx="17">
                  <c:v>0.17</c:v>
                </c:pt>
                <c:pt idx="18">
                  <c:v>0.17</c:v>
                </c:pt>
                <c:pt idx="19">
                  <c:v>0.17</c:v>
                </c:pt>
                <c:pt idx="20">
                  <c:v>0.17</c:v>
                </c:pt>
                <c:pt idx="21">
                  <c:v>0.17</c:v>
                </c:pt>
                <c:pt idx="22">
                  <c:v>0.17</c:v>
                </c:pt>
                <c:pt idx="23">
                  <c:v>0.17</c:v>
                </c:pt>
                <c:pt idx="24">
                  <c:v>0.17</c:v>
                </c:pt>
                <c:pt idx="25">
                  <c:v>0.17</c:v>
                </c:pt>
                <c:pt idx="26">
                  <c:v>0.17</c:v>
                </c:pt>
                <c:pt idx="27">
                  <c:v>0.17</c:v>
                </c:pt>
                <c:pt idx="28">
                  <c:v>0.17</c:v>
                </c:pt>
                <c:pt idx="29">
                  <c:v>0.17</c:v>
                </c:pt>
                <c:pt idx="30">
                  <c:v>0.17</c:v>
                </c:pt>
                <c:pt idx="31">
                  <c:v>0.17</c:v>
                </c:pt>
                <c:pt idx="32">
                  <c:v>0.17</c:v>
                </c:pt>
                <c:pt idx="33">
                  <c:v>0.17</c:v>
                </c:pt>
                <c:pt idx="34">
                  <c:v>0.17</c:v>
                </c:pt>
                <c:pt idx="35">
                  <c:v>0.17</c:v>
                </c:pt>
                <c:pt idx="36">
                  <c:v>0.17</c:v>
                </c:pt>
                <c:pt idx="37">
                  <c:v>0.27</c:v>
                </c:pt>
                <c:pt idx="38">
                  <c:v>0.27</c:v>
                </c:pt>
                <c:pt idx="39">
                  <c:v>0.17</c:v>
                </c:pt>
                <c:pt idx="40">
                  <c:v>0.28999999999999998</c:v>
                </c:pt>
                <c:pt idx="41">
                  <c:v>0.25</c:v>
                </c:pt>
                <c:pt idx="42">
                  <c:v>0.25</c:v>
                </c:pt>
                <c:pt idx="43">
                  <c:v>0.27</c:v>
                </c:pt>
                <c:pt idx="44">
                  <c:v>0.27</c:v>
                </c:pt>
                <c:pt idx="45">
                  <c:v>0.17</c:v>
                </c:pt>
                <c:pt idx="46">
                  <c:v>0.17</c:v>
                </c:pt>
                <c:pt idx="47">
                  <c:v>0.17</c:v>
                </c:pt>
                <c:pt idx="48">
                  <c:v>0.17</c:v>
                </c:pt>
                <c:pt idx="49">
                  <c:v>0.17</c:v>
                </c:pt>
                <c:pt idx="50">
                  <c:v>0.17</c:v>
                </c:pt>
                <c:pt idx="51">
                  <c:v>0.17</c:v>
                </c:pt>
                <c:pt idx="52">
                  <c:v>0.17</c:v>
                </c:pt>
                <c:pt idx="53">
                  <c:v>0.17</c:v>
                </c:pt>
                <c:pt idx="54">
                  <c:v>0.17</c:v>
                </c:pt>
                <c:pt idx="55">
                  <c:v>0.17</c:v>
                </c:pt>
                <c:pt idx="56">
                  <c:v>0.17</c:v>
                </c:pt>
                <c:pt idx="57">
                  <c:v>0.18</c:v>
                </c:pt>
                <c:pt idx="58">
                  <c:v>0.31</c:v>
                </c:pt>
                <c:pt idx="59">
                  <c:v>0.31</c:v>
                </c:pt>
                <c:pt idx="60">
                  <c:v>0.35</c:v>
                </c:pt>
                <c:pt idx="61">
                  <c:v>0.35</c:v>
                </c:pt>
                <c:pt idx="62">
                  <c:v>0.17</c:v>
                </c:pt>
                <c:pt idx="63">
                  <c:v>0.17</c:v>
                </c:pt>
                <c:pt idx="64">
                  <c:v>0.23</c:v>
                </c:pt>
                <c:pt idx="65">
                  <c:v>0.24</c:v>
                </c:pt>
                <c:pt idx="66">
                  <c:v>0.28000000000000003</c:v>
                </c:pt>
                <c:pt idx="67">
                  <c:v>0.49</c:v>
                </c:pt>
                <c:pt idx="68">
                  <c:v>0.28999999999999998</c:v>
                </c:pt>
                <c:pt idx="69">
                  <c:v>0.28999999999999998</c:v>
                </c:pt>
                <c:pt idx="70">
                  <c:v>0.32</c:v>
                </c:pt>
                <c:pt idx="71">
                  <c:v>0.53</c:v>
                </c:pt>
                <c:pt idx="72">
                  <c:v>0.52</c:v>
                </c:pt>
                <c:pt idx="73">
                  <c:v>0.62</c:v>
                </c:pt>
                <c:pt idx="74">
                  <c:v>0.62</c:v>
                </c:pt>
                <c:pt idx="75">
                  <c:v>0.94</c:v>
                </c:pt>
                <c:pt idx="76">
                  <c:v>0.94</c:v>
                </c:pt>
                <c:pt idx="77">
                  <c:v>1.1100000000000001</c:v>
                </c:pt>
                <c:pt idx="78">
                  <c:v>1.37</c:v>
                </c:pt>
                <c:pt idx="79">
                  <c:v>1.37</c:v>
                </c:pt>
                <c:pt idx="80">
                  <c:v>1.55</c:v>
                </c:pt>
                <c:pt idx="81">
                  <c:v>1.36</c:v>
                </c:pt>
                <c:pt idx="82">
                  <c:v>1.36</c:v>
                </c:pt>
                <c:pt idx="83">
                  <c:v>1.43</c:v>
                </c:pt>
                <c:pt idx="84">
                  <c:v>1.36</c:v>
                </c:pt>
                <c:pt idx="85">
                  <c:v>1.36</c:v>
                </c:pt>
                <c:pt idx="86">
                  <c:v>1.33</c:v>
                </c:pt>
                <c:pt idx="87">
                  <c:v>1.35</c:v>
                </c:pt>
                <c:pt idx="88">
                  <c:v>1.32</c:v>
                </c:pt>
                <c:pt idx="89">
                  <c:v>1.25</c:v>
                </c:pt>
                <c:pt idx="90">
                  <c:v>1.3</c:v>
                </c:pt>
                <c:pt idx="91">
                  <c:v>1.23</c:v>
                </c:pt>
                <c:pt idx="92">
                  <c:v>1.3</c:v>
                </c:pt>
                <c:pt idx="93">
                  <c:v>1.28</c:v>
                </c:pt>
                <c:pt idx="94">
                  <c:v>1.18</c:v>
                </c:pt>
                <c:pt idx="95">
                  <c:v>1.18</c:v>
                </c:pt>
                <c:pt idx="96">
                  <c:v>1.33</c:v>
                </c:pt>
                <c:pt idx="97">
                  <c:v>1.33</c:v>
                </c:pt>
                <c:pt idx="98">
                  <c:v>1.59</c:v>
                </c:pt>
                <c:pt idx="99">
                  <c:v>1.59</c:v>
                </c:pt>
                <c:pt idx="100">
                  <c:v>1.72</c:v>
                </c:pt>
                <c:pt idx="101">
                  <c:v>1.71</c:v>
                </c:pt>
                <c:pt idx="102">
                  <c:v>1.98</c:v>
                </c:pt>
                <c:pt idx="103">
                  <c:v>1.98</c:v>
                </c:pt>
                <c:pt idx="104">
                  <c:v>1.72</c:v>
                </c:pt>
                <c:pt idx="105">
                  <c:v>1.73</c:v>
                </c:pt>
                <c:pt idx="106">
                  <c:v>1.72</c:v>
                </c:pt>
                <c:pt idx="107">
                  <c:v>1.72</c:v>
                </c:pt>
                <c:pt idx="108">
                  <c:v>1.79</c:v>
                </c:pt>
                <c:pt idx="109">
                  <c:v>1.79</c:v>
                </c:pt>
                <c:pt idx="110">
                  <c:v>1.75</c:v>
                </c:pt>
                <c:pt idx="111">
                  <c:v>1.85</c:v>
                </c:pt>
                <c:pt idx="112">
                  <c:v>1.5</c:v>
                </c:pt>
                <c:pt idx="113">
                  <c:v>1.49</c:v>
                </c:pt>
                <c:pt idx="114">
                  <c:v>1.44</c:v>
                </c:pt>
                <c:pt idx="115">
                  <c:v>1.35</c:v>
                </c:pt>
                <c:pt idx="116">
                  <c:v>1.45</c:v>
                </c:pt>
                <c:pt idx="117">
                  <c:v>1.45</c:v>
                </c:pt>
                <c:pt idx="118">
                  <c:v>1.1200000000000001</c:v>
                </c:pt>
                <c:pt idx="119">
                  <c:v>1.1599999999999999</c:v>
                </c:pt>
                <c:pt idx="120">
                  <c:v>1.1599999999999999</c:v>
                </c:pt>
                <c:pt idx="121">
                  <c:v>1.06</c:v>
                </c:pt>
                <c:pt idx="122">
                  <c:v>1.06</c:v>
                </c:pt>
                <c:pt idx="123">
                  <c:v>0.99</c:v>
                </c:pt>
                <c:pt idx="124">
                  <c:v>0.89</c:v>
                </c:pt>
                <c:pt idx="125">
                  <c:v>0.9</c:v>
                </c:pt>
                <c:pt idx="126">
                  <c:v>0.9</c:v>
                </c:pt>
                <c:pt idx="127">
                  <c:v>0.93</c:v>
                </c:pt>
                <c:pt idx="128">
                  <c:v>0.73</c:v>
                </c:pt>
                <c:pt idx="129">
                  <c:v>0.74</c:v>
                </c:pt>
                <c:pt idx="130">
                  <c:v>0.72</c:v>
                </c:pt>
                <c:pt idx="131">
                  <c:v>0.71</c:v>
                </c:pt>
                <c:pt idx="132">
                  <c:v>0.72</c:v>
                </c:pt>
                <c:pt idx="133">
                  <c:v>0.72</c:v>
                </c:pt>
                <c:pt idx="134">
                  <c:v>0.72</c:v>
                </c:pt>
                <c:pt idx="135">
                  <c:v>0.78</c:v>
                </c:pt>
                <c:pt idx="136">
                  <c:v>0.79</c:v>
                </c:pt>
                <c:pt idx="137">
                  <c:v>0.69</c:v>
                </c:pt>
                <c:pt idx="138">
                  <c:v>0.67</c:v>
                </c:pt>
                <c:pt idx="139">
                  <c:v>0.7</c:v>
                </c:pt>
                <c:pt idx="140">
                  <c:v>0.64</c:v>
                </c:pt>
                <c:pt idx="141">
                  <c:v>0.5</c:v>
                </c:pt>
                <c:pt idx="142">
                  <c:v>0.6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C8DE-424B-89D8-4DED689C2127}"/>
            </c:ext>
          </c:extLst>
        </c:ser>
        <c:ser>
          <c:idx val="1"/>
          <c:order val="1"/>
          <c:tx>
            <c:strRef>
              <c:f>'After fiber issue O2 add H2'!$C$1</c:f>
              <c:strCache>
                <c:ptCount val="1"/>
                <c:pt idx="0">
                  <c:v>O2 before</c:v>
                </c:pt>
              </c:strCache>
            </c:strRef>
          </c:tx>
          <c:spPr>
            <a:ln w="19050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xVal>
            <c:numRef>
              <c:f>'After fiber issue O2 add H2'!$A$2:$A$150</c:f>
              <c:numCache>
                <c:formatCode>h:mm</c:formatCode>
                <c:ptCount val="149"/>
                <c:pt idx="0">
                  <c:v>0.36458333333333331</c:v>
                </c:pt>
                <c:pt idx="1">
                  <c:v>0.3659722222222222</c:v>
                </c:pt>
                <c:pt idx="2">
                  <c:v>0.36805555555555558</c:v>
                </c:pt>
                <c:pt idx="3">
                  <c:v>0.36944444444444446</c:v>
                </c:pt>
                <c:pt idx="4">
                  <c:v>0.37013888888888891</c:v>
                </c:pt>
                <c:pt idx="5">
                  <c:v>0.37152777777777779</c:v>
                </c:pt>
                <c:pt idx="6">
                  <c:v>0.37222222222222223</c:v>
                </c:pt>
                <c:pt idx="7">
                  <c:v>0.37291666666666667</c:v>
                </c:pt>
                <c:pt idx="8">
                  <c:v>0.37361111111111112</c:v>
                </c:pt>
                <c:pt idx="9">
                  <c:v>0.37430555555555556</c:v>
                </c:pt>
                <c:pt idx="10">
                  <c:v>0.375</c:v>
                </c:pt>
                <c:pt idx="11">
                  <c:v>0.37569444444444444</c:v>
                </c:pt>
                <c:pt idx="12">
                  <c:v>0.37638888888888888</c:v>
                </c:pt>
                <c:pt idx="13">
                  <c:v>0.37708333333333333</c:v>
                </c:pt>
                <c:pt idx="14">
                  <c:v>0.37777777777777777</c:v>
                </c:pt>
                <c:pt idx="15">
                  <c:v>0.37916666666666665</c:v>
                </c:pt>
                <c:pt idx="16">
                  <c:v>0.37986111111111109</c:v>
                </c:pt>
                <c:pt idx="17">
                  <c:v>0.38124999999999998</c:v>
                </c:pt>
                <c:pt idx="18">
                  <c:v>0.38194444444444442</c:v>
                </c:pt>
                <c:pt idx="19">
                  <c:v>0.38333333333333336</c:v>
                </c:pt>
                <c:pt idx="20">
                  <c:v>0.3840277777777778</c:v>
                </c:pt>
                <c:pt idx="21">
                  <c:v>0.38472222222222224</c:v>
                </c:pt>
                <c:pt idx="22">
                  <c:v>0.38541666666666669</c:v>
                </c:pt>
                <c:pt idx="23">
                  <c:v>0.38680555555555557</c:v>
                </c:pt>
                <c:pt idx="24">
                  <c:v>0.38819444444444445</c:v>
                </c:pt>
                <c:pt idx="25">
                  <c:v>0.3888888888888889</c:v>
                </c:pt>
                <c:pt idx="26">
                  <c:v>0.39305555555555555</c:v>
                </c:pt>
                <c:pt idx="27">
                  <c:v>0.39444444444444443</c:v>
                </c:pt>
                <c:pt idx="28">
                  <c:v>0.39583333333333331</c:v>
                </c:pt>
                <c:pt idx="29">
                  <c:v>0.39652777777777776</c:v>
                </c:pt>
                <c:pt idx="30">
                  <c:v>0.39861111111111114</c:v>
                </c:pt>
                <c:pt idx="31">
                  <c:v>0.39930555555555558</c:v>
                </c:pt>
                <c:pt idx="32">
                  <c:v>0.4</c:v>
                </c:pt>
                <c:pt idx="33">
                  <c:v>0.40069444444444446</c:v>
                </c:pt>
                <c:pt idx="34">
                  <c:v>0.40138888888888891</c:v>
                </c:pt>
                <c:pt idx="35">
                  <c:v>0.40208333333333335</c:v>
                </c:pt>
                <c:pt idx="36">
                  <c:v>0.40277777777777779</c:v>
                </c:pt>
                <c:pt idx="37">
                  <c:v>0.40347222222222223</c:v>
                </c:pt>
                <c:pt idx="38">
                  <c:v>0.40486111111111112</c:v>
                </c:pt>
                <c:pt idx="39">
                  <c:v>0.40555555555555556</c:v>
                </c:pt>
                <c:pt idx="40">
                  <c:v>0.40625</c:v>
                </c:pt>
                <c:pt idx="41">
                  <c:v>0.40763888888888888</c:v>
                </c:pt>
                <c:pt idx="42">
                  <c:v>0.40833333333333333</c:v>
                </c:pt>
                <c:pt idx="43">
                  <c:v>0.40902777777777777</c:v>
                </c:pt>
                <c:pt idx="44">
                  <c:v>0.41041666666666665</c:v>
                </c:pt>
                <c:pt idx="45">
                  <c:v>0.41111111111111109</c:v>
                </c:pt>
                <c:pt idx="46">
                  <c:v>0.41180555555555554</c:v>
                </c:pt>
                <c:pt idx="47">
                  <c:v>0.41249999999999998</c:v>
                </c:pt>
                <c:pt idx="48">
                  <c:v>0.41319444444444442</c:v>
                </c:pt>
                <c:pt idx="49">
                  <c:v>0.41388888888888886</c:v>
                </c:pt>
                <c:pt idx="50">
                  <c:v>0.41458333333333336</c:v>
                </c:pt>
                <c:pt idx="51">
                  <c:v>0.4152777777777778</c:v>
                </c:pt>
                <c:pt idx="52">
                  <c:v>0.41597222222222224</c:v>
                </c:pt>
                <c:pt idx="53">
                  <c:v>0.41736111111111113</c:v>
                </c:pt>
                <c:pt idx="54">
                  <c:v>0.41805555555555557</c:v>
                </c:pt>
                <c:pt idx="55">
                  <c:v>0.41944444444444445</c:v>
                </c:pt>
                <c:pt idx="56">
                  <c:v>0.4201388888888889</c:v>
                </c:pt>
                <c:pt idx="57">
                  <c:v>0.42083333333333334</c:v>
                </c:pt>
                <c:pt idx="58">
                  <c:v>0.42152777777777778</c:v>
                </c:pt>
                <c:pt idx="59">
                  <c:v>0.42291666666666666</c:v>
                </c:pt>
                <c:pt idx="60">
                  <c:v>0.4236111111111111</c:v>
                </c:pt>
                <c:pt idx="61">
                  <c:v>0.42430555555555555</c:v>
                </c:pt>
                <c:pt idx="62">
                  <c:v>0.42499999999999999</c:v>
                </c:pt>
                <c:pt idx="63">
                  <c:v>0.42569444444444443</c:v>
                </c:pt>
                <c:pt idx="64">
                  <c:v>0.42638888888888887</c:v>
                </c:pt>
                <c:pt idx="65">
                  <c:v>0.42708333333333331</c:v>
                </c:pt>
                <c:pt idx="66">
                  <c:v>0.4284722222222222</c:v>
                </c:pt>
                <c:pt idx="67">
                  <c:v>0.42986111111111114</c:v>
                </c:pt>
                <c:pt idx="68">
                  <c:v>0.43125000000000002</c:v>
                </c:pt>
                <c:pt idx="69">
                  <c:v>0.43194444444444446</c:v>
                </c:pt>
                <c:pt idx="70">
                  <c:v>0.43263888888888891</c:v>
                </c:pt>
                <c:pt idx="71">
                  <c:v>0.43333333333333335</c:v>
                </c:pt>
                <c:pt idx="72">
                  <c:v>0.43402777777777779</c:v>
                </c:pt>
                <c:pt idx="73">
                  <c:v>0.43472222222222223</c:v>
                </c:pt>
                <c:pt idx="74">
                  <c:v>0.43541666666666667</c:v>
                </c:pt>
                <c:pt idx="75">
                  <c:v>0.43611111111111112</c:v>
                </c:pt>
                <c:pt idx="76">
                  <c:v>0.43680555555555556</c:v>
                </c:pt>
                <c:pt idx="77">
                  <c:v>0.43819444444444444</c:v>
                </c:pt>
                <c:pt idx="78">
                  <c:v>0.43888888888888888</c:v>
                </c:pt>
                <c:pt idx="79">
                  <c:v>0.44027777777777777</c:v>
                </c:pt>
                <c:pt idx="80">
                  <c:v>0.44097222222222221</c:v>
                </c:pt>
                <c:pt idx="81">
                  <c:v>0.44166666666666665</c:v>
                </c:pt>
                <c:pt idx="82">
                  <c:v>0.44305555555555554</c:v>
                </c:pt>
                <c:pt idx="83">
                  <c:v>0.44444444444444442</c:v>
                </c:pt>
                <c:pt idx="84">
                  <c:v>0.44513888888888886</c:v>
                </c:pt>
                <c:pt idx="85">
                  <c:v>0.44583333333333336</c:v>
                </c:pt>
                <c:pt idx="86">
                  <c:v>0.4465277777777778</c:v>
                </c:pt>
                <c:pt idx="87">
                  <c:v>0.44861111111111113</c:v>
                </c:pt>
                <c:pt idx="88">
                  <c:v>0.44930555555555557</c:v>
                </c:pt>
                <c:pt idx="89">
                  <c:v>0.4513888888888889</c:v>
                </c:pt>
                <c:pt idx="90">
                  <c:v>0.45347222222222222</c:v>
                </c:pt>
                <c:pt idx="91">
                  <c:v>0.4548611111111111</c:v>
                </c:pt>
                <c:pt idx="92">
                  <c:v>0.4597222222222222</c:v>
                </c:pt>
                <c:pt idx="93">
                  <c:v>0.46180555555555558</c:v>
                </c:pt>
                <c:pt idx="94">
                  <c:v>0.47430555555555554</c:v>
                </c:pt>
                <c:pt idx="95">
                  <c:v>0.47569444444444442</c:v>
                </c:pt>
                <c:pt idx="96">
                  <c:v>0.47638888888888886</c:v>
                </c:pt>
                <c:pt idx="97">
                  <c:v>0.4777777777777778</c:v>
                </c:pt>
                <c:pt idx="98">
                  <c:v>0.4777777777777778</c:v>
                </c:pt>
                <c:pt idx="99">
                  <c:v>0.47847222222222224</c:v>
                </c:pt>
                <c:pt idx="100">
                  <c:v>0.47916666666666669</c:v>
                </c:pt>
                <c:pt idx="101">
                  <c:v>0.47986111111111113</c:v>
                </c:pt>
                <c:pt idx="102">
                  <c:v>0.48055555555555557</c:v>
                </c:pt>
                <c:pt idx="103">
                  <c:v>0.48125000000000001</c:v>
                </c:pt>
                <c:pt idx="104">
                  <c:v>0.48194444444444445</c:v>
                </c:pt>
                <c:pt idx="105">
                  <c:v>0.48333333333333334</c:v>
                </c:pt>
                <c:pt idx="106">
                  <c:v>0.48402777777777778</c:v>
                </c:pt>
                <c:pt idx="107">
                  <c:v>0.48472222222222222</c:v>
                </c:pt>
                <c:pt idx="108">
                  <c:v>0.48541666666666666</c:v>
                </c:pt>
                <c:pt idx="109">
                  <c:v>0.4861111111111111</c:v>
                </c:pt>
                <c:pt idx="110">
                  <c:v>0.48680555555555555</c:v>
                </c:pt>
                <c:pt idx="111">
                  <c:v>0.48819444444444443</c:v>
                </c:pt>
                <c:pt idx="112">
                  <c:v>0.48888888888888887</c:v>
                </c:pt>
                <c:pt idx="113">
                  <c:v>0.48958333333333331</c:v>
                </c:pt>
                <c:pt idx="114">
                  <c:v>0.4909722222222222</c:v>
                </c:pt>
                <c:pt idx="115">
                  <c:v>0.49166666666666664</c:v>
                </c:pt>
                <c:pt idx="116">
                  <c:v>0.49375000000000002</c:v>
                </c:pt>
                <c:pt idx="117">
                  <c:v>0.49444444444444446</c:v>
                </c:pt>
                <c:pt idx="118">
                  <c:v>0.49513888888888891</c:v>
                </c:pt>
                <c:pt idx="119">
                  <c:v>0.49722222222222223</c:v>
                </c:pt>
                <c:pt idx="120">
                  <c:v>0.49791666666666667</c:v>
                </c:pt>
                <c:pt idx="121">
                  <c:v>0.49861111111111112</c:v>
                </c:pt>
                <c:pt idx="122">
                  <c:v>0.49930555555555556</c:v>
                </c:pt>
                <c:pt idx="123">
                  <c:v>0.5</c:v>
                </c:pt>
                <c:pt idx="124">
                  <c:v>0.50138888888888888</c:v>
                </c:pt>
                <c:pt idx="125">
                  <c:v>0.50208333333333333</c:v>
                </c:pt>
                <c:pt idx="126">
                  <c:v>0.50347222222222221</c:v>
                </c:pt>
                <c:pt idx="127">
                  <c:v>0.50416666666666665</c:v>
                </c:pt>
                <c:pt idx="128">
                  <c:v>0.50486111111111109</c:v>
                </c:pt>
                <c:pt idx="129">
                  <c:v>0.50624999999999998</c:v>
                </c:pt>
                <c:pt idx="130">
                  <c:v>0.55694444444444446</c:v>
                </c:pt>
                <c:pt idx="131">
                  <c:v>0.55833333333333335</c:v>
                </c:pt>
                <c:pt idx="132">
                  <c:v>0.55902777777777779</c:v>
                </c:pt>
                <c:pt idx="133">
                  <c:v>0.55972222222222223</c:v>
                </c:pt>
                <c:pt idx="134">
                  <c:v>0.56041666666666667</c:v>
                </c:pt>
                <c:pt idx="135">
                  <c:v>0.56111111111111112</c:v>
                </c:pt>
                <c:pt idx="136">
                  <c:v>0.56180555555555556</c:v>
                </c:pt>
                <c:pt idx="137">
                  <c:v>0.5625</c:v>
                </c:pt>
                <c:pt idx="138">
                  <c:v>0.56319444444444444</c:v>
                </c:pt>
                <c:pt idx="139">
                  <c:v>0.56388888888888888</c:v>
                </c:pt>
                <c:pt idx="140">
                  <c:v>0.56458333333333333</c:v>
                </c:pt>
                <c:pt idx="141">
                  <c:v>0.56527777777777777</c:v>
                </c:pt>
                <c:pt idx="142">
                  <c:v>0.56666666666666665</c:v>
                </c:pt>
              </c:numCache>
            </c:numRef>
          </c:xVal>
          <c:yVal>
            <c:numRef>
              <c:f>'After fiber issue O2 add H2'!$C$2:$C$150</c:f>
              <c:numCache>
                <c:formatCode>General</c:formatCode>
                <c:ptCount val="149"/>
                <c:pt idx="0">
                  <c:v>2.21</c:v>
                </c:pt>
                <c:pt idx="1">
                  <c:v>2.23</c:v>
                </c:pt>
                <c:pt idx="2">
                  <c:v>2.25</c:v>
                </c:pt>
                <c:pt idx="3">
                  <c:v>2.2599999999999998</c:v>
                </c:pt>
                <c:pt idx="4">
                  <c:v>2.1</c:v>
                </c:pt>
                <c:pt idx="5">
                  <c:v>2.1</c:v>
                </c:pt>
                <c:pt idx="6">
                  <c:v>1.98</c:v>
                </c:pt>
                <c:pt idx="7">
                  <c:v>1.98</c:v>
                </c:pt>
                <c:pt idx="8">
                  <c:v>1.85</c:v>
                </c:pt>
                <c:pt idx="9">
                  <c:v>1.86</c:v>
                </c:pt>
                <c:pt idx="10">
                  <c:v>1.81</c:v>
                </c:pt>
                <c:pt idx="11">
                  <c:v>1.81</c:v>
                </c:pt>
                <c:pt idx="12">
                  <c:v>1.34</c:v>
                </c:pt>
                <c:pt idx="13">
                  <c:v>1.34</c:v>
                </c:pt>
                <c:pt idx="14">
                  <c:v>1.24</c:v>
                </c:pt>
                <c:pt idx="15">
                  <c:v>1.47</c:v>
                </c:pt>
                <c:pt idx="16">
                  <c:v>1.47</c:v>
                </c:pt>
                <c:pt idx="17">
                  <c:v>1.41</c:v>
                </c:pt>
                <c:pt idx="18">
                  <c:v>1.53</c:v>
                </c:pt>
                <c:pt idx="19">
                  <c:v>1.51</c:v>
                </c:pt>
                <c:pt idx="20">
                  <c:v>1.51</c:v>
                </c:pt>
                <c:pt idx="21">
                  <c:v>1.43</c:v>
                </c:pt>
                <c:pt idx="22">
                  <c:v>1.43</c:v>
                </c:pt>
                <c:pt idx="23">
                  <c:v>1.83</c:v>
                </c:pt>
                <c:pt idx="24">
                  <c:v>1.35</c:v>
                </c:pt>
                <c:pt idx="25">
                  <c:v>1.58</c:v>
                </c:pt>
                <c:pt idx="26">
                  <c:v>1.52</c:v>
                </c:pt>
                <c:pt idx="27">
                  <c:v>1.87</c:v>
                </c:pt>
                <c:pt idx="28">
                  <c:v>1.88</c:v>
                </c:pt>
                <c:pt idx="29">
                  <c:v>1.43</c:v>
                </c:pt>
                <c:pt idx="30">
                  <c:v>1.86</c:v>
                </c:pt>
                <c:pt idx="31">
                  <c:v>1.83</c:v>
                </c:pt>
                <c:pt idx="32">
                  <c:v>1.83</c:v>
                </c:pt>
                <c:pt idx="33">
                  <c:v>1.47</c:v>
                </c:pt>
                <c:pt idx="34">
                  <c:v>1.47</c:v>
                </c:pt>
                <c:pt idx="35">
                  <c:v>1.75</c:v>
                </c:pt>
                <c:pt idx="36">
                  <c:v>1.75</c:v>
                </c:pt>
                <c:pt idx="37">
                  <c:v>1.7</c:v>
                </c:pt>
                <c:pt idx="38">
                  <c:v>1.7</c:v>
                </c:pt>
                <c:pt idx="39">
                  <c:v>1.32</c:v>
                </c:pt>
                <c:pt idx="40">
                  <c:v>1.25</c:v>
                </c:pt>
                <c:pt idx="41">
                  <c:v>1.26</c:v>
                </c:pt>
                <c:pt idx="42">
                  <c:v>1.26</c:v>
                </c:pt>
                <c:pt idx="43">
                  <c:v>0.57999999999999996</c:v>
                </c:pt>
                <c:pt idx="44">
                  <c:v>0.57999999999999996</c:v>
                </c:pt>
                <c:pt idx="45">
                  <c:v>0.91</c:v>
                </c:pt>
                <c:pt idx="46">
                  <c:v>0.91</c:v>
                </c:pt>
                <c:pt idx="47">
                  <c:v>1.05</c:v>
                </c:pt>
                <c:pt idx="48">
                  <c:v>1.05</c:v>
                </c:pt>
                <c:pt idx="49">
                  <c:v>0.78</c:v>
                </c:pt>
                <c:pt idx="50">
                  <c:v>0.78</c:v>
                </c:pt>
                <c:pt idx="51">
                  <c:v>0.76</c:v>
                </c:pt>
                <c:pt idx="52">
                  <c:v>0.72</c:v>
                </c:pt>
                <c:pt idx="53">
                  <c:v>0.72</c:v>
                </c:pt>
                <c:pt idx="54">
                  <c:v>0.83</c:v>
                </c:pt>
                <c:pt idx="55">
                  <c:v>0.49</c:v>
                </c:pt>
                <c:pt idx="56">
                  <c:v>0.71</c:v>
                </c:pt>
                <c:pt idx="57">
                  <c:v>0.71</c:v>
                </c:pt>
                <c:pt idx="58">
                  <c:v>0.91</c:v>
                </c:pt>
                <c:pt idx="59">
                  <c:v>0.91</c:v>
                </c:pt>
                <c:pt idx="60">
                  <c:v>0.72</c:v>
                </c:pt>
                <c:pt idx="61">
                  <c:v>0.72</c:v>
                </c:pt>
                <c:pt idx="62">
                  <c:v>0.66</c:v>
                </c:pt>
                <c:pt idx="63">
                  <c:v>0.66</c:v>
                </c:pt>
                <c:pt idx="64">
                  <c:v>0.38</c:v>
                </c:pt>
                <c:pt idx="65">
                  <c:v>0.38</c:v>
                </c:pt>
                <c:pt idx="66">
                  <c:v>0.56999999999999995</c:v>
                </c:pt>
                <c:pt idx="67">
                  <c:v>-0.01</c:v>
                </c:pt>
                <c:pt idx="68">
                  <c:v>0.34</c:v>
                </c:pt>
                <c:pt idx="69">
                  <c:v>0.34</c:v>
                </c:pt>
                <c:pt idx="70">
                  <c:v>-0.16</c:v>
                </c:pt>
                <c:pt idx="71">
                  <c:v>-0.09</c:v>
                </c:pt>
                <c:pt idx="72">
                  <c:v>-0.09</c:v>
                </c:pt>
                <c:pt idx="73">
                  <c:v>-0.04</c:v>
                </c:pt>
                <c:pt idx="74">
                  <c:v>-0.04</c:v>
                </c:pt>
                <c:pt idx="75">
                  <c:v>-0.1</c:v>
                </c:pt>
                <c:pt idx="76">
                  <c:v>-0.1</c:v>
                </c:pt>
                <c:pt idx="77">
                  <c:v>0.23</c:v>
                </c:pt>
                <c:pt idx="78">
                  <c:v>-0.21</c:v>
                </c:pt>
                <c:pt idx="79">
                  <c:v>-0.21</c:v>
                </c:pt>
                <c:pt idx="80">
                  <c:v>-0.14000000000000001</c:v>
                </c:pt>
                <c:pt idx="81">
                  <c:v>-0.28999999999999998</c:v>
                </c:pt>
                <c:pt idx="82">
                  <c:v>-0.28999999999999998</c:v>
                </c:pt>
                <c:pt idx="83">
                  <c:v>-0.13</c:v>
                </c:pt>
                <c:pt idx="84">
                  <c:v>0.18</c:v>
                </c:pt>
                <c:pt idx="85">
                  <c:v>0.18</c:v>
                </c:pt>
                <c:pt idx="86">
                  <c:v>0.24</c:v>
                </c:pt>
                <c:pt idx="87">
                  <c:v>-0.09</c:v>
                </c:pt>
                <c:pt idx="88">
                  <c:v>-0.09</c:v>
                </c:pt>
                <c:pt idx="89">
                  <c:v>-0.09</c:v>
                </c:pt>
                <c:pt idx="90">
                  <c:v>0</c:v>
                </c:pt>
                <c:pt idx="91">
                  <c:v>-0.11</c:v>
                </c:pt>
                <c:pt idx="92">
                  <c:v>-0.26</c:v>
                </c:pt>
                <c:pt idx="93">
                  <c:v>-0.42</c:v>
                </c:pt>
                <c:pt idx="94">
                  <c:v>-0.04</c:v>
                </c:pt>
                <c:pt idx="95">
                  <c:v>-0.08</c:v>
                </c:pt>
                <c:pt idx="96">
                  <c:v>-0.26</c:v>
                </c:pt>
                <c:pt idx="97">
                  <c:v>-0.26</c:v>
                </c:pt>
                <c:pt idx="98">
                  <c:v>-0.18</c:v>
                </c:pt>
                <c:pt idx="99">
                  <c:v>-0.18</c:v>
                </c:pt>
                <c:pt idx="100">
                  <c:v>-0.19</c:v>
                </c:pt>
                <c:pt idx="101">
                  <c:v>0.19</c:v>
                </c:pt>
                <c:pt idx="102">
                  <c:v>0.01</c:v>
                </c:pt>
                <c:pt idx="103">
                  <c:v>0.01</c:v>
                </c:pt>
                <c:pt idx="104">
                  <c:v>0</c:v>
                </c:pt>
                <c:pt idx="105">
                  <c:v>0</c:v>
                </c:pt>
                <c:pt idx="106">
                  <c:v>0.01</c:v>
                </c:pt>
                <c:pt idx="107">
                  <c:v>0.01</c:v>
                </c:pt>
                <c:pt idx="108">
                  <c:v>0.13</c:v>
                </c:pt>
                <c:pt idx="109">
                  <c:v>0.13</c:v>
                </c:pt>
                <c:pt idx="110">
                  <c:v>-0.25</c:v>
                </c:pt>
                <c:pt idx="111">
                  <c:v>0.12</c:v>
                </c:pt>
                <c:pt idx="112">
                  <c:v>-0.22</c:v>
                </c:pt>
                <c:pt idx="113">
                  <c:v>-0.21</c:v>
                </c:pt>
                <c:pt idx="114">
                  <c:v>-0.24</c:v>
                </c:pt>
                <c:pt idx="115">
                  <c:v>-0.04</c:v>
                </c:pt>
                <c:pt idx="116">
                  <c:v>0</c:v>
                </c:pt>
                <c:pt idx="117">
                  <c:v>0</c:v>
                </c:pt>
                <c:pt idx="118">
                  <c:v>0.08</c:v>
                </c:pt>
                <c:pt idx="119">
                  <c:v>-7.0000000000000007E-2</c:v>
                </c:pt>
                <c:pt idx="120">
                  <c:v>-7.0000000000000007E-2</c:v>
                </c:pt>
                <c:pt idx="121">
                  <c:v>0.15</c:v>
                </c:pt>
                <c:pt idx="122">
                  <c:v>0.15</c:v>
                </c:pt>
                <c:pt idx="123">
                  <c:v>-7.0000000000000007E-2</c:v>
                </c:pt>
                <c:pt idx="124">
                  <c:v>-0.21</c:v>
                </c:pt>
                <c:pt idx="125">
                  <c:v>-0.12</c:v>
                </c:pt>
                <c:pt idx="126">
                  <c:v>-0.12</c:v>
                </c:pt>
                <c:pt idx="127">
                  <c:v>-0.11</c:v>
                </c:pt>
                <c:pt idx="128">
                  <c:v>-0.12</c:v>
                </c:pt>
                <c:pt idx="129">
                  <c:v>-0.12</c:v>
                </c:pt>
                <c:pt idx="130">
                  <c:v>-0.09</c:v>
                </c:pt>
                <c:pt idx="131">
                  <c:v>0.26</c:v>
                </c:pt>
                <c:pt idx="132">
                  <c:v>0.26</c:v>
                </c:pt>
                <c:pt idx="133">
                  <c:v>0.18</c:v>
                </c:pt>
                <c:pt idx="134">
                  <c:v>0.18</c:v>
                </c:pt>
                <c:pt idx="135">
                  <c:v>1</c:v>
                </c:pt>
                <c:pt idx="136">
                  <c:v>1</c:v>
                </c:pt>
                <c:pt idx="137">
                  <c:v>0.05</c:v>
                </c:pt>
                <c:pt idx="138">
                  <c:v>0.06</c:v>
                </c:pt>
                <c:pt idx="139">
                  <c:v>0.06</c:v>
                </c:pt>
                <c:pt idx="140">
                  <c:v>-7.0000000000000007E-2</c:v>
                </c:pt>
                <c:pt idx="141">
                  <c:v>-0.08</c:v>
                </c:pt>
                <c:pt idx="142">
                  <c:v>0.08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C8DE-424B-89D8-4DED689C2127}"/>
            </c:ext>
          </c:extLst>
        </c:ser>
        <c:ser>
          <c:idx val="2"/>
          <c:order val="2"/>
          <c:tx>
            <c:strRef>
              <c:f>'After fiber issue O2 add H2'!$D$1</c:f>
              <c:strCache>
                <c:ptCount val="1"/>
                <c:pt idx="0">
                  <c:v>H2 after</c:v>
                </c:pt>
              </c:strCache>
            </c:strRef>
          </c:tx>
          <c:spPr>
            <a:ln w="19050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xVal>
            <c:numRef>
              <c:f>'After fiber issue O2 add H2'!$A$2:$A$150</c:f>
              <c:numCache>
                <c:formatCode>h:mm</c:formatCode>
                <c:ptCount val="149"/>
                <c:pt idx="0">
                  <c:v>0.36458333333333331</c:v>
                </c:pt>
                <c:pt idx="1">
                  <c:v>0.3659722222222222</c:v>
                </c:pt>
                <c:pt idx="2">
                  <c:v>0.36805555555555558</c:v>
                </c:pt>
                <c:pt idx="3">
                  <c:v>0.36944444444444446</c:v>
                </c:pt>
                <c:pt idx="4">
                  <c:v>0.37013888888888891</c:v>
                </c:pt>
                <c:pt idx="5">
                  <c:v>0.37152777777777779</c:v>
                </c:pt>
                <c:pt idx="6">
                  <c:v>0.37222222222222223</c:v>
                </c:pt>
                <c:pt idx="7">
                  <c:v>0.37291666666666667</c:v>
                </c:pt>
                <c:pt idx="8">
                  <c:v>0.37361111111111112</c:v>
                </c:pt>
                <c:pt idx="9">
                  <c:v>0.37430555555555556</c:v>
                </c:pt>
                <c:pt idx="10">
                  <c:v>0.375</c:v>
                </c:pt>
                <c:pt idx="11">
                  <c:v>0.37569444444444444</c:v>
                </c:pt>
                <c:pt idx="12">
                  <c:v>0.37638888888888888</c:v>
                </c:pt>
                <c:pt idx="13">
                  <c:v>0.37708333333333333</c:v>
                </c:pt>
                <c:pt idx="14">
                  <c:v>0.37777777777777777</c:v>
                </c:pt>
                <c:pt idx="15">
                  <c:v>0.37916666666666665</c:v>
                </c:pt>
                <c:pt idx="16">
                  <c:v>0.37986111111111109</c:v>
                </c:pt>
                <c:pt idx="17">
                  <c:v>0.38124999999999998</c:v>
                </c:pt>
                <c:pt idx="18">
                  <c:v>0.38194444444444442</c:v>
                </c:pt>
                <c:pt idx="19">
                  <c:v>0.38333333333333336</c:v>
                </c:pt>
                <c:pt idx="20">
                  <c:v>0.3840277777777778</c:v>
                </c:pt>
                <c:pt idx="21">
                  <c:v>0.38472222222222224</c:v>
                </c:pt>
                <c:pt idx="22">
                  <c:v>0.38541666666666669</c:v>
                </c:pt>
                <c:pt idx="23">
                  <c:v>0.38680555555555557</c:v>
                </c:pt>
                <c:pt idx="24">
                  <c:v>0.38819444444444445</c:v>
                </c:pt>
                <c:pt idx="25">
                  <c:v>0.3888888888888889</c:v>
                </c:pt>
                <c:pt idx="26">
                  <c:v>0.39305555555555555</c:v>
                </c:pt>
                <c:pt idx="27">
                  <c:v>0.39444444444444443</c:v>
                </c:pt>
                <c:pt idx="28">
                  <c:v>0.39583333333333331</c:v>
                </c:pt>
                <c:pt idx="29">
                  <c:v>0.39652777777777776</c:v>
                </c:pt>
                <c:pt idx="30">
                  <c:v>0.39861111111111114</c:v>
                </c:pt>
                <c:pt idx="31">
                  <c:v>0.39930555555555558</c:v>
                </c:pt>
                <c:pt idx="32">
                  <c:v>0.4</c:v>
                </c:pt>
                <c:pt idx="33">
                  <c:v>0.40069444444444446</c:v>
                </c:pt>
                <c:pt idx="34">
                  <c:v>0.40138888888888891</c:v>
                </c:pt>
                <c:pt idx="35">
                  <c:v>0.40208333333333335</c:v>
                </c:pt>
                <c:pt idx="36">
                  <c:v>0.40277777777777779</c:v>
                </c:pt>
                <c:pt idx="37">
                  <c:v>0.40347222222222223</c:v>
                </c:pt>
                <c:pt idx="38">
                  <c:v>0.40486111111111112</c:v>
                </c:pt>
                <c:pt idx="39">
                  <c:v>0.40555555555555556</c:v>
                </c:pt>
                <c:pt idx="40">
                  <c:v>0.40625</c:v>
                </c:pt>
                <c:pt idx="41">
                  <c:v>0.40763888888888888</c:v>
                </c:pt>
                <c:pt idx="42">
                  <c:v>0.40833333333333333</c:v>
                </c:pt>
                <c:pt idx="43">
                  <c:v>0.40902777777777777</c:v>
                </c:pt>
                <c:pt idx="44">
                  <c:v>0.41041666666666665</c:v>
                </c:pt>
                <c:pt idx="45">
                  <c:v>0.41111111111111109</c:v>
                </c:pt>
                <c:pt idx="46">
                  <c:v>0.41180555555555554</c:v>
                </c:pt>
                <c:pt idx="47">
                  <c:v>0.41249999999999998</c:v>
                </c:pt>
                <c:pt idx="48">
                  <c:v>0.41319444444444442</c:v>
                </c:pt>
                <c:pt idx="49">
                  <c:v>0.41388888888888886</c:v>
                </c:pt>
                <c:pt idx="50">
                  <c:v>0.41458333333333336</c:v>
                </c:pt>
                <c:pt idx="51">
                  <c:v>0.4152777777777778</c:v>
                </c:pt>
                <c:pt idx="52">
                  <c:v>0.41597222222222224</c:v>
                </c:pt>
                <c:pt idx="53">
                  <c:v>0.41736111111111113</c:v>
                </c:pt>
                <c:pt idx="54">
                  <c:v>0.41805555555555557</c:v>
                </c:pt>
                <c:pt idx="55">
                  <c:v>0.41944444444444445</c:v>
                </c:pt>
                <c:pt idx="56">
                  <c:v>0.4201388888888889</c:v>
                </c:pt>
                <c:pt idx="57">
                  <c:v>0.42083333333333334</c:v>
                </c:pt>
                <c:pt idx="58">
                  <c:v>0.42152777777777778</c:v>
                </c:pt>
                <c:pt idx="59">
                  <c:v>0.42291666666666666</c:v>
                </c:pt>
                <c:pt idx="60">
                  <c:v>0.4236111111111111</c:v>
                </c:pt>
                <c:pt idx="61">
                  <c:v>0.42430555555555555</c:v>
                </c:pt>
                <c:pt idx="62">
                  <c:v>0.42499999999999999</c:v>
                </c:pt>
                <c:pt idx="63">
                  <c:v>0.42569444444444443</c:v>
                </c:pt>
                <c:pt idx="64">
                  <c:v>0.42638888888888887</c:v>
                </c:pt>
                <c:pt idx="65">
                  <c:v>0.42708333333333331</c:v>
                </c:pt>
                <c:pt idx="66">
                  <c:v>0.4284722222222222</c:v>
                </c:pt>
                <c:pt idx="67">
                  <c:v>0.42986111111111114</c:v>
                </c:pt>
                <c:pt idx="68">
                  <c:v>0.43125000000000002</c:v>
                </c:pt>
                <c:pt idx="69">
                  <c:v>0.43194444444444446</c:v>
                </c:pt>
                <c:pt idx="70">
                  <c:v>0.43263888888888891</c:v>
                </c:pt>
                <c:pt idx="71">
                  <c:v>0.43333333333333335</c:v>
                </c:pt>
                <c:pt idx="72">
                  <c:v>0.43402777777777779</c:v>
                </c:pt>
                <c:pt idx="73">
                  <c:v>0.43472222222222223</c:v>
                </c:pt>
                <c:pt idx="74">
                  <c:v>0.43541666666666667</c:v>
                </c:pt>
                <c:pt idx="75">
                  <c:v>0.43611111111111112</c:v>
                </c:pt>
                <c:pt idx="76">
                  <c:v>0.43680555555555556</c:v>
                </c:pt>
                <c:pt idx="77">
                  <c:v>0.43819444444444444</c:v>
                </c:pt>
                <c:pt idx="78">
                  <c:v>0.43888888888888888</c:v>
                </c:pt>
                <c:pt idx="79">
                  <c:v>0.44027777777777777</c:v>
                </c:pt>
                <c:pt idx="80">
                  <c:v>0.44097222222222221</c:v>
                </c:pt>
                <c:pt idx="81">
                  <c:v>0.44166666666666665</c:v>
                </c:pt>
                <c:pt idx="82">
                  <c:v>0.44305555555555554</c:v>
                </c:pt>
                <c:pt idx="83">
                  <c:v>0.44444444444444442</c:v>
                </c:pt>
                <c:pt idx="84">
                  <c:v>0.44513888888888886</c:v>
                </c:pt>
                <c:pt idx="85">
                  <c:v>0.44583333333333336</c:v>
                </c:pt>
                <c:pt idx="86">
                  <c:v>0.4465277777777778</c:v>
                </c:pt>
                <c:pt idx="87">
                  <c:v>0.44861111111111113</c:v>
                </c:pt>
                <c:pt idx="88">
                  <c:v>0.44930555555555557</c:v>
                </c:pt>
                <c:pt idx="89">
                  <c:v>0.4513888888888889</c:v>
                </c:pt>
                <c:pt idx="90">
                  <c:v>0.45347222222222222</c:v>
                </c:pt>
                <c:pt idx="91">
                  <c:v>0.4548611111111111</c:v>
                </c:pt>
                <c:pt idx="92">
                  <c:v>0.4597222222222222</c:v>
                </c:pt>
                <c:pt idx="93">
                  <c:v>0.46180555555555558</c:v>
                </c:pt>
                <c:pt idx="94">
                  <c:v>0.47430555555555554</c:v>
                </c:pt>
                <c:pt idx="95">
                  <c:v>0.47569444444444442</c:v>
                </c:pt>
                <c:pt idx="96">
                  <c:v>0.47638888888888886</c:v>
                </c:pt>
                <c:pt idx="97">
                  <c:v>0.4777777777777778</c:v>
                </c:pt>
                <c:pt idx="98">
                  <c:v>0.4777777777777778</c:v>
                </c:pt>
                <c:pt idx="99">
                  <c:v>0.47847222222222224</c:v>
                </c:pt>
                <c:pt idx="100">
                  <c:v>0.47916666666666669</c:v>
                </c:pt>
                <c:pt idx="101">
                  <c:v>0.47986111111111113</c:v>
                </c:pt>
                <c:pt idx="102">
                  <c:v>0.48055555555555557</c:v>
                </c:pt>
                <c:pt idx="103">
                  <c:v>0.48125000000000001</c:v>
                </c:pt>
                <c:pt idx="104">
                  <c:v>0.48194444444444445</c:v>
                </c:pt>
                <c:pt idx="105">
                  <c:v>0.48333333333333334</c:v>
                </c:pt>
                <c:pt idx="106">
                  <c:v>0.48402777777777778</c:v>
                </c:pt>
                <c:pt idx="107">
                  <c:v>0.48472222222222222</c:v>
                </c:pt>
                <c:pt idx="108">
                  <c:v>0.48541666666666666</c:v>
                </c:pt>
                <c:pt idx="109">
                  <c:v>0.4861111111111111</c:v>
                </c:pt>
                <c:pt idx="110">
                  <c:v>0.48680555555555555</c:v>
                </c:pt>
                <c:pt idx="111">
                  <c:v>0.48819444444444443</c:v>
                </c:pt>
                <c:pt idx="112">
                  <c:v>0.48888888888888887</c:v>
                </c:pt>
                <c:pt idx="113">
                  <c:v>0.48958333333333331</c:v>
                </c:pt>
                <c:pt idx="114">
                  <c:v>0.4909722222222222</c:v>
                </c:pt>
                <c:pt idx="115">
                  <c:v>0.49166666666666664</c:v>
                </c:pt>
                <c:pt idx="116">
                  <c:v>0.49375000000000002</c:v>
                </c:pt>
                <c:pt idx="117">
                  <c:v>0.49444444444444446</c:v>
                </c:pt>
                <c:pt idx="118">
                  <c:v>0.49513888888888891</c:v>
                </c:pt>
                <c:pt idx="119">
                  <c:v>0.49722222222222223</c:v>
                </c:pt>
                <c:pt idx="120">
                  <c:v>0.49791666666666667</c:v>
                </c:pt>
                <c:pt idx="121">
                  <c:v>0.49861111111111112</c:v>
                </c:pt>
                <c:pt idx="122">
                  <c:v>0.49930555555555556</c:v>
                </c:pt>
                <c:pt idx="123">
                  <c:v>0.5</c:v>
                </c:pt>
                <c:pt idx="124">
                  <c:v>0.50138888888888888</c:v>
                </c:pt>
                <c:pt idx="125">
                  <c:v>0.50208333333333333</c:v>
                </c:pt>
                <c:pt idx="126">
                  <c:v>0.50347222222222221</c:v>
                </c:pt>
                <c:pt idx="127">
                  <c:v>0.50416666666666665</c:v>
                </c:pt>
                <c:pt idx="128">
                  <c:v>0.50486111111111109</c:v>
                </c:pt>
                <c:pt idx="129">
                  <c:v>0.50624999999999998</c:v>
                </c:pt>
                <c:pt idx="130">
                  <c:v>0.55694444444444446</c:v>
                </c:pt>
                <c:pt idx="131">
                  <c:v>0.55833333333333335</c:v>
                </c:pt>
                <c:pt idx="132">
                  <c:v>0.55902777777777779</c:v>
                </c:pt>
                <c:pt idx="133">
                  <c:v>0.55972222222222223</c:v>
                </c:pt>
                <c:pt idx="134">
                  <c:v>0.56041666666666667</c:v>
                </c:pt>
                <c:pt idx="135">
                  <c:v>0.56111111111111112</c:v>
                </c:pt>
                <c:pt idx="136">
                  <c:v>0.56180555555555556</c:v>
                </c:pt>
                <c:pt idx="137">
                  <c:v>0.5625</c:v>
                </c:pt>
                <c:pt idx="138">
                  <c:v>0.56319444444444444</c:v>
                </c:pt>
                <c:pt idx="139">
                  <c:v>0.56388888888888888</c:v>
                </c:pt>
                <c:pt idx="140">
                  <c:v>0.56458333333333333</c:v>
                </c:pt>
                <c:pt idx="141">
                  <c:v>0.56527777777777777</c:v>
                </c:pt>
                <c:pt idx="142">
                  <c:v>0.56666666666666665</c:v>
                </c:pt>
              </c:numCache>
            </c:numRef>
          </c:xVal>
          <c:yVal>
            <c:numRef>
              <c:f>'After fiber issue O2 add H2'!$D$2:$D$150</c:f>
              <c:numCache>
                <c:formatCode>General</c:formatCode>
                <c:ptCount val="149"/>
                <c:pt idx="0">
                  <c:v>0.2</c:v>
                </c:pt>
                <c:pt idx="1">
                  <c:v>0.2</c:v>
                </c:pt>
                <c:pt idx="2">
                  <c:v>0.2</c:v>
                </c:pt>
                <c:pt idx="3">
                  <c:v>0.2</c:v>
                </c:pt>
                <c:pt idx="4">
                  <c:v>0.2</c:v>
                </c:pt>
                <c:pt idx="5">
                  <c:v>0.2</c:v>
                </c:pt>
                <c:pt idx="6">
                  <c:v>0.2</c:v>
                </c:pt>
                <c:pt idx="7">
                  <c:v>0.2</c:v>
                </c:pt>
                <c:pt idx="8">
                  <c:v>0.2</c:v>
                </c:pt>
                <c:pt idx="9">
                  <c:v>0.2</c:v>
                </c:pt>
                <c:pt idx="10">
                  <c:v>0.2</c:v>
                </c:pt>
                <c:pt idx="11">
                  <c:v>0.2</c:v>
                </c:pt>
                <c:pt idx="12">
                  <c:v>0.2</c:v>
                </c:pt>
                <c:pt idx="13">
                  <c:v>0.2</c:v>
                </c:pt>
                <c:pt idx="14">
                  <c:v>0.2</c:v>
                </c:pt>
                <c:pt idx="15">
                  <c:v>0.2</c:v>
                </c:pt>
                <c:pt idx="16">
                  <c:v>0.2</c:v>
                </c:pt>
                <c:pt idx="17">
                  <c:v>0.2</c:v>
                </c:pt>
                <c:pt idx="18">
                  <c:v>0.2</c:v>
                </c:pt>
                <c:pt idx="19">
                  <c:v>0.21</c:v>
                </c:pt>
                <c:pt idx="20">
                  <c:v>0.21</c:v>
                </c:pt>
                <c:pt idx="21">
                  <c:v>0.21</c:v>
                </c:pt>
                <c:pt idx="22">
                  <c:v>0.21</c:v>
                </c:pt>
                <c:pt idx="23">
                  <c:v>0.21</c:v>
                </c:pt>
                <c:pt idx="24">
                  <c:v>0.2</c:v>
                </c:pt>
                <c:pt idx="25">
                  <c:v>0.2</c:v>
                </c:pt>
                <c:pt idx="26">
                  <c:v>0.2</c:v>
                </c:pt>
                <c:pt idx="27">
                  <c:v>0.2</c:v>
                </c:pt>
                <c:pt idx="28">
                  <c:v>0.2</c:v>
                </c:pt>
                <c:pt idx="29">
                  <c:v>0.2</c:v>
                </c:pt>
                <c:pt idx="30">
                  <c:v>0.2</c:v>
                </c:pt>
                <c:pt idx="31">
                  <c:v>0.2</c:v>
                </c:pt>
                <c:pt idx="32">
                  <c:v>0.2</c:v>
                </c:pt>
                <c:pt idx="33">
                  <c:v>0.2</c:v>
                </c:pt>
                <c:pt idx="34">
                  <c:v>0.2</c:v>
                </c:pt>
                <c:pt idx="35">
                  <c:v>0.2</c:v>
                </c:pt>
                <c:pt idx="36">
                  <c:v>0.2</c:v>
                </c:pt>
                <c:pt idx="37">
                  <c:v>0.2</c:v>
                </c:pt>
                <c:pt idx="38">
                  <c:v>0.2</c:v>
                </c:pt>
                <c:pt idx="39">
                  <c:v>0.2</c:v>
                </c:pt>
                <c:pt idx="40">
                  <c:v>0.2</c:v>
                </c:pt>
                <c:pt idx="41">
                  <c:v>0.2</c:v>
                </c:pt>
                <c:pt idx="42">
                  <c:v>0.2</c:v>
                </c:pt>
                <c:pt idx="43">
                  <c:v>0.2</c:v>
                </c:pt>
                <c:pt idx="44">
                  <c:v>0.2</c:v>
                </c:pt>
                <c:pt idx="45">
                  <c:v>0.2</c:v>
                </c:pt>
                <c:pt idx="46">
                  <c:v>0.2</c:v>
                </c:pt>
                <c:pt idx="47">
                  <c:v>0.2</c:v>
                </c:pt>
                <c:pt idx="48">
                  <c:v>0.2</c:v>
                </c:pt>
                <c:pt idx="49">
                  <c:v>0.2</c:v>
                </c:pt>
                <c:pt idx="50">
                  <c:v>0.2</c:v>
                </c:pt>
                <c:pt idx="51">
                  <c:v>0.2</c:v>
                </c:pt>
                <c:pt idx="52">
                  <c:v>0.2</c:v>
                </c:pt>
                <c:pt idx="53">
                  <c:v>0.21</c:v>
                </c:pt>
                <c:pt idx="54">
                  <c:v>0.21</c:v>
                </c:pt>
                <c:pt idx="55">
                  <c:v>0.21</c:v>
                </c:pt>
                <c:pt idx="56">
                  <c:v>0.21</c:v>
                </c:pt>
                <c:pt idx="57">
                  <c:v>0.21</c:v>
                </c:pt>
                <c:pt idx="58">
                  <c:v>0.21</c:v>
                </c:pt>
                <c:pt idx="59">
                  <c:v>0.21</c:v>
                </c:pt>
                <c:pt idx="60">
                  <c:v>0.21</c:v>
                </c:pt>
                <c:pt idx="61">
                  <c:v>0.21</c:v>
                </c:pt>
                <c:pt idx="62">
                  <c:v>0.21</c:v>
                </c:pt>
                <c:pt idx="63">
                  <c:v>0.21</c:v>
                </c:pt>
                <c:pt idx="64">
                  <c:v>0.21</c:v>
                </c:pt>
                <c:pt idx="65">
                  <c:v>0.21</c:v>
                </c:pt>
                <c:pt idx="66">
                  <c:v>0.21</c:v>
                </c:pt>
                <c:pt idx="67">
                  <c:v>0.21</c:v>
                </c:pt>
                <c:pt idx="68">
                  <c:v>0.21</c:v>
                </c:pt>
                <c:pt idx="69">
                  <c:v>0.21</c:v>
                </c:pt>
                <c:pt idx="70">
                  <c:v>0.33</c:v>
                </c:pt>
                <c:pt idx="71">
                  <c:v>0.33</c:v>
                </c:pt>
                <c:pt idx="72">
                  <c:v>0.46</c:v>
                </c:pt>
                <c:pt idx="73">
                  <c:v>0.46</c:v>
                </c:pt>
                <c:pt idx="74">
                  <c:v>0.63</c:v>
                </c:pt>
                <c:pt idx="75">
                  <c:v>0.63</c:v>
                </c:pt>
                <c:pt idx="76">
                  <c:v>0.95</c:v>
                </c:pt>
                <c:pt idx="77">
                  <c:v>1.1399999999999999</c:v>
                </c:pt>
                <c:pt idx="78">
                  <c:v>1.1499999999999999</c:v>
                </c:pt>
                <c:pt idx="79">
                  <c:v>1.29</c:v>
                </c:pt>
                <c:pt idx="80">
                  <c:v>1.29</c:v>
                </c:pt>
                <c:pt idx="81">
                  <c:v>1.29</c:v>
                </c:pt>
                <c:pt idx="82">
                  <c:v>1.18</c:v>
                </c:pt>
                <c:pt idx="83">
                  <c:v>1.4</c:v>
                </c:pt>
                <c:pt idx="84">
                  <c:v>1.39</c:v>
                </c:pt>
                <c:pt idx="85">
                  <c:v>1.25</c:v>
                </c:pt>
                <c:pt idx="86">
                  <c:v>1.25</c:v>
                </c:pt>
                <c:pt idx="87">
                  <c:v>1.21</c:v>
                </c:pt>
                <c:pt idx="88">
                  <c:v>1.21</c:v>
                </c:pt>
                <c:pt idx="89">
                  <c:v>1.35</c:v>
                </c:pt>
                <c:pt idx="90">
                  <c:v>1.1599999999999999</c:v>
                </c:pt>
                <c:pt idx="91">
                  <c:v>1.34</c:v>
                </c:pt>
                <c:pt idx="92">
                  <c:v>1.21</c:v>
                </c:pt>
                <c:pt idx="93">
                  <c:v>1.24</c:v>
                </c:pt>
                <c:pt idx="94">
                  <c:v>1.08</c:v>
                </c:pt>
                <c:pt idx="95">
                  <c:v>1.21</c:v>
                </c:pt>
                <c:pt idx="96">
                  <c:v>1.21</c:v>
                </c:pt>
                <c:pt idx="97">
                  <c:v>1.18</c:v>
                </c:pt>
                <c:pt idx="98">
                  <c:v>1.18</c:v>
                </c:pt>
                <c:pt idx="99">
                  <c:v>1.63</c:v>
                </c:pt>
                <c:pt idx="100">
                  <c:v>1.63</c:v>
                </c:pt>
                <c:pt idx="101">
                  <c:v>1.92</c:v>
                </c:pt>
                <c:pt idx="102">
                  <c:v>1.92</c:v>
                </c:pt>
                <c:pt idx="103">
                  <c:v>1.75</c:v>
                </c:pt>
                <c:pt idx="104">
                  <c:v>1.75</c:v>
                </c:pt>
                <c:pt idx="105">
                  <c:v>1.71</c:v>
                </c:pt>
                <c:pt idx="106">
                  <c:v>1.71</c:v>
                </c:pt>
                <c:pt idx="107">
                  <c:v>1.74</c:v>
                </c:pt>
                <c:pt idx="108">
                  <c:v>1.74</c:v>
                </c:pt>
                <c:pt idx="109">
                  <c:v>1.72</c:v>
                </c:pt>
                <c:pt idx="110">
                  <c:v>1.72</c:v>
                </c:pt>
                <c:pt idx="111">
                  <c:v>1.57</c:v>
                </c:pt>
                <c:pt idx="112">
                  <c:v>1.56</c:v>
                </c:pt>
                <c:pt idx="113">
                  <c:v>1.55</c:v>
                </c:pt>
                <c:pt idx="114">
                  <c:v>1.55</c:v>
                </c:pt>
                <c:pt idx="115">
                  <c:v>1.4</c:v>
                </c:pt>
                <c:pt idx="116">
                  <c:v>1.39</c:v>
                </c:pt>
                <c:pt idx="117">
                  <c:v>1.32</c:v>
                </c:pt>
                <c:pt idx="118">
                  <c:v>1.31</c:v>
                </c:pt>
                <c:pt idx="119">
                  <c:v>1.08</c:v>
                </c:pt>
                <c:pt idx="120">
                  <c:v>0.98</c:v>
                </c:pt>
                <c:pt idx="121">
                  <c:v>0.97</c:v>
                </c:pt>
                <c:pt idx="122">
                  <c:v>1.01</c:v>
                </c:pt>
                <c:pt idx="123">
                  <c:v>0.88</c:v>
                </c:pt>
                <c:pt idx="124">
                  <c:v>1</c:v>
                </c:pt>
                <c:pt idx="125">
                  <c:v>1</c:v>
                </c:pt>
                <c:pt idx="126">
                  <c:v>0.83</c:v>
                </c:pt>
                <c:pt idx="127">
                  <c:v>0.83</c:v>
                </c:pt>
                <c:pt idx="128">
                  <c:v>0.84</c:v>
                </c:pt>
                <c:pt idx="129">
                  <c:v>0.68</c:v>
                </c:pt>
                <c:pt idx="130">
                  <c:v>0.73</c:v>
                </c:pt>
                <c:pt idx="131">
                  <c:v>0.74</c:v>
                </c:pt>
                <c:pt idx="132">
                  <c:v>0.61</c:v>
                </c:pt>
                <c:pt idx="133">
                  <c:v>0.6</c:v>
                </c:pt>
                <c:pt idx="134">
                  <c:v>0.56999999999999995</c:v>
                </c:pt>
                <c:pt idx="135">
                  <c:v>0.56999999999999995</c:v>
                </c:pt>
                <c:pt idx="136">
                  <c:v>0.6</c:v>
                </c:pt>
                <c:pt idx="137">
                  <c:v>0.6</c:v>
                </c:pt>
                <c:pt idx="138">
                  <c:v>0.49</c:v>
                </c:pt>
                <c:pt idx="139">
                  <c:v>0.5</c:v>
                </c:pt>
                <c:pt idx="140">
                  <c:v>0.5</c:v>
                </c:pt>
                <c:pt idx="141">
                  <c:v>0.5</c:v>
                </c:pt>
                <c:pt idx="142">
                  <c:v>0.5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4-C8DE-424B-89D8-4DED689C2127}"/>
            </c:ext>
          </c:extLst>
        </c:ser>
        <c:ser>
          <c:idx val="3"/>
          <c:order val="3"/>
          <c:tx>
            <c:strRef>
              <c:f>'After fiber issue O2 add H2'!$E$1</c:f>
              <c:strCache>
                <c:ptCount val="1"/>
                <c:pt idx="0">
                  <c:v>O2 after</c:v>
                </c:pt>
              </c:strCache>
            </c:strRef>
          </c:tx>
          <c:spPr>
            <a:ln w="19050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xVal>
            <c:numRef>
              <c:f>'After fiber issue O2 add H2'!$A$2:$A$150</c:f>
              <c:numCache>
                <c:formatCode>h:mm</c:formatCode>
                <c:ptCount val="149"/>
                <c:pt idx="0">
                  <c:v>0.36458333333333331</c:v>
                </c:pt>
                <c:pt idx="1">
                  <c:v>0.3659722222222222</c:v>
                </c:pt>
                <c:pt idx="2">
                  <c:v>0.36805555555555558</c:v>
                </c:pt>
                <c:pt idx="3">
                  <c:v>0.36944444444444446</c:v>
                </c:pt>
                <c:pt idx="4">
                  <c:v>0.37013888888888891</c:v>
                </c:pt>
                <c:pt idx="5">
                  <c:v>0.37152777777777779</c:v>
                </c:pt>
                <c:pt idx="6">
                  <c:v>0.37222222222222223</c:v>
                </c:pt>
                <c:pt idx="7">
                  <c:v>0.37291666666666667</c:v>
                </c:pt>
                <c:pt idx="8">
                  <c:v>0.37361111111111112</c:v>
                </c:pt>
                <c:pt idx="9">
                  <c:v>0.37430555555555556</c:v>
                </c:pt>
                <c:pt idx="10">
                  <c:v>0.375</c:v>
                </c:pt>
                <c:pt idx="11">
                  <c:v>0.37569444444444444</c:v>
                </c:pt>
                <c:pt idx="12">
                  <c:v>0.37638888888888888</c:v>
                </c:pt>
                <c:pt idx="13">
                  <c:v>0.37708333333333333</c:v>
                </c:pt>
                <c:pt idx="14">
                  <c:v>0.37777777777777777</c:v>
                </c:pt>
                <c:pt idx="15">
                  <c:v>0.37916666666666665</c:v>
                </c:pt>
                <c:pt idx="16">
                  <c:v>0.37986111111111109</c:v>
                </c:pt>
                <c:pt idx="17">
                  <c:v>0.38124999999999998</c:v>
                </c:pt>
                <c:pt idx="18">
                  <c:v>0.38194444444444442</c:v>
                </c:pt>
                <c:pt idx="19">
                  <c:v>0.38333333333333336</c:v>
                </c:pt>
                <c:pt idx="20">
                  <c:v>0.3840277777777778</c:v>
                </c:pt>
                <c:pt idx="21">
                  <c:v>0.38472222222222224</c:v>
                </c:pt>
                <c:pt idx="22">
                  <c:v>0.38541666666666669</c:v>
                </c:pt>
                <c:pt idx="23">
                  <c:v>0.38680555555555557</c:v>
                </c:pt>
                <c:pt idx="24">
                  <c:v>0.38819444444444445</c:v>
                </c:pt>
                <c:pt idx="25">
                  <c:v>0.3888888888888889</c:v>
                </c:pt>
                <c:pt idx="26">
                  <c:v>0.39305555555555555</c:v>
                </c:pt>
                <c:pt idx="27">
                  <c:v>0.39444444444444443</c:v>
                </c:pt>
                <c:pt idx="28">
                  <c:v>0.39583333333333331</c:v>
                </c:pt>
                <c:pt idx="29">
                  <c:v>0.39652777777777776</c:v>
                </c:pt>
                <c:pt idx="30">
                  <c:v>0.39861111111111114</c:v>
                </c:pt>
                <c:pt idx="31">
                  <c:v>0.39930555555555558</c:v>
                </c:pt>
                <c:pt idx="32">
                  <c:v>0.4</c:v>
                </c:pt>
                <c:pt idx="33">
                  <c:v>0.40069444444444446</c:v>
                </c:pt>
                <c:pt idx="34">
                  <c:v>0.40138888888888891</c:v>
                </c:pt>
                <c:pt idx="35">
                  <c:v>0.40208333333333335</c:v>
                </c:pt>
                <c:pt idx="36">
                  <c:v>0.40277777777777779</c:v>
                </c:pt>
                <c:pt idx="37">
                  <c:v>0.40347222222222223</c:v>
                </c:pt>
                <c:pt idx="38">
                  <c:v>0.40486111111111112</c:v>
                </c:pt>
                <c:pt idx="39">
                  <c:v>0.40555555555555556</c:v>
                </c:pt>
                <c:pt idx="40">
                  <c:v>0.40625</c:v>
                </c:pt>
                <c:pt idx="41">
                  <c:v>0.40763888888888888</c:v>
                </c:pt>
                <c:pt idx="42">
                  <c:v>0.40833333333333333</c:v>
                </c:pt>
                <c:pt idx="43">
                  <c:v>0.40902777777777777</c:v>
                </c:pt>
                <c:pt idx="44">
                  <c:v>0.41041666666666665</c:v>
                </c:pt>
                <c:pt idx="45">
                  <c:v>0.41111111111111109</c:v>
                </c:pt>
                <c:pt idx="46">
                  <c:v>0.41180555555555554</c:v>
                </c:pt>
                <c:pt idx="47">
                  <c:v>0.41249999999999998</c:v>
                </c:pt>
                <c:pt idx="48">
                  <c:v>0.41319444444444442</c:v>
                </c:pt>
                <c:pt idx="49">
                  <c:v>0.41388888888888886</c:v>
                </c:pt>
                <c:pt idx="50">
                  <c:v>0.41458333333333336</c:v>
                </c:pt>
                <c:pt idx="51">
                  <c:v>0.4152777777777778</c:v>
                </c:pt>
                <c:pt idx="52">
                  <c:v>0.41597222222222224</c:v>
                </c:pt>
                <c:pt idx="53">
                  <c:v>0.41736111111111113</c:v>
                </c:pt>
                <c:pt idx="54">
                  <c:v>0.41805555555555557</c:v>
                </c:pt>
                <c:pt idx="55">
                  <c:v>0.41944444444444445</c:v>
                </c:pt>
                <c:pt idx="56">
                  <c:v>0.4201388888888889</c:v>
                </c:pt>
                <c:pt idx="57">
                  <c:v>0.42083333333333334</c:v>
                </c:pt>
                <c:pt idx="58">
                  <c:v>0.42152777777777778</c:v>
                </c:pt>
                <c:pt idx="59">
                  <c:v>0.42291666666666666</c:v>
                </c:pt>
                <c:pt idx="60">
                  <c:v>0.4236111111111111</c:v>
                </c:pt>
                <c:pt idx="61">
                  <c:v>0.42430555555555555</c:v>
                </c:pt>
                <c:pt idx="62">
                  <c:v>0.42499999999999999</c:v>
                </c:pt>
                <c:pt idx="63">
                  <c:v>0.42569444444444443</c:v>
                </c:pt>
                <c:pt idx="64">
                  <c:v>0.42638888888888887</c:v>
                </c:pt>
                <c:pt idx="65">
                  <c:v>0.42708333333333331</c:v>
                </c:pt>
                <c:pt idx="66">
                  <c:v>0.4284722222222222</c:v>
                </c:pt>
                <c:pt idx="67">
                  <c:v>0.42986111111111114</c:v>
                </c:pt>
                <c:pt idx="68">
                  <c:v>0.43125000000000002</c:v>
                </c:pt>
                <c:pt idx="69">
                  <c:v>0.43194444444444446</c:v>
                </c:pt>
                <c:pt idx="70">
                  <c:v>0.43263888888888891</c:v>
                </c:pt>
                <c:pt idx="71">
                  <c:v>0.43333333333333335</c:v>
                </c:pt>
                <c:pt idx="72">
                  <c:v>0.43402777777777779</c:v>
                </c:pt>
                <c:pt idx="73">
                  <c:v>0.43472222222222223</c:v>
                </c:pt>
                <c:pt idx="74">
                  <c:v>0.43541666666666667</c:v>
                </c:pt>
                <c:pt idx="75">
                  <c:v>0.43611111111111112</c:v>
                </c:pt>
                <c:pt idx="76">
                  <c:v>0.43680555555555556</c:v>
                </c:pt>
                <c:pt idx="77">
                  <c:v>0.43819444444444444</c:v>
                </c:pt>
                <c:pt idx="78">
                  <c:v>0.43888888888888888</c:v>
                </c:pt>
                <c:pt idx="79">
                  <c:v>0.44027777777777777</c:v>
                </c:pt>
                <c:pt idx="80">
                  <c:v>0.44097222222222221</c:v>
                </c:pt>
                <c:pt idx="81">
                  <c:v>0.44166666666666665</c:v>
                </c:pt>
                <c:pt idx="82">
                  <c:v>0.44305555555555554</c:v>
                </c:pt>
                <c:pt idx="83">
                  <c:v>0.44444444444444442</c:v>
                </c:pt>
                <c:pt idx="84">
                  <c:v>0.44513888888888886</c:v>
                </c:pt>
                <c:pt idx="85">
                  <c:v>0.44583333333333336</c:v>
                </c:pt>
                <c:pt idx="86">
                  <c:v>0.4465277777777778</c:v>
                </c:pt>
                <c:pt idx="87">
                  <c:v>0.44861111111111113</c:v>
                </c:pt>
                <c:pt idx="88">
                  <c:v>0.44930555555555557</c:v>
                </c:pt>
                <c:pt idx="89">
                  <c:v>0.4513888888888889</c:v>
                </c:pt>
                <c:pt idx="90">
                  <c:v>0.45347222222222222</c:v>
                </c:pt>
                <c:pt idx="91">
                  <c:v>0.4548611111111111</c:v>
                </c:pt>
                <c:pt idx="92">
                  <c:v>0.4597222222222222</c:v>
                </c:pt>
                <c:pt idx="93">
                  <c:v>0.46180555555555558</c:v>
                </c:pt>
                <c:pt idx="94">
                  <c:v>0.47430555555555554</c:v>
                </c:pt>
                <c:pt idx="95">
                  <c:v>0.47569444444444442</c:v>
                </c:pt>
                <c:pt idx="96">
                  <c:v>0.47638888888888886</c:v>
                </c:pt>
                <c:pt idx="97">
                  <c:v>0.4777777777777778</c:v>
                </c:pt>
                <c:pt idx="98">
                  <c:v>0.4777777777777778</c:v>
                </c:pt>
                <c:pt idx="99">
                  <c:v>0.47847222222222224</c:v>
                </c:pt>
                <c:pt idx="100">
                  <c:v>0.47916666666666669</c:v>
                </c:pt>
                <c:pt idx="101">
                  <c:v>0.47986111111111113</c:v>
                </c:pt>
                <c:pt idx="102">
                  <c:v>0.48055555555555557</c:v>
                </c:pt>
                <c:pt idx="103">
                  <c:v>0.48125000000000001</c:v>
                </c:pt>
                <c:pt idx="104">
                  <c:v>0.48194444444444445</c:v>
                </c:pt>
                <c:pt idx="105">
                  <c:v>0.48333333333333334</c:v>
                </c:pt>
                <c:pt idx="106">
                  <c:v>0.48402777777777778</c:v>
                </c:pt>
                <c:pt idx="107">
                  <c:v>0.48472222222222222</c:v>
                </c:pt>
                <c:pt idx="108">
                  <c:v>0.48541666666666666</c:v>
                </c:pt>
                <c:pt idx="109">
                  <c:v>0.4861111111111111</c:v>
                </c:pt>
                <c:pt idx="110">
                  <c:v>0.48680555555555555</c:v>
                </c:pt>
                <c:pt idx="111">
                  <c:v>0.48819444444444443</c:v>
                </c:pt>
                <c:pt idx="112">
                  <c:v>0.48888888888888887</c:v>
                </c:pt>
                <c:pt idx="113">
                  <c:v>0.48958333333333331</c:v>
                </c:pt>
                <c:pt idx="114">
                  <c:v>0.4909722222222222</c:v>
                </c:pt>
                <c:pt idx="115">
                  <c:v>0.49166666666666664</c:v>
                </c:pt>
                <c:pt idx="116">
                  <c:v>0.49375000000000002</c:v>
                </c:pt>
                <c:pt idx="117">
                  <c:v>0.49444444444444446</c:v>
                </c:pt>
                <c:pt idx="118">
                  <c:v>0.49513888888888891</c:v>
                </c:pt>
                <c:pt idx="119">
                  <c:v>0.49722222222222223</c:v>
                </c:pt>
                <c:pt idx="120">
                  <c:v>0.49791666666666667</c:v>
                </c:pt>
                <c:pt idx="121">
                  <c:v>0.49861111111111112</c:v>
                </c:pt>
                <c:pt idx="122">
                  <c:v>0.49930555555555556</c:v>
                </c:pt>
                <c:pt idx="123">
                  <c:v>0.5</c:v>
                </c:pt>
                <c:pt idx="124">
                  <c:v>0.50138888888888888</c:v>
                </c:pt>
                <c:pt idx="125">
                  <c:v>0.50208333333333333</c:v>
                </c:pt>
                <c:pt idx="126">
                  <c:v>0.50347222222222221</c:v>
                </c:pt>
                <c:pt idx="127">
                  <c:v>0.50416666666666665</c:v>
                </c:pt>
                <c:pt idx="128">
                  <c:v>0.50486111111111109</c:v>
                </c:pt>
                <c:pt idx="129">
                  <c:v>0.50624999999999998</c:v>
                </c:pt>
                <c:pt idx="130">
                  <c:v>0.55694444444444446</c:v>
                </c:pt>
                <c:pt idx="131">
                  <c:v>0.55833333333333335</c:v>
                </c:pt>
                <c:pt idx="132">
                  <c:v>0.55902777777777779</c:v>
                </c:pt>
                <c:pt idx="133">
                  <c:v>0.55972222222222223</c:v>
                </c:pt>
                <c:pt idx="134">
                  <c:v>0.56041666666666667</c:v>
                </c:pt>
                <c:pt idx="135">
                  <c:v>0.56111111111111112</c:v>
                </c:pt>
                <c:pt idx="136">
                  <c:v>0.56180555555555556</c:v>
                </c:pt>
                <c:pt idx="137">
                  <c:v>0.5625</c:v>
                </c:pt>
                <c:pt idx="138">
                  <c:v>0.56319444444444444</c:v>
                </c:pt>
                <c:pt idx="139">
                  <c:v>0.56388888888888888</c:v>
                </c:pt>
                <c:pt idx="140">
                  <c:v>0.56458333333333333</c:v>
                </c:pt>
                <c:pt idx="141">
                  <c:v>0.56527777777777777</c:v>
                </c:pt>
                <c:pt idx="142">
                  <c:v>0.56666666666666665</c:v>
                </c:pt>
              </c:numCache>
            </c:numRef>
          </c:xVal>
          <c:yVal>
            <c:numRef>
              <c:f>'After fiber issue O2 add H2'!$E$2:$E$150</c:f>
              <c:numCache>
                <c:formatCode>General</c:formatCode>
                <c:ptCount val="149"/>
                <c:pt idx="0">
                  <c:v>2.5299999999999998</c:v>
                </c:pt>
                <c:pt idx="1">
                  <c:v>2.46</c:v>
                </c:pt>
                <c:pt idx="2">
                  <c:v>1.92</c:v>
                </c:pt>
                <c:pt idx="3">
                  <c:v>1.8</c:v>
                </c:pt>
                <c:pt idx="4">
                  <c:v>1.8</c:v>
                </c:pt>
                <c:pt idx="5">
                  <c:v>1.96</c:v>
                </c:pt>
                <c:pt idx="6">
                  <c:v>1.96</c:v>
                </c:pt>
                <c:pt idx="7">
                  <c:v>1.49</c:v>
                </c:pt>
                <c:pt idx="8">
                  <c:v>1.49</c:v>
                </c:pt>
                <c:pt idx="9">
                  <c:v>1.6</c:v>
                </c:pt>
                <c:pt idx="10">
                  <c:v>1.6</c:v>
                </c:pt>
                <c:pt idx="11">
                  <c:v>1.44</c:v>
                </c:pt>
                <c:pt idx="12">
                  <c:v>1.44</c:v>
                </c:pt>
                <c:pt idx="13">
                  <c:v>1.99</c:v>
                </c:pt>
                <c:pt idx="14">
                  <c:v>1.96</c:v>
                </c:pt>
                <c:pt idx="15">
                  <c:v>1.96</c:v>
                </c:pt>
                <c:pt idx="16">
                  <c:v>1.94</c:v>
                </c:pt>
                <c:pt idx="17">
                  <c:v>1.81</c:v>
                </c:pt>
                <c:pt idx="18">
                  <c:v>1.82</c:v>
                </c:pt>
                <c:pt idx="19">
                  <c:v>1.68</c:v>
                </c:pt>
                <c:pt idx="20">
                  <c:v>1.37</c:v>
                </c:pt>
                <c:pt idx="21">
                  <c:v>1.37</c:v>
                </c:pt>
                <c:pt idx="22">
                  <c:v>1.43</c:v>
                </c:pt>
                <c:pt idx="23">
                  <c:v>1.84</c:v>
                </c:pt>
                <c:pt idx="24">
                  <c:v>1.49</c:v>
                </c:pt>
                <c:pt idx="25">
                  <c:v>1.8</c:v>
                </c:pt>
                <c:pt idx="26">
                  <c:v>1.76</c:v>
                </c:pt>
                <c:pt idx="27">
                  <c:v>1.89</c:v>
                </c:pt>
                <c:pt idx="28">
                  <c:v>1.82</c:v>
                </c:pt>
                <c:pt idx="29">
                  <c:v>1.82</c:v>
                </c:pt>
                <c:pt idx="30">
                  <c:v>1.8</c:v>
                </c:pt>
                <c:pt idx="31">
                  <c:v>1.8</c:v>
                </c:pt>
                <c:pt idx="32">
                  <c:v>1.89</c:v>
                </c:pt>
                <c:pt idx="33">
                  <c:v>1.89</c:v>
                </c:pt>
                <c:pt idx="34">
                  <c:v>1.35</c:v>
                </c:pt>
                <c:pt idx="35">
                  <c:v>1.35</c:v>
                </c:pt>
                <c:pt idx="36">
                  <c:v>1.22</c:v>
                </c:pt>
                <c:pt idx="37">
                  <c:v>1.22</c:v>
                </c:pt>
                <c:pt idx="38">
                  <c:v>1.1100000000000001</c:v>
                </c:pt>
                <c:pt idx="39">
                  <c:v>1.19</c:v>
                </c:pt>
                <c:pt idx="40">
                  <c:v>1.19</c:v>
                </c:pt>
                <c:pt idx="41">
                  <c:v>1.2</c:v>
                </c:pt>
                <c:pt idx="42">
                  <c:v>1.03</c:v>
                </c:pt>
                <c:pt idx="43">
                  <c:v>1.04</c:v>
                </c:pt>
                <c:pt idx="44">
                  <c:v>0.97</c:v>
                </c:pt>
                <c:pt idx="45">
                  <c:v>0.96</c:v>
                </c:pt>
                <c:pt idx="46">
                  <c:v>0.75</c:v>
                </c:pt>
                <c:pt idx="47">
                  <c:v>0.75</c:v>
                </c:pt>
                <c:pt idx="48">
                  <c:v>0.73</c:v>
                </c:pt>
                <c:pt idx="49">
                  <c:v>0.73</c:v>
                </c:pt>
                <c:pt idx="50">
                  <c:v>0.9</c:v>
                </c:pt>
                <c:pt idx="51">
                  <c:v>0.85</c:v>
                </c:pt>
                <c:pt idx="52">
                  <c:v>0.86</c:v>
                </c:pt>
                <c:pt idx="53">
                  <c:v>0.86</c:v>
                </c:pt>
                <c:pt idx="54">
                  <c:v>0.98</c:v>
                </c:pt>
                <c:pt idx="55">
                  <c:v>0.98</c:v>
                </c:pt>
                <c:pt idx="56">
                  <c:v>0.98</c:v>
                </c:pt>
                <c:pt idx="57">
                  <c:v>0.63</c:v>
                </c:pt>
                <c:pt idx="58">
                  <c:v>0.63</c:v>
                </c:pt>
                <c:pt idx="59">
                  <c:v>0.51</c:v>
                </c:pt>
                <c:pt idx="60">
                  <c:v>0.51</c:v>
                </c:pt>
                <c:pt idx="61">
                  <c:v>0.41</c:v>
                </c:pt>
                <c:pt idx="62">
                  <c:v>0.41</c:v>
                </c:pt>
                <c:pt idx="63">
                  <c:v>0.3</c:v>
                </c:pt>
                <c:pt idx="64">
                  <c:v>0.3</c:v>
                </c:pt>
                <c:pt idx="65">
                  <c:v>0.06</c:v>
                </c:pt>
                <c:pt idx="66">
                  <c:v>0.34</c:v>
                </c:pt>
                <c:pt idx="67">
                  <c:v>0.08</c:v>
                </c:pt>
                <c:pt idx="68">
                  <c:v>0.08</c:v>
                </c:pt>
                <c:pt idx="69">
                  <c:v>-0.13</c:v>
                </c:pt>
                <c:pt idx="70">
                  <c:v>0.19</c:v>
                </c:pt>
                <c:pt idx="71">
                  <c:v>0.19</c:v>
                </c:pt>
                <c:pt idx="72">
                  <c:v>0.11</c:v>
                </c:pt>
                <c:pt idx="73">
                  <c:v>0.11</c:v>
                </c:pt>
                <c:pt idx="74">
                  <c:v>0.16</c:v>
                </c:pt>
                <c:pt idx="75">
                  <c:v>0.16</c:v>
                </c:pt>
                <c:pt idx="76">
                  <c:v>-0.01</c:v>
                </c:pt>
                <c:pt idx="77">
                  <c:v>0.26</c:v>
                </c:pt>
                <c:pt idx="78">
                  <c:v>0.26</c:v>
                </c:pt>
                <c:pt idx="79">
                  <c:v>0.08</c:v>
                </c:pt>
                <c:pt idx="80">
                  <c:v>0.08</c:v>
                </c:pt>
                <c:pt idx="81">
                  <c:v>-0.09</c:v>
                </c:pt>
                <c:pt idx="82">
                  <c:v>0.17</c:v>
                </c:pt>
                <c:pt idx="83">
                  <c:v>-0.11</c:v>
                </c:pt>
                <c:pt idx="84">
                  <c:v>-0.11</c:v>
                </c:pt>
                <c:pt idx="85">
                  <c:v>0</c:v>
                </c:pt>
                <c:pt idx="86">
                  <c:v>0</c:v>
                </c:pt>
                <c:pt idx="87">
                  <c:v>-0.03</c:v>
                </c:pt>
                <c:pt idx="88">
                  <c:v>0.01</c:v>
                </c:pt>
                <c:pt idx="89">
                  <c:v>0.05</c:v>
                </c:pt>
                <c:pt idx="90">
                  <c:v>0.1</c:v>
                </c:pt>
                <c:pt idx="91">
                  <c:v>-0.05</c:v>
                </c:pt>
                <c:pt idx="92">
                  <c:v>0.15</c:v>
                </c:pt>
                <c:pt idx="93">
                  <c:v>0.05</c:v>
                </c:pt>
                <c:pt idx="94">
                  <c:v>0.33</c:v>
                </c:pt>
                <c:pt idx="95">
                  <c:v>0.02</c:v>
                </c:pt>
                <c:pt idx="96">
                  <c:v>0.02</c:v>
                </c:pt>
                <c:pt idx="97">
                  <c:v>-0.06</c:v>
                </c:pt>
                <c:pt idx="98">
                  <c:v>-7.0000000000000007E-2</c:v>
                </c:pt>
                <c:pt idx="99">
                  <c:v>0.04</c:v>
                </c:pt>
                <c:pt idx="100">
                  <c:v>0.04</c:v>
                </c:pt>
                <c:pt idx="101">
                  <c:v>-0.06</c:v>
                </c:pt>
                <c:pt idx="102">
                  <c:v>-0.06</c:v>
                </c:pt>
                <c:pt idx="103">
                  <c:v>0.01</c:v>
                </c:pt>
                <c:pt idx="104">
                  <c:v>0.1</c:v>
                </c:pt>
                <c:pt idx="105">
                  <c:v>0.16</c:v>
                </c:pt>
                <c:pt idx="106">
                  <c:v>0.16</c:v>
                </c:pt>
                <c:pt idx="107">
                  <c:v>0.11</c:v>
                </c:pt>
                <c:pt idx="108">
                  <c:v>0.11</c:v>
                </c:pt>
                <c:pt idx="109">
                  <c:v>-0.05</c:v>
                </c:pt>
                <c:pt idx="110">
                  <c:v>-0.05</c:v>
                </c:pt>
                <c:pt idx="111">
                  <c:v>-0.22</c:v>
                </c:pt>
                <c:pt idx="112">
                  <c:v>-0.22</c:v>
                </c:pt>
                <c:pt idx="113">
                  <c:v>0.04</c:v>
                </c:pt>
                <c:pt idx="114">
                  <c:v>0.04</c:v>
                </c:pt>
                <c:pt idx="115">
                  <c:v>-0.12</c:v>
                </c:pt>
                <c:pt idx="116">
                  <c:v>0</c:v>
                </c:pt>
                <c:pt idx="117">
                  <c:v>0.01</c:v>
                </c:pt>
                <c:pt idx="118">
                  <c:v>0.05</c:v>
                </c:pt>
                <c:pt idx="119">
                  <c:v>-0.02</c:v>
                </c:pt>
                <c:pt idx="120">
                  <c:v>0.04</c:v>
                </c:pt>
                <c:pt idx="121">
                  <c:v>0.04</c:v>
                </c:pt>
                <c:pt idx="122">
                  <c:v>-0.06</c:v>
                </c:pt>
                <c:pt idx="123">
                  <c:v>0.08</c:v>
                </c:pt>
                <c:pt idx="124">
                  <c:v>0.16</c:v>
                </c:pt>
                <c:pt idx="125">
                  <c:v>0.16</c:v>
                </c:pt>
                <c:pt idx="126">
                  <c:v>-0.03</c:v>
                </c:pt>
                <c:pt idx="127">
                  <c:v>-0.03</c:v>
                </c:pt>
                <c:pt idx="128">
                  <c:v>-0.05</c:v>
                </c:pt>
                <c:pt idx="129">
                  <c:v>0.06</c:v>
                </c:pt>
                <c:pt idx="130">
                  <c:v>0.05</c:v>
                </c:pt>
                <c:pt idx="131">
                  <c:v>0.05</c:v>
                </c:pt>
                <c:pt idx="132">
                  <c:v>-0.03</c:v>
                </c:pt>
                <c:pt idx="133">
                  <c:v>-0.03</c:v>
                </c:pt>
                <c:pt idx="134">
                  <c:v>1.79</c:v>
                </c:pt>
                <c:pt idx="135">
                  <c:v>1.78</c:v>
                </c:pt>
                <c:pt idx="136">
                  <c:v>2.06</c:v>
                </c:pt>
                <c:pt idx="137">
                  <c:v>2.06</c:v>
                </c:pt>
                <c:pt idx="138">
                  <c:v>0.01</c:v>
                </c:pt>
                <c:pt idx="139">
                  <c:v>0.01</c:v>
                </c:pt>
                <c:pt idx="140">
                  <c:v>0.05</c:v>
                </c:pt>
                <c:pt idx="141">
                  <c:v>0.05</c:v>
                </c:pt>
                <c:pt idx="142">
                  <c:v>-0.08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5-C8DE-424B-89D8-4DED689C212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79052168"/>
        <c:axId val="880986808"/>
      </c:scatterChart>
      <c:valAx>
        <c:axId val="879052168"/>
        <c:scaling>
          <c:orientation val="minMax"/>
          <c:min val="0.36000000000000004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nl-BE" dirty="0"/>
                  <a:t>Time: 14/06/24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nl-BE"/>
            </a:p>
          </c:txPr>
        </c:title>
        <c:numFmt formatCode="h:mm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BE"/>
          </a:p>
        </c:txPr>
        <c:crossAx val="880986808"/>
        <c:crosses val="autoZero"/>
        <c:crossBetween val="midCat"/>
      </c:valAx>
      <c:valAx>
        <c:axId val="8809868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nl-BE"/>
                  <a:t>Concentration</a:t>
                </a:r>
                <a:r>
                  <a:rPr lang="nl-BE" baseline="0"/>
                  <a:t> (%)</a:t>
                </a:r>
                <a:endParaRPr lang="nl-BE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nl-BE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BE"/>
          </a:p>
        </c:txPr>
        <c:crossAx val="879052168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BE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nl-BE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nl-BE" dirty="0"/>
              <a:t>First: Introducing O2</a:t>
            </a:r>
            <a:endParaRPr lang="nl-BE" baseline="0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BE"/>
        </a:p>
      </c:txPr>
    </c:title>
    <c:autoTitleDeleted val="0"/>
    <c:plotArea>
      <c:layout/>
      <c:scatterChart>
        <c:scatterStyle val="smoothMarker"/>
        <c:varyColors val="0"/>
        <c:ser>
          <c:idx val="0"/>
          <c:order val="0"/>
          <c:tx>
            <c:strRef>
              <c:f>'Test after fiber issue N2toO2'!$B$1</c:f>
              <c:strCache>
                <c:ptCount val="1"/>
                <c:pt idx="0">
                  <c:v>H2 before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'Test after fiber issue N2toO2'!$A$2:$A$65</c:f>
              <c:numCache>
                <c:formatCode>h:mm</c:formatCode>
                <c:ptCount val="64"/>
                <c:pt idx="0">
                  <c:v>0.67083333333333328</c:v>
                </c:pt>
                <c:pt idx="1">
                  <c:v>0.67222222222222228</c:v>
                </c:pt>
                <c:pt idx="2">
                  <c:v>0.6743055555555556</c:v>
                </c:pt>
                <c:pt idx="3">
                  <c:v>0.67638888888888893</c:v>
                </c:pt>
                <c:pt idx="4">
                  <c:v>0.67777777777777781</c:v>
                </c:pt>
                <c:pt idx="5">
                  <c:v>0.6791666666666667</c:v>
                </c:pt>
                <c:pt idx="6">
                  <c:v>0.67986111111111114</c:v>
                </c:pt>
                <c:pt idx="7">
                  <c:v>0.68055555555555558</c:v>
                </c:pt>
                <c:pt idx="8">
                  <c:v>0.68125000000000002</c:v>
                </c:pt>
                <c:pt idx="9">
                  <c:v>0.68194444444444446</c:v>
                </c:pt>
                <c:pt idx="10">
                  <c:v>0.68263888888888891</c:v>
                </c:pt>
                <c:pt idx="11">
                  <c:v>0.68333333333333335</c:v>
                </c:pt>
                <c:pt idx="12">
                  <c:v>0.68472222222222223</c:v>
                </c:pt>
                <c:pt idx="13">
                  <c:v>0.68541666666666667</c:v>
                </c:pt>
                <c:pt idx="14">
                  <c:v>0.68611111111111112</c:v>
                </c:pt>
                <c:pt idx="15">
                  <c:v>0.68680555555555556</c:v>
                </c:pt>
                <c:pt idx="16">
                  <c:v>0.68819444444444444</c:v>
                </c:pt>
                <c:pt idx="17">
                  <c:v>0.68888888888888888</c:v>
                </c:pt>
                <c:pt idx="18">
                  <c:v>0.68958333333333333</c:v>
                </c:pt>
                <c:pt idx="19">
                  <c:v>0.69027777777777777</c:v>
                </c:pt>
                <c:pt idx="20">
                  <c:v>0.69097222222222221</c:v>
                </c:pt>
                <c:pt idx="21">
                  <c:v>0.69236111111111109</c:v>
                </c:pt>
                <c:pt idx="22">
                  <c:v>0.69305555555555554</c:v>
                </c:pt>
                <c:pt idx="23">
                  <c:v>0.69374999999999998</c:v>
                </c:pt>
                <c:pt idx="24">
                  <c:v>0.6958333333333333</c:v>
                </c:pt>
                <c:pt idx="25">
                  <c:v>0.69652777777777775</c:v>
                </c:pt>
                <c:pt idx="26">
                  <c:v>0.69722222222222219</c:v>
                </c:pt>
                <c:pt idx="27">
                  <c:v>0.69791666666666663</c:v>
                </c:pt>
                <c:pt idx="28">
                  <c:v>0.69861111111111107</c:v>
                </c:pt>
                <c:pt idx="29">
                  <c:v>0.69930555555555551</c:v>
                </c:pt>
                <c:pt idx="30">
                  <c:v>0.7</c:v>
                </c:pt>
                <c:pt idx="31">
                  <c:v>0.70138888888888884</c:v>
                </c:pt>
                <c:pt idx="32">
                  <c:v>0.70208333333333328</c:v>
                </c:pt>
                <c:pt idx="33">
                  <c:v>0.70277777777777772</c:v>
                </c:pt>
                <c:pt idx="34">
                  <c:v>0.70347222222222228</c:v>
                </c:pt>
                <c:pt idx="35">
                  <c:v>0.70416666666666672</c:v>
                </c:pt>
                <c:pt idx="36">
                  <c:v>0.70486111111111116</c:v>
                </c:pt>
                <c:pt idx="37">
                  <c:v>0.7055555555555556</c:v>
                </c:pt>
                <c:pt idx="38">
                  <c:v>0.70625000000000004</c:v>
                </c:pt>
                <c:pt idx="39">
                  <c:v>0.70694444444444449</c:v>
                </c:pt>
                <c:pt idx="40">
                  <c:v>0.70763888888888893</c:v>
                </c:pt>
                <c:pt idx="41">
                  <c:v>0.70833333333333337</c:v>
                </c:pt>
                <c:pt idx="42">
                  <c:v>0.70902777777777781</c:v>
                </c:pt>
                <c:pt idx="43">
                  <c:v>0.70972222222222225</c:v>
                </c:pt>
                <c:pt idx="44">
                  <c:v>0.7104166666666667</c:v>
                </c:pt>
                <c:pt idx="45">
                  <c:v>0.71111111111111114</c:v>
                </c:pt>
                <c:pt idx="46">
                  <c:v>0.71180555555555558</c:v>
                </c:pt>
                <c:pt idx="47">
                  <c:v>0.71250000000000002</c:v>
                </c:pt>
                <c:pt idx="48">
                  <c:v>0.71319444444444446</c:v>
                </c:pt>
                <c:pt idx="49">
                  <c:v>0.71458333333333335</c:v>
                </c:pt>
                <c:pt idx="50">
                  <c:v>0.71527777777777779</c:v>
                </c:pt>
                <c:pt idx="51">
                  <c:v>0.71597222222222223</c:v>
                </c:pt>
                <c:pt idx="52">
                  <c:v>0.71666666666666667</c:v>
                </c:pt>
                <c:pt idx="53">
                  <c:v>0.71736111111111112</c:v>
                </c:pt>
                <c:pt idx="54">
                  <c:v>0.71805555555555556</c:v>
                </c:pt>
                <c:pt idx="55">
                  <c:v>0.71875</c:v>
                </c:pt>
                <c:pt idx="56">
                  <c:v>0.71944444444444444</c:v>
                </c:pt>
                <c:pt idx="57">
                  <c:v>0.72083333333333333</c:v>
                </c:pt>
                <c:pt idx="58">
                  <c:v>0.72222222222222221</c:v>
                </c:pt>
                <c:pt idx="59">
                  <c:v>0.72291666666666665</c:v>
                </c:pt>
                <c:pt idx="60">
                  <c:v>0.72361111111111109</c:v>
                </c:pt>
                <c:pt idx="61">
                  <c:v>0.72430555555555554</c:v>
                </c:pt>
                <c:pt idx="62">
                  <c:v>0.72569444444444442</c:v>
                </c:pt>
                <c:pt idx="63">
                  <c:v>0.72638888888888886</c:v>
                </c:pt>
              </c:numCache>
            </c:numRef>
          </c:xVal>
          <c:yVal>
            <c:numRef>
              <c:f>'Test after fiber issue N2toO2'!$B$2:$B$65</c:f>
              <c:numCache>
                <c:formatCode>General</c:formatCode>
                <c:ptCount val="64"/>
                <c:pt idx="0">
                  <c:v>0.37</c:v>
                </c:pt>
                <c:pt idx="1">
                  <c:v>0.34</c:v>
                </c:pt>
                <c:pt idx="2">
                  <c:v>0.34</c:v>
                </c:pt>
                <c:pt idx="3">
                  <c:v>0.17</c:v>
                </c:pt>
                <c:pt idx="4">
                  <c:v>0.22</c:v>
                </c:pt>
                <c:pt idx="5">
                  <c:v>0.27</c:v>
                </c:pt>
                <c:pt idx="6">
                  <c:v>0.27</c:v>
                </c:pt>
                <c:pt idx="7">
                  <c:v>0.17</c:v>
                </c:pt>
                <c:pt idx="8">
                  <c:v>0.17</c:v>
                </c:pt>
                <c:pt idx="9">
                  <c:v>0.17</c:v>
                </c:pt>
                <c:pt idx="10">
                  <c:v>0.17</c:v>
                </c:pt>
                <c:pt idx="11">
                  <c:v>0.17</c:v>
                </c:pt>
                <c:pt idx="12">
                  <c:v>0.17</c:v>
                </c:pt>
                <c:pt idx="13">
                  <c:v>0.17</c:v>
                </c:pt>
                <c:pt idx="14">
                  <c:v>0.17</c:v>
                </c:pt>
                <c:pt idx="15">
                  <c:v>0.17</c:v>
                </c:pt>
                <c:pt idx="16">
                  <c:v>0.17</c:v>
                </c:pt>
                <c:pt idx="17">
                  <c:v>0.17</c:v>
                </c:pt>
                <c:pt idx="18">
                  <c:v>0.17</c:v>
                </c:pt>
                <c:pt idx="19">
                  <c:v>0.17</c:v>
                </c:pt>
                <c:pt idx="20">
                  <c:v>0.17</c:v>
                </c:pt>
                <c:pt idx="21">
                  <c:v>0.17</c:v>
                </c:pt>
                <c:pt idx="22">
                  <c:v>0.17</c:v>
                </c:pt>
                <c:pt idx="23">
                  <c:v>0.17</c:v>
                </c:pt>
                <c:pt idx="24">
                  <c:v>0.17</c:v>
                </c:pt>
                <c:pt idx="25">
                  <c:v>0.17</c:v>
                </c:pt>
                <c:pt idx="26">
                  <c:v>0.16</c:v>
                </c:pt>
                <c:pt idx="27">
                  <c:v>0.16</c:v>
                </c:pt>
                <c:pt idx="28">
                  <c:v>0.16</c:v>
                </c:pt>
                <c:pt idx="29">
                  <c:v>0.16</c:v>
                </c:pt>
                <c:pt idx="30">
                  <c:v>0.16</c:v>
                </c:pt>
                <c:pt idx="31">
                  <c:v>0.16</c:v>
                </c:pt>
                <c:pt idx="32">
                  <c:v>0.16</c:v>
                </c:pt>
                <c:pt idx="33">
                  <c:v>0.16</c:v>
                </c:pt>
                <c:pt idx="34">
                  <c:v>0.16</c:v>
                </c:pt>
                <c:pt idx="35">
                  <c:v>0.16</c:v>
                </c:pt>
                <c:pt idx="36">
                  <c:v>0.16</c:v>
                </c:pt>
                <c:pt idx="37">
                  <c:v>0.16</c:v>
                </c:pt>
                <c:pt idx="38">
                  <c:v>0.16</c:v>
                </c:pt>
                <c:pt idx="39">
                  <c:v>0.16</c:v>
                </c:pt>
                <c:pt idx="40">
                  <c:v>0.16</c:v>
                </c:pt>
                <c:pt idx="41">
                  <c:v>0.16</c:v>
                </c:pt>
                <c:pt idx="42">
                  <c:v>0.16</c:v>
                </c:pt>
                <c:pt idx="43">
                  <c:v>0.16</c:v>
                </c:pt>
                <c:pt idx="44">
                  <c:v>0.16</c:v>
                </c:pt>
                <c:pt idx="45">
                  <c:v>0.16</c:v>
                </c:pt>
                <c:pt idx="46">
                  <c:v>0.17</c:v>
                </c:pt>
                <c:pt idx="47">
                  <c:v>0.17</c:v>
                </c:pt>
                <c:pt idx="48">
                  <c:v>0.17</c:v>
                </c:pt>
                <c:pt idx="49">
                  <c:v>0.16</c:v>
                </c:pt>
                <c:pt idx="50">
                  <c:v>0.16</c:v>
                </c:pt>
                <c:pt idx="51">
                  <c:v>0.16</c:v>
                </c:pt>
                <c:pt idx="52">
                  <c:v>0.16</c:v>
                </c:pt>
                <c:pt idx="53">
                  <c:v>0.16</c:v>
                </c:pt>
                <c:pt idx="54">
                  <c:v>0.16</c:v>
                </c:pt>
                <c:pt idx="55">
                  <c:v>0.16</c:v>
                </c:pt>
                <c:pt idx="56">
                  <c:v>0.16</c:v>
                </c:pt>
                <c:pt idx="57">
                  <c:v>0.16</c:v>
                </c:pt>
                <c:pt idx="58">
                  <c:v>0.16</c:v>
                </c:pt>
                <c:pt idx="59">
                  <c:v>0.16</c:v>
                </c:pt>
                <c:pt idx="60">
                  <c:v>0.16</c:v>
                </c:pt>
                <c:pt idx="61">
                  <c:v>0.16</c:v>
                </c:pt>
                <c:pt idx="62">
                  <c:v>0.16</c:v>
                </c:pt>
                <c:pt idx="63">
                  <c:v>0.16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4314-4444-8976-8E4321AF5AC5}"/>
            </c:ext>
          </c:extLst>
        </c:ser>
        <c:ser>
          <c:idx val="1"/>
          <c:order val="1"/>
          <c:tx>
            <c:strRef>
              <c:f>'Test after fiber issue N2toO2'!$C$1</c:f>
              <c:strCache>
                <c:ptCount val="1"/>
                <c:pt idx="0">
                  <c:v>O2 before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xVal>
            <c:numRef>
              <c:f>'Test after fiber issue N2toO2'!$A$2:$A$65</c:f>
              <c:numCache>
                <c:formatCode>h:mm</c:formatCode>
                <c:ptCount val="64"/>
                <c:pt idx="0">
                  <c:v>0.67083333333333328</c:v>
                </c:pt>
                <c:pt idx="1">
                  <c:v>0.67222222222222228</c:v>
                </c:pt>
                <c:pt idx="2">
                  <c:v>0.6743055555555556</c:v>
                </c:pt>
                <c:pt idx="3">
                  <c:v>0.67638888888888893</c:v>
                </c:pt>
                <c:pt idx="4">
                  <c:v>0.67777777777777781</c:v>
                </c:pt>
                <c:pt idx="5">
                  <c:v>0.6791666666666667</c:v>
                </c:pt>
                <c:pt idx="6">
                  <c:v>0.67986111111111114</c:v>
                </c:pt>
                <c:pt idx="7">
                  <c:v>0.68055555555555558</c:v>
                </c:pt>
                <c:pt idx="8">
                  <c:v>0.68125000000000002</c:v>
                </c:pt>
                <c:pt idx="9">
                  <c:v>0.68194444444444446</c:v>
                </c:pt>
                <c:pt idx="10">
                  <c:v>0.68263888888888891</c:v>
                </c:pt>
                <c:pt idx="11">
                  <c:v>0.68333333333333335</c:v>
                </c:pt>
                <c:pt idx="12">
                  <c:v>0.68472222222222223</c:v>
                </c:pt>
                <c:pt idx="13">
                  <c:v>0.68541666666666667</c:v>
                </c:pt>
                <c:pt idx="14">
                  <c:v>0.68611111111111112</c:v>
                </c:pt>
                <c:pt idx="15">
                  <c:v>0.68680555555555556</c:v>
                </c:pt>
                <c:pt idx="16">
                  <c:v>0.68819444444444444</c:v>
                </c:pt>
                <c:pt idx="17">
                  <c:v>0.68888888888888888</c:v>
                </c:pt>
                <c:pt idx="18">
                  <c:v>0.68958333333333333</c:v>
                </c:pt>
                <c:pt idx="19">
                  <c:v>0.69027777777777777</c:v>
                </c:pt>
                <c:pt idx="20">
                  <c:v>0.69097222222222221</c:v>
                </c:pt>
                <c:pt idx="21">
                  <c:v>0.69236111111111109</c:v>
                </c:pt>
                <c:pt idx="22">
                  <c:v>0.69305555555555554</c:v>
                </c:pt>
                <c:pt idx="23">
                  <c:v>0.69374999999999998</c:v>
                </c:pt>
                <c:pt idx="24">
                  <c:v>0.6958333333333333</c:v>
                </c:pt>
                <c:pt idx="25">
                  <c:v>0.69652777777777775</c:v>
                </c:pt>
                <c:pt idx="26">
                  <c:v>0.69722222222222219</c:v>
                </c:pt>
                <c:pt idx="27">
                  <c:v>0.69791666666666663</c:v>
                </c:pt>
                <c:pt idx="28">
                  <c:v>0.69861111111111107</c:v>
                </c:pt>
                <c:pt idx="29">
                  <c:v>0.69930555555555551</c:v>
                </c:pt>
                <c:pt idx="30">
                  <c:v>0.7</c:v>
                </c:pt>
                <c:pt idx="31">
                  <c:v>0.70138888888888884</c:v>
                </c:pt>
                <c:pt idx="32">
                  <c:v>0.70208333333333328</c:v>
                </c:pt>
                <c:pt idx="33">
                  <c:v>0.70277777777777772</c:v>
                </c:pt>
                <c:pt idx="34">
                  <c:v>0.70347222222222228</c:v>
                </c:pt>
                <c:pt idx="35">
                  <c:v>0.70416666666666672</c:v>
                </c:pt>
                <c:pt idx="36">
                  <c:v>0.70486111111111116</c:v>
                </c:pt>
                <c:pt idx="37">
                  <c:v>0.7055555555555556</c:v>
                </c:pt>
                <c:pt idx="38">
                  <c:v>0.70625000000000004</c:v>
                </c:pt>
                <c:pt idx="39">
                  <c:v>0.70694444444444449</c:v>
                </c:pt>
                <c:pt idx="40">
                  <c:v>0.70763888888888893</c:v>
                </c:pt>
                <c:pt idx="41">
                  <c:v>0.70833333333333337</c:v>
                </c:pt>
                <c:pt idx="42">
                  <c:v>0.70902777777777781</c:v>
                </c:pt>
                <c:pt idx="43">
                  <c:v>0.70972222222222225</c:v>
                </c:pt>
                <c:pt idx="44">
                  <c:v>0.7104166666666667</c:v>
                </c:pt>
                <c:pt idx="45">
                  <c:v>0.71111111111111114</c:v>
                </c:pt>
                <c:pt idx="46">
                  <c:v>0.71180555555555558</c:v>
                </c:pt>
                <c:pt idx="47">
                  <c:v>0.71250000000000002</c:v>
                </c:pt>
                <c:pt idx="48">
                  <c:v>0.71319444444444446</c:v>
                </c:pt>
                <c:pt idx="49">
                  <c:v>0.71458333333333335</c:v>
                </c:pt>
                <c:pt idx="50">
                  <c:v>0.71527777777777779</c:v>
                </c:pt>
                <c:pt idx="51">
                  <c:v>0.71597222222222223</c:v>
                </c:pt>
                <c:pt idx="52">
                  <c:v>0.71666666666666667</c:v>
                </c:pt>
                <c:pt idx="53">
                  <c:v>0.71736111111111112</c:v>
                </c:pt>
                <c:pt idx="54">
                  <c:v>0.71805555555555556</c:v>
                </c:pt>
                <c:pt idx="55">
                  <c:v>0.71875</c:v>
                </c:pt>
                <c:pt idx="56">
                  <c:v>0.71944444444444444</c:v>
                </c:pt>
                <c:pt idx="57">
                  <c:v>0.72083333333333333</c:v>
                </c:pt>
                <c:pt idx="58">
                  <c:v>0.72222222222222221</c:v>
                </c:pt>
                <c:pt idx="59">
                  <c:v>0.72291666666666665</c:v>
                </c:pt>
                <c:pt idx="60">
                  <c:v>0.72361111111111109</c:v>
                </c:pt>
                <c:pt idx="61">
                  <c:v>0.72430555555555554</c:v>
                </c:pt>
                <c:pt idx="62">
                  <c:v>0.72569444444444442</c:v>
                </c:pt>
                <c:pt idx="63">
                  <c:v>0.72638888888888886</c:v>
                </c:pt>
              </c:numCache>
            </c:numRef>
          </c:xVal>
          <c:yVal>
            <c:numRef>
              <c:f>'Test after fiber issue N2toO2'!$C$2:$C$65</c:f>
              <c:numCache>
                <c:formatCode>General</c:formatCode>
                <c:ptCount val="64"/>
                <c:pt idx="0">
                  <c:v>-0.08</c:v>
                </c:pt>
                <c:pt idx="1">
                  <c:v>-0.05</c:v>
                </c:pt>
                <c:pt idx="2">
                  <c:v>-0.14000000000000001</c:v>
                </c:pt>
                <c:pt idx="3">
                  <c:v>-0.05</c:v>
                </c:pt>
                <c:pt idx="4">
                  <c:v>-0.43</c:v>
                </c:pt>
                <c:pt idx="5">
                  <c:v>0.63</c:v>
                </c:pt>
                <c:pt idx="6">
                  <c:v>0.63</c:v>
                </c:pt>
                <c:pt idx="7">
                  <c:v>0.89</c:v>
                </c:pt>
                <c:pt idx="8">
                  <c:v>0.89</c:v>
                </c:pt>
                <c:pt idx="9">
                  <c:v>0.8</c:v>
                </c:pt>
                <c:pt idx="10">
                  <c:v>0.8</c:v>
                </c:pt>
                <c:pt idx="11">
                  <c:v>0.65</c:v>
                </c:pt>
                <c:pt idx="12">
                  <c:v>0.65</c:v>
                </c:pt>
                <c:pt idx="13">
                  <c:v>0.88</c:v>
                </c:pt>
                <c:pt idx="14">
                  <c:v>0.88</c:v>
                </c:pt>
                <c:pt idx="15">
                  <c:v>0.64</c:v>
                </c:pt>
                <c:pt idx="16">
                  <c:v>0.64</c:v>
                </c:pt>
                <c:pt idx="17">
                  <c:v>0.64</c:v>
                </c:pt>
                <c:pt idx="18">
                  <c:v>0.6</c:v>
                </c:pt>
                <c:pt idx="19">
                  <c:v>0.6</c:v>
                </c:pt>
                <c:pt idx="20">
                  <c:v>0.39</c:v>
                </c:pt>
                <c:pt idx="21">
                  <c:v>0.97</c:v>
                </c:pt>
                <c:pt idx="22">
                  <c:v>0.87</c:v>
                </c:pt>
                <c:pt idx="23">
                  <c:v>0.79</c:v>
                </c:pt>
                <c:pt idx="24">
                  <c:v>0.93</c:v>
                </c:pt>
                <c:pt idx="25">
                  <c:v>0.66</c:v>
                </c:pt>
                <c:pt idx="26">
                  <c:v>0.66</c:v>
                </c:pt>
                <c:pt idx="27">
                  <c:v>0.9</c:v>
                </c:pt>
                <c:pt idx="28">
                  <c:v>0.89</c:v>
                </c:pt>
                <c:pt idx="29">
                  <c:v>0.97</c:v>
                </c:pt>
                <c:pt idx="30">
                  <c:v>0.97</c:v>
                </c:pt>
                <c:pt idx="31">
                  <c:v>1.6</c:v>
                </c:pt>
                <c:pt idx="32">
                  <c:v>1.6</c:v>
                </c:pt>
                <c:pt idx="33">
                  <c:v>1.95</c:v>
                </c:pt>
                <c:pt idx="34">
                  <c:v>1.95</c:v>
                </c:pt>
                <c:pt idx="35">
                  <c:v>2.68</c:v>
                </c:pt>
                <c:pt idx="36">
                  <c:v>2.69</c:v>
                </c:pt>
                <c:pt idx="37">
                  <c:v>2.5</c:v>
                </c:pt>
                <c:pt idx="38">
                  <c:v>2.5</c:v>
                </c:pt>
                <c:pt idx="39">
                  <c:v>2.48</c:v>
                </c:pt>
                <c:pt idx="40">
                  <c:v>2.48</c:v>
                </c:pt>
                <c:pt idx="41">
                  <c:v>2.38</c:v>
                </c:pt>
                <c:pt idx="42">
                  <c:v>2.39</c:v>
                </c:pt>
                <c:pt idx="43">
                  <c:v>2.42</c:v>
                </c:pt>
                <c:pt idx="44">
                  <c:v>2.42</c:v>
                </c:pt>
                <c:pt idx="45">
                  <c:v>2.37</c:v>
                </c:pt>
                <c:pt idx="46">
                  <c:v>2.37</c:v>
                </c:pt>
                <c:pt idx="47">
                  <c:v>2.4300000000000002</c:v>
                </c:pt>
                <c:pt idx="48">
                  <c:v>2.4300000000000002</c:v>
                </c:pt>
                <c:pt idx="49">
                  <c:v>2.39</c:v>
                </c:pt>
                <c:pt idx="50">
                  <c:v>2.14</c:v>
                </c:pt>
                <c:pt idx="51">
                  <c:v>2.13</c:v>
                </c:pt>
                <c:pt idx="52">
                  <c:v>2.44</c:v>
                </c:pt>
                <c:pt idx="53">
                  <c:v>2.42</c:v>
                </c:pt>
                <c:pt idx="54">
                  <c:v>2.14</c:v>
                </c:pt>
                <c:pt idx="55">
                  <c:v>2.14</c:v>
                </c:pt>
                <c:pt idx="56">
                  <c:v>2.27</c:v>
                </c:pt>
                <c:pt idx="57">
                  <c:v>2.2599999999999998</c:v>
                </c:pt>
                <c:pt idx="58">
                  <c:v>2.2200000000000002</c:v>
                </c:pt>
                <c:pt idx="59">
                  <c:v>2.5</c:v>
                </c:pt>
                <c:pt idx="60">
                  <c:v>2.3199999999999998</c:v>
                </c:pt>
                <c:pt idx="61">
                  <c:v>2.3199999999999998</c:v>
                </c:pt>
                <c:pt idx="62">
                  <c:v>2.19</c:v>
                </c:pt>
                <c:pt idx="63">
                  <c:v>2.1800000000000002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4314-4444-8976-8E4321AF5AC5}"/>
            </c:ext>
          </c:extLst>
        </c:ser>
        <c:ser>
          <c:idx val="2"/>
          <c:order val="2"/>
          <c:tx>
            <c:strRef>
              <c:f>'Test after fiber issue N2toO2'!$D$1</c:f>
              <c:strCache>
                <c:ptCount val="1"/>
                <c:pt idx="0">
                  <c:v>H2 after</c:v>
                </c:pt>
              </c:strCache>
            </c:strRef>
          </c:tx>
          <c:spPr>
            <a:ln w="19050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xVal>
            <c:numRef>
              <c:f>'Test after fiber issue N2toO2'!$A$2:$A$65</c:f>
              <c:numCache>
                <c:formatCode>h:mm</c:formatCode>
                <c:ptCount val="64"/>
                <c:pt idx="0">
                  <c:v>0.67083333333333328</c:v>
                </c:pt>
                <c:pt idx="1">
                  <c:v>0.67222222222222228</c:v>
                </c:pt>
                <c:pt idx="2">
                  <c:v>0.6743055555555556</c:v>
                </c:pt>
                <c:pt idx="3">
                  <c:v>0.67638888888888893</c:v>
                </c:pt>
                <c:pt idx="4">
                  <c:v>0.67777777777777781</c:v>
                </c:pt>
                <c:pt idx="5">
                  <c:v>0.6791666666666667</c:v>
                </c:pt>
                <c:pt idx="6">
                  <c:v>0.67986111111111114</c:v>
                </c:pt>
                <c:pt idx="7">
                  <c:v>0.68055555555555558</c:v>
                </c:pt>
                <c:pt idx="8">
                  <c:v>0.68125000000000002</c:v>
                </c:pt>
                <c:pt idx="9">
                  <c:v>0.68194444444444446</c:v>
                </c:pt>
                <c:pt idx="10">
                  <c:v>0.68263888888888891</c:v>
                </c:pt>
                <c:pt idx="11">
                  <c:v>0.68333333333333335</c:v>
                </c:pt>
                <c:pt idx="12">
                  <c:v>0.68472222222222223</c:v>
                </c:pt>
                <c:pt idx="13">
                  <c:v>0.68541666666666667</c:v>
                </c:pt>
                <c:pt idx="14">
                  <c:v>0.68611111111111112</c:v>
                </c:pt>
                <c:pt idx="15">
                  <c:v>0.68680555555555556</c:v>
                </c:pt>
                <c:pt idx="16">
                  <c:v>0.68819444444444444</c:v>
                </c:pt>
                <c:pt idx="17">
                  <c:v>0.68888888888888888</c:v>
                </c:pt>
                <c:pt idx="18">
                  <c:v>0.68958333333333333</c:v>
                </c:pt>
                <c:pt idx="19">
                  <c:v>0.69027777777777777</c:v>
                </c:pt>
                <c:pt idx="20">
                  <c:v>0.69097222222222221</c:v>
                </c:pt>
                <c:pt idx="21">
                  <c:v>0.69236111111111109</c:v>
                </c:pt>
                <c:pt idx="22">
                  <c:v>0.69305555555555554</c:v>
                </c:pt>
                <c:pt idx="23">
                  <c:v>0.69374999999999998</c:v>
                </c:pt>
                <c:pt idx="24">
                  <c:v>0.6958333333333333</c:v>
                </c:pt>
                <c:pt idx="25">
                  <c:v>0.69652777777777775</c:v>
                </c:pt>
                <c:pt idx="26">
                  <c:v>0.69722222222222219</c:v>
                </c:pt>
                <c:pt idx="27">
                  <c:v>0.69791666666666663</c:v>
                </c:pt>
                <c:pt idx="28">
                  <c:v>0.69861111111111107</c:v>
                </c:pt>
                <c:pt idx="29">
                  <c:v>0.69930555555555551</c:v>
                </c:pt>
                <c:pt idx="30">
                  <c:v>0.7</c:v>
                </c:pt>
                <c:pt idx="31">
                  <c:v>0.70138888888888884</c:v>
                </c:pt>
                <c:pt idx="32">
                  <c:v>0.70208333333333328</c:v>
                </c:pt>
                <c:pt idx="33">
                  <c:v>0.70277777777777772</c:v>
                </c:pt>
                <c:pt idx="34">
                  <c:v>0.70347222222222228</c:v>
                </c:pt>
                <c:pt idx="35">
                  <c:v>0.70416666666666672</c:v>
                </c:pt>
                <c:pt idx="36">
                  <c:v>0.70486111111111116</c:v>
                </c:pt>
                <c:pt idx="37">
                  <c:v>0.7055555555555556</c:v>
                </c:pt>
                <c:pt idx="38">
                  <c:v>0.70625000000000004</c:v>
                </c:pt>
                <c:pt idx="39">
                  <c:v>0.70694444444444449</c:v>
                </c:pt>
                <c:pt idx="40">
                  <c:v>0.70763888888888893</c:v>
                </c:pt>
                <c:pt idx="41">
                  <c:v>0.70833333333333337</c:v>
                </c:pt>
                <c:pt idx="42">
                  <c:v>0.70902777777777781</c:v>
                </c:pt>
                <c:pt idx="43">
                  <c:v>0.70972222222222225</c:v>
                </c:pt>
                <c:pt idx="44">
                  <c:v>0.7104166666666667</c:v>
                </c:pt>
                <c:pt idx="45">
                  <c:v>0.71111111111111114</c:v>
                </c:pt>
                <c:pt idx="46">
                  <c:v>0.71180555555555558</c:v>
                </c:pt>
                <c:pt idx="47">
                  <c:v>0.71250000000000002</c:v>
                </c:pt>
                <c:pt idx="48">
                  <c:v>0.71319444444444446</c:v>
                </c:pt>
                <c:pt idx="49">
                  <c:v>0.71458333333333335</c:v>
                </c:pt>
                <c:pt idx="50">
                  <c:v>0.71527777777777779</c:v>
                </c:pt>
                <c:pt idx="51">
                  <c:v>0.71597222222222223</c:v>
                </c:pt>
                <c:pt idx="52">
                  <c:v>0.71666666666666667</c:v>
                </c:pt>
                <c:pt idx="53">
                  <c:v>0.71736111111111112</c:v>
                </c:pt>
                <c:pt idx="54">
                  <c:v>0.71805555555555556</c:v>
                </c:pt>
                <c:pt idx="55">
                  <c:v>0.71875</c:v>
                </c:pt>
                <c:pt idx="56">
                  <c:v>0.71944444444444444</c:v>
                </c:pt>
                <c:pt idx="57">
                  <c:v>0.72083333333333333</c:v>
                </c:pt>
                <c:pt idx="58">
                  <c:v>0.72222222222222221</c:v>
                </c:pt>
                <c:pt idx="59">
                  <c:v>0.72291666666666665</c:v>
                </c:pt>
                <c:pt idx="60">
                  <c:v>0.72361111111111109</c:v>
                </c:pt>
                <c:pt idx="61">
                  <c:v>0.72430555555555554</c:v>
                </c:pt>
                <c:pt idx="62">
                  <c:v>0.72569444444444442</c:v>
                </c:pt>
                <c:pt idx="63">
                  <c:v>0.72638888888888886</c:v>
                </c:pt>
              </c:numCache>
            </c:numRef>
          </c:xVal>
          <c:yVal>
            <c:numRef>
              <c:f>'Test after fiber issue N2toO2'!$D$2:$D$65</c:f>
              <c:numCache>
                <c:formatCode>General</c:formatCode>
                <c:ptCount val="64"/>
                <c:pt idx="0">
                  <c:v>0.35</c:v>
                </c:pt>
                <c:pt idx="1">
                  <c:v>0.31</c:v>
                </c:pt>
                <c:pt idx="2">
                  <c:v>0.22</c:v>
                </c:pt>
                <c:pt idx="3">
                  <c:v>0.19</c:v>
                </c:pt>
                <c:pt idx="4">
                  <c:v>0.2</c:v>
                </c:pt>
                <c:pt idx="5">
                  <c:v>0.2</c:v>
                </c:pt>
                <c:pt idx="6">
                  <c:v>0.2</c:v>
                </c:pt>
                <c:pt idx="7">
                  <c:v>0.2</c:v>
                </c:pt>
                <c:pt idx="8">
                  <c:v>0.2</c:v>
                </c:pt>
                <c:pt idx="9">
                  <c:v>0.2</c:v>
                </c:pt>
                <c:pt idx="10">
                  <c:v>0.2</c:v>
                </c:pt>
                <c:pt idx="11">
                  <c:v>0.2</c:v>
                </c:pt>
                <c:pt idx="12">
                  <c:v>0.2</c:v>
                </c:pt>
                <c:pt idx="13">
                  <c:v>0.2</c:v>
                </c:pt>
                <c:pt idx="14">
                  <c:v>0.2</c:v>
                </c:pt>
                <c:pt idx="15">
                  <c:v>0.2</c:v>
                </c:pt>
                <c:pt idx="16">
                  <c:v>0.2</c:v>
                </c:pt>
                <c:pt idx="17">
                  <c:v>0.2</c:v>
                </c:pt>
                <c:pt idx="18">
                  <c:v>0.2</c:v>
                </c:pt>
                <c:pt idx="19">
                  <c:v>0.2</c:v>
                </c:pt>
                <c:pt idx="20">
                  <c:v>0.2</c:v>
                </c:pt>
                <c:pt idx="21">
                  <c:v>0.2</c:v>
                </c:pt>
                <c:pt idx="22">
                  <c:v>0.2</c:v>
                </c:pt>
                <c:pt idx="23">
                  <c:v>0.2</c:v>
                </c:pt>
                <c:pt idx="24">
                  <c:v>0.2</c:v>
                </c:pt>
                <c:pt idx="25">
                  <c:v>0.2</c:v>
                </c:pt>
                <c:pt idx="26">
                  <c:v>0.2</c:v>
                </c:pt>
                <c:pt idx="27">
                  <c:v>0.2</c:v>
                </c:pt>
                <c:pt idx="28">
                  <c:v>0.2</c:v>
                </c:pt>
                <c:pt idx="29">
                  <c:v>0.2</c:v>
                </c:pt>
                <c:pt idx="30">
                  <c:v>0.2</c:v>
                </c:pt>
                <c:pt idx="31">
                  <c:v>0.2</c:v>
                </c:pt>
                <c:pt idx="32">
                  <c:v>0.2</c:v>
                </c:pt>
                <c:pt idx="33">
                  <c:v>0.2</c:v>
                </c:pt>
                <c:pt idx="34">
                  <c:v>0.2</c:v>
                </c:pt>
                <c:pt idx="35">
                  <c:v>0.2</c:v>
                </c:pt>
                <c:pt idx="36">
                  <c:v>0.2</c:v>
                </c:pt>
                <c:pt idx="37">
                  <c:v>0.2</c:v>
                </c:pt>
                <c:pt idx="38">
                  <c:v>0.2</c:v>
                </c:pt>
                <c:pt idx="39">
                  <c:v>0.2</c:v>
                </c:pt>
                <c:pt idx="40">
                  <c:v>0.2</c:v>
                </c:pt>
                <c:pt idx="41">
                  <c:v>0.2</c:v>
                </c:pt>
                <c:pt idx="42">
                  <c:v>0.2</c:v>
                </c:pt>
                <c:pt idx="43">
                  <c:v>0.2</c:v>
                </c:pt>
                <c:pt idx="44">
                  <c:v>0.2</c:v>
                </c:pt>
                <c:pt idx="45">
                  <c:v>0.2</c:v>
                </c:pt>
                <c:pt idx="46">
                  <c:v>0.2</c:v>
                </c:pt>
                <c:pt idx="47">
                  <c:v>0.2</c:v>
                </c:pt>
                <c:pt idx="48">
                  <c:v>0.2</c:v>
                </c:pt>
                <c:pt idx="49">
                  <c:v>0.2</c:v>
                </c:pt>
                <c:pt idx="50">
                  <c:v>0.2</c:v>
                </c:pt>
                <c:pt idx="51">
                  <c:v>0.2</c:v>
                </c:pt>
                <c:pt idx="52">
                  <c:v>0.2</c:v>
                </c:pt>
                <c:pt idx="53">
                  <c:v>0.2</c:v>
                </c:pt>
                <c:pt idx="54">
                  <c:v>0.2</c:v>
                </c:pt>
                <c:pt idx="55">
                  <c:v>0.2</c:v>
                </c:pt>
                <c:pt idx="56">
                  <c:v>0.2</c:v>
                </c:pt>
                <c:pt idx="57">
                  <c:v>0.2</c:v>
                </c:pt>
                <c:pt idx="58">
                  <c:v>0.2</c:v>
                </c:pt>
                <c:pt idx="59">
                  <c:v>0.2</c:v>
                </c:pt>
                <c:pt idx="60">
                  <c:v>0.2</c:v>
                </c:pt>
                <c:pt idx="61">
                  <c:v>0.2</c:v>
                </c:pt>
                <c:pt idx="62">
                  <c:v>0.2</c:v>
                </c:pt>
                <c:pt idx="63">
                  <c:v>0.2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4314-4444-8976-8E4321AF5AC5}"/>
            </c:ext>
          </c:extLst>
        </c:ser>
        <c:ser>
          <c:idx val="3"/>
          <c:order val="3"/>
          <c:tx>
            <c:strRef>
              <c:f>'Test after fiber issue N2toO2'!$E$1</c:f>
              <c:strCache>
                <c:ptCount val="1"/>
                <c:pt idx="0">
                  <c:v>O2 after</c:v>
                </c:pt>
              </c:strCache>
            </c:strRef>
          </c:tx>
          <c:spPr>
            <a:ln w="19050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xVal>
            <c:numRef>
              <c:f>'Test after fiber issue N2toO2'!$A$2:$A$65</c:f>
              <c:numCache>
                <c:formatCode>h:mm</c:formatCode>
                <c:ptCount val="64"/>
                <c:pt idx="0">
                  <c:v>0.67083333333333328</c:v>
                </c:pt>
                <c:pt idx="1">
                  <c:v>0.67222222222222228</c:v>
                </c:pt>
                <c:pt idx="2">
                  <c:v>0.6743055555555556</c:v>
                </c:pt>
                <c:pt idx="3">
                  <c:v>0.67638888888888893</c:v>
                </c:pt>
                <c:pt idx="4">
                  <c:v>0.67777777777777781</c:v>
                </c:pt>
                <c:pt idx="5">
                  <c:v>0.6791666666666667</c:v>
                </c:pt>
                <c:pt idx="6">
                  <c:v>0.67986111111111114</c:v>
                </c:pt>
                <c:pt idx="7">
                  <c:v>0.68055555555555558</c:v>
                </c:pt>
                <c:pt idx="8">
                  <c:v>0.68125000000000002</c:v>
                </c:pt>
                <c:pt idx="9">
                  <c:v>0.68194444444444446</c:v>
                </c:pt>
                <c:pt idx="10">
                  <c:v>0.68263888888888891</c:v>
                </c:pt>
                <c:pt idx="11">
                  <c:v>0.68333333333333335</c:v>
                </c:pt>
                <c:pt idx="12">
                  <c:v>0.68472222222222223</c:v>
                </c:pt>
                <c:pt idx="13">
                  <c:v>0.68541666666666667</c:v>
                </c:pt>
                <c:pt idx="14">
                  <c:v>0.68611111111111112</c:v>
                </c:pt>
                <c:pt idx="15">
                  <c:v>0.68680555555555556</c:v>
                </c:pt>
                <c:pt idx="16">
                  <c:v>0.68819444444444444</c:v>
                </c:pt>
                <c:pt idx="17">
                  <c:v>0.68888888888888888</c:v>
                </c:pt>
                <c:pt idx="18">
                  <c:v>0.68958333333333333</c:v>
                </c:pt>
                <c:pt idx="19">
                  <c:v>0.69027777777777777</c:v>
                </c:pt>
                <c:pt idx="20">
                  <c:v>0.69097222222222221</c:v>
                </c:pt>
                <c:pt idx="21">
                  <c:v>0.69236111111111109</c:v>
                </c:pt>
                <c:pt idx="22">
                  <c:v>0.69305555555555554</c:v>
                </c:pt>
                <c:pt idx="23">
                  <c:v>0.69374999999999998</c:v>
                </c:pt>
                <c:pt idx="24">
                  <c:v>0.6958333333333333</c:v>
                </c:pt>
                <c:pt idx="25">
                  <c:v>0.69652777777777775</c:v>
                </c:pt>
                <c:pt idx="26">
                  <c:v>0.69722222222222219</c:v>
                </c:pt>
                <c:pt idx="27">
                  <c:v>0.69791666666666663</c:v>
                </c:pt>
                <c:pt idx="28">
                  <c:v>0.69861111111111107</c:v>
                </c:pt>
                <c:pt idx="29">
                  <c:v>0.69930555555555551</c:v>
                </c:pt>
                <c:pt idx="30">
                  <c:v>0.7</c:v>
                </c:pt>
                <c:pt idx="31">
                  <c:v>0.70138888888888884</c:v>
                </c:pt>
                <c:pt idx="32">
                  <c:v>0.70208333333333328</c:v>
                </c:pt>
                <c:pt idx="33">
                  <c:v>0.70277777777777772</c:v>
                </c:pt>
                <c:pt idx="34">
                  <c:v>0.70347222222222228</c:v>
                </c:pt>
                <c:pt idx="35">
                  <c:v>0.70416666666666672</c:v>
                </c:pt>
                <c:pt idx="36">
                  <c:v>0.70486111111111116</c:v>
                </c:pt>
                <c:pt idx="37">
                  <c:v>0.7055555555555556</c:v>
                </c:pt>
                <c:pt idx="38">
                  <c:v>0.70625000000000004</c:v>
                </c:pt>
                <c:pt idx="39">
                  <c:v>0.70694444444444449</c:v>
                </c:pt>
                <c:pt idx="40">
                  <c:v>0.70763888888888893</c:v>
                </c:pt>
                <c:pt idx="41">
                  <c:v>0.70833333333333337</c:v>
                </c:pt>
                <c:pt idx="42">
                  <c:v>0.70902777777777781</c:v>
                </c:pt>
                <c:pt idx="43">
                  <c:v>0.70972222222222225</c:v>
                </c:pt>
                <c:pt idx="44">
                  <c:v>0.7104166666666667</c:v>
                </c:pt>
                <c:pt idx="45">
                  <c:v>0.71111111111111114</c:v>
                </c:pt>
                <c:pt idx="46">
                  <c:v>0.71180555555555558</c:v>
                </c:pt>
                <c:pt idx="47">
                  <c:v>0.71250000000000002</c:v>
                </c:pt>
                <c:pt idx="48">
                  <c:v>0.71319444444444446</c:v>
                </c:pt>
                <c:pt idx="49">
                  <c:v>0.71458333333333335</c:v>
                </c:pt>
                <c:pt idx="50">
                  <c:v>0.71527777777777779</c:v>
                </c:pt>
                <c:pt idx="51">
                  <c:v>0.71597222222222223</c:v>
                </c:pt>
                <c:pt idx="52">
                  <c:v>0.71666666666666667</c:v>
                </c:pt>
                <c:pt idx="53">
                  <c:v>0.71736111111111112</c:v>
                </c:pt>
                <c:pt idx="54">
                  <c:v>0.71805555555555556</c:v>
                </c:pt>
                <c:pt idx="55">
                  <c:v>0.71875</c:v>
                </c:pt>
                <c:pt idx="56">
                  <c:v>0.71944444444444444</c:v>
                </c:pt>
                <c:pt idx="57">
                  <c:v>0.72083333333333333</c:v>
                </c:pt>
                <c:pt idx="58">
                  <c:v>0.72222222222222221</c:v>
                </c:pt>
                <c:pt idx="59">
                  <c:v>0.72291666666666665</c:v>
                </c:pt>
                <c:pt idx="60">
                  <c:v>0.72361111111111109</c:v>
                </c:pt>
                <c:pt idx="61">
                  <c:v>0.72430555555555554</c:v>
                </c:pt>
                <c:pt idx="62">
                  <c:v>0.72569444444444442</c:v>
                </c:pt>
                <c:pt idx="63">
                  <c:v>0.72638888888888886</c:v>
                </c:pt>
              </c:numCache>
            </c:numRef>
          </c:xVal>
          <c:yVal>
            <c:numRef>
              <c:f>'Test after fiber issue N2toO2'!$E$2:$E$65</c:f>
              <c:numCache>
                <c:formatCode>General</c:formatCode>
                <c:ptCount val="64"/>
                <c:pt idx="0">
                  <c:v>0</c:v>
                </c:pt>
                <c:pt idx="1">
                  <c:v>0.24</c:v>
                </c:pt>
                <c:pt idx="2">
                  <c:v>0.3</c:v>
                </c:pt>
                <c:pt idx="3">
                  <c:v>-0.08</c:v>
                </c:pt>
                <c:pt idx="4">
                  <c:v>0</c:v>
                </c:pt>
                <c:pt idx="5">
                  <c:v>0.28000000000000003</c:v>
                </c:pt>
                <c:pt idx="6">
                  <c:v>0.91</c:v>
                </c:pt>
                <c:pt idx="7">
                  <c:v>0.91</c:v>
                </c:pt>
                <c:pt idx="8">
                  <c:v>1.35</c:v>
                </c:pt>
                <c:pt idx="9">
                  <c:v>1.35</c:v>
                </c:pt>
                <c:pt idx="10">
                  <c:v>0.87</c:v>
                </c:pt>
                <c:pt idx="11">
                  <c:v>0.87</c:v>
                </c:pt>
                <c:pt idx="12">
                  <c:v>0.98</c:v>
                </c:pt>
                <c:pt idx="13">
                  <c:v>0.98</c:v>
                </c:pt>
                <c:pt idx="14">
                  <c:v>1.03</c:v>
                </c:pt>
                <c:pt idx="15">
                  <c:v>1.04</c:v>
                </c:pt>
                <c:pt idx="16">
                  <c:v>1.04</c:v>
                </c:pt>
                <c:pt idx="17">
                  <c:v>1.07</c:v>
                </c:pt>
                <c:pt idx="18">
                  <c:v>1.07</c:v>
                </c:pt>
                <c:pt idx="19">
                  <c:v>0.88</c:v>
                </c:pt>
                <c:pt idx="20">
                  <c:v>0.88</c:v>
                </c:pt>
                <c:pt idx="21">
                  <c:v>0.6</c:v>
                </c:pt>
                <c:pt idx="22">
                  <c:v>0.89</c:v>
                </c:pt>
                <c:pt idx="23">
                  <c:v>1.07</c:v>
                </c:pt>
                <c:pt idx="24">
                  <c:v>0.9</c:v>
                </c:pt>
                <c:pt idx="25">
                  <c:v>0.9</c:v>
                </c:pt>
                <c:pt idx="26">
                  <c:v>1.17</c:v>
                </c:pt>
                <c:pt idx="27">
                  <c:v>1.17</c:v>
                </c:pt>
                <c:pt idx="28">
                  <c:v>0.98</c:v>
                </c:pt>
                <c:pt idx="29">
                  <c:v>0.98</c:v>
                </c:pt>
                <c:pt idx="30">
                  <c:v>1.84</c:v>
                </c:pt>
                <c:pt idx="31">
                  <c:v>1.83</c:v>
                </c:pt>
                <c:pt idx="32">
                  <c:v>2.0099999999999998</c:v>
                </c:pt>
                <c:pt idx="33">
                  <c:v>2</c:v>
                </c:pt>
                <c:pt idx="34">
                  <c:v>2.56</c:v>
                </c:pt>
                <c:pt idx="35">
                  <c:v>2.56</c:v>
                </c:pt>
                <c:pt idx="36">
                  <c:v>2.73</c:v>
                </c:pt>
                <c:pt idx="37">
                  <c:v>2.73</c:v>
                </c:pt>
                <c:pt idx="38">
                  <c:v>2.59</c:v>
                </c:pt>
                <c:pt idx="39">
                  <c:v>2.59</c:v>
                </c:pt>
                <c:pt idx="40">
                  <c:v>2.5499999999999998</c:v>
                </c:pt>
                <c:pt idx="41">
                  <c:v>2.5499999999999998</c:v>
                </c:pt>
                <c:pt idx="42">
                  <c:v>2.63</c:v>
                </c:pt>
                <c:pt idx="43">
                  <c:v>2.63</c:v>
                </c:pt>
                <c:pt idx="44">
                  <c:v>2.44</c:v>
                </c:pt>
                <c:pt idx="45">
                  <c:v>2.44</c:v>
                </c:pt>
                <c:pt idx="46">
                  <c:v>2.2999999999999998</c:v>
                </c:pt>
                <c:pt idx="47">
                  <c:v>2.2999999999999998</c:v>
                </c:pt>
                <c:pt idx="48">
                  <c:v>2.6</c:v>
                </c:pt>
                <c:pt idx="49">
                  <c:v>2.2799999999999998</c:v>
                </c:pt>
                <c:pt idx="50">
                  <c:v>2.2799999999999998</c:v>
                </c:pt>
                <c:pt idx="51">
                  <c:v>2.44</c:v>
                </c:pt>
                <c:pt idx="52">
                  <c:v>2.44</c:v>
                </c:pt>
                <c:pt idx="53">
                  <c:v>2.42</c:v>
                </c:pt>
                <c:pt idx="54">
                  <c:v>2.42</c:v>
                </c:pt>
                <c:pt idx="55">
                  <c:v>2.3199999999999998</c:v>
                </c:pt>
                <c:pt idx="56">
                  <c:v>2.3199999999999998</c:v>
                </c:pt>
                <c:pt idx="57">
                  <c:v>2.4</c:v>
                </c:pt>
                <c:pt idx="58">
                  <c:v>2.4500000000000002</c:v>
                </c:pt>
                <c:pt idx="59">
                  <c:v>2.5</c:v>
                </c:pt>
                <c:pt idx="60">
                  <c:v>2.5299999999999998</c:v>
                </c:pt>
                <c:pt idx="61">
                  <c:v>2.19</c:v>
                </c:pt>
                <c:pt idx="62">
                  <c:v>2.52</c:v>
                </c:pt>
                <c:pt idx="63">
                  <c:v>2.44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4314-4444-8976-8E4321AF5AC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69228768"/>
        <c:axId val="769226248"/>
      </c:scatterChart>
      <c:valAx>
        <c:axId val="76922876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nl-BE"/>
                  <a:t>Time: 13/06/2024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v-SE"/>
            </a:p>
          </c:txPr>
        </c:title>
        <c:numFmt formatCode="h:mm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v-SE"/>
          </a:p>
        </c:txPr>
        <c:crossAx val="769226248"/>
        <c:crosses val="autoZero"/>
        <c:crossBetween val="midCat"/>
      </c:valAx>
      <c:valAx>
        <c:axId val="7692262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nl-BE"/>
                  <a:t>Concentration (%)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v-SE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v-SE"/>
          </a:p>
        </c:txPr>
        <c:crossAx val="769228768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v-SE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sv-SE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5658631637248134E-2"/>
          <c:y val="5.259292565947242E-2"/>
          <c:w val="0.90971941131613021"/>
          <c:h val="0.79431931920370757"/>
        </c:manualLayout>
      </c:layout>
      <c:scatterChart>
        <c:scatterStyle val="smoothMarker"/>
        <c:varyColors val="0"/>
        <c:ser>
          <c:idx val="0"/>
          <c:order val="0"/>
          <c:tx>
            <c:strRef>
              <c:f>'After fiber issue O2 add H2'!$G$1</c:f>
              <c:strCache>
                <c:ptCount val="1"/>
                <c:pt idx="0">
                  <c:v>Temp after catalyst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'After fiber issue O2 add H2'!$A$2:$A$93</c:f>
              <c:numCache>
                <c:formatCode>h:mm</c:formatCode>
                <c:ptCount val="92"/>
                <c:pt idx="0">
                  <c:v>0.36458333333333331</c:v>
                </c:pt>
                <c:pt idx="1">
                  <c:v>0.3659722222222222</c:v>
                </c:pt>
                <c:pt idx="2">
                  <c:v>0.36805555555555558</c:v>
                </c:pt>
                <c:pt idx="3">
                  <c:v>0.36944444444444446</c:v>
                </c:pt>
                <c:pt idx="4">
                  <c:v>0.37013888888888891</c:v>
                </c:pt>
                <c:pt idx="5">
                  <c:v>0.37152777777777779</c:v>
                </c:pt>
                <c:pt idx="6">
                  <c:v>0.37222222222222223</c:v>
                </c:pt>
                <c:pt idx="7">
                  <c:v>0.37291666666666667</c:v>
                </c:pt>
                <c:pt idx="8">
                  <c:v>0.37361111111111112</c:v>
                </c:pt>
                <c:pt idx="9">
                  <c:v>0.37430555555555556</c:v>
                </c:pt>
                <c:pt idx="10">
                  <c:v>0.375</c:v>
                </c:pt>
                <c:pt idx="11">
                  <c:v>0.37569444444444444</c:v>
                </c:pt>
                <c:pt idx="12">
                  <c:v>0.37638888888888888</c:v>
                </c:pt>
                <c:pt idx="13">
                  <c:v>0.37708333333333333</c:v>
                </c:pt>
                <c:pt idx="14">
                  <c:v>0.37777777777777777</c:v>
                </c:pt>
                <c:pt idx="15">
                  <c:v>0.37916666666666665</c:v>
                </c:pt>
                <c:pt idx="16">
                  <c:v>0.37986111111111109</c:v>
                </c:pt>
                <c:pt idx="17">
                  <c:v>0.38124999999999998</c:v>
                </c:pt>
                <c:pt idx="18">
                  <c:v>0.38194444444444442</c:v>
                </c:pt>
                <c:pt idx="19">
                  <c:v>0.38333333333333336</c:v>
                </c:pt>
                <c:pt idx="20">
                  <c:v>0.3840277777777778</c:v>
                </c:pt>
                <c:pt idx="21">
                  <c:v>0.38472222222222224</c:v>
                </c:pt>
                <c:pt idx="22">
                  <c:v>0.38541666666666669</c:v>
                </c:pt>
                <c:pt idx="23">
                  <c:v>0.38680555555555557</c:v>
                </c:pt>
                <c:pt idx="24">
                  <c:v>0.38819444444444445</c:v>
                </c:pt>
                <c:pt idx="25">
                  <c:v>0.3888888888888889</c:v>
                </c:pt>
                <c:pt idx="26">
                  <c:v>0.39305555555555555</c:v>
                </c:pt>
                <c:pt idx="27">
                  <c:v>0.39444444444444443</c:v>
                </c:pt>
                <c:pt idx="28">
                  <c:v>0.39583333333333331</c:v>
                </c:pt>
                <c:pt idx="29">
                  <c:v>0.39652777777777776</c:v>
                </c:pt>
                <c:pt idx="30">
                  <c:v>0.39861111111111114</c:v>
                </c:pt>
                <c:pt idx="31">
                  <c:v>0.39930555555555558</c:v>
                </c:pt>
                <c:pt idx="32">
                  <c:v>0.4</c:v>
                </c:pt>
                <c:pt idx="33">
                  <c:v>0.40069444444444446</c:v>
                </c:pt>
                <c:pt idx="34">
                  <c:v>0.40138888888888891</c:v>
                </c:pt>
                <c:pt idx="35">
                  <c:v>0.40208333333333335</c:v>
                </c:pt>
                <c:pt idx="36">
                  <c:v>0.40277777777777779</c:v>
                </c:pt>
                <c:pt idx="37">
                  <c:v>0.40347222222222223</c:v>
                </c:pt>
                <c:pt idx="38">
                  <c:v>0.40486111111111112</c:v>
                </c:pt>
                <c:pt idx="39">
                  <c:v>0.40555555555555556</c:v>
                </c:pt>
                <c:pt idx="40">
                  <c:v>0.40625</c:v>
                </c:pt>
                <c:pt idx="41">
                  <c:v>0.40763888888888888</c:v>
                </c:pt>
                <c:pt idx="42">
                  <c:v>0.40833333333333333</c:v>
                </c:pt>
                <c:pt idx="43">
                  <c:v>0.40902777777777777</c:v>
                </c:pt>
                <c:pt idx="44">
                  <c:v>0.41041666666666665</c:v>
                </c:pt>
                <c:pt idx="45">
                  <c:v>0.41111111111111109</c:v>
                </c:pt>
                <c:pt idx="46">
                  <c:v>0.41180555555555554</c:v>
                </c:pt>
                <c:pt idx="47">
                  <c:v>0.41249999999999998</c:v>
                </c:pt>
                <c:pt idx="48">
                  <c:v>0.41319444444444442</c:v>
                </c:pt>
                <c:pt idx="49">
                  <c:v>0.41388888888888886</c:v>
                </c:pt>
                <c:pt idx="50">
                  <c:v>0.41458333333333336</c:v>
                </c:pt>
                <c:pt idx="51">
                  <c:v>0.4152777777777778</c:v>
                </c:pt>
                <c:pt idx="52">
                  <c:v>0.41597222222222224</c:v>
                </c:pt>
                <c:pt idx="53">
                  <c:v>0.41736111111111113</c:v>
                </c:pt>
                <c:pt idx="54">
                  <c:v>0.41805555555555557</c:v>
                </c:pt>
                <c:pt idx="55">
                  <c:v>0.41944444444444445</c:v>
                </c:pt>
                <c:pt idx="56">
                  <c:v>0.4201388888888889</c:v>
                </c:pt>
                <c:pt idx="57">
                  <c:v>0.42083333333333334</c:v>
                </c:pt>
                <c:pt idx="58">
                  <c:v>0.42152777777777778</c:v>
                </c:pt>
                <c:pt idx="59">
                  <c:v>0.42291666666666666</c:v>
                </c:pt>
                <c:pt idx="60">
                  <c:v>0.4236111111111111</c:v>
                </c:pt>
                <c:pt idx="61">
                  <c:v>0.42430555555555555</c:v>
                </c:pt>
                <c:pt idx="62">
                  <c:v>0.42499999999999999</c:v>
                </c:pt>
                <c:pt idx="63">
                  <c:v>0.42569444444444443</c:v>
                </c:pt>
                <c:pt idx="64">
                  <c:v>0.42638888888888887</c:v>
                </c:pt>
                <c:pt idx="65">
                  <c:v>0.42708333333333331</c:v>
                </c:pt>
                <c:pt idx="66">
                  <c:v>0.4284722222222222</c:v>
                </c:pt>
                <c:pt idx="67">
                  <c:v>0.42986111111111114</c:v>
                </c:pt>
                <c:pt idx="68">
                  <c:v>0.43125000000000002</c:v>
                </c:pt>
                <c:pt idx="69">
                  <c:v>0.43194444444444446</c:v>
                </c:pt>
                <c:pt idx="70">
                  <c:v>0.43263888888888891</c:v>
                </c:pt>
                <c:pt idx="71">
                  <c:v>0.43333333333333335</c:v>
                </c:pt>
                <c:pt idx="72">
                  <c:v>0.43402777777777779</c:v>
                </c:pt>
                <c:pt idx="73">
                  <c:v>0.43472222222222223</c:v>
                </c:pt>
                <c:pt idx="74">
                  <c:v>0.43541666666666667</c:v>
                </c:pt>
                <c:pt idx="75">
                  <c:v>0.43611111111111112</c:v>
                </c:pt>
                <c:pt idx="76">
                  <c:v>0.43680555555555556</c:v>
                </c:pt>
                <c:pt idx="77">
                  <c:v>0.43819444444444444</c:v>
                </c:pt>
                <c:pt idx="78">
                  <c:v>0.43888888888888888</c:v>
                </c:pt>
                <c:pt idx="79">
                  <c:v>0.44027777777777777</c:v>
                </c:pt>
                <c:pt idx="80">
                  <c:v>0.44097222222222221</c:v>
                </c:pt>
                <c:pt idx="81">
                  <c:v>0.44166666666666665</c:v>
                </c:pt>
                <c:pt idx="82">
                  <c:v>0.44305555555555554</c:v>
                </c:pt>
                <c:pt idx="83">
                  <c:v>0.44444444444444442</c:v>
                </c:pt>
                <c:pt idx="84">
                  <c:v>0.44513888888888886</c:v>
                </c:pt>
                <c:pt idx="85">
                  <c:v>0.44583333333333336</c:v>
                </c:pt>
                <c:pt idx="86">
                  <c:v>0.4465277777777778</c:v>
                </c:pt>
                <c:pt idx="87">
                  <c:v>0.44861111111111113</c:v>
                </c:pt>
                <c:pt idx="88">
                  <c:v>0.44930555555555557</c:v>
                </c:pt>
                <c:pt idx="89">
                  <c:v>0.4513888888888889</c:v>
                </c:pt>
                <c:pt idx="90">
                  <c:v>0.45347222222222222</c:v>
                </c:pt>
                <c:pt idx="91">
                  <c:v>0.4548611111111111</c:v>
                </c:pt>
              </c:numCache>
            </c:numRef>
          </c:xVal>
          <c:yVal>
            <c:numRef>
              <c:f>'After fiber issue O2 add H2'!$G$2:$G$113</c:f>
              <c:numCache>
                <c:formatCode>General</c:formatCode>
                <c:ptCount val="112"/>
                <c:pt idx="0">
                  <c:v>44</c:v>
                </c:pt>
                <c:pt idx="1">
                  <c:v>44.3</c:v>
                </c:pt>
                <c:pt idx="2">
                  <c:v>46.5</c:v>
                </c:pt>
                <c:pt idx="3">
                  <c:v>47.6</c:v>
                </c:pt>
                <c:pt idx="4">
                  <c:v>48.2</c:v>
                </c:pt>
                <c:pt idx="5">
                  <c:v>48.4</c:v>
                </c:pt>
                <c:pt idx="7">
                  <c:v>48.8</c:v>
                </c:pt>
                <c:pt idx="8">
                  <c:v>49</c:v>
                </c:pt>
                <c:pt idx="9">
                  <c:v>49.3</c:v>
                </c:pt>
                <c:pt idx="10">
                  <c:v>49.1</c:v>
                </c:pt>
                <c:pt idx="11">
                  <c:v>48.4</c:v>
                </c:pt>
                <c:pt idx="12">
                  <c:v>47.9</c:v>
                </c:pt>
                <c:pt idx="13">
                  <c:v>47.6</c:v>
                </c:pt>
                <c:pt idx="14">
                  <c:v>47.4</c:v>
                </c:pt>
                <c:pt idx="15">
                  <c:v>47.8</c:v>
                </c:pt>
                <c:pt idx="16">
                  <c:v>48.9</c:v>
                </c:pt>
                <c:pt idx="17">
                  <c:v>51.6</c:v>
                </c:pt>
                <c:pt idx="18">
                  <c:v>54.5</c:v>
                </c:pt>
                <c:pt idx="19">
                  <c:v>58.1</c:v>
                </c:pt>
                <c:pt idx="20">
                  <c:v>59.2</c:v>
                </c:pt>
                <c:pt idx="21">
                  <c:v>60</c:v>
                </c:pt>
                <c:pt idx="22">
                  <c:v>60.3</c:v>
                </c:pt>
                <c:pt idx="23">
                  <c:v>59.9</c:v>
                </c:pt>
                <c:pt idx="24">
                  <c:v>58.6</c:v>
                </c:pt>
                <c:pt idx="25">
                  <c:v>55.1</c:v>
                </c:pt>
                <c:pt idx="26">
                  <c:v>53.4</c:v>
                </c:pt>
                <c:pt idx="27">
                  <c:v>51.6</c:v>
                </c:pt>
                <c:pt idx="28">
                  <c:v>51</c:v>
                </c:pt>
                <c:pt idx="29">
                  <c:v>50.6</c:v>
                </c:pt>
                <c:pt idx="30">
                  <c:v>49.7</c:v>
                </c:pt>
                <c:pt idx="31">
                  <c:v>49.6</c:v>
                </c:pt>
                <c:pt idx="32">
                  <c:v>49.4</c:v>
                </c:pt>
                <c:pt idx="33">
                  <c:v>49.3</c:v>
                </c:pt>
                <c:pt idx="34">
                  <c:v>49.2</c:v>
                </c:pt>
                <c:pt idx="35">
                  <c:v>49.5</c:v>
                </c:pt>
                <c:pt idx="36">
                  <c:v>50.1</c:v>
                </c:pt>
                <c:pt idx="37">
                  <c:v>51</c:v>
                </c:pt>
                <c:pt idx="38">
                  <c:v>51.4</c:v>
                </c:pt>
                <c:pt idx="39">
                  <c:v>51.5</c:v>
                </c:pt>
                <c:pt idx="40">
                  <c:v>51.6</c:v>
                </c:pt>
                <c:pt idx="41">
                  <c:v>51.6</c:v>
                </c:pt>
                <c:pt idx="42">
                  <c:v>51.6</c:v>
                </c:pt>
                <c:pt idx="43">
                  <c:v>51.6</c:v>
                </c:pt>
                <c:pt idx="44">
                  <c:v>51.4</c:v>
                </c:pt>
                <c:pt idx="45">
                  <c:v>50.7</c:v>
                </c:pt>
                <c:pt idx="46">
                  <c:v>50.4</c:v>
                </c:pt>
                <c:pt idx="47">
                  <c:v>50</c:v>
                </c:pt>
                <c:pt idx="48">
                  <c:v>50.1</c:v>
                </c:pt>
                <c:pt idx="49">
                  <c:v>50.2</c:v>
                </c:pt>
                <c:pt idx="50">
                  <c:v>51</c:v>
                </c:pt>
                <c:pt idx="51">
                  <c:v>53.7</c:v>
                </c:pt>
                <c:pt idx="52">
                  <c:v>57.4</c:v>
                </c:pt>
                <c:pt idx="53">
                  <c:v>59.6</c:v>
                </c:pt>
                <c:pt idx="54">
                  <c:v>61.4</c:v>
                </c:pt>
                <c:pt idx="55">
                  <c:v>63.1</c:v>
                </c:pt>
                <c:pt idx="56">
                  <c:v>63.2</c:v>
                </c:pt>
                <c:pt idx="57">
                  <c:v>63.4</c:v>
                </c:pt>
                <c:pt idx="58">
                  <c:v>63.6</c:v>
                </c:pt>
                <c:pt idx="59">
                  <c:v>63.2</c:v>
                </c:pt>
                <c:pt idx="60">
                  <c:v>62.7</c:v>
                </c:pt>
                <c:pt idx="61">
                  <c:v>61.7</c:v>
                </c:pt>
                <c:pt idx="62">
                  <c:v>61.4</c:v>
                </c:pt>
                <c:pt idx="63">
                  <c:v>60</c:v>
                </c:pt>
                <c:pt idx="64">
                  <c:v>59.4</c:v>
                </c:pt>
                <c:pt idx="65">
                  <c:v>58.8</c:v>
                </c:pt>
                <c:pt idx="66">
                  <c:v>57.3</c:v>
                </c:pt>
                <c:pt idx="67">
                  <c:v>56.1</c:v>
                </c:pt>
                <c:pt idx="68">
                  <c:v>55.8</c:v>
                </c:pt>
                <c:pt idx="69">
                  <c:v>55.3</c:v>
                </c:pt>
                <c:pt idx="70">
                  <c:v>55</c:v>
                </c:pt>
                <c:pt idx="71">
                  <c:v>55.7</c:v>
                </c:pt>
                <c:pt idx="72">
                  <c:v>56.5</c:v>
                </c:pt>
                <c:pt idx="73">
                  <c:v>58.4</c:v>
                </c:pt>
                <c:pt idx="74">
                  <c:v>60.2</c:v>
                </c:pt>
                <c:pt idx="75">
                  <c:v>62.5</c:v>
                </c:pt>
                <c:pt idx="76">
                  <c:v>64.400000000000006</c:v>
                </c:pt>
                <c:pt idx="77">
                  <c:v>66.5</c:v>
                </c:pt>
                <c:pt idx="78">
                  <c:v>67.5</c:v>
                </c:pt>
                <c:pt idx="79">
                  <c:v>67.7</c:v>
                </c:pt>
                <c:pt idx="80">
                  <c:v>67.5</c:v>
                </c:pt>
                <c:pt idx="81">
                  <c:v>65.900000000000006</c:v>
                </c:pt>
                <c:pt idx="82">
                  <c:v>65</c:v>
                </c:pt>
                <c:pt idx="83">
                  <c:v>63.3</c:v>
                </c:pt>
                <c:pt idx="84">
                  <c:v>61.7</c:v>
                </c:pt>
                <c:pt idx="85">
                  <c:v>60.9</c:v>
                </c:pt>
                <c:pt idx="86">
                  <c:v>59.6</c:v>
                </c:pt>
                <c:pt idx="87">
                  <c:v>57.2</c:v>
                </c:pt>
                <c:pt idx="88">
                  <c:v>55.8</c:v>
                </c:pt>
                <c:pt idx="89">
                  <c:v>54.2</c:v>
                </c:pt>
                <c:pt idx="94">
                  <c:v>48.5</c:v>
                </c:pt>
                <c:pt idx="95">
                  <c:v>48.5</c:v>
                </c:pt>
                <c:pt idx="96">
                  <c:v>48.4</c:v>
                </c:pt>
                <c:pt idx="97">
                  <c:v>48.3</c:v>
                </c:pt>
                <c:pt idx="98">
                  <c:v>48.2</c:v>
                </c:pt>
                <c:pt idx="99">
                  <c:v>48.2</c:v>
                </c:pt>
                <c:pt idx="100">
                  <c:v>48.2</c:v>
                </c:pt>
                <c:pt idx="102">
                  <c:v>48.2</c:v>
                </c:pt>
                <c:pt idx="103">
                  <c:v>48.2</c:v>
                </c:pt>
                <c:pt idx="104">
                  <c:v>48.2</c:v>
                </c:pt>
                <c:pt idx="105">
                  <c:v>48.3</c:v>
                </c:pt>
                <c:pt idx="106">
                  <c:v>48.3</c:v>
                </c:pt>
                <c:pt idx="107">
                  <c:v>48.3</c:v>
                </c:pt>
                <c:pt idx="108">
                  <c:v>48.3</c:v>
                </c:pt>
                <c:pt idx="109">
                  <c:v>48.3</c:v>
                </c:pt>
                <c:pt idx="110">
                  <c:v>48.3</c:v>
                </c:pt>
                <c:pt idx="111">
                  <c:v>48.3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A23B-4D4B-A433-067DB282CE48}"/>
            </c:ext>
          </c:extLst>
        </c:ser>
        <c:ser>
          <c:idx val="1"/>
          <c:order val="1"/>
          <c:tx>
            <c:strRef>
              <c:f>'After fiber issue O2 add H2'!$H$1</c:f>
              <c:strCache>
                <c:ptCount val="1"/>
                <c:pt idx="0">
                  <c:v>Temp before catalyst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xVal>
            <c:numRef>
              <c:f>'After fiber issue O2 add H2'!$A$2:$A$113</c:f>
              <c:numCache>
                <c:formatCode>h:mm</c:formatCode>
                <c:ptCount val="112"/>
                <c:pt idx="0">
                  <c:v>0.36458333333333331</c:v>
                </c:pt>
                <c:pt idx="1">
                  <c:v>0.3659722222222222</c:v>
                </c:pt>
                <c:pt idx="2">
                  <c:v>0.36805555555555558</c:v>
                </c:pt>
                <c:pt idx="3">
                  <c:v>0.36944444444444446</c:v>
                </c:pt>
                <c:pt idx="4">
                  <c:v>0.37013888888888891</c:v>
                </c:pt>
                <c:pt idx="5">
                  <c:v>0.37152777777777779</c:v>
                </c:pt>
                <c:pt idx="6">
                  <c:v>0.37222222222222223</c:v>
                </c:pt>
                <c:pt idx="7">
                  <c:v>0.37291666666666667</c:v>
                </c:pt>
                <c:pt idx="8">
                  <c:v>0.37361111111111112</c:v>
                </c:pt>
                <c:pt idx="9">
                  <c:v>0.37430555555555556</c:v>
                </c:pt>
                <c:pt idx="10">
                  <c:v>0.375</c:v>
                </c:pt>
                <c:pt idx="11">
                  <c:v>0.37569444444444444</c:v>
                </c:pt>
                <c:pt idx="12">
                  <c:v>0.37638888888888888</c:v>
                </c:pt>
                <c:pt idx="13">
                  <c:v>0.37708333333333333</c:v>
                </c:pt>
                <c:pt idx="14">
                  <c:v>0.37777777777777777</c:v>
                </c:pt>
                <c:pt idx="15">
                  <c:v>0.37916666666666665</c:v>
                </c:pt>
                <c:pt idx="16">
                  <c:v>0.37986111111111109</c:v>
                </c:pt>
                <c:pt idx="17">
                  <c:v>0.38124999999999998</c:v>
                </c:pt>
                <c:pt idx="18">
                  <c:v>0.38194444444444442</c:v>
                </c:pt>
                <c:pt idx="19">
                  <c:v>0.38333333333333336</c:v>
                </c:pt>
                <c:pt idx="20">
                  <c:v>0.3840277777777778</c:v>
                </c:pt>
                <c:pt idx="21">
                  <c:v>0.38472222222222224</c:v>
                </c:pt>
                <c:pt idx="22">
                  <c:v>0.38541666666666669</c:v>
                </c:pt>
                <c:pt idx="23">
                  <c:v>0.38680555555555557</c:v>
                </c:pt>
                <c:pt idx="24">
                  <c:v>0.38819444444444445</c:v>
                </c:pt>
                <c:pt idx="25">
                  <c:v>0.3888888888888889</c:v>
                </c:pt>
                <c:pt idx="26">
                  <c:v>0.39305555555555555</c:v>
                </c:pt>
                <c:pt idx="27">
                  <c:v>0.39444444444444443</c:v>
                </c:pt>
                <c:pt idx="28">
                  <c:v>0.39583333333333331</c:v>
                </c:pt>
                <c:pt idx="29">
                  <c:v>0.39652777777777776</c:v>
                </c:pt>
                <c:pt idx="30">
                  <c:v>0.39861111111111114</c:v>
                </c:pt>
                <c:pt idx="31">
                  <c:v>0.39930555555555558</c:v>
                </c:pt>
                <c:pt idx="32">
                  <c:v>0.4</c:v>
                </c:pt>
                <c:pt idx="33">
                  <c:v>0.40069444444444446</c:v>
                </c:pt>
                <c:pt idx="34">
                  <c:v>0.40138888888888891</c:v>
                </c:pt>
                <c:pt idx="35">
                  <c:v>0.40208333333333335</c:v>
                </c:pt>
                <c:pt idx="36">
                  <c:v>0.40277777777777779</c:v>
                </c:pt>
                <c:pt idx="37">
                  <c:v>0.40347222222222223</c:v>
                </c:pt>
                <c:pt idx="38">
                  <c:v>0.40486111111111112</c:v>
                </c:pt>
                <c:pt idx="39">
                  <c:v>0.40555555555555556</c:v>
                </c:pt>
                <c:pt idx="40">
                  <c:v>0.40625</c:v>
                </c:pt>
                <c:pt idx="41">
                  <c:v>0.40763888888888888</c:v>
                </c:pt>
                <c:pt idx="42">
                  <c:v>0.40833333333333333</c:v>
                </c:pt>
                <c:pt idx="43">
                  <c:v>0.40902777777777777</c:v>
                </c:pt>
                <c:pt idx="44">
                  <c:v>0.41041666666666665</c:v>
                </c:pt>
                <c:pt idx="45">
                  <c:v>0.41111111111111109</c:v>
                </c:pt>
                <c:pt idx="46">
                  <c:v>0.41180555555555554</c:v>
                </c:pt>
                <c:pt idx="47">
                  <c:v>0.41249999999999998</c:v>
                </c:pt>
                <c:pt idx="48">
                  <c:v>0.41319444444444442</c:v>
                </c:pt>
                <c:pt idx="49">
                  <c:v>0.41388888888888886</c:v>
                </c:pt>
                <c:pt idx="50">
                  <c:v>0.41458333333333336</c:v>
                </c:pt>
                <c:pt idx="51">
                  <c:v>0.4152777777777778</c:v>
                </c:pt>
                <c:pt idx="52">
                  <c:v>0.41597222222222224</c:v>
                </c:pt>
                <c:pt idx="53">
                  <c:v>0.41736111111111113</c:v>
                </c:pt>
                <c:pt idx="54">
                  <c:v>0.41805555555555557</c:v>
                </c:pt>
                <c:pt idx="55">
                  <c:v>0.41944444444444445</c:v>
                </c:pt>
                <c:pt idx="56">
                  <c:v>0.4201388888888889</c:v>
                </c:pt>
                <c:pt idx="57">
                  <c:v>0.42083333333333334</c:v>
                </c:pt>
                <c:pt idx="58">
                  <c:v>0.42152777777777778</c:v>
                </c:pt>
                <c:pt idx="59">
                  <c:v>0.42291666666666666</c:v>
                </c:pt>
                <c:pt idx="60">
                  <c:v>0.4236111111111111</c:v>
                </c:pt>
                <c:pt idx="61">
                  <c:v>0.42430555555555555</c:v>
                </c:pt>
                <c:pt idx="62">
                  <c:v>0.42499999999999999</c:v>
                </c:pt>
                <c:pt idx="63">
                  <c:v>0.42569444444444443</c:v>
                </c:pt>
                <c:pt idx="64">
                  <c:v>0.42638888888888887</c:v>
                </c:pt>
                <c:pt idx="65">
                  <c:v>0.42708333333333331</c:v>
                </c:pt>
                <c:pt idx="66">
                  <c:v>0.4284722222222222</c:v>
                </c:pt>
                <c:pt idx="67">
                  <c:v>0.42986111111111114</c:v>
                </c:pt>
                <c:pt idx="68">
                  <c:v>0.43125000000000002</c:v>
                </c:pt>
                <c:pt idx="69">
                  <c:v>0.43194444444444446</c:v>
                </c:pt>
                <c:pt idx="70">
                  <c:v>0.43263888888888891</c:v>
                </c:pt>
                <c:pt idx="71">
                  <c:v>0.43333333333333335</c:v>
                </c:pt>
                <c:pt idx="72">
                  <c:v>0.43402777777777779</c:v>
                </c:pt>
                <c:pt idx="73">
                  <c:v>0.43472222222222223</c:v>
                </c:pt>
                <c:pt idx="74">
                  <c:v>0.43541666666666667</c:v>
                </c:pt>
                <c:pt idx="75">
                  <c:v>0.43611111111111112</c:v>
                </c:pt>
                <c:pt idx="76">
                  <c:v>0.43680555555555556</c:v>
                </c:pt>
                <c:pt idx="77">
                  <c:v>0.43819444444444444</c:v>
                </c:pt>
                <c:pt idx="78">
                  <c:v>0.43888888888888888</c:v>
                </c:pt>
                <c:pt idx="79">
                  <c:v>0.44027777777777777</c:v>
                </c:pt>
                <c:pt idx="80">
                  <c:v>0.44097222222222221</c:v>
                </c:pt>
                <c:pt idx="81">
                  <c:v>0.44166666666666665</c:v>
                </c:pt>
                <c:pt idx="82">
                  <c:v>0.44305555555555554</c:v>
                </c:pt>
                <c:pt idx="83">
                  <c:v>0.44444444444444442</c:v>
                </c:pt>
                <c:pt idx="84">
                  <c:v>0.44513888888888886</c:v>
                </c:pt>
                <c:pt idx="85">
                  <c:v>0.44583333333333336</c:v>
                </c:pt>
                <c:pt idx="86">
                  <c:v>0.4465277777777778</c:v>
                </c:pt>
                <c:pt idx="87">
                  <c:v>0.44861111111111113</c:v>
                </c:pt>
                <c:pt idx="88">
                  <c:v>0.44930555555555557</c:v>
                </c:pt>
                <c:pt idx="89">
                  <c:v>0.4513888888888889</c:v>
                </c:pt>
                <c:pt idx="90">
                  <c:v>0.45347222222222222</c:v>
                </c:pt>
                <c:pt idx="91">
                  <c:v>0.4548611111111111</c:v>
                </c:pt>
                <c:pt idx="92">
                  <c:v>0.4597222222222222</c:v>
                </c:pt>
                <c:pt idx="93">
                  <c:v>0.46180555555555558</c:v>
                </c:pt>
                <c:pt idx="94">
                  <c:v>0.47430555555555554</c:v>
                </c:pt>
                <c:pt idx="95">
                  <c:v>0.47569444444444442</c:v>
                </c:pt>
                <c:pt idx="96">
                  <c:v>0.47638888888888886</c:v>
                </c:pt>
                <c:pt idx="97">
                  <c:v>0.4777777777777778</c:v>
                </c:pt>
                <c:pt idx="98">
                  <c:v>0.4777777777777778</c:v>
                </c:pt>
                <c:pt idx="99">
                  <c:v>0.47847222222222224</c:v>
                </c:pt>
                <c:pt idx="100">
                  <c:v>0.47916666666666669</c:v>
                </c:pt>
                <c:pt idx="101">
                  <c:v>0.47986111111111113</c:v>
                </c:pt>
                <c:pt idx="102">
                  <c:v>0.48055555555555557</c:v>
                </c:pt>
                <c:pt idx="103">
                  <c:v>0.48125000000000001</c:v>
                </c:pt>
                <c:pt idx="104">
                  <c:v>0.48194444444444445</c:v>
                </c:pt>
                <c:pt idx="105">
                  <c:v>0.48333333333333334</c:v>
                </c:pt>
                <c:pt idx="106">
                  <c:v>0.48402777777777778</c:v>
                </c:pt>
                <c:pt idx="107">
                  <c:v>0.48472222222222222</c:v>
                </c:pt>
                <c:pt idx="108">
                  <c:v>0.48541666666666666</c:v>
                </c:pt>
                <c:pt idx="109">
                  <c:v>0.4861111111111111</c:v>
                </c:pt>
                <c:pt idx="110">
                  <c:v>0.48680555555555555</c:v>
                </c:pt>
                <c:pt idx="111">
                  <c:v>0.48819444444444443</c:v>
                </c:pt>
              </c:numCache>
            </c:numRef>
          </c:xVal>
          <c:yVal>
            <c:numRef>
              <c:f>'After fiber issue O2 add H2'!$H$2:$H$91</c:f>
              <c:numCache>
                <c:formatCode>General</c:formatCode>
                <c:ptCount val="90"/>
                <c:pt idx="0">
                  <c:v>53.7</c:v>
                </c:pt>
                <c:pt idx="1">
                  <c:v>53.5</c:v>
                </c:pt>
                <c:pt idx="2">
                  <c:v>53.9</c:v>
                </c:pt>
                <c:pt idx="3">
                  <c:v>53.5</c:v>
                </c:pt>
                <c:pt idx="4">
                  <c:v>54</c:v>
                </c:pt>
                <c:pt idx="5">
                  <c:v>54</c:v>
                </c:pt>
                <c:pt idx="7">
                  <c:v>53.5</c:v>
                </c:pt>
                <c:pt idx="8">
                  <c:v>53.6</c:v>
                </c:pt>
                <c:pt idx="9">
                  <c:v>53.9</c:v>
                </c:pt>
                <c:pt idx="10">
                  <c:v>53.6</c:v>
                </c:pt>
                <c:pt idx="11">
                  <c:v>53.5</c:v>
                </c:pt>
                <c:pt idx="12">
                  <c:v>53.6</c:v>
                </c:pt>
                <c:pt idx="13">
                  <c:v>53.9</c:v>
                </c:pt>
                <c:pt idx="14">
                  <c:v>53.7</c:v>
                </c:pt>
                <c:pt idx="15">
                  <c:v>53.7</c:v>
                </c:pt>
                <c:pt idx="16">
                  <c:v>54</c:v>
                </c:pt>
                <c:pt idx="17">
                  <c:v>54.1</c:v>
                </c:pt>
                <c:pt idx="18">
                  <c:v>53.9</c:v>
                </c:pt>
                <c:pt idx="19">
                  <c:v>54.4</c:v>
                </c:pt>
                <c:pt idx="20">
                  <c:v>54.2</c:v>
                </c:pt>
                <c:pt idx="21">
                  <c:v>54.1</c:v>
                </c:pt>
                <c:pt idx="22">
                  <c:v>54.3</c:v>
                </c:pt>
                <c:pt idx="23">
                  <c:v>54.5</c:v>
                </c:pt>
                <c:pt idx="24">
                  <c:v>54.1</c:v>
                </c:pt>
                <c:pt idx="25">
                  <c:v>54.4</c:v>
                </c:pt>
                <c:pt idx="26">
                  <c:v>54.6</c:v>
                </c:pt>
                <c:pt idx="27">
                  <c:v>54.3</c:v>
                </c:pt>
                <c:pt idx="28">
                  <c:v>54.6</c:v>
                </c:pt>
                <c:pt idx="29">
                  <c:v>54.6</c:v>
                </c:pt>
                <c:pt idx="30">
                  <c:v>54.6</c:v>
                </c:pt>
                <c:pt idx="31">
                  <c:v>54.7</c:v>
                </c:pt>
                <c:pt idx="32">
                  <c:v>54.4</c:v>
                </c:pt>
                <c:pt idx="33">
                  <c:v>54.3</c:v>
                </c:pt>
                <c:pt idx="34">
                  <c:v>54.4</c:v>
                </c:pt>
                <c:pt idx="35">
                  <c:v>54.6</c:v>
                </c:pt>
                <c:pt idx="36">
                  <c:v>54.6</c:v>
                </c:pt>
                <c:pt idx="37">
                  <c:v>54.2</c:v>
                </c:pt>
                <c:pt idx="38">
                  <c:v>54.2</c:v>
                </c:pt>
                <c:pt idx="39">
                  <c:v>54.5</c:v>
                </c:pt>
                <c:pt idx="40">
                  <c:v>54.3</c:v>
                </c:pt>
                <c:pt idx="41">
                  <c:v>54.3</c:v>
                </c:pt>
                <c:pt idx="42">
                  <c:v>54.5</c:v>
                </c:pt>
                <c:pt idx="43">
                  <c:v>54.2</c:v>
                </c:pt>
                <c:pt idx="44">
                  <c:v>54.2</c:v>
                </c:pt>
                <c:pt idx="45">
                  <c:v>54.4</c:v>
                </c:pt>
                <c:pt idx="46">
                  <c:v>54.6</c:v>
                </c:pt>
                <c:pt idx="47">
                  <c:v>54.3</c:v>
                </c:pt>
                <c:pt idx="48">
                  <c:v>54.1</c:v>
                </c:pt>
                <c:pt idx="49">
                  <c:v>54.1</c:v>
                </c:pt>
                <c:pt idx="50">
                  <c:v>54.3</c:v>
                </c:pt>
                <c:pt idx="51">
                  <c:v>54.3</c:v>
                </c:pt>
                <c:pt idx="52">
                  <c:v>54.1</c:v>
                </c:pt>
                <c:pt idx="53">
                  <c:v>54.4</c:v>
                </c:pt>
                <c:pt idx="54">
                  <c:v>54.3</c:v>
                </c:pt>
                <c:pt idx="55">
                  <c:v>54.2</c:v>
                </c:pt>
                <c:pt idx="56">
                  <c:v>54.6</c:v>
                </c:pt>
                <c:pt idx="57">
                  <c:v>54.7</c:v>
                </c:pt>
                <c:pt idx="58">
                  <c:v>54.4</c:v>
                </c:pt>
                <c:pt idx="59">
                  <c:v>54.4</c:v>
                </c:pt>
                <c:pt idx="60">
                  <c:v>54.6</c:v>
                </c:pt>
                <c:pt idx="61">
                  <c:v>54.7</c:v>
                </c:pt>
                <c:pt idx="62">
                  <c:v>54.5</c:v>
                </c:pt>
                <c:pt idx="63">
                  <c:v>54.4</c:v>
                </c:pt>
                <c:pt idx="64">
                  <c:v>54.6</c:v>
                </c:pt>
                <c:pt idx="65">
                  <c:v>54.8</c:v>
                </c:pt>
                <c:pt idx="66">
                  <c:v>54.4</c:v>
                </c:pt>
                <c:pt idx="67">
                  <c:v>54.8</c:v>
                </c:pt>
                <c:pt idx="68">
                  <c:v>54.5</c:v>
                </c:pt>
                <c:pt idx="69">
                  <c:v>54.4</c:v>
                </c:pt>
                <c:pt idx="70">
                  <c:v>54.8</c:v>
                </c:pt>
                <c:pt idx="71">
                  <c:v>54.7</c:v>
                </c:pt>
                <c:pt idx="72">
                  <c:v>54.5</c:v>
                </c:pt>
                <c:pt idx="73">
                  <c:v>54.3</c:v>
                </c:pt>
                <c:pt idx="74">
                  <c:v>54.4</c:v>
                </c:pt>
                <c:pt idx="75">
                  <c:v>54.6</c:v>
                </c:pt>
                <c:pt idx="76">
                  <c:v>54.5</c:v>
                </c:pt>
                <c:pt idx="77">
                  <c:v>54.3</c:v>
                </c:pt>
                <c:pt idx="78">
                  <c:v>54.7</c:v>
                </c:pt>
                <c:pt idx="79">
                  <c:v>54.5</c:v>
                </c:pt>
                <c:pt idx="80">
                  <c:v>54.3</c:v>
                </c:pt>
                <c:pt idx="81">
                  <c:v>54.7</c:v>
                </c:pt>
                <c:pt idx="82">
                  <c:v>54.7</c:v>
                </c:pt>
                <c:pt idx="83">
                  <c:v>54.4</c:v>
                </c:pt>
                <c:pt idx="84">
                  <c:v>54.6</c:v>
                </c:pt>
                <c:pt idx="85">
                  <c:v>54.8</c:v>
                </c:pt>
                <c:pt idx="86">
                  <c:v>54.3</c:v>
                </c:pt>
                <c:pt idx="87">
                  <c:v>51.5</c:v>
                </c:pt>
                <c:pt idx="88">
                  <c:v>49.5</c:v>
                </c:pt>
                <c:pt idx="89">
                  <c:v>49.7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A23B-4D4B-A433-067DB282CE4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79052168"/>
        <c:axId val="880986808"/>
      </c:scatterChart>
      <c:valAx>
        <c:axId val="879052168"/>
        <c:scaling>
          <c:orientation val="minMax"/>
          <c:min val="0.36000000000000004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nl-BE"/>
                  <a:t>Teme: 14/06/24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nl-BE"/>
            </a:p>
          </c:txPr>
        </c:title>
        <c:numFmt formatCode="h:mm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BE"/>
          </a:p>
        </c:txPr>
        <c:crossAx val="880986808"/>
        <c:crosses val="autoZero"/>
        <c:crossBetween val="midCat"/>
      </c:valAx>
      <c:valAx>
        <c:axId val="880986808"/>
        <c:scaling>
          <c:orientation val="minMax"/>
          <c:min val="3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nl-BE"/>
                  <a:t>Temperature</a:t>
                </a:r>
                <a:r>
                  <a:rPr lang="nl-BE" baseline="0"/>
                  <a:t> ( C)</a:t>
                </a:r>
                <a:endParaRPr lang="nl-BE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nl-BE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BE"/>
          </a:p>
        </c:txPr>
        <c:crossAx val="879052168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BE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nl-B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216F17-FF12-814E-936A-620B3383A43B}" type="datetimeFigureOut">
              <a:rPr lang="sv-SE" smtClean="0"/>
              <a:t>2026-04-16</a:t>
            </a:fld>
            <a:endParaRPr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E5A434-646A-2746-9BDC-885B2382B33E}" type="slidenum">
              <a:rPr lang="sv-SE" smtClean="0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318227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E5A434-646A-2746-9BDC-885B2382B33E}" type="slidenum">
              <a:rPr lang="sv-SE" smtClean="0"/>
              <a:t>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004072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E5A434-646A-2746-9BDC-885B2382B33E}" type="slidenum">
              <a:rPr lang="sv-SE" smtClean="0"/>
              <a:t>10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191291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E5A434-646A-2746-9BDC-885B2382B33E}" type="slidenum">
              <a:rPr lang="sv-SE" smtClean="0"/>
              <a:t>11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522348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E5A434-646A-2746-9BDC-885B2382B33E}" type="slidenum">
              <a:rPr lang="sv-SE" smtClean="0"/>
              <a:t>14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351921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E5A434-646A-2746-9BDC-885B2382B33E}" type="slidenum">
              <a:rPr lang="sv-SE" smtClean="0"/>
              <a:t>15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212143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Fir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>
            <a:extLst>
              <a:ext uri="{FF2B5EF4-FFF2-40B4-BE49-F238E27FC236}">
                <a16:creationId xmlns:a16="http://schemas.microsoft.com/office/drawing/2014/main" id="{5105BBA5-0B01-43EB-96EC-725AF28E5A8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BB3141B3-566C-47FF-8C29-67289995D2FA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B965145F-CDA4-4965-A7C5-ACBA5939346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03069" y="1048935"/>
            <a:ext cx="8872165" cy="4760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485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96A591D-7BEE-2A48-BD08-DCDF3D90DE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2026-04-16</a:t>
            </a:fld>
            <a:endParaRPr lang="sv-SE" dirty="0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/>
              <a:t>PRESENTATION TITLE / 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6DD4ACE8-21C9-474B-A84B-6E399CB9FB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7" name="Platshållare för diagram 6">
            <a:extLst>
              <a:ext uri="{FF2B5EF4-FFF2-40B4-BE49-F238E27FC236}">
                <a16:creationId xmlns:a16="http://schemas.microsoft.com/office/drawing/2014/main" id="{FA784AEE-BB11-4271-AB33-DE0774105604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1103313" y="1657350"/>
            <a:ext cx="7767637" cy="4445000"/>
          </a:xfrm>
        </p:spPr>
        <p:txBody>
          <a:bodyPr/>
          <a:lstStyle>
            <a:lvl1pPr algn="ctr">
              <a:defRPr sz="800" cap="all" baseline="0"/>
            </a:lvl1pPr>
          </a:lstStyle>
          <a:p>
            <a:r>
              <a:rPr lang="en-US"/>
              <a:t>Click icon to add chart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17552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 dirty="0"/>
              <a:t>PRESENTATION TITLE/FOOTER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6DD4ACE8-21C9-474B-A84B-6E399CB9FB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8" name="Platshållare för tabell 7">
            <a:extLst>
              <a:ext uri="{FF2B5EF4-FFF2-40B4-BE49-F238E27FC236}">
                <a16:creationId xmlns:a16="http://schemas.microsoft.com/office/drawing/2014/main" id="{489D1BD7-202A-4115-BE6C-1B053CFFDE1E}"/>
              </a:ext>
            </a:extLst>
          </p:cNvPr>
          <p:cNvSpPr>
            <a:spLocks noGrp="1"/>
          </p:cNvSpPr>
          <p:nvPr>
            <p:ph type="tbl" sz="quarter" idx="15"/>
          </p:nvPr>
        </p:nvSpPr>
        <p:spPr>
          <a:xfrm>
            <a:off x="1103313" y="1614488"/>
            <a:ext cx="9359900" cy="4406900"/>
          </a:xfrm>
        </p:spPr>
        <p:txBody>
          <a:bodyPr/>
          <a:lstStyle>
            <a:lvl1pPr algn="ctr">
              <a:defRPr sz="800" cap="all" baseline="0"/>
            </a:lvl1pPr>
          </a:lstStyle>
          <a:p>
            <a:r>
              <a:rPr lang="en-US"/>
              <a:t>Click icon to add table</a:t>
            </a:r>
            <a:endParaRPr lang="sv-SE"/>
          </a:p>
        </p:txBody>
      </p:sp>
      <p:sp>
        <p:nvSpPr>
          <p:cNvPr id="12" name="Platshållare för datum 3">
            <a:extLst>
              <a:ext uri="{FF2B5EF4-FFF2-40B4-BE49-F238E27FC236}">
                <a16:creationId xmlns:a16="http://schemas.microsoft.com/office/drawing/2014/main" id="{EF177138-95E5-674B-B010-143A8CD1453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2026-04-16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225189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BE7B1DDB-F4AA-4E8D-BD07-905FE45A5555}"/>
              </a:ext>
            </a:extLst>
          </p:cNvPr>
          <p:cNvSpPr/>
          <p:nvPr userDrawn="1"/>
        </p:nvSpPr>
        <p:spPr>
          <a:xfrm>
            <a:off x="0" y="388593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34780BC8-191C-6D4B-93F3-54A06FD4FE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30395" y="1153621"/>
            <a:ext cx="8640000" cy="238760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42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sv-SE" dirty="0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EC66F586-F662-4573-A59B-7D4EDD05A153}"/>
              </a:ext>
            </a:extLst>
          </p:cNvPr>
          <p:cNvSpPr/>
          <p:nvPr userDrawn="1"/>
        </p:nvSpPr>
        <p:spPr>
          <a:xfrm>
            <a:off x="-2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3193CED5-E020-4279-918D-055F43A9188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24611" y="417443"/>
            <a:ext cx="826395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796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BE7B1DDB-F4AA-4E8D-BD07-905FE45A5555}"/>
              </a:ext>
            </a:extLst>
          </p:cNvPr>
          <p:cNvSpPr/>
          <p:nvPr userDrawn="1"/>
        </p:nvSpPr>
        <p:spPr>
          <a:xfrm>
            <a:off x="-2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34780BC8-191C-6D4B-93F3-54A06FD4FE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30395" y="1153621"/>
            <a:ext cx="8640000" cy="238760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42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sv-SE" dirty="0"/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81DF3056-F3A8-2949-876C-528413E342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30395" y="3883393"/>
            <a:ext cx="8640000" cy="921363"/>
          </a:xfrm>
          <a:prstGeom prst="rect">
            <a:avLst/>
          </a:prstGeom>
        </p:spPr>
        <p:txBody>
          <a:bodyPr lIns="9000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sv-SE" dirty="0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EC66F586-F662-4573-A59B-7D4EDD05A153}"/>
              </a:ext>
            </a:extLst>
          </p:cNvPr>
          <p:cNvSpPr/>
          <p:nvPr userDrawn="1"/>
        </p:nvSpPr>
        <p:spPr>
          <a:xfrm>
            <a:off x="-2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3193CED5-E020-4279-918D-055F43A9188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24611" y="417443"/>
            <a:ext cx="826395" cy="800100"/>
          </a:xfrm>
          <a:prstGeom prst="rect">
            <a:avLst/>
          </a:prstGeom>
        </p:spPr>
      </p:pic>
      <p:sp>
        <p:nvSpPr>
          <p:cNvPr id="15" name="Platshållare för text 14">
            <a:extLst>
              <a:ext uri="{FF2B5EF4-FFF2-40B4-BE49-F238E27FC236}">
                <a16:creationId xmlns:a16="http://schemas.microsoft.com/office/drawing/2014/main" id="{EA5DA2EE-60AD-41D0-96B0-DDF02E0AE5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30395" y="5605695"/>
            <a:ext cx="6290892" cy="459883"/>
          </a:xfrm>
          <a:prstGeom prst="rect">
            <a:avLst/>
          </a:prstGeom>
        </p:spPr>
        <p:txBody>
          <a:bodyPr lIns="90000" tIns="18000" bIns="3600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 b="1" strike="noStrike" cap="all" spc="12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sv-SE"/>
              <a:t>presented by &lt;name nameson&gt;</a:t>
            </a: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5CE429DE-35D4-F144-9881-2C3DD8ABB6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930395" y="6096663"/>
            <a:ext cx="1241068" cy="365125"/>
          </a:xfrm>
        </p:spPr>
        <p:txBody>
          <a:bodyPr/>
          <a:lstStyle>
            <a:lvl1pPr>
              <a:defRPr sz="1200"/>
            </a:lvl1pPr>
          </a:lstStyle>
          <a:p>
            <a:fld id="{18896B66-0B3A-474C-9C9C-E4F07B1F5DAD}" type="datetime1">
              <a:rPr lang="sv-SE" smtClean="0"/>
              <a:pPr/>
              <a:t>2026-04-16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401384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>
            <a:extLst>
              <a:ext uri="{FF2B5EF4-FFF2-40B4-BE49-F238E27FC236}">
                <a16:creationId xmlns:a16="http://schemas.microsoft.com/office/drawing/2014/main" id="{9BCCEAFE-E21B-43CF-80C4-FF01C3F9D479}"/>
              </a:ext>
            </a:extLst>
          </p:cNvPr>
          <p:cNvSpPr/>
          <p:nvPr userDrawn="1"/>
        </p:nvSpPr>
        <p:spPr>
          <a:xfrm>
            <a:off x="0" y="16274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PRESENTATION </a:t>
            </a:r>
            <a:r>
              <a:rPr lang="sv-SE" dirty="0" err="1"/>
              <a:t>TITLe</a:t>
            </a:r>
            <a:r>
              <a:rPr lang="sv-SE" dirty="0"/>
              <a:t>/ 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7283078-D760-1647-8B80-66BA8B52336D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2" name="Bildobjekt 11">
            <a:extLst>
              <a:ext uri="{FF2B5EF4-FFF2-40B4-BE49-F238E27FC236}">
                <a16:creationId xmlns:a16="http://schemas.microsoft.com/office/drawing/2014/main" id="{6426DF26-09C3-4DAE-B43E-0C11D6A635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24611" y="417443"/>
            <a:ext cx="826395" cy="800100"/>
          </a:xfrm>
          <a:prstGeom prst="rect">
            <a:avLst/>
          </a:prstGeom>
        </p:spPr>
      </p:pic>
      <p:sp>
        <p:nvSpPr>
          <p:cNvPr id="11" name="Platshållare för text 10">
            <a:extLst>
              <a:ext uri="{FF2B5EF4-FFF2-40B4-BE49-F238E27FC236}">
                <a16:creationId xmlns:a16="http://schemas.microsoft.com/office/drawing/2014/main" id="{5C48DF05-1B09-4DA6-AC56-07304871CCD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95647" y="1640719"/>
            <a:ext cx="10042073" cy="4375520"/>
          </a:xfrm>
        </p:spPr>
        <p:txBody>
          <a:bodyPr>
            <a:noAutofit/>
          </a:bodyPr>
          <a:lstStyle>
            <a:lvl1pPr marL="457200" indent="-457200">
              <a:buClr>
                <a:schemeClr val="bg1"/>
              </a:buClr>
              <a:buFont typeface="+mj-lt"/>
              <a:buAutoNum type="arabicPeriod"/>
              <a:defRPr>
                <a:solidFill>
                  <a:schemeClr val="bg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Platshållare för datum 3">
            <a:extLst>
              <a:ext uri="{FF2B5EF4-FFF2-40B4-BE49-F238E27FC236}">
                <a16:creationId xmlns:a16="http://schemas.microsoft.com/office/drawing/2014/main" id="{04D3287D-3E21-D845-8766-C307E67653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2026-04-16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539884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/br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250D024A-8F85-4618-9506-0F493B263A92}"/>
              </a:ext>
            </a:extLst>
          </p:cNvPr>
          <p:cNvSpPr/>
          <p:nvPr userDrawn="1"/>
        </p:nvSpPr>
        <p:spPr>
          <a:xfrm>
            <a:off x="0" y="0"/>
            <a:ext cx="6477712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628E18C2-A66E-436E-89DA-1C5D481CB4B4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3" name="Platshållare för bild 12">
            <a:extLst>
              <a:ext uri="{FF2B5EF4-FFF2-40B4-BE49-F238E27FC236}">
                <a16:creationId xmlns:a16="http://schemas.microsoft.com/office/drawing/2014/main" id="{4FD00856-A3E1-48A7-B9CD-D7B89BD6A06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477712" y="0"/>
            <a:ext cx="5714288" cy="6858000"/>
          </a:xfrm>
          <a:solidFill>
            <a:srgbClr val="ECECEC"/>
          </a:solidFill>
        </p:spPr>
        <p:txBody>
          <a:bodyPr>
            <a:normAutofit/>
          </a:bodyPr>
          <a:lstStyle>
            <a:lvl1pPr algn="ctr">
              <a:defRPr sz="800"/>
            </a:lvl1pPr>
          </a:lstStyle>
          <a:p>
            <a:r>
              <a:rPr lang="sv-SE"/>
              <a:t>INSERT IMAGE</a:t>
            </a:r>
          </a:p>
        </p:txBody>
      </p:sp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A8D8C0FE-DA05-418D-9F18-A5A81125AD3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924611" y="417443"/>
            <a:ext cx="828000" cy="7992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1848DA8D-03CE-4CA5-A851-F6ABAE67A9B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447675"/>
            <a:ext cx="292100" cy="6410325"/>
          </a:xfrm>
          <a:solidFill>
            <a:schemeClr val="bg1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F55DE042-7DE8-4583-986C-40823753078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30491" y="1051132"/>
            <a:ext cx="4255909" cy="829149"/>
          </a:xfrm>
        </p:spPr>
        <p:txBody>
          <a:bodyPr rIns="18000" anchor="b" anchorCtr="0"/>
          <a:lstStyle>
            <a:lvl1pPr marL="0" indent="0">
              <a:buFontTx/>
              <a:buNone/>
              <a:defRPr sz="4800">
                <a:solidFill>
                  <a:schemeClr val="bg1"/>
                </a:solidFill>
                <a:latin typeface="+mn-lt"/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# (chapter)</a:t>
            </a:r>
          </a:p>
        </p:txBody>
      </p:sp>
      <p:sp>
        <p:nvSpPr>
          <p:cNvPr id="11" name="Platshållare för text 2">
            <a:extLst>
              <a:ext uri="{FF2B5EF4-FFF2-40B4-BE49-F238E27FC236}">
                <a16:creationId xmlns:a16="http://schemas.microsoft.com/office/drawing/2014/main" id="{1DC53C5B-9DC3-4646-B6B3-DD59404D44D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30491" y="2169209"/>
            <a:ext cx="4255909" cy="2462613"/>
          </a:xfrm>
        </p:spPr>
        <p:txBody>
          <a:bodyPr rIns="18000" anchor="t" anchorCtr="0"/>
          <a:lstStyle>
            <a:lvl1pPr marL="0" indent="0">
              <a:spcBef>
                <a:spcPts val="0"/>
              </a:spcBef>
              <a:buFontTx/>
              <a:buNone/>
              <a:defRPr sz="42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3254649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 dirty="0"/>
              <a:t>PRESENTATION TITLE/FOOTER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6DD4ACE8-21C9-474B-A84B-6E399CB9FB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12" name="Platshållare för innehåll 2">
            <a:extLst>
              <a:ext uri="{FF2B5EF4-FFF2-40B4-BE49-F238E27FC236}">
                <a16:creationId xmlns:a16="http://schemas.microsoft.com/office/drawing/2014/main" id="{5917406D-4BE3-3B4C-BCFF-41B4F0FAB4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9365782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13" name="Platshållare för datum 3">
            <a:extLst>
              <a:ext uri="{FF2B5EF4-FFF2-40B4-BE49-F238E27FC236}">
                <a16:creationId xmlns:a16="http://schemas.microsoft.com/office/drawing/2014/main" id="{3E8E36C4-8565-B94E-A90D-FF5DD7F86A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2026-04-16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280082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n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 dirty="0"/>
              <a:t>PRESENTATION TITLE/FOOTER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9" name="Platshållare för innehåll 2">
            <a:extLst>
              <a:ext uri="{FF2B5EF4-FFF2-40B4-BE49-F238E27FC236}">
                <a16:creationId xmlns:a16="http://schemas.microsoft.com/office/drawing/2014/main" id="{590CF35B-F516-4A5B-A8AB-7A0A283629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4993785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58775" indent="-215900">
              <a:lnSpc>
                <a:spcPct val="100000"/>
              </a:lnSpc>
              <a:tabLst/>
              <a:defRPr/>
            </a:lvl2pPr>
            <a:lvl3pPr marL="449263" indent="-196850">
              <a:lnSpc>
                <a:spcPct val="100000"/>
              </a:lnSpc>
              <a:tabLst/>
              <a:defRPr/>
            </a:lvl3pPr>
            <a:lvl4pPr marL="541338" indent="-180000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 dirty="0"/>
          </a:p>
        </p:txBody>
      </p:sp>
      <p:sp>
        <p:nvSpPr>
          <p:cNvPr id="12" name="Platshållare för innehåll 2">
            <a:extLst>
              <a:ext uri="{FF2B5EF4-FFF2-40B4-BE49-F238E27FC236}">
                <a16:creationId xmlns:a16="http://schemas.microsoft.com/office/drawing/2014/main" id="{BA21051E-3C35-41FB-8E6B-797DB8F26971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373692" y="1562400"/>
            <a:ext cx="4993785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50000" indent="-198000">
              <a:lnSpc>
                <a:spcPct val="100000"/>
              </a:lnSpc>
              <a:tabLst/>
              <a:defRPr/>
            </a:lvl3pPr>
            <a:lvl4pPr marL="540000" indent="-180000">
              <a:lnSpc>
                <a:spcPct val="100000"/>
              </a:lnSpc>
              <a:tabLst/>
              <a:defRPr/>
            </a:lvl4pPr>
            <a:lvl5pPr marL="62865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87E2C692-2C39-4CA8-AA87-45E0F36B6A0E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6" name="Bildobjekt 15">
            <a:extLst>
              <a:ext uri="{FF2B5EF4-FFF2-40B4-BE49-F238E27FC236}">
                <a16:creationId xmlns:a16="http://schemas.microsoft.com/office/drawing/2014/main" id="{E327627C-4BB8-4965-8107-0E7E741F830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11" name="Platshållare för datum 3">
            <a:extLst>
              <a:ext uri="{FF2B5EF4-FFF2-40B4-BE49-F238E27FC236}">
                <a16:creationId xmlns:a16="http://schemas.microsoft.com/office/drawing/2014/main" id="{154C1432-4F85-1F42-8016-9B83B89CC8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2026-04-16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135108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n 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 dirty="0"/>
              <a:t>PRESENTATION TITLE/FOOTER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9" name="Platshållare för innehåll 2">
            <a:extLst>
              <a:ext uri="{FF2B5EF4-FFF2-40B4-BE49-F238E27FC236}">
                <a16:creationId xmlns:a16="http://schemas.microsoft.com/office/drawing/2014/main" id="{590CF35B-F516-4A5B-A8AB-7A0A283629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3255409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49263" indent="-196850">
              <a:lnSpc>
                <a:spcPct val="100000"/>
              </a:lnSpc>
              <a:tabLst/>
              <a:defRPr/>
            </a:lvl3pPr>
            <a:lvl4pPr marL="541338" indent="-180975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87E2C692-2C39-4CA8-AA87-45E0F36B6A0E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6" name="Bildobjekt 15">
            <a:extLst>
              <a:ext uri="{FF2B5EF4-FFF2-40B4-BE49-F238E27FC236}">
                <a16:creationId xmlns:a16="http://schemas.microsoft.com/office/drawing/2014/main" id="{E327627C-4BB8-4965-8107-0E7E741F830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13" name="Platshållare för innehåll 2">
            <a:extLst>
              <a:ext uri="{FF2B5EF4-FFF2-40B4-BE49-F238E27FC236}">
                <a16:creationId xmlns:a16="http://schemas.microsoft.com/office/drawing/2014/main" id="{B2D0E559-A900-41F3-93C5-387A7764A152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4605297" y="1562400"/>
            <a:ext cx="3255409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50000" indent="-198000">
              <a:lnSpc>
                <a:spcPct val="100000"/>
              </a:lnSpc>
              <a:tabLst/>
              <a:defRPr/>
            </a:lvl3pPr>
            <a:lvl4pPr marL="539750" indent="-196850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 dirty="0"/>
          </a:p>
        </p:txBody>
      </p:sp>
      <p:sp>
        <p:nvSpPr>
          <p:cNvPr id="17" name="Platshållare för innehåll 2">
            <a:extLst>
              <a:ext uri="{FF2B5EF4-FFF2-40B4-BE49-F238E27FC236}">
                <a16:creationId xmlns:a16="http://schemas.microsoft.com/office/drawing/2014/main" id="{E4E99B3B-ADB3-4D1A-9A7F-AA1B8528E6C7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8116194" y="1562400"/>
            <a:ext cx="3255409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50000" indent="-198000">
              <a:lnSpc>
                <a:spcPct val="100000"/>
              </a:lnSpc>
              <a:tabLst/>
              <a:defRPr/>
            </a:lvl3pPr>
            <a:lvl4pPr marL="540000" indent="-180000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 dirty="0"/>
          </a:p>
        </p:txBody>
      </p:sp>
      <p:sp>
        <p:nvSpPr>
          <p:cNvPr id="12" name="Platshållare för datum 3">
            <a:extLst>
              <a:ext uri="{FF2B5EF4-FFF2-40B4-BE49-F238E27FC236}">
                <a16:creationId xmlns:a16="http://schemas.microsoft.com/office/drawing/2014/main" id="{F91A8E7B-C629-D343-8A83-7EB0ADF608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2026-04-16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667666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bild 6">
            <a:extLst>
              <a:ext uri="{FF2B5EF4-FFF2-40B4-BE49-F238E27FC236}">
                <a16:creationId xmlns:a16="http://schemas.microsoft.com/office/drawing/2014/main" id="{16B191E2-1C71-4B4C-B562-DD793673C24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373813" y="1562100"/>
            <a:ext cx="4994275" cy="4768850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 algn="ctr">
              <a:buFontTx/>
              <a:buNone/>
              <a:defRPr sz="800">
                <a:solidFill>
                  <a:srgbClr val="666666"/>
                </a:solidFill>
              </a:defRPr>
            </a:lvl1pPr>
          </a:lstStyle>
          <a:p>
            <a:r>
              <a:rPr lang="sv-SE"/>
              <a:t>INSERT IMAGE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 dirty="0"/>
              <a:t>PRESENTATION TITL  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9" name="Platshållare för innehåll 2">
            <a:extLst>
              <a:ext uri="{FF2B5EF4-FFF2-40B4-BE49-F238E27FC236}">
                <a16:creationId xmlns:a16="http://schemas.microsoft.com/office/drawing/2014/main" id="{590CF35B-F516-4A5B-A8AB-7A0A283629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4993785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50000" indent="-198000">
              <a:lnSpc>
                <a:spcPct val="100000"/>
              </a:lnSpc>
              <a:tabLst/>
              <a:defRPr/>
            </a:lvl3pPr>
            <a:lvl4pPr marL="540000" indent="-180000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BC4F3A85-66E6-412A-97CD-99D922EFBEE2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3" name="Bildobjekt 12">
            <a:extLst>
              <a:ext uri="{FF2B5EF4-FFF2-40B4-BE49-F238E27FC236}">
                <a16:creationId xmlns:a16="http://schemas.microsoft.com/office/drawing/2014/main" id="{506E76ED-0FF0-4A03-8EB9-06B57B12EC1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12" name="Platshållare för datum 3">
            <a:extLst>
              <a:ext uri="{FF2B5EF4-FFF2-40B4-BE49-F238E27FC236}">
                <a16:creationId xmlns:a16="http://schemas.microsoft.com/office/drawing/2014/main" id="{5D496E45-863B-704B-B14F-5E0F58578D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2026-04-16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066558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. Full widt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tshållare för bild 12">
            <a:extLst>
              <a:ext uri="{FF2B5EF4-FFF2-40B4-BE49-F238E27FC236}">
                <a16:creationId xmlns:a16="http://schemas.microsoft.com/office/drawing/2014/main" id="{4FD00856-A3E1-48A7-B9CD-D7B89BD6A06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algn="ctr">
              <a:defRPr sz="800"/>
            </a:lvl1pPr>
          </a:lstStyle>
          <a:p>
            <a:r>
              <a:rPr lang="sv-SE" dirty="0"/>
              <a:t>INSERT IMAGE</a:t>
            </a:r>
          </a:p>
        </p:txBody>
      </p:sp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A8D8C0FE-DA05-418D-9F18-A5A81125AD3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924611" y="417443"/>
            <a:ext cx="828000" cy="7992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1848DA8D-03CE-4CA5-A851-F6ABAE67A9B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447675"/>
            <a:ext cx="292100" cy="6410325"/>
          </a:xfrm>
          <a:solidFill>
            <a:schemeClr val="bg1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ubrik 1">
            <a:extLst>
              <a:ext uri="{FF2B5EF4-FFF2-40B4-BE49-F238E27FC236}">
                <a16:creationId xmlns:a16="http://schemas.microsoft.com/office/drawing/2014/main" id="{8F5BB748-C0D0-CB4F-BA93-7488E4BA70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Image </a:t>
            </a:r>
            <a:r>
              <a:rPr lang="sv-SE" dirty="0" err="1"/>
              <a:t>title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532865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81532B06-EA3A-AA45-A1FA-C8E1873FD0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709" y="281999"/>
            <a:ext cx="9478393" cy="657340"/>
          </a:xfrm>
          <a:prstGeom prst="rect">
            <a:avLst/>
          </a:prstGeom>
        </p:spPr>
        <p:txBody>
          <a:bodyPr vert="horz" lIns="90000" tIns="45720" rIns="91440" bIns="45720" rtlCol="0" anchor="t" anchorCtr="0">
            <a:no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66E4D6F2-5CFB-9D4E-AED8-120937FE25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5647" y="6483583"/>
            <a:ext cx="8326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spc="80" baseline="0">
                <a:solidFill>
                  <a:srgbClr val="CCCCCC"/>
                </a:solidFill>
              </a:defRPr>
            </a:lvl1pPr>
          </a:lstStyle>
          <a:p>
            <a:fld id="{926FFDD8-E9D5-414B-9D01-E73C6B8A8FCA}" type="datetime1">
              <a:rPr lang="sv-SE" smtClean="0"/>
              <a:t>2026-04-16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515FD9D7-4C35-3343-B008-A413FF500A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53244" y="648358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spc="80" baseline="0">
                <a:solidFill>
                  <a:srgbClr val="CCCCCC"/>
                </a:solidFill>
              </a:defRPr>
            </a:lvl1pPr>
          </a:lstStyle>
          <a:p>
            <a:r>
              <a:rPr lang="sv-SE"/>
              <a:t>PRESENTATION TITLE / 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AF6B396D-270A-E047-8DAD-6D51B53CAD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5292" y="648358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1">
                <a:solidFill>
                  <a:schemeClr val="accent1"/>
                </a:solidFill>
              </a:defRPr>
            </a:lvl1pPr>
          </a:lstStyle>
          <a:p>
            <a:fld id="{F7283078-D760-1647-8B80-66BA8B52336D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1" name="Platshållare för text 2">
            <a:extLst>
              <a:ext uri="{FF2B5EF4-FFF2-40B4-BE49-F238E27FC236}">
                <a16:creationId xmlns:a16="http://schemas.microsoft.com/office/drawing/2014/main" id="{CD0A89FF-22DC-4B6A-B9ED-60B2F32ED8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95894" y="1561865"/>
            <a:ext cx="9561022" cy="4565397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825848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49" r:id="rId2"/>
    <p:sldLayoutId id="2147483665" r:id="rId3"/>
    <p:sldLayoutId id="2147483667" r:id="rId4"/>
    <p:sldLayoutId id="2147483669" r:id="rId5"/>
    <p:sldLayoutId id="2147483650" r:id="rId6"/>
    <p:sldLayoutId id="2147483668" r:id="rId7"/>
    <p:sldLayoutId id="2147483662" r:id="rId8"/>
    <p:sldLayoutId id="2147483664" r:id="rId9"/>
    <p:sldLayoutId id="2147483663" r:id="rId10"/>
    <p:sldLayoutId id="2147483666" r:id="rId11"/>
    <p:sldLayoutId id="2147483670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200" kern="1200">
          <a:solidFill>
            <a:srgbClr val="666666"/>
          </a:solidFill>
          <a:latin typeface="+mj-lt"/>
          <a:ea typeface="+mj-ea"/>
          <a:cs typeface="+mj-cs"/>
        </a:defRPr>
      </a:lvl1pPr>
    </p:titleStyle>
    <p:bodyStyle>
      <a:lvl1pPr marL="101600" indent="-101600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Segoe UI" panose="020B0502040204020203" pitchFamily="34" charset="0"/>
        <a:buChar char=" "/>
        <a:defRPr sz="2000" kern="1200">
          <a:solidFill>
            <a:srgbClr val="666666"/>
          </a:solidFill>
          <a:latin typeface="+mn-lt"/>
          <a:ea typeface="+mn-ea"/>
          <a:cs typeface="+mn-cs"/>
        </a:defRPr>
      </a:lvl1pPr>
      <a:lvl2pPr marL="315913" indent="-233363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Wingdings" panose="05000000000000000000" pitchFamily="2" charset="2"/>
        <a:buChar char=""/>
        <a:defRPr sz="2000" kern="1200">
          <a:solidFill>
            <a:srgbClr val="666666"/>
          </a:solidFill>
          <a:latin typeface="+mn-lt"/>
          <a:ea typeface="+mn-ea"/>
          <a:cs typeface="+mn-cs"/>
        </a:defRPr>
      </a:lvl2pPr>
      <a:lvl3pPr marL="582613" indent="-250825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Arial" panose="020B0604020202020204" pitchFamily="34" charset="0"/>
        <a:buChar char="−"/>
        <a:defRPr sz="1800" kern="1200">
          <a:solidFill>
            <a:srgbClr val="666666"/>
          </a:solidFill>
          <a:latin typeface="+mn-lt"/>
          <a:ea typeface="+mn-ea"/>
          <a:cs typeface="+mn-cs"/>
        </a:defRPr>
      </a:lvl3pPr>
      <a:lvl4pPr marL="839788" indent="-233363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Arial" panose="020B0604020202020204" pitchFamily="34" charset="0"/>
        <a:buChar char="−"/>
        <a:defRPr sz="1600" kern="1200">
          <a:solidFill>
            <a:srgbClr val="666666"/>
          </a:solidFill>
          <a:latin typeface="+mn-lt"/>
          <a:ea typeface="+mn-ea"/>
          <a:cs typeface="+mn-cs"/>
        </a:defRPr>
      </a:lvl4pPr>
      <a:lvl5pPr marL="1055688" indent="-200025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Arial" panose="020B0604020202020204" pitchFamily="34" charset="0"/>
        <a:buChar char="−"/>
        <a:defRPr sz="1400" kern="1200">
          <a:solidFill>
            <a:srgbClr val="666666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4" Type="http://schemas.openxmlformats.org/officeDocument/2006/relationships/chart" Target="../charts/char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2677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System test – Part 2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dirty="0"/>
              <a:t>PRESENTATION TITL  FOOTER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10</a:t>
            </a:fld>
            <a:endParaRPr lang="sv-SE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215704" y="2468879"/>
            <a:ext cx="3614441" cy="1927087"/>
          </a:xfrm>
          <a:prstGeom prst="rect">
            <a:avLst/>
          </a:prstGeom>
        </p:spPr>
      </p:pic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sv-SE" dirty="0"/>
              <a:t>Test </a:t>
            </a:r>
            <a:r>
              <a:rPr lang="sv-SE" dirty="0" err="1"/>
              <a:t>of</a:t>
            </a:r>
            <a:r>
              <a:rPr lang="sv-SE" dirty="0"/>
              <a:t> RAMAN system and </a:t>
            </a:r>
            <a:r>
              <a:rPr lang="sv-SE" dirty="0" err="1"/>
              <a:t>calibration</a:t>
            </a:r>
            <a:endParaRPr lang="sv-SE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96B66-0B3A-474C-9C9C-E4F07B1F5DAD}" type="datetime1">
              <a:rPr lang="sv-SE" smtClean="0"/>
              <a:t>2026-04-16</a:t>
            </a:fld>
            <a:endParaRPr lang="sv-SE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15704" y="4514172"/>
            <a:ext cx="3536478" cy="193006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06412" y="332870"/>
            <a:ext cx="3645770" cy="187000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86745" y="1731463"/>
            <a:ext cx="3251200" cy="4334933"/>
          </a:xfrm>
          <a:prstGeom prst="rect">
            <a:avLst/>
          </a:prstGeom>
        </p:spPr>
      </p:pic>
      <p:sp>
        <p:nvSpPr>
          <p:cNvPr id="13" name="Content Placeholder 5"/>
          <p:cNvSpPr txBox="1">
            <a:spLocks/>
          </p:cNvSpPr>
          <p:nvPr/>
        </p:nvSpPr>
        <p:spPr>
          <a:xfrm>
            <a:off x="880998" y="1773821"/>
            <a:ext cx="3437280" cy="4768062"/>
          </a:xfrm>
          <a:prstGeom prst="rect">
            <a:avLst/>
          </a:prstGeom>
        </p:spPr>
        <p:txBody>
          <a:bodyPr vert="horz" lIns="0" tIns="45720" rIns="18000" bIns="45720" rtlCol="0">
            <a:noAutofit/>
          </a:bodyPr>
          <a:lstStyle>
            <a:lvl1pPr marL="101600" indent="-101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Segoe UI" panose="020B0502040204020203" pitchFamily="34" charset="0"/>
              <a:buChar char=" "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1pPr>
            <a:lvl2pPr marL="360000" indent="-216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Wingdings" panose="05000000000000000000" pitchFamily="2" charset="2"/>
              <a:buChar char=""/>
              <a:tabLst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450000" indent="-198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8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630000" indent="-162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4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Use of Sampling gas: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Oxygen 2% mol in Nitrogen,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 Hydrogen 2% mol in Nitrogen.</a:t>
            </a:r>
          </a:p>
        </p:txBody>
      </p:sp>
    </p:spTree>
    <p:extLst>
      <p:ext uri="{BB962C8B-B14F-4D97-AF65-F5344CB8AC3E}">
        <p14:creationId xmlns:p14="http://schemas.microsoft.com/office/powerpoint/2010/main" val="828163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System test – Part 3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PRESENTATION TITL  FOOTER</a:t>
            </a:r>
            <a:endParaRPr lang="sv-S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11</a:t>
            </a:fld>
            <a:endParaRPr lang="sv-SE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896628" y="1308299"/>
            <a:ext cx="10537481" cy="1378285"/>
          </a:xfrm>
        </p:spPr>
        <p:txBody>
          <a:bodyPr/>
          <a:lstStyle/>
          <a:p>
            <a:r>
              <a:rPr lang="en-GB" dirty="0"/>
              <a:t>Defined amounts of oxygen and hydrogen introduced in the circuit and measure with the Raman process analyser. Hydrogen in oxygen, the </a:t>
            </a:r>
            <a:r>
              <a:rPr lang="en-GB" b="1" dirty="0"/>
              <a:t>Lower Flammability Limit (LFL) </a:t>
            </a:r>
            <a:r>
              <a:rPr lang="en-GB" dirty="0"/>
              <a:t>is approximately 4%, while the </a:t>
            </a:r>
            <a:r>
              <a:rPr lang="en-GB" b="1" dirty="0"/>
              <a:t>Limiting Oxygen for Combustion (LOC) </a:t>
            </a:r>
            <a:r>
              <a:rPr lang="en-GB" dirty="0"/>
              <a:t>is approximately 5% at 1 </a:t>
            </a:r>
            <a:r>
              <a:rPr lang="en-GB" dirty="0" err="1"/>
              <a:t>atm</a:t>
            </a:r>
            <a:r>
              <a:rPr lang="en-GB" dirty="0"/>
              <a:t> and 21°C.</a:t>
            </a:r>
            <a:endParaRPr lang="sv-SE" dirty="0"/>
          </a:p>
          <a:p>
            <a:endParaRPr lang="sv-SE" dirty="0"/>
          </a:p>
          <a:p>
            <a:endParaRPr lang="sv-SE" dirty="0"/>
          </a:p>
          <a:p>
            <a:endParaRPr lang="sv-SE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sv-SE" dirty="0"/>
              <a:t>Final test </a:t>
            </a:r>
            <a:r>
              <a:rPr lang="sv-SE" dirty="0" err="1"/>
              <a:t>with</a:t>
            </a:r>
            <a:r>
              <a:rPr lang="sv-SE" dirty="0"/>
              <a:t> </a:t>
            </a:r>
            <a:r>
              <a:rPr lang="sv-SE" dirty="0" err="1"/>
              <a:t>recombining</a:t>
            </a:r>
            <a:r>
              <a:rPr lang="sv-SE" dirty="0"/>
              <a:t> </a:t>
            </a:r>
            <a:r>
              <a:rPr lang="sv-SE" dirty="0" err="1"/>
              <a:t>function</a:t>
            </a:r>
            <a:r>
              <a:rPr lang="sv-SE" dirty="0"/>
              <a:t> </a:t>
            </a:r>
            <a:r>
              <a:rPr lang="sv-SE" dirty="0" err="1"/>
              <a:t>of</a:t>
            </a:r>
            <a:r>
              <a:rPr lang="sv-SE" dirty="0"/>
              <a:t> the </a:t>
            </a:r>
            <a:r>
              <a:rPr lang="sv-SE" dirty="0" err="1"/>
              <a:t>catalyst</a:t>
            </a:r>
            <a:endParaRPr lang="sv-SE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96B66-0B3A-474C-9C9C-E4F07B1F5DAD}" type="datetime1">
              <a:rPr lang="sv-SE" smtClean="0"/>
              <a:t>2026-04-16</a:t>
            </a:fld>
            <a:endParaRPr lang="sv-SE" dirty="0"/>
          </a:p>
        </p:txBody>
      </p:sp>
      <p:pic>
        <p:nvPicPr>
          <p:cNvPr id="9" name="Picture 8" descr="A diagram of a pyramid&#10;&#10;Description automatically generated">
            <a:extLst>
              <a:ext uri="{FF2B5EF4-FFF2-40B4-BE49-F238E27FC236}">
                <a16:creationId xmlns:a16="http://schemas.microsoft.com/office/drawing/2014/main" id="{FE26F15F-896C-4181-7BD0-87A452ADC56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47955" y="4397021"/>
            <a:ext cx="2527865" cy="1980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 descr="A diagram of a triangle&#10;&#10;Description automatically generated">
            <a:extLst>
              <a:ext uri="{FF2B5EF4-FFF2-40B4-BE49-F238E27FC236}">
                <a16:creationId xmlns:a16="http://schemas.microsoft.com/office/drawing/2014/main" id="{9E59B3E4-8A95-6216-B50C-72D62F939FB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96628" y="2633149"/>
            <a:ext cx="2312280" cy="18079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 descr="A diagram of a flowchart&#10;&#10;Description automatically generated">
            <a:extLst>
              <a:ext uri="{FF2B5EF4-FFF2-40B4-BE49-F238E27FC236}">
                <a16:creationId xmlns:a16="http://schemas.microsoft.com/office/drawing/2014/main" id="{4469EF08-B81B-2796-4BB2-C1B39BA2972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772101" y="3213252"/>
            <a:ext cx="3305341" cy="23364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Content Placeholder 5">
            <a:extLst>
              <a:ext uri="{FF2B5EF4-FFF2-40B4-BE49-F238E27FC236}">
                <a16:creationId xmlns:a16="http://schemas.microsoft.com/office/drawing/2014/main" id="{B2FE3D33-41B4-5D9E-0269-D45472FD07CF}"/>
              </a:ext>
            </a:extLst>
          </p:cNvPr>
          <p:cNvSpPr txBox="1">
            <a:spLocks/>
          </p:cNvSpPr>
          <p:nvPr/>
        </p:nvSpPr>
        <p:spPr>
          <a:xfrm>
            <a:off x="7409064" y="2374714"/>
            <a:ext cx="4069428" cy="1378285"/>
          </a:xfrm>
          <a:prstGeom prst="rect">
            <a:avLst/>
          </a:prstGeom>
        </p:spPr>
        <p:txBody>
          <a:bodyPr vert="horz" lIns="0" tIns="45720" rIns="18000" bIns="45720" rtlCol="0">
            <a:noAutofit/>
          </a:bodyPr>
          <a:lstStyle>
            <a:lvl1pPr marL="101600" indent="-101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Segoe UI" panose="020B0502040204020203" pitchFamily="34" charset="0"/>
              <a:buChar char=" "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1pPr>
            <a:lvl2pPr marL="360000" indent="-216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Wingdings" panose="05000000000000000000" pitchFamily="2" charset="2"/>
              <a:buChar char=""/>
              <a:tabLst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450000" indent="-198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8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630000" indent="-162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4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dirty="0" err="1"/>
              <a:t>During</a:t>
            </a:r>
            <a:r>
              <a:rPr lang="sv-SE" dirty="0"/>
              <a:t> operation, system 1040 is </a:t>
            </a:r>
            <a:r>
              <a:rPr lang="sv-SE" dirty="0" err="1"/>
              <a:t>connected</a:t>
            </a:r>
            <a:r>
              <a:rPr lang="sv-SE" dirty="0"/>
              <a:t> to </a:t>
            </a:r>
            <a:r>
              <a:rPr lang="sv-SE" b="1" dirty="0" err="1"/>
              <a:t>machine</a:t>
            </a:r>
            <a:r>
              <a:rPr lang="sv-SE" b="1" dirty="0"/>
              <a:t> </a:t>
            </a:r>
            <a:r>
              <a:rPr lang="sv-SE" b="1" dirty="0" err="1"/>
              <a:t>protection</a:t>
            </a:r>
            <a:r>
              <a:rPr lang="sv-SE" b="1" dirty="0"/>
              <a:t> system (MPS) </a:t>
            </a:r>
            <a:r>
              <a:rPr lang="sv-SE" dirty="0" err="1"/>
              <a:t>that</a:t>
            </a:r>
            <a:r>
              <a:rPr lang="sv-SE" dirty="0"/>
              <a:t> stops proton-</a:t>
            </a:r>
            <a:r>
              <a:rPr lang="sv-SE" dirty="0" err="1"/>
              <a:t>beam</a:t>
            </a:r>
            <a:r>
              <a:rPr lang="sv-SE" dirty="0"/>
              <a:t> – </a:t>
            </a:r>
            <a:r>
              <a:rPr lang="sv-SE" dirty="0" err="1"/>
              <a:t>which</a:t>
            </a:r>
            <a:r>
              <a:rPr lang="sv-SE" dirty="0"/>
              <a:t> stops </a:t>
            </a:r>
            <a:r>
              <a:rPr lang="sv-SE" dirty="0" err="1"/>
              <a:t>water</a:t>
            </a:r>
            <a:r>
              <a:rPr lang="sv-SE" dirty="0"/>
              <a:t> </a:t>
            </a:r>
            <a:r>
              <a:rPr lang="sv-SE" dirty="0" err="1"/>
              <a:t>spallation</a:t>
            </a:r>
            <a:r>
              <a:rPr lang="sv-SE" dirty="0"/>
              <a:t>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v-SE" dirty="0"/>
              <a:t>H2 </a:t>
            </a:r>
            <a:r>
              <a:rPr lang="sv-SE" dirty="0" err="1"/>
              <a:t>concentration</a:t>
            </a:r>
            <a:r>
              <a:rPr lang="sv-SE" dirty="0"/>
              <a:t> 1 </a:t>
            </a:r>
            <a:r>
              <a:rPr lang="sv-SE" dirty="0" err="1"/>
              <a:t>vol</a:t>
            </a:r>
            <a:r>
              <a:rPr lang="sv-SE" dirty="0"/>
              <a:t>%, O2 </a:t>
            </a:r>
            <a:r>
              <a:rPr lang="sv-SE" dirty="0" err="1"/>
              <a:t>concentration</a:t>
            </a:r>
            <a:r>
              <a:rPr lang="sv-SE" dirty="0"/>
              <a:t> 2.5 </a:t>
            </a:r>
            <a:r>
              <a:rPr lang="sv-SE" dirty="0" err="1"/>
              <a:t>vol</a:t>
            </a:r>
            <a:r>
              <a:rPr lang="sv-SE" dirty="0"/>
              <a:t>% in gas loop </a:t>
            </a:r>
            <a:r>
              <a:rPr lang="sv-SE" dirty="0" err="1"/>
              <a:t>after</a:t>
            </a:r>
            <a:r>
              <a:rPr lang="sv-SE" dirty="0"/>
              <a:t> </a:t>
            </a:r>
            <a:r>
              <a:rPr lang="sv-SE" dirty="0" err="1"/>
              <a:t>catalyst</a:t>
            </a:r>
            <a:r>
              <a:rPr lang="sv-SE" dirty="0"/>
              <a:t> </a:t>
            </a:r>
            <a:r>
              <a:rPr lang="sv-SE" dirty="0" err="1"/>
              <a:t>vessel</a:t>
            </a:r>
            <a:r>
              <a:rPr lang="sv-SE" dirty="0"/>
              <a:t>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v-SE" dirty="0"/>
              <a:t>Raman Gas Analyser not </a:t>
            </a:r>
            <a:r>
              <a:rPr lang="sv-SE" dirty="0" err="1"/>
              <a:t>functional</a:t>
            </a:r>
            <a:endParaRPr lang="sv-SE" dirty="0"/>
          </a:p>
          <a:p>
            <a:pPr>
              <a:buFont typeface="Arial" panose="020B0604020202020204" pitchFamily="34" charset="0"/>
              <a:buChar char="•"/>
            </a:pPr>
            <a:r>
              <a:rPr lang="sv-SE" dirty="0"/>
              <a:t>No </a:t>
            </a:r>
            <a:r>
              <a:rPr lang="sv-SE" dirty="0" err="1"/>
              <a:t>flow</a:t>
            </a:r>
            <a:r>
              <a:rPr lang="sv-SE" dirty="0"/>
              <a:t> or no </a:t>
            </a:r>
            <a:r>
              <a:rPr lang="sv-SE" dirty="0" err="1"/>
              <a:t>blowers</a:t>
            </a:r>
            <a:r>
              <a:rPr lang="sv-SE" dirty="0"/>
              <a:t> </a:t>
            </a:r>
            <a:r>
              <a:rPr lang="sv-SE" dirty="0" err="1"/>
              <a:t>running</a:t>
            </a:r>
            <a:endParaRPr lang="sv-SE" dirty="0"/>
          </a:p>
          <a:p>
            <a:pPr>
              <a:buFont typeface="Arial" panose="020B0604020202020204" pitchFamily="34" charset="0"/>
              <a:buChar char="•"/>
            </a:pPr>
            <a:r>
              <a:rPr lang="sv-SE" dirty="0" err="1"/>
              <a:t>Higher</a:t>
            </a:r>
            <a:r>
              <a:rPr lang="sv-SE" dirty="0"/>
              <a:t> </a:t>
            </a:r>
            <a:r>
              <a:rPr lang="sv-SE" dirty="0" err="1"/>
              <a:t>temperature</a:t>
            </a:r>
            <a:r>
              <a:rPr lang="sv-SE" dirty="0"/>
              <a:t> </a:t>
            </a:r>
            <a:r>
              <a:rPr lang="sv-SE" dirty="0" err="1"/>
              <a:t>after</a:t>
            </a:r>
            <a:r>
              <a:rPr lang="sv-SE" dirty="0"/>
              <a:t> </a:t>
            </a:r>
            <a:r>
              <a:rPr lang="sv-SE" dirty="0" err="1"/>
              <a:t>catalyst</a:t>
            </a:r>
            <a:r>
              <a:rPr lang="sv-SE" dirty="0"/>
              <a:t> </a:t>
            </a:r>
            <a:r>
              <a:rPr lang="sv-SE" dirty="0" err="1"/>
              <a:t>vessel</a:t>
            </a:r>
            <a:r>
              <a:rPr lang="sv-SE" dirty="0"/>
              <a:t> </a:t>
            </a:r>
            <a:r>
              <a:rPr lang="sv-SE" dirty="0" err="1"/>
              <a:t>than</a:t>
            </a:r>
            <a:r>
              <a:rPr lang="sv-SE" dirty="0"/>
              <a:t> </a:t>
            </a:r>
            <a:r>
              <a:rPr lang="sv-SE" dirty="0" err="1"/>
              <a:t>expected</a:t>
            </a:r>
            <a:endParaRPr lang="sv-SE" dirty="0"/>
          </a:p>
          <a:p>
            <a:pPr>
              <a:buFont typeface="Arial" panose="020B0604020202020204" pitchFamily="34" charset="0"/>
              <a:buChar char="•"/>
            </a:pPr>
            <a:endParaRPr lang="sv-SE" dirty="0"/>
          </a:p>
          <a:p>
            <a:endParaRPr lang="sv-SE" dirty="0"/>
          </a:p>
          <a:p>
            <a:endParaRPr lang="sv-SE" dirty="0"/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477315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317F0E-6825-187F-C4BB-EAFD0F08E6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C0F2477-B837-43BF-4568-B32B9F55CA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System test – Part 3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0396E9-F88A-3386-9DC8-909188C966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PRESENTATION TITL  FOOTER</a:t>
            </a:r>
            <a:endParaRPr lang="sv-SE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6FD473-6ECB-8159-4C22-106FD54CD5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12</a:t>
            </a:fld>
            <a:endParaRPr lang="sv-SE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97A6718-3C5E-8898-9879-5C2824B934E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sv-SE" dirty="0" err="1"/>
              <a:t>Injection</a:t>
            </a:r>
            <a:r>
              <a:rPr lang="sv-SE" dirty="0"/>
              <a:t> </a:t>
            </a:r>
            <a:r>
              <a:rPr lang="sv-SE" dirty="0" err="1"/>
              <a:t>of</a:t>
            </a:r>
            <a:r>
              <a:rPr lang="sv-SE" dirty="0"/>
              <a:t> hydrogen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38CDA212-31A9-C9D9-287F-16E12E6893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96B66-0B3A-474C-9C9C-E4F07B1F5DAD}" type="datetime1">
              <a:rPr lang="sv-SE" smtClean="0"/>
              <a:t>2026-04-16</a:t>
            </a:fld>
            <a:endParaRPr lang="sv-SE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D196214-584F-DFBB-4469-6C5D4DDEBB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891" y="1666349"/>
            <a:ext cx="6359858" cy="4580673"/>
          </a:xfrm>
          <a:prstGeom prst="rect">
            <a:avLst/>
          </a:prstGeom>
        </p:spPr>
      </p:pic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7F8B74DC-F941-405F-7A5A-728928A029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73692" y="1308299"/>
            <a:ext cx="5060417" cy="1378285"/>
          </a:xfrm>
        </p:spPr>
        <p:txBody>
          <a:bodyPr/>
          <a:lstStyle/>
          <a:p>
            <a:r>
              <a:rPr lang="en-US" b="1" dirty="0"/>
              <a:t>Fail-safe design: </a:t>
            </a:r>
            <a:r>
              <a:rPr lang="en-US" dirty="0"/>
              <a:t>High-pressure pneumatic UHP valve, fail-safe closed; compressed air via Hand Valve A located in the side room.</a:t>
            </a:r>
          </a:p>
          <a:p>
            <a:r>
              <a:rPr lang="en-US" b="1" dirty="0"/>
              <a:t>Purging procedure: </a:t>
            </a:r>
            <a:r>
              <a:rPr lang="en-US" dirty="0"/>
              <a:t>Hand Valve B used only for nitrogen purging before hydrogen introduction; nitrogen supply valve CF-HV-138 closed after N₂ addition.</a:t>
            </a:r>
          </a:p>
          <a:p>
            <a:r>
              <a:rPr lang="en-US" b="1" dirty="0"/>
              <a:t>Off-gas handling: </a:t>
            </a:r>
            <a:r>
              <a:rPr lang="en-US" dirty="0"/>
              <a:t>Temporary connection to System 1160 used as Off-gas System 1140 was not operational at the time.</a:t>
            </a:r>
          </a:p>
          <a:p>
            <a:r>
              <a:rPr lang="en-US" b="1" dirty="0"/>
              <a:t>Safety &amp; operations: </a:t>
            </a:r>
            <a:r>
              <a:rPr lang="en-US" dirty="0"/>
              <a:t>Restricted activities in room during hydrogen use; threaded cylinder connections with supported piping/hoses.</a:t>
            </a:r>
          </a:p>
          <a:p>
            <a:endParaRPr lang="sv-SE" dirty="0"/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97883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System test – Part 3 - </a:t>
            </a:r>
            <a:r>
              <a:rPr lang="sv-SE" dirty="0" err="1"/>
              <a:t>continuation</a:t>
            </a:r>
            <a:endParaRPr lang="sv-S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PRESENTATION TITL  FOOTER</a:t>
            </a:r>
            <a:endParaRPr lang="sv-S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13</a:t>
            </a:fld>
            <a:endParaRPr lang="sv-SE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sv-SE" dirty="0"/>
              <a:t>Final test </a:t>
            </a:r>
            <a:r>
              <a:rPr lang="sv-SE" dirty="0" err="1"/>
              <a:t>with</a:t>
            </a:r>
            <a:r>
              <a:rPr lang="sv-SE" dirty="0"/>
              <a:t> </a:t>
            </a:r>
            <a:r>
              <a:rPr lang="sv-SE" dirty="0" err="1"/>
              <a:t>recombining</a:t>
            </a:r>
            <a:r>
              <a:rPr lang="sv-SE" dirty="0"/>
              <a:t> </a:t>
            </a:r>
            <a:r>
              <a:rPr lang="sv-SE" dirty="0" err="1"/>
              <a:t>function</a:t>
            </a:r>
            <a:r>
              <a:rPr lang="sv-SE" dirty="0"/>
              <a:t> </a:t>
            </a:r>
            <a:r>
              <a:rPr lang="sv-SE" dirty="0" err="1"/>
              <a:t>of</a:t>
            </a:r>
            <a:r>
              <a:rPr lang="sv-SE" dirty="0"/>
              <a:t> the </a:t>
            </a:r>
            <a:r>
              <a:rPr lang="sv-SE" dirty="0" err="1"/>
              <a:t>catalyst</a:t>
            </a:r>
            <a:endParaRPr lang="sv-SE" dirty="0"/>
          </a:p>
          <a:p>
            <a:endParaRPr lang="sv-SE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96B66-0B3A-474C-9C9C-E4F07B1F5DAD}" type="datetime1">
              <a:rPr lang="sv-SE" smtClean="0"/>
              <a:t>2026-04-16</a:t>
            </a:fld>
            <a:endParaRPr lang="sv-SE" dirty="0"/>
          </a:p>
        </p:txBody>
      </p:sp>
      <p:pic>
        <p:nvPicPr>
          <p:cNvPr id="9" name="Bildobjekt 1" descr="image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811" y="2365406"/>
            <a:ext cx="7200706" cy="4184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Content Placeholder 5"/>
          <p:cNvSpPr>
            <a:spLocks noGrp="1"/>
          </p:cNvSpPr>
          <p:nvPr>
            <p:ph idx="1"/>
          </p:nvPr>
        </p:nvSpPr>
        <p:spPr>
          <a:xfrm>
            <a:off x="969708" y="1446416"/>
            <a:ext cx="9369309" cy="4768062"/>
          </a:xfrm>
        </p:spPr>
        <p:txBody>
          <a:bodyPr/>
          <a:lstStyle/>
          <a:p>
            <a:r>
              <a:rPr lang="en-US" dirty="0"/>
              <a:t>During the tests we will release air, nitrogen and traces of hydrogen will be vented using System 1160.</a:t>
            </a:r>
            <a:endParaRPr lang="sv-SE" dirty="0"/>
          </a:p>
          <a:p>
            <a:endParaRPr lang="sv-SE" dirty="0"/>
          </a:p>
          <a:p>
            <a:endParaRPr lang="sv-SE" dirty="0"/>
          </a:p>
          <a:p>
            <a:endParaRPr lang="sv-SE" dirty="0"/>
          </a:p>
        </p:txBody>
      </p:sp>
      <p:sp>
        <p:nvSpPr>
          <p:cNvPr id="11" name="Oval 10"/>
          <p:cNvSpPr/>
          <p:nvPr/>
        </p:nvSpPr>
        <p:spPr>
          <a:xfrm>
            <a:off x="6827163" y="2901142"/>
            <a:ext cx="1255221" cy="137991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2" name="TextBox 11"/>
          <p:cNvSpPr txBox="1"/>
          <p:nvPr/>
        </p:nvSpPr>
        <p:spPr>
          <a:xfrm>
            <a:off x="6933604" y="3025797"/>
            <a:ext cx="104233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sv-SE" sz="1200" dirty="0"/>
              <a:t>System 1160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079269" y="2414241"/>
            <a:ext cx="104233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sv-SE" sz="1200" dirty="0"/>
              <a:t>System 1040</a:t>
            </a:r>
          </a:p>
        </p:txBody>
      </p:sp>
      <p:sp>
        <p:nvSpPr>
          <p:cNvPr id="14" name="Oval 13"/>
          <p:cNvSpPr/>
          <p:nvPr/>
        </p:nvSpPr>
        <p:spPr>
          <a:xfrm>
            <a:off x="2972826" y="2365407"/>
            <a:ext cx="1255221" cy="93739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5" name="TextBox 14"/>
          <p:cNvSpPr txBox="1"/>
          <p:nvPr/>
        </p:nvSpPr>
        <p:spPr>
          <a:xfrm>
            <a:off x="2558101" y="3914535"/>
            <a:ext cx="14934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sv-SE" sz="1200" dirty="0"/>
              <a:t>GLS Systems 1041, 1042, and 1043</a:t>
            </a:r>
          </a:p>
        </p:txBody>
      </p:sp>
      <p:sp>
        <p:nvSpPr>
          <p:cNvPr id="16" name="Oval 15"/>
          <p:cNvSpPr/>
          <p:nvPr/>
        </p:nvSpPr>
        <p:spPr>
          <a:xfrm>
            <a:off x="2291995" y="3207978"/>
            <a:ext cx="1829611" cy="123101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7" name="TextBox 16"/>
          <p:cNvSpPr txBox="1"/>
          <p:nvPr/>
        </p:nvSpPr>
        <p:spPr>
          <a:xfrm>
            <a:off x="2677238" y="5796768"/>
            <a:ext cx="15508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sv-SE" sz="1200" dirty="0" err="1"/>
              <a:t>Room</a:t>
            </a:r>
            <a:r>
              <a:rPr lang="sv-SE" sz="1200" dirty="0"/>
              <a:t> D02.115.4003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103749" y="2581249"/>
            <a:ext cx="15508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sv-SE" sz="1200" dirty="0" err="1"/>
              <a:t>Room</a:t>
            </a:r>
            <a:r>
              <a:rPr lang="sv-SE" sz="1200" dirty="0"/>
              <a:t> D02.115.3067</a:t>
            </a:r>
          </a:p>
        </p:txBody>
      </p:sp>
      <p:cxnSp>
        <p:nvCxnSpPr>
          <p:cNvPr id="20" name="Straight Arrow Connector 19"/>
          <p:cNvCxnSpPr/>
          <p:nvPr/>
        </p:nvCxnSpPr>
        <p:spPr>
          <a:xfrm flipH="1">
            <a:off x="3845296" y="2612203"/>
            <a:ext cx="533722" cy="33455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4387713" y="3977331"/>
            <a:ext cx="11760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sv-SE" sz="1200" dirty="0"/>
              <a:t>Placement </a:t>
            </a:r>
            <a:r>
              <a:rPr lang="sv-SE" sz="1200" dirty="0" err="1"/>
              <a:t>of</a:t>
            </a:r>
            <a:r>
              <a:rPr lang="sv-SE" sz="1200" dirty="0"/>
              <a:t> H2 cylinder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213704" y="2361946"/>
            <a:ext cx="18778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sv-SE" sz="1200" dirty="0"/>
              <a:t>Placement </a:t>
            </a:r>
            <a:r>
              <a:rPr lang="sv-SE" sz="1200" dirty="0" err="1"/>
              <a:t>of</a:t>
            </a:r>
            <a:r>
              <a:rPr lang="sv-SE" sz="1200" dirty="0"/>
              <a:t> O2 cylinder</a:t>
            </a:r>
          </a:p>
        </p:txBody>
      </p:sp>
      <p:cxnSp>
        <p:nvCxnSpPr>
          <p:cNvPr id="24" name="Straight Arrow Connector 23"/>
          <p:cNvCxnSpPr/>
          <p:nvPr/>
        </p:nvCxnSpPr>
        <p:spPr>
          <a:xfrm flipH="1">
            <a:off x="2508733" y="4021804"/>
            <a:ext cx="2014238" cy="30401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4"/>
          <p:cNvPicPr/>
          <p:nvPr/>
        </p:nvPicPr>
        <p:blipFill>
          <a:blip r:embed="rId3"/>
          <a:stretch>
            <a:fillRect/>
          </a:stretch>
        </p:blipFill>
        <p:spPr>
          <a:xfrm>
            <a:off x="8267255" y="3082880"/>
            <a:ext cx="3570337" cy="2396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911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277DAD-02E8-E1A8-D920-7DCB46DFDF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Grafiek 3">
            <a:extLst>
              <a:ext uri="{FF2B5EF4-FFF2-40B4-BE49-F238E27FC236}">
                <a16:creationId xmlns:a16="http://schemas.microsoft.com/office/drawing/2014/main" id="{E5266444-EA7B-E37A-8824-BB2837BF8E8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25757298"/>
              </p:ext>
            </p:extLst>
          </p:nvPr>
        </p:nvGraphicFramePr>
        <p:xfrm>
          <a:off x="5843570" y="1611309"/>
          <a:ext cx="6005159" cy="41125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1BBA48C0-C3B2-72FE-CAB0-081C689A78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System test – Part 3 - </a:t>
            </a:r>
            <a:r>
              <a:rPr lang="sv-SE" dirty="0" err="1"/>
              <a:t>Results</a:t>
            </a:r>
            <a:endParaRPr lang="sv-SE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DF7C49F-9BC7-2F38-3BA7-4762CEF73B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dirty="0"/>
              <a:t>PRESENTATION TITL 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DC38743-C2F4-7863-2168-F960E3A338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14</a:t>
            </a:fld>
            <a:endParaRPr lang="sv-SE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92219CD-EBDF-BD2A-D6AA-EF339326A81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sv-SE" dirty="0"/>
              <a:t>Final test </a:t>
            </a:r>
            <a:r>
              <a:rPr lang="sv-SE" dirty="0" err="1"/>
              <a:t>with</a:t>
            </a:r>
            <a:r>
              <a:rPr lang="sv-SE" dirty="0"/>
              <a:t> </a:t>
            </a:r>
            <a:r>
              <a:rPr lang="sv-SE" dirty="0" err="1"/>
              <a:t>recombining</a:t>
            </a:r>
            <a:r>
              <a:rPr lang="sv-SE" dirty="0"/>
              <a:t> </a:t>
            </a:r>
            <a:r>
              <a:rPr lang="sv-SE" dirty="0" err="1"/>
              <a:t>function</a:t>
            </a:r>
            <a:r>
              <a:rPr lang="sv-SE" dirty="0"/>
              <a:t> </a:t>
            </a:r>
            <a:r>
              <a:rPr lang="sv-SE" dirty="0" err="1"/>
              <a:t>of</a:t>
            </a:r>
            <a:r>
              <a:rPr lang="sv-SE" dirty="0"/>
              <a:t> the </a:t>
            </a:r>
            <a:r>
              <a:rPr lang="sv-SE" dirty="0" err="1"/>
              <a:t>catalyst</a:t>
            </a:r>
            <a:endParaRPr lang="sv-SE" dirty="0"/>
          </a:p>
          <a:p>
            <a:endParaRPr lang="sv-SE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406DE2DE-5BA8-7CDE-EBCA-1A27B41F42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96B66-0B3A-474C-9C9C-E4F07B1F5DAD}" type="datetime1">
              <a:rPr lang="sv-SE" smtClean="0"/>
              <a:t>2026-04-16</a:t>
            </a:fld>
            <a:endParaRPr lang="sv-SE" dirty="0"/>
          </a:p>
        </p:txBody>
      </p:sp>
      <p:graphicFrame>
        <p:nvGraphicFramePr>
          <p:cNvPr id="26" name="Grafiek 1">
            <a:extLst>
              <a:ext uri="{FF2B5EF4-FFF2-40B4-BE49-F238E27FC236}">
                <a16:creationId xmlns:a16="http://schemas.microsoft.com/office/drawing/2014/main" id="{249C5667-B2AD-6C8A-9388-2E147A56D99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82148920"/>
              </p:ext>
            </p:extLst>
          </p:nvPr>
        </p:nvGraphicFramePr>
        <p:xfrm>
          <a:off x="682160" y="1617344"/>
          <a:ext cx="5281319" cy="41065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8FE5295C-EB5B-DE8C-DA13-40A93CD73AEB}"/>
              </a:ext>
            </a:extLst>
          </p:cNvPr>
          <p:cNvCxnSpPr>
            <a:cxnSpLocks/>
          </p:cNvCxnSpPr>
          <p:nvPr/>
        </p:nvCxnSpPr>
        <p:spPr>
          <a:xfrm>
            <a:off x="6586781" y="2471738"/>
            <a:ext cx="0" cy="161389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06F32361-D5E0-259C-1000-BD3DCCB25B27}"/>
              </a:ext>
            </a:extLst>
          </p:cNvPr>
          <p:cNvCxnSpPr>
            <a:cxnSpLocks/>
          </p:cNvCxnSpPr>
          <p:nvPr/>
        </p:nvCxnSpPr>
        <p:spPr>
          <a:xfrm>
            <a:off x="7341757" y="2463307"/>
            <a:ext cx="0" cy="163075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71B75ED3-454E-70B5-E7D8-3701B73D2663}"/>
              </a:ext>
            </a:extLst>
          </p:cNvPr>
          <p:cNvSpPr txBox="1"/>
          <p:nvPr/>
        </p:nvSpPr>
        <p:spPr>
          <a:xfrm>
            <a:off x="5858264" y="2126699"/>
            <a:ext cx="17653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33730" indent="-633730" algn="ctr">
              <a:spcAft>
                <a:spcPts val="1000"/>
              </a:spcAft>
              <a:buNone/>
            </a:pPr>
            <a:r>
              <a:rPr lang="en-GB" b="1" dirty="0">
                <a:latin typeface="Segoe UI Historic" panose="020B0502040204020203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8:47</a:t>
            </a:r>
            <a:endParaRPr lang="en-GB" sz="1800" b="1" dirty="0">
              <a:effectLst/>
              <a:latin typeface="Segoe UI Historic" panose="020B0502040204020203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4211C3E-BA8C-9F99-E9D3-9DDA44C9083A}"/>
              </a:ext>
            </a:extLst>
          </p:cNvPr>
          <p:cNvSpPr txBox="1"/>
          <p:nvPr/>
        </p:nvSpPr>
        <p:spPr>
          <a:xfrm>
            <a:off x="6481849" y="2126699"/>
            <a:ext cx="17653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33730" indent="-633730" algn="ctr">
              <a:spcAft>
                <a:spcPts val="1000"/>
              </a:spcAft>
              <a:buNone/>
            </a:pPr>
            <a:r>
              <a:rPr lang="en-GB" b="1" dirty="0">
                <a:latin typeface="Segoe UI Historic" panose="020B0502040204020203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9:36</a:t>
            </a:r>
            <a:endParaRPr lang="en-GB" sz="1800" b="1" dirty="0">
              <a:effectLst/>
              <a:latin typeface="Segoe UI Historic" panose="020B0502040204020203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22607C8-F110-5FDA-3A15-F090B339ED4B}"/>
              </a:ext>
            </a:extLst>
          </p:cNvPr>
          <p:cNvSpPr txBox="1"/>
          <p:nvPr/>
        </p:nvSpPr>
        <p:spPr>
          <a:xfrm>
            <a:off x="7020429" y="2127390"/>
            <a:ext cx="17653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33730" indent="-633730" algn="ctr">
              <a:spcAft>
                <a:spcPts val="1000"/>
              </a:spcAft>
              <a:buNone/>
            </a:pPr>
            <a:r>
              <a:rPr lang="en-GB" b="1" dirty="0">
                <a:latin typeface="Segoe UI Historic" panose="020B0502040204020203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10:06</a:t>
            </a:r>
            <a:endParaRPr lang="en-GB" sz="1800" b="1" dirty="0">
              <a:effectLst/>
              <a:latin typeface="Segoe UI Historic" panose="020B0502040204020203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00D15F87-A84A-52E9-F09E-0ECD8003235E}"/>
              </a:ext>
            </a:extLst>
          </p:cNvPr>
          <p:cNvCxnSpPr>
            <a:cxnSpLocks/>
          </p:cNvCxnSpPr>
          <p:nvPr/>
        </p:nvCxnSpPr>
        <p:spPr>
          <a:xfrm>
            <a:off x="7683983" y="2463307"/>
            <a:ext cx="0" cy="159736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104E085E-F755-8409-29D9-B6482D82A661}"/>
              </a:ext>
            </a:extLst>
          </p:cNvPr>
          <p:cNvCxnSpPr>
            <a:cxnSpLocks/>
          </p:cNvCxnSpPr>
          <p:nvPr/>
        </p:nvCxnSpPr>
        <p:spPr>
          <a:xfrm>
            <a:off x="8846149" y="2496031"/>
            <a:ext cx="0" cy="76595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3825FA25-7FFD-60F8-B734-159014B02939}"/>
              </a:ext>
            </a:extLst>
          </p:cNvPr>
          <p:cNvSpPr txBox="1"/>
          <p:nvPr/>
        </p:nvSpPr>
        <p:spPr>
          <a:xfrm>
            <a:off x="8096733" y="2093152"/>
            <a:ext cx="17653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33730" indent="-633730" algn="ctr">
              <a:spcAft>
                <a:spcPts val="1000"/>
              </a:spcAft>
              <a:buNone/>
            </a:pPr>
            <a:r>
              <a:rPr lang="en-GB" b="1" dirty="0">
                <a:latin typeface="Segoe UI Historic" panose="020B0502040204020203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11:25</a:t>
            </a:r>
            <a:endParaRPr lang="en-GB" sz="1800" b="1" dirty="0">
              <a:effectLst/>
              <a:latin typeface="Segoe UI Historic" panose="020B0502040204020203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01CD4A8-89B5-7DA7-8266-6EB4FE79835F}"/>
              </a:ext>
            </a:extLst>
          </p:cNvPr>
          <p:cNvSpPr txBox="1"/>
          <p:nvPr/>
        </p:nvSpPr>
        <p:spPr>
          <a:xfrm>
            <a:off x="5787038" y="5858061"/>
            <a:ext cx="600515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33730" indent="-633730" algn="ctr">
              <a:spcAft>
                <a:spcPts val="1000"/>
              </a:spcAft>
              <a:buNone/>
            </a:pPr>
            <a:r>
              <a:rPr lang="en-GB" b="1" dirty="0">
                <a:latin typeface="Segoe UI Historic" panose="020B0502040204020203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Almost no variation in concentration H2 after catalyst observed until no O2 was available for the reaction</a:t>
            </a:r>
            <a:endParaRPr lang="en-GB" sz="1800" b="1" dirty="0">
              <a:effectLst/>
              <a:latin typeface="Segoe UI Historic" panose="020B0502040204020203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77047301-4540-6723-02F0-3FB2D3AD72E9}"/>
              </a:ext>
            </a:extLst>
          </p:cNvPr>
          <p:cNvCxnSpPr>
            <a:cxnSpLocks/>
          </p:cNvCxnSpPr>
          <p:nvPr/>
        </p:nvCxnSpPr>
        <p:spPr>
          <a:xfrm flipV="1">
            <a:off x="7858517" y="4316680"/>
            <a:ext cx="0" cy="1514104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1DD0D6AE-D904-DA36-1C77-1E6798AF1DD6}"/>
              </a:ext>
            </a:extLst>
          </p:cNvPr>
          <p:cNvSpPr txBox="1"/>
          <p:nvPr/>
        </p:nvSpPr>
        <p:spPr>
          <a:xfrm>
            <a:off x="162068" y="5863795"/>
            <a:ext cx="59339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33730" indent="-633730" algn="ctr">
              <a:spcAft>
                <a:spcPts val="1000"/>
              </a:spcAft>
              <a:buNone/>
            </a:pPr>
            <a:r>
              <a:rPr lang="en-GB" sz="1800" b="1" dirty="0">
                <a:effectLst/>
                <a:latin typeface="Segoe UI Historic" panose="020B0502040204020203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Measurement accuracy for O2: ±0.5 vol%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B9E6CFF-9D94-CDDC-BE77-1793CCBB963D}"/>
              </a:ext>
            </a:extLst>
          </p:cNvPr>
          <p:cNvSpPr txBox="1"/>
          <p:nvPr/>
        </p:nvSpPr>
        <p:spPr>
          <a:xfrm>
            <a:off x="8825231" y="2471738"/>
            <a:ext cx="272960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33730" indent="-633730" algn="ctr">
              <a:spcAft>
                <a:spcPts val="1000"/>
              </a:spcAft>
              <a:buNone/>
            </a:pPr>
            <a:r>
              <a:rPr lang="en-GB" sz="1800" b="1" dirty="0">
                <a:effectLst/>
                <a:latin typeface="Segoe UI Historic" panose="020B0502040204020203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N2 pur</a:t>
            </a:r>
            <a:r>
              <a:rPr lang="en-GB" b="1" dirty="0">
                <a:latin typeface="Segoe UI Historic" panose="020B0502040204020203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ging started</a:t>
            </a:r>
            <a:endParaRPr lang="en-GB" sz="1800" b="1" dirty="0">
              <a:effectLst/>
              <a:latin typeface="Segoe UI Historic" panose="020B0502040204020203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B7167C33-0079-B6F4-5904-E3F6C9BF0758}"/>
              </a:ext>
            </a:extLst>
          </p:cNvPr>
          <p:cNvCxnSpPr>
            <a:cxnSpLocks/>
          </p:cNvCxnSpPr>
          <p:nvPr/>
        </p:nvCxnSpPr>
        <p:spPr>
          <a:xfrm flipH="1">
            <a:off x="9045760" y="2746350"/>
            <a:ext cx="139513" cy="20794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7702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8724F6-2024-6062-800F-97973B9D63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afiek 3">
            <a:extLst>
              <a:ext uri="{FF2B5EF4-FFF2-40B4-BE49-F238E27FC236}">
                <a16:creationId xmlns:a16="http://schemas.microsoft.com/office/drawing/2014/main" id="{2319F4B6-71A9-42AE-8222-10D6B034672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7186464"/>
              </p:ext>
            </p:extLst>
          </p:nvPr>
        </p:nvGraphicFramePr>
        <p:xfrm>
          <a:off x="668406" y="1399227"/>
          <a:ext cx="10855188" cy="49785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95BC8AFC-E45A-EF52-1FA9-46D0CC13B1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System test – Part 3 - </a:t>
            </a:r>
            <a:r>
              <a:rPr lang="sv-SE" dirty="0" err="1"/>
              <a:t>Results</a:t>
            </a:r>
            <a:endParaRPr lang="sv-SE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B321FBF-1A1A-827B-7550-7807D0F243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dirty="0"/>
              <a:t>PRESENTATION TITL 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19B09A-D359-C313-BDCA-A68E6B55FA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15</a:t>
            </a:fld>
            <a:endParaRPr lang="sv-SE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DCA174B-0FB5-EB68-7CC7-7699165C27C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sv-SE" dirty="0" err="1"/>
              <a:t>Temperature</a:t>
            </a:r>
            <a:endParaRPr lang="sv-SE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C1B6248F-D14C-59FD-F562-D94CFA4FC6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96B66-0B3A-474C-9C9C-E4F07B1F5DAD}" type="datetime1">
              <a:rPr lang="sv-SE" smtClean="0"/>
              <a:t>2026-04-16</a:t>
            </a:fld>
            <a:endParaRPr lang="sv-SE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31B5ED7-92C2-450D-4A7E-C2AFD9FAD5F3}"/>
              </a:ext>
            </a:extLst>
          </p:cNvPr>
          <p:cNvSpPr txBox="1"/>
          <p:nvPr/>
        </p:nvSpPr>
        <p:spPr>
          <a:xfrm>
            <a:off x="3733800" y="1415060"/>
            <a:ext cx="35421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33730" indent="-633730" algn="ctr">
              <a:spcAft>
                <a:spcPts val="1000"/>
              </a:spcAft>
              <a:buNone/>
            </a:pPr>
            <a:r>
              <a:rPr lang="en-GB" sz="1800" b="1" dirty="0">
                <a:effectLst/>
                <a:latin typeface="Segoe UI Historic" panose="020B0502040204020203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Introducing H2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53D91890-9EFE-63AC-20EC-EEA0BC5E8A87}"/>
              </a:ext>
            </a:extLst>
          </p:cNvPr>
          <p:cNvCxnSpPr>
            <a:cxnSpLocks/>
          </p:cNvCxnSpPr>
          <p:nvPr/>
        </p:nvCxnSpPr>
        <p:spPr>
          <a:xfrm flipH="1">
            <a:off x="1728788" y="1873250"/>
            <a:ext cx="3224212" cy="214979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9590F368-9BB8-6197-FDB0-F64E601F1CE3}"/>
              </a:ext>
            </a:extLst>
          </p:cNvPr>
          <p:cNvCxnSpPr>
            <a:cxnSpLocks/>
          </p:cNvCxnSpPr>
          <p:nvPr/>
        </p:nvCxnSpPr>
        <p:spPr>
          <a:xfrm flipH="1">
            <a:off x="5169929" y="1831259"/>
            <a:ext cx="849871" cy="179459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64709DB6-8274-7C5F-E2AB-98C9091431C8}"/>
              </a:ext>
            </a:extLst>
          </p:cNvPr>
          <p:cNvSpPr txBox="1"/>
          <p:nvPr/>
        </p:nvSpPr>
        <p:spPr>
          <a:xfrm>
            <a:off x="804425" y="3429000"/>
            <a:ext cx="17653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33730" indent="-633730" algn="ctr">
              <a:spcAft>
                <a:spcPts val="1000"/>
              </a:spcAft>
              <a:buNone/>
            </a:pPr>
            <a:r>
              <a:rPr lang="en-GB" b="1" dirty="0">
                <a:latin typeface="Segoe UI Historic" panose="020B0502040204020203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8:47</a:t>
            </a:r>
            <a:endParaRPr lang="en-GB" sz="1800" b="1" dirty="0">
              <a:effectLst/>
              <a:latin typeface="Segoe UI Historic" panose="020B0502040204020203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2C822DC-4F57-EFFF-32AB-7EAEEC64F1CB}"/>
              </a:ext>
            </a:extLst>
          </p:cNvPr>
          <p:cNvSpPr txBox="1"/>
          <p:nvPr/>
        </p:nvSpPr>
        <p:spPr>
          <a:xfrm>
            <a:off x="4301005" y="3848721"/>
            <a:ext cx="17653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33730" indent="-633730" algn="ctr">
              <a:spcAft>
                <a:spcPts val="1000"/>
              </a:spcAft>
              <a:buNone/>
            </a:pPr>
            <a:r>
              <a:rPr lang="en-GB" b="1" dirty="0">
                <a:latin typeface="Segoe UI Historic" panose="020B0502040204020203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9:36</a:t>
            </a:r>
            <a:endParaRPr lang="en-GB" sz="1800" b="1" dirty="0">
              <a:effectLst/>
              <a:latin typeface="Segoe UI Historic" panose="020B0502040204020203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3EBF1A78-3028-4646-8108-F739DDC0DF81}"/>
              </a:ext>
            </a:extLst>
          </p:cNvPr>
          <p:cNvCxnSpPr>
            <a:cxnSpLocks/>
          </p:cNvCxnSpPr>
          <p:nvPr/>
        </p:nvCxnSpPr>
        <p:spPr>
          <a:xfrm>
            <a:off x="6373692" y="1784392"/>
            <a:ext cx="784346" cy="15728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B9517A2B-DAA3-F833-721C-A2B9062E375B}"/>
              </a:ext>
            </a:extLst>
          </p:cNvPr>
          <p:cNvSpPr txBox="1"/>
          <p:nvPr/>
        </p:nvSpPr>
        <p:spPr>
          <a:xfrm>
            <a:off x="6356352" y="3472462"/>
            <a:ext cx="17653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33730" indent="-633730" algn="ctr">
              <a:spcAft>
                <a:spcPts val="1000"/>
              </a:spcAft>
              <a:buNone/>
            </a:pPr>
            <a:r>
              <a:rPr lang="en-GB" b="1" dirty="0">
                <a:latin typeface="Segoe UI Historic" panose="020B0502040204020203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10:06</a:t>
            </a:r>
            <a:endParaRPr lang="en-GB" sz="1800" b="1" dirty="0">
              <a:effectLst/>
              <a:latin typeface="Segoe UI Historic" panose="020B0502040204020203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951F487-32A9-B372-B7D3-F63B4445787A}"/>
              </a:ext>
            </a:extLst>
          </p:cNvPr>
          <p:cNvSpPr txBox="1"/>
          <p:nvPr/>
        </p:nvSpPr>
        <p:spPr>
          <a:xfrm>
            <a:off x="4622240" y="4245911"/>
            <a:ext cx="22713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33730" indent="-633730" algn="ctr">
              <a:spcAft>
                <a:spcPts val="1000"/>
              </a:spcAft>
              <a:buNone/>
            </a:pPr>
            <a:r>
              <a:rPr lang="en-GB" b="1" dirty="0">
                <a:latin typeface="Segoe UI Historic" panose="020B0502040204020203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Less O2 to react</a:t>
            </a:r>
            <a:endParaRPr lang="en-GB" sz="1800" b="1" dirty="0">
              <a:effectLst/>
              <a:latin typeface="Segoe UI Historic" panose="020B0502040204020203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D3C52A4-25A3-A0C8-84C5-95EBFE70B271}"/>
              </a:ext>
            </a:extLst>
          </p:cNvPr>
          <p:cNvSpPr txBox="1"/>
          <p:nvPr/>
        </p:nvSpPr>
        <p:spPr>
          <a:xfrm>
            <a:off x="6389524" y="3723260"/>
            <a:ext cx="22713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33730" indent="-633730" algn="ctr">
              <a:spcAft>
                <a:spcPts val="1000"/>
              </a:spcAft>
              <a:buNone/>
            </a:pPr>
            <a:r>
              <a:rPr lang="en-GB" b="1" dirty="0">
                <a:latin typeface="Segoe UI Historic" panose="020B0502040204020203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Bigger amount of H2 </a:t>
            </a:r>
            <a:endParaRPr lang="en-GB" sz="1800" b="1" dirty="0">
              <a:effectLst/>
              <a:latin typeface="Segoe UI Historic" panose="020B0502040204020203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4E91C71-4A30-07EC-59FD-8E3857E66819}"/>
              </a:ext>
            </a:extLst>
          </p:cNvPr>
          <p:cNvSpPr txBox="1"/>
          <p:nvPr/>
        </p:nvSpPr>
        <p:spPr>
          <a:xfrm>
            <a:off x="1437567" y="4897842"/>
            <a:ext cx="572687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33730" indent="-633730" algn="ctr">
              <a:spcAft>
                <a:spcPts val="1000"/>
              </a:spcAft>
              <a:buNone/>
            </a:pPr>
            <a:r>
              <a:rPr lang="en-GB" sz="1800" b="1" dirty="0">
                <a:effectLst/>
                <a:latin typeface="Segoe UI Historic" panose="020B0502040204020203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Heater in main loop to avoid condensate affects  gas temperature before catalyst (</a:t>
            </a:r>
            <a:r>
              <a:rPr lang="en-GB" dirty="0"/>
              <a:t>35-65 °C)</a:t>
            </a:r>
            <a:endParaRPr lang="en-GB" sz="1800" b="1" dirty="0">
              <a:effectLst/>
              <a:latin typeface="Segoe UI Historic" panose="020B0502040204020203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199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0E347E-E3C1-91F1-AFC7-DE29EEFE36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2940578-B306-3E7A-2712-C00D291348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/>
              <a:t>Maintenance</a:t>
            </a:r>
            <a:endParaRPr lang="sv-SE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8C405CA-2E85-919F-F9D9-0215667C11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dirty="0"/>
              <a:t>PRESENTATION TITL 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B916B7-8B20-73C7-FCC4-198A8505E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16</a:t>
            </a:fld>
            <a:endParaRPr lang="sv-SE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1B542ED-CF92-E295-52A9-5456A33C9CA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sv-SE" dirty="0" err="1"/>
              <a:t>Flushing</a:t>
            </a:r>
            <a:endParaRPr lang="sv-SE" dirty="0"/>
          </a:p>
          <a:p>
            <a:endParaRPr lang="sv-SE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9EA583F5-E3DB-E0C1-CD3B-37F4F9460B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96B66-0B3A-474C-9C9C-E4F07B1F5DAD}" type="datetime1">
              <a:rPr lang="sv-SE" smtClean="0"/>
              <a:t>2026-04-16</a:t>
            </a:fld>
            <a:endParaRPr lang="sv-SE" dirty="0"/>
          </a:p>
        </p:txBody>
      </p:sp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BC51D5F8-2C06-748C-9EA3-56B31084B3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8549" y="1634870"/>
            <a:ext cx="9315160" cy="1378285"/>
          </a:xfrm>
        </p:spPr>
        <p:txBody>
          <a:bodyPr/>
          <a:lstStyle/>
          <a:p>
            <a:r>
              <a:rPr lang="en-GB" dirty="0"/>
              <a:t>Reduction of loop gas contaminates using Nitrogen purging in during Maintenance (used during Shut-down procedures if needed).</a:t>
            </a:r>
            <a:endParaRPr lang="sv-SE" dirty="0"/>
          </a:p>
          <a:p>
            <a:endParaRPr lang="sv-SE" dirty="0"/>
          </a:p>
          <a:p>
            <a:endParaRPr lang="sv-SE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26DEEDB-DF8C-0C21-2B74-EFEFB475B31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40611" y="2643983"/>
            <a:ext cx="5787128" cy="32243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B8B1CBB-EF4F-71BA-0529-4D128BAE165A}"/>
              </a:ext>
            </a:extLst>
          </p:cNvPr>
          <p:cNvSpPr txBox="1"/>
          <p:nvPr/>
        </p:nvSpPr>
        <p:spPr>
          <a:xfrm>
            <a:off x="7418745" y="3641829"/>
            <a:ext cx="354218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33730" indent="-633730" algn="ctr">
              <a:spcAft>
                <a:spcPts val="1000"/>
              </a:spcAft>
              <a:buNone/>
            </a:pPr>
            <a:r>
              <a:rPr lang="en-GB" sz="1800" b="1" dirty="0">
                <a:effectLst/>
                <a:latin typeface="Segoe UI Historic" panose="020B0502040204020203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Reduction of contaminants f = (nitrogen purging time)</a:t>
            </a:r>
            <a:endParaRPr lang="sv-SE" sz="1800" b="1" dirty="0">
              <a:effectLst/>
              <a:latin typeface="Segoe UI Historic" panose="020B0502040204020203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08517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3F3053-35F5-E9F5-5AC4-FC1DE702F4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5AE4374-802F-A7E9-DA64-4ABD85048C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/>
              <a:t>What’s</a:t>
            </a:r>
            <a:r>
              <a:rPr lang="sv-SE" dirty="0"/>
              <a:t> </a:t>
            </a:r>
            <a:r>
              <a:rPr lang="sv-SE" dirty="0" err="1"/>
              <a:t>next</a:t>
            </a:r>
            <a:r>
              <a:rPr lang="sv-SE" dirty="0"/>
              <a:t>?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2C37FF-3753-0099-51A5-41CCEA731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dirty="0"/>
              <a:t>PRESENTATION TITL 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3A3BDE0-2669-D54D-DB94-A6DB42B01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17</a:t>
            </a:fld>
            <a:endParaRPr lang="sv-SE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325A9C8-9B45-DBBD-11C7-60B41810B19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2FBA7BF3-390E-4BBF-EBD6-E3AB3D746A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96B66-0B3A-474C-9C9C-E4F07B1F5DAD}" type="datetime1">
              <a:rPr lang="sv-SE" smtClean="0"/>
              <a:t>2026-04-16</a:t>
            </a:fld>
            <a:endParaRPr lang="sv-SE" dirty="0"/>
          </a:p>
        </p:txBody>
      </p:sp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D152B2EF-8ACD-1C22-EC34-AEA4093EA9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8549" y="1634870"/>
            <a:ext cx="9315160" cy="1378285"/>
          </a:xfrm>
        </p:spPr>
        <p:txBody>
          <a:bodyPr/>
          <a:lstStyle/>
          <a:p>
            <a:r>
              <a:rPr lang="en-US" b="1" dirty="0"/>
              <a:t>Group Tests: </a:t>
            </a:r>
            <a:r>
              <a:rPr lang="en-US" dirty="0"/>
              <a:t>System was running together with other water systems 24/7. More tests will be performed until </a:t>
            </a:r>
            <a:r>
              <a:rPr lang="en-US" dirty="0" err="1"/>
              <a:t>BoT</a:t>
            </a:r>
            <a:r>
              <a:rPr lang="en-US" dirty="0"/>
              <a:t> (June and October).</a:t>
            </a:r>
          </a:p>
          <a:p>
            <a:endParaRPr lang="en-US" dirty="0"/>
          </a:p>
          <a:p>
            <a:r>
              <a:rPr lang="en-US" b="1" dirty="0"/>
              <a:t>Yearly maintenance: </a:t>
            </a:r>
            <a:r>
              <a:rPr lang="en-US" dirty="0"/>
              <a:t>Supplier visit for inspection and calibration. Issues observed with optical fiber and multiplexer. Troubleshooting ongoing.</a:t>
            </a:r>
          </a:p>
          <a:p>
            <a:endParaRPr lang="en-US" dirty="0"/>
          </a:p>
          <a:p>
            <a:r>
              <a:rPr lang="en-US" b="1" dirty="0" err="1"/>
              <a:t>BoT</a:t>
            </a:r>
            <a:r>
              <a:rPr lang="en-US" b="1" dirty="0"/>
              <a:t>: </a:t>
            </a:r>
            <a:r>
              <a:rPr lang="en-US" dirty="0"/>
              <a:t>Production of first water radiolysis and spallation gases.</a:t>
            </a:r>
          </a:p>
          <a:p>
            <a:endParaRPr lang="sv-SE" dirty="0"/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507431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3145CF3-C12C-4347-8E68-43E7983404D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Thank you.</a:t>
            </a:r>
          </a:p>
        </p:txBody>
      </p:sp>
    </p:spTree>
    <p:extLst>
      <p:ext uri="{BB962C8B-B14F-4D97-AF65-F5344CB8AC3E}">
        <p14:creationId xmlns:p14="http://schemas.microsoft.com/office/powerpoint/2010/main" val="1209966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3145CF3-C12C-4347-8E68-43E7983404D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b="1" dirty="0"/>
              <a:t>Radiolysis gas treatment for high-power neutron spallation source</a:t>
            </a:r>
            <a:endParaRPr lang="en-GB" dirty="0"/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9D51EF2D-F832-4781-89C3-3F5E4843BF4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System 1040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D26DA0E2-82BB-493E-9B68-2D93A245C5B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PRESENTED BY Larissa </a:t>
            </a:r>
            <a:r>
              <a:rPr lang="en-GB" dirty="0" err="1"/>
              <a:t>cunico</a:t>
            </a:r>
            <a:endParaRPr lang="en-GB" dirty="0"/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30E777A6-9513-43F3-BB24-ED0539ADDD88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1930395" y="6117873"/>
            <a:ext cx="3215183" cy="459883"/>
          </a:xfrm>
        </p:spPr>
        <p:txBody>
          <a:bodyPr/>
          <a:lstStyle/>
          <a:p>
            <a:fld id="{18896B66-0B3A-474C-9C9C-E4F07B1F5DAD}" type="datetime1">
              <a:rPr lang="sv-SE" sz="1200" b="1">
                <a:solidFill>
                  <a:schemeClr val="bg1"/>
                </a:solidFill>
              </a:rPr>
              <a:pPr/>
              <a:t>2026-04-16</a:t>
            </a:fld>
            <a:endParaRPr lang="en-GB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1996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FEB4E9-E19E-E074-E69D-D332860906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813E5C6-CFE6-4D53-1B87-43EB13AEAA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Primary Water Cooling Systems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A629E91A-2792-C85E-93C2-708A2E3B4E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PRESENTATION TITLE/FOOTER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52C9BE6F-1329-0B13-303F-D8D27EF4A5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3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123031DE-FD91-9A7A-E382-C2C2493E62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2026-04-16</a:t>
            </a:fld>
            <a:endParaRPr lang="sv-SE" dirty="0"/>
          </a:p>
        </p:txBody>
      </p:sp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D79EA65D-952B-9DF4-B9D2-06FEB0A02E22}"/>
              </a:ext>
            </a:extLst>
          </p:cNvPr>
          <p:cNvSpPr txBox="1">
            <a:spLocks/>
          </p:cNvSpPr>
          <p:nvPr/>
        </p:nvSpPr>
        <p:spPr>
          <a:xfrm>
            <a:off x="8735292" y="622804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v-SE"/>
            </a:defPPr>
            <a:lvl1pPr marL="0" algn="r" defTabSz="914400" rtl="0" eaLnBrk="1" latinLnBrk="0" hangingPunct="1">
              <a:defRPr sz="8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51115BC-487E-4422-894C-CB7CD3E79223}" type="slidenum">
              <a:rPr lang="en-GB" smtClean="0"/>
              <a:pPr/>
              <a:t>3</a:t>
            </a:fld>
            <a:endParaRPr lang="en-GB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73B2B32-5125-1563-DB88-76F80001DE5B}"/>
              </a:ext>
            </a:extLst>
          </p:cNvPr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2821" y="2358929"/>
            <a:ext cx="6899563" cy="38183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041AEBC-456A-691B-71EF-A93B90C02DB0}"/>
              </a:ext>
            </a:extLst>
          </p:cNvPr>
          <p:cNvSpPr txBox="1"/>
          <p:nvPr/>
        </p:nvSpPr>
        <p:spPr>
          <a:xfrm>
            <a:off x="5951984" y="1661291"/>
            <a:ext cx="864096" cy="648072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pPr algn="l"/>
            <a:endParaRPr lang="sv-SE" sz="20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32034B1-87CA-BA19-8CA2-D244078683E5}"/>
              </a:ext>
            </a:extLst>
          </p:cNvPr>
          <p:cNvSpPr txBox="1"/>
          <p:nvPr/>
        </p:nvSpPr>
        <p:spPr>
          <a:xfrm>
            <a:off x="4295800" y="2902141"/>
            <a:ext cx="576064" cy="432048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pPr algn="l"/>
            <a:r>
              <a:rPr lang="sv-SE" sz="2000" dirty="0"/>
              <a:t>90s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10EEAB7-BD64-8CAC-F8EC-457974D97C00}"/>
              </a:ext>
            </a:extLst>
          </p:cNvPr>
          <p:cNvSpPr txBox="1"/>
          <p:nvPr/>
        </p:nvSpPr>
        <p:spPr>
          <a:xfrm>
            <a:off x="1343472" y="2902141"/>
            <a:ext cx="576064" cy="432048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pPr algn="l"/>
            <a:r>
              <a:rPr lang="sv-SE" sz="2000" dirty="0"/>
              <a:t>300s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89234D4-1790-C777-33B0-F99D76CFF6D0}"/>
              </a:ext>
            </a:extLst>
          </p:cNvPr>
          <p:cNvSpPr txBox="1"/>
          <p:nvPr/>
        </p:nvSpPr>
        <p:spPr>
          <a:xfrm>
            <a:off x="8328248" y="1174829"/>
            <a:ext cx="3133863" cy="1628976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  <a:ln w="28575">
            <a:solidFill>
              <a:srgbClr val="C00000"/>
            </a:solidFill>
          </a:ln>
        </p:spPr>
        <p:txBody>
          <a:bodyPr vert="horz" wrap="none" lIns="91440" tIns="45720" rIns="91440" bIns="45720" rtlCol="0" anchor="t">
            <a:normAutofit/>
          </a:bodyPr>
          <a:lstStyle/>
          <a:p>
            <a:pPr algn="ctr"/>
            <a:r>
              <a:rPr lang="sv-SE" sz="1400" b="1" dirty="0" err="1"/>
              <a:t>Considerations</a:t>
            </a:r>
            <a:endParaRPr lang="sv-SE" sz="1400" b="1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sv-SE" sz="1400" dirty="0" err="1"/>
              <a:t>Water</a:t>
            </a:r>
            <a:r>
              <a:rPr lang="sv-SE" sz="1400" dirty="0"/>
              <a:t> </a:t>
            </a:r>
            <a:r>
              <a:rPr lang="sv-SE" sz="1400" dirty="0" err="1"/>
              <a:t>activation</a:t>
            </a:r>
            <a:endParaRPr lang="sv-SE" sz="14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sv-SE" sz="1400" dirty="0" err="1"/>
              <a:t>Delay</a:t>
            </a:r>
            <a:r>
              <a:rPr lang="sv-SE" sz="1400" dirty="0"/>
              <a:t> tank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sv-SE" sz="1400" dirty="0"/>
              <a:t>Non-</a:t>
            </a:r>
            <a:r>
              <a:rPr lang="sv-SE" sz="1400" dirty="0" err="1"/>
              <a:t>accessible</a:t>
            </a:r>
            <a:r>
              <a:rPr lang="sv-SE" sz="1400" dirty="0"/>
              <a:t> </a:t>
            </a:r>
            <a:r>
              <a:rPr lang="sv-SE" sz="1400" dirty="0" err="1"/>
              <a:t>rooms</a:t>
            </a:r>
            <a:endParaRPr lang="sv-SE" sz="1400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sv-SE" sz="1400" dirty="0" err="1"/>
              <a:t>Radiolysis</a:t>
            </a:r>
            <a:endParaRPr lang="sv-SE" sz="14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sv-SE" sz="1400" dirty="0"/>
              <a:t>GLS tanks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sv-SE" sz="1400" dirty="0"/>
              <a:t>Re-</a:t>
            </a:r>
            <a:r>
              <a:rPr lang="sv-SE" sz="1400" dirty="0" err="1"/>
              <a:t>combiner</a:t>
            </a:r>
            <a:r>
              <a:rPr lang="sv-SE" sz="1400" dirty="0"/>
              <a:t> system</a:t>
            </a:r>
          </a:p>
        </p:txBody>
      </p:sp>
      <p:graphicFrame>
        <p:nvGraphicFramePr>
          <p:cNvPr id="17" name="Content Placeholder 4">
            <a:extLst>
              <a:ext uri="{FF2B5EF4-FFF2-40B4-BE49-F238E27FC236}">
                <a16:creationId xmlns:a16="http://schemas.microsoft.com/office/drawing/2014/main" id="{E3D53E83-BBE5-68C1-3CE2-32815F1C7F1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84834492"/>
              </p:ext>
            </p:extLst>
          </p:nvPr>
        </p:nvGraphicFramePr>
        <p:xfrm>
          <a:off x="7320136" y="2852962"/>
          <a:ext cx="4752527" cy="3002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920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401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3610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82018">
                <a:tc>
                  <a:txBody>
                    <a:bodyPr/>
                    <a:lstStyle/>
                    <a:p>
                      <a:pPr marL="75565">
                        <a:lnSpc>
                          <a:spcPts val="1270"/>
                        </a:lnSpc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75565">
                        <a:lnSpc>
                          <a:spcPts val="127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Isotope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70"/>
                        </a:lnSpc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ts val="127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Half-life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ts val="127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spc="-6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endParaRPr lang="en-US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ts val="1270"/>
                        </a:lnSpc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70"/>
                        </a:lnSpc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ts val="1270"/>
                        </a:lnSpc>
                        <a:spcAft>
                          <a:spcPts val="0"/>
                        </a:spcAft>
                      </a:pPr>
                      <a:r>
                        <a:rPr lang="en-US" sz="1200" b="1" spc="-1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Deca</a:t>
                      </a:r>
                      <a:r>
                        <a:rPr lang="en-US" sz="1200" b="1" spc="-15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y</a:t>
                      </a:r>
                      <a:r>
                        <a:rPr lang="en-US" sz="1200" b="1" spc="0" baseline="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200" b="1" spc="5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mode</a:t>
                      </a:r>
                      <a:endParaRPr lang="en-US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ts val="1270"/>
                        </a:lnSpc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70"/>
                        </a:lnSpc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ts val="127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Time</a:t>
                      </a:r>
                      <a:r>
                        <a:rPr lang="en-US" sz="1200" b="1" spc="-25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2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step</a:t>
                      </a:r>
                      <a:endParaRPr lang="en-US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algn="ctr">
                        <a:spcBef>
                          <a:spcPts val="65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[0s]</a:t>
                      </a:r>
                      <a:endParaRPr lang="en-US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ts val="1270"/>
                        </a:lnSpc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70"/>
                        </a:lnSpc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ts val="127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Time</a:t>
                      </a:r>
                      <a:r>
                        <a:rPr lang="en-US" sz="1200" b="1" spc="-25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2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step</a:t>
                      </a:r>
                      <a:endParaRPr lang="en-US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algn="ctr">
                        <a:spcBef>
                          <a:spcPts val="65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[90s]</a:t>
                      </a:r>
                      <a:endParaRPr lang="en-US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ts val="1270"/>
                        </a:lnSpc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9746">
                <a:tc>
                  <a:txBody>
                    <a:bodyPr/>
                    <a:lstStyle/>
                    <a:p>
                      <a:r>
                        <a:rPr lang="en-US" sz="1200" baseline="30000" dirty="0">
                          <a:latin typeface="Times"/>
                          <a:cs typeface="Times"/>
                        </a:rPr>
                        <a:t>3</a:t>
                      </a:r>
                      <a:r>
                        <a:rPr lang="en-US" sz="1200" dirty="0">
                          <a:latin typeface="Times"/>
                          <a:cs typeface="Times"/>
                        </a:rPr>
                        <a:t>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Times"/>
                          <a:cs typeface="Times"/>
                        </a:rPr>
                        <a:t>12.3</a:t>
                      </a:r>
                      <a:r>
                        <a:rPr lang="en-US" sz="1200" baseline="0" dirty="0">
                          <a:latin typeface="Times"/>
                          <a:cs typeface="Times"/>
                        </a:rPr>
                        <a:t> y</a:t>
                      </a:r>
                      <a:endParaRPr lang="en-US" sz="1200" dirty="0">
                        <a:latin typeface="Times"/>
                        <a:cs typeface="Time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1" dirty="0">
                          <a:effectLst/>
                          <a:latin typeface="Times"/>
                          <a:ea typeface="Calibri"/>
                          <a:cs typeface="Times"/>
                        </a:rPr>
                        <a:t>β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34315">
                        <a:lnSpc>
                          <a:spcPts val="1270"/>
                        </a:lnSpc>
                        <a:spcAft>
                          <a:spcPts val="0"/>
                        </a:spcAft>
                      </a:pPr>
                      <a:endParaRPr lang="en-US" sz="1200" b="0" dirty="0">
                        <a:effectLst/>
                        <a:latin typeface="Times"/>
                        <a:ea typeface="Calibri"/>
                        <a:cs typeface="Times"/>
                      </a:endParaRPr>
                    </a:p>
                    <a:p>
                      <a:pPr marL="234315">
                        <a:lnSpc>
                          <a:spcPts val="1270"/>
                        </a:lnSpc>
                        <a:spcAft>
                          <a:spcPts val="0"/>
                        </a:spcAft>
                      </a:pPr>
                      <a:r>
                        <a:rPr lang="en-US" sz="1200" b="0" dirty="0">
                          <a:effectLst/>
                          <a:latin typeface="Times"/>
                          <a:ea typeface="Calibri"/>
                          <a:cs typeface="Times"/>
                        </a:rPr>
                        <a:t>621.3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34315" algn="ctr">
                        <a:lnSpc>
                          <a:spcPts val="1270"/>
                        </a:lnSpc>
                        <a:spcAft>
                          <a:spcPts val="0"/>
                        </a:spcAft>
                      </a:pPr>
                      <a:endParaRPr lang="en-US" sz="1200" b="0" dirty="0">
                        <a:effectLst/>
                        <a:latin typeface="Times"/>
                        <a:ea typeface="Calibri"/>
                        <a:cs typeface="Times"/>
                      </a:endParaRPr>
                    </a:p>
                    <a:p>
                      <a:pPr marL="234315" algn="ctr">
                        <a:lnSpc>
                          <a:spcPts val="1270"/>
                        </a:lnSpc>
                        <a:spcAft>
                          <a:spcPts val="0"/>
                        </a:spcAft>
                      </a:pPr>
                      <a:r>
                        <a:rPr lang="en-US" sz="1200" b="0" dirty="0">
                          <a:effectLst/>
                          <a:latin typeface="Times"/>
                          <a:ea typeface="Calibri"/>
                          <a:cs typeface="Times"/>
                        </a:rPr>
                        <a:t>621.3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9746">
                <a:tc>
                  <a:txBody>
                    <a:bodyPr/>
                    <a:lstStyle/>
                    <a:p>
                      <a:r>
                        <a:rPr lang="en-US" sz="1200" baseline="30000" dirty="0">
                          <a:latin typeface="Times"/>
                          <a:cs typeface="Times"/>
                        </a:rPr>
                        <a:t>7</a:t>
                      </a:r>
                      <a:r>
                        <a:rPr lang="en-US" sz="1200" dirty="0">
                          <a:latin typeface="Times"/>
                          <a:cs typeface="Times"/>
                        </a:rPr>
                        <a:t>Be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Times"/>
                          <a:cs typeface="Times"/>
                        </a:rPr>
                        <a:t>53d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spc="-10" dirty="0">
                          <a:effectLst/>
                          <a:latin typeface="Times"/>
                          <a:ea typeface="Calibri"/>
                          <a:cs typeface="Times"/>
                        </a:rPr>
                        <a:t>EC</a:t>
                      </a:r>
                      <a:r>
                        <a:rPr lang="en-US" sz="1200" b="0" i="1" spc="-5" dirty="0">
                          <a:effectLst/>
                          <a:latin typeface="Times"/>
                          <a:ea typeface="Calibri"/>
                          <a:cs typeface="Times"/>
                        </a:rPr>
                        <a:t>β</a:t>
                      </a:r>
                      <a:r>
                        <a:rPr lang="en-US" sz="1200" b="0" i="1" spc="-70" dirty="0">
                          <a:effectLst/>
                          <a:latin typeface="Times"/>
                          <a:ea typeface="Calibri"/>
                          <a:cs typeface="Times"/>
                        </a:rPr>
                        <a:t> </a:t>
                      </a:r>
                      <a:r>
                        <a:rPr lang="en-US" sz="1200" b="0" dirty="0">
                          <a:effectLst/>
                          <a:latin typeface="Times"/>
                          <a:ea typeface="Calibri"/>
                          <a:cs typeface="Times"/>
                        </a:rPr>
                        <a:t>+</a:t>
                      </a:r>
                      <a:r>
                        <a:rPr lang="en-US" sz="1200" b="0" spc="-125" dirty="0">
                          <a:effectLst/>
                          <a:latin typeface="Times"/>
                          <a:ea typeface="Calibri"/>
                          <a:cs typeface="Times"/>
                        </a:rPr>
                        <a:t> </a:t>
                      </a:r>
                      <a:r>
                        <a:rPr lang="en-US" sz="1200" b="0" i="1" spc="5" dirty="0" err="1">
                          <a:effectLst/>
                          <a:latin typeface="Times"/>
                          <a:ea typeface="Calibri"/>
                          <a:cs typeface="Times"/>
                        </a:rPr>
                        <a:t>γ</a:t>
                      </a:r>
                      <a:r>
                        <a:rPr lang="en-US" sz="1200" b="0" spc="10" dirty="0">
                          <a:effectLst/>
                          <a:latin typeface="Times"/>
                          <a:ea typeface="Calibri"/>
                          <a:cs typeface="Times"/>
                        </a:rPr>
                        <a:t>[477</a:t>
                      </a:r>
                      <a:r>
                        <a:rPr lang="en-US" sz="1200" b="0" i="1" spc="5" dirty="0">
                          <a:effectLst/>
                          <a:latin typeface="Times"/>
                          <a:ea typeface="Calibri"/>
                          <a:cs typeface="Times"/>
                        </a:rPr>
                        <a:t>k</a:t>
                      </a:r>
                      <a:r>
                        <a:rPr lang="en-US" sz="1200" b="0" i="1" spc="10" dirty="0">
                          <a:effectLst/>
                          <a:latin typeface="Times"/>
                          <a:ea typeface="Calibri"/>
                          <a:cs typeface="Times"/>
                        </a:rPr>
                        <a:t>eV</a:t>
                      </a:r>
                      <a:r>
                        <a:rPr lang="en-US" sz="1200" b="0" i="1" spc="-100" dirty="0">
                          <a:effectLst/>
                          <a:latin typeface="Times"/>
                          <a:ea typeface="Calibri"/>
                          <a:cs typeface="Times"/>
                        </a:rPr>
                        <a:t> </a:t>
                      </a:r>
                      <a:r>
                        <a:rPr lang="en-US" sz="1200" b="0" dirty="0">
                          <a:effectLst/>
                          <a:latin typeface="Times"/>
                          <a:ea typeface="Calibri"/>
                          <a:cs typeface="Times"/>
                        </a:rPr>
                        <a:t>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34315">
                        <a:lnSpc>
                          <a:spcPts val="1270"/>
                        </a:lnSpc>
                        <a:spcAft>
                          <a:spcPts val="0"/>
                        </a:spcAft>
                      </a:pPr>
                      <a:endParaRPr lang="en-US" sz="1200" b="0" dirty="0">
                        <a:effectLst/>
                        <a:latin typeface="Times"/>
                        <a:ea typeface="Calibri"/>
                        <a:cs typeface="Times"/>
                      </a:endParaRPr>
                    </a:p>
                    <a:p>
                      <a:pPr marL="234315">
                        <a:lnSpc>
                          <a:spcPts val="1270"/>
                        </a:lnSpc>
                        <a:spcAft>
                          <a:spcPts val="0"/>
                        </a:spcAft>
                      </a:pPr>
                      <a:r>
                        <a:rPr lang="en-US" sz="1200" b="0" dirty="0">
                          <a:effectLst/>
                          <a:latin typeface="Times"/>
                          <a:ea typeface="Calibri"/>
                          <a:cs typeface="Times"/>
                        </a:rPr>
                        <a:t>445.1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34315" algn="ctr">
                        <a:lnSpc>
                          <a:spcPts val="1270"/>
                        </a:lnSpc>
                        <a:spcAft>
                          <a:spcPts val="0"/>
                        </a:spcAft>
                      </a:pPr>
                      <a:endParaRPr lang="en-US" sz="1200" b="0" dirty="0">
                        <a:effectLst/>
                        <a:latin typeface="Times"/>
                        <a:ea typeface="Calibri"/>
                        <a:cs typeface="Times"/>
                      </a:endParaRPr>
                    </a:p>
                    <a:p>
                      <a:pPr marL="234315" algn="ctr">
                        <a:lnSpc>
                          <a:spcPts val="1270"/>
                        </a:lnSpc>
                        <a:spcAft>
                          <a:spcPts val="0"/>
                        </a:spcAft>
                      </a:pPr>
                      <a:r>
                        <a:rPr lang="en-US" sz="1200" b="0" dirty="0">
                          <a:effectLst/>
                          <a:latin typeface="Times"/>
                          <a:ea typeface="Calibri"/>
                          <a:cs typeface="Times"/>
                        </a:rPr>
                        <a:t>445.1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9746">
                <a:tc>
                  <a:txBody>
                    <a:bodyPr/>
                    <a:lstStyle/>
                    <a:p>
                      <a:r>
                        <a:rPr lang="en-US" sz="1200" baseline="30000" dirty="0">
                          <a:latin typeface="Times"/>
                          <a:cs typeface="Times"/>
                        </a:rPr>
                        <a:t>11</a:t>
                      </a:r>
                      <a:r>
                        <a:rPr lang="en-US" sz="1200" dirty="0">
                          <a:latin typeface="Times"/>
                          <a:cs typeface="Times"/>
                        </a:rPr>
                        <a:t>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Times"/>
                          <a:cs typeface="Times"/>
                        </a:rPr>
                        <a:t>1223 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1" dirty="0">
                          <a:effectLst/>
                          <a:latin typeface="Times"/>
                          <a:ea typeface="Calibri"/>
                          <a:cs typeface="Times"/>
                        </a:rPr>
                        <a:t>β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57810">
                        <a:lnSpc>
                          <a:spcPts val="1270"/>
                        </a:lnSpc>
                        <a:spcAft>
                          <a:spcPts val="0"/>
                        </a:spcAft>
                      </a:pPr>
                      <a:endParaRPr lang="en-US" sz="1200" b="0" dirty="0">
                        <a:effectLst/>
                        <a:latin typeface="Times"/>
                        <a:ea typeface="Calibri"/>
                        <a:cs typeface="Times"/>
                      </a:endParaRPr>
                    </a:p>
                    <a:p>
                      <a:pPr marL="257810">
                        <a:lnSpc>
                          <a:spcPts val="1270"/>
                        </a:lnSpc>
                        <a:spcAft>
                          <a:spcPts val="0"/>
                        </a:spcAft>
                      </a:pPr>
                      <a:r>
                        <a:rPr lang="en-US" sz="1200" b="0" dirty="0">
                          <a:effectLst/>
                          <a:latin typeface="Times"/>
                          <a:ea typeface="Calibri"/>
                          <a:cs typeface="Times"/>
                        </a:rPr>
                        <a:t>1473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57810" algn="ctr">
                        <a:lnSpc>
                          <a:spcPts val="1270"/>
                        </a:lnSpc>
                        <a:spcAft>
                          <a:spcPts val="0"/>
                        </a:spcAft>
                      </a:pPr>
                      <a:endParaRPr lang="en-US" sz="1200" b="0" dirty="0">
                        <a:effectLst/>
                        <a:latin typeface="Times"/>
                        <a:ea typeface="Calibri"/>
                        <a:cs typeface="Times"/>
                      </a:endParaRPr>
                    </a:p>
                    <a:p>
                      <a:pPr marL="257810" algn="ctr">
                        <a:lnSpc>
                          <a:spcPts val="1270"/>
                        </a:lnSpc>
                        <a:spcAft>
                          <a:spcPts val="0"/>
                        </a:spcAft>
                      </a:pPr>
                      <a:r>
                        <a:rPr lang="en-US" sz="1200" b="0" dirty="0">
                          <a:effectLst/>
                          <a:latin typeface="Times"/>
                          <a:ea typeface="Calibri"/>
                          <a:cs typeface="Times"/>
                        </a:rPr>
                        <a:t>1400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9746">
                <a:tc>
                  <a:txBody>
                    <a:bodyPr/>
                    <a:lstStyle/>
                    <a:p>
                      <a:r>
                        <a:rPr lang="en-US" sz="1200" baseline="30000" dirty="0">
                          <a:latin typeface="Times"/>
                          <a:cs typeface="Times"/>
                        </a:rPr>
                        <a:t>14</a:t>
                      </a:r>
                      <a:r>
                        <a:rPr lang="en-US" sz="1200" dirty="0">
                          <a:latin typeface="Times"/>
                          <a:cs typeface="Times"/>
                        </a:rPr>
                        <a:t>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Times"/>
                          <a:cs typeface="Times"/>
                        </a:rPr>
                        <a:t>70.6 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spc="-10" dirty="0">
                          <a:effectLst/>
                          <a:latin typeface="Times"/>
                          <a:ea typeface="Calibri"/>
                          <a:cs typeface="Times"/>
                        </a:rPr>
                        <a:t>EC</a:t>
                      </a:r>
                      <a:r>
                        <a:rPr lang="en-US" sz="1200" b="0" i="1" spc="-5" dirty="0">
                          <a:effectLst/>
                          <a:latin typeface="Times"/>
                          <a:ea typeface="Calibri"/>
                          <a:cs typeface="Times"/>
                        </a:rPr>
                        <a:t>β</a:t>
                      </a:r>
                      <a:r>
                        <a:rPr lang="en-US" sz="1200" b="0" i="1" spc="-70" dirty="0">
                          <a:effectLst/>
                          <a:latin typeface="Times"/>
                          <a:ea typeface="Calibri"/>
                          <a:cs typeface="Times"/>
                        </a:rPr>
                        <a:t> </a:t>
                      </a:r>
                      <a:r>
                        <a:rPr lang="en-US" sz="1200" b="0" dirty="0">
                          <a:effectLst/>
                          <a:latin typeface="Times"/>
                          <a:ea typeface="Calibri"/>
                          <a:cs typeface="Times"/>
                        </a:rPr>
                        <a:t>+</a:t>
                      </a:r>
                      <a:r>
                        <a:rPr lang="en-US" sz="1200" b="0" spc="-125" dirty="0">
                          <a:effectLst/>
                          <a:latin typeface="Times"/>
                          <a:ea typeface="Calibri"/>
                          <a:cs typeface="Times"/>
                        </a:rPr>
                        <a:t> </a:t>
                      </a:r>
                      <a:r>
                        <a:rPr lang="en-US" sz="1200" b="0" i="1" spc="5" dirty="0" err="1">
                          <a:effectLst/>
                          <a:latin typeface="Times"/>
                          <a:ea typeface="Calibri"/>
                          <a:cs typeface="Times"/>
                        </a:rPr>
                        <a:t>γ</a:t>
                      </a:r>
                      <a:r>
                        <a:rPr lang="en-US" sz="1200" b="0" spc="10" dirty="0">
                          <a:effectLst/>
                          <a:latin typeface="Times"/>
                          <a:ea typeface="Calibri"/>
                          <a:cs typeface="Times"/>
                        </a:rPr>
                        <a:t>[2.3</a:t>
                      </a:r>
                      <a:r>
                        <a:rPr lang="en-US" sz="1200" b="0" i="1" spc="5" dirty="0">
                          <a:effectLst/>
                          <a:latin typeface="Times"/>
                          <a:ea typeface="Calibri"/>
                          <a:cs typeface="Times"/>
                        </a:rPr>
                        <a:t>M</a:t>
                      </a:r>
                      <a:r>
                        <a:rPr lang="en-US" sz="1200" b="0" i="1" spc="10" dirty="0">
                          <a:effectLst/>
                          <a:latin typeface="Times"/>
                          <a:ea typeface="Calibri"/>
                          <a:cs typeface="Times"/>
                        </a:rPr>
                        <a:t>eV</a:t>
                      </a:r>
                      <a:r>
                        <a:rPr lang="en-US" sz="1200" b="0" i="1" spc="-100" dirty="0">
                          <a:effectLst/>
                          <a:latin typeface="Times"/>
                          <a:ea typeface="Calibri"/>
                          <a:cs typeface="Times"/>
                        </a:rPr>
                        <a:t> </a:t>
                      </a:r>
                      <a:r>
                        <a:rPr lang="en-US" sz="1200" b="0" dirty="0">
                          <a:effectLst/>
                          <a:latin typeface="Times"/>
                          <a:ea typeface="Calibri"/>
                          <a:cs typeface="Times"/>
                        </a:rPr>
                        <a:t>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76225">
                        <a:lnSpc>
                          <a:spcPts val="1270"/>
                        </a:lnSpc>
                        <a:spcAft>
                          <a:spcPts val="0"/>
                        </a:spcAft>
                      </a:pPr>
                      <a:endParaRPr lang="en-US" sz="1200" b="0" dirty="0">
                        <a:effectLst/>
                        <a:latin typeface="Times"/>
                        <a:ea typeface="Calibri"/>
                        <a:cs typeface="Times"/>
                      </a:endParaRPr>
                    </a:p>
                    <a:p>
                      <a:pPr marL="276225">
                        <a:lnSpc>
                          <a:spcPts val="1270"/>
                        </a:lnSpc>
                        <a:spcAft>
                          <a:spcPts val="0"/>
                        </a:spcAft>
                      </a:pPr>
                      <a:r>
                        <a:rPr lang="en-US" sz="1200" b="0" dirty="0">
                          <a:effectLst/>
                          <a:latin typeface="Times"/>
                          <a:ea typeface="Calibri"/>
                          <a:cs typeface="Times"/>
                        </a:rPr>
                        <a:t>92.3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76225" algn="ctr">
                        <a:lnSpc>
                          <a:spcPts val="1270"/>
                        </a:lnSpc>
                        <a:spcAft>
                          <a:spcPts val="0"/>
                        </a:spcAft>
                      </a:pPr>
                      <a:endParaRPr lang="en-US" sz="1200" b="0" dirty="0">
                        <a:effectLst/>
                        <a:latin typeface="Times"/>
                        <a:ea typeface="Calibri"/>
                        <a:cs typeface="Times"/>
                      </a:endParaRPr>
                    </a:p>
                    <a:p>
                      <a:pPr marL="276225" algn="ctr">
                        <a:lnSpc>
                          <a:spcPts val="1270"/>
                        </a:lnSpc>
                        <a:spcAft>
                          <a:spcPts val="0"/>
                        </a:spcAft>
                      </a:pPr>
                      <a:r>
                        <a:rPr lang="en-US" sz="1200" b="0" dirty="0">
                          <a:effectLst/>
                          <a:latin typeface="Times"/>
                          <a:ea typeface="Calibri"/>
                          <a:cs typeface="Times"/>
                        </a:rPr>
                        <a:t>38.5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39746">
                <a:tc>
                  <a:txBody>
                    <a:bodyPr/>
                    <a:lstStyle/>
                    <a:p>
                      <a:r>
                        <a:rPr lang="en-US" sz="1200" baseline="30000" dirty="0">
                          <a:latin typeface="Times"/>
                          <a:cs typeface="Times"/>
                        </a:rPr>
                        <a:t>15</a:t>
                      </a:r>
                      <a:r>
                        <a:rPr lang="en-US" sz="1200" dirty="0">
                          <a:latin typeface="Times"/>
                          <a:cs typeface="Times"/>
                        </a:rPr>
                        <a:t>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Times"/>
                          <a:cs typeface="Times"/>
                        </a:rPr>
                        <a:t>122 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1" dirty="0">
                          <a:effectLst/>
                          <a:latin typeface="Times"/>
                          <a:ea typeface="Calibri"/>
                          <a:cs typeface="Times"/>
                        </a:rPr>
                        <a:t>β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57810">
                        <a:lnSpc>
                          <a:spcPts val="1270"/>
                        </a:lnSpc>
                        <a:spcAft>
                          <a:spcPts val="0"/>
                        </a:spcAft>
                      </a:pPr>
                      <a:endParaRPr lang="en-US" sz="1200" b="0" dirty="0">
                        <a:effectLst/>
                        <a:latin typeface="Times"/>
                        <a:ea typeface="Calibri"/>
                        <a:cs typeface="Times"/>
                      </a:endParaRPr>
                    </a:p>
                    <a:p>
                      <a:pPr marL="257810">
                        <a:lnSpc>
                          <a:spcPts val="1270"/>
                        </a:lnSpc>
                        <a:spcAft>
                          <a:spcPts val="0"/>
                        </a:spcAft>
                      </a:pPr>
                      <a:r>
                        <a:rPr lang="en-US" sz="1200" b="0" dirty="0">
                          <a:effectLst/>
                          <a:latin typeface="Times"/>
                          <a:ea typeface="Calibri"/>
                          <a:cs typeface="Times"/>
                        </a:rPr>
                        <a:t>4511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57810" algn="ctr">
                        <a:lnSpc>
                          <a:spcPts val="1270"/>
                        </a:lnSpc>
                        <a:spcAft>
                          <a:spcPts val="0"/>
                        </a:spcAft>
                      </a:pPr>
                      <a:endParaRPr lang="en-US" sz="1200" b="0" dirty="0">
                        <a:effectLst/>
                        <a:latin typeface="Times"/>
                        <a:ea typeface="Calibri"/>
                        <a:cs typeface="Times"/>
                      </a:endParaRPr>
                    </a:p>
                    <a:p>
                      <a:pPr marL="257810" algn="ctr">
                        <a:lnSpc>
                          <a:spcPts val="1270"/>
                        </a:lnSpc>
                        <a:spcAft>
                          <a:spcPts val="0"/>
                        </a:spcAft>
                      </a:pPr>
                      <a:r>
                        <a:rPr lang="en-US" sz="1200" b="0" dirty="0">
                          <a:effectLst/>
                          <a:latin typeface="Times"/>
                          <a:ea typeface="Calibri"/>
                          <a:cs typeface="Times"/>
                        </a:rPr>
                        <a:t>2723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39746">
                <a:tc>
                  <a:txBody>
                    <a:bodyPr/>
                    <a:lstStyle/>
                    <a:p>
                      <a:r>
                        <a:rPr lang="en-US" sz="1200" b="1" baseline="30000" dirty="0">
                          <a:solidFill>
                            <a:srgbClr val="C00000"/>
                          </a:solidFill>
                          <a:latin typeface="Times"/>
                          <a:cs typeface="Times"/>
                        </a:rPr>
                        <a:t>16</a:t>
                      </a:r>
                      <a:r>
                        <a:rPr lang="en-US" sz="1200" b="1" dirty="0">
                          <a:solidFill>
                            <a:srgbClr val="C00000"/>
                          </a:solidFill>
                          <a:latin typeface="Times"/>
                          <a:cs typeface="Times"/>
                        </a:rPr>
                        <a:t>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C00000"/>
                          </a:solidFill>
                          <a:latin typeface="Times"/>
                          <a:cs typeface="Times"/>
                        </a:rPr>
                        <a:t>7.1 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1" spc="-5" dirty="0">
                          <a:solidFill>
                            <a:srgbClr val="C00000"/>
                          </a:solidFill>
                          <a:effectLst/>
                          <a:latin typeface="Times"/>
                          <a:ea typeface="Calibri"/>
                          <a:cs typeface="Times"/>
                        </a:rPr>
                        <a:t>β</a:t>
                      </a:r>
                      <a:r>
                        <a:rPr lang="en-US" sz="1200" b="1" i="1" spc="-70" dirty="0">
                          <a:solidFill>
                            <a:srgbClr val="C00000"/>
                          </a:solidFill>
                          <a:effectLst/>
                          <a:latin typeface="Times"/>
                          <a:ea typeface="Calibri"/>
                          <a:cs typeface="Times"/>
                        </a:rPr>
                        <a:t> </a:t>
                      </a:r>
                      <a:r>
                        <a:rPr lang="en-US" sz="1200" b="1" dirty="0">
                          <a:solidFill>
                            <a:srgbClr val="C00000"/>
                          </a:solidFill>
                          <a:effectLst/>
                          <a:latin typeface="Times"/>
                          <a:ea typeface="Calibri"/>
                          <a:cs typeface="Times"/>
                        </a:rPr>
                        <a:t>+</a:t>
                      </a:r>
                      <a:r>
                        <a:rPr lang="en-US" sz="1200" b="1" spc="-125" dirty="0">
                          <a:solidFill>
                            <a:srgbClr val="C00000"/>
                          </a:solidFill>
                          <a:effectLst/>
                          <a:latin typeface="Times"/>
                          <a:ea typeface="Calibri"/>
                          <a:cs typeface="Times"/>
                        </a:rPr>
                        <a:t> </a:t>
                      </a:r>
                      <a:r>
                        <a:rPr lang="en-US" sz="1200" b="1" i="1" spc="5" dirty="0" err="1">
                          <a:solidFill>
                            <a:srgbClr val="C00000"/>
                          </a:solidFill>
                          <a:effectLst/>
                          <a:latin typeface="Times"/>
                          <a:ea typeface="Calibri"/>
                          <a:cs typeface="Times"/>
                        </a:rPr>
                        <a:t>γ</a:t>
                      </a:r>
                      <a:r>
                        <a:rPr lang="en-US" sz="1200" b="1" spc="10" dirty="0">
                          <a:solidFill>
                            <a:srgbClr val="C00000"/>
                          </a:solidFill>
                          <a:effectLst/>
                          <a:latin typeface="Times"/>
                          <a:ea typeface="Calibri"/>
                          <a:cs typeface="Times"/>
                        </a:rPr>
                        <a:t>[6.1</a:t>
                      </a:r>
                      <a:r>
                        <a:rPr lang="en-US" sz="1200" b="1" i="1" spc="5" dirty="0">
                          <a:solidFill>
                            <a:srgbClr val="C00000"/>
                          </a:solidFill>
                          <a:effectLst/>
                          <a:latin typeface="Times"/>
                          <a:ea typeface="Calibri"/>
                          <a:cs typeface="Times"/>
                        </a:rPr>
                        <a:t>M</a:t>
                      </a:r>
                      <a:r>
                        <a:rPr lang="en-US" sz="1200" b="1" i="1" spc="10" dirty="0">
                          <a:solidFill>
                            <a:srgbClr val="C00000"/>
                          </a:solidFill>
                          <a:effectLst/>
                          <a:latin typeface="Times"/>
                          <a:ea typeface="Calibri"/>
                          <a:cs typeface="Times"/>
                        </a:rPr>
                        <a:t>eV</a:t>
                      </a:r>
                      <a:r>
                        <a:rPr lang="en-US" sz="1200" b="1" i="1" spc="-100" dirty="0">
                          <a:solidFill>
                            <a:srgbClr val="C00000"/>
                          </a:solidFill>
                          <a:effectLst/>
                          <a:latin typeface="Times"/>
                          <a:ea typeface="Calibri"/>
                          <a:cs typeface="Times"/>
                        </a:rPr>
                        <a:t> </a:t>
                      </a:r>
                      <a:r>
                        <a:rPr lang="en-US" sz="1200" b="1" dirty="0">
                          <a:solidFill>
                            <a:srgbClr val="C00000"/>
                          </a:solidFill>
                          <a:effectLst/>
                          <a:latin typeface="Times"/>
                          <a:ea typeface="Calibri"/>
                          <a:cs typeface="Times"/>
                        </a:rPr>
                        <a:t>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57810">
                        <a:lnSpc>
                          <a:spcPts val="1270"/>
                        </a:lnSpc>
                        <a:spcAft>
                          <a:spcPts val="0"/>
                        </a:spcAft>
                      </a:pPr>
                      <a:endParaRPr lang="en-US" sz="1200" b="1" dirty="0">
                        <a:solidFill>
                          <a:srgbClr val="C00000"/>
                        </a:solidFill>
                        <a:effectLst/>
                        <a:latin typeface="Times"/>
                        <a:ea typeface="Calibri"/>
                        <a:cs typeface="Times"/>
                      </a:endParaRPr>
                    </a:p>
                    <a:p>
                      <a:pPr marL="257810">
                        <a:lnSpc>
                          <a:spcPts val="127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C00000"/>
                          </a:solidFill>
                          <a:effectLst/>
                          <a:latin typeface="Times"/>
                          <a:ea typeface="Calibri"/>
                          <a:cs typeface="Times"/>
                        </a:rPr>
                        <a:t>4462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70"/>
                        </a:lnSpc>
                        <a:spcAft>
                          <a:spcPts val="0"/>
                        </a:spcAft>
                      </a:pPr>
                      <a:endParaRPr lang="en-US" sz="1200" b="1" dirty="0">
                        <a:solidFill>
                          <a:srgbClr val="C00000"/>
                        </a:solidFill>
                        <a:effectLst/>
                        <a:latin typeface="Times"/>
                        <a:ea typeface="Calibri"/>
                        <a:cs typeface="Times"/>
                      </a:endParaRPr>
                    </a:p>
                    <a:p>
                      <a:pPr algn="ctr">
                        <a:lnSpc>
                          <a:spcPts val="127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C00000"/>
                          </a:solidFill>
                          <a:effectLst/>
                          <a:latin typeface="Times"/>
                          <a:ea typeface="Calibri"/>
                          <a:cs typeface="Times"/>
                        </a:rPr>
                        <a:t>0.8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39746"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Times"/>
                          <a:cs typeface="Times"/>
                        </a:rPr>
                        <a:t>Total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>
                        <a:latin typeface="Times"/>
                        <a:cs typeface="Time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15900">
                        <a:lnSpc>
                          <a:spcPts val="1270"/>
                        </a:lnSpc>
                        <a:spcAft>
                          <a:spcPts val="0"/>
                        </a:spcAft>
                      </a:pPr>
                      <a:endParaRPr lang="en-US" sz="1200" b="0" dirty="0">
                        <a:effectLst/>
                        <a:latin typeface="Times"/>
                        <a:ea typeface="Calibri"/>
                        <a:cs typeface="Times"/>
                      </a:endParaRPr>
                    </a:p>
                    <a:p>
                      <a:pPr marL="215900">
                        <a:lnSpc>
                          <a:spcPts val="1270"/>
                        </a:lnSpc>
                        <a:spcAft>
                          <a:spcPts val="0"/>
                        </a:spcAft>
                      </a:pPr>
                      <a:r>
                        <a:rPr lang="en-US" sz="1200" b="0" dirty="0">
                          <a:effectLst/>
                          <a:latin typeface="Times"/>
                          <a:ea typeface="Calibri"/>
                          <a:cs typeface="Times"/>
                        </a:rPr>
                        <a:t>12380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57810" algn="ctr">
                        <a:lnSpc>
                          <a:spcPts val="1270"/>
                        </a:lnSpc>
                        <a:spcAft>
                          <a:spcPts val="0"/>
                        </a:spcAft>
                      </a:pPr>
                      <a:endParaRPr lang="en-US" sz="1200" b="0" dirty="0">
                        <a:effectLst/>
                        <a:latin typeface="Times"/>
                        <a:ea typeface="Calibri"/>
                        <a:cs typeface="Times"/>
                      </a:endParaRPr>
                    </a:p>
                    <a:p>
                      <a:pPr marL="257810" algn="ctr">
                        <a:lnSpc>
                          <a:spcPts val="1270"/>
                        </a:lnSpc>
                        <a:spcAft>
                          <a:spcPts val="0"/>
                        </a:spcAft>
                      </a:pPr>
                      <a:r>
                        <a:rPr lang="en-US" sz="1200" b="0" dirty="0">
                          <a:effectLst/>
                          <a:latin typeface="Times"/>
                          <a:ea typeface="Calibri"/>
                          <a:cs typeface="Times"/>
                        </a:rPr>
                        <a:t>5657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8" name="TextBox 17">
            <a:extLst>
              <a:ext uri="{FF2B5EF4-FFF2-40B4-BE49-F238E27FC236}">
                <a16:creationId xmlns:a16="http://schemas.microsoft.com/office/drawing/2014/main" id="{6E5A2475-3120-2503-E4C9-857B3539B4F5}"/>
              </a:ext>
            </a:extLst>
          </p:cNvPr>
          <p:cNvSpPr txBox="1"/>
          <p:nvPr/>
        </p:nvSpPr>
        <p:spPr>
          <a:xfrm>
            <a:off x="7416911" y="5886357"/>
            <a:ext cx="47750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Total activity in Curies, only isotopes contributing in excess of 10Cu at 60 s cooling are listed</a:t>
            </a:r>
          </a:p>
          <a:p>
            <a:pPr algn="ctr"/>
            <a:r>
              <a:rPr lang="en-US" sz="1200" dirty="0"/>
              <a:t>(</a:t>
            </a:r>
            <a:r>
              <a:rPr lang="en-US" sz="1200" dirty="0" err="1"/>
              <a:t>Esben</a:t>
            </a:r>
            <a:r>
              <a:rPr lang="en-US" sz="1200" dirty="0"/>
              <a:t> </a:t>
            </a:r>
            <a:r>
              <a:rPr lang="en-US" sz="1200" dirty="0" err="1"/>
              <a:t>Klinkby</a:t>
            </a:r>
            <a:r>
              <a:rPr lang="en-US" sz="1200" dirty="0"/>
              <a:t>)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AE1CD0ED-5991-E0B8-4066-7FADE91CAD16}"/>
              </a:ext>
            </a:extLst>
          </p:cNvPr>
          <p:cNvCxnSpPr>
            <a:cxnSpLocks/>
          </p:cNvCxnSpPr>
          <p:nvPr/>
        </p:nvCxnSpPr>
        <p:spPr>
          <a:xfrm flipH="1" flipV="1">
            <a:off x="4871864" y="3101451"/>
            <a:ext cx="2448272" cy="2207188"/>
          </a:xfrm>
          <a:prstGeom prst="straightConnector1">
            <a:avLst/>
          </a:prstGeom>
          <a:ln w="127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D8B7584E-44FF-499D-7BA7-07E31B0061CB}"/>
              </a:ext>
            </a:extLst>
          </p:cNvPr>
          <p:cNvCxnSpPr>
            <a:cxnSpLocks/>
          </p:cNvCxnSpPr>
          <p:nvPr/>
        </p:nvCxnSpPr>
        <p:spPr>
          <a:xfrm flipH="1">
            <a:off x="1991544" y="2417375"/>
            <a:ext cx="6912768" cy="612068"/>
          </a:xfrm>
          <a:prstGeom prst="straightConnector1">
            <a:avLst/>
          </a:prstGeom>
          <a:ln w="127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45CDE521-16B7-FAB8-0F88-78F511A84848}"/>
              </a:ext>
            </a:extLst>
          </p:cNvPr>
          <p:cNvCxnSpPr>
            <a:cxnSpLocks/>
          </p:cNvCxnSpPr>
          <p:nvPr/>
        </p:nvCxnSpPr>
        <p:spPr>
          <a:xfrm flipH="1">
            <a:off x="4871864" y="1771044"/>
            <a:ext cx="4011012" cy="1330407"/>
          </a:xfrm>
          <a:prstGeom prst="straightConnector1">
            <a:avLst/>
          </a:prstGeom>
          <a:ln w="127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>
            <a:extLst>
              <a:ext uri="{FF2B5EF4-FFF2-40B4-BE49-F238E27FC236}">
                <a16:creationId xmlns:a16="http://schemas.microsoft.com/office/drawing/2014/main" id="{0F6929B1-98D3-A2C8-3E87-F8188CAF50C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869" y="1357896"/>
            <a:ext cx="360039" cy="6067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Oval 22">
            <a:extLst>
              <a:ext uri="{FF2B5EF4-FFF2-40B4-BE49-F238E27FC236}">
                <a16:creationId xmlns:a16="http://schemas.microsoft.com/office/drawing/2014/main" id="{37229807-D4D6-31E3-C899-566BDE91B57B}"/>
              </a:ext>
            </a:extLst>
          </p:cNvPr>
          <p:cNvSpPr/>
          <p:nvPr/>
        </p:nvSpPr>
        <p:spPr>
          <a:xfrm>
            <a:off x="7950531" y="2030681"/>
            <a:ext cx="3764478" cy="75027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7672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9F361A0A-2528-42EB-8E6A-DA01C6577F4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8EE8596B-CFC4-494E-833A-CBBEC30781C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10" name="Platshållare för bild 9">
            <a:extLst>
              <a:ext uri="{FF2B5EF4-FFF2-40B4-BE49-F238E27FC236}">
                <a16:creationId xmlns:a16="http://schemas.microsoft.com/office/drawing/2014/main" id="{1CCB1AEE-A06D-4938-95DD-62DEE574A39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12" name="Platshållare för text 11">
            <a:extLst>
              <a:ext uri="{FF2B5EF4-FFF2-40B4-BE49-F238E27FC236}">
                <a16:creationId xmlns:a16="http://schemas.microsoft.com/office/drawing/2014/main" id="{D11693FE-8633-4CDA-ABA8-92FAAA0C73F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Radiolysis gas treatment system</a:t>
            </a:r>
          </a:p>
        </p:txBody>
      </p:sp>
    </p:spTree>
    <p:extLst>
      <p:ext uri="{BB962C8B-B14F-4D97-AF65-F5344CB8AC3E}">
        <p14:creationId xmlns:p14="http://schemas.microsoft.com/office/powerpoint/2010/main" val="2700340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D0FB8EB-1974-4F1B-9F83-4FDD9AB6C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System Description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BCE7790D-E878-42AC-AA2D-8A369B3D7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PRESENTATION TITLE/FOOTER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4B78B478-BF6B-4F13-BEDC-210D18337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5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CFEF36EF-EA79-48B1-8977-F8AA6F2C6B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0816" y="1639628"/>
            <a:ext cx="4993785" cy="4768062"/>
          </a:xfrm>
        </p:spPr>
        <p:txBody>
          <a:bodyPr/>
          <a:lstStyle/>
          <a:p>
            <a:pPr marL="72000" indent="-72000">
              <a:spcBef>
                <a:spcPts val="600"/>
              </a:spcBef>
              <a:spcAft>
                <a:spcPts val="600"/>
              </a:spcAft>
            </a:pPr>
            <a:r>
              <a:rPr lang="en-GB" dirty="0"/>
              <a:t>Once in full operation, the main function of System 1040 is to </a:t>
            </a:r>
            <a:r>
              <a:rPr lang="en-US" dirty="0"/>
              <a:t>control the </a:t>
            </a:r>
            <a:r>
              <a:rPr lang="en-US" b="1" dirty="0"/>
              <a:t>accumulation of radiolysis and spallation gases</a:t>
            </a:r>
            <a:r>
              <a:rPr lang="en-US" dirty="0"/>
              <a:t> generated in the Target Station cooling water. </a:t>
            </a:r>
          </a:p>
          <a:p>
            <a:r>
              <a:rPr lang="en-US" dirty="0"/>
              <a:t>Under irradiation, </a:t>
            </a:r>
            <a:r>
              <a:rPr lang="en-US" b="1" dirty="0"/>
              <a:t>water radiolysis </a:t>
            </a:r>
            <a:r>
              <a:rPr lang="en-US" dirty="0"/>
              <a:t>is the dominant process, </a:t>
            </a:r>
            <a:r>
              <a:rPr lang="en-US" b="1" dirty="0"/>
              <a:t>producing hydrogen and oxygen</a:t>
            </a:r>
            <a:r>
              <a:rPr lang="en-US" dirty="0"/>
              <a:t>, while additional gaseous species may arise from the spallation of water molecules and corrosion products.</a:t>
            </a:r>
          </a:p>
          <a:p>
            <a:r>
              <a:rPr lang="en-GB" dirty="0"/>
              <a:t>Keep the non </a:t>
            </a:r>
            <a:r>
              <a:rPr lang="en-GB" dirty="0" err="1"/>
              <a:t>recombinable</a:t>
            </a:r>
            <a:r>
              <a:rPr lang="en-GB" dirty="0"/>
              <a:t> spallation gases contained until decay allows release to the atmosphere (160 minutes before it </a:t>
            </a:r>
            <a:r>
              <a:rPr lang="sv-SE" dirty="0"/>
              <a:t>release)</a:t>
            </a:r>
          </a:p>
          <a:p>
            <a:pPr lvl="1"/>
            <a:endParaRPr lang="en-US" dirty="0"/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F9694C8D-3712-49FB-B071-2180F2DC811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System 1040</a:t>
            </a: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38A5AF1C-CD2B-3242-88CF-04FA26AED5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2026-04-16</a:t>
            </a:fld>
            <a:endParaRPr lang="sv-SE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312C151-FCF9-3CE3-0F08-CC22F7CE90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4601" y="1918741"/>
            <a:ext cx="6477438" cy="3755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535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/>
              <a:t>Catalyst</a:t>
            </a:r>
            <a:r>
              <a:rPr lang="sv-SE" dirty="0"/>
              <a:t> </a:t>
            </a:r>
            <a:r>
              <a:rPr lang="en-GB" dirty="0" err="1"/>
              <a:t>OxiGone</a:t>
            </a:r>
            <a:r>
              <a:rPr lang="en-GB" dirty="0"/>
              <a:t> 130 </a:t>
            </a:r>
            <a:r>
              <a:rPr lang="en-GB" dirty="0" err="1"/>
              <a:t>Deoxo</a:t>
            </a:r>
            <a:r>
              <a:rPr lang="en-GB" dirty="0"/>
              <a:t> Catalyst from Research Catalysts Inc.</a:t>
            </a:r>
            <a:endParaRPr lang="sv-S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PRESENTATION TITL  FOOTER</a:t>
            </a:r>
            <a:endParaRPr lang="sv-S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6</a:t>
            </a:fld>
            <a:endParaRPr lang="sv-SE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96B66-0B3A-474C-9C9C-E4F07B1F5DAD}" type="datetime1">
              <a:rPr lang="sv-SE" smtClean="0"/>
              <a:t>2026-04-16</a:t>
            </a:fld>
            <a:endParaRPr lang="sv-SE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980742E-49C5-0AE9-7345-A15B98BEDF1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4069" r="4069"/>
          <a:stretch>
            <a:fillRect/>
          </a:stretch>
        </p:blipFill>
        <p:spPr>
          <a:xfrm>
            <a:off x="1021626" y="1591901"/>
            <a:ext cx="3324834" cy="175841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9299" y="1652668"/>
            <a:ext cx="5866078" cy="1542901"/>
          </a:xfrm>
          <a:prstGeom prst="rect">
            <a:avLst/>
          </a:prstGeom>
        </p:spPr>
      </p:pic>
      <p:pic>
        <p:nvPicPr>
          <p:cNvPr id="2" name="Picture 1" descr="A metal object with a hole in it&#10;&#10;AI-generated content may be incorrect.">
            <a:extLst>
              <a:ext uri="{FF2B5EF4-FFF2-40B4-BE49-F238E27FC236}">
                <a16:creationId xmlns:a16="http://schemas.microsoft.com/office/drawing/2014/main" id="{3502C066-0781-C6A7-7467-E332D4A455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104222" y="3755765"/>
            <a:ext cx="3242310" cy="243141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Platshållare för innehåll 5">
            <a:extLst>
              <a:ext uri="{FF2B5EF4-FFF2-40B4-BE49-F238E27FC236}">
                <a16:creationId xmlns:a16="http://schemas.microsoft.com/office/drawing/2014/main" id="{CA9EB2F6-FD99-B04A-55F5-C6C4CCF94C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2881" y="3676600"/>
            <a:ext cx="3714620" cy="1874677"/>
          </a:xfrm>
        </p:spPr>
        <p:txBody>
          <a:bodyPr/>
          <a:lstStyle/>
          <a:p>
            <a:pPr marL="72000" indent="-72000"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Catalyst reduces the activation energy required for hydrogen and oxygen to react and form water vapor. It </a:t>
            </a:r>
            <a:r>
              <a:rPr lang="en-GB" dirty="0"/>
              <a:t>reduces the downstream concentration of hydrogen to less than 10 ppm by volume. </a:t>
            </a:r>
            <a:r>
              <a:rPr lang="en-US" dirty="0"/>
              <a:t>This reaction is highly exothermic.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D48E5E7-DE36-FA0F-43CC-DE83E0BE7081}"/>
              </a:ext>
            </a:extLst>
          </p:cNvPr>
          <p:cNvSpPr txBox="1"/>
          <p:nvPr/>
        </p:nvSpPr>
        <p:spPr>
          <a:xfrm>
            <a:off x="4652297" y="3707951"/>
            <a:ext cx="4527779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dirty="0">
                <a:solidFill>
                  <a:srgbClr val="666666"/>
                </a:solidFill>
              </a:rPr>
              <a:t>Water does not decompose into hydrogen and oxygen directly, but rather into hydrogen, hydrogen peroxide, hydrogen radicals, and assorted oxygen compounds</a:t>
            </a:r>
            <a:endParaRPr lang="sv-SE" sz="2000" dirty="0">
              <a:solidFill>
                <a:srgbClr val="666666"/>
              </a:solidFill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43CCFB6-59DD-69DB-761A-46AF5963B0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95295" y="5468427"/>
            <a:ext cx="4654361" cy="1089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540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C4B3E6-7AB8-2F5E-85EC-D3B1B8B804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DF3BAFA-A441-6982-66CB-3406E9A163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RAMAN gas analyser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CD4787C-C5FA-F1D0-47ED-54F1155DCA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PRESENTATION TITL  FOOTER</a:t>
            </a:r>
            <a:endParaRPr lang="sv-SE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2FEE5B9-F680-D2AA-58A1-7CFC67DE7D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7</a:t>
            </a:fld>
            <a:endParaRPr lang="sv-SE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E0CA2C5-B340-BB2F-7A86-2FB866A87EB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BF59EAE0-FB74-C980-A944-E12E279D1F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96B66-0B3A-474C-9C9C-E4F07B1F5DAD}" type="datetime1">
              <a:rPr lang="sv-SE" smtClean="0"/>
              <a:t>2026-04-16</a:t>
            </a:fld>
            <a:endParaRPr lang="sv-SE" dirty="0"/>
          </a:p>
        </p:txBody>
      </p:sp>
      <p:pic>
        <p:nvPicPr>
          <p:cNvPr id="2" name="Picture 1" descr="A diagram of a machine&#10;&#10;Description automatically generated">
            <a:extLst>
              <a:ext uri="{FF2B5EF4-FFF2-40B4-BE49-F238E27FC236}">
                <a16:creationId xmlns:a16="http://schemas.microsoft.com/office/drawing/2014/main" id="{EA668C54-480C-CBB8-3E07-08E3601D43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4079" y="1490391"/>
            <a:ext cx="4612649" cy="274917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1D4DFD4-605C-C313-594B-237E0387A0B1}"/>
              </a:ext>
            </a:extLst>
          </p:cNvPr>
          <p:cNvSpPr txBox="1"/>
          <p:nvPr/>
        </p:nvSpPr>
        <p:spPr>
          <a:xfrm>
            <a:off x="641581" y="4142625"/>
            <a:ext cx="11216244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dirty="0">
                <a:solidFill>
                  <a:srgbClr val="666666"/>
                </a:solidFill>
              </a:rPr>
              <a:t>The measurement of the gas concentrations is done with a RAMAN process analyser by supplier Aavos (Belgium):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666666"/>
                </a:solidFill>
              </a:rPr>
              <a:t>Integration of signals obtained from the two measuring points with help of a multiplexor and a PC-based software program.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666666"/>
                </a:solidFill>
              </a:rPr>
              <a:t>It has its own control cabinet together with a PLC for signal exchange with the main PLC for system 1040.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666666"/>
                </a:solidFill>
              </a:rPr>
              <a:t>A third measuring point for instrument verification with sample gas is installed in the control cabinet for intermittent checks.</a:t>
            </a:r>
            <a:endParaRPr lang="sv-SE" sz="2000" dirty="0">
              <a:solidFill>
                <a:srgbClr val="666666"/>
              </a:solidFill>
            </a:endParaRPr>
          </a:p>
        </p:txBody>
      </p:sp>
      <p:pic>
        <p:nvPicPr>
          <p:cNvPr id="6" name="Bildobjekt 1">
            <a:extLst>
              <a:ext uri="{FF2B5EF4-FFF2-40B4-BE49-F238E27FC236}">
                <a16:creationId xmlns:a16="http://schemas.microsoft.com/office/drawing/2014/main" id="{CE38D68D-E22B-982B-3D70-D66C2C1A7C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8416" y="1571908"/>
            <a:ext cx="4464685" cy="248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703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576A63-8564-4D0E-37DC-FFF4D761B8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1F8F0EAF-2142-0E2F-9394-870FFBCAB5F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8B8A9CB1-B3A6-F14E-BA9E-E3D99F45E18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10" name="Platshållare för bild 9">
            <a:extLst>
              <a:ext uri="{FF2B5EF4-FFF2-40B4-BE49-F238E27FC236}">
                <a16:creationId xmlns:a16="http://schemas.microsoft.com/office/drawing/2014/main" id="{E0B248F4-5157-30DA-A5A3-BC3194732D7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12" name="Platshållare för text 11">
            <a:extLst>
              <a:ext uri="{FF2B5EF4-FFF2-40B4-BE49-F238E27FC236}">
                <a16:creationId xmlns:a16="http://schemas.microsoft.com/office/drawing/2014/main" id="{69B08BBC-F9BE-8391-7E5F-5CC07AEDECF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Test and </a:t>
            </a:r>
            <a:r>
              <a:rPr lang="en-GB" dirty="0" err="1"/>
              <a:t>comissioning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53062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System test – Part 1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PRESENTATION TITL  FOOTER</a:t>
            </a:r>
            <a:endParaRPr lang="sv-S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9</a:t>
            </a:fld>
            <a:endParaRPr lang="sv-SE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605641" y="1346410"/>
            <a:ext cx="6108577" cy="5559091"/>
          </a:xfrm>
        </p:spPr>
        <p:txBody>
          <a:bodyPr/>
          <a:lstStyle/>
          <a:p>
            <a:r>
              <a:rPr lang="en-GB" dirty="0"/>
              <a:t>Decrease the oxygen (from air) concentration in the gas loop to a level below 60% of the maximum allowed oxygen concentration, </a:t>
            </a:r>
            <a:r>
              <a:rPr lang="en-GB" b="1" dirty="0"/>
              <a:t>Maximum Allowed Oxygen Concentration (MAOC)</a:t>
            </a:r>
            <a:r>
              <a:rPr lang="en-GB" dirty="0"/>
              <a:t>, (60% of MAOC = 3 % oxygen by volume) before transition to Running is allowed.</a:t>
            </a:r>
            <a:endParaRPr lang="sv-SE" dirty="0"/>
          </a:p>
          <a:p>
            <a:r>
              <a:rPr lang="en-GB" b="1" dirty="0"/>
              <a:t>Replacing the loop gas (air or a mixture of air and nitrogen) with pure nitrogen </a:t>
            </a:r>
            <a:r>
              <a:rPr lang="en-GB" dirty="0"/>
              <a:t>until a pre-set oxygen concentration has been reached both upstream and downstream the recombiner (&lt; 1.0 vol%)</a:t>
            </a:r>
          </a:p>
          <a:p>
            <a:r>
              <a:rPr lang="en-GB" dirty="0"/>
              <a:t>As an example, starting at 21% oxygen (as in ambient air) will take approximately 2 h to reach an O2 level of 2% and </a:t>
            </a:r>
            <a:r>
              <a:rPr lang="en-GB" b="1" dirty="0"/>
              <a:t>2 h and 30 minutes to reach an O2 level of 1% </a:t>
            </a:r>
            <a:r>
              <a:rPr lang="en-GB" dirty="0"/>
              <a:t>at a nitrogen flow of 3 g/s.</a:t>
            </a:r>
            <a:endParaRPr lang="sv-SE" dirty="0"/>
          </a:p>
          <a:p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sv-SE" dirty="0" err="1"/>
              <a:t>Inerting</a:t>
            </a:r>
            <a:endParaRPr lang="sv-SE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96B66-0B3A-474C-9C9C-E4F07B1F5DAD}" type="datetime1">
              <a:rPr lang="sv-SE" smtClean="0"/>
              <a:t>2026-04-16</a:t>
            </a:fld>
            <a:endParaRPr lang="sv-SE" dirty="0"/>
          </a:p>
        </p:txBody>
      </p:sp>
      <p:graphicFrame>
        <p:nvGraphicFramePr>
          <p:cNvPr id="2" name="Grafiek 1">
            <a:extLst>
              <a:ext uri="{FF2B5EF4-FFF2-40B4-BE49-F238E27FC236}">
                <a16:creationId xmlns:a16="http://schemas.microsoft.com/office/drawing/2014/main" id="{A48F9FC9-3074-3638-666D-8A22F86C90B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66627857"/>
              </p:ext>
            </p:extLst>
          </p:nvPr>
        </p:nvGraphicFramePr>
        <p:xfrm>
          <a:off x="6844433" y="1785037"/>
          <a:ext cx="4514315" cy="33260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900157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-tema">
  <a:themeElements>
    <a:clrScheme name="ESS 1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0099DC"/>
      </a:accent1>
      <a:accent2>
        <a:srgbClr val="003366"/>
      </a:accent2>
      <a:accent3>
        <a:srgbClr val="99BE00"/>
      </a:accent3>
      <a:accent4>
        <a:srgbClr val="006646"/>
      </a:accent4>
      <a:accent5>
        <a:srgbClr val="FF7D00"/>
      </a:accent5>
      <a:accent6>
        <a:srgbClr val="821482"/>
      </a:accent6>
      <a:hlink>
        <a:srgbClr val="0099DC"/>
      </a:hlink>
      <a:folHlink>
        <a:srgbClr val="0099DC"/>
      </a:folHlink>
    </a:clrScheme>
    <a:fontScheme name="ESS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mtClean="0">
            <a:solidFill>
              <a:srgbClr val="666666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_Radiolysis Gas Treatment System 1040_L. Cunico" id="{E6D8FAA7-EFD3-4642-A253-37927C6993DA}" vid="{F9616382-C1F0-41ED-925E-D10BF193CE93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  <a:fontScheme name="Office">
    <a:majorFont>
      <a:latin typeface="Aptos Display" panose="0211000402020202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Aptos Narrow" panose="0211000402020202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  <a:ln w="2540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Presentation_Radiolysis Gas Treatment System 1040_L. Cunico</Template>
  <TotalTime>491</TotalTime>
  <Words>1111</Words>
  <Application>Microsoft Macintosh PowerPoint</Application>
  <PresentationFormat>Widescreen</PresentationFormat>
  <Paragraphs>213</Paragraphs>
  <Slides>18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8" baseType="lpstr">
      <vt:lpstr>Arial</vt:lpstr>
      <vt:lpstr>Calibri</vt:lpstr>
      <vt:lpstr>Segoe UI</vt:lpstr>
      <vt:lpstr>Segoe UI Historic</vt:lpstr>
      <vt:lpstr>Segoe UI Light</vt:lpstr>
      <vt:lpstr>Segoe UI Semibold</vt:lpstr>
      <vt:lpstr>Times</vt:lpstr>
      <vt:lpstr>Times New Roman</vt:lpstr>
      <vt:lpstr>Wingdings</vt:lpstr>
      <vt:lpstr>Office-tema</vt:lpstr>
      <vt:lpstr>PowerPoint Presentation</vt:lpstr>
      <vt:lpstr>Radiolysis gas treatment for high-power neutron spallation source</vt:lpstr>
      <vt:lpstr>Primary Water Cooling Systems</vt:lpstr>
      <vt:lpstr>PowerPoint Presentation</vt:lpstr>
      <vt:lpstr>System Description</vt:lpstr>
      <vt:lpstr>Catalyst OxiGone 130 Deoxo Catalyst from Research Catalysts Inc.</vt:lpstr>
      <vt:lpstr>RAMAN gas analyser</vt:lpstr>
      <vt:lpstr>PowerPoint Presentation</vt:lpstr>
      <vt:lpstr>System test – Part 1</vt:lpstr>
      <vt:lpstr>System test – Part 2</vt:lpstr>
      <vt:lpstr>System test – Part 3</vt:lpstr>
      <vt:lpstr>System test – Part 3</vt:lpstr>
      <vt:lpstr>System test – Part 3 - continuation</vt:lpstr>
      <vt:lpstr>System test – Part 3 - Results</vt:lpstr>
      <vt:lpstr>System test – Part 3 - Results</vt:lpstr>
      <vt:lpstr>Maintenance</vt:lpstr>
      <vt:lpstr>What’s next?</vt:lpstr>
      <vt:lpstr>Thank you.</vt:lpstr>
    </vt:vector>
  </TitlesOfParts>
  <Company>European Spallation Source ERIC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Larissa Cunico</dc:creator>
  <cp:lastModifiedBy>Håkan Carlsson</cp:lastModifiedBy>
  <cp:revision>49</cp:revision>
  <cp:lastPrinted>2019-03-08T10:27:30Z</cp:lastPrinted>
  <dcterms:created xsi:type="dcterms:W3CDTF">2026-04-15T09:32:25Z</dcterms:created>
  <dcterms:modified xsi:type="dcterms:W3CDTF">2026-04-16T09:11:01Z</dcterms:modified>
</cp:coreProperties>
</file>