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0"/>
  </p:normalViewPr>
  <p:slideViewPr>
    <p:cSldViewPr snapToGrid="0">
      <p:cViewPr varScale="1">
        <p:scale>
          <a:sx n="113" d="100"/>
          <a:sy n="113" d="100"/>
        </p:scale>
        <p:origin x="7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174D8-52DB-BFB5-0B33-1E106F294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4AD91-D3A0-E506-B3CC-46C8720E0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CE226-345E-4F0B-681B-7FAF01E1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4A62D-95DF-7EF7-C548-56D3E281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2DBB9-DEFA-3B8E-DAA8-CDFE18DE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0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4530E-3081-7860-22AB-1476F50C9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0896C-0D54-391E-0794-BA0F262AE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1022C-0322-88D8-8EA6-3B41E990C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62AB1-EE0D-45C0-A76B-73FE5A6B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B4199-CC6D-E238-33B4-11068CA2D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6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B299A-FCDE-E923-7A7D-9A2B07013D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6CD2E-1163-4EF1-18CD-A85A43B23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5BC37-5AA7-438D-AFB9-409E511E9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548A7-9281-9433-68F8-B68DFA74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48535-2EEE-CBA3-8F0A-DF255008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8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39D5-4EF3-5B9D-B05C-0330BF131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BD49F-EAB4-EBB2-5CAC-82AF3812F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4A95C-8101-0321-7E91-9BDCD1DB4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FBED7-6884-78AC-F171-AA2D2687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4BF5D-4530-B458-E770-2A60C2EC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1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0DFBD-0C50-DB55-0F75-EF2D3A7C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2DF088-76E4-F4B7-FD99-288C1CE9F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A3D94-72E9-F5ED-F893-A6B3EF50C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D094E-95FF-9F86-8B19-A67AEF99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B3812-52A1-0A46-DBF7-CF97E23EF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3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0BBBD-EBC4-66F1-BF52-FB4FA933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C1F50-DFD7-45BB-2700-9B047D0EDE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F6FDA-C2FC-0E59-443F-7F1570493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565CA-E154-1ADE-2F46-A2439944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9396F-932A-60A9-4501-362D19AA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46F45-E2E0-F89C-44D7-A4DCE173F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711B9-C1E4-DB01-ADEA-3AF41683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D54B1-6928-4329-B5E7-F7A36995B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6EB74-3402-6FD4-AA3A-2F53C81C0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43BE3-A475-4033-9B6C-5C88B665F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FF130-00DD-EF71-DD23-796AA28E9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89843A-C410-40EF-BE45-0FD11DDE8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6F22EF-2D68-04CE-78D8-BED08D95A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491A1-3C7B-DFB9-3029-08EF7356C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9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C8C34-88E7-B78A-5F05-0BD9F93F7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265FC-D705-D50B-78AA-4F873726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7848C-804F-5C31-0721-FB0E8223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77BF30-7069-7BAE-38D1-3875CEF5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6DF424-4367-397B-DF9B-C06933E93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B0FB6E-02F3-516B-F4CD-1C3A6CC7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6C8FE-AF17-D1D5-A8F1-BB34E8A5E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02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C956B-1BC6-B514-A91F-EAB66482A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33B2B-2576-01AB-8B94-850F73FB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88FE1-BDEA-DC03-B3B9-FE1E3ADAB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C8FBC-2928-AD8B-E953-198DC8B08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67EDA-5012-537E-BA2F-4C845847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21196-DAEF-39B8-681B-333BCD18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4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8387-7A05-CFDD-9749-CA8E3D0CE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19111E-DB0B-367F-793E-E0405A2289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3F3787-EFAC-FBE1-09C9-210B7DEC4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3D954-71EB-D922-0381-604F71C13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72DBB-DAEC-426D-9974-FBFC0BAC6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6C219-0167-4D63-7DE1-DF201D0B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3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93CD06-E72A-FA58-AF31-60DADA0C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6C7D1-B888-A281-88A9-D43A25748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71298-2C44-CDAB-26A6-564807513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02F17-186A-0F44-BDC8-6F920621746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C3D49-A736-11C9-2909-CAB500C5E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27855-8131-9B1E-3969-BBDB83DF2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AFD400-1343-8646-BC95-09DCC0503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0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BB74-8070-DD25-5AD3-58E131DCE2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Session Summaries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3209F3-C21C-C543-C66B-99B1272C45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Neutron Moderators</a:t>
            </a:r>
          </a:p>
          <a:p>
            <a:r>
              <a:rPr lang="en-US" dirty="0"/>
              <a:t>Target Station Engineering</a:t>
            </a:r>
          </a:p>
          <a:p>
            <a:r>
              <a:rPr lang="en-US" dirty="0"/>
              <a:t>Radiation Transport, Software, and Nuclear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9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35826-DE23-7408-9D1E-1543C858F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Neutron Moderators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E82E2-16D1-70B3-CD12-0827148B0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sessions, 12 presentations</a:t>
            </a:r>
          </a:p>
          <a:p>
            <a:r>
              <a:rPr lang="en-US" dirty="0"/>
              <a:t>The themes were:</a:t>
            </a:r>
          </a:p>
          <a:p>
            <a:pPr lvl="1"/>
            <a:r>
              <a:rPr lang="en-US" dirty="0"/>
              <a:t>Simulations for the hunt for higher brightness, and gain factors  (</a:t>
            </a:r>
            <a:r>
              <a:rPr lang="en-US" dirty="0" err="1"/>
              <a:t>Zavorka</a:t>
            </a:r>
            <a:r>
              <a:rPr lang="en-US" dirty="0"/>
              <a:t>, Gallmeier, Rizzi, Shapiro, Zhou)</a:t>
            </a:r>
          </a:p>
          <a:p>
            <a:pPr lvl="1"/>
            <a:r>
              <a:rPr lang="en-US" dirty="0"/>
              <a:t>Building and testing moderator systems (Rucker, </a:t>
            </a:r>
            <a:r>
              <a:rPr lang="en-US" dirty="0" err="1"/>
              <a:t>Telkmann</a:t>
            </a:r>
            <a:r>
              <a:rPr lang="en-US" dirty="0"/>
              <a:t>, </a:t>
            </a:r>
            <a:r>
              <a:rPr lang="en-US" dirty="0" err="1"/>
              <a:t>Beßler</a:t>
            </a:r>
            <a:r>
              <a:rPr lang="en-US" dirty="0"/>
              <a:t>, Vasilopoulos)</a:t>
            </a:r>
          </a:p>
          <a:p>
            <a:pPr lvl="1"/>
            <a:r>
              <a:rPr lang="en-US" dirty="0"/>
              <a:t>Diagnostics, validation (Iverson, Zhou)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38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45333-CB43-032A-304C-38B5DAD50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Radiation Transport Software and Nuclear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CEAE-C68E-5108-6957-8F2DD8B08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sessions, 6 presentations</a:t>
            </a:r>
          </a:p>
          <a:p>
            <a:r>
              <a:rPr lang="en-US" dirty="0"/>
              <a:t>The themes were diverse:</a:t>
            </a:r>
          </a:p>
          <a:p>
            <a:pPr lvl="1"/>
            <a:r>
              <a:rPr lang="en-US" dirty="0"/>
              <a:t>Data evaluation (</a:t>
            </a:r>
            <a:r>
              <a:rPr lang="en-US" dirty="0" err="1"/>
              <a:t>Zavorka</a:t>
            </a:r>
            <a:r>
              <a:rPr lang="en-US" dirty="0"/>
              <a:t>, Tsujimoto)</a:t>
            </a:r>
          </a:p>
          <a:p>
            <a:pPr lvl="1"/>
            <a:r>
              <a:rPr lang="en-US" dirty="0"/>
              <a:t>New data libraries (Gallmeier, Simione)</a:t>
            </a:r>
          </a:p>
          <a:p>
            <a:pPr lvl="1"/>
            <a:r>
              <a:rPr lang="en-US" dirty="0"/>
              <a:t>New analysis methods (Gallmeier)</a:t>
            </a:r>
          </a:p>
          <a:p>
            <a:pPr lvl="1"/>
            <a:r>
              <a:rPr lang="en-US" dirty="0"/>
              <a:t>Benchmarks (McClanahan, Tsujimoto)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22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95B7A-F083-52F8-9401-EAD4B3A97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Station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FCA0-3796-669D-5B6B-2E4133F12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sessions, 10 presentations</a:t>
            </a:r>
          </a:p>
          <a:p>
            <a:r>
              <a:rPr lang="en-US" dirty="0"/>
              <a:t>The themes are:</a:t>
            </a:r>
          </a:p>
          <a:p>
            <a:pPr lvl="1"/>
            <a:r>
              <a:rPr lang="en-US" dirty="0"/>
              <a:t>ESS getting (being) ready for beam on target (de la Cour, Syed, Foy and </a:t>
            </a:r>
            <a:r>
              <a:rPr lang="en-US" dirty="0" err="1"/>
              <a:t>Sjögreen</a:t>
            </a:r>
            <a:r>
              <a:rPr lang="en-US" dirty="0"/>
              <a:t>, Nilsson, Åström, Cunico, </a:t>
            </a:r>
            <a:r>
              <a:rPr lang="en-US" dirty="0" err="1"/>
              <a:t>Bieliaieva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Next CSNS moderator-reflector plug (Yu)</a:t>
            </a:r>
          </a:p>
          <a:p>
            <a:pPr lvl="1"/>
            <a:r>
              <a:rPr lang="en-US" dirty="0"/>
              <a:t>PSI UCN moderator vessel upgrade (Schori)</a:t>
            </a:r>
          </a:p>
          <a:p>
            <a:pPr lvl="1"/>
            <a:r>
              <a:rPr lang="en-US" dirty="0"/>
              <a:t>ORNL STS TS assembly (Jaques)</a:t>
            </a:r>
          </a:p>
        </p:txBody>
      </p:sp>
    </p:spTree>
    <p:extLst>
      <p:ext uri="{BB962C8B-B14F-4D97-AF65-F5344CB8AC3E}">
        <p14:creationId xmlns:p14="http://schemas.microsoft.com/office/powerpoint/2010/main" val="318803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ECA0-E1D1-18E4-867C-9B6C1C3B9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B25DE-8CF4-37BC-999F-2E3E1DC24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was just a brief reminder of what we heard in the given sessions</a:t>
            </a:r>
          </a:p>
          <a:p>
            <a:r>
              <a:rPr lang="en-US" dirty="0"/>
              <a:t>The abundant information on “Neutron Moderator” and ”Target Station Engineering” is to be found in the “Facility” sessions</a:t>
            </a:r>
          </a:p>
          <a:p>
            <a:r>
              <a:rPr lang="en-US" dirty="0"/>
              <a:t>Let’s hope the presentation material stays accessible for a while to be able to go back </a:t>
            </a:r>
          </a:p>
        </p:txBody>
      </p:sp>
    </p:spTree>
    <p:extLst>
      <p:ext uri="{BB962C8B-B14F-4D97-AF65-F5344CB8AC3E}">
        <p14:creationId xmlns:p14="http://schemas.microsoft.com/office/powerpoint/2010/main" val="55469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230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Session Summaries</vt:lpstr>
      <vt:lpstr>Neutron Moderators</vt:lpstr>
      <vt:lpstr>Radiation Transport Software and Nuclear Data </vt:lpstr>
      <vt:lpstr>Target Station Engineering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Gallmeier, Franz X.</dc:creator>
  <cp:lastModifiedBy>Gallmeier, Franz X.</cp:lastModifiedBy>
  <cp:revision>2</cp:revision>
  <dcterms:created xsi:type="dcterms:W3CDTF">2026-04-17T03:31:22Z</dcterms:created>
  <dcterms:modified xsi:type="dcterms:W3CDTF">2026-04-17T05:19:53Z</dcterms:modified>
</cp:coreProperties>
</file>