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media/image5.jpeg" ContentType="image/jpeg"/>
  <Override PartName="/ppt/media/image3.png" ContentType="image/png"/>
  <Override PartName="/ppt/media/image4.jpeg" ContentType="image/jpeg"/>
  <Override PartName="/ppt/media/image1.png" ContentType="image/png"/>
  <Override PartName="/ppt/media/image6.jpeg" ContentType="image/jpeg"/>
  <Override PartName="/ppt/media/image2.png" ContentType="image/png"/>
  <Override PartName="/ppt/media/image11.jpeg" ContentType="image/jpeg"/>
  <Override PartName="/ppt/media/image7.jpeg" ContentType="image/jpeg"/>
  <Override PartName="/ppt/media/image12.jpeg" ContentType="image/jpeg"/>
  <Override PartName="/ppt/media/image8.jpeg" ContentType="image/jpeg"/>
  <Override PartName="/ppt/media/image10.jpeg" ContentType="image/jpeg"/>
  <Override PartName="/ppt/media/image9.jpeg" ContentType="image/jpeg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152680" y="4059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57120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63804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57120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63804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64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756000" y="1237320"/>
            <a:ext cx="8567640" cy="1219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64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9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5152680" y="4059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57120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63804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57120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63804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64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756000" y="1237320"/>
            <a:ext cx="8567640" cy="1219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152680" y="4059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5152680" y="4059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357120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663804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 type="body"/>
          </p:nvPr>
        </p:nvSpPr>
        <p:spPr>
          <a:xfrm>
            <a:off x="357120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 type="body"/>
          </p:nvPr>
        </p:nvSpPr>
        <p:spPr>
          <a:xfrm>
            <a:off x="663804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756000" y="1237320"/>
            <a:ext cx="8567640" cy="1219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52680" y="4059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11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0" y="6016680"/>
            <a:ext cx="10076760" cy="154260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360" y="2553840"/>
            <a:ext cx="9071640" cy="162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4536000"/>
            <a:ext cx="9071640" cy="1152000"/>
          </a:xfrm>
          <a:prstGeom prst="rect">
            <a:avLst/>
          </a:prstGeom>
        </p:spPr>
        <p:txBody>
          <a:bodyPr lIns="0" rIns="0" tIns="0" bIns="0">
            <a:normAutofit fontScale="24000"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Arial"/>
              </a:rPr>
              <a:t>&lt;date/time&gt;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Arial"/>
              </a:rPr>
              <a:t>&lt;footer&gt;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4E896DF2-2108-4F4A-8C03-0F29C5D23FA6}" type="slidenum">
              <a:rPr b="0" lang="en-US" sz="1400" spc="-1" strike="noStrike">
                <a:latin typeface="Arial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pic>
        <p:nvPicPr>
          <p:cNvPr id="6" name="" descr=""/>
          <p:cNvPicPr/>
          <p:nvPr/>
        </p:nvPicPr>
        <p:blipFill>
          <a:blip r:embed="rId3"/>
          <a:stretch/>
        </p:blipFill>
        <p:spPr>
          <a:xfrm>
            <a:off x="0" y="0"/>
            <a:ext cx="10077120" cy="169524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2"/>
          <a:stretch/>
        </p:blipFill>
        <p:spPr>
          <a:xfrm>
            <a:off x="0" y="6108480"/>
            <a:ext cx="10076760" cy="1451160"/>
          </a:xfrm>
          <a:prstGeom prst="rect">
            <a:avLst/>
          </a:prstGeom>
          <a:ln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ctr"/>
            <a:r>
              <a:rPr b="0" lang="en-US" sz="1400" spc="-1" strike="noStrike">
                <a:latin typeface="Arial"/>
              </a:rPr>
              <a:t>&lt;footer&gt;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Arial"/>
              </a:rPr>
              <a:t>&lt;date/time&gt;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D7F4F0D7-3111-4CBC-98D9-8DF227BE8593}" type="slidenum">
              <a:rPr b="0" lang="en-US" sz="1400" spc="-1" strike="noStrike">
                <a:latin typeface="Arial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756000" y="1237320"/>
            <a:ext cx="8567640" cy="263124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es-ES" sz="6000" spc="-1" strike="noStrike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ftr"/>
          </p:nvPr>
        </p:nvSpPr>
        <p:spPr>
          <a:xfrm>
            <a:off x="3339000" y="7007040"/>
            <a:ext cx="3401640" cy="40212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sldNum"/>
          </p:nvPr>
        </p:nvSpPr>
        <p:spPr>
          <a:xfrm>
            <a:off x="7119000" y="7007040"/>
            <a:ext cx="2267640" cy="40212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C4085A3-1784-485E-B832-CE8FF70ED19D}" type="slidenum">
              <a:rPr b="0" lang="es-AR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56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9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09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24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1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21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9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99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99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62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99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99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1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21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1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21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1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21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2263680" y="360"/>
            <a:ext cx="5669280" cy="755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360" y="640080"/>
            <a:ext cx="10079640" cy="6719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2834640" y="303840"/>
            <a:ext cx="5258520" cy="7011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0" y="457200"/>
            <a:ext cx="10079640" cy="6719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 rot="16200000">
            <a:off x="1308600" y="1321920"/>
            <a:ext cx="7328520" cy="4867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360" y="437760"/>
            <a:ext cx="10079640" cy="6694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2194560" y="360"/>
            <a:ext cx="5669640" cy="755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2559960" y="360"/>
            <a:ext cx="5669640" cy="755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3566160" y="248760"/>
            <a:ext cx="6331680" cy="7408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2026-04-17T02:25:59Z</dcterms:created>
  <dc:creator/>
  <dc:description/>
  <dc:language>en-US</dc:language>
  <cp:lastModifiedBy/>
  <dcterms:modified xsi:type="dcterms:W3CDTF">2026-04-17T02:33:51Z</dcterms:modified>
  <cp:revision>5</cp:revision>
  <dc:subject/>
  <dc:title>Beehive</dc:title>
</cp:coreProperties>
</file>