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333" r:id="rId6"/>
    <p:sldId id="358" r:id="rId7"/>
    <p:sldId id="335" r:id="rId8"/>
    <p:sldId id="361" r:id="rId9"/>
  </p:sldIdLst>
  <p:sldSz cx="12192000" cy="6858000"/>
  <p:notesSz cx="676275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BCBC"/>
    <a:srgbClr val="E97132"/>
    <a:srgbClr val="0000FF"/>
    <a:srgbClr val="9ECAEB"/>
    <a:srgbClr val="006EB7"/>
    <a:srgbClr val="20355B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0" autoAdjust="0"/>
    <p:restoredTop sz="94694"/>
  </p:normalViewPr>
  <p:slideViewPr>
    <p:cSldViewPr snapToGrid="0">
      <p:cViewPr>
        <p:scale>
          <a:sx n="75" d="100"/>
          <a:sy n="75" d="100"/>
        </p:scale>
        <p:origin x="-16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068FB-ADF1-9553-AE67-03A0E709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16010E-B607-6F97-A635-1E000B2A7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47A4E-6FDE-BE6A-3350-90676FC8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486A8-302B-827D-E440-E2E6C928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5DCBC-656B-954D-6288-DD0CA69D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88842-5AA1-DE0E-DB5A-5F600D66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3C5024-1B91-2B88-5F0A-CA0C1CCA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739F2-8F48-3329-7A18-B95F015D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58548-69DC-1EF4-700C-D6AD04BD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254AF6-80C1-7852-B4BF-93A018C9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3112D1-C504-5E1D-87B4-ED63C7461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F40E37-1B61-3453-130F-919FF35D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7ED9A-612A-B8AE-1A0E-DBB29D7C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7616B-B29D-F4EC-63F9-A193932D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C83B1-FDC0-5244-7934-CC891B79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B8CA99-DE8D-DF35-B891-E00643D83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29255" t="34051"/>
          <a:stretch/>
        </p:blipFill>
        <p:spPr>
          <a:xfrm>
            <a:off x="0" y="0"/>
            <a:ext cx="3182341" cy="28083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0B3049-CE0A-9023-D3D1-CF6788005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281113"/>
          </a:xfr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B435A2-C656-4398-26A5-A057993E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D5A90-C698-68D2-17E3-62132199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B26FD-D9B4-8792-958D-D2F4E18F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0A723E-8F9A-4456-6C0B-8D7C3C23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1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CCD37-8B4B-5783-A2FA-F86A6CAC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6614"/>
            <a:ext cx="10515600" cy="27486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F1A6CE-6526-7E74-4C71-18576898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6EB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AE8A4-55AB-00A2-087A-69A00A5D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88462-5DA1-9291-1743-E7B54AF2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F7A14-EE26-2E5C-B465-23FFD82F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B6E30F1-047B-74B2-729D-0AA25EEF7AB6}"/>
              </a:ext>
            </a:extLst>
          </p:cNvPr>
          <p:cNvCxnSpPr>
            <a:cxnSpLocks/>
          </p:cNvCxnSpPr>
          <p:nvPr userDrawn="1"/>
        </p:nvCxnSpPr>
        <p:spPr>
          <a:xfrm>
            <a:off x="948786" y="4434682"/>
            <a:ext cx="4090574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5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4707A-A201-097B-6446-6BB17761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84125-1610-CECC-3250-7C2B41686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BA13CB-FEBE-644B-40EA-6A64685E3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AC6304-0041-EBBC-3037-CA385E54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634DC-9167-41D5-C286-0E69F80A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623BF3-4BDD-CF95-2F21-BCA672EA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9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80996-66A2-5B90-0ECF-FB11A393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71E49D-4BA1-A105-544A-4E751F94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52DCB0-ACF8-DA08-BCCC-5CA46A856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70D382-151A-2F65-FB5C-A0500B1B3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0AA418-8FD3-D9F5-4F1D-14FD22910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E43C2C-90E3-AF6D-A073-6011B652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33E82F-35CA-F423-4BB6-6440A3E2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BA2E7F-E95B-09EE-D213-01DCAC5F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12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4E0C1-E5C2-496E-7D0A-2A07F28B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50919D-F18E-4F0B-C7AB-356ABD53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65478-AE92-F06C-DC88-D540763F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75ED17-CFED-3F71-9246-BF80AD96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4B0BC1-AD68-1DEF-D2DA-0BE25A44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F1A7B0-8D14-5AE0-CC4E-8BA37D9A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D2307-FB60-6022-6170-92A95A0A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2F27C-8C07-BF88-C879-24D6DFFE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E0906-744B-D41B-907A-74C1CBF2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DCA750-EF71-5821-6FA7-5A5BE6021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9F2356-D391-EB8D-918D-AA705B6F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C81CDF-9FD6-14A3-86E8-0DD3B9A3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EDBD4-26D7-E53F-D02B-332B6460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65FB4-E696-F126-1151-7C125E58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0CB177-D6E0-F3CD-D231-6C64132ED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2D494-26E7-F036-C38C-BA5756588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9F5F1E-6EBF-9323-EF43-C67B7CC4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E3B-E1BE-4548-9D71-D048A5AACC98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E659CA-5A61-1D98-8AD9-AD11337B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87884-6624-E23D-26F2-91C983D6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DEF-92BD-604A-ACD7-BBF50C73A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2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1CCC09-335A-096B-1039-62F72B0B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8B5162-76DB-DAAD-1E8C-A12336855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FE44E7-CAE9-A857-1223-03DCA5F6C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035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EB1E3B-E1BE-4548-9D71-D048A5AACC98}" type="datetimeFigureOut">
              <a:rPr lang="fr-FR" smtClean="0"/>
              <a:pPr/>
              <a:t>13/04/2026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3B8BAB-6052-680F-63B2-ADCEA136C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035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32567-9AD9-72D2-D656-DF7F3D498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35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F13DEF-92BD-604A-ACD7-BBF50C73A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8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035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355B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355B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355B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55B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55B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8796C-7E4F-C912-E8D4-86417435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0AF7E96-BA1A-A400-10A0-C636C6E9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9243"/>
            <a:ext cx="12192001" cy="6867243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CAB3114E-9029-AFCA-5DE1-B585AF390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122363"/>
            <a:ext cx="9717742" cy="2387600"/>
          </a:xfrm>
        </p:spPr>
        <p:txBody>
          <a:bodyPr>
            <a:normAutofit/>
          </a:bodyPr>
          <a:lstStyle/>
          <a:p>
            <a:r>
              <a:rPr lang="fr-FR" sz="4800" b="0" dirty="0"/>
              <a:t>ICONE</a:t>
            </a:r>
            <a:br>
              <a:rPr lang="fr-FR" sz="4800" b="0" dirty="0"/>
            </a:br>
            <a:r>
              <a:rPr lang="fr-FR" sz="4800" b="0" dirty="0"/>
              <a:t>A future </a:t>
            </a:r>
            <a:r>
              <a:rPr lang="fr-FR" sz="4800" b="0" dirty="0" err="1"/>
              <a:t>HiCANS</a:t>
            </a:r>
            <a:r>
              <a:rPr lang="fr-FR" sz="4800" b="0" dirty="0"/>
              <a:t> Neutron </a:t>
            </a:r>
            <a:r>
              <a:rPr lang="fr-FR" sz="4800" b="0" dirty="0" err="1"/>
              <a:t>Scattering</a:t>
            </a:r>
            <a:r>
              <a:rPr lang="fr-FR" sz="4800" b="0" dirty="0"/>
              <a:t> Facility in France</a:t>
            </a:r>
            <a:endParaRPr lang="fr-FR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5DBE4877-CECD-69B1-F983-C2DDB8F63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6508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Desmedt, X. </a:t>
            </a:r>
            <a:r>
              <a:rPr lang="fr-FR" b="1" dirty="0" err="1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Fabrèges</a:t>
            </a:r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Ferland, A. </a:t>
            </a:r>
            <a:r>
              <a:rPr lang="fr-FR" b="1" dirty="0" err="1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Menelle</a:t>
            </a:r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Ott,</a:t>
            </a:r>
          </a:p>
          <a:p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Petit, N. Pichoff, D. </a:t>
            </a:r>
            <a:r>
              <a:rPr lang="fr-FR" b="1" dirty="0" err="1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Uriot</a:t>
            </a:r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fr-FR" b="1" dirty="0" err="1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Vassiliades</a:t>
            </a:r>
            <a:r>
              <a:rPr lang="fr-FR" b="1" dirty="0">
                <a:solidFill>
                  <a:srgbClr val="006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556C692-24EC-96B6-850E-E0B315E355E0}"/>
              </a:ext>
            </a:extLst>
          </p:cNvPr>
          <p:cNvCxnSpPr>
            <a:cxnSpLocks/>
          </p:cNvCxnSpPr>
          <p:nvPr/>
        </p:nvCxnSpPr>
        <p:spPr>
          <a:xfrm>
            <a:off x="2295331" y="3571822"/>
            <a:ext cx="7585787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29A6F479-AA03-7435-15A7-9A60BE9C2DFB}"/>
              </a:ext>
            </a:extLst>
          </p:cNvPr>
          <p:cNvSpPr txBox="1">
            <a:spLocks/>
          </p:cNvSpPr>
          <p:nvPr/>
        </p:nvSpPr>
        <p:spPr>
          <a:xfrm>
            <a:off x="222390" y="6493363"/>
            <a:ext cx="10801300" cy="342900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14/04/2026 – ICANS</a:t>
            </a:r>
          </a:p>
        </p:txBody>
      </p:sp>
      <p:pic>
        <p:nvPicPr>
          <p:cNvPr id="7" name="Graphique 2">
            <a:extLst>
              <a:ext uri="{FF2B5EF4-FFF2-40B4-BE49-F238E27FC236}">
                <a16:creationId xmlns:a16="http://schemas.microsoft.com/office/drawing/2014/main" id="{A89F6417-F4F6-F88E-18C2-E300B5071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2203547" cy="8606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B7C75F-6B2F-F878-2710-AE5A7BEC3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718" y="5656728"/>
            <a:ext cx="1057835" cy="1057835"/>
          </a:xfrm>
          <a:prstGeom prst="rect">
            <a:avLst/>
          </a:prstGeom>
        </p:spPr>
      </p:pic>
      <p:sp>
        <p:nvSpPr>
          <p:cNvPr id="15" name="ZoneTexte 11"/>
          <p:cNvSpPr txBox="1"/>
          <p:nvPr/>
        </p:nvSpPr>
        <p:spPr>
          <a:xfrm>
            <a:off x="0" y="907221"/>
            <a:ext cx="251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https://www.icone-neutron.fr/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463" y="5656331"/>
            <a:ext cx="1058400" cy="1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33C42-48A2-9B38-77BB-B97F3627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0"/>
            <a:ext cx="10515600" cy="1281113"/>
          </a:xfrm>
        </p:spPr>
        <p:txBody>
          <a:bodyPr/>
          <a:lstStyle/>
          <a:p>
            <a:r>
              <a:rPr lang="fr-FR" dirty="0">
                <a:solidFill>
                  <a:srgbClr val="006EB7"/>
                </a:solidFill>
              </a:rPr>
              <a:t>ICONE Project : main goals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D36696F-B35C-BA11-87F4-609B2CAA50B3}"/>
              </a:ext>
            </a:extLst>
          </p:cNvPr>
          <p:cNvCxnSpPr>
            <a:cxnSpLocks/>
          </p:cNvCxnSpPr>
          <p:nvPr/>
        </p:nvCxnSpPr>
        <p:spPr>
          <a:xfrm>
            <a:off x="1142779" y="933547"/>
            <a:ext cx="5938741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id="{A1B7A467-3914-DC08-A099-90F98B108E16}"/>
              </a:ext>
            </a:extLst>
          </p:cNvPr>
          <p:cNvSpPr>
            <a:spLocks noGrp="1"/>
          </p:cNvSpPr>
          <p:nvPr/>
        </p:nvSpPr>
        <p:spPr>
          <a:xfrm>
            <a:off x="870545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02787-6920-9346-BB17-CDA83B09E74F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00CFC9C-CE4F-44FA-9E53-3F270C7B5043}"/>
              </a:ext>
            </a:extLst>
          </p:cNvPr>
          <p:cNvSpPr txBox="1">
            <a:spLocks/>
          </p:cNvSpPr>
          <p:nvPr/>
        </p:nvSpPr>
        <p:spPr>
          <a:xfrm>
            <a:off x="222390" y="6493363"/>
            <a:ext cx="10801300" cy="342900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14/04/2026 – ICANS Conference – ICONE, a </a:t>
            </a:r>
            <a:r>
              <a:rPr lang="en-US" sz="1400" dirty="0" err="1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HiCANS</a:t>
            </a:r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6C921A7D-5539-4A7F-94E1-BA8B48AEC24F}"/>
              </a:ext>
            </a:extLst>
          </p:cNvPr>
          <p:cNvSpPr txBox="1"/>
          <p:nvPr/>
        </p:nvSpPr>
        <p:spPr>
          <a:xfrm>
            <a:off x="481218" y="2943919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Deliver a national facility for about </a:t>
            </a:r>
            <a:r>
              <a:rPr lang="en-US" sz="2000" b="1" dirty="0"/>
              <a:t>~300 experiments/year</a:t>
            </a:r>
            <a:endParaRPr lang="en-US" sz="2000" dirty="0"/>
          </a:p>
        </p:txBody>
      </p:sp>
      <p:sp>
        <p:nvSpPr>
          <p:cNvPr id="16" name="ZoneTexte 12">
            <a:extLst>
              <a:ext uri="{FF2B5EF4-FFF2-40B4-BE49-F238E27FC236}">
                <a16:creationId xmlns:a16="http://schemas.microsoft.com/office/drawing/2014/main" id="{0D14D18C-2227-41A4-AEA7-3511AD0EB92F}"/>
              </a:ext>
            </a:extLst>
          </p:cNvPr>
          <p:cNvSpPr txBox="1"/>
          <p:nvPr/>
        </p:nvSpPr>
        <p:spPr>
          <a:xfrm>
            <a:off x="481217" y="3384689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12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instruments</a:t>
            </a:r>
            <a:r>
              <a:rPr lang="en-US" sz="2000" dirty="0">
                <a:sym typeface="Wingdings" panose="05000000000000000000" pitchFamily="2" charset="2"/>
              </a:rPr>
              <a:t> :  According to scientific case.</a:t>
            </a:r>
            <a:endParaRPr lang="en-US" sz="2000" dirty="0"/>
          </a:p>
        </p:txBody>
      </p:sp>
      <p:sp>
        <p:nvSpPr>
          <p:cNvPr id="17" name="ZoneTexte 13">
            <a:extLst>
              <a:ext uri="{FF2B5EF4-FFF2-40B4-BE49-F238E27FC236}">
                <a16:creationId xmlns:a16="http://schemas.microsoft.com/office/drawing/2014/main" id="{BBF7F688-1DCA-4E0C-87ED-97844D71B2E3}"/>
              </a:ext>
            </a:extLst>
          </p:cNvPr>
          <p:cNvSpPr txBox="1"/>
          <p:nvPr/>
        </p:nvSpPr>
        <p:spPr>
          <a:xfrm>
            <a:off x="481217" y="3777105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neutron targets</a:t>
            </a:r>
            <a:r>
              <a:rPr lang="en-US" sz="2000" dirty="0">
                <a:sym typeface="Wingdings" panose="05000000000000000000" pitchFamily="2" charset="2"/>
              </a:rPr>
              <a:t> : 	High Flux (HF) :		~2 ms@20Hz     (4% DC)</a:t>
            </a:r>
            <a:endParaRPr lang="en-US" sz="2000" dirty="0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1386A824-71CA-4010-A303-473C4D774102}"/>
              </a:ext>
            </a:extLst>
          </p:cNvPr>
          <p:cNvSpPr txBox="1"/>
          <p:nvPr/>
        </p:nvSpPr>
        <p:spPr>
          <a:xfrm>
            <a:off x="481216" y="4568939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1 proton accelerator</a:t>
            </a:r>
            <a:r>
              <a:rPr lang="en-US" sz="2000" dirty="0">
                <a:sym typeface="Wingdings" panose="05000000000000000000" pitchFamily="2" charset="2"/>
              </a:rPr>
              <a:t> : 25 MeV, </a:t>
            </a:r>
            <a:r>
              <a:rPr lang="en-US" sz="2000" dirty="0" err="1">
                <a:sym typeface="Wingdings" panose="05000000000000000000" pitchFamily="2" charset="2"/>
              </a:rPr>
              <a:t>Ipeak</a:t>
            </a:r>
            <a:r>
              <a:rPr lang="en-US" sz="2000" dirty="0">
                <a:sym typeface="Wingdings" panose="05000000000000000000" pitchFamily="2" charset="2"/>
              </a:rPr>
              <a:t> = 80 mA; @ 6% of Duty Cycle (DC)</a:t>
            </a:r>
            <a:endParaRPr lang="en-US" sz="2000" dirty="0"/>
          </a:p>
        </p:txBody>
      </p:sp>
      <p:sp>
        <p:nvSpPr>
          <p:cNvPr id="19" name="ZoneTexte 15">
            <a:extLst>
              <a:ext uri="{FF2B5EF4-FFF2-40B4-BE49-F238E27FC236}">
                <a16:creationId xmlns:a16="http://schemas.microsoft.com/office/drawing/2014/main" id="{0BFA9DF4-4A6F-49E0-B82A-B4F36B782394}"/>
              </a:ext>
            </a:extLst>
          </p:cNvPr>
          <p:cNvSpPr txBox="1"/>
          <p:nvPr/>
        </p:nvSpPr>
        <p:spPr>
          <a:xfrm>
            <a:off x="481218" y="1500160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Project requirements (end of 2023) :</a:t>
            </a:r>
            <a:endParaRPr lang="en-US" sz="2000" dirty="0"/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DB24E971-4986-4812-ACE7-7F1FDA67BAF2}"/>
              </a:ext>
            </a:extLst>
          </p:cNvPr>
          <p:cNvSpPr txBox="1"/>
          <p:nvPr/>
        </p:nvSpPr>
        <p:spPr>
          <a:xfrm>
            <a:off x="2906307" y="5138326"/>
            <a:ext cx="914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Phase 1</a:t>
            </a:r>
            <a:r>
              <a:rPr lang="en-US" sz="2000" dirty="0">
                <a:sym typeface="Wingdings" panose="05000000000000000000" pitchFamily="2" charset="2"/>
              </a:rPr>
              <a:t> : First neutrons on TS1  &amp; 6 instruments in 2033 (2034, for users)</a:t>
            </a:r>
            <a:endParaRPr lang="en-US" sz="2000" dirty="0"/>
          </a:p>
        </p:txBody>
      </p:sp>
      <p:sp>
        <p:nvSpPr>
          <p:cNvPr id="21" name="ZoneTexte 19">
            <a:extLst>
              <a:ext uri="{FF2B5EF4-FFF2-40B4-BE49-F238E27FC236}">
                <a16:creationId xmlns:a16="http://schemas.microsoft.com/office/drawing/2014/main" id="{8456B94F-D7C8-44C8-9F12-AEEFF09EC4AE}"/>
              </a:ext>
            </a:extLst>
          </p:cNvPr>
          <p:cNvSpPr txBox="1"/>
          <p:nvPr/>
        </p:nvSpPr>
        <p:spPr>
          <a:xfrm>
            <a:off x="2906307" y="5523047"/>
            <a:ext cx="9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Phase 2</a:t>
            </a:r>
            <a:r>
              <a:rPr lang="en-US" sz="2000" dirty="0">
                <a:sym typeface="Wingdings" panose="05000000000000000000" pitchFamily="2" charset="2"/>
              </a:rPr>
              <a:t> : Full capability TS1 + TS2 (12 instruments) in 2037</a:t>
            </a:r>
            <a:endParaRPr lang="en-US" sz="2000" dirty="0"/>
          </a:p>
        </p:txBody>
      </p:sp>
      <p:sp>
        <p:nvSpPr>
          <p:cNvPr id="23" name="ZoneTexte 21">
            <a:extLst>
              <a:ext uri="{FF2B5EF4-FFF2-40B4-BE49-F238E27FC236}">
                <a16:creationId xmlns:a16="http://schemas.microsoft.com/office/drawing/2014/main" id="{643D2B18-C87E-4C68-AD42-792BE5FB2668}"/>
              </a:ext>
            </a:extLst>
          </p:cNvPr>
          <p:cNvSpPr txBox="1"/>
          <p:nvPr/>
        </p:nvSpPr>
        <p:spPr>
          <a:xfrm>
            <a:off x="481219" y="2119318"/>
            <a:ext cx="1142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Technical Design Report (2 years)</a:t>
            </a:r>
            <a:r>
              <a:rPr lang="en-US" sz="2000" dirty="0">
                <a:sym typeface="Wingdings" panose="05000000000000000000" pitchFamily="2" charset="2"/>
              </a:rPr>
              <a:t> 2024-2025  Construction plan consolidation</a:t>
            </a:r>
            <a:endParaRPr lang="en-US" sz="2000" dirty="0"/>
          </a:p>
        </p:txBody>
      </p:sp>
      <p:sp>
        <p:nvSpPr>
          <p:cNvPr id="31" name="ZoneTexte 13">
            <a:extLst>
              <a:ext uri="{FF2B5EF4-FFF2-40B4-BE49-F238E27FC236}">
                <a16:creationId xmlns:a16="http://schemas.microsoft.com/office/drawing/2014/main" id="{E5919DBF-DBFF-4A14-959E-B9C2AFFBEC3B}"/>
              </a:ext>
            </a:extLst>
          </p:cNvPr>
          <p:cNvSpPr txBox="1"/>
          <p:nvPr/>
        </p:nvSpPr>
        <p:spPr>
          <a:xfrm>
            <a:off x="3218161" y="4075931"/>
            <a:ext cx="63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High Resolution (HR) :     	~400 µs@50Hz  (2% DC) 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69141-37AD-43C3-8BFA-9057A20E43B1}"/>
              </a:ext>
            </a:extLst>
          </p:cNvPr>
          <p:cNvSpPr/>
          <p:nvPr/>
        </p:nvSpPr>
        <p:spPr>
          <a:xfrm>
            <a:off x="481220" y="2105648"/>
            <a:ext cx="8846023" cy="4215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B24515-B9CA-4E0C-A8CC-C1431071E389}"/>
              </a:ext>
            </a:extLst>
          </p:cNvPr>
          <p:cNvSpPr txBox="1"/>
          <p:nvPr/>
        </p:nvSpPr>
        <p:spPr>
          <a:xfrm>
            <a:off x="4467477" y="1461791"/>
            <a:ext cx="4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Results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discussed</a:t>
            </a:r>
            <a:r>
              <a:rPr lang="fr-FR" sz="2400" dirty="0">
                <a:solidFill>
                  <a:srgbClr val="FF0000"/>
                </a:solidFill>
              </a:rPr>
              <a:t> in the poster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C82FDD-07D9-40A9-A30A-53D56605FC87}"/>
              </a:ext>
            </a:extLst>
          </p:cNvPr>
          <p:cNvSpPr txBox="1"/>
          <p:nvPr/>
        </p:nvSpPr>
        <p:spPr>
          <a:xfrm>
            <a:off x="481220" y="5153715"/>
            <a:ext cx="242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If </a:t>
            </a:r>
            <a:r>
              <a:rPr lang="fr-FR" dirty="0" err="1"/>
              <a:t>starting</a:t>
            </a:r>
            <a:r>
              <a:rPr lang="fr-FR" dirty="0"/>
              <a:t> end of 2026 : </a:t>
            </a:r>
          </a:p>
        </p:txBody>
      </p:sp>
    </p:spTree>
    <p:extLst>
      <p:ext uri="{BB962C8B-B14F-4D97-AF65-F5344CB8AC3E}">
        <p14:creationId xmlns:p14="http://schemas.microsoft.com/office/powerpoint/2010/main" val="22914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3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33C42-48A2-9B38-77BB-B97F3627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0"/>
            <a:ext cx="10515600" cy="1281113"/>
          </a:xfrm>
        </p:spPr>
        <p:txBody>
          <a:bodyPr/>
          <a:lstStyle/>
          <a:p>
            <a:r>
              <a:rPr lang="en-US" dirty="0">
                <a:solidFill>
                  <a:srgbClr val="006EB7"/>
                </a:solidFill>
              </a:rPr>
              <a:t>Global view (</a:t>
            </a:r>
            <a:r>
              <a:rPr lang="en-US" dirty="0">
                <a:solidFill>
                  <a:srgbClr val="006EB7"/>
                </a:solidFill>
                <a:sym typeface="Wingdings" panose="05000000000000000000" pitchFamily="2" charset="2"/>
              </a:rPr>
              <a:t> 2037)</a:t>
            </a:r>
            <a:endParaRPr lang="en-US" dirty="0">
              <a:solidFill>
                <a:srgbClr val="006EB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D36696F-B35C-BA11-87F4-609B2CAA50B3}"/>
              </a:ext>
            </a:extLst>
          </p:cNvPr>
          <p:cNvCxnSpPr>
            <a:cxnSpLocks/>
          </p:cNvCxnSpPr>
          <p:nvPr/>
        </p:nvCxnSpPr>
        <p:spPr>
          <a:xfrm>
            <a:off x="1142779" y="933547"/>
            <a:ext cx="4751146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id="{A1B7A467-3914-DC08-A099-90F98B108E16}"/>
              </a:ext>
            </a:extLst>
          </p:cNvPr>
          <p:cNvSpPr>
            <a:spLocks noGrp="1"/>
          </p:cNvSpPr>
          <p:nvPr/>
        </p:nvSpPr>
        <p:spPr>
          <a:xfrm>
            <a:off x="870545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02787-6920-9346-BB17-CDA83B09E74F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40E538E2-1816-4C3D-8FC2-4593288417DD}"/>
              </a:ext>
            </a:extLst>
          </p:cNvPr>
          <p:cNvGrpSpPr/>
          <p:nvPr/>
        </p:nvGrpSpPr>
        <p:grpSpPr>
          <a:xfrm>
            <a:off x="832760" y="1204357"/>
            <a:ext cx="6590460" cy="5291005"/>
            <a:chOff x="1483563" y="1099635"/>
            <a:chExt cx="6590460" cy="5291005"/>
          </a:xfrm>
        </p:grpSpPr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6946F370-C5BD-4C46-99D9-91D2A655A2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2253" y="1343404"/>
              <a:ext cx="288000" cy="299707"/>
              <a:chOff x="7647357" y="4670478"/>
              <a:chExt cx="720000" cy="749269"/>
            </a:xfrm>
          </p:grpSpPr>
          <p:cxnSp>
            <p:nvCxnSpPr>
              <p:cNvPr id="698" name="Connecteur droit avec flèche 697">
                <a:extLst>
                  <a:ext uri="{FF2B5EF4-FFF2-40B4-BE49-F238E27FC236}">
                    <a16:creationId xmlns:a16="http://schemas.microsoft.com/office/drawing/2014/main" id="{E68E21BE-372B-4965-AE14-3670611AD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077" y="5042259"/>
                <a:ext cx="0" cy="337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9" name="Groupe 698">
                <a:extLst>
                  <a:ext uri="{FF2B5EF4-FFF2-40B4-BE49-F238E27FC236}">
                    <a16:creationId xmlns:a16="http://schemas.microsoft.com/office/drawing/2014/main" id="{389A002F-8E00-4E92-B678-D7C221B80D45}"/>
                  </a:ext>
                </a:extLst>
              </p:cNvPr>
              <p:cNvGrpSpPr/>
              <p:nvPr/>
            </p:nvGrpSpPr>
            <p:grpSpPr>
              <a:xfrm flipH="1">
                <a:off x="7647357" y="4670478"/>
                <a:ext cx="720000" cy="749269"/>
                <a:chOff x="1042475" y="4670478"/>
                <a:chExt cx="720000" cy="749269"/>
              </a:xfrm>
            </p:grpSpPr>
            <p:grpSp>
              <p:nvGrpSpPr>
                <p:cNvPr id="700" name="Groupe 699">
                  <a:extLst>
                    <a:ext uri="{FF2B5EF4-FFF2-40B4-BE49-F238E27FC236}">
                      <a16:creationId xmlns:a16="http://schemas.microsoft.com/office/drawing/2014/main" id="{BF1EA812-FED2-4E1E-810E-6DAAC3D927A6}"/>
                    </a:ext>
                  </a:extLst>
                </p:cNvPr>
                <p:cNvGrpSpPr/>
                <p:nvPr/>
              </p:nvGrpSpPr>
              <p:grpSpPr>
                <a:xfrm>
                  <a:off x="1042475" y="4670478"/>
                  <a:ext cx="720000" cy="720458"/>
                  <a:chOff x="5865445" y="1401841"/>
                  <a:chExt cx="720000" cy="720458"/>
                </a:xfrm>
              </p:grpSpPr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AF96D714-4825-48A1-AC2E-F74CB4C5C79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4" name="Rectangle 703">
                    <a:extLst>
                      <a:ext uri="{FF2B5EF4-FFF2-40B4-BE49-F238E27FC236}">
                        <a16:creationId xmlns:a16="http://schemas.microsoft.com/office/drawing/2014/main" id="{91CD3B0F-14D7-48FE-8BDC-D6A0A7289C5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090445" y="1178285"/>
                    <a:ext cx="27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5" name="Rectangle 704">
                    <a:extLst>
                      <a:ext uri="{FF2B5EF4-FFF2-40B4-BE49-F238E27FC236}">
                        <a16:creationId xmlns:a16="http://schemas.microsoft.com/office/drawing/2014/main" id="{F8E2E71A-654A-42B2-A6DD-02F4B11062A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865445" y="1401841"/>
                    <a:ext cx="72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6" name="Rectangle 705">
                    <a:extLst>
                      <a:ext uri="{FF2B5EF4-FFF2-40B4-BE49-F238E27FC236}">
                        <a16:creationId xmlns:a16="http://schemas.microsoft.com/office/drawing/2014/main" id="{FAFA25B3-8041-44D1-A4E0-5B146CED6165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889BA1DC-BAF1-4C26-9492-C0BB3F7DE35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3C0AADE5-D3AC-4976-9B27-1517C83A6DB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D311D51E-FEA7-4A51-B054-25ADB3EFDA8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D56DD48C-9811-4A21-A9F2-A22A83F2D56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90AA50C1-ED4C-467B-977E-058527FA3A19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FC9968E5-FDD5-4108-8E76-949FD815C969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EB69B173-22CF-4AAB-AA64-551676A4846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4" name="Rectangle 713">
                    <a:extLst>
                      <a:ext uri="{FF2B5EF4-FFF2-40B4-BE49-F238E27FC236}">
                        <a16:creationId xmlns:a16="http://schemas.microsoft.com/office/drawing/2014/main" id="{7CB3B362-AB16-47FC-A4F7-95476136247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5" name="Rectangle 714">
                    <a:extLst>
                      <a:ext uri="{FF2B5EF4-FFF2-40B4-BE49-F238E27FC236}">
                        <a16:creationId xmlns:a16="http://schemas.microsoft.com/office/drawing/2014/main" id="{2D7915C2-C0CB-43B6-9871-A6A63F393AF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6" name="Rectangle 715">
                    <a:extLst>
                      <a:ext uri="{FF2B5EF4-FFF2-40B4-BE49-F238E27FC236}">
                        <a16:creationId xmlns:a16="http://schemas.microsoft.com/office/drawing/2014/main" id="{183E729A-F74D-484C-9577-5002CCDD411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7" name="Rectangle 716">
                    <a:extLst>
                      <a:ext uri="{FF2B5EF4-FFF2-40B4-BE49-F238E27FC236}">
                        <a16:creationId xmlns:a16="http://schemas.microsoft.com/office/drawing/2014/main" id="{C65C1EA0-19A6-4E0A-8199-773A3279B1D6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8" name="Rectangle 717">
                    <a:extLst>
                      <a:ext uri="{FF2B5EF4-FFF2-40B4-BE49-F238E27FC236}">
                        <a16:creationId xmlns:a16="http://schemas.microsoft.com/office/drawing/2014/main" id="{FB91898D-93DF-49F6-AB96-F059AC22C986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9" name="Rectangle 718">
                    <a:extLst>
                      <a:ext uri="{FF2B5EF4-FFF2-40B4-BE49-F238E27FC236}">
                        <a16:creationId xmlns:a16="http://schemas.microsoft.com/office/drawing/2014/main" id="{0B62ABDF-A42E-4D56-B19F-84A469691F5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0" name="Rectangle 719">
                    <a:extLst>
                      <a:ext uri="{FF2B5EF4-FFF2-40B4-BE49-F238E27FC236}">
                        <a16:creationId xmlns:a16="http://schemas.microsoft.com/office/drawing/2014/main" id="{99327595-D1F1-43B1-AAC1-ED656129CA86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1" name="Rectangle 720">
                    <a:extLst>
                      <a:ext uri="{FF2B5EF4-FFF2-40B4-BE49-F238E27FC236}">
                        <a16:creationId xmlns:a16="http://schemas.microsoft.com/office/drawing/2014/main" id="{9AA532F4-D17F-48AE-9183-C0BAED5B025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2" name="Rectangle 721">
                    <a:extLst>
                      <a:ext uri="{FF2B5EF4-FFF2-40B4-BE49-F238E27FC236}">
                        <a16:creationId xmlns:a16="http://schemas.microsoft.com/office/drawing/2014/main" id="{4B671E5D-B0D0-472C-A162-EA6443FB28E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2DB38627-9E0E-4927-A1E9-C42B93C2D5A2}"/>
                    </a:ext>
                  </a:extLst>
                </p:cNvPr>
                <p:cNvSpPr/>
                <p:nvPr/>
              </p:nvSpPr>
              <p:spPr>
                <a:xfrm flipV="1">
                  <a:off x="1401890" y="4915746"/>
                  <a:ext cx="360000" cy="5040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C2B42090-AFA2-4157-BD26-8A0C3A1568C0}"/>
                    </a:ext>
                  </a:extLst>
                </p:cNvPr>
                <p:cNvSpPr/>
                <p:nvPr/>
              </p:nvSpPr>
              <p:spPr>
                <a:xfrm>
                  <a:off x="1054980" y="4882207"/>
                  <a:ext cx="360000" cy="504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>
                        <a:shade val="100000"/>
                        <a:satMod val="115000"/>
                        <a:alpha val="5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826E09FE-488E-404B-B752-EE0271301AA7}"/>
                </a:ext>
              </a:extLst>
            </p:cNvPr>
            <p:cNvGrpSpPr/>
            <p:nvPr/>
          </p:nvGrpSpPr>
          <p:grpSpPr>
            <a:xfrm>
              <a:off x="1483563" y="1099635"/>
              <a:ext cx="6590460" cy="5291005"/>
              <a:chOff x="1483563" y="1099635"/>
              <a:chExt cx="6590460" cy="5291005"/>
            </a:xfrm>
          </p:grpSpPr>
          <p:grpSp>
            <p:nvGrpSpPr>
              <p:cNvPr id="210" name="Groupe 209">
                <a:extLst>
                  <a:ext uri="{FF2B5EF4-FFF2-40B4-BE49-F238E27FC236}">
                    <a16:creationId xmlns:a16="http://schemas.microsoft.com/office/drawing/2014/main" id="{86788CB6-BD24-4034-BD6C-C99F83A7EF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4581868" y="3810125"/>
                <a:ext cx="2846996" cy="1016466"/>
                <a:chOff x="851173" y="2410231"/>
                <a:chExt cx="7116331" cy="2540752"/>
              </a:xfrm>
            </p:grpSpPr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29FA08C-D0F8-479C-B5AB-9FDDD41606AC}"/>
                    </a:ext>
                  </a:extLst>
                </p:cNvPr>
                <p:cNvSpPr/>
                <p:nvPr/>
              </p:nvSpPr>
              <p:spPr>
                <a:xfrm rot="5400000">
                  <a:off x="4009808" y="-746006"/>
                  <a:ext cx="71698" cy="6388967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C3A9B146-715E-4C8C-8D43-6EC7F401A23B}"/>
                    </a:ext>
                  </a:extLst>
                </p:cNvPr>
                <p:cNvSpPr/>
                <p:nvPr/>
              </p:nvSpPr>
              <p:spPr>
                <a:xfrm rot="5400000">
                  <a:off x="3300087" y="235786"/>
                  <a:ext cx="2340000" cy="684000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D112DF9D-FEE5-44CB-AACB-C5609EBC0905}"/>
                    </a:ext>
                  </a:extLst>
                </p:cNvPr>
                <p:cNvSpPr/>
                <p:nvPr/>
              </p:nvSpPr>
              <p:spPr>
                <a:xfrm rot="5400000">
                  <a:off x="4443338" y="1442842"/>
                  <a:ext cx="71699" cy="6840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E69ED02C-FD07-4B6B-9197-88F30717D09A}"/>
                    </a:ext>
                  </a:extLst>
                </p:cNvPr>
                <p:cNvSpPr/>
                <p:nvPr/>
              </p:nvSpPr>
              <p:spPr>
                <a:xfrm rot="5400000">
                  <a:off x="6941547" y="3925027"/>
                  <a:ext cx="1979677" cy="7223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95F48291-4556-4847-82D1-A8C923B1FCE7}"/>
                    </a:ext>
                  </a:extLst>
                </p:cNvPr>
                <p:cNvSpPr/>
                <p:nvPr/>
              </p:nvSpPr>
              <p:spPr>
                <a:xfrm rot="5400000">
                  <a:off x="-230238" y="3616113"/>
                  <a:ext cx="2484000" cy="72235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E1E69B05-E269-46B5-B77E-B2891C1AD0CF}"/>
                    </a:ext>
                  </a:extLst>
                </p:cNvPr>
                <p:cNvSpPr/>
                <p:nvPr/>
              </p:nvSpPr>
              <p:spPr>
                <a:xfrm>
                  <a:off x="1060314" y="2490280"/>
                  <a:ext cx="450000" cy="234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72" name="ZoneTexte 471">
                  <a:extLst>
                    <a:ext uri="{FF2B5EF4-FFF2-40B4-BE49-F238E27FC236}">
                      <a16:creationId xmlns:a16="http://schemas.microsoft.com/office/drawing/2014/main" id="{128AC3FE-4182-4EAF-9536-3298AAF67A99}"/>
                    </a:ext>
                  </a:extLst>
                </p:cNvPr>
                <p:cNvSpPr txBox="1"/>
                <p:nvPr/>
              </p:nvSpPr>
              <p:spPr>
                <a:xfrm>
                  <a:off x="5875023" y="2478725"/>
                  <a:ext cx="1062617" cy="461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Zone 1</a:t>
                  </a:r>
                </a:p>
              </p:txBody>
            </p:sp>
            <p:sp>
              <p:nvSpPr>
                <p:cNvPr id="473" name="ZoneTexte 472">
                  <a:extLst>
                    <a:ext uri="{FF2B5EF4-FFF2-40B4-BE49-F238E27FC236}">
                      <a16:creationId xmlns:a16="http://schemas.microsoft.com/office/drawing/2014/main" id="{0A96815D-D2C0-4CD2-8F93-B0D58441B097}"/>
                    </a:ext>
                  </a:extLst>
                </p:cNvPr>
                <p:cNvSpPr txBox="1"/>
                <p:nvPr/>
              </p:nvSpPr>
              <p:spPr>
                <a:xfrm rot="5400000">
                  <a:off x="673276" y="3756577"/>
                  <a:ext cx="1062617" cy="461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Zone 2</a:t>
                  </a:r>
                </a:p>
              </p:txBody>
            </p:sp>
            <p:sp>
              <p:nvSpPr>
                <p:cNvPr id="474" name="ZoneTexte 473">
                  <a:extLst>
                    <a:ext uri="{FF2B5EF4-FFF2-40B4-BE49-F238E27FC236}">
                      <a16:creationId xmlns:a16="http://schemas.microsoft.com/office/drawing/2014/main" id="{FF01C054-3BB7-44F1-8C21-D49C97A1A3A6}"/>
                    </a:ext>
                  </a:extLst>
                </p:cNvPr>
                <p:cNvSpPr txBox="1"/>
                <p:nvPr/>
              </p:nvSpPr>
              <p:spPr>
                <a:xfrm rot="5400000">
                  <a:off x="6304175" y="3661126"/>
                  <a:ext cx="1062617" cy="461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Zone 3</a:t>
                  </a: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43942718-7383-4F00-9121-823A83159E64}"/>
                    </a:ext>
                  </a:extLst>
                </p:cNvPr>
                <p:cNvSpPr/>
                <p:nvPr/>
              </p:nvSpPr>
              <p:spPr>
                <a:xfrm>
                  <a:off x="6733546" y="2490280"/>
                  <a:ext cx="1170000" cy="234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3E5D8F9C-0E97-4407-AFA9-03CC1BC3D795}"/>
                    </a:ext>
                  </a:extLst>
                </p:cNvPr>
                <p:cNvSpPr/>
                <p:nvPr/>
              </p:nvSpPr>
              <p:spPr>
                <a:xfrm>
                  <a:off x="1517312" y="2565772"/>
                  <a:ext cx="5220000" cy="2196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grpSp>
              <p:nvGrpSpPr>
                <p:cNvPr id="477" name="Groupe 476">
                  <a:extLst>
                    <a:ext uri="{FF2B5EF4-FFF2-40B4-BE49-F238E27FC236}">
                      <a16:creationId xmlns:a16="http://schemas.microsoft.com/office/drawing/2014/main" id="{24C7CDF4-3B19-432E-9906-3F6DF45ABF48}"/>
                    </a:ext>
                  </a:extLst>
                </p:cNvPr>
                <p:cNvGrpSpPr/>
                <p:nvPr/>
              </p:nvGrpSpPr>
              <p:grpSpPr>
                <a:xfrm>
                  <a:off x="1515461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0087A42B-0082-42E4-BB82-2F5D7A1133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67E560A7-AD40-49A0-9CAF-19B8773319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E23D0502-50AD-417C-A14B-478BE82B74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846B80A6-6983-4ED6-B289-140A97A4AD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78" name="Groupe 477">
                  <a:extLst>
                    <a:ext uri="{FF2B5EF4-FFF2-40B4-BE49-F238E27FC236}">
                      <a16:creationId xmlns:a16="http://schemas.microsoft.com/office/drawing/2014/main" id="{B69BC69A-955D-4946-800E-2D088BCD6EE5}"/>
                    </a:ext>
                  </a:extLst>
                </p:cNvPr>
                <p:cNvGrpSpPr/>
                <p:nvPr/>
              </p:nvGrpSpPr>
              <p:grpSpPr>
                <a:xfrm>
                  <a:off x="1515461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3942567A-0ADA-4713-8CB7-339C49A5EF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3FB73909-C70B-49CB-AD8C-103CD59BC7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35F9237B-3029-49BE-801F-3B8AB80CE1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3" name="Rectangle 692">
                    <a:extLst>
                      <a:ext uri="{FF2B5EF4-FFF2-40B4-BE49-F238E27FC236}">
                        <a16:creationId xmlns:a16="http://schemas.microsoft.com/office/drawing/2014/main" id="{14367248-3251-4C62-86AE-D956E9F951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79" name="Groupe 478">
                  <a:extLst>
                    <a:ext uri="{FF2B5EF4-FFF2-40B4-BE49-F238E27FC236}">
                      <a16:creationId xmlns:a16="http://schemas.microsoft.com/office/drawing/2014/main" id="{DFD33EFA-FE4E-4597-9430-5E6C34A6A5AE}"/>
                    </a:ext>
                  </a:extLst>
                </p:cNvPr>
                <p:cNvGrpSpPr/>
                <p:nvPr/>
              </p:nvGrpSpPr>
              <p:grpSpPr>
                <a:xfrm>
                  <a:off x="1515461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86" name="Rectangle 685">
                    <a:extLst>
                      <a:ext uri="{FF2B5EF4-FFF2-40B4-BE49-F238E27FC236}">
                        <a16:creationId xmlns:a16="http://schemas.microsoft.com/office/drawing/2014/main" id="{91DD12D4-8EB9-4DE4-8BDE-71B2757A91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7" name="Rectangle 686">
                    <a:extLst>
                      <a:ext uri="{FF2B5EF4-FFF2-40B4-BE49-F238E27FC236}">
                        <a16:creationId xmlns:a16="http://schemas.microsoft.com/office/drawing/2014/main" id="{137BF356-08D7-4863-A337-A58EFDC130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8" name="Rectangle 687">
                    <a:extLst>
                      <a:ext uri="{FF2B5EF4-FFF2-40B4-BE49-F238E27FC236}">
                        <a16:creationId xmlns:a16="http://schemas.microsoft.com/office/drawing/2014/main" id="{B3077902-6B1A-43DA-A27F-FF9ACF6BF3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9" name="Rectangle 688">
                    <a:extLst>
                      <a:ext uri="{FF2B5EF4-FFF2-40B4-BE49-F238E27FC236}">
                        <a16:creationId xmlns:a16="http://schemas.microsoft.com/office/drawing/2014/main" id="{ED2DDB99-2235-44C1-90FC-45F5372BF4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0" name="Groupe 479">
                  <a:extLst>
                    <a:ext uri="{FF2B5EF4-FFF2-40B4-BE49-F238E27FC236}">
                      <a16:creationId xmlns:a16="http://schemas.microsoft.com/office/drawing/2014/main" id="{FF11B746-D707-42BA-BC3A-5C70C4030CB1}"/>
                    </a:ext>
                  </a:extLst>
                </p:cNvPr>
                <p:cNvGrpSpPr/>
                <p:nvPr/>
              </p:nvGrpSpPr>
              <p:grpSpPr>
                <a:xfrm>
                  <a:off x="1877411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82" name="Rectangle 681">
                    <a:extLst>
                      <a:ext uri="{FF2B5EF4-FFF2-40B4-BE49-F238E27FC236}">
                        <a16:creationId xmlns:a16="http://schemas.microsoft.com/office/drawing/2014/main" id="{0550B945-229E-4FA7-B089-E90F77593F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3" name="Rectangle 682">
                    <a:extLst>
                      <a:ext uri="{FF2B5EF4-FFF2-40B4-BE49-F238E27FC236}">
                        <a16:creationId xmlns:a16="http://schemas.microsoft.com/office/drawing/2014/main" id="{FDB38BF2-8C16-4B27-B0EC-FF7172BFE3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4" name="Rectangle 683">
                    <a:extLst>
                      <a:ext uri="{FF2B5EF4-FFF2-40B4-BE49-F238E27FC236}">
                        <a16:creationId xmlns:a16="http://schemas.microsoft.com/office/drawing/2014/main" id="{A2A708C1-674E-4CD4-AC46-017B1C5331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5" name="Rectangle 684">
                    <a:extLst>
                      <a:ext uri="{FF2B5EF4-FFF2-40B4-BE49-F238E27FC236}">
                        <a16:creationId xmlns:a16="http://schemas.microsoft.com/office/drawing/2014/main" id="{ED15D050-64DE-4FB8-9A4D-EDE34EA4B9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1" name="Groupe 480">
                  <a:extLst>
                    <a:ext uri="{FF2B5EF4-FFF2-40B4-BE49-F238E27FC236}">
                      <a16:creationId xmlns:a16="http://schemas.microsoft.com/office/drawing/2014/main" id="{64959939-EC1A-49B3-B462-72F4A7B45B2D}"/>
                    </a:ext>
                  </a:extLst>
                </p:cNvPr>
                <p:cNvGrpSpPr/>
                <p:nvPr/>
              </p:nvGrpSpPr>
              <p:grpSpPr>
                <a:xfrm>
                  <a:off x="1877411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78" name="Rectangle 677">
                    <a:extLst>
                      <a:ext uri="{FF2B5EF4-FFF2-40B4-BE49-F238E27FC236}">
                        <a16:creationId xmlns:a16="http://schemas.microsoft.com/office/drawing/2014/main" id="{549B3703-7C57-4652-B256-7DCFF1573E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9" name="Rectangle 678">
                    <a:extLst>
                      <a:ext uri="{FF2B5EF4-FFF2-40B4-BE49-F238E27FC236}">
                        <a16:creationId xmlns:a16="http://schemas.microsoft.com/office/drawing/2014/main" id="{D7455435-6C51-4BB6-B70E-0BE4967FCF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0" name="Rectangle 679">
                    <a:extLst>
                      <a:ext uri="{FF2B5EF4-FFF2-40B4-BE49-F238E27FC236}">
                        <a16:creationId xmlns:a16="http://schemas.microsoft.com/office/drawing/2014/main" id="{0037BAE6-96D4-4E3F-A5F0-D8AB759B05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81" name="Rectangle 680">
                    <a:extLst>
                      <a:ext uri="{FF2B5EF4-FFF2-40B4-BE49-F238E27FC236}">
                        <a16:creationId xmlns:a16="http://schemas.microsoft.com/office/drawing/2014/main" id="{ED58F80F-60F4-4D1D-ADD3-14224A890F2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2" name="Groupe 481">
                  <a:extLst>
                    <a:ext uri="{FF2B5EF4-FFF2-40B4-BE49-F238E27FC236}">
                      <a16:creationId xmlns:a16="http://schemas.microsoft.com/office/drawing/2014/main" id="{B0AA0DD8-8F5D-471D-BD3C-21A8261B4EB6}"/>
                    </a:ext>
                  </a:extLst>
                </p:cNvPr>
                <p:cNvGrpSpPr/>
                <p:nvPr/>
              </p:nvGrpSpPr>
              <p:grpSpPr>
                <a:xfrm>
                  <a:off x="1877411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8EC9D4E1-92EF-4DC8-AA35-5280083EE3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67D008E0-29CC-48B1-8591-FFDDFA14F0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74D6B611-6195-45DD-B084-94BA31F656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7" name="Rectangle 676">
                    <a:extLst>
                      <a:ext uri="{FF2B5EF4-FFF2-40B4-BE49-F238E27FC236}">
                        <a16:creationId xmlns:a16="http://schemas.microsoft.com/office/drawing/2014/main" id="{ABAFD2E2-E161-4E69-A446-A8340AD967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3" name="Groupe 482">
                  <a:extLst>
                    <a:ext uri="{FF2B5EF4-FFF2-40B4-BE49-F238E27FC236}">
                      <a16:creationId xmlns:a16="http://schemas.microsoft.com/office/drawing/2014/main" id="{123B3064-9A64-41FD-A814-623A47E97F59}"/>
                    </a:ext>
                  </a:extLst>
                </p:cNvPr>
                <p:cNvGrpSpPr/>
                <p:nvPr/>
              </p:nvGrpSpPr>
              <p:grpSpPr>
                <a:xfrm>
                  <a:off x="2234599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70" name="Rectangle 669">
                    <a:extLst>
                      <a:ext uri="{FF2B5EF4-FFF2-40B4-BE49-F238E27FC236}">
                        <a16:creationId xmlns:a16="http://schemas.microsoft.com/office/drawing/2014/main" id="{0D2565A8-9C0F-4ADB-A85E-563B8201A6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1" name="Rectangle 670">
                    <a:extLst>
                      <a:ext uri="{FF2B5EF4-FFF2-40B4-BE49-F238E27FC236}">
                        <a16:creationId xmlns:a16="http://schemas.microsoft.com/office/drawing/2014/main" id="{F90154EE-2495-4998-9738-2C3A5E7477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2" name="Rectangle 671">
                    <a:extLst>
                      <a:ext uri="{FF2B5EF4-FFF2-40B4-BE49-F238E27FC236}">
                        <a16:creationId xmlns:a16="http://schemas.microsoft.com/office/drawing/2014/main" id="{F03AE90F-75F9-4262-A77A-9626C170CD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C42BD978-4A2F-4A18-98D3-1119E142F8C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4" name="Groupe 483">
                  <a:extLst>
                    <a:ext uri="{FF2B5EF4-FFF2-40B4-BE49-F238E27FC236}">
                      <a16:creationId xmlns:a16="http://schemas.microsoft.com/office/drawing/2014/main" id="{CC6779A4-C989-469A-8B17-55D0D6D45AA3}"/>
                    </a:ext>
                  </a:extLst>
                </p:cNvPr>
                <p:cNvGrpSpPr/>
                <p:nvPr/>
              </p:nvGrpSpPr>
              <p:grpSpPr>
                <a:xfrm>
                  <a:off x="2234599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66" name="Rectangle 665">
                    <a:extLst>
                      <a:ext uri="{FF2B5EF4-FFF2-40B4-BE49-F238E27FC236}">
                        <a16:creationId xmlns:a16="http://schemas.microsoft.com/office/drawing/2014/main" id="{9C849F95-2E7E-422B-BE35-4314A26076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5E740DB7-597B-4F30-B3C1-F3C959DC3C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8" name="Rectangle 667">
                    <a:extLst>
                      <a:ext uri="{FF2B5EF4-FFF2-40B4-BE49-F238E27FC236}">
                        <a16:creationId xmlns:a16="http://schemas.microsoft.com/office/drawing/2014/main" id="{A9BC7EAE-992E-4333-ABE1-74767A3171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76ED3CAC-68A5-469E-9566-06EC14B6A0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5" name="Groupe 484">
                  <a:extLst>
                    <a:ext uri="{FF2B5EF4-FFF2-40B4-BE49-F238E27FC236}">
                      <a16:creationId xmlns:a16="http://schemas.microsoft.com/office/drawing/2014/main" id="{0CBFE629-C380-4A6B-8DB1-AC0267D28ED0}"/>
                    </a:ext>
                  </a:extLst>
                </p:cNvPr>
                <p:cNvGrpSpPr/>
                <p:nvPr/>
              </p:nvGrpSpPr>
              <p:grpSpPr>
                <a:xfrm>
                  <a:off x="2234599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62" name="Rectangle 661">
                    <a:extLst>
                      <a:ext uri="{FF2B5EF4-FFF2-40B4-BE49-F238E27FC236}">
                        <a16:creationId xmlns:a16="http://schemas.microsoft.com/office/drawing/2014/main" id="{DAEA3DB8-1749-40C2-A8F7-6825EAE95B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186623D2-86E4-40B6-B3C8-E902AF624B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4" name="Rectangle 663">
                    <a:extLst>
                      <a:ext uri="{FF2B5EF4-FFF2-40B4-BE49-F238E27FC236}">
                        <a16:creationId xmlns:a16="http://schemas.microsoft.com/office/drawing/2014/main" id="{123EA306-96E8-49AF-9C27-022B1A8720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A7FA477B-C6D5-4FF1-B08C-88A0A698F0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6" name="Groupe 485">
                  <a:extLst>
                    <a:ext uri="{FF2B5EF4-FFF2-40B4-BE49-F238E27FC236}">
                      <a16:creationId xmlns:a16="http://schemas.microsoft.com/office/drawing/2014/main" id="{D34FDCCF-7162-4292-8682-269D4B748EF2}"/>
                    </a:ext>
                  </a:extLst>
                </p:cNvPr>
                <p:cNvGrpSpPr/>
                <p:nvPr/>
              </p:nvGrpSpPr>
              <p:grpSpPr>
                <a:xfrm>
                  <a:off x="2596549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45E7B514-CD60-476F-926F-1B52D2C078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B5906640-24E8-4330-91EC-E5C67FEA2C9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6936F121-7D47-47A5-B474-9D6AAB4304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77A6973B-B688-4BC0-9EC7-A11711BD7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7" name="Groupe 486">
                  <a:extLst>
                    <a:ext uri="{FF2B5EF4-FFF2-40B4-BE49-F238E27FC236}">
                      <a16:creationId xmlns:a16="http://schemas.microsoft.com/office/drawing/2014/main" id="{9D6A847E-40CF-4109-BFCE-68C331D120EE}"/>
                    </a:ext>
                  </a:extLst>
                </p:cNvPr>
                <p:cNvGrpSpPr/>
                <p:nvPr/>
              </p:nvGrpSpPr>
              <p:grpSpPr>
                <a:xfrm>
                  <a:off x="2596549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54" name="Rectangle 653">
                    <a:extLst>
                      <a:ext uri="{FF2B5EF4-FFF2-40B4-BE49-F238E27FC236}">
                        <a16:creationId xmlns:a16="http://schemas.microsoft.com/office/drawing/2014/main" id="{DF72DE10-1310-41F2-9ABE-2FA17BCAEF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5" name="Rectangle 654">
                    <a:extLst>
                      <a:ext uri="{FF2B5EF4-FFF2-40B4-BE49-F238E27FC236}">
                        <a16:creationId xmlns:a16="http://schemas.microsoft.com/office/drawing/2014/main" id="{2A86BB03-DE8C-4370-8A4C-BD485772DB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8DE7AB44-0158-4189-BA9F-BC7CD8A431D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4C8263F7-AFFA-4E97-AA37-9A0FCC42E5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8" name="Groupe 487">
                  <a:extLst>
                    <a:ext uri="{FF2B5EF4-FFF2-40B4-BE49-F238E27FC236}">
                      <a16:creationId xmlns:a16="http://schemas.microsoft.com/office/drawing/2014/main" id="{FAF93614-6D39-466D-BF67-15B3CC1D0875}"/>
                    </a:ext>
                  </a:extLst>
                </p:cNvPr>
                <p:cNvGrpSpPr/>
                <p:nvPr/>
              </p:nvGrpSpPr>
              <p:grpSpPr>
                <a:xfrm>
                  <a:off x="2596549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50" name="Rectangle 649">
                    <a:extLst>
                      <a:ext uri="{FF2B5EF4-FFF2-40B4-BE49-F238E27FC236}">
                        <a16:creationId xmlns:a16="http://schemas.microsoft.com/office/drawing/2014/main" id="{46A402B8-D248-4F6A-A046-14F4B06277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78C90EA0-CC58-486E-A9CD-7E40B68F2B9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2" name="Rectangle 651">
                    <a:extLst>
                      <a:ext uri="{FF2B5EF4-FFF2-40B4-BE49-F238E27FC236}">
                        <a16:creationId xmlns:a16="http://schemas.microsoft.com/office/drawing/2014/main" id="{551EEC51-7A9E-44C7-AA98-046D48D412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53" name="Rectangle 652">
                    <a:extLst>
                      <a:ext uri="{FF2B5EF4-FFF2-40B4-BE49-F238E27FC236}">
                        <a16:creationId xmlns:a16="http://schemas.microsoft.com/office/drawing/2014/main" id="{CAADAE32-AD5D-4B2A-A093-2A17A2ED4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89" name="Groupe 488">
                  <a:extLst>
                    <a:ext uri="{FF2B5EF4-FFF2-40B4-BE49-F238E27FC236}">
                      <a16:creationId xmlns:a16="http://schemas.microsoft.com/office/drawing/2014/main" id="{D1347CC1-E95C-4B59-90D6-71D6D8588768}"/>
                    </a:ext>
                  </a:extLst>
                </p:cNvPr>
                <p:cNvGrpSpPr/>
                <p:nvPr/>
              </p:nvGrpSpPr>
              <p:grpSpPr>
                <a:xfrm>
                  <a:off x="2958498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46" name="Rectangle 645">
                    <a:extLst>
                      <a:ext uri="{FF2B5EF4-FFF2-40B4-BE49-F238E27FC236}">
                        <a16:creationId xmlns:a16="http://schemas.microsoft.com/office/drawing/2014/main" id="{B9CECAEE-AFA4-4C8D-881B-CDA220AA399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8CF21A56-6223-462B-AC29-A22AC4A8A7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6F633AAE-8E37-4175-8197-9B23AC13D5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A85C6CAF-EE07-49F0-838F-6D638BE7F2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0" name="Groupe 489">
                  <a:extLst>
                    <a:ext uri="{FF2B5EF4-FFF2-40B4-BE49-F238E27FC236}">
                      <a16:creationId xmlns:a16="http://schemas.microsoft.com/office/drawing/2014/main" id="{2E62E519-D9CD-4CBB-BD00-A883C98E8581}"/>
                    </a:ext>
                  </a:extLst>
                </p:cNvPr>
                <p:cNvGrpSpPr/>
                <p:nvPr/>
              </p:nvGrpSpPr>
              <p:grpSpPr>
                <a:xfrm>
                  <a:off x="2958498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7999976D-7C42-442E-916A-810FDC4760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5DFCE60D-8666-449A-9575-4459BA0EFE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E3990F51-98A7-4FF0-8A5B-599EF459A0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78F3FAB1-3C12-4789-B3F0-91097D7ACA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1" name="Groupe 490">
                  <a:extLst>
                    <a:ext uri="{FF2B5EF4-FFF2-40B4-BE49-F238E27FC236}">
                      <a16:creationId xmlns:a16="http://schemas.microsoft.com/office/drawing/2014/main" id="{2ECFB6EA-3DB1-45AF-90F3-F9EC07A4D583}"/>
                    </a:ext>
                  </a:extLst>
                </p:cNvPr>
                <p:cNvGrpSpPr/>
                <p:nvPr/>
              </p:nvGrpSpPr>
              <p:grpSpPr>
                <a:xfrm>
                  <a:off x="2958498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D4BF5FA6-5EA6-4107-9439-A0BC93390A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DBB370A1-10B9-4440-8F56-3F000C1CD6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20D8B521-340C-4FBE-8E7C-D52DB6B0E2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AE7A42CF-DE53-4F59-B5CF-84BAA6FC56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2" name="Groupe 491">
                  <a:extLst>
                    <a:ext uri="{FF2B5EF4-FFF2-40B4-BE49-F238E27FC236}">
                      <a16:creationId xmlns:a16="http://schemas.microsoft.com/office/drawing/2014/main" id="{442CC7A2-8F1F-49E7-BDC3-C162A47C7E12}"/>
                    </a:ext>
                  </a:extLst>
                </p:cNvPr>
                <p:cNvGrpSpPr/>
                <p:nvPr/>
              </p:nvGrpSpPr>
              <p:grpSpPr>
                <a:xfrm>
                  <a:off x="3320448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CE473EE7-09AA-4E51-91BC-6937C92524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5" name="Rectangle 634">
                    <a:extLst>
                      <a:ext uri="{FF2B5EF4-FFF2-40B4-BE49-F238E27FC236}">
                        <a16:creationId xmlns:a16="http://schemas.microsoft.com/office/drawing/2014/main" id="{9B667A3B-C28B-4269-8B59-A7801225AA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112CBCFB-E82B-4C62-AAAA-1F40D08D93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E4728BB5-369F-4537-B93D-2C6F9F5940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3" name="Groupe 492">
                  <a:extLst>
                    <a:ext uri="{FF2B5EF4-FFF2-40B4-BE49-F238E27FC236}">
                      <a16:creationId xmlns:a16="http://schemas.microsoft.com/office/drawing/2014/main" id="{80719DB3-22B3-475D-B7D5-D86CC8DAB24C}"/>
                    </a:ext>
                  </a:extLst>
                </p:cNvPr>
                <p:cNvGrpSpPr/>
                <p:nvPr/>
              </p:nvGrpSpPr>
              <p:grpSpPr>
                <a:xfrm>
                  <a:off x="3320448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8324B7FD-1B6B-467D-9637-0909651C42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3D7184BF-F7FA-473F-AEA8-54E502BA15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2" name="Rectangle 631">
                    <a:extLst>
                      <a:ext uri="{FF2B5EF4-FFF2-40B4-BE49-F238E27FC236}">
                        <a16:creationId xmlns:a16="http://schemas.microsoft.com/office/drawing/2014/main" id="{2CEA27D2-E990-4FA7-BCC9-E05B9FE5E9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33" name="Rectangle 632">
                    <a:extLst>
                      <a:ext uri="{FF2B5EF4-FFF2-40B4-BE49-F238E27FC236}">
                        <a16:creationId xmlns:a16="http://schemas.microsoft.com/office/drawing/2014/main" id="{8044F11B-7BA6-45EE-A9B6-246E1F4269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4" name="Groupe 493">
                  <a:extLst>
                    <a:ext uri="{FF2B5EF4-FFF2-40B4-BE49-F238E27FC236}">
                      <a16:creationId xmlns:a16="http://schemas.microsoft.com/office/drawing/2014/main" id="{0E00B73C-DE35-4211-BADC-A175B22ADB78}"/>
                    </a:ext>
                  </a:extLst>
                </p:cNvPr>
                <p:cNvGrpSpPr/>
                <p:nvPr/>
              </p:nvGrpSpPr>
              <p:grpSpPr>
                <a:xfrm>
                  <a:off x="3320448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C8D2F88A-B009-4D0E-A178-8B49FDB32D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89F98C68-65B5-49AF-9A43-A98DCB8F88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EF3A42F6-64B9-47F0-ADFB-32E9BF4F4B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AF2D5070-8D93-44D6-BBE0-D7245AD79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5" name="Groupe 494">
                  <a:extLst>
                    <a:ext uri="{FF2B5EF4-FFF2-40B4-BE49-F238E27FC236}">
                      <a16:creationId xmlns:a16="http://schemas.microsoft.com/office/drawing/2014/main" id="{E4B4FA71-2ACE-4FD2-A80A-E5D67D3E8453}"/>
                    </a:ext>
                  </a:extLst>
                </p:cNvPr>
                <p:cNvGrpSpPr/>
                <p:nvPr/>
              </p:nvGrpSpPr>
              <p:grpSpPr>
                <a:xfrm>
                  <a:off x="3677636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903FA681-8B7A-4112-8A9E-87F889D60B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8695E3E2-3B0D-42F7-80FF-01E184F3A5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B86C646A-32DB-4E40-8F6A-7FB38639A1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66EEBA03-79F8-434A-84A0-BB3EDDCB05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6" name="Groupe 495">
                  <a:extLst>
                    <a:ext uri="{FF2B5EF4-FFF2-40B4-BE49-F238E27FC236}">
                      <a16:creationId xmlns:a16="http://schemas.microsoft.com/office/drawing/2014/main" id="{C4945D9E-C9AC-440E-909F-EF53B5237E75}"/>
                    </a:ext>
                  </a:extLst>
                </p:cNvPr>
                <p:cNvGrpSpPr/>
                <p:nvPr/>
              </p:nvGrpSpPr>
              <p:grpSpPr>
                <a:xfrm>
                  <a:off x="3677636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18" name="Rectangle 617">
                    <a:extLst>
                      <a:ext uri="{FF2B5EF4-FFF2-40B4-BE49-F238E27FC236}">
                        <a16:creationId xmlns:a16="http://schemas.microsoft.com/office/drawing/2014/main" id="{9B9D5D83-057D-433C-8167-59A03E31BF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67F6D2C2-352E-4118-866E-A3F2B0592A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74D8C779-EB62-4416-BA78-6BB662A6F1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DB185849-CF7E-4A98-B343-9E40242A2E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7" name="Groupe 496">
                  <a:extLst>
                    <a:ext uri="{FF2B5EF4-FFF2-40B4-BE49-F238E27FC236}">
                      <a16:creationId xmlns:a16="http://schemas.microsoft.com/office/drawing/2014/main" id="{3C247993-8378-4E2E-B386-3BB95DCCF050}"/>
                    </a:ext>
                  </a:extLst>
                </p:cNvPr>
                <p:cNvGrpSpPr/>
                <p:nvPr/>
              </p:nvGrpSpPr>
              <p:grpSpPr>
                <a:xfrm>
                  <a:off x="3677636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96717897-FEE5-4DEB-B385-2BCD6B0F046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5" name="Rectangle 614">
                    <a:extLst>
                      <a:ext uri="{FF2B5EF4-FFF2-40B4-BE49-F238E27FC236}">
                        <a16:creationId xmlns:a16="http://schemas.microsoft.com/office/drawing/2014/main" id="{34631CB9-554E-4998-BB7B-884D6C1686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6" name="Rectangle 615">
                    <a:extLst>
                      <a:ext uri="{FF2B5EF4-FFF2-40B4-BE49-F238E27FC236}">
                        <a16:creationId xmlns:a16="http://schemas.microsoft.com/office/drawing/2014/main" id="{87036608-CDB1-4A51-BDE0-4CC7390890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7" name="Rectangle 616">
                    <a:extLst>
                      <a:ext uri="{FF2B5EF4-FFF2-40B4-BE49-F238E27FC236}">
                        <a16:creationId xmlns:a16="http://schemas.microsoft.com/office/drawing/2014/main" id="{6A9C768E-D53A-46A7-B854-7024B6A6DF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8" name="Groupe 497">
                  <a:extLst>
                    <a:ext uri="{FF2B5EF4-FFF2-40B4-BE49-F238E27FC236}">
                      <a16:creationId xmlns:a16="http://schemas.microsoft.com/office/drawing/2014/main" id="{572B580D-4E4C-47AC-9DA2-7566B7D7E5C8}"/>
                    </a:ext>
                  </a:extLst>
                </p:cNvPr>
                <p:cNvGrpSpPr/>
                <p:nvPr/>
              </p:nvGrpSpPr>
              <p:grpSpPr>
                <a:xfrm>
                  <a:off x="4039586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10" name="Rectangle 609">
                    <a:extLst>
                      <a:ext uri="{FF2B5EF4-FFF2-40B4-BE49-F238E27FC236}">
                        <a16:creationId xmlns:a16="http://schemas.microsoft.com/office/drawing/2014/main" id="{B17FC4B4-1A1C-41A5-BA61-6105DDB057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1" name="Rectangle 610">
                    <a:extLst>
                      <a:ext uri="{FF2B5EF4-FFF2-40B4-BE49-F238E27FC236}">
                        <a16:creationId xmlns:a16="http://schemas.microsoft.com/office/drawing/2014/main" id="{3B894905-734F-4370-92AA-3C53E4709FF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1AF86EDE-DCE3-4DD3-A765-8F1F169502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3" name="Rectangle 612">
                    <a:extLst>
                      <a:ext uri="{FF2B5EF4-FFF2-40B4-BE49-F238E27FC236}">
                        <a16:creationId xmlns:a16="http://schemas.microsoft.com/office/drawing/2014/main" id="{6C8B72E9-D067-40E6-9167-D643582054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499" name="Groupe 498">
                  <a:extLst>
                    <a:ext uri="{FF2B5EF4-FFF2-40B4-BE49-F238E27FC236}">
                      <a16:creationId xmlns:a16="http://schemas.microsoft.com/office/drawing/2014/main" id="{02C50CDD-D75F-4488-BFD4-F9B8B105788C}"/>
                    </a:ext>
                  </a:extLst>
                </p:cNvPr>
                <p:cNvGrpSpPr/>
                <p:nvPr/>
              </p:nvGrpSpPr>
              <p:grpSpPr>
                <a:xfrm>
                  <a:off x="4039586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8EFFA2B3-C4E2-4953-9167-279F64E7A0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152F43E4-887E-4C14-941B-BE2755B703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61999052-71FF-40BD-A00C-E1DC91571F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419398F0-4DC9-4454-8D65-3BE1C6442D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0" name="Groupe 499">
                  <a:extLst>
                    <a:ext uri="{FF2B5EF4-FFF2-40B4-BE49-F238E27FC236}">
                      <a16:creationId xmlns:a16="http://schemas.microsoft.com/office/drawing/2014/main" id="{1A549600-6B5C-4474-A3C8-92002AEC1E3B}"/>
                    </a:ext>
                  </a:extLst>
                </p:cNvPr>
                <p:cNvGrpSpPr/>
                <p:nvPr/>
              </p:nvGrpSpPr>
              <p:grpSpPr>
                <a:xfrm>
                  <a:off x="4039586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602" name="Rectangle 601">
                    <a:extLst>
                      <a:ext uri="{FF2B5EF4-FFF2-40B4-BE49-F238E27FC236}">
                        <a16:creationId xmlns:a16="http://schemas.microsoft.com/office/drawing/2014/main" id="{69927717-46C2-47B7-BA5D-05AF9E2F24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3" name="Rectangle 602">
                    <a:extLst>
                      <a:ext uri="{FF2B5EF4-FFF2-40B4-BE49-F238E27FC236}">
                        <a16:creationId xmlns:a16="http://schemas.microsoft.com/office/drawing/2014/main" id="{CC27B359-7EAA-49F7-808A-7BEC56443DD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76E513C0-B46A-40F5-8160-DEC1E1448B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5D49DF09-1DEE-4459-BFFA-38FD3978B5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1" name="Groupe 500">
                  <a:extLst>
                    <a:ext uri="{FF2B5EF4-FFF2-40B4-BE49-F238E27FC236}">
                      <a16:creationId xmlns:a16="http://schemas.microsoft.com/office/drawing/2014/main" id="{1A6A05F0-5FD1-470C-8D57-0FFB38F31E3E}"/>
                    </a:ext>
                  </a:extLst>
                </p:cNvPr>
                <p:cNvGrpSpPr/>
                <p:nvPr/>
              </p:nvGrpSpPr>
              <p:grpSpPr>
                <a:xfrm>
                  <a:off x="4401535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98" name="Rectangle 597">
                    <a:extLst>
                      <a:ext uri="{FF2B5EF4-FFF2-40B4-BE49-F238E27FC236}">
                        <a16:creationId xmlns:a16="http://schemas.microsoft.com/office/drawing/2014/main" id="{64FEB4CE-0EC6-4A0D-BC3B-20DD9497E4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13C17F93-8622-461B-A2E4-3B318EF308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D0F63A56-FB4B-4E1C-9C9F-CE07F304BE0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1" name="Rectangle 600">
                    <a:extLst>
                      <a:ext uri="{FF2B5EF4-FFF2-40B4-BE49-F238E27FC236}">
                        <a16:creationId xmlns:a16="http://schemas.microsoft.com/office/drawing/2014/main" id="{493F74E3-0D4A-4229-8014-A9D38AA25C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2" name="Groupe 501">
                  <a:extLst>
                    <a:ext uri="{FF2B5EF4-FFF2-40B4-BE49-F238E27FC236}">
                      <a16:creationId xmlns:a16="http://schemas.microsoft.com/office/drawing/2014/main" id="{B70A6B6D-9838-45F9-89B0-4CC7E4ACD278}"/>
                    </a:ext>
                  </a:extLst>
                </p:cNvPr>
                <p:cNvGrpSpPr/>
                <p:nvPr/>
              </p:nvGrpSpPr>
              <p:grpSpPr>
                <a:xfrm>
                  <a:off x="4401535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94" name="Rectangle 593">
                    <a:extLst>
                      <a:ext uri="{FF2B5EF4-FFF2-40B4-BE49-F238E27FC236}">
                        <a16:creationId xmlns:a16="http://schemas.microsoft.com/office/drawing/2014/main" id="{2D27BC5D-A834-4E33-9BE8-10CCF43B5D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5" name="Rectangle 594">
                    <a:extLst>
                      <a:ext uri="{FF2B5EF4-FFF2-40B4-BE49-F238E27FC236}">
                        <a16:creationId xmlns:a16="http://schemas.microsoft.com/office/drawing/2014/main" id="{C5097AD0-F6DA-4521-812C-53106D6492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6" name="Rectangle 595">
                    <a:extLst>
                      <a:ext uri="{FF2B5EF4-FFF2-40B4-BE49-F238E27FC236}">
                        <a16:creationId xmlns:a16="http://schemas.microsoft.com/office/drawing/2014/main" id="{D8F81525-28B6-4BC3-B5F9-08771639DC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DECD30EF-9FD8-489A-8AE6-B7DD1415FA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3" name="Groupe 502">
                  <a:extLst>
                    <a:ext uri="{FF2B5EF4-FFF2-40B4-BE49-F238E27FC236}">
                      <a16:creationId xmlns:a16="http://schemas.microsoft.com/office/drawing/2014/main" id="{16714F5A-7BA0-46D5-86DC-28D8225F9C5E}"/>
                    </a:ext>
                  </a:extLst>
                </p:cNvPr>
                <p:cNvGrpSpPr/>
                <p:nvPr/>
              </p:nvGrpSpPr>
              <p:grpSpPr>
                <a:xfrm>
                  <a:off x="4401535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4B5B0389-5F79-4B4A-A1FB-B7B08A0184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id="{9E056352-390A-41B8-9CF2-2AE34821F9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id="{7D59ACD5-DEBB-433F-83C0-52FB9F7F03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3" name="Rectangle 592">
                    <a:extLst>
                      <a:ext uri="{FF2B5EF4-FFF2-40B4-BE49-F238E27FC236}">
                        <a16:creationId xmlns:a16="http://schemas.microsoft.com/office/drawing/2014/main" id="{46D274CF-F189-4B38-940F-5E14BB14C8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4" name="Groupe 503">
                  <a:extLst>
                    <a:ext uri="{FF2B5EF4-FFF2-40B4-BE49-F238E27FC236}">
                      <a16:creationId xmlns:a16="http://schemas.microsoft.com/office/drawing/2014/main" id="{CC4DD175-494D-4AB1-9DF9-E9791003D868}"/>
                    </a:ext>
                  </a:extLst>
                </p:cNvPr>
                <p:cNvGrpSpPr/>
                <p:nvPr/>
              </p:nvGrpSpPr>
              <p:grpSpPr>
                <a:xfrm>
                  <a:off x="4763485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86" name="Rectangle 585">
                    <a:extLst>
                      <a:ext uri="{FF2B5EF4-FFF2-40B4-BE49-F238E27FC236}">
                        <a16:creationId xmlns:a16="http://schemas.microsoft.com/office/drawing/2014/main" id="{37DB4A55-0894-4A6B-9BEF-C4EAA3179A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7" name="Rectangle 586">
                    <a:extLst>
                      <a:ext uri="{FF2B5EF4-FFF2-40B4-BE49-F238E27FC236}">
                        <a16:creationId xmlns:a16="http://schemas.microsoft.com/office/drawing/2014/main" id="{5374FBC1-0BAF-4B1F-9362-3E453EB706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8" name="Rectangle 587">
                    <a:extLst>
                      <a:ext uri="{FF2B5EF4-FFF2-40B4-BE49-F238E27FC236}">
                        <a16:creationId xmlns:a16="http://schemas.microsoft.com/office/drawing/2014/main" id="{F89E2E98-3188-4E84-902B-0A2738F217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1D73D0B5-10C5-4F02-96F9-B87E23F803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5" name="Groupe 504">
                  <a:extLst>
                    <a:ext uri="{FF2B5EF4-FFF2-40B4-BE49-F238E27FC236}">
                      <a16:creationId xmlns:a16="http://schemas.microsoft.com/office/drawing/2014/main" id="{E8D30453-80C6-47DB-A2AA-405B5044942C}"/>
                    </a:ext>
                  </a:extLst>
                </p:cNvPr>
                <p:cNvGrpSpPr/>
                <p:nvPr/>
              </p:nvGrpSpPr>
              <p:grpSpPr>
                <a:xfrm>
                  <a:off x="4763485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82" name="Rectangle 581">
                    <a:extLst>
                      <a:ext uri="{FF2B5EF4-FFF2-40B4-BE49-F238E27FC236}">
                        <a16:creationId xmlns:a16="http://schemas.microsoft.com/office/drawing/2014/main" id="{E58D56D4-EB50-46D4-95E0-B90FE6E32A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3" name="Rectangle 582">
                    <a:extLst>
                      <a:ext uri="{FF2B5EF4-FFF2-40B4-BE49-F238E27FC236}">
                        <a16:creationId xmlns:a16="http://schemas.microsoft.com/office/drawing/2014/main" id="{6DDEE1A8-3874-443B-9B5D-DF66AEC380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4" name="Rectangle 583">
                    <a:extLst>
                      <a:ext uri="{FF2B5EF4-FFF2-40B4-BE49-F238E27FC236}">
                        <a16:creationId xmlns:a16="http://schemas.microsoft.com/office/drawing/2014/main" id="{3BDA7513-9F25-4BD4-A646-58DACFBF63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5" name="Rectangle 584">
                    <a:extLst>
                      <a:ext uri="{FF2B5EF4-FFF2-40B4-BE49-F238E27FC236}">
                        <a16:creationId xmlns:a16="http://schemas.microsoft.com/office/drawing/2014/main" id="{96179853-8141-4693-B4D0-7FC59DC386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6" name="Groupe 505">
                  <a:extLst>
                    <a:ext uri="{FF2B5EF4-FFF2-40B4-BE49-F238E27FC236}">
                      <a16:creationId xmlns:a16="http://schemas.microsoft.com/office/drawing/2014/main" id="{5FA925FB-7D15-46F7-B7DC-1B80E61CDA17}"/>
                    </a:ext>
                  </a:extLst>
                </p:cNvPr>
                <p:cNvGrpSpPr/>
                <p:nvPr/>
              </p:nvGrpSpPr>
              <p:grpSpPr>
                <a:xfrm>
                  <a:off x="4763485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D5DCDC67-67E4-4825-AC41-13AC301D12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9" name="Rectangle 578">
                    <a:extLst>
                      <a:ext uri="{FF2B5EF4-FFF2-40B4-BE49-F238E27FC236}">
                        <a16:creationId xmlns:a16="http://schemas.microsoft.com/office/drawing/2014/main" id="{6B949DA0-6F05-4CEE-B770-4084EC7911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CBA67419-0EDD-4771-8CA6-1A65A96DAD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1" name="Rectangle 580">
                    <a:extLst>
                      <a:ext uri="{FF2B5EF4-FFF2-40B4-BE49-F238E27FC236}">
                        <a16:creationId xmlns:a16="http://schemas.microsoft.com/office/drawing/2014/main" id="{36E71EF5-A821-4117-852B-2BD418EB46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7" name="Groupe 506">
                  <a:extLst>
                    <a:ext uri="{FF2B5EF4-FFF2-40B4-BE49-F238E27FC236}">
                      <a16:creationId xmlns:a16="http://schemas.microsoft.com/office/drawing/2014/main" id="{0D0696D1-F444-4E14-A5C1-C18B9B9341CD}"/>
                    </a:ext>
                  </a:extLst>
                </p:cNvPr>
                <p:cNvGrpSpPr/>
                <p:nvPr/>
              </p:nvGrpSpPr>
              <p:grpSpPr>
                <a:xfrm>
                  <a:off x="5120673" y="26626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id="{53C244F3-5293-4146-B09A-3D43AB6FE7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id="{C2B1DE52-2822-42D7-9E90-7FF91E7A09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D5EDBDC1-6613-4ADF-A48D-4064B54CE52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7" name="Rectangle 576">
                    <a:extLst>
                      <a:ext uri="{FF2B5EF4-FFF2-40B4-BE49-F238E27FC236}">
                        <a16:creationId xmlns:a16="http://schemas.microsoft.com/office/drawing/2014/main" id="{816D8D69-1A67-4279-B046-21681E30CCE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8" name="Groupe 507">
                  <a:extLst>
                    <a:ext uri="{FF2B5EF4-FFF2-40B4-BE49-F238E27FC236}">
                      <a16:creationId xmlns:a16="http://schemas.microsoft.com/office/drawing/2014/main" id="{82EF94B5-10CA-4B0A-9362-E827115E4769}"/>
                    </a:ext>
                  </a:extLst>
                </p:cNvPr>
                <p:cNvGrpSpPr/>
                <p:nvPr/>
              </p:nvGrpSpPr>
              <p:grpSpPr>
                <a:xfrm>
                  <a:off x="5120673" y="31325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70" name="Rectangle 569">
                    <a:extLst>
                      <a:ext uri="{FF2B5EF4-FFF2-40B4-BE49-F238E27FC236}">
                        <a16:creationId xmlns:a16="http://schemas.microsoft.com/office/drawing/2014/main" id="{6F5A21DA-12D9-4ADE-956E-54E396864A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429443C0-C72C-4756-8591-19CE289985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A580F8D9-59BA-459D-A388-35833A8734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46B401A5-CDA6-42E8-8961-A67734D824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09" name="Groupe 508">
                  <a:extLst>
                    <a:ext uri="{FF2B5EF4-FFF2-40B4-BE49-F238E27FC236}">
                      <a16:creationId xmlns:a16="http://schemas.microsoft.com/office/drawing/2014/main" id="{FCFF5473-7847-485B-820C-25E58A3BAC71}"/>
                    </a:ext>
                  </a:extLst>
                </p:cNvPr>
                <p:cNvGrpSpPr/>
                <p:nvPr/>
              </p:nvGrpSpPr>
              <p:grpSpPr>
                <a:xfrm>
                  <a:off x="5120673" y="3602455"/>
                  <a:ext cx="359550" cy="468593"/>
                  <a:chOff x="7487636" y="3357980"/>
                  <a:chExt cx="359550" cy="468593"/>
                </a:xfrm>
              </p:grpSpPr>
              <p:sp>
                <p:nvSpPr>
                  <p:cNvPr id="566" name="Rectangle 565">
                    <a:extLst>
                      <a:ext uri="{FF2B5EF4-FFF2-40B4-BE49-F238E27FC236}">
                        <a16:creationId xmlns:a16="http://schemas.microsoft.com/office/drawing/2014/main" id="{2EDB0B6F-12B2-4787-8090-BBF4BB98653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84951" y="3520556"/>
                    <a:ext cx="180000" cy="14447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id="{C93CF678-B810-439E-9236-1B572FB845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357980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8" name="Rectangle 567">
                    <a:extLst>
                      <a:ext uri="{FF2B5EF4-FFF2-40B4-BE49-F238E27FC236}">
                        <a16:creationId xmlns:a16="http://schemas.microsoft.com/office/drawing/2014/main" id="{339BA264-7A1F-4509-970D-7E10694FE5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03186" y="3681831"/>
                    <a:ext cx="144000" cy="14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2B8C763D-E66A-44B0-93EE-4268E383FF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61636" y="3484573"/>
                    <a:ext cx="468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510" name="Groupe 509">
                  <a:extLst>
                    <a:ext uri="{FF2B5EF4-FFF2-40B4-BE49-F238E27FC236}">
                      <a16:creationId xmlns:a16="http://schemas.microsoft.com/office/drawing/2014/main" id="{C7F54586-557D-4CB7-AD4B-D1E91002F64D}"/>
                    </a:ext>
                  </a:extLst>
                </p:cNvPr>
                <p:cNvGrpSpPr/>
                <p:nvPr/>
              </p:nvGrpSpPr>
              <p:grpSpPr>
                <a:xfrm>
                  <a:off x="1513273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62" name="Rectangle 561">
                    <a:extLst>
                      <a:ext uri="{FF2B5EF4-FFF2-40B4-BE49-F238E27FC236}">
                        <a16:creationId xmlns:a16="http://schemas.microsoft.com/office/drawing/2014/main" id="{FB45A912-2D29-4E72-915F-FA774A74D7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63" name="Rectangle 562">
                    <a:extLst>
                      <a:ext uri="{FF2B5EF4-FFF2-40B4-BE49-F238E27FC236}">
                        <a16:creationId xmlns:a16="http://schemas.microsoft.com/office/drawing/2014/main" id="{A72E2601-4DC5-49FE-BB29-980E18EE1C9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4" name="Rectangle 563">
                    <a:extLst>
                      <a:ext uri="{FF2B5EF4-FFF2-40B4-BE49-F238E27FC236}">
                        <a16:creationId xmlns:a16="http://schemas.microsoft.com/office/drawing/2014/main" id="{EE4D9103-F78B-4186-88A0-A701D3FAC4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5" name="Rectangle 564">
                    <a:extLst>
                      <a:ext uri="{FF2B5EF4-FFF2-40B4-BE49-F238E27FC236}">
                        <a16:creationId xmlns:a16="http://schemas.microsoft.com/office/drawing/2014/main" id="{99E0FA89-FF59-418C-8D92-177C47CBAAD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1" name="Groupe 510">
                  <a:extLst>
                    <a:ext uri="{FF2B5EF4-FFF2-40B4-BE49-F238E27FC236}">
                      <a16:creationId xmlns:a16="http://schemas.microsoft.com/office/drawing/2014/main" id="{BDF90329-684E-436C-A276-DF474F70CDE8}"/>
                    </a:ext>
                  </a:extLst>
                </p:cNvPr>
                <p:cNvGrpSpPr/>
                <p:nvPr/>
              </p:nvGrpSpPr>
              <p:grpSpPr>
                <a:xfrm>
                  <a:off x="1875223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58" name="Rectangle 557">
                    <a:extLst>
                      <a:ext uri="{FF2B5EF4-FFF2-40B4-BE49-F238E27FC236}">
                        <a16:creationId xmlns:a16="http://schemas.microsoft.com/office/drawing/2014/main" id="{DFDFB838-8A4B-485A-B4BE-FF63D94ED1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59" name="Rectangle 558">
                    <a:extLst>
                      <a:ext uri="{FF2B5EF4-FFF2-40B4-BE49-F238E27FC236}">
                        <a16:creationId xmlns:a16="http://schemas.microsoft.com/office/drawing/2014/main" id="{BEBC5C7A-87CE-4B7B-BC02-9365F89BCC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771C1CE3-3362-4B33-A411-363E362007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1" name="Rectangle 560">
                    <a:extLst>
                      <a:ext uri="{FF2B5EF4-FFF2-40B4-BE49-F238E27FC236}">
                        <a16:creationId xmlns:a16="http://schemas.microsoft.com/office/drawing/2014/main" id="{D1600E24-9B6A-4633-8B07-D948AFACF7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2" name="Groupe 511">
                  <a:extLst>
                    <a:ext uri="{FF2B5EF4-FFF2-40B4-BE49-F238E27FC236}">
                      <a16:creationId xmlns:a16="http://schemas.microsoft.com/office/drawing/2014/main" id="{984F846C-3F71-4A49-AE5D-45F0C999AFD0}"/>
                    </a:ext>
                  </a:extLst>
                </p:cNvPr>
                <p:cNvGrpSpPr/>
                <p:nvPr/>
              </p:nvGrpSpPr>
              <p:grpSpPr>
                <a:xfrm>
                  <a:off x="2232410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BE97A878-C6DB-484B-8342-B09CCF2575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55" name="Rectangle 554">
                    <a:extLst>
                      <a:ext uri="{FF2B5EF4-FFF2-40B4-BE49-F238E27FC236}">
                        <a16:creationId xmlns:a16="http://schemas.microsoft.com/office/drawing/2014/main" id="{7FF747D6-3BFD-413B-8C61-4C90D6C0AF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56" name="Rectangle 555">
                    <a:extLst>
                      <a:ext uri="{FF2B5EF4-FFF2-40B4-BE49-F238E27FC236}">
                        <a16:creationId xmlns:a16="http://schemas.microsoft.com/office/drawing/2014/main" id="{3DECD118-0F86-4BD5-9549-43139915EE9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57" name="Rectangle 556">
                    <a:extLst>
                      <a:ext uri="{FF2B5EF4-FFF2-40B4-BE49-F238E27FC236}">
                        <a16:creationId xmlns:a16="http://schemas.microsoft.com/office/drawing/2014/main" id="{3B09BD42-7B17-4E2C-B732-EE66A25A00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3" name="Groupe 512">
                  <a:extLst>
                    <a:ext uri="{FF2B5EF4-FFF2-40B4-BE49-F238E27FC236}">
                      <a16:creationId xmlns:a16="http://schemas.microsoft.com/office/drawing/2014/main" id="{A4E8C97F-18D7-4AED-A14C-381DED6CBB27}"/>
                    </a:ext>
                  </a:extLst>
                </p:cNvPr>
                <p:cNvGrpSpPr/>
                <p:nvPr/>
              </p:nvGrpSpPr>
              <p:grpSpPr>
                <a:xfrm>
                  <a:off x="2594360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50" name="Rectangle 549">
                    <a:extLst>
                      <a:ext uri="{FF2B5EF4-FFF2-40B4-BE49-F238E27FC236}">
                        <a16:creationId xmlns:a16="http://schemas.microsoft.com/office/drawing/2014/main" id="{5B3155E5-839E-4F53-9B8F-15A2D49096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51" name="Rectangle 550">
                    <a:extLst>
                      <a:ext uri="{FF2B5EF4-FFF2-40B4-BE49-F238E27FC236}">
                        <a16:creationId xmlns:a16="http://schemas.microsoft.com/office/drawing/2014/main" id="{DCE86A28-6BF6-4E4B-BC0A-5D99F7AA0D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52" name="Rectangle 551">
                    <a:extLst>
                      <a:ext uri="{FF2B5EF4-FFF2-40B4-BE49-F238E27FC236}">
                        <a16:creationId xmlns:a16="http://schemas.microsoft.com/office/drawing/2014/main" id="{9C6D8B07-C10D-4AED-98AC-66C479BDB2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53" name="Rectangle 552">
                    <a:extLst>
                      <a:ext uri="{FF2B5EF4-FFF2-40B4-BE49-F238E27FC236}">
                        <a16:creationId xmlns:a16="http://schemas.microsoft.com/office/drawing/2014/main" id="{9B7E35E5-82D7-4E67-A525-8426682249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4" name="Groupe 513">
                  <a:extLst>
                    <a:ext uri="{FF2B5EF4-FFF2-40B4-BE49-F238E27FC236}">
                      <a16:creationId xmlns:a16="http://schemas.microsoft.com/office/drawing/2014/main" id="{F3D7559F-3F39-47CA-BE4D-E56591654780}"/>
                    </a:ext>
                  </a:extLst>
                </p:cNvPr>
                <p:cNvGrpSpPr/>
                <p:nvPr/>
              </p:nvGrpSpPr>
              <p:grpSpPr>
                <a:xfrm>
                  <a:off x="2956311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666F1F1C-D283-49D6-B566-5CC08437F9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47" name="Rectangle 546">
                    <a:extLst>
                      <a:ext uri="{FF2B5EF4-FFF2-40B4-BE49-F238E27FC236}">
                        <a16:creationId xmlns:a16="http://schemas.microsoft.com/office/drawing/2014/main" id="{FD647265-57F1-4A91-884D-7243EA484A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8" name="Rectangle 547">
                    <a:extLst>
                      <a:ext uri="{FF2B5EF4-FFF2-40B4-BE49-F238E27FC236}">
                        <a16:creationId xmlns:a16="http://schemas.microsoft.com/office/drawing/2014/main" id="{85416E8B-BBCE-4C0A-8E05-38DC6A5BAF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:a16="http://schemas.microsoft.com/office/drawing/2014/main" id="{806F34DA-B5F8-43F5-9E85-70F14EFB2D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5" name="Groupe 514">
                  <a:extLst>
                    <a:ext uri="{FF2B5EF4-FFF2-40B4-BE49-F238E27FC236}">
                      <a16:creationId xmlns:a16="http://schemas.microsoft.com/office/drawing/2014/main" id="{13D69BEC-430C-4155-B579-FDB7F7B057C5}"/>
                    </a:ext>
                  </a:extLst>
                </p:cNvPr>
                <p:cNvGrpSpPr/>
                <p:nvPr/>
              </p:nvGrpSpPr>
              <p:grpSpPr>
                <a:xfrm>
                  <a:off x="3318261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8B8F21DA-AC45-42B1-9C4D-7A64876EA9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F3AEF843-7ABA-4FDE-B959-70E4F45175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3F605FC7-32FF-46A2-BC6C-6A58DA219F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A1682357-48EC-453A-9653-0693BBFB4B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6" name="Groupe 515">
                  <a:extLst>
                    <a:ext uri="{FF2B5EF4-FFF2-40B4-BE49-F238E27FC236}">
                      <a16:creationId xmlns:a16="http://schemas.microsoft.com/office/drawing/2014/main" id="{5E37AD2B-FB31-4D36-AEA6-A5A7D775B25F}"/>
                    </a:ext>
                  </a:extLst>
                </p:cNvPr>
                <p:cNvGrpSpPr/>
                <p:nvPr/>
              </p:nvGrpSpPr>
              <p:grpSpPr>
                <a:xfrm>
                  <a:off x="3675448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38" name="Rectangle 537">
                    <a:extLst>
                      <a:ext uri="{FF2B5EF4-FFF2-40B4-BE49-F238E27FC236}">
                        <a16:creationId xmlns:a16="http://schemas.microsoft.com/office/drawing/2014/main" id="{04D0879F-5B35-4F38-BF58-5D32512C40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B5DED037-0372-48F7-84FD-1D5F60BC81D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8EAA7B0C-4501-4904-8DCC-B3E10E17D0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5BD8987A-98E9-4B86-BE32-5BFDBF300C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7" name="Groupe 516">
                  <a:extLst>
                    <a:ext uri="{FF2B5EF4-FFF2-40B4-BE49-F238E27FC236}">
                      <a16:creationId xmlns:a16="http://schemas.microsoft.com/office/drawing/2014/main" id="{9157D5F4-BF37-460C-AB7A-085FCF94AA33}"/>
                    </a:ext>
                  </a:extLst>
                </p:cNvPr>
                <p:cNvGrpSpPr/>
                <p:nvPr/>
              </p:nvGrpSpPr>
              <p:grpSpPr>
                <a:xfrm>
                  <a:off x="4037398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7A5FB623-F550-4AFA-A2EC-A22AA7F19F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48E50CC8-FC0E-4F72-B281-26F1811D33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07BB10E1-DD14-43F9-8026-5F81DD8472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C10B5D33-050A-448D-BD00-03D2026B84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8" name="Groupe 517">
                  <a:extLst>
                    <a:ext uri="{FF2B5EF4-FFF2-40B4-BE49-F238E27FC236}">
                      <a16:creationId xmlns:a16="http://schemas.microsoft.com/office/drawing/2014/main" id="{3179CD3F-D06D-491F-AA7A-2E04B488D6E7}"/>
                    </a:ext>
                  </a:extLst>
                </p:cNvPr>
                <p:cNvGrpSpPr/>
                <p:nvPr/>
              </p:nvGrpSpPr>
              <p:grpSpPr>
                <a:xfrm>
                  <a:off x="4399348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F4E73A17-9EFA-4CEB-B27A-A3225F040A9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9C5D9620-F237-40A7-866A-5D726CDDD2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8340CC3A-FF96-40A8-A80A-2CC411297D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8B8D0063-697E-407A-804B-F6A2C8948F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19" name="Groupe 518">
                  <a:extLst>
                    <a:ext uri="{FF2B5EF4-FFF2-40B4-BE49-F238E27FC236}">
                      <a16:creationId xmlns:a16="http://schemas.microsoft.com/office/drawing/2014/main" id="{CB6A0854-72D6-42EE-821B-EB1A45EB77C9}"/>
                    </a:ext>
                  </a:extLst>
                </p:cNvPr>
                <p:cNvGrpSpPr/>
                <p:nvPr/>
              </p:nvGrpSpPr>
              <p:grpSpPr>
                <a:xfrm>
                  <a:off x="4761298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57ECAEDB-95BE-41C9-9D4A-4ADE378F03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2CA6E4C6-EBE8-448B-859C-CAC014D7C7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28" name="Rectangle 527">
                    <a:extLst>
                      <a:ext uri="{FF2B5EF4-FFF2-40B4-BE49-F238E27FC236}">
                        <a16:creationId xmlns:a16="http://schemas.microsoft.com/office/drawing/2014/main" id="{0B3A5141-D65E-4462-940D-44754D5E3F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CE3F744A-8857-4112-A2EA-AE106A964F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520" name="Groupe 519">
                  <a:extLst>
                    <a:ext uri="{FF2B5EF4-FFF2-40B4-BE49-F238E27FC236}">
                      <a16:creationId xmlns:a16="http://schemas.microsoft.com/office/drawing/2014/main" id="{6DC27370-DC6E-4C95-B567-B67FF5208269}"/>
                    </a:ext>
                  </a:extLst>
                </p:cNvPr>
                <p:cNvGrpSpPr/>
                <p:nvPr/>
              </p:nvGrpSpPr>
              <p:grpSpPr>
                <a:xfrm>
                  <a:off x="5118485" y="4438848"/>
                  <a:ext cx="363937" cy="325485"/>
                  <a:chOff x="1508510" y="4243585"/>
                  <a:chExt cx="363937" cy="325485"/>
                </a:xfrm>
              </p:grpSpPr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id="{31EE5BE5-2041-4BA3-A574-6D324BE414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454510" y="4299070"/>
                    <a:ext cx="324000" cy="216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A893C63D-91C1-455B-8380-02C79B6A32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33183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DE7E1E5C-54BA-4523-82A4-46192C4929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22512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6D93ACDA-0F49-47B6-A6F7-A65FCD9931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6437" y="4438545"/>
                    <a:ext cx="107549" cy="14447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654B0A70-EBB5-4A8E-9243-BD3B7FB444A9}"/>
                    </a:ext>
                  </a:extLst>
                </p:cNvPr>
                <p:cNvSpPr/>
                <p:nvPr/>
              </p:nvSpPr>
              <p:spPr>
                <a:xfrm>
                  <a:off x="1517312" y="2558473"/>
                  <a:ext cx="4199997" cy="1644072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211" name="Groupe 210">
                <a:extLst>
                  <a:ext uri="{FF2B5EF4-FFF2-40B4-BE49-F238E27FC236}">
                    <a16:creationId xmlns:a16="http://schemas.microsoft.com/office/drawing/2014/main" id="{F3DF3F7C-ABD3-4AF1-92D0-DEA030A4497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639550" y="4059756"/>
                <a:ext cx="2957310" cy="761502"/>
                <a:chOff x="787941" y="2218060"/>
                <a:chExt cx="7391136" cy="1903209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69BA479A-5582-4AFD-98BF-3A872C432BB9}"/>
                    </a:ext>
                  </a:extLst>
                </p:cNvPr>
                <p:cNvSpPr/>
                <p:nvPr/>
              </p:nvSpPr>
              <p:spPr>
                <a:xfrm rot="5400000">
                  <a:off x="4490381" y="-1200614"/>
                  <a:ext cx="269450" cy="710794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D036583D-2327-4204-AF17-3C7EB1A04859}"/>
                    </a:ext>
                  </a:extLst>
                </p:cNvPr>
                <p:cNvSpPr/>
                <p:nvPr/>
              </p:nvSpPr>
              <p:spPr>
                <a:xfrm rot="5400000">
                  <a:off x="3945720" y="-388431"/>
                  <a:ext cx="1260000" cy="702000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FC412190-D58E-4832-AF27-87EC5413CF26}"/>
                    </a:ext>
                  </a:extLst>
                </p:cNvPr>
                <p:cNvSpPr/>
                <p:nvPr/>
              </p:nvSpPr>
              <p:spPr>
                <a:xfrm rot="5400000">
                  <a:off x="22666" y="2983335"/>
                  <a:ext cx="1800000" cy="26945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79163E19-3696-47BE-B889-7AD606CCD16A}"/>
                    </a:ext>
                  </a:extLst>
                </p:cNvPr>
                <p:cNvSpPr/>
                <p:nvPr/>
              </p:nvSpPr>
              <p:spPr>
                <a:xfrm rot="5400000">
                  <a:off x="1834787" y="3026082"/>
                  <a:ext cx="269450" cy="359266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05AA6023-A28B-484F-82D2-69591AA8FB6E}"/>
                    </a:ext>
                  </a:extLst>
                </p:cNvPr>
                <p:cNvSpPr/>
                <p:nvPr/>
              </p:nvSpPr>
              <p:spPr>
                <a:xfrm rot="5400000">
                  <a:off x="2433002" y="2792559"/>
                  <a:ext cx="269450" cy="82631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E02788B2-DDA4-4F41-B243-44F3910A5818}"/>
                    </a:ext>
                  </a:extLst>
                </p:cNvPr>
                <p:cNvSpPr/>
                <p:nvPr/>
              </p:nvSpPr>
              <p:spPr>
                <a:xfrm rot="5400000">
                  <a:off x="1516885" y="3070991"/>
                  <a:ext cx="269450" cy="2694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348ED556-1AB5-4628-8D4B-1D424148D93E}"/>
                    </a:ext>
                  </a:extLst>
                </p:cNvPr>
                <p:cNvSpPr/>
                <p:nvPr/>
              </p:nvSpPr>
              <p:spPr>
                <a:xfrm rot="5400000">
                  <a:off x="3052550" y="3008119"/>
                  <a:ext cx="269450" cy="39519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18F9F550-95A1-44D1-BF99-88A759E4AFC5}"/>
                    </a:ext>
                  </a:extLst>
                </p:cNvPr>
                <p:cNvSpPr/>
                <p:nvPr/>
              </p:nvSpPr>
              <p:spPr>
                <a:xfrm rot="5400000">
                  <a:off x="3753233" y="2710715"/>
                  <a:ext cx="269450" cy="990000"/>
                </a:xfrm>
                <a:prstGeom prst="rect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54BE073D-7FDA-4A79-A0FB-F39868C0D719}"/>
                    </a:ext>
                  </a:extLst>
                </p:cNvPr>
                <p:cNvSpPr/>
                <p:nvPr/>
              </p:nvSpPr>
              <p:spPr>
                <a:xfrm rot="5400000">
                  <a:off x="4882502" y="2575715"/>
                  <a:ext cx="269450" cy="1260000"/>
                </a:xfrm>
                <a:prstGeom prst="rect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F8AF86F1-8112-43E1-A957-ACD881B7CBCC}"/>
                    </a:ext>
                  </a:extLst>
                </p:cNvPr>
                <p:cNvSpPr/>
                <p:nvPr/>
              </p:nvSpPr>
              <p:spPr>
                <a:xfrm>
                  <a:off x="1507787" y="2565774"/>
                  <a:ext cx="5580000" cy="1116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1A99EE5F-834F-4DAB-AA3D-921401F19820}"/>
                    </a:ext>
                  </a:extLst>
                </p:cNvPr>
                <p:cNvSpPr/>
                <p:nvPr/>
              </p:nvSpPr>
              <p:spPr>
                <a:xfrm>
                  <a:off x="7091736" y="2489574"/>
                  <a:ext cx="990000" cy="12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45" name="ZoneTexte 444">
                  <a:extLst>
                    <a:ext uri="{FF2B5EF4-FFF2-40B4-BE49-F238E27FC236}">
                      <a16:creationId xmlns:a16="http://schemas.microsoft.com/office/drawing/2014/main" id="{4DBDAA53-28B7-46EF-920F-D063D612EA2F}"/>
                    </a:ext>
                  </a:extLst>
                </p:cNvPr>
                <p:cNvSpPr txBox="1"/>
                <p:nvPr/>
              </p:nvSpPr>
              <p:spPr>
                <a:xfrm>
                  <a:off x="1414563" y="2517111"/>
                  <a:ext cx="1158636" cy="499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accent1"/>
                      </a:solidFill>
                    </a:rPr>
                    <a:t>Zone 1</a:t>
                  </a:r>
                </a:p>
              </p:txBody>
            </p:sp>
            <p:sp>
              <p:nvSpPr>
                <p:cNvPr id="446" name="ZoneTexte 445">
                  <a:extLst>
                    <a:ext uri="{FF2B5EF4-FFF2-40B4-BE49-F238E27FC236}">
                      <a16:creationId xmlns:a16="http://schemas.microsoft.com/office/drawing/2014/main" id="{61F98AB3-816A-43D8-BB17-C63A75CD7FF0}"/>
                    </a:ext>
                  </a:extLst>
                </p:cNvPr>
                <p:cNvSpPr txBox="1"/>
                <p:nvPr/>
              </p:nvSpPr>
              <p:spPr>
                <a:xfrm>
                  <a:off x="6924217" y="2433289"/>
                  <a:ext cx="1158636" cy="499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accent1"/>
                      </a:solidFill>
                    </a:rPr>
                    <a:t>Zone 2</a:t>
                  </a:r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989B1EAE-80C5-4987-A329-EB302F77827B}"/>
                    </a:ext>
                  </a:extLst>
                </p:cNvPr>
                <p:cNvSpPr/>
                <p:nvPr/>
              </p:nvSpPr>
              <p:spPr>
                <a:xfrm rot="5400000">
                  <a:off x="697666" y="2637340"/>
                  <a:ext cx="450000" cy="2694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48" name="ZoneTexte 447">
                  <a:extLst>
                    <a:ext uri="{FF2B5EF4-FFF2-40B4-BE49-F238E27FC236}">
                      <a16:creationId xmlns:a16="http://schemas.microsoft.com/office/drawing/2014/main" id="{D22F8813-7E0B-4916-8080-82DBCC43AF30}"/>
                    </a:ext>
                  </a:extLst>
                </p:cNvPr>
                <p:cNvSpPr txBox="1"/>
                <p:nvPr/>
              </p:nvSpPr>
              <p:spPr>
                <a:xfrm>
                  <a:off x="4309471" y="3299003"/>
                  <a:ext cx="1290848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XDTL-7m (25 MeV)</a:t>
                  </a:r>
                </a:p>
              </p:txBody>
            </p:sp>
            <p:sp>
              <p:nvSpPr>
                <p:cNvPr id="449" name="ZoneTexte 448">
                  <a:extLst>
                    <a:ext uri="{FF2B5EF4-FFF2-40B4-BE49-F238E27FC236}">
                      <a16:creationId xmlns:a16="http://schemas.microsoft.com/office/drawing/2014/main" id="{09205CBB-8AEE-4497-B816-9B62A6118AA4}"/>
                    </a:ext>
                  </a:extLst>
                </p:cNvPr>
                <p:cNvSpPr txBox="1"/>
                <p:nvPr/>
              </p:nvSpPr>
              <p:spPr>
                <a:xfrm>
                  <a:off x="3265561" y="2815116"/>
                  <a:ext cx="1370976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XDTL-5.5m (12 MeV)</a:t>
                  </a:r>
                </a:p>
              </p:txBody>
            </p:sp>
            <p:sp>
              <p:nvSpPr>
                <p:cNvPr id="450" name="ZoneTexte 449">
                  <a:extLst>
                    <a:ext uri="{FF2B5EF4-FFF2-40B4-BE49-F238E27FC236}">
                      <a16:creationId xmlns:a16="http://schemas.microsoft.com/office/drawing/2014/main" id="{59931CD5-970E-4897-8768-F0D85086FBD4}"/>
                    </a:ext>
                  </a:extLst>
                </p:cNvPr>
                <p:cNvSpPr txBox="1"/>
                <p:nvPr/>
              </p:nvSpPr>
              <p:spPr>
                <a:xfrm>
                  <a:off x="2001081" y="2809199"/>
                  <a:ext cx="1358957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RFQ-4.6m (3.6 MeV)</a:t>
                  </a:r>
                </a:p>
              </p:txBody>
            </p:sp>
            <p:sp>
              <p:nvSpPr>
                <p:cNvPr id="451" name="ZoneTexte 450">
                  <a:extLst>
                    <a:ext uri="{FF2B5EF4-FFF2-40B4-BE49-F238E27FC236}">
                      <a16:creationId xmlns:a16="http://schemas.microsoft.com/office/drawing/2014/main" id="{9EEA9A46-A68A-4E62-8A8A-9F3568CE6EBF}"/>
                    </a:ext>
                  </a:extLst>
                </p:cNvPr>
                <p:cNvSpPr txBox="1"/>
                <p:nvPr/>
              </p:nvSpPr>
              <p:spPr>
                <a:xfrm>
                  <a:off x="2910978" y="3313348"/>
                  <a:ext cx="1423057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MEBT-2.2m (3.6 MeV)</a:t>
                  </a:r>
                </a:p>
              </p:txBody>
            </p:sp>
            <p:sp>
              <p:nvSpPr>
                <p:cNvPr id="452" name="ZoneTexte 451">
                  <a:extLst>
                    <a:ext uri="{FF2B5EF4-FFF2-40B4-BE49-F238E27FC236}">
                      <a16:creationId xmlns:a16="http://schemas.microsoft.com/office/drawing/2014/main" id="{1B8A95D5-5E56-454B-8C6B-0B2C9D3B58C7}"/>
                    </a:ext>
                  </a:extLst>
                </p:cNvPr>
                <p:cNvSpPr txBox="1"/>
                <p:nvPr/>
              </p:nvSpPr>
              <p:spPr>
                <a:xfrm>
                  <a:off x="1440767" y="3298554"/>
                  <a:ext cx="1703502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SRC+LEBT-3.5m (0.75 MeV)</a:t>
                  </a:r>
                </a:p>
              </p:txBody>
            </p:sp>
            <p:sp>
              <p:nvSpPr>
                <p:cNvPr id="453" name="ZoneTexte 452">
                  <a:extLst>
                    <a:ext uri="{FF2B5EF4-FFF2-40B4-BE49-F238E27FC236}">
                      <a16:creationId xmlns:a16="http://schemas.microsoft.com/office/drawing/2014/main" id="{763CE08E-9004-4DB2-9436-CBB33CA05EF0}"/>
                    </a:ext>
                  </a:extLst>
                </p:cNvPr>
                <p:cNvSpPr txBox="1"/>
                <p:nvPr/>
              </p:nvSpPr>
              <p:spPr>
                <a:xfrm>
                  <a:off x="1425077" y="3520037"/>
                  <a:ext cx="1378988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LINAC-31m (40 MeV)</a:t>
                  </a:r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8073970A-85DF-482E-A744-65B3659BF6C8}"/>
                    </a:ext>
                  </a:extLst>
                </p:cNvPr>
                <p:cNvSpPr/>
                <p:nvPr/>
              </p:nvSpPr>
              <p:spPr>
                <a:xfrm>
                  <a:off x="1060314" y="2487952"/>
                  <a:ext cx="450000" cy="12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55" name="ZoneTexte 454">
                  <a:extLst>
                    <a:ext uri="{FF2B5EF4-FFF2-40B4-BE49-F238E27FC236}">
                      <a16:creationId xmlns:a16="http://schemas.microsoft.com/office/drawing/2014/main" id="{C600C43B-E73C-4781-9284-3FCAA0EA3E53}"/>
                    </a:ext>
                  </a:extLst>
                </p:cNvPr>
                <p:cNvSpPr txBox="1"/>
                <p:nvPr/>
              </p:nvSpPr>
              <p:spPr>
                <a:xfrm rot="5400000">
                  <a:off x="704432" y="2621417"/>
                  <a:ext cx="1158637" cy="4615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Zone 3</a:t>
                  </a:r>
                </a:p>
              </p:txBody>
            </p:sp>
            <p:sp>
              <p:nvSpPr>
                <p:cNvPr id="456" name="ZoneTexte 455">
                  <a:extLst>
                    <a:ext uri="{FF2B5EF4-FFF2-40B4-BE49-F238E27FC236}">
                      <a16:creationId xmlns:a16="http://schemas.microsoft.com/office/drawing/2014/main" id="{2D5E8219-2B2F-4328-9F07-36ADFADC3A53}"/>
                    </a:ext>
                  </a:extLst>
                </p:cNvPr>
                <p:cNvSpPr txBox="1"/>
                <p:nvPr/>
              </p:nvSpPr>
              <p:spPr>
                <a:xfrm>
                  <a:off x="4100614" y="2412334"/>
                  <a:ext cx="1158636" cy="499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accent1"/>
                      </a:solidFill>
                    </a:rPr>
                    <a:t>Zone 4</a:t>
                  </a:r>
                </a:p>
              </p:txBody>
            </p:sp>
            <p:sp>
              <p:nvSpPr>
                <p:cNvPr id="457" name="ZoneTexte 456">
                  <a:extLst>
                    <a:ext uri="{FF2B5EF4-FFF2-40B4-BE49-F238E27FC236}">
                      <a16:creationId xmlns:a16="http://schemas.microsoft.com/office/drawing/2014/main" id="{339A8269-843D-414A-AFB4-95012D78279E}"/>
                    </a:ext>
                  </a:extLst>
                </p:cNvPr>
                <p:cNvSpPr txBox="1"/>
                <p:nvPr/>
              </p:nvSpPr>
              <p:spPr>
                <a:xfrm>
                  <a:off x="4091089" y="3460084"/>
                  <a:ext cx="1158636" cy="499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accent1"/>
                      </a:solidFill>
                    </a:rPr>
                    <a:t>Zone 4</a:t>
                  </a:r>
                </a:p>
              </p:txBody>
            </p:sp>
            <p:sp>
              <p:nvSpPr>
                <p:cNvPr id="458" name="ZoneTexte 457">
                  <a:extLst>
                    <a:ext uri="{FF2B5EF4-FFF2-40B4-BE49-F238E27FC236}">
                      <a16:creationId xmlns:a16="http://schemas.microsoft.com/office/drawing/2014/main" id="{6EABCAD3-6D56-46DE-8E6B-681495937AF5}"/>
                    </a:ext>
                  </a:extLst>
                </p:cNvPr>
                <p:cNvSpPr txBox="1"/>
                <p:nvPr/>
              </p:nvSpPr>
              <p:spPr>
                <a:xfrm>
                  <a:off x="5741917" y="3259797"/>
                  <a:ext cx="1158636" cy="46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315 cm</a:t>
                  </a:r>
                </a:p>
              </p:txBody>
            </p:sp>
            <p:cxnSp>
              <p:nvCxnSpPr>
                <p:cNvPr id="459" name="Connecteur droit avec flèche 458">
                  <a:extLst>
                    <a:ext uri="{FF2B5EF4-FFF2-40B4-BE49-F238E27FC236}">
                      <a16:creationId xmlns:a16="http://schemas.microsoft.com/office/drawing/2014/main" id="{D821EC2B-1492-48F2-96A8-A308ABE2FEED}"/>
                    </a:ext>
                  </a:extLst>
                </p:cNvPr>
                <p:cNvCxnSpPr/>
                <p:nvPr/>
              </p:nvCxnSpPr>
              <p:spPr>
                <a:xfrm>
                  <a:off x="5800165" y="3200400"/>
                  <a:ext cx="0" cy="564776"/>
                </a:xfrm>
                <a:prstGeom prst="straightConnector1">
                  <a:avLst/>
                </a:prstGeom>
                <a:ln w="3175"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E1931F66-679B-4B22-A76F-1DE4C32D06D6}"/>
                    </a:ext>
                  </a:extLst>
                </p:cNvPr>
                <p:cNvSpPr/>
                <p:nvPr/>
              </p:nvSpPr>
              <p:spPr>
                <a:xfrm rot="5400000">
                  <a:off x="6230974" y="2484705"/>
                  <a:ext cx="269450" cy="1440000"/>
                </a:xfrm>
                <a:prstGeom prst="rect">
                  <a:avLst/>
                </a:prstGeom>
                <a:solidFill>
                  <a:srgbClr val="FF6699">
                    <a:alpha val="40000"/>
                  </a:srgbClr>
                </a:solidFill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61" name="ZoneTexte 460">
                  <a:extLst>
                    <a:ext uri="{FF2B5EF4-FFF2-40B4-BE49-F238E27FC236}">
                      <a16:creationId xmlns:a16="http://schemas.microsoft.com/office/drawing/2014/main" id="{C12F3A90-443A-4533-994B-CB161123F811}"/>
                    </a:ext>
                  </a:extLst>
                </p:cNvPr>
                <p:cNvSpPr txBox="1"/>
                <p:nvPr/>
              </p:nvSpPr>
              <p:spPr>
                <a:xfrm>
                  <a:off x="5573497" y="2908476"/>
                  <a:ext cx="1290848" cy="34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XDTL-8m (40 MeV)</a:t>
                  </a: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5B09AEA1-402F-40E5-9208-333DE5AC5A00}"/>
                    </a:ext>
                  </a:extLst>
                </p:cNvPr>
                <p:cNvSpPr/>
                <p:nvPr/>
              </p:nvSpPr>
              <p:spPr>
                <a:xfrm rot="5400000">
                  <a:off x="4212773" y="593308"/>
                  <a:ext cx="269450" cy="6568101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463" name="Connecteur droit avec flèche 462">
                  <a:extLst>
                    <a:ext uri="{FF2B5EF4-FFF2-40B4-BE49-F238E27FC236}">
                      <a16:creationId xmlns:a16="http://schemas.microsoft.com/office/drawing/2014/main" id="{1D8C5005-7496-411B-B241-AB2C9DADA31E}"/>
                    </a:ext>
                  </a:extLst>
                </p:cNvPr>
                <p:cNvCxnSpPr/>
                <p:nvPr/>
              </p:nvCxnSpPr>
              <p:spPr>
                <a:xfrm rot="5400000">
                  <a:off x="1384219" y="2879028"/>
                  <a:ext cx="0" cy="629819"/>
                </a:xfrm>
                <a:prstGeom prst="straightConnector1">
                  <a:avLst/>
                </a:prstGeom>
                <a:ln w="3175"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ZoneTexte 463">
                  <a:extLst>
                    <a:ext uri="{FF2B5EF4-FFF2-40B4-BE49-F238E27FC236}">
                      <a16:creationId xmlns:a16="http://schemas.microsoft.com/office/drawing/2014/main" id="{66D3691C-F85B-4F8D-A2CD-3DFB4A23FB95}"/>
                    </a:ext>
                  </a:extLst>
                </p:cNvPr>
                <p:cNvSpPr txBox="1"/>
                <p:nvPr/>
              </p:nvSpPr>
              <p:spPr>
                <a:xfrm rot="5400000">
                  <a:off x="1107142" y="3311185"/>
                  <a:ext cx="1158637" cy="4615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350 cm</a:t>
                  </a:r>
                </a:p>
              </p:txBody>
            </p:sp>
            <p:sp>
              <p:nvSpPr>
                <p:cNvPr id="465" name="ZoneTexte 464">
                  <a:extLst>
                    <a:ext uri="{FF2B5EF4-FFF2-40B4-BE49-F238E27FC236}">
                      <a16:creationId xmlns:a16="http://schemas.microsoft.com/office/drawing/2014/main" id="{FB896270-2A5E-4529-B4D3-32838CE19BAF}"/>
                    </a:ext>
                  </a:extLst>
                </p:cNvPr>
                <p:cNvSpPr txBox="1"/>
                <p:nvPr/>
              </p:nvSpPr>
              <p:spPr>
                <a:xfrm rot="5400000">
                  <a:off x="821475" y="2977906"/>
                  <a:ext cx="1158637" cy="4615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1"/>
                      </a:solidFill>
                    </a:rPr>
                    <a:t>350 cm</a:t>
                  </a:r>
                </a:p>
              </p:txBody>
            </p:sp>
          </p:grpSp>
          <p:grpSp>
            <p:nvGrpSpPr>
              <p:cNvPr id="212" name="Groupe 211">
                <a:extLst>
                  <a:ext uri="{FF2B5EF4-FFF2-40B4-BE49-F238E27FC236}">
                    <a16:creationId xmlns:a16="http://schemas.microsoft.com/office/drawing/2014/main" id="{7BA82579-3BF8-4A2A-A021-20AE06FBA530}"/>
                  </a:ext>
                </a:extLst>
              </p:cNvPr>
              <p:cNvGrpSpPr/>
              <p:nvPr/>
            </p:nvGrpSpPr>
            <p:grpSpPr>
              <a:xfrm rot="16200000">
                <a:off x="5333649" y="5537947"/>
                <a:ext cx="186937" cy="352912"/>
                <a:chOff x="6712715" y="5481253"/>
                <a:chExt cx="186937" cy="352912"/>
              </a:xfrm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762AF189-732A-4D99-8B30-82DDEA4301FE}"/>
                    </a:ext>
                  </a:extLst>
                </p:cNvPr>
                <p:cNvSpPr/>
                <p:nvPr/>
              </p:nvSpPr>
              <p:spPr>
                <a:xfrm>
                  <a:off x="6712716" y="5542674"/>
                  <a:ext cx="145254" cy="7200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CD6EEF61-8764-453D-9FF3-30645832A42F}"/>
                    </a:ext>
                  </a:extLst>
                </p:cNvPr>
                <p:cNvSpPr/>
                <p:nvPr/>
              </p:nvSpPr>
              <p:spPr>
                <a:xfrm>
                  <a:off x="6785077" y="5496363"/>
                  <a:ext cx="71992" cy="43195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9A9E30DD-553A-4FCF-8997-33339C0AAA3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9775" y="5618165"/>
                  <a:ext cx="43200" cy="216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FD1299A5-34F5-425D-9B94-29E3CB6AC272}"/>
                    </a:ext>
                  </a:extLst>
                </p:cNvPr>
                <p:cNvSpPr/>
                <p:nvPr/>
              </p:nvSpPr>
              <p:spPr>
                <a:xfrm>
                  <a:off x="6784052" y="5571744"/>
                  <a:ext cx="71992" cy="18739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81D32F6C-112B-4DDD-9E18-AABB05BC4BB9}"/>
                    </a:ext>
                  </a:extLst>
                </p:cNvPr>
                <p:cNvSpPr/>
                <p:nvPr/>
              </p:nvSpPr>
              <p:spPr>
                <a:xfrm>
                  <a:off x="6784053" y="5758394"/>
                  <a:ext cx="78681" cy="7199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1E1D92BF-7004-4851-BB18-4549BD86307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56457" y="5494349"/>
                  <a:ext cx="43195" cy="252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E513177B-CFBA-4CF2-A52A-4EF8088B0FDE}"/>
                    </a:ext>
                  </a:extLst>
                </p:cNvPr>
                <p:cNvSpPr/>
                <p:nvPr/>
              </p:nvSpPr>
              <p:spPr>
                <a:xfrm>
                  <a:off x="6712715" y="5481253"/>
                  <a:ext cx="73816" cy="13096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13E9AA5-E924-410D-B868-AAC74F9AC7B6}"/>
                  </a:ext>
                </a:extLst>
              </p:cNvPr>
              <p:cNvSpPr/>
              <p:nvPr/>
            </p:nvSpPr>
            <p:spPr>
              <a:xfrm>
                <a:off x="2582229" y="1335403"/>
                <a:ext cx="1512000" cy="1584000"/>
              </a:xfrm>
              <a:prstGeom prst="rect">
                <a:avLst/>
              </a:prstGeom>
              <a:noFill/>
              <a:ln w="31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BE61C7F-B867-4DA4-BB8E-CA66B420A56C}"/>
                  </a:ext>
                </a:extLst>
              </p:cNvPr>
              <p:cNvSpPr/>
              <p:nvPr/>
            </p:nvSpPr>
            <p:spPr>
              <a:xfrm>
                <a:off x="6521078" y="2911570"/>
                <a:ext cx="1548000" cy="3096000"/>
              </a:xfrm>
              <a:prstGeom prst="rect">
                <a:avLst/>
              </a:prstGeom>
              <a:noFill/>
              <a:ln w="31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ZoneTexte 215">
                <a:extLst>
                  <a:ext uri="{FF2B5EF4-FFF2-40B4-BE49-F238E27FC236}">
                    <a16:creationId xmlns:a16="http://schemas.microsoft.com/office/drawing/2014/main" id="{7336DFB3-FB50-4C75-831D-D7AB69A5FC02}"/>
                  </a:ext>
                </a:extLst>
              </p:cNvPr>
              <p:cNvSpPr txBox="1"/>
              <p:nvPr/>
            </p:nvSpPr>
            <p:spPr>
              <a:xfrm>
                <a:off x="6541771" y="2846541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Office area</a:t>
                </a:r>
              </a:p>
              <a:p>
                <a:r>
                  <a:rPr lang="en-US" sz="1000" dirty="0"/>
                  <a:t>43</a:t>
                </a:r>
                <a:r>
                  <a:rPr lang="en-US" sz="1000" dirty="0">
                    <a:sym typeface="Symbol" panose="05050102010706020507" pitchFamily="18" charset="2"/>
                  </a:rPr>
                  <a:t></a:t>
                </a:r>
                <a:r>
                  <a:rPr lang="en-US" sz="1000" dirty="0"/>
                  <a:t>21,5 m</a:t>
                </a:r>
                <a:r>
                  <a:rPr lang="en-US" sz="1000" baseline="30000" dirty="0"/>
                  <a:t>2</a:t>
                </a:r>
                <a:endParaRPr lang="en-US" sz="1000" baseline="-25000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12188ABB-0FD9-4A58-8AA8-2A60EDB0E9C3}"/>
                  </a:ext>
                </a:extLst>
              </p:cNvPr>
              <p:cNvSpPr/>
              <p:nvPr/>
            </p:nvSpPr>
            <p:spPr>
              <a:xfrm>
                <a:off x="5629176" y="5722143"/>
                <a:ext cx="831774" cy="266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ZoneTexte 217">
                <a:extLst>
                  <a:ext uri="{FF2B5EF4-FFF2-40B4-BE49-F238E27FC236}">
                    <a16:creationId xmlns:a16="http://schemas.microsoft.com/office/drawing/2014/main" id="{94F4DF1D-3403-4CCC-8A3A-BA53438BC7B3}"/>
                  </a:ext>
                </a:extLst>
              </p:cNvPr>
              <p:cNvSpPr txBox="1"/>
              <p:nvPr/>
            </p:nvSpPr>
            <p:spPr>
              <a:xfrm>
                <a:off x="5648557" y="5658802"/>
                <a:ext cx="7104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Reception</a:t>
                </a:r>
              </a:p>
            </p:txBody>
          </p:sp>
          <p:cxnSp>
            <p:nvCxnSpPr>
              <p:cNvPr id="219" name="Connecteur droit 218">
                <a:extLst>
                  <a:ext uri="{FF2B5EF4-FFF2-40B4-BE49-F238E27FC236}">
                    <a16:creationId xmlns:a16="http://schemas.microsoft.com/office/drawing/2014/main" id="{6A222528-6F3B-4DBD-B4C0-F6976AF65E4C}"/>
                  </a:ext>
                </a:extLst>
              </p:cNvPr>
              <p:cNvCxnSpPr/>
              <p:nvPr/>
            </p:nvCxnSpPr>
            <p:spPr>
              <a:xfrm>
                <a:off x="1642172" y="6132866"/>
                <a:ext cx="360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ZoneTexte 219">
                <a:extLst>
                  <a:ext uri="{FF2B5EF4-FFF2-40B4-BE49-F238E27FC236}">
                    <a16:creationId xmlns:a16="http://schemas.microsoft.com/office/drawing/2014/main" id="{66B3BC5B-25DB-499F-A04F-7FA749A8B13E}"/>
                  </a:ext>
                </a:extLst>
              </p:cNvPr>
              <p:cNvSpPr txBox="1"/>
              <p:nvPr/>
            </p:nvSpPr>
            <p:spPr>
              <a:xfrm>
                <a:off x="1613738" y="5942191"/>
                <a:ext cx="42672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5</a:t>
                </a: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r>
                  <a:rPr lang="en-US" sz="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1" name="Connecteur droit 220">
                <a:extLst>
                  <a:ext uri="{FF2B5EF4-FFF2-40B4-BE49-F238E27FC236}">
                    <a16:creationId xmlns:a16="http://schemas.microsoft.com/office/drawing/2014/main" id="{EE90E2A9-C272-4322-BA37-7D1097DED5AD}"/>
                  </a:ext>
                </a:extLst>
              </p:cNvPr>
              <p:cNvCxnSpPr/>
              <p:nvPr/>
            </p:nvCxnSpPr>
            <p:spPr>
              <a:xfrm>
                <a:off x="1642173" y="5772295"/>
                <a:ext cx="0" cy="36000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ZoneTexte 221">
                <a:extLst>
                  <a:ext uri="{FF2B5EF4-FFF2-40B4-BE49-F238E27FC236}">
                    <a16:creationId xmlns:a16="http://schemas.microsoft.com/office/drawing/2014/main" id="{D5A18118-D469-4195-9738-C2E51EE341BF}"/>
                  </a:ext>
                </a:extLst>
              </p:cNvPr>
              <p:cNvSpPr txBox="1"/>
              <p:nvPr/>
            </p:nvSpPr>
            <p:spPr>
              <a:xfrm>
                <a:off x="1483563" y="6113641"/>
                <a:ext cx="566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1:500</a:t>
                </a:r>
              </a:p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 cm = 5 m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C9C7A0E-5F1C-4516-9861-113F7FCEFA3D}"/>
                  </a:ext>
                </a:extLst>
              </p:cNvPr>
              <p:cNvSpPr/>
              <p:nvPr/>
            </p:nvSpPr>
            <p:spPr>
              <a:xfrm flipH="1">
                <a:off x="5611606" y="5994633"/>
                <a:ext cx="864000" cy="216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53FDA6B-488A-4CC4-A301-15451934DB9C}"/>
                  </a:ext>
                </a:extLst>
              </p:cNvPr>
              <p:cNvSpPr/>
              <p:nvPr/>
            </p:nvSpPr>
            <p:spPr>
              <a:xfrm flipH="1">
                <a:off x="5600495" y="5693008"/>
                <a:ext cx="900000" cy="216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41BC549-5EBA-4AFC-A653-01D007BE5CB1}"/>
                  </a:ext>
                </a:extLst>
              </p:cNvPr>
              <p:cNvSpPr/>
              <p:nvPr/>
            </p:nvSpPr>
            <p:spPr>
              <a:xfrm rot="5400000" flipH="1">
                <a:off x="5451467" y="5828841"/>
                <a:ext cx="324000" cy="216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226" name="Groupe 225">
                <a:extLst>
                  <a:ext uri="{FF2B5EF4-FFF2-40B4-BE49-F238E27FC236}">
                    <a16:creationId xmlns:a16="http://schemas.microsoft.com/office/drawing/2014/main" id="{98390090-948F-4F5F-9BEF-36FFAE2C87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1826632" y="2911430"/>
                <a:ext cx="3639600" cy="2604137"/>
                <a:chOff x="516945" y="501603"/>
                <a:chExt cx="9207537" cy="6588000"/>
              </a:xfrm>
            </p:grpSpPr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5E49E7E4-05D5-4C58-9DD0-6B8D6D4A66B2}"/>
                    </a:ext>
                  </a:extLst>
                </p:cNvPr>
                <p:cNvSpPr/>
                <p:nvPr/>
              </p:nvSpPr>
              <p:spPr>
                <a:xfrm rot="283169">
                  <a:off x="1431988" y="5610834"/>
                  <a:ext cx="5580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9333EEB0-CE2C-4B01-A1FE-5732C8221810}"/>
                    </a:ext>
                  </a:extLst>
                </p:cNvPr>
                <p:cNvSpPr/>
                <p:nvPr/>
              </p:nvSpPr>
              <p:spPr>
                <a:xfrm rot="840000">
                  <a:off x="1283491" y="4831634"/>
                  <a:ext cx="5868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4EDC435-E9BD-43FA-9383-691C4EA8FAE5}"/>
                    </a:ext>
                  </a:extLst>
                </p:cNvPr>
                <p:cNvSpPr/>
                <p:nvPr/>
              </p:nvSpPr>
              <p:spPr>
                <a:xfrm>
                  <a:off x="1023481" y="3836191"/>
                  <a:ext cx="900000" cy="90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6BEF5546-12A5-4770-8431-5AC88331E3E4}"/>
                    </a:ext>
                  </a:extLst>
                </p:cNvPr>
                <p:cNvSpPr/>
                <p:nvPr/>
              </p:nvSpPr>
              <p:spPr>
                <a:xfrm rot="1380000">
                  <a:off x="1137659" y="4042342"/>
                  <a:ext cx="6264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DCA97F6-10E3-4603-B3BD-9F3724C23E62}"/>
                    </a:ext>
                  </a:extLst>
                </p:cNvPr>
                <p:cNvSpPr/>
                <p:nvPr/>
              </p:nvSpPr>
              <p:spPr>
                <a:xfrm rot="1920000">
                  <a:off x="1770434" y="3409890"/>
                  <a:ext cx="5976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D40A05DA-0D76-40D9-8170-0910C2422B14}"/>
                    </a:ext>
                  </a:extLst>
                </p:cNvPr>
                <p:cNvSpPr/>
                <p:nvPr/>
              </p:nvSpPr>
              <p:spPr>
                <a:xfrm rot="3000000">
                  <a:off x="4638605" y="3126934"/>
                  <a:ext cx="3708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41598124-B27F-4B76-94FB-7AE1C508A7E4}"/>
                    </a:ext>
                  </a:extLst>
                </p:cNvPr>
                <p:cNvSpPr/>
                <p:nvPr/>
              </p:nvSpPr>
              <p:spPr>
                <a:xfrm>
                  <a:off x="1023481" y="5138224"/>
                  <a:ext cx="900000" cy="90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FE3BC1FE-85E8-46EF-89BA-AEDD216905FD}"/>
                    </a:ext>
                  </a:extLst>
                </p:cNvPr>
                <p:cNvSpPr/>
                <p:nvPr/>
              </p:nvSpPr>
              <p:spPr>
                <a:xfrm>
                  <a:off x="1023769" y="2582639"/>
                  <a:ext cx="900000" cy="90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E4496035-5FC9-47EF-A748-E0075E4FA76F}"/>
                    </a:ext>
                  </a:extLst>
                </p:cNvPr>
                <p:cNvSpPr/>
                <p:nvPr/>
              </p:nvSpPr>
              <p:spPr>
                <a:xfrm>
                  <a:off x="1020019" y="1468791"/>
                  <a:ext cx="1440000" cy="72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ABFDCF1D-472A-45DA-8073-346CE5AB0160}"/>
                    </a:ext>
                  </a:extLst>
                </p:cNvPr>
                <p:cNvSpPr/>
                <p:nvPr/>
              </p:nvSpPr>
              <p:spPr>
                <a:xfrm rot="2460000">
                  <a:off x="3435401" y="3251871"/>
                  <a:ext cx="4608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C84E56E0-5A37-41FE-AD8C-88B0326C6123}"/>
                    </a:ext>
                  </a:extLst>
                </p:cNvPr>
                <p:cNvSpPr/>
                <p:nvPr/>
              </p:nvSpPr>
              <p:spPr>
                <a:xfrm>
                  <a:off x="3374711" y="1450318"/>
                  <a:ext cx="900000" cy="648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4CEB0A77-EF82-426F-8C1A-B4AC3499BBC6}"/>
                    </a:ext>
                  </a:extLst>
                </p:cNvPr>
                <p:cNvSpPr/>
                <p:nvPr/>
              </p:nvSpPr>
              <p:spPr>
                <a:xfrm>
                  <a:off x="4787876" y="1459555"/>
                  <a:ext cx="792000" cy="54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383" name="Connecteur droit 382">
                  <a:extLst>
                    <a:ext uri="{FF2B5EF4-FFF2-40B4-BE49-F238E27FC236}">
                      <a16:creationId xmlns:a16="http://schemas.microsoft.com/office/drawing/2014/main" id="{4CFA26E2-660B-40B0-B83F-72CD5E000ED6}"/>
                    </a:ext>
                  </a:extLst>
                </p:cNvPr>
                <p:cNvCxnSpPr/>
                <p:nvPr/>
              </p:nvCxnSpPr>
              <p:spPr>
                <a:xfrm rot="5400000">
                  <a:off x="2909384" y="2421056"/>
                  <a:ext cx="180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4" name="ZoneTexte 383">
                  <a:extLst>
                    <a:ext uri="{FF2B5EF4-FFF2-40B4-BE49-F238E27FC236}">
                      <a16:creationId xmlns:a16="http://schemas.microsoft.com/office/drawing/2014/main" id="{000FAC91-FB0C-45DE-88E8-F4EAD771EA9F}"/>
                    </a:ext>
                  </a:extLst>
                </p:cNvPr>
                <p:cNvSpPr txBox="1"/>
                <p:nvPr/>
              </p:nvSpPr>
              <p:spPr>
                <a:xfrm rot="5400000">
                  <a:off x="2971395" y="2316150"/>
                  <a:ext cx="596942" cy="3114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 m</a:t>
                  </a:r>
                  <a:r>
                    <a:rPr lang="en-US" sz="2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5" name="Connecteur droit 384">
                  <a:extLst>
                    <a:ext uri="{FF2B5EF4-FFF2-40B4-BE49-F238E27FC236}">
                      <a16:creationId xmlns:a16="http://schemas.microsoft.com/office/drawing/2014/main" id="{15A456A2-E3D7-4F33-B2D2-C9B85A712DF4}"/>
                    </a:ext>
                  </a:extLst>
                </p:cNvPr>
                <p:cNvCxnSpPr/>
                <p:nvPr/>
              </p:nvCxnSpPr>
              <p:spPr>
                <a:xfrm rot="5400000">
                  <a:off x="3088496" y="2241014"/>
                  <a:ext cx="0" cy="1800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1698907E-903A-40D1-9AAB-173FD458385D}"/>
                    </a:ext>
                  </a:extLst>
                </p:cNvPr>
                <p:cNvSpPr/>
                <p:nvPr/>
              </p:nvSpPr>
              <p:spPr>
                <a:xfrm rot="5400000">
                  <a:off x="2272843" y="187972"/>
                  <a:ext cx="4680000" cy="7200000"/>
                </a:xfrm>
                <a:prstGeom prst="rect">
                  <a:avLst/>
                </a:prstGeom>
                <a:noFill/>
                <a:ln w="31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8224A9A6-C014-43B9-B47D-61C0B25799D2}"/>
                    </a:ext>
                  </a:extLst>
                </p:cNvPr>
                <p:cNvSpPr/>
                <p:nvPr/>
              </p:nvSpPr>
              <p:spPr>
                <a:xfrm rot="5400000">
                  <a:off x="4393052" y="-2738815"/>
                  <a:ext cx="72000" cy="7560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D5BD1E2C-996D-4640-AE91-22619D471E57}"/>
                    </a:ext>
                  </a:extLst>
                </p:cNvPr>
                <p:cNvSpPr/>
                <p:nvPr/>
              </p:nvSpPr>
              <p:spPr>
                <a:xfrm rot="5400000">
                  <a:off x="-2167419" y="3743546"/>
                  <a:ext cx="5544000" cy="72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389" name="Connecteur droit 388">
                  <a:extLst>
                    <a:ext uri="{FF2B5EF4-FFF2-40B4-BE49-F238E27FC236}">
                      <a16:creationId xmlns:a16="http://schemas.microsoft.com/office/drawing/2014/main" id="{36D13A03-9CCE-48C3-9E05-C576B567E485}"/>
                    </a:ext>
                  </a:extLst>
                </p:cNvPr>
                <p:cNvCxnSpPr/>
                <p:nvPr/>
              </p:nvCxnSpPr>
              <p:spPr>
                <a:xfrm rot="5700000" flipH="1">
                  <a:off x="5343386" y="2211124"/>
                  <a:ext cx="0" cy="720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B61A4900-D33A-4C94-82B8-C492EBD9C510}"/>
                    </a:ext>
                  </a:extLst>
                </p:cNvPr>
                <p:cNvSpPr/>
                <p:nvPr/>
              </p:nvSpPr>
              <p:spPr>
                <a:xfrm>
                  <a:off x="647591" y="1075755"/>
                  <a:ext cx="360000" cy="540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391" name="ZoneTexte 390">
                  <a:extLst>
                    <a:ext uri="{FF2B5EF4-FFF2-40B4-BE49-F238E27FC236}">
                      <a16:creationId xmlns:a16="http://schemas.microsoft.com/office/drawing/2014/main" id="{D2131605-8CBE-4F2D-8C8F-5D18E72591AA}"/>
                    </a:ext>
                  </a:extLst>
                </p:cNvPr>
                <p:cNvSpPr txBox="1"/>
                <p:nvPr/>
              </p:nvSpPr>
              <p:spPr>
                <a:xfrm>
                  <a:off x="1171653" y="5237015"/>
                  <a:ext cx="762210" cy="4671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1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40 m</a:t>
                  </a:r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22A309DE-EC0C-4259-9FC8-7A0DFBD4D192}"/>
                    </a:ext>
                  </a:extLst>
                </p:cNvPr>
                <p:cNvSpPr/>
                <p:nvPr/>
              </p:nvSpPr>
              <p:spPr>
                <a:xfrm>
                  <a:off x="7400104" y="1084530"/>
                  <a:ext cx="810000" cy="144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393" name="ZoneTexte 392">
                  <a:extLst>
                    <a:ext uri="{FF2B5EF4-FFF2-40B4-BE49-F238E27FC236}">
                      <a16:creationId xmlns:a16="http://schemas.microsoft.com/office/drawing/2014/main" id="{C589B866-73BE-4AF9-909D-6AA956CF5148}"/>
                    </a:ext>
                  </a:extLst>
                </p:cNvPr>
                <p:cNvSpPr txBox="1"/>
                <p:nvPr/>
              </p:nvSpPr>
              <p:spPr>
                <a:xfrm>
                  <a:off x="3969640" y="1126256"/>
                  <a:ext cx="669937" cy="3114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" dirty="0">
                      <a:solidFill>
                        <a:schemeClr val="accent1"/>
                      </a:solidFill>
                    </a:rPr>
                    <a:t>Zone 7</a:t>
                  </a: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794A3EED-031D-4120-9FDC-7C4E9655ED71}"/>
                    </a:ext>
                  </a:extLst>
                </p:cNvPr>
                <p:cNvSpPr/>
                <p:nvPr/>
              </p:nvSpPr>
              <p:spPr>
                <a:xfrm>
                  <a:off x="7484388" y="1009443"/>
                  <a:ext cx="630000" cy="72000"/>
                </a:xfrm>
                <a:prstGeom prst="rect">
                  <a:avLst/>
                </a:prstGeom>
                <a:solidFill>
                  <a:srgbClr val="C1E5F5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395" name="Connecteur droit 394">
                  <a:extLst>
                    <a:ext uri="{FF2B5EF4-FFF2-40B4-BE49-F238E27FC236}">
                      <a16:creationId xmlns:a16="http://schemas.microsoft.com/office/drawing/2014/main" id="{A9D4D569-8AA9-43BE-A087-605D1BDC25AE}"/>
                    </a:ext>
                  </a:extLst>
                </p:cNvPr>
                <p:cNvCxnSpPr/>
                <p:nvPr/>
              </p:nvCxnSpPr>
              <p:spPr>
                <a:xfrm>
                  <a:off x="8382332" y="6119424"/>
                  <a:ext cx="540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Connecteur droit 395">
                  <a:extLst>
                    <a:ext uri="{FF2B5EF4-FFF2-40B4-BE49-F238E27FC236}">
                      <a16:creationId xmlns:a16="http://schemas.microsoft.com/office/drawing/2014/main" id="{324014CB-7D9B-45FA-A9B6-84F1878BA6FD}"/>
                    </a:ext>
                  </a:extLst>
                </p:cNvPr>
                <p:cNvCxnSpPr/>
                <p:nvPr/>
              </p:nvCxnSpPr>
              <p:spPr>
                <a:xfrm rot="6240000" flipH="1">
                  <a:off x="5291276" y="1532181"/>
                  <a:ext cx="0" cy="738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Connecteur droit 396">
                  <a:extLst>
                    <a:ext uri="{FF2B5EF4-FFF2-40B4-BE49-F238E27FC236}">
                      <a16:creationId xmlns:a16="http://schemas.microsoft.com/office/drawing/2014/main" id="{1D622872-2D9F-4AA5-873B-96DA9EC87EE4}"/>
                    </a:ext>
                  </a:extLst>
                </p:cNvPr>
                <p:cNvCxnSpPr/>
                <p:nvPr/>
              </p:nvCxnSpPr>
              <p:spPr>
                <a:xfrm rot="6780000" flipH="1">
                  <a:off x="5279433" y="625898"/>
                  <a:ext cx="0" cy="792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Connecteur droit 397">
                  <a:extLst>
                    <a:ext uri="{FF2B5EF4-FFF2-40B4-BE49-F238E27FC236}">
                      <a16:creationId xmlns:a16="http://schemas.microsoft.com/office/drawing/2014/main" id="{D36DCC23-4CD7-4E45-9A8C-9AC8D3FA8FEC}"/>
                    </a:ext>
                  </a:extLst>
                </p:cNvPr>
                <p:cNvCxnSpPr/>
                <p:nvPr/>
              </p:nvCxnSpPr>
              <p:spPr>
                <a:xfrm rot="7320000" flipH="1">
                  <a:off x="5492353" y="-64289"/>
                  <a:ext cx="0" cy="810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Connecteur droit 398">
                  <a:extLst>
                    <a:ext uri="{FF2B5EF4-FFF2-40B4-BE49-F238E27FC236}">
                      <a16:creationId xmlns:a16="http://schemas.microsoft.com/office/drawing/2014/main" id="{6251EE97-9A94-4057-B0B4-1030ADEF63DD}"/>
                    </a:ext>
                  </a:extLst>
                </p:cNvPr>
                <p:cNvCxnSpPr/>
                <p:nvPr/>
              </p:nvCxnSpPr>
              <p:spPr>
                <a:xfrm rot="5400000" flipH="1">
                  <a:off x="6445744" y="3641218"/>
                  <a:ext cx="0" cy="496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Connecteur droit 399">
                  <a:extLst>
                    <a:ext uri="{FF2B5EF4-FFF2-40B4-BE49-F238E27FC236}">
                      <a16:creationId xmlns:a16="http://schemas.microsoft.com/office/drawing/2014/main" id="{5772AFFC-18D1-4F1D-9004-E18BAC0CC183}"/>
                    </a:ext>
                  </a:extLst>
                </p:cNvPr>
                <p:cNvCxnSpPr/>
                <p:nvPr/>
              </p:nvCxnSpPr>
              <p:spPr>
                <a:xfrm rot="5940000" flipH="1">
                  <a:off x="4962895" y="1485359"/>
                  <a:ext cx="0" cy="802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Connecteur droit 400">
                  <a:extLst>
                    <a:ext uri="{FF2B5EF4-FFF2-40B4-BE49-F238E27FC236}">
                      <a16:creationId xmlns:a16="http://schemas.microsoft.com/office/drawing/2014/main" id="{5F729418-1E6F-4140-85B8-37534D1BA16A}"/>
                    </a:ext>
                  </a:extLst>
                </p:cNvPr>
                <p:cNvCxnSpPr/>
                <p:nvPr/>
              </p:nvCxnSpPr>
              <p:spPr>
                <a:xfrm rot="6480000" flipH="1">
                  <a:off x="4975567" y="679700"/>
                  <a:ext cx="0" cy="8316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Connecteur droit 401">
                  <a:extLst>
                    <a:ext uri="{FF2B5EF4-FFF2-40B4-BE49-F238E27FC236}">
                      <a16:creationId xmlns:a16="http://schemas.microsoft.com/office/drawing/2014/main" id="{E69E55D3-16EB-4E59-81A8-51179BCD27A6}"/>
                    </a:ext>
                  </a:extLst>
                </p:cNvPr>
                <p:cNvCxnSpPr/>
                <p:nvPr/>
              </p:nvCxnSpPr>
              <p:spPr>
                <a:xfrm rot="7020000" flipH="1">
                  <a:off x="4962945" y="-340583"/>
                  <a:ext cx="0" cy="889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Connecteur droit 402">
                  <a:extLst>
                    <a:ext uri="{FF2B5EF4-FFF2-40B4-BE49-F238E27FC236}">
                      <a16:creationId xmlns:a16="http://schemas.microsoft.com/office/drawing/2014/main" id="{B02F7435-10DB-4CA5-9EEE-BFCF6E6C306E}"/>
                    </a:ext>
                  </a:extLst>
                </p:cNvPr>
                <p:cNvCxnSpPr/>
                <p:nvPr/>
              </p:nvCxnSpPr>
              <p:spPr>
                <a:xfrm rot="7560000" flipH="1">
                  <a:off x="5714303" y="-189093"/>
                  <a:ext cx="0" cy="7956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Connecteur droit 403">
                  <a:extLst>
                    <a:ext uri="{FF2B5EF4-FFF2-40B4-BE49-F238E27FC236}">
                      <a16:creationId xmlns:a16="http://schemas.microsoft.com/office/drawing/2014/main" id="{BDEA3F8F-2CB6-4E2D-BDCA-42497007B815}"/>
                    </a:ext>
                  </a:extLst>
                </p:cNvPr>
                <p:cNvCxnSpPr/>
                <p:nvPr/>
              </p:nvCxnSpPr>
              <p:spPr>
                <a:xfrm rot="7860000" flipH="1">
                  <a:off x="6484482" y="766620"/>
                  <a:ext cx="0" cy="648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Connecteur droit 404">
                  <a:extLst>
                    <a:ext uri="{FF2B5EF4-FFF2-40B4-BE49-F238E27FC236}">
                      <a16:creationId xmlns:a16="http://schemas.microsoft.com/office/drawing/2014/main" id="{06CA705E-1A7B-4CCA-BF45-79B71FE203FF}"/>
                    </a:ext>
                  </a:extLst>
                </p:cNvPr>
                <p:cNvCxnSpPr/>
                <p:nvPr/>
              </p:nvCxnSpPr>
              <p:spPr>
                <a:xfrm rot="8400000" flipH="1">
                  <a:off x="7137643" y="1209416"/>
                  <a:ext cx="0" cy="558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" name="ZoneTexte 405">
                  <a:extLst>
                    <a:ext uri="{FF2B5EF4-FFF2-40B4-BE49-F238E27FC236}">
                      <a16:creationId xmlns:a16="http://schemas.microsoft.com/office/drawing/2014/main" id="{8541A11E-3757-4FAE-B5CA-B2B3632458D1}"/>
                    </a:ext>
                  </a:extLst>
                </p:cNvPr>
                <p:cNvSpPr txBox="1"/>
                <p:nvPr/>
              </p:nvSpPr>
              <p:spPr>
                <a:xfrm>
                  <a:off x="1114216" y="4027839"/>
                  <a:ext cx="767264" cy="467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2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41 m</a:t>
                  </a:r>
                </a:p>
              </p:txBody>
            </p:sp>
            <p:sp>
              <p:nvSpPr>
                <p:cNvPr id="407" name="ZoneTexte 406">
                  <a:extLst>
                    <a:ext uri="{FF2B5EF4-FFF2-40B4-BE49-F238E27FC236}">
                      <a16:creationId xmlns:a16="http://schemas.microsoft.com/office/drawing/2014/main" id="{28A8198F-CB2D-49E8-ACDE-9599D8861CCE}"/>
                    </a:ext>
                  </a:extLst>
                </p:cNvPr>
                <p:cNvSpPr txBox="1"/>
                <p:nvPr/>
              </p:nvSpPr>
              <p:spPr>
                <a:xfrm>
                  <a:off x="1142992" y="2730183"/>
                  <a:ext cx="767264" cy="467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3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44 m</a:t>
                  </a:r>
                </a:p>
              </p:txBody>
            </p:sp>
            <p:sp>
              <p:nvSpPr>
                <p:cNvPr id="408" name="Ellipse 407">
                  <a:extLst>
                    <a:ext uri="{FF2B5EF4-FFF2-40B4-BE49-F238E27FC236}">
                      <a16:creationId xmlns:a16="http://schemas.microsoft.com/office/drawing/2014/main" id="{5BDFA7FA-BB47-4FAA-A65A-F8A694166AC5}"/>
                    </a:ext>
                  </a:extLst>
                </p:cNvPr>
                <p:cNvSpPr/>
                <p:nvPr/>
              </p:nvSpPr>
              <p:spPr>
                <a:xfrm>
                  <a:off x="8561443" y="5761205"/>
                  <a:ext cx="720000" cy="7200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76E0D17C-40E0-41AE-9E8D-B98D182E250C}"/>
                    </a:ext>
                  </a:extLst>
                </p:cNvPr>
                <p:cNvSpPr/>
                <p:nvPr/>
              </p:nvSpPr>
              <p:spPr>
                <a:xfrm>
                  <a:off x="6988835" y="6112237"/>
                  <a:ext cx="1260000" cy="72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29C2F765-C817-4675-BF4C-DE51BCB27FB0}"/>
                    </a:ext>
                  </a:extLst>
                </p:cNvPr>
                <p:cNvSpPr/>
                <p:nvPr/>
              </p:nvSpPr>
              <p:spPr>
                <a:xfrm rot="300000">
                  <a:off x="7007642" y="5829669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5625BE5E-3B58-495F-86AF-A104E02EA9D4}"/>
                    </a:ext>
                  </a:extLst>
                </p:cNvPr>
                <p:cNvSpPr/>
                <p:nvPr/>
              </p:nvSpPr>
              <p:spPr>
                <a:xfrm rot="840000">
                  <a:off x="7053826" y="5543343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CF1D6240-4E50-4FF0-9F29-39232D389EC8}"/>
                    </a:ext>
                  </a:extLst>
                </p:cNvPr>
                <p:cNvSpPr/>
                <p:nvPr/>
              </p:nvSpPr>
              <p:spPr>
                <a:xfrm rot="1380000">
                  <a:off x="7146188" y="5275488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6930F07A-B51C-454D-932F-F2FD48FB2CE3}"/>
                    </a:ext>
                  </a:extLst>
                </p:cNvPr>
                <p:cNvSpPr/>
                <p:nvPr/>
              </p:nvSpPr>
              <p:spPr>
                <a:xfrm rot="1920000">
                  <a:off x="7275498" y="5007632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FE263172-D1A3-487C-A8CA-006DBF323E28}"/>
                    </a:ext>
                  </a:extLst>
                </p:cNvPr>
                <p:cNvSpPr/>
                <p:nvPr/>
              </p:nvSpPr>
              <p:spPr>
                <a:xfrm rot="2460000">
                  <a:off x="7469461" y="4767486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87A38F3B-0E71-4CFA-9A28-581DA12CF646}"/>
                    </a:ext>
                  </a:extLst>
                </p:cNvPr>
                <p:cNvSpPr/>
                <p:nvPr/>
              </p:nvSpPr>
              <p:spPr>
                <a:xfrm rot="3000000">
                  <a:off x="7672661" y="4564285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EBDF7A16-7047-4BF7-97CC-16A1C987BF54}"/>
                    </a:ext>
                  </a:extLst>
                </p:cNvPr>
                <p:cNvSpPr/>
                <p:nvPr/>
              </p:nvSpPr>
              <p:spPr>
                <a:xfrm rot="3240000">
                  <a:off x="7656134" y="4846187"/>
                  <a:ext cx="756000" cy="72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17" name="ZoneTexte 416">
                  <a:extLst>
                    <a:ext uri="{FF2B5EF4-FFF2-40B4-BE49-F238E27FC236}">
                      <a16:creationId xmlns:a16="http://schemas.microsoft.com/office/drawing/2014/main" id="{F7524E84-5C19-4EA0-A990-8E79C8978422}"/>
                    </a:ext>
                  </a:extLst>
                </p:cNvPr>
                <p:cNvSpPr txBox="1"/>
                <p:nvPr/>
              </p:nvSpPr>
              <p:spPr>
                <a:xfrm>
                  <a:off x="1335803" y="1552837"/>
                  <a:ext cx="767264" cy="467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4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445m</a:t>
                  </a:r>
                </a:p>
              </p:txBody>
            </p:sp>
            <p:sp>
              <p:nvSpPr>
                <p:cNvPr id="418" name="ZoneTexte 417">
                  <a:extLst>
                    <a:ext uri="{FF2B5EF4-FFF2-40B4-BE49-F238E27FC236}">
                      <a16:creationId xmlns:a16="http://schemas.microsoft.com/office/drawing/2014/main" id="{7BBD9C98-9ECA-438A-B666-B63D0A0C963D}"/>
                    </a:ext>
                  </a:extLst>
                </p:cNvPr>
                <p:cNvSpPr txBox="1"/>
                <p:nvPr/>
              </p:nvSpPr>
              <p:spPr>
                <a:xfrm>
                  <a:off x="3409945" y="1492511"/>
                  <a:ext cx="767264" cy="467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5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36 m</a:t>
                  </a:r>
                </a:p>
              </p:txBody>
            </p:sp>
            <p:sp>
              <p:nvSpPr>
                <p:cNvPr id="419" name="ZoneTexte 418">
                  <a:extLst>
                    <a:ext uri="{FF2B5EF4-FFF2-40B4-BE49-F238E27FC236}">
                      <a16:creationId xmlns:a16="http://schemas.microsoft.com/office/drawing/2014/main" id="{5E581587-BB68-47A5-B03C-D9370FA4B6DF}"/>
                    </a:ext>
                  </a:extLst>
                </p:cNvPr>
                <p:cNvSpPr txBox="1"/>
                <p:nvPr/>
              </p:nvSpPr>
              <p:spPr>
                <a:xfrm>
                  <a:off x="4815602" y="1494821"/>
                  <a:ext cx="767264" cy="467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Zone 6</a:t>
                  </a:r>
                </a:p>
                <a:p>
                  <a:r>
                    <a:rPr lang="en-US" sz="300" dirty="0">
                      <a:solidFill>
                        <a:schemeClr val="accent1"/>
                      </a:solidFill>
                    </a:rPr>
                    <a:t>31 m</a:t>
                  </a: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75955AF4-A171-4079-AF63-4E877D3D41C4}"/>
                    </a:ext>
                  </a:extLst>
                </p:cNvPr>
                <p:cNvSpPr/>
                <p:nvPr/>
              </p:nvSpPr>
              <p:spPr>
                <a:xfrm rot="5400000">
                  <a:off x="5475961" y="3743546"/>
                  <a:ext cx="5544000" cy="72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63C5B294-8659-47DB-89A8-71577FC8458D}"/>
                    </a:ext>
                  </a:extLst>
                </p:cNvPr>
                <p:cNvSpPr/>
                <p:nvPr/>
              </p:nvSpPr>
              <p:spPr>
                <a:xfrm rot="5400000">
                  <a:off x="4393052" y="2738349"/>
                  <a:ext cx="72000" cy="7560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E835CE3F-7478-420A-A2E5-89AC78524467}"/>
                    </a:ext>
                  </a:extLst>
                </p:cNvPr>
                <p:cNvSpPr/>
                <p:nvPr/>
              </p:nvSpPr>
              <p:spPr>
                <a:xfrm>
                  <a:off x="655140" y="6129181"/>
                  <a:ext cx="7560000" cy="3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cxnSp>
              <p:nvCxnSpPr>
                <p:cNvPr id="423" name="Connecteur droit 422">
                  <a:extLst>
                    <a:ext uri="{FF2B5EF4-FFF2-40B4-BE49-F238E27FC236}">
                      <a16:creationId xmlns:a16="http://schemas.microsoft.com/office/drawing/2014/main" id="{A2523F06-6DAA-47B2-87EF-4B1DDD40A1D9}"/>
                    </a:ext>
                  </a:extLst>
                </p:cNvPr>
                <p:cNvCxnSpPr/>
                <p:nvPr/>
              </p:nvCxnSpPr>
              <p:spPr>
                <a:xfrm rot="8100000" flipH="1" flipV="1">
                  <a:off x="6604582" y="501603"/>
                  <a:ext cx="0" cy="658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Connecteur droit 423">
                  <a:extLst>
                    <a:ext uri="{FF2B5EF4-FFF2-40B4-BE49-F238E27FC236}">
                      <a16:creationId xmlns:a16="http://schemas.microsoft.com/office/drawing/2014/main" id="{27EABE4E-79D1-4B73-B977-C31AC9CA2805}"/>
                    </a:ext>
                  </a:extLst>
                </p:cNvPr>
                <p:cNvCxnSpPr/>
                <p:nvPr/>
              </p:nvCxnSpPr>
              <p:spPr>
                <a:xfrm rot="8640000" flipH="1" flipV="1">
                  <a:off x="7231447" y="912299"/>
                  <a:ext cx="0" cy="576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ZoneTexte 424">
                  <a:extLst>
                    <a:ext uri="{FF2B5EF4-FFF2-40B4-BE49-F238E27FC236}">
                      <a16:creationId xmlns:a16="http://schemas.microsoft.com/office/drawing/2014/main" id="{C1D575BB-C8EE-481C-98AB-DF5487F88212}"/>
                    </a:ext>
                  </a:extLst>
                </p:cNvPr>
                <p:cNvSpPr txBox="1"/>
                <p:nvPr/>
              </p:nvSpPr>
              <p:spPr>
                <a:xfrm>
                  <a:off x="7571822" y="1264802"/>
                  <a:ext cx="669937" cy="3114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" dirty="0">
                      <a:solidFill>
                        <a:schemeClr val="accent1"/>
                      </a:solidFill>
                    </a:rPr>
                    <a:t>Zone 9</a:t>
                  </a:r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2EC0429A-BBE8-4620-949F-01F0F333F4E4}"/>
                    </a:ext>
                  </a:extLst>
                </p:cNvPr>
                <p:cNvSpPr/>
                <p:nvPr/>
              </p:nvSpPr>
              <p:spPr>
                <a:xfrm>
                  <a:off x="1007565" y="1085838"/>
                  <a:ext cx="7200000" cy="3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</p:grpSp>
          <p:cxnSp>
            <p:nvCxnSpPr>
              <p:cNvPr id="227" name="Connecteur droit 226">
                <a:extLst>
                  <a:ext uri="{FF2B5EF4-FFF2-40B4-BE49-F238E27FC236}">
                    <a16:creationId xmlns:a16="http://schemas.microsoft.com/office/drawing/2014/main" id="{1D84197F-9B9D-433F-9E03-372EC9CF2317}"/>
                  </a:ext>
                </a:extLst>
              </p:cNvPr>
              <p:cNvCxnSpPr/>
              <p:nvPr/>
            </p:nvCxnSpPr>
            <p:spPr>
              <a:xfrm>
                <a:off x="5130610" y="2959100"/>
                <a:ext cx="0" cy="25501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29BB9F9-C90E-47AB-8A62-9D01879EA6F5}"/>
                  </a:ext>
                </a:extLst>
              </p:cNvPr>
              <p:cNvSpPr/>
              <p:nvPr/>
            </p:nvSpPr>
            <p:spPr>
              <a:xfrm>
                <a:off x="4845843" y="5553869"/>
                <a:ext cx="284955" cy="25082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9" name="Groupe 228">
                <a:extLst>
                  <a:ext uri="{FF2B5EF4-FFF2-40B4-BE49-F238E27FC236}">
                    <a16:creationId xmlns:a16="http://schemas.microsoft.com/office/drawing/2014/main" id="{DB69D426-5D32-40E3-A0B4-A1B38352B07C}"/>
                  </a:ext>
                </a:extLst>
              </p:cNvPr>
              <p:cNvGrpSpPr/>
              <p:nvPr/>
            </p:nvGrpSpPr>
            <p:grpSpPr>
              <a:xfrm>
                <a:off x="5085191" y="5504890"/>
                <a:ext cx="98887" cy="97498"/>
                <a:chOff x="285049" y="2938459"/>
                <a:chExt cx="219082" cy="216004"/>
              </a:xfrm>
            </p:grpSpPr>
            <p:sp>
              <p:nvSpPr>
                <p:cNvPr id="368" name="Étoile à 4 branches 514">
                  <a:extLst>
                    <a:ext uri="{FF2B5EF4-FFF2-40B4-BE49-F238E27FC236}">
                      <a16:creationId xmlns:a16="http://schemas.microsoft.com/office/drawing/2014/main" id="{29764595-8C61-41AA-B63A-FF26701873F3}"/>
                    </a:ext>
                  </a:extLst>
                </p:cNvPr>
                <p:cNvSpPr/>
                <p:nvPr/>
              </p:nvSpPr>
              <p:spPr>
                <a:xfrm>
                  <a:off x="288131" y="2938463"/>
                  <a:ext cx="216000" cy="216000"/>
                </a:xfrm>
                <a:prstGeom prst="star4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9" name="Connecteur droit 368">
                  <a:extLst>
                    <a:ext uri="{FF2B5EF4-FFF2-40B4-BE49-F238E27FC236}">
                      <a16:creationId xmlns:a16="http://schemas.microsoft.com/office/drawing/2014/main" id="{4D6C65B0-EA26-4FEC-BD2D-3C7854CC8B56}"/>
                    </a:ext>
                  </a:extLst>
                </p:cNvPr>
                <p:cNvCxnSpPr/>
                <p:nvPr/>
              </p:nvCxnSpPr>
              <p:spPr>
                <a:xfrm>
                  <a:off x="394587" y="2938459"/>
                  <a:ext cx="0" cy="216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Connecteur droit 369">
                  <a:extLst>
                    <a:ext uri="{FF2B5EF4-FFF2-40B4-BE49-F238E27FC236}">
                      <a16:creationId xmlns:a16="http://schemas.microsoft.com/office/drawing/2014/main" id="{05506790-6A3F-4B4B-9E0A-7B76D4D487E1}"/>
                    </a:ext>
                  </a:extLst>
                </p:cNvPr>
                <p:cNvCxnSpPr/>
                <p:nvPr/>
              </p:nvCxnSpPr>
              <p:spPr>
                <a:xfrm>
                  <a:off x="285049" y="3045620"/>
                  <a:ext cx="216000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e 229">
                <a:extLst>
                  <a:ext uri="{FF2B5EF4-FFF2-40B4-BE49-F238E27FC236}">
                    <a16:creationId xmlns:a16="http://schemas.microsoft.com/office/drawing/2014/main" id="{E380A152-8517-4FA8-8092-C81AA8EC89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5250452" y="1099635"/>
                <a:ext cx="2823571" cy="1940311"/>
                <a:chOff x="353989" y="462699"/>
                <a:chExt cx="7058928" cy="4850779"/>
              </a:xfrm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74A488B1-506D-4A34-BBAD-CFDD19BFBC4A}"/>
                    </a:ext>
                  </a:extLst>
                </p:cNvPr>
                <p:cNvSpPr/>
                <p:nvPr/>
              </p:nvSpPr>
              <p:spPr>
                <a:xfrm rot="283169">
                  <a:off x="1437559" y="4073194"/>
                  <a:ext cx="3528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813F7C19-87B3-4A04-BF50-5286A1D3B9B9}"/>
                    </a:ext>
                  </a:extLst>
                </p:cNvPr>
                <p:cNvSpPr/>
                <p:nvPr/>
              </p:nvSpPr>
              <p:spPr>
                <a:xfrm rot="840000">
                  <a:off x="1365064" y="3469186"/>
                  <a:ext cx="3708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32EC8778-187E-46E8-A6FE-2D14E597A209}"/>
                    </a:ext>
                  </a:extLst>
                </p:cNvPr>
                <p:cNvSpPr/>
                <p:nvPr/>
              </p:nvSpPr>
              <p:spPr>
                <a:xfrm>
                  <a:off x="801084" y="2758685"/>
                  <a:ext cx="720000" cy="72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9C020755-0ACA-40F7-A9CA-9878B6AF3936}"/>
                    </a:ext>
                  </a:extLst>
                </p:cNvPr>
                <p:cNvSpPr/>
                <p:nvPr/>
              </p:nvSpPr>
              <p:spPr>
                <a:xfrm rot="1380000">
                  <a:off x="1302938" y="2860422"/>
                  <a:ext cx="3960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009F0BD-51DE-4EBD-B707-347114C29FF6}"/>
                    </a:ext>
                  </a:extLst>
                </p:cNvPr>
                <p:cNvSpPr/>
                <p:nvPr/>
              </p:nvSpPr>
              <p:spPr>
                <a:xfrm rot="1920000">
                  <a:off x="2118951" y="2475268"/>
                  <a:ext cx="3384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42CDC1C1-0229-4953-AF11-0930CBDCF794}"/>
                    </a:ext>
                  </a:extLst>
                </p:cNvPr>
                <p:cNvSpPr/>
                <p:nvPr/>
              </p:nvSpPr>
              <p:spPr>
                <a:xfrm rot="2940000">
                  <a:off x="3981465" y="2176530"/>
                  <a:ext cx="2016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F6CDC98A-59FA-4807-A807-E1F447AA3F03}"/>
                    </a:ext>
                  </a:extLst>
                </p:cNvPr>
                <p:cNvSpPr/>
                <p:nvPr/>
              </p:nvSpPr>
              <p:spPr>
                <a:xfrm>
                  <a:off x="801085" y="3721636"/>
                  <a:ext cx="720000" cy="72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30B49AC9-F8F2-4CB4-861D-B4D0BA0BF99F}"/>
                    </a:ext>
                  </a:extLst>
                </p:cNvPr>
                <p:cNvSpPr/>
                <p:nvPr/>
              </p:nvSpPr>
              <p:spPr>
                <a:xfrm>
                  <a:off x="801084" y="1782981"/>
                  <a:ext cx="756000" cy="684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BE688746-8116-4C00-ADE0-D04CC5956650}"/>
                    </a:ext>
                  </a:extLst>
                </p:cNvPr>
                <p:cNvSpPr/>
                <p:nvPr/>
              </p:nvSpPr>
              <p:spPr>
                <a:xfrm>
                  <a:off x="1886155" y="1435923"/>
                  <a:ext cx="792000" cy="54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8AE9938C-38C7-49F9-8349-D1E66B968E33}"/>
                    </a:ext>
                  </a:extLst>
                </p:cNvPr>
                <p:cNvSpPr/>
                <p:nvPr/>
              </p:nvSpPr>
              <p:spPr>
                <a:xfrm rot="2400000">
                  <a:off x="3075484" y="2277644"/>
                  <a:ext cx="2664000" cy="2520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4BE678E8-6049-4321-AFA2-9192B96007A9}"/>
                    </a:ext>
                  </a:extLst>
                </p:cNvPr>
                <p:cNvSpPr/>
                <p:nvPr/>
              </p:nvSpPr>
              <p:spPr>
                <a:xfrm>
                  <a:off x="3205563" y="1435923"/>
                  <a:ext cx="612000" cy="396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97DD4086-84CC-456F-8B82-CF75BBA1FF14}"/>
                    </a:ext>
                  </a:extLst>
                </p:cNvPr>
                <p:cNvSpPr/>
                <p:nvPr/>
              </p:nvSpPr>
              <p:spPr>
                <a:xfrm>
                  <a:off x="4189113" y="1428974"/>
                  <a:ext cx="504000" cy="396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22" name="Connecteur droit 321">
                  <a:extLst>
                    <a:ext uri="{FF2B5EF4-FFF2-40B4-BE49-F238E27FC236}">
                      <a16:creationId xmlns:a16="http://schemas.microsoft.com/office/drawing/2014/main" id="{BB8EE9F3-1A03-4312-9657-34E37B69AA21}"/>
                    </a:ext>
                  </a:extLst>
                </p:cNvPr>
                <p:cNvCxnSpPr/>
                <p:nvPr/>
              </p:nvCxnSpPr>
              <p:spPr>
                <a:xfrm rot="5400000">
                  <a:off x="6289393" y="1206648"/>
                  <a:ext cx="180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ZoneTexte 322">
                  <a:extLst>
                    <a:ext uri="{FF2B5EF4-FFF2-40B4-BE49-F238E27FC236}">
                      <a16:creationId xmlns:a16="http://schemas.microsoft.com/office/drawing/2014/main" id="{0BFA551D-05A8-4D99-8D40-0F15C54AF4C5}"/>
                    </a:ext>
                  </a:extLst>
                </p:cNvPr>
                <p:cNvSpPr txBox="1"/>
                <p:nvPr/>
              </p:nvSpPr>
              <p:spPr>
                <a:xfrm rot="5400000">
                  <a:off x="5996048" y="807229"/>
                  <a:ext cx="1073780" cy="384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 m</a:t>
                  </a:r>
                  <a:r>
                    <a:rPr lang="en-US" sz="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4" name="Connecteur droit 323">
                  <a:extLst>
                    <a:ext uri="{FF2B5EF4-FFF2-40B4-BE49-F238E27FC236}">
                      <a16:creationId xmlns:a16="http://schemas.microsoft.com/office/drawing/2014/main" id="{4975C9BE-F982-4716-8A50-0F656544561E}"/>
                    </a:ext>
                  </a:extLst>
                </p:cNvPr>
                <p:cNvCxnSpPr/>
                <p:nvPr/>
              </p:nvCxnSpPr>
              <p:spPr>
                <a:xfrm rot="5400000">
                  <a:off x="6468506" y="1026606"/>
                  <a:ext cx="0" cy="1800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2F8AE128-8730-404D-9E7E-671734E645FD}"/>
                    </a:ext>
                  </a:extLst>
                </p:cNvPr>
                <p:cNvSpPr/>
                <p:nvPr/>
              </p:nvSpPr>
              <p:spPr>
                <a:xfrm rot="5400000">
                  <a:off x="2072360" y="355551"/>
                  <a:ext cx="3240000" cy="5040000"/>
                </a:xfrm>
                <a:prstGeom prst="rect">
                  <a:avLst/>
                </a:prstGeom>
                <a:noFill/>
                <a:ln w="31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1AA5DD46-7073-47E6-BF91-3E6BBFA4D4B4}"/>
                    </a:ext>
                  </a:extLst>
                </p:cNvPr>
                <p:cNvSpPr/>
                <p:nvPr/>
              </p:nvSpPr>
              <p:spPr>
                <a:xfrm rot="5400000">
                  <a:off x="3277531" y="-1843976"/>
                  <a:ext cx="72000" cy="5760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3EB8A87D-40AC-42F5-A7F9-0900F5DC7864}"/>
                    </a:ext>
                  </a:extLst>
                </p:cNvPr>
                <p:cNvSpPr/>
                <p:nvPr/>
              </p:nvSpPr>
              <p:spPr>
                <a:xfrm rot="5400000">
                  <a:off x="-1572011" y="2928385"/>
                  <a:ext cx="3924000" cy="72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28" name="Connecteur droit 327">
                  <a:extLst>
                    <a:ext uri="{FF2B5EF4-FFF2-40B4-BE49-F238E27FC236}">
                      <a16:creationId xmlns:a16="http://schemas.microsoft.com/office/drawing/2014/main" id="{A9496B96-7F35-438B-AA3A-756386059DD9}"/>
                    </a:ext>
                  </a:extLst>
                </p:cNvPr>
                <p:cNvCxnSpPr/>
                <p:nvPr/>
              </p:nvCxnSpPr>
              <p:spPr>
                <a:xfrm rot="5700000" flipH="1">
                  <a:off x="4139525" y="1506810"/>
                  <a:ext cx="0" cy="550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8C14BF14-CF81-4287-AD4C-69EDD0055866}"/>
                    </a:ext>
                  </a:extLst>
                </p:cNvPr>
                <p:cNvSpPr/>
                <p:nvPr/>
              </p:nvSpPr>
              <p:spPr>
                <a:xfrm>
                  <a:off x="439115" y="1071441"/>
                  <a:ext cx="5760000" cy="3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0CFEDD98-D2DE-4579-9AB3-4FCAE00C9041}"/>
                    </a:ext>
                  </a:extLst>
                </p:cNvPr>
                <p:cNvSpPr/>
                <p:nvPr/>
              </p:nvSpPr>
              <p:spPr>
                <a:xfrm>
                  <a:off x="441091" y="1080408"/>
                  <a:ext cx="360000" cy="378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31" name="ZoneTexte 330">
                  <a:extLst>
                    <a:ext uri="{FF2B5EF4-FFF2-40B4-BE49-F238E27FC236}">
                      <a16:creationId xmlns:a16="http://schemas.microsoft.com/office/drawing/2014/main" id="{39C9A55F-5FF0-4CC0-8AFF-9A666EB8ED72}"/>
                    </a:ext>
                  </a:extLst>
                </p:cNvPr>
                <p:cNvSpPr txBox="1"/>
                <p:nvPr/>
              </p:nvSpPr>
              <p:spPr>
                <a:xfrm>
                  <a:off x="542321" y="3747918"/>
                  <a:ext cx="1059657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1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30 m</a:t>
                  </a:r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699CD703-0D01-4587-8D48-1ECC1FC6D110}"/>
                    </a:ext>
                  </a:extLst>
                </p:cNvPr>
                <p:cNvSpPr/>
                <p:nvPr/>
              </p:nvSpPr>
              <p:spPr>
                <a:xfrm>
                  <a:off x="5399621" y="1088606"/>
                  <a:ext cx="810000" cy="144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33" name="ZoneTexte 332">
                  <a:extLst>
                    <a:ext uri="{FF2B5EF4-FFF2-40B4-BE49-F238E27FC236}">
                      <a16:creationId xmlns:a16="http://schemas.microsoft.com/office/drawing/2014/main" id="{502338E6-E8BA-4CA5-A656-EB6EF2B26864}"/>
                    </a:ext>
                  </a:extLst>
                </p:cNvPr>
                <p:cNvSpPr txBox="1"/>
                <p:nvPr/>
              </p:nvSpPr>
              <p:spPr>
                <a:xfrm>
                  <a:off x="2795104" y="1111864"/>
                  <a:ext cx="918520" cy="384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chemeClr val="accent1"/>
                      </a:solidFill>
                    </a:rPr>
                    <a:t>Zone 7</a:t>
                  </a:r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76378ECF-0F45-44F1-ABA2-7103AF3EEB5C}"/>
                    </a:ext>
                  </a:extLst>
                </p:cNvPr>
                <p:cNvSpPr/>
                <p:nvPr/>
              </p:nvSpPr>
              <p:spPr>
                <a:xfrm>
                  <a:off x="5111673" y="1013518"/>
                  <a:ext cx="630000" cy="72000"/>
                </a:xfrm>
                <a:prstGeom prst="rect">
                  <a:avLst/>
                </a:prstGeom>
                <a:solidFill>
                  <a:srgbClr val="C1E5F5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35" name="Connecteur droit 334">
                  <a:extLst>
                    <a:ext uri="{FF2B5EF4-FFF2-40B4-BE49-F238E27FC236}">
                      <a16:creationId xmlns:a16="http://schemas.microsoft.com/office/drawing/2014/main" id="{ACE78A3A-BB54-438D-847C-CD25EB5AF189}"/>
                    </a:ext>
                  </a:extLst>
                </p:cNvPr>
                <p:cNvCxnSpPr/>
                <p:nvPr/>
              </p:nvCxnSpPr>
              <p:spPr>
                <a:xfrm>
                  <a:off x="6344904" y="4504603"/>
                  <a:ext cx="540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Connecteur droit 335">
                  <a:extLst>
                    <a:ext uri="{FF2B5EF4-FFF2-40B4-BE49-F238E27FC236}">
                      <a16:creationId xmlns:a16="http://schemas.microsoft.com/office/drawing/2014/main" id="{7D412675-D40F-4B43-96AB-FBF2704CF8A4}"/>
                    </a:ext>
                  </a:extLst>
                </p:cNvPr>
                <p:cNvCxnSpPr/>
                <p:nvPr/>
              </p:nvCxnSpPr>
              <p:spPr>
                <a:xfrm rot="6240000" flipH="1">
                  <a:off x="4127097" y="1025874"/>
                  <a:ext cx="0" cy="558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Connecteur droit 336">
                  <a:extLst>
                    <a:ext uri="{FF2B5EF4-FFF2-40B4-BE49-F238E27FC236}">
                      <a16:creationId xmlns:a16="http://schemas.microsoft.com/office/drawing/2014/main" id="{4AD92213-4DB6-46EE-BB7A-98C37D939F74}"/>
                    </a:ext>
                  </a:extLst>
                </p:cNvPr>
                <p:cNvCxnSpPr/>
                <p:nvPr/>
              </p:nvCxnSpPr>
              <p:spPr>
                <a:xfrm rot="6780000" flipH="1">
                  <a:off x="4144063" y="378656"/>
                  <a:ext cx="0" cy="594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Connecteur droit 337">
                  <a:extLst>
                    <a:ext uri="{FF2B5EF4-FFF2-40B4-BE49-F238E27FC236}">
                      <a16:creationId xmlns:a16="http://schemas.microsoft.com/office/drawing/2014/main" id="{E6A3BF6C-4913-40D9-837A-58AE28EEF8FF}"/>
                    </a:ext>
                  </a:extLst>
                </p:cNvPr>
                <p:cNvCxnSpPr/>
                <p:nvPr/>
              </p:nvCxnSpPr>
              <p:spPr>
                <a:xfrm rot="7320000" flipH="1">
                  <a:off x="4666888" y="514774"/>
                  <a:ext cx="0" cy="522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Connecteur droit 338">
                  <a:extLst>
                    <a:ext uri="{FF2B5EF4-FFF2-40B4-BE49-F238E27FC236}">
                      <a16:creationId xmlns:a16="http://schemas.microsoft.com/office/drawing/2014/main" id="{A3DB0446-CA49-4ECE-920C-AA7FC7672EA5}"/>
                    </a:ext>
                  </a:extLst>
                </p:cNvPr>
                <p:cNvCxnSpPr/>
                <p:nvPr/>
              </p:nvCxnSpPr>
              <p:spPr>
                <a:xfrm rot="5400000" flipH="1">
                  <a:off x="4399079" y="2017161"/>
                  <a:ext cx="0" cy="496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Connecteur droit 339">
                  <a:extLst>
                    <a:ext uri="{FF2B5EF4-FFF2-40B4-BE49-F238E27FC236}">
                      <a16:creationId xmlns:a16="http://schemas.microsoft.com/office/drawing/2014/main" id="{D18C1548-2396-4D11-A54C-398FF9138093}"/>
                    </a:ext>
                  </a:extLst>
                </p:cNvPr>
                <p:cNvCxnSpPr/>
                <p:nvPr/>
              </p:nvCxnSpPr>
              <p:spPr>
                <a:xfrm rot="5940000" flipH="1">
                  <a:off x="3840686" y="943734"/>
                  <a:ext cx="0" cy="6156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Connecteur droit 340">
                  <a:extLst>
                    <a:ext uri="{FF2B5EF4-FFF2-40B4-BE49-F238E27FC236}">
                      <a16:creationId xmlns:a16="http://schemas.microsoft.com/office/drawing/2014/main" id="{E59AE7F1-17B6-41C0-BE99-190208324B07}"/>
                    </a:ext>
                  </a:extLst>
                </p:cNvPr>
                <p:cNvCxnSpPr/>
                <p:nvPr/>
              </p:nvCxnSpPr>
              <p:spPr>
                <a:xfrm rot="6480000" flipH="1">
                  <a:off x="3836209" y="304429"/>
                  <a:ext cx="0" cy="640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Connecteur droit 341">
                  <a:extLst>
                    <a:ext uri="{FF2B5EF4-FFF2-40B4-BE49-F238E27FC236}">
                      <a16:creationId xmlns:a16="http://schemas.microsoft.com/office/drawing/2014/main" id="{A925B3C7-7E66-4525-8DE7-4DA869F92100}"/>
                    </a:ext>
                  </a:extLst>
                </p:cNvPr>
                <p:cNvCxnSpPr/>
                <p:nvPr/>
              </p:nvCxnSpPr>
              <p:spPr>
                <a:xfrm rot="7020000" flipH="1">
                  <a:off x="3871758" y="-420492"/>
                  <a:ext cx="0" cy="676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Connecteur droit 342">
                  <a:extLst>
                    <a:ext uri="{FF2B5EF4-FFF2-40B4-BE49-F238E27FC236}">
                      <a16:creationId xmlns:a16="http://schemas.microsoft.com/office/drawing/2014/main" id="{5C47210B-35BF-474C-B737-5861CCE05C46}"/>
                    </a:ext>
                  </a:extLst>
                </p:cNvPr>
                <p:cNvCxnSpPr/>
                <p:nvPr/>
              </p:nvCxnSpPr>
              <p:spPr>
                <a:xfrm rot="7560000" flipH="1">
                  <a:off x="4657854" y="130290"/>
                  <a:ext cx="0" cy="5508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Connecteur droit 343">
                  <a:extLst>
                    <a:ext uri="{FF2B5EF4-FFF2-40B4-BE49-F238E27FC236}">
                      <a16:creationId xmlns:a16="http://schemas.microsoft.com/office/drawing/2014/main" id="{40113CDA-FFA2-4FCB-A1C1-37B421F7D878}"/>
                    </a:ext>
                  </a:extLst>
                </p:cNvPr>
                <p:cNvCxnSpPr/>
                <p:nvPr/>
              </p:nvCxnSpPr>
              <p:spPr>
                <a:xfrm rot="7860000" flipH="1">
                  <a:off x="5252917" y="931103"/>
                  <a:ext cx="0" cy="432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Connecteur droit 344">
                  <a:extLst>
                    <a:ext uri="{FF2B5EF4-FFF2-40B4-BE49-F238E27FC236}">
                      <a16:creationId xmlns:a16="http://schemas.microsoft.com/office/drawing/2014/main" id="{0B89C5D3-9A32-4A18-BBB7-42488022A519}"/>
                    </a:ext>
                  </a:extLst>
                </p:cNvPr>
                <p:cNvCxnSpPr/>
                <p:nvPr/>
              </p:nvCxnSpPr>
              <p:spPr>
                <a:xfrm rot="8100000" flipH="1" flipV="1">
                  <a:off x="5261450" y="589078"/>
                  <a:ext cx="0" cy="45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Connecteur droit 345">
                  <a:extLst>
                    <a:ext uri="{FF2B5EF4-FFF2-40B4-BE49-F238E27FC236}">
                      <a16:creationId xmlns:a16="http://schemas.microsoft.com/office/drawing/2014/main" id="{2819D970-8015-4078-8277-0E954FE0FF5A}"/>
                    </a:ext>
                  </a:extLst>
                </p:cNvPr>
                <p:cNvCxnSpPr/>
                <p:nvPr/>
              </p:nvCxnSpPr>
              <p:spPr>
                <a:xfrm rot="8400000" flipH="1">
                  <a:off x="5669478" y="1174809"/>
                  <a:ext cx="0" cy="378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ZoneTexte 346">
                  <a:extLst>
                    <a:ext uri="{FF2B5EF4-FFF2-40B4-BE49-F238E27FC236}">
                      <a16:creationId xmlns:a16="http://schemas.microsoft.com/office/drawing/2014/main" id="{CB1EBD8D-4198-43B0-B561-0565DEF398EE}"/>
                    </a:ext>
                  </a:extLst>
                </p:cNvPr>
                <p:cNvSpPr txBox="1"/>
                <p:nvPr/>
              </p:nvSpPr>
              <p:spPr>
                <a:xfrm>
                  <a:off x="616624" y="2740385"/>
                  <a:ext cx="103874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2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31 m</a:t>
                  </a:r>
                </a:p>
              </p:txBody>
            </p:sp>
            <p:sp>
              <p:nvSpPr>
                <p:cNvPr id="348" name="ZoneTexte 347">
                  <a:extLst>
                    <a:ext uri="{FF2B5EF4-FFF2-40B4-BE49-F238E27FC236}">
                      <a16:creationId xmlns:a16="http://schemas.microsoft.com/office/drawing/2014/main" id="{8D7769E8-6466-467B-84A3-3CE3D282A492}"/>
                    </a:ext>
                  </a:extLst>
                </p:cNvPr>
                <p:cNvSpPr txBox="1"/>
                <p:nvPr/>
              </p:nvSpPr>
              <p:spPr>
                <a:xfrm>
                  <a:off x="581941" y="1773817"/>
                  <a:ext cx="103874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3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33 m</a:t>
                  </a:r>
                </a:p>
              </p:txBody>
            </p:sp>
            <p:sp>
              <p:nvSpPr>
                <p:cNvPr id="349" name="Ellipse 348">
                  <a:extLst>
                    <a:ext uri="{FF2B5EF4-FFF2-40B4-BE49-F238E27FC236}">
                      <a16:creationId xmlns:a16="http://schemas.microsoft.com/office/drawing/2014/main" id="{F1F59D5C-C760-4969-B24B-730C08AECE67}"/>
                    </a:ext>
                  </a:extLst>
                </p:cNvPr>
                <p:cNvSpPr/>
                <p:nvPr/>
              </p:nvSpPr>
              <p:spPr>
                <a:xfrm>
                  <a:off x="6539891" y="4106698"/>
                  <a:ext cx="720000" cy="7200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3BBF5F69-045A-4B00-9102-7BE9EE0CEAC6}"/>
                    </a:ext>
                  </a:extLst>
                </p:cNvPr>
                <p:cNvSpPr/>
                <p:nvPr/>
              </p:nvSpPr>
              <p:spPr>
                <a:xfrm rot="5400000">
                  <a:off x="5496500" y="4176512"/>
                  <a:ext cx="1710000" cy="18053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A8777ACE-58EE-4B33-8589-9DEF14D77E41}"/>
                    </a:ext>
                  </a:extLst>
                </p:cNvPr>
                <p:cNvSpPr/>
                <p:nvPr/>
              </p:nvSpPr>
              <p:spPr>
                <a:xfrm rot="5400000">
                  <a:off x="3277531" y="2021237"/>
                  <a:ext cx="72000" cy="5760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ABD1D58A-01CB-42D0-A295-A342B208F702}"/>
                    </a:ext>
                  </a:extLst>
                </p:cNvPr>
                <p:cNvSpPr/>
                <p:nvPr/>
              </p:nvSpPr>
              <p:spPr>
                <a:xfrm rot="5400000">
                  <a:off x="4262346" y="2928385"/>
                  <a:ext cx="3924000" cy="720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DD98C706-8AA0-40F9-AAD0-C31592735DC9}"/>
                    </a:ext>
                  </a:extLst>
                </p:cNvPr>
                <p:cNvSpPr/>
                <p:nvPr/>
              </p:nvSpPr>
              <p:spPr>
                <a:xfrm>
                  <a:off x="439115" y="4495597"/>
                  <a:ext cx="5760000" cy="360000"/>
                </a:xfrm>
                <a:prstGeom prst="rect">
                  <a:avLst/>
                </a:prstGeom>
                <a:noFill/>
                <a:ln w="1270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F7E0A9D-CC1F-4C93-815D-7F039DB93C91}"/>
                    </a:ext>
                  </a:extLst>
                </p:cNvPr>
                <p:cNvSpPr/>
                <p:nvPr/>
              </p:nvSpPr>
              <p:spPr>
                <a:xfrm>
                  <a:off x="4951407" y="4478943"/>
                  <a:ext cx="1260000" cy="72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4B9F06C3-BD7A-4580-B3B3-712EE1F2EFFF}"/>
                    </a:ext>
                  </a:extLst>
                </p:cNvPr>
                <p:cNvSpPr/>
                <p:nvPr/>
              </p:nvSpPr>
              <p:spPr>
                <a:xfrm rot="300000">
                  <a:off x="4970214" y="4196375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BFBCF1A-1AD6-4F81-8AB9-EE28220AE346}"/>
                    </a:ext>
                  </a:extLst>
                </p:cNvPr>
                <p:cNvSpPr/>
                <p:nvPr/>
              </p:nvSpPr>
              <p:spPr>
                <a:xfrm rot="840000">
                  <a:off x="5016398" y="3910049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A6228634-713E-400B-ABD7-8FC0EFEA2DD8}"/>
                    </a:ext>
                  </a:extLst>
                </p:cNvPr>
                <p:cNvSpPr/>
                <p:nvPr/>
              </p:nvSpPr>
              <p:spPr>
                <a:xfrm rot="1380000">
                  <a:off x="5099524" y="3642194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6893550B-6320-4005-92B5-EB06B4D024C1}"/>
                    </a:ext>
                  </a:extLst>
                </p:cNvPr>
                <p:cNvSpPr/>
                <p:nvPr/>
              </p:nvSpPr>
              <p:spPr>
                <a:xfrm rot="1920000">
                  <a:off x="5247306" y="3383574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95A98677-B70A-48C8-84BB-1B116D47F81D}"/>
                    </a:ext>
                  </a:extLst>
                </p:cNvPr>
                <p:cNvSpPr/>
                <p:nvPr/>
              </p:nvSpPr>
              <p:spPr>
                <a:xfrm rot="2460000">
                  <a:off x="5432033" y="3134192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642A9555-53B5-4D46-8714-987EE88DA751}"/>
                    </a:ext>
                  </a:extLst>
                </p:cNvPr>
                <p:cNvSpPr/>
                <p:nvPr/>
              </p:nvSpPr>
              <p:spPr>
                <a:xfrm rot="3000000">
                  <a:off x="5635233" y="2930991"/>
                  <a:ext cx="72000" cy="288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25E20BCF-FDE1-416B-8641-DC42C86DAA72}"/>
                    </a:ext>
                  </a:extLst>
                </p:cNvPr>
                <p:cNvSpPr/>
                <p:nvPr/>
              </p:nvSpPr>
              <p:spPr>
                <a:xfrm rot="3240000">
                  <a:off x="5618706" y="3212893"/>
                  <a:ext cx="756000" cy="72000"/>
                </a:xfrm>
                <a:prstGeom prst="rect">
                  <a:avLst/>
                </a:prstGeom>
                <a:solidFill>
                  <a:srgbClr val="156082">
                    <a:alpha val="40000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362" name="ZoneTexte 361">
                  <a:extLst>
                    <a:ext uri="{FF2B5EF4-FFF2-40B4-BE49-F238E27FC236}">
                      <a16:creationId xmlns:a16="http://schemas.microsoft.com/office/drawing/2014/main" id="{9C7952E0-5BA6-41EE-87DA-947C1946DB6F}"/>
                    </a:ext>
                  </a:extLst>
                </p:cNvPr>
                <p:cNvSpPr txBox="1"/>
                <p:nvPr/>
              </p:nvSpPr>
              <p:spPr>
                <a:xfrm>
                  <a:off x="1590534" y="1549407"/>
                  <a:ext cx="103874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4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29 m</a:t>
                  </a:r>
                </a:p>
              </p:txBody>
            </p:sp>
            <p:sp>
              <p:nvSpPr>
                <p:cNvPr id="363" name="ZoneTexte 362">
                  <a:extLst>
                    <a:ext uri="{FF2B5EF4-FFF2-40B4-BE49-F238E27FC236}">
                      <a16:creationId xmlns:a16="http://schemas.microsoft.com/office/drawing/2014/main" id="{77319BB6-A559-4CA4-A023-B63F945751AE}"/>
                    </a:ext>
                  </a:extLst>
                </p:cNvPr>
                <p:cNvSpPr txBox="1"/>
                <p:nvPr/>
              </p:nvSpPr>
              <p:spPr>
                <a:xfrm>
                  <a:off x="2832784" y="1415442"/>
                  <a:ext cx="103874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5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24 m</a:t>
                  </a:r>
                </a:p>
              </p:txBody>
            </p:sp>
            <p:sp>
              <p:nvSpPr>
                <p:cNvPr id="364" name="ZoneTexte 363">
                  <a:extLst>
                    <a:ext uri="{FF2B5EF4-FFF2-40B4-BE49-F238E27FC236}">
                      <a16:creationId xmlns:a16="http://schemas.microsoft.com/office/drawing/2014/main" id="{AEADEF8A-237D-41A1-812C-ECEAA1A65342}"/>
                    </a:ext>
                  </a:extLst>
                </p:cNvPr>
                <p:cNvSpPr txBox="1"/>
                <p:nvPr/>
              </p:nvSpPr>
              <p:spPr>
                <a:xfrm>
                  <a:off x="3714264" y="1410107"/>
                  <a:ext cx="103874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Zone 6</a:t>
                  </a:r>
                </a:p>
                <a:p>
                  <a:r>
                    <a:rPr lang="en-US" sz="500" dirty="0">
                      <a:solidFill>
                        <a:schemeClr val="accent1"/>
                      </a:solidFill>
                    </a:rPr>
                    <a:t>21 m</a:t>
                  </a:r>
                </a:p>
              </p:txBody>
            </p:sp>
            <p:cxnSp>
              <p:nvCxnSpPr>
                <p:cNvPr id="365" name="Connecteur droit 364">
                  <a:extLst>
                    <a:ext uri="{FF2B5EF4-FFF2-40B4-BE49-F238E27FC236}">
                      <a16:creationId xmlns:a16="http://schemas.microsoft.com/office/drawing/2014/main" id="{597627AC-39FC-4B43-80FE-20A32D2F0A7C}"/>
                    </a:ext>
                  </a:extLst>
                </p:cNvPr>
                <p:cNvCxnSpPr/>
                <p:nvPr/>
              </p:nvCxnSpPr>
              <p:spPr>
                <a:xfrm rot="8640000" flipH="1" flipV="1">
                  <a:off x="5692623" y="860454"/>
                  <a:ext cx="0" cy="403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ZoneTexte 365">
                  <a:extLst>
                    <a:ext uri="{FF2B5EF4-FFF2-40B4-BE49-F238E27FC236}">
                      <a16:creationId xmlns:a16="http://schemas.microsoft.com/office/drawing/2014/main" id="{5CAE2414-7DA5-41EB-A05E-597AEAC9EBA7}"/>
                    </a:ext>
                  </a:extLst>
                </p:cNvPr>
                <p:cNvSpPr txBox="1"/>
                <p:nvPr/>
              </p:nvSpPr>
              <p:spPr>
                <a:xfrm>
                  <a:off x="5168849" y="1377182"/>
                  <a:ext cx="918520" cy="384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chemeClr val="accent1"/>
                      </a:solidFill>
                    </a:rPr>
                    <a:t>Zone 9</a:t>
                  </a:r>
                </a:p>
              </p:txBody>
            </p:sp>
            <p:cxnSp>
              <p:nvCxnSpPr>
                <p:cNvPr id="367" name="Connecteur droit 366">
                  <a:extLst>
                    <a:ext uri="{FF2B5EF4-FFF2-40B4-BE49-F238E27FC236}">
                      <a16:creationId xmlns:a16="http://schemas.microsoft.com/office/drawing/2014/main" id="{40DAF12E-1C81-43C3-925B-DD8472EA1ED8}"/>
                    </a:ext>
                  </a:extLst>
                </p:cNvPr>
                <p:cNvCxnSpPr/>
                <p:nvPr/>
              </p:nvCxnSpPr>
              <p:spPr>
                <a:xfrm rot="8100000" flipH="1" flipV="1">
                  <a:off x="5413850" y="741478"/>
                  <a:ext cx="0" cy="45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e 230">
                <a:extLst>
                  <a:ext uri="{FF2B5EF4-FFF2-40B4-BE49-F238E27FC236}">
                    <a16:creationId xmlns:a16="http://schemas.microsoft.com/office/drawing/2014/main" id="{C9B354E7-286F-4F02-9A60-02BBC1C9ED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64785" y="1345284"/>
                <a:ext cx="1950561" cy="1877208"/>
                <a:chOff x="3870321" y="1350980"/>
                <a:chExt cx="1944292" cy="1871174"/>
              </a:xfrm>
            </p:grpSpPr>
            <p:grpSp>
              <p:nvGrpSpPr>
                <p:cNvPr id="235" name="Groupe 234">
                  <a:extLst>
                    <a:ext uri="{FF2B5EF4-FFF2-40B4-BE49-F238E27FC236}">
                      <a16:creationId xmlns:a16="http://schemas.microsoft.com/office/drawing/2014/main" id="{D481D44E-EEA0-4A67-898D-4FBA4718B7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870321" y="2065043"/>
                  <a:ext cx="1272737" cy="1007250"/>
                  <a:chOff x="1363714" y="1562104"/>
                  <a:chExt cx="3181837" cy="2518124"/>
                </a:xfrm>
              </p:grpSpPr>
              <p:grpSp>
                <p:nvGrpSpPr>
                  <p:cNvPr id="280" name="Groupe 279">
                    <a:extLst>
                      <a:ext uri="{FF2B5EF4-FFF2-40B4-BE49-F238E27FC236}">
                        <a16:creationId xmlns:a16="http://schemas.microsoft.com/office/drawing/2014/main" id="{4E9F2425-9051-4070-9DEA-0A3C78A7CAA9}"/>
                      </a:ext>
                    </a:extLst>
                  </p:cNvPr>
                  <p:cNvGrpSpPr/>
                  <p:nvPr/>
                </p:nvGrpSpPr>
                <p:grpSpPr>
                  <a:xfrm>
                    <a:off x="2025554" y="1562104"/>
                    <a:ext cx="2519997" cy="2249593"/>
                    <a:chOff x="4357506" y="2939774"/>
                    <a:chExt cx="1009774" cy="897196"/>
                  </a:xfrm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3A6AD853-1881-4C68-B351-B99C320CD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9119" y="3226243"/>
                      <a:ext cx="72000" cy="538415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2E19A34C-5B5B-4F11-9EF8-1C7153DB3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6397" y="3156602"/>
                      <a:ext cx="72127" cy="506771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5492ADA7-131E-4AD8-8752-1ADB9B5C9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7989" y="3764970"/>
                      <a:ext cx="699856" cy="72000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76774474-E015-4E21-9934-C58B96F50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9344" y="2939774"/>
                      <a:ext cx="180317" cy="72000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308" name="Rectangle 307">
                      <a:extLst>
                        <a:ext uri="{FF2B5EF4-FFF2-40B4-BE49-F238E27FC236}">
                          <a16:creationId xmlns:a16="http://schemas.microsoft.com/office/drawing/2014/main" id="{A270A0AF-02F8-4B5A-B74B-DCB79379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7506" y="3154024"/>
                      <a:ext cx="1009774" cy="71805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855E2596-6FA4-4E27-851E-119F7BA9E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1228" y="3154643"/>
                      <a:ext cx="180317" cy="72000"/>
                    </a:xfrm>
                    <a:prstGeom prst="rect">
                      <a:avLst/>
                    </a:prstGeom>
                    <a:solidFill>
                      <a:srgbClr val="C1E5F5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</p:grpSp>
              <p:sp>
                <p:nvSpPr>
                  <p:cNvPr id="281" name="Ellipse 280">
                    <a:extLst>
                      <a:ext uri="{FF2B5EF4-FFF2-40B4-BE49-F238E27FC236}">
                        <a16:creationId xmlns:a16="http://schemas.microsoft.com/office/drawing/2014/main" id="{F39CE4E6-CDB7-4540-9B74-EF9A6D862963}"/>
                      </a:ext>
                    </a:extLst>
                  </p:cNvPr>
                  <p:cNvSpPr/>
                  <p:nvPr/>
                </p:nvSpPr>
                <p:spPr>
                  <a:xfrm>
                    <a:off x="2739123" y="2814834"/>
                    <a:ext cx="720000" cy="720001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grpSp>
                <p:nvGrpSpPr>
                  <p:cNvPr id="282" name="Groupe 281">
                    <a:extLst>
                      <a:ext uri="{FF2B5EF4-FFF2-40B4-BE49-F238E27FC236}">
                        <a16:creationId xmlns:a16="http://schemas.microsoft.com/office/drawing/2014/main" id="{864D02DA-EAE2-47FF-B5EE-81A8F56A8807}"/>
                      </a:ext>
                    </a:extLst>
                  </p:cNvPr>
                  <p:cNvGrpSpPr/>
                  <p:nvPr/>
                </p:nvGrpSpPr>
                <p:grpSpPr>
                  <a:xfrm>
                    <a:off x="2820258" y="3077064"/>
                    <a:ext cx="326355" cy="1003164"/>
                    <a:chOff x="2845658" y="3055633"/>
                    <a:chExt cx="326355" cy="1003164"/>
                  </a:xfrm>
                </p:grpSpPr>
                <p:cxnSp>
                  <p:nvCxnSpPr>
                    <p:cNvPr id="298" name="Connecteur droit 297">
                      <a:extLst>
                        <a:ext uri="{FF2B5EF4-FFF2-40B4-BE49-F238E27FC236}">
                          <a16:creationId xmlns:a16="http://schemas.microsoft.com/office/drawing/2014/main" id="{F098EC3E-AF20-4094-93C4-4DFCF6EBE64D}"/>
                        </a:ext>
                      </a:extLst>
                    </p:cNvPr>
                    <p:cNvCxnSpPr/>
                    <p:nvPr/>
                  </p:nvCxnSpPr>
                  <p:spPr>
                    <a:xfrm rot="21300000" flipH="1">
                      <a:off x="3172013" y="3158797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Connecteur droit 298">
                      <a:extLst>
                        <a:ext uri="{FF2B5EF4-FFF2-40B4-BE49-F238E27FC236}">
                          <a16:creationId xmlns:a16="http://schemas.microsoft.com/office/drawing/2014/main" id="{4B43FE0F-84BF-46A6-ACBD-C7AC814EAC7D}"/>
                        </a:ext>
                      </a:extLst>
                    </p:cNvPr>
                    <p:cNvCxnSpPr/>
                    <p:nvPr/>
                  </p:nvCxnSpPr>
                  <p:spPr>
                    <a:xfrm rot="2400000" flipH="1">
                      <a:off x="2845658" y="3055633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Connecteur droit 299">
                      <a:extLst>
                        <a:ext uri="{FF2B5EF4-FFF2-40B4-BE49-F238E27FC236}">
                          <a16:creationId xmlns:a16="http://schemas.microsoft.com/office/drawing/2014/main" id="{BAA83954-05FB-4A5C-879C-96B32562C0BA}"/>
                        </a:ext>
                      </a:extLst>
                    </p:cNvPr>
                    <p:cNvCxnSpPr/>
                    <p:nvPr/>
                  </p:nvCxnSpPr>
                  <p:spPr>
                    <a:xfrm rot="240000" flipH="1">
                      <a:off x="3104432" y="3158335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Connecteur droit 300">
                      <a:extLst>
                        <a:ext uri="{FF2B5EF4-FFF2-40B4-BE49-F238E27FC236}">
                          <a16:creationId xmlns:a16="http://schemas.microsoft.com/office/drawing/2014/main" id="{3D5453F0-A6EA-4D86-AF54-135116624258}"/>
                        </a:ext>
                      </a:extLst>
                    </p:cNvPr>
                    <p:cNvCxnSpPr/>
                    <p:nvPr/>
                  </p:nvCxnSpPr>
                  <p:spPr>
                    <a:xfrm rot="780000" flipH="1">
                      <a:off x="3036254" y="3143505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Connecteur droit 301">
                      <a:extLst>
                        <a:ext uri="{FF2B5EF4-FFF2-40B4-BE49-F238E27FC236}">
                          <a16:creationId xmlns:a16="http://schemas.microsoft.com/office/drawing/2014/main" id="{DDEC89C8-B64F-47B2-8B87-2C9A0B6120FE}"/>
                        </a:ext>
                      </a:extLst>
                    </p:cNvPr>
                    <p:cNvCxnSpPr/>
                    <p:nvPr/>
                  </p:nvCxnSpPr>
                  <p:spPr>
                    <a:xfrm rot="1320000" flipH="1">
                      <a:off x="2966162" y="3121758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Connecteur droit 302">
                      <a:extLst>
                        <a:ext uri="{FF2B5EF4-FFF2-40B4-BE49-F238E27FC236}">
                          <a16:creationId xmlns:a16="http://schemas.microsoft.com/office/drawing/2014/main" id="{D914F020-6238-4D9D-99CB-60A726578F0F}"/>
                        </a:ext>
                      </a:extLst>
                    </p:cNvPr>
                    <p:cNvCxnSpPr/>
                    <p:nvPr/>
                  </p:nvCxnSpPr>
                  <p:spPr>
                    <a:xfrm rot="1860000" flipH="1">
                      <a:off x="2900496" y="3092660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540A70B4-1D0B-4FC1-A529-2E5B2972B9C5}"/>
                      </a:ext>
                    </a:extLst>
                  </p:cNvPr>
                  <p:cNvSpPr/>
                  <p:nvPr/>
                </p:nvSpPr>
                <p:spPr>
                  <a:xfrm>
                    <a:off x="2739857" y="2364842"/>
                    <a:ext cx="720000" cy="450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F58F017A-E906-4E5C-ABED-883B3C70D5B7}"/>
                      </a:ext>
                    </a:extLst>
                  </p:cNvPr>
                  <p:cNvSpPr/>
                  <p:nvPr/>
                </p:nvSpPr>
                <p:spPr>
                  <a:xfrm>
                    <a:off x="2287775" y="2807804"/>
                    <a:ext cx="450000" cy="756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213CAAB7-F3B5-403E-B11B-F226B68673D8}"/>
                      </a:ext>
                    </a:extLst>
                  </p:cNvPr>
                  <p:cNvSpPr/>
                  <p:nvPr/>
                </p:nvSpPr>
                <p:spPr>
                  <a:xfrm>
                    <a:off x="2736682" y="2810978"/>
                    <a:ext cx="828000" cy="828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E88A8CC1-98A8-46C3-853C-55E14460B58E}"/>
                      </a:ext>
                    </a:extLst>
                  </p:cNvPr>
                  <p:cNvSpPr/>
                  <p:nvPr/>
                </p:nvSpPr>
                <p:spPr>
                  <a:xfrm>
                    <a:off x="2286880" y="1565086"/>
                    <a:ext cx="450000" cy="1242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ZoneTexte 286">
                    <a:extLst>
                      <a:ext uri="{FF2B5EF4-FFF2-40B4-BE49-F238E27FC236}">
                        <a16:creationId xmlns:a16="http://schemas.microsoft.com/office/drawing/2014/main" id="{99B361B7-0356-4CE0-8877-6190357CCF01}"/>
                      </a:ext>
                    </a:extLst>
                  </p:cNvPr>
                  <p:cNvSpPr txBox="1"/>
                  <p:nvPr/>
                </p:nvSpPr>
                <p:spPr>
                  <a:xfrm>
                    <a:off x="2782736" y="2322536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2</a:t>
                    </a:r>
                  </a:p>
                </p:txBody>
              </p:sp>
              <p:sp>
                <p:nvSpPr>
                  <p:cNvPr id="288" name="ZoneTexte 287">
                    <a:extLst>
                      <a:ext uri="{FF2B5EF4-FFF2-40B4-BE49-F238E27FC236}">
                        <a16:creationId xmlns:a16="http://schemas.microsoft.com/office/drawing/2014/main" id="{07AC787D-8229-4098-8AF5-53C58DF0A76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8811" y="3468253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1</a:t>
                    </a:r>
                  </a:p>
                </p:txBody>
              </p:sp>
              <p:sp>
                <p:nvSpPr>
                  <p:cNvPr id="289" name="ZoneTexte 288">
                    <a:extLst>
                      <a:ext uri="{FF2B5EF4-FFF2-40B4-BE49-F238E27FC236}">
                        <a16:creationId xmlns:a16="http://schemas.microsoft.com/office/drawing/2014/main" id="{90C5324B-E629-4C33-A480-C45A14C82AE3}"/>
                      </a:ext>
                    </a:extLst>
                  </p:cNvPr>
                  <p:cNvSpPr txBox="1"/>
                  <p:nvPr/>
                </p:nvSpPr>
                <p:spPr>
                  <a:xfrm>
                    <a:off x="2227364" y="2766576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3</a:t>
                    </a:r>
                  </a:p>
                </p:txBody>
              </p:sp>
              <p:sp>
                <p:nvSpPr>
                  <p:cNvPr id="290" name="ZoneTexte 289">
                    <a:extLst>
                      <a:ext uri="{FF2B5EF4-FFF2-40B4-BE49-F238E27FC236}">
                        <a16:creationId xmlns:a16="http://schemas.microsoft.com/office/drawing/2014/main" id="{A98D091A-6DA2-452E-879F-99F6B9D4A43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3794" y="1699819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4</a:t>
                    </a:r>
                  </a:p>
                </p:txBody>
              </p:sp>
              <p:cxnSp>
                <p:nvCxnSpPr>
                  <p:cNvPr id="291" name="Connecteur droit 290">
                    <a:extLst>
                      <a:ext uri="{FF2B5EF4-FFF2-40B4-BE49-F238E27FC236}">
                        <a16:creationId xmlns:a16="http://schemas.microsoft.com/office/drawing/2014/main" id="{59ACEAC3-2D9B-4E96-B15F-D3D16CCADEA8}"/>
                      </a:ext>
                    </a:extLst>
                  </p:cNvPr>
                  <p:cNvCxnSpPr/>
                  <p:nvPr/>
                </p:nvCxnSpPr>
                <p:spPr>
                  <a:xfrm>
                    <a:off x="1641176" y="3395493"/>
                    <a:ext cx="18004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headEnd type="oval" w="sm" len="sm"/>
                    <a:tailEnd type="oval" w="sm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ZoneTexte 291">
                    <a:extLst>
                      <a:ext uri="{FF2B5EF4-FFF2-40B4-BE49-F238E27FC236}">
                        <a16:creationId xmlns:a16="http://schemas.microsoft.com/office/drawing/2014/main" id="{9256DE02-8411-4E5D-8EC7-25B771F5AC3C}"/>
                      </a:ext>
                    </a:extLst>
                  </p:cNvPr>
                  <p:cNvSpPr txBox="1"/>
                  <p:nvPr/>
                </p:nvSpPr>
                <p:spPr>
                  <a:xfrm>
                    <a:off x="1363714" y="2815619"/>
                    <a:ext cx="85440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m</a:t>
                    </a:r>
                    <a:r>
                      <a:rPr lang="en-US" sz="600" baseline="30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93" name="Connecteur droit 292">
                    <a:extLst>
                      <a:ext uri="{FF2B5EF4-FFF2-40B4-BE49-F238E27FC236}">
                        <a16:creationId xmlns:a16="http://schemas.microsoft.com/office/drawing/2014/main" id="{FF2B645F-6375-441A-9213-4389E411CBD1}"/>
                      </a:ext>
                    </a:extLst>
                  </p:cNvPr>
                  <p:cNvCxnSpPr/>
                  <p:nvPr/>
                </p:nvCxnSpPr>
                <p:spPr>
                  <a:xfrm>
                    <a:off x="1641176" y="3216381"/>
                    <a:ext cx="0" cy="18004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headEnd type="oval" w="sm" len="sm"/>
                    <a:tailEnd type="oval" w="sm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4" name="ZoneTexte 293">
                    <a:extLst>
                      <a:ext uri="{FF2B5EF4-FFF2-40B4-BE49-F238E27FC236}">
                        <a16:creationId xmlns:a16="http://schemas.microsoft.com/office/drawing/2014/main" id="{98689416-35CB-44CF-8BCE-AE33E46BD129}"/>
                      </a:ext>
                    </a:extLst>
                  </p:cNvPr>
                  <p:cNvSpPr txBox="1"/>
                  <p:nvPr/>
                </p:nvSpPr>
                <p:spPr>
                  <a:xfrm>
                    <a:off x="2782736" y="2227266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95" name="ZoneTexte 294">
                    <a:extLst>
                      <a:ext uri="{FF2B5EF4-FFF2-40B4-BE49-F238E27FC236}">
                        <a16:creationId xmlns:a16="http://schemas.microsoft.com/office/drawing/2014/main" id="{6C9F3FD6-0A0C-4F58-BC38-721607CC51F8}"/>
                      </a:ext>
                    </a:extLst>
                  </p:cNvPr>
                  <p:cNvSpPr txBox="1"/>
                  <p:nvPr/>
                </p:nvSpPr>
                <p:spPr>
                  <a:xfrm>
                    <a:off x="2201616" y="3474483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96" name="ZoneTexte 295">
                    <a:extLst>
                      <a:ext uri="{FF2B5EF4-FFF2-40B4-BE49-F238E27FC236}">
                        <a16:creationId xmlns:a16="http://schemas.microsoft.com/office/drawing/2014/main" id="{2A719553-A5F1-4DCF-928D-5BBD3D43B1A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37247" y="2252756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97" name="ZoneTexte 296">
                    <a:extLst>
                      <a:ext uri="{FF2B5EF4-FFF2-40B4-BE49-F238E27FC236}">
                        <a16:creationId xmlns:a16="http://schemas.microsoft.com/office/drawing/2014/main" id="{C43C2D43-C9DB-4DB2-85FA-6BA0338CE73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093191" y="2252756"/>
                    <a:ext cx="866425" cy="384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</p:grpSp>
            <p:grpSp>
              <p:nvGrpSpPr>
                <p:cNvPr id="236" name="Groupe 235">
                  <a:extLst>
                    <a:ext uri="{FF2B5EF4-FFF2-40B4-BE49-F238E27FC236}">
                      <a16:creationId xmlns:a16="http://schemas.microsoft.com/office/drawing/2014/main" id="{AF1BA95E-66ED-483B-8A94-5AEC9F3132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4821978" y="2229520"/>
                  <a:ext cx="1159789" cy="825480"/>
                  <a:chOff x="1485526" y="2010678"/>
                  <a:chExt cx="2907685" cy="2069550"/>
                </a:xfrm>
              </p:grpSpPr>
              <p:grpSp>
                <p:nvGrpSpPr>
                  <p:cNvPr id="253" name="Groupe 252">
                    <a:extLst>
                      <a:ext uri="{FF2B5EF4-FFF2-40B4-BE49-F238E27FC236}">
                        <a16:creationId xmlns:a16="http://schemas.microsoft.com/office/drawing/2014/main" id="{F8BAAE8E-2A9F-4D1B-9128-BEACCA76A911}"/>
                      </a:ext>
                    </a:extLst>
                  </p:cNvPr>
                  <p:cNvGrpSpPr/>
                  <p:nvPr/>
                </p:nvGrpSpPr>
                <p:grpSpPr>
                  <a:xfrm>
                    <a:off x="1500049" y="2280380"/>
                    <a:ext cx="2893162" cy="1531301"/>
                    <a:chOff x="4146929" y="3226243"/>
                    <a:chExt cx="1159302" cy="610723"/>
                  </a:xfrm>
                </p:grpSpPr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32DAADE7-4E86-42D0-AF28-052CDABA88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9119" y="3226243"/>
                      <a:ext cx="72000" cy="538415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2A8A65FA-8A63-4289-9153-E2E901DAC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1031" y="3507072"/>
                      <a:ext cx="72331" cy="299451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5F1C3FC6-CE7E-4F4D-B89B-EE56C1DC7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9140" y="3764966"/>
                      <a:ext cx="904137" cy="72000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46420348-0CF2-4A54-8658-4791EB15EAA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93363" y="3311810"/>
                      <a:ext cx="179472" cy="72339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63805A0C-C852-4D78-BB5D-C1BBC762B76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303002" y="3308621"/>
                      <a:ext cx="179472" cy="72339"/>
                    </a:xfrm>
                    <a:prstGeom prst="rect">
                      <a:avLst/>
                    </a:prstGeom>
                    <a:solidFill>
                      <a:srgbClr val="C1E5F5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8A25632B-F922-4D65-ADDD-40474FECC599}"/>
                        </a:ext>
                      </a:extLst>
                    </p:cNvPr>
                    <p:cNvSpPr/>
                    <p:nvPr/>
                  </p:nvSpPr>
                  <p:spPr>
                    <a:xfrm rot="18750040">
                      <a:off x="5005969" y="3092287"/>
                      <a:ext cx="71992" cy="528533"/>
                    </a:xfrm>
                    <a:prstGeom prst="rect">
                      <a:avLst/>
                    </a:prstGeom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</p:grpSp>
              <p:sp>
                <p:nvSpPr>
                  <p:cNvPr id="254" name="Ellipse 253">
                    <a:extLst>
                      <a:ext uri="{FF2B5EF4-FFF2-40B4-BE49-F238E27FC236}">
                        <a16:creationId xmlns:a16="http://schemas.microsoft.com/office/drawing/2014/main" id="{1C8D4C69-129E-487B-9A7D-02C49A4C2885}"/>
                      </a:ext>
                    </a:extLst>
                  </p:cNvPr>
                  <p:cNvSpPr/>
                  <p:nvPr/>
                </p:nvSpPr>
                <p:spPr>
                  <a:xfrm>
                    <a:off x="2739123" y="2814834"/>
                    <a:ext cx="720000" cy="720001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grpSp>
                <p:nvGrpSpPr>
                  <p:cNvPr id="255" name="Groupe 254">
                    <a:extLst>
                      <a:ext uri="{FF2B5EF4-FFF2-40B4-BE49-F238E27FC236}">
                        <a16:creationId xmlns:a16="http://schemas.microsoft.com/office/drawing/2014/main" id="{702FA401-F9EB-4985-83A7-F9970D2C2D57}"/>
                      </a:ext>
                    </a:extLst>
                  </p:cNvPr>
                  <p:cNvGrpSpPr/>
                  <p:nvPr/>
                </p:nvGrpSpPr>
                <p:grpSpPr>
                  <a:xfrm>
                    <a:off x="2820258" y="3077064"/>
                    <a:ext cx="326355" cy="1003164"/>
                    <a:chOff x="2845658" y="3055633"/>
                    <a:chExt cx="326355" cy="1003164"/>
                  </a:xfrm>
                </p:grpSpPr>
                <p:cxnSp>
                  <p:nvCxnSpPr>
                    <p:cNvPr id="268" name="Connecteur droit 267">
                      <a:extLst>
                        <a:ext uri="{FF2B5EF4-FFF2-40B4-BE49-F238E27FC236}">
                          <a16:creationId xmlns:a16="http://schemas.microsoft.com/office/drawing/2014/main" id="{65B92089-F02A-4C53-85EF-A4D40C74C461}"/>
                        </a:ext>
                      </a:extLst>
                    </p:cNvPr>
                    <p:cNvCxnSpPr/>
                    <p:nvPr/>
                  </p:nvCxnSpPr>
                  <p:spPr>
                    <a:xfrm rot="21300000" flipH="1">
                      <a:off x="3172013" y="3158797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Connecteur droit 268">
                      <a:extLst>
                        <a:ext uri="{FF2B5EF4-FFF2-40B4-BE49-F238E27FC236}">
                          <a16:creationId xmlns:a16="http://schemas.microsoft.com/office/drawing/2014/main" id="{F13C2B7B-9AC5-42A3-8D87-E350E8EA3CE4}"/>
                        </a:ext>
                      </a:extLst>
                    </p:cNvPr>
                    <p:cNvCxnSpPr/>
                    <p:nvPr/>
                  </p:nvCxnSpPr>
                  <p:spPr>
                    <a:xfrm rot="2400000" flipH="1">
                      <a:off x="2845658" y="3055633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Connecteur droit 269">
                      <a:extLst>
                        <a:ext uri="{FF2B5EF4-FFF2-40B4-BE49-F238E27FC236}">
                          <a16:creationId xmlns:a16="http://schemas.microsoft.com/office/drawing/2014/main" id="{7989D1E7-7766-4B26-B649-5EBEA6034DEA}"/>
                        </a:ext>
                      </a:extLst>
                    </p:cNvPr>
                    <p:cNvCxnSpPr/>
                    <p:nvPr/>
                  </p:nvCxnSpPr>
                  <p:spPr>
                    <a:xfrm rot="240000" flipH="1">
                      <a:off x="3104432" y="3158335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Connecteur droit 270">
                      <a:extLst>
                        <a:ext uri="{FF2B5EF4-FFF2-40B4-BE49-F238E27FC236}">
                          <a16:creationId xmlns:a16="http://schemas.microsoft.com/office/drawing/2014/main" id="{C21F1582-5F6E-4655-A84F-1B3FA0BBC891}"/>
                        </a:ext>
                      </a:extLst>
                    </p:cNvPr>
                    <p:cNvCxnSpPr/>
                    <p:nvPr/>
                  </p:nvCxnSpPr>
                  <p:spPr>
                    <a:xfrm rot="780000" flipH="1">
                      <a:off x="3036254" y="3143505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Connecteur droit 271">
                      <a:extLst>
                        <a:ext uri="{FF2B5EF4-FFF2-40B4-BE49-F238E27FC236}">
                          <a16:creationId xmlns:a16="http://schemas.microsoft.com/office/drawing/2014/main" id="{5E635B1F-DCF0-4206-ABB7-3340BA579010}"/>
                        </a:ext>
                      </a:extLst>
                    </p:cNvPr>
                    <p:cNvCxnSpPr/>
                    <p:nvPr/>
                  </p:nvCxnSpPr>
                  <p:spPr>
                    <a:xfrm rot="1320000" flipH="1">
                      <a:off x="2966162" y="3121758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Connecteur droit 272">
                      <a:extLst>
                        <a:ext uri="{FF2B5EF4-FFF2-40B4-BE49-F238E27FC236}">
                          <a16:creationId xmlns:a16="http://schemas.microsoft.com/office/drawing/2014/main" id="{9DCC6800-5113-43FC-BC62-37CA65888FFB}"/>
                        </a:ext>
                      </a:extLst>
                    </p:cNvPr>
                    <p:cNvCxnSpPr/>
                    <p:nvPr/>
                  </p:nvCxnSpPr>
                  <p:spPr>
                    <a:xfrm rot="1860000" flipH="1">
                      <a:off x="2900496" y="3092660"/>
                      <a:ext cx="0" cy="900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867F3DA6-8E7A-4BEC-A9AD-F09182141772}"/>
                      </a:ext>
                    </a:extLst>
                  </p:cNvPr>
                  <p:cNvSpPr/>
                  <p:nvPr/>
                </p:nvSpPr>
                <p:spPr>
                  <a:xfrm>
                    <a:off x="2730430" y="2355415"/>
                    <a:ext cx="720000" cy="450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F30E40E9-DC63-4711-8F25-59579A520576}"/>
                      </a:ext>
                    </a:extLst>
                  </p:cNvPr>
                  <p:cNvSpPr/>
                  <p:nvPr/>
                </p:nvSpPr>
                <p:spPr>
                  <a:xfrm>
                    <a:off x="2287775" y="2807804"/>
                    <a:ext cx="450000" cy="756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8018CFA6-E6AC-4FA5-A0FD-785A08BBFBC8}"/>
                      </a:ext>
                    </a:extLst>
                  </p:cNvPr>
                  <p:cNvSpPr/>
                  <p:nvPr/>
                </p:nvSpPr>
                <p:spPr>
                  <a:xfrm>
                    <a:off x="2736682" y="2810978"/>
                    <a:ext cx="828000" cy="828000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AB9795B8-EEC2-40F1-A647-ED1B172339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81526" y="1961012"/>
                    <a:ext cx="449999" cy="1241999"/>
                  </a:xfrm>
                  <a:prstGeom prst="rect">
                    <a:avLst/>
                  </a:prstGeom>
                  <a:noFill/>
                  <a:ln w="12700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ZoneTexte 259">
                    <a:extLst>
                      <a:ext uri="{FF2B5EF4-FFF2-40B4-BE49-F238E27FC236}">
                        <a16:creationId xmlns:a16="http://schemas.microsoft.com/office/drawing/2014/main" id="{A928FD38-C234-42A8-ADD1-6872DBC934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907" y="2206893"/>
                    <a:ext cx="868880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2</a:t>
                    </a:r>
                  </a:p>
                </p:txBody>
              </p:sp>
              <p:sp>
                <p:nvSpPr>
                  <p:cNvPr id="261" name="ZoneTexte 260">
                    <a:extLst>
                      <a:ext uri="{FF2B5EF4-FFF2-40B4-BE49-F238E27FC236}">
                        <a16:creationId xmlns:a16="http://schemas.microsoft.com/office/drawing/2014/main" id="{D2C1A21D-3EA7-48BB-9EBD-B3FD4FC0CB41}"/>
                      </a:ext>
                    </a:extLst>
                  </p:cNvPr>
                  <p:cNvSpPr txBox="1"/>
                  <p:nvPr/>
                </p:nvSpPr>
                <p:spPr>
                  <a:xfrm>
                    <a:off x="2891985" y="3352609"/>
                    <a:ext cx="868880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1</a:t>
                    </a:r>
                  </a:p>
                </p:txBody>
              </p:sp>
              <p:sp>
                <p:nvSpPr>
                  <p:cNvPr id="262" name="ZoneTexte 261">
                    <a:extLst>
                      <a:ext uri="{FF2B5EF4-FFF2-40B4-BE49-F238E27FC236}">
                        <a16:creationId xmlns:a16="http://schemas.microsoft.com/office/drawing/2014/main" id="{11D65CFE-0E61-4036-839A-1A846CFFEB0B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534" y="2650932"/>
                    <a:ext cx="868880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3</a:t>
                    </a:r>
                  </a:p>
                </p:txBody>
              </p:sp>
              <p:sp>
                <p:nvSpPr>
                  <p:cNvPr id="263" name="ZoneTexte 262">
                    <a:extLst>
                      <a:ext uri="{FF2B5EF4-FFF2-40B4-BE49-F238E27FC236}">
                        <a16:creationId xmlns:a16="http://schemas.microsoft.com/office/drawing/2014/main" id="{83F2D506-37F7-40E3-8EE7-A384B4BFEB1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385589" y="2357174"/>
                    <a:ext cx="868881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4</a:t>
                    </a:r>
                  </a:p>
                </p:txBody>
              </p:sp>
              <p:sp>
                <p:nvSpPr>
                  <p:cNvPr id="264" name="ZoneTexte 263">
                    <a:extLst>
                      <a:ext uri="{FF2B5EF4-FFF2-40B4-BE49-F238E27FC236}">
                        <a16:creationId xmlns:a16="http://schemas.microsoft.com/office/drawing/2014/main" id="{7BDC68FF-B6F8-459E-8D49-BFF7B164F40C}"/>
                      </a:ext>
                    </a:extLst>
                  </p:cNvPr>
                  <p:cNvSpPr txBox="1"/>
                  <p:nvPr/>
                </p:nvSpPr>
                <p:spPr>
                  <a:xfrm>
                    <a:off x="2362826" y="2111618"/>
                    <a:ext cx="868879" cy="3858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65" name="ZoneTexte 264">
                    <a:extLst>
                      <a:ext uri="{FF2B5EF4-FFF2-40B4-BE49-F238E27FC236}">
                        <a16:creationId xmlns:a16="http://schemas.microsoft.com/office/drawing/2014/main" id="{6CC1263D-6900-49E1-95CC-518FEBF61EB1}"/>
                      </a:ext>
                    </a:extLst>
                  </p:cNvPr>
                  <p:cNvSpPr txBox="1"/>
                  <p:nvPr/>
                </p:nvSpPr>
                <p:spPr>
                  <a:xfrm>
                    <a:off x="1964788" y="3358839"/>
                    <a:ext cx="868880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66" name="ZoneTexte 265">
                    <a:extLst>
                      <a:ext uri="{FF2B5EF4-FFF2-40B4-BE49-F238E27FC236}">
                        <a16:creationId xmlns:a16="http://schemas.microsoft.com/office/drawing/2014/main" id="{2F2E6FF1-D3F3-433E-9566-07AB30DBE3A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836019" y="2940366"/>
                    <a:ext cx="868881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  <p:sp>
                <p:nvSpPr>
                  <p:cNvPr id="267" name="ZoneTexte 266">
                    <a:extLst>
                      <a:ext uri="{FF2B5EF4-FFF2-40B4-BE49-F238E27FC236}">
                        <a16:creationId xmlns:a16="http://schemas.microsoft.com/office/drawing/2014/main" id="{00C199B2-343C-4C0F-B191-4C9B9B0D050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091962" y="2252214"/>
                    <a:ext cx="868881" cy="385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chemeClr val="accent1"/>
                        </a:solidFill>
                      </a:rPr>
                      <a:t>Zone 5</a:t>
                    </a:r>
                  </a:p>
                </p:txBody>
              </p:sp>
            </p:grp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B386515C-48A6-4981-AB93-569525F1B755}"/>
                    </a:ext>
                  </a:extLst>
                </p:cNvPr>
                <p:cNvSpPr/>
                <p:nvPr/>
              </p:nvSpPr>
              <p:spPr>
                <a:xfrm>
                  <a:off x="4152741" y="1558292"/>
                  <a:ext cx="1543545" cy="7200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54E39FA-F34D-4B89-8D72-682D04DA7CAC}"/>
                    </a:ext>
                  </a:extLst>
                </p:cNvPr>
                <p:cNvSpPr/>
                <p:nvPr/>
              </p:nvSpPr>
              <p:spPr>
                <a:xfrm rot="16200000" flipH="1">
                  <a:off x="3677897" y="1806676"/>
                  <a:ext cx="932992" cy="21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4A8D64C-7675-49DB-935F-8C9A49B47F38}"/>
                    </a:ext>
                  </a:extLst>
                </p:cNvPr>
                <p:cNvSpPr/>
                <p:nvPr/>
              </p:nvSpPr>
              <p:spPr>
                <a:xfrm rot="16200000" flipH="1">
                  <a:off x="5236975" y="1806676"/>
                  <a:ext cx="932991" cy="21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B154C594-4106-45EC-8CC2-2D33542AEBB8}"/>
                    </a:ext>
                  </a:extLst>
                </p:cNvPr>
                <p:cNvSpPr/>
                <p:nvPr/>
              </p:nvSpPr>
              <p:spPr>
                <a:xfrm flipH="1">
                  <a:off x="4131930" y="1548836"/>
                  <a:ext cx="1584000" cy="21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241" name="Connecteur droit 240">
                  <a:extLst>
                    <a:ext uri="{FF2B5EF4-FFF2-40B4-BE49-F238E27FC236}">
                      <a16:creationId xmlns:a16="http://schemas.microsoft.com/office/drawing/2014/main" id="{8ED6065C-C44F-48B2-A757-D534BD79F953}"/>
                    </a:ext>
                  </a:extLst>
                </p:cNvPr>
                <p:cNvCxnSpPr/>
                <p:nvPr/>
              </p:nvCxnSpPr>
              <p:spPr>
                <a:xfrm flipV="1">
                  <a:off x="4568518" y="2709864"/>
                  <a:ext cx="324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Connecteur droit 241">
                  <a:extLst>
                    <a:ext uri="{FF2B5EF4-FFF2-40B4-BE49-F238E27FC236}">
                      <a16:creationId xmlns:a16="http://schemas.microsoft.com/office/drawing/2014/main" id="{D65A7A2B-B7C5-4FF0-B197-777BE5CF9A50}"/>
                    </a:ext>
                  </a:extLst>
                </p:cNvPr>
                <p:cNvCxnSpPr/>
                <p:nvPr/>
              </p:nvCxnSpPr>
              <p:spPr>
                <a:xfrm>
                  <a:off x="4902994" y="2712396"/>
                  <a:ext cx="21382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Connecteur droit 242">
                  <a:extLst>
                    <a:ext uri="{FF2B5EF4-FFF2-40B4-BE49-F238E27FC236}">
                      <a16:creationId xmlns:a16="http://schemas.microsoft.com/office/drawing/2014/main" id="{989E6A81-999F-438A-BFBB-98743B1A704D}"/>
                    </a:ext>
                  </a:extLst>
                </p:cNvPr>
                <p:cNvCxnSpPr/>
                <p:nvPr/>
              </p:nvCxnSpPr>
              <p:spPr>
                <a:xfrm>
                  <a:off x="5455137" y="3025928"/>
                  <a:ext cx="0" cy="180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Connecteur droit 243">
                  <a:extLst>
                    <a:ext uri="{FF2B5EF4-FFF2-40B4-BE49-F238E27FC236}">
                      <a16:creationId xmlns:a16="http://schemas.microsoft.com/office/drawing/2014/main" id="{97852DD4-552B-4E47-A586-3CD5A38F9C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1400" y="2711450"/>
                  <a:ext cx="275874" cy="2628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Connecteur droit 244">
                  <a:extLst>
                    <a:ext uri="{FF2B5EF4-FFF2-40B4-BE49-F238E27FC236}">
                      <a16:creationId xmlns:a16="http://schemas.microsoft.com/office/drawing/2014/main" id="{6DE9A636-B871-44A4-B8E8-B40CA49ADC01}"/>
                    </a:ext>
                  </a:extLst>
                </p:cNvPr>
                <p:cNvCxnSpPr/>
                <p:nvPr/>
              </p:nvCxnSpPr>
              <p:spPr>
                <a:xfrm flipH="1">
                  <a:off x="5454650" y="2713039"/>
                  <a:ext cx="0" cy="324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C0F676B-7572-40ED-A072-7CC4C2AE914C}"/>
                    </a:ext>
                  </a:extLst>
                </p:cNvPr>
                <p:cNvSpPr/>
                <p:nvPr/>
              </p:nvSpPr>
              <p:spPr>
                <a:xfrm rot="2700000" flipH="1">
                  <a:off x="4903122" y="2623505"/>
                  <a:ext cx="72000" cy="37107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grpSp>
              <p:nvGrpSpPr>
                <p:cNvPr id="247" name="Groupe 246">
                  <a:extLst>
                    <a:ext uri="{FF2B5EF4-FFF2-40B4-BE49-F238E27FC236}">
                      <a16:creationId xmlns:a16="http://schemas.microsoft.com/office/drawing/2014/main" id="{C39E5228-0B15-4146-B122-3F7030080B08}"/>
                    </a:ext>
                  </a:extLst>
                </p:cNvPr>
                <p:cNvGrpSpPr/>
                <p:nvPr/>
              </p:nvGrpSpPr>
              <p:grpSpPr>
                <a:xfrm>
                  <a:off x="4565598" y="2668389"/>
                  <a:ext cx="391113" cy="288000"/>
                  <a:chOff x="7003998" y="3884414"/>
                  <a:chExt cx="391113" cy="288000"/>
                </a:xfrm>
              </p:grpSpPr>
              <p:cxnSp>
                <p:nvCxnSpPr>
                  <p:cNvPr id="251" name="Connecteur droit 250">
                    <a:extLst>
                      <a:ext uri="{FF2B5EF4-FFF2-40B4-BE49-F238E27FC236}">
                        <a16:creationId xmlns:a16="http://schemas.microsoft.com/office/drawing/2014/main" id="{EA46BF52-69F0-4CF7-9121-66F36ADC385A}"/>
                      </a:ext>
                    </a:extLst>
                  </p:cNvPr>
                  <p:cNvCxnSpPr/>
                  <p:nvPr/>
                </p:nvCxnSpPr>
                <p:spPr>
                  <a:xfrm>
                    <a:off x="7003998" y="3927560"/>
                    <a:ext cx="288000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Connecteur droit 251">
                    <a:extLst>
                      <a:ext uri="{FF2B5EF4-FFF2-40B4-BE49-F238E27FC236}">
                        <a16:creationId xmlns:a16="http://schemas.microsoft.com/office/drawing/2014/main" id="{3CF0C5A1-C3C1-4E90-98B6-ED1475773C8E}"/>
                      </a:ext>
                    </a:extLst>
                  </p:cNvPr>
                  <p:cNvCxnSpPr/>
                  <p:nvPr/>
                </p:nvCxnSpPr>
                <p:spPr>
                  <a:xfrm rot="2700000" flipV="1">
                    <a:off x="7250375" y="4027677"/>
                    <a:ext cx="288000" cy="147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8" name="Groupe 247">
                  <a:extLst>
                    <a:ext uri="{FF2B5EF4-FFF2-40B4-BE49-F238E27FC236}">
                      <a16:creationId xmlns:a16="http://schemas.microsoft.com/office/drawing/2014/main" id="{E470C794-EA54-406B-BF7D-196039598D51}"/>
                    </a:ext>
                  </a:extLst>
                </p:cNvPr>
                <p:cNvGrpSpPr/>
                <p:nvPr/>
              </p:nvGrpSpPr>
              <p:grpSpPr>
                <a:xfrm rot="5400000">
                  <a:off x="5159323" y="2766816"/>
                  <a:ext cx="391113" cy="288000"/>
                  <a:chOff x="7003998" y="3884414"/>
                  <a:chExt cx="391113" cy="288000"/>
                </a:xfrm>
              </p:grpSpPr>
              <p:cxnSp>
                <p:nvCxnSpPr>
                  <p:cNvPr id="249" name="Connecteur droit 248">
                    <a:extLst>
                      <a:ext uri="{FF2B5EF4-FFF2-40B4-BE49-F238E27FC236}">
                        <a16:creationId xmlns:a16="http://schemas.microsoft.com/office/drawing/2014/main" id="{31AD65D1-8332-46FE-AC95-FB0ABFECCBA6}"/>
                      </a:ext>
                    </a:extLst>
                  </p:cNvPr>
                  <p:cNvCxnSpPr/>
                  <p:nvPr/>
                </p:nvCxnSpPr>
                <p:spPr>
                  <a:xfrm>
                    <a:off x="7003998" y="3927560"/>
                    <a:ext cx="288000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Connecteur droit 249">
                    <a:extLst>
                      <a:ext uri="{FF2B5EF4-FFF2-40B4-BE49-F238E27FC236}">
                        <a16:creationId xmlns:a16="http://schemas.microsoft.com/office/drawing/2014/main" id="{B13FB2DE-4CF2-4A9B-A2C8-A9325DB16DF9}"/>
                      </a:ext>
                    </a:extLst>
                  </p:cNvPr>
                  <p:cNvCxnSpPr/>
                  <p:nvPr/>
                </p:nvCxnSpPr>
                <p:spPr>
                  <a:xfrm rot="2700000" flipV="1">
                    <a:off x="7250375" y="4027677"/>
                    <a:ext cx="288000" cy="147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044261D-7414-4602-8573-6D1A15250D93}"/>
                  </a:ext>
                </a:extLst>
              </p:cNvPr>
              <p:cNvSpPr/>
              <p:nvPr/>
            </p:nvSpPr>
            <p:spPr>
              <a:xfrm flipH="1">
                <a:off x="4119844" y="1316271"/>
                <a:ext cx="1584000" cy="216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33" name="Connecteur droit 232">
                <a:extLst>
                  <a:ext uri="{FF2B5EF4-FFF2-40B4-BE49-F238E27FC236}">
                    <a16:creationId xmlns:a16="http://schemas.microsoft.com/office/drawing/2014/main" id="{3A6C9FFC-9B5C-4F34-872E-3486F02DE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30502" y="2996778"/>
                <a:ext cx="324248" cy="3262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37ED75CC-B8E3-4353-BC99-D12C3EBCBD00}"/>
                  </a:ext>
                </a:extLst>
              </p:cNvPr>
              <p:cNvSpPr/>
              <p:nvPr/>
            </p:nvSpPr>
            <p:spPr>
              <a:xfrm rot="5400000" flipH="1">
                <a:off x="6309750" y="5828841"/>
                <a:ext cx="324000" cy="21600"/>
              </a:xfrm>
              <a:prstGeom prst="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4" name="ZoneTexte 213">
                <a:extLst>
                  <a:ext uri="{FF2B5EF4-FFF2-40B4-BE49-F238E27FC236}">
                    <a16:creationId xmlns:a16="http://schemas.microsoft.com/office/drawing/2014/main" id="{F565E7F2-22D1-44F0-8585-495258D8FBFB}"/>
                  </a:ext>
                </a:extLst>
              </p:cNvPr>
              <p:cNvSpPr txBox="1"/>
              <p:nvPr/>
            </p:nvSpPr>
            <p:spPr>
              <a:xfrm>
                <a:off x="2946012" y="2460821"/>
                <a:ext cx="933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Technical area</a:t>
                </a:r>
              </a:p>
              <a:p>
                <a:r>
                  <a:rPr lang="en-US" sz="1000" dirty="0"/>
                  <a:t>22</a:t>
                </a:r>
                <a:r>
                  <a:rPr lang="en-US" sz="1000" dirty="0">
                    <a:sym typeface="Symbol" panose="05050102010706020507" pitchFamily="18" charset="2"/>
                  </a:rPr>
                  <a:t></a:t>
                </a:r>
                <a:r>
                  <a:rPr lang="en-US" sz="1000" dirty="0"/>
                  <a:t>21 m</a:t>
                </a:r>
                <a:r>
                  <a:rPr lang="en-US" sz="1000" baseline="30000" dirty="0"/>
                  <a:t>2</a:t>
                </a: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060AB7-8FE7-49F6-BCB8-9714A07F61B8}"/>
                </a:ext>
              </a:extLst>
            </p:cNvPr>
            <p:cNvSpPr/>
            <p:nvPr/>
          </p:nvSpPr>
          <p:spPr>
            <a:xfrm>
              <a:off x="6522164" y="3208574"/>
              <a:ext cx="154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641D997-CDD6-4223-BDBA-B107E1165AA8}"/>
                </a:ext>
              </a:extLst>
            </p:cNvPr>
            <p:cNvSpPr/>
            <p:nvPr/>
          </p:nvSpPr>
          <p:spPr>
            <a:xfrm>
              <a:off x="8041570" y="3232791"/>
              <a:ext cx="28461" cy="2772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8B5C39C-B520-4E0D-84DA-2954767B74D3}"/>
                </a:ext>
              </a:extLst>
            </p:cNvPr>
            <p:cNvSpPr/>
            <p:nvPr/>
          </p:nvSpPr>
          <p:spPr>
            <a:xfrm>
              <a:off x="6512062" y="3232791"/>
              <a:ext cx="28461" cy="720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9B215D-CD3C-4E96-B11A-701F51AB373B}"/>
                </a:ext>
              </a:extLst>
            </p:cNvPr>
            <p:cNvSpPr/>
            <p:nvPr/>
          </p:nvSpPr>
          <p:spPr>
            <a:xfrm>
              <a:off x="6512062" y="5281176"/>
              <a:ext cx="28461" cy="720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D09838B-EC4B-4BA6-A19A-B7906A1006EC}"/>
                </a:ext>
              </a:extLst>
            </p:cNvPr>
            <p:cNvSpPr/>
            <p:nvPr/>
          </p:nvSpPr>
          <p:spPr>
            <a:xfrm>
              <a:off x="6522164" y="5285561"/>
              <a:ext cx="82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14E11B1-D68F-44D7-9FFD-33BED27D6661}"/>
                </a:ext>
              </a:extLst>
            </p:cNvPr>
            <p:cNvSpPr/>
            <p:nvPr/>
          </p:nvSpPr>
          <p:spPr>
            <a:xfrm>
              <a:off x="6522164" y="3931719"/>
              <a:ext cx="82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D8EA96-2CB7-4562-9D6A-E2391D09BA5C}"/>
                </a:ext>
              </a:extLst>
            </p:cNvPr>
            <p:cNvSpPr/>
            <p:nvPr/>
          </p:nvSpPr>
          <p:spPr>
            <a:xfrm>
              <a:off x="6522164" y="5970196"/>
              <a:ext cx="154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6537A6E-2850-4592-AD67-C84B1395B7C5}"/>
                </a:ext>
              </a:extLst>
            </p:cNvPr>
            <p:cNvSpPr/>
            <p:nvPr/>
          </p:nvSpPr>
          <p:spPr>
            <a:xfrm>
              <a:off x="7329286" y="3954699"/>
              <a:ext cx="28461" cy="1332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57E001A-E4E2-4641-A660-1FC0585AF09A}"/>
                </a:ext>
              </a:extLst>
            </p:cNvPr>
            <p:cNvSpPr/>
            <p:nvPr/>
          </p:nvSpPr>
          <p:spPr>
            <a:xfrm>
              <a:off x="6516828" y="5285084"/>
              <a:ext cx="483788" cy="720000"/>
            </a:xfrm>
            <a:prstGeom prst="rect">
              <a:avLst/>
            </a:prstGeom>
            <a:solidFill>
              <a:srgbClr val="FFFFFF">
                <a:alpha val="49804"/>
              </a:srgbClr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9B0B80E-7D18-4579-8424-B18FD2A9BCB7}"/>
                </a:ext>
              </a:extLst>
            </p:cNvPr>
            <p:cNvSpPr/>
            <p:nvPr/>
          </p:nvSpPr>
          <p:spPr>
            <a:xfrm>
              <a:off x="5527841" y="2919472"/>
              <a:ext cx="180045" cy="25740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F23D9F1-0200-49F3-978B-7C878586F62F}"/>
                </a:ext>
              </a:extLst>
            </p:cNvPr>
            <p:cNvSpPr/>
            <p:nvPr/>
          </p:nvSpPr>
          <p:spPr>
            <a:xfrm>
              <a:off x="2547475" y="1313924"/>
              <a:ext cx="154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02FA666-5FAD-4BFA-BEE7-58EC3A128E0D}"/>
                </a:ext>
              </a:extLst>
            </p:cNvPr>
            <p:cNvSpPr/>
            <p:nvPr/>
          </p:nvSpPr>
          <p:spPr>
            <a:xfrm>
              <a:off x="4098627" y="1317753"/>
              <a:ext cx="28461" cy="1656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9CBF4B4-F2CF-4EFF-B8A0-F6A834C57EA0}"/>
                </a:ext>
              </a:extLst>
            </p:cNvPr>
            <p:cNvSpPr/>
            <p:nvPr/>
          </p:nvSpPr>
          <p:spPr>
            <a:xfrm>
              <a:off x="2547208" y="1317753"/>
              <a:ext cx="28461" cy="1656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CAC7AC-C0C8-4D7B-ADCC-16C9C19F2FA0}"/>
                </a:ext>
              </a:extLst>
            </p:cNvPr>
            <p:cNvSpPr/>
            <p:nvPr/>
          </p:nvSpPr>
          <p:spPr>
            <a:xfrm>
              <a:off x="2541125" y="2932135"/>
              <a:ext cx="1548000" cy="2846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4913A9D-93DD-448A-AA0D-32DFB4F813D4}"/>
                </a:ext>
              </a:extLst>
            </p:cNvPr>
            <p:cNvSpPr/>
            <p:nvPr/>
          </p:nvSpPr>
          <p:spPr>
            <a:xfrm rot="5400000">
              <a:off x="3320531" y="1395419"/>
              <a:ext cx="21600" cy="720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A403E71-1EBF-4066-8B0C-61D8581BD5CB}"/>
                </a:ext>
              </a:extLst>
            </p:cNvPr>
            <p:cNvSpPr/>
            <p:nvPr/>
          </p:nvSpPr>
          <p:spPr>
            <a:xfrm>
              <a:off x="3666610" y="1748075"/>
              <a:ext cx="21600" cy="6912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4EEF7A-2E68-41E3-84F9-BE0524B12F71}"/>
                </a:ext>
              </a:extLst>
            </p:cNvPr>
            <p:cNvSpPr/>
            <p:nvPr/>
          </p:nvSpPr>
          <p:spPr>
            <a:xfrm rot="5400000">
              <a:off x="3472051" y="2253598"/>
              <a:ext cx="21600" cy="4032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8202D01-8EFB-4A86-A9B3-9917AF3CD622}"/>
                </a:ext>
              </a:extLst>
            </p:cNvPr>
            <p:cNvSpPr/>
            <p:nvPr/>
          </p:nvSpPr>
          <p:spPr>
            <a:xfrm>
              <a:off x="3261547" y="1863934"/>
              <a:ext cx="21600" cy="594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4132880-676B-4849-B356-400181FAF5BA}"/>
                </a:ext>
              </a:extLst>
            </p:cNvPr>
            <p:cNvSpPr/>
            <p:nvPr/>
          </p:nvSpPr>
          <p:spPr>
            <a:xfrm rot="5400000">
              <a:off x="3127138" y="1731378"/>
              <a:ext cx="21600" cy="288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BA24C20-68BF-4F0F-9DF8-6CD085D98F32}"/>
                </a:ext>
              </a:extLst>
            </p:cNvPr>
            <p:cNvSpPr/>
            <p:nvPr/>
          </p:nvSpPr>
          <p:spPr>
            <a:xfrm>
              <a:off x="2971822" y="1739752"/>
              <a:ext cx="21600" cy="1512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4E6FBBE-F756-4D37-BCF9-33E9C3906C42}"/>
                </a:ext>
              </a:extLst>
            </p:cNvPr>
            <p:cNvSpPr/>
            <p:nvPr/>
          </p:nvSpPr>
          <p:spPr>
            <a:xfrm>
              <a:off x="7162849" y="3526811"/>
              <a:ext cx="612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646819-8CEF-4B6D-A39B-6D5BB849FB4E}"/>
                </a:ext>
              </a:extLst>
            </p:cNvPr>
            <p:cNvSpPr/>
            <p:nvPr/>
          </p:nvSpPr>
          <p:spPr>
            <a:xfrm>
              <a:off x="6980993" y="5588737"/>
              <a:ext cx="792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6E0D225-D192-4BB2-8335-E42CD4161F5A}"/>
                </a:ext>
              </a:extLst>
            </p:cNvPr>
            <p:cNvSpPr/>
            <p:nvPr/>
          </p:nvSpPr>
          <p:spPr>
            <a:xfrm rot="16200000">
              <a:off x="6635535" y="4553135"/>
              <a:ext cx="2160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D122B1A-03BE-424D-9F99-22085040A6D5}"/>
                </a:ext>
              </a:extLst>
            </p:cNvPr>
            <p:cNvSpPr/>
            <p:nvPr/>
          </p:nvSpPr>
          <p:spPr>
            <a:xfrm>
              <a:off x="2867225" y="1636430"/>
              <a:ext cx="1224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0550B5D-1F7B-41C6-AD0E-5D0C5C053559}"/>
                </a:ext>
              </a:extLst>
            </p:cNvPr>
            <p:cNvSpPr/>
            <p:nvPr/>
          </p:nvSpPr>
          <p:spPr>
            <a:xfrm rot="5400000">
              <a:off x="2270297" y="2233372"/>
              <a:ext cx="1296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A2578AB-7025-4AB1-ACCD-C12D2D2F0FAE}"/>
                </a:ext>
              </a:extLst>
            </p:cNvPr>
            <p:cNvSpPr/>
            <p:nvPr/>
          </p:nvSpPr>
          <p:spPr>
            <a:xfrm rot="5400000">
              <a:off x="3480543" y="1851296"/>
              <a:ext cx="1116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8C4D8F-4885-4541-BA29-F1B6A43B7CCB}"/>
                </a:ext>
              </a:extLst>
            </p:cNvPr>
            <p:cNvSpPr/>
            <p:nvPr/>
          </p:nvSpPr>
          <p:spPr>
            <a:xfrm>
              <a:off x="3526119" y="1343474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7D7C577-EA29-48A9-9E5D-472D9EE1E5BA}"/>
                </a:ext>
              </a:extLst>
            </p:cNvPr>
            <p:cNvSpPr/>
            <p:nvPr/>
          </p:nvSpPr>
          <p:spPr>
            <a:xfrm>
              <a:off x="3344684" y="1343474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5DD8623-D612-4CA7-94C9-53D7875AD22F}"/>
                </a:ext>
              </a:extLst>
            </p:cNvPr>
            <p:cNvSpPr/>
            <p:nvPr/>
          </p:nvSpPr>
          <p:spPr>
            <a:xfrm>
              <a:off x="3159647" y="1343474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9553AA9-CE12-4BF9-8231-D566C8594F85}"/>
                </a:ext>
              </a:extLst>
            </p:cNvPr>
            <p:cNvSpPr/>
            <p:nvPr/>
          </p:nvSpPr>
          <p:spPr>
            <a:xfrm>
              <a:off x="2973449" y="1343474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54836C-66B6-4209-969E-66EA216580DE}"/>
                </a:ext>
              </a:extLst>
            </p:cNvPr>
            <p:cNvSpPr/>
            <p:nvPr/>
          </p:nvSpPr>
          <p:spPr>
            <a:xfrm>
              <a:off x="2578941" y="1343474"/>
              <a:ext cx="396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17A21FA-652C-4DD7-91D9-DC763055C01D}"/>
                </a:ext>
              </a:extLst>
            </p:cNvPr>
            <p:cNvSpPr/>
            <p:nvPr/>
          </p:nvSpPr>
          <p:spPr>
            <a:xfrm>
              <a:off x="2574004" y="1636155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7CB85DC-0BC6-4066-85DF-B0437080FD56}"/>
                </a:ext>
              </a:extLst>
            </p:cNvPr>
            <p:cNvSpPr/>
            <p:nvPr/>
          </p:nvSpPr>
          <p:spPr>
            <a:xfrm>
              <a:off x="2574004" y="1927862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A105D7B-5918-4D98-AAA7-FCB7AE248B0E}"/>
                </a:ext>
              </a:extLst>
            </p:cNvPr>
            <p:cNvSpPr/>
            <p:nvPr/>
          </p:nvSpPr>
          <p:spPr>
            <a:xfrm>
              <a:off x="2574004" y="2220425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CADF888-5203-4865-93B6-139CCDD97010}"/>
                </a:ext>
              </a:extLst>
            </p:cNvPr>
            <p:cNvSpPr/>
            <p:nvPr/>
          </p:nvSpPr>
          <p:spPr>
            <a:xfrm>
              <a:off x="2971903" y="1890283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F1344D2-BAD6-48B1-8EC2-7EA3108DB87B}"/>
                </a:ext>
              </a:extLst>
            </p:cNvPr>
            <p:cNvSpPr/>
            <p:nvPr/>
          </p:nvSpPr>
          <p:spPr>
            <a:xfrm>
              <a:off x="2971903" y="2181189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05B3D34-164C-4F04-8D32-0B24C67348AC}"/>
                </a:ext>
              </a:extLst>
            </p:cNvPr>
            <p:cNvSpPr/>
            <p:nvPr/>
          </p:nvSpPr>
          <p:spPr>
            <a:xfrm>
              <a:off x="2975513" y="2467591"/>
              <a:ext cx="1126833" cy="461289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FB036B-39DF-4B6D-AFC5-DC69FB0B3592}"/>
                </a:ext>
              </a:extLst>
            </p:cNvPr>
            <p:cNvSpPr/>
            <p:nvPr/>
          </p:nvSpPr>
          <p:spPr>
            <a:xfrm>
              <a:off x="3685051" y="1750224"/>
              <a:ext cx="288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DCE0236-B3FD-42A6-A9D2-62381B4DBB60}"/>
                </a:ext>
              </a:extLst>
            </p:cNvPr>
            <p:cNvSpPr/>
            <p:nvPr/>
          </p:nvSpPr>
          <p:spPr>
            <a:xfrm>
              <a:off x="3685051" y="2321100"/>
              <a:ext cx="288000" cy="144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8D6809B-FEAA-49AE-89B2-3A7F216982FF}"/>
                </a:ext>
              </a:extLst>
            </p:cNvPr>
            <p:cNvSpPr/>
            <p:nvPr/>
          </p:nvSpPr>
          <p:spPr>
            <a:xfrm>
              <a:off x="3685051" y="2174581"/>
              <a:ext cx="288000" cy="144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6F8C60-D2A0-4652-9D35-C9D621FBAF5D}"/>
                </a:ext>
              </a:extLst>
            </p:cNvPr>
            <p:cNvSpPr/>
            <p:nvPr/>
          </p:nvSpPr>
          <p:spPr>
            <a:xfrm>
              <a:off x="3685051" y="2019080"/>
              <a:ext cx="288000" cy="144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DCF21EE-39AE-42D6-8630-0A892797DD9E}"/>
                </a:ext>
              </a:extLst>
            </p:cNvPr>
            <p:cNvSpPr/>
            <p:nvPr/>
          </p:nvSpPr>
          <p:spPr>
            <a:xfrm>
              <a:off x="3685051" y="1866211"/>
              <a:ext cx="288000" cy="144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47E2CE7-DE13-4764-84EA-3DA53EDC03B6}"/>
                </a:ext>
              </a:extLst>
            </p:cNvPr>
            <p:cNvSpPr/>
            <p:nvPr/>
          </p:nvSpPr>
          <p:spPr>
            <a:xfrm>
              <a:off x="7177747" y="363706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BEFD625-D3C2-40CD-B132-28941E0CD33F}"/>
                </a:ext>
              </a:extLst>
            </p:cNvPr>
            <p:cNvSpPr/>
            <p:nvPr/>
          </p:nvSpPr>
          <p:spPr>
            <a:xfrm>
              <a:off x="7177747" y="324023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3FD38C70-42DD-49B7-AFB6-09BAE20FD29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V="1">
              <a:off x="7360060" y="3635355"/>
              <a:ext cx="288000" cy="299707"/>
              <a:chOff x="7647357" y="4670478"/>
              <a:chExt cx="720000" cy="749269"/>
            </a:xfrm>
          </p:grpSpPr>
          <p:cxnSp>
            <p:nvCxnSpPr>
              <p:cNvPr id="185" name="Connecteur droit avec flèche 184">
                <a:extLst>
                  <a:ext uri="{FF2B5EF4-FFF2-40B4-BE49-F238E27FC236}">
                    <a16:creationId xmlns:a16="http://schemas.microsoft.com/office/drawing/2014/main" id="{83BE7D89-87F4-424E-B8C9-2900C81AF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077" y="5042259"/>
                <a:ext cx="0" cy="337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e 185">
                <a:extLst>
                  <a:ext uri="{FF2B5EF4-FFF2-40B4-BE49-F238E27FC236}">
                    <a16:creationId xmlns:a16="http://schemas.microsoft.com/office/drawing/2014/main" id="{17A4DAAC-275E-4D93-839D-45F37C64920C}"/>
                  </a:ext>
                </a:extLst>
              </p:cNvPr>
              <p:cNvGrpSpPr/>
              <p:nvPr/>
            </p:nvGrpSpPr>
            <p:grpSpPr>
              <a:xfrm flipH="1">
                <a:off x="7647357" y="4670478"/>
                <a:ext cx="720000" cy="749269"/>
                <a:chOff x="1042475" y="4670478"/>
                <a:chExt cx="720000" cy="749269"/>
              </a:xfrm>
            </p:grpSpPr>
            <p:grpSp>
              <p:nvGrpSpPr>
                <p:cNvPr id="187" name="Groupe 186">
                  <a:extLst>
                    <a:ext uri="{FF2B5EF4-FFF2-40B4-BE49-F238E27FC236}">
                      <a16:creationId xmlns:a16="http://schemas.microsoft.com/office/drawing/2014/main" id="{E4D09836-A059-450D-95A0-917F029B0DE8}"/>
                    </a:ext>
                  </a:extLst>
                </p:cNvPr>
                <p:cNvGrpSpPr/>
                <p:nvPr/>
              </p:nvGrpSpPr>
              <p:grpSpPr>
                <a:xfrm>
                  <a:off x="1042475" y="4670478"/>
                  <a:ext cx="720000" cy="720458"/>
                  <a:chOff x="5865445" y="1401841"/>
                  <a:chExt cx="720000" cy="720458"/>
                </a:xfrm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AB9AC4CF-81D4-46AF-9181-AC621FDCFDE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B37FD174-A77E-4772-A2AF-DDF46D8B009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090445" y="1178285"/>
                    <a:ext cx="27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EA70A541-8E78-48F7-9EB1-845617AEFE81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865445" y="1401841"/>
                    <a:ext cx="72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1278C78-20CC-4521-A638-9DC78711720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F717BE5A-6BAB-4484-AB6B-66B4E43A50D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FB9233FF-3208-4347-9785-AD67AFF8529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B4035F25-BB34-4519-8F2F-31B1864E08C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3989B1F-DEC7-41EE-A9DF-0E9CCF85623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BB388810-D683-4DDC-9E87-63CDC6AD120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B84404F6-924A-4E31-A199-4E91B447FE5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C861631-61F8-415D-A02A-787C0724510C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D288E444-FB8F-48CD-BB8C-0344F70742A7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040CF51A-1D0E-418A-98D9-59D805B5B1F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BF3ED249-AF69-4849-BED5-4EAFC5012B97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B611E244-FCB4-48C1-A623-8CDAE9427EF1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B3B7471D-79F6-4749-A36A-47E49B33FB0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DE4FDC7B-E00C-4339-806F-3AA3052BAC7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C4466BD6-9842-4679-B298-5B11EC9F0BE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400DFEF7-9410-4F34-BA20-D278BCFD88F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E8E5B52C-C824-48B0-87B0-A3211483245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A51FE55-62DB-4D9E-8DBB-3233F14324FC}"/>
                    </a:ext>
                  </a:extLst>
                </p:cNvPr>
                <p:cNvSpPr/>
                <p:nvPr/>
              </p:nvSpPr>
              <p:spPr>
                <a:xfrm flipV="1">
                  <a:off x="1401890" y="4915746"/>
                  <a:ext cx="360000" cy="5040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BAAB0F4B-1028-4504-BC9B-1CA50DBD755A}"/>
                    </a:ext>
                  </a:extLst>
                </p:cNvPr>
                <p:cNvSpPr/>
                <p:nvPr/>
              </p:nvSpPr>
              <p:spPr>
                <a:xfrm>
                  <a:off x="1054980" y="4882207"/>
                  <a:ext cx="360000" cy="504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>
                        <a:shade val="100000"/>
                        <a:satMod val="115000"/>
                        <a:alpha val="5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8B72AF52-7710-44B2-8BE9-629FBB58E2EF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7360061" y="5297007"/>
              <a:ext cx="288000" cy="299707"/>
              <a:chOff x="7647357" y="4670478"/>
              <a:chExt cx="720000" cy="749269"/>
            </a:xfrm>
          </p:grpSpPr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2CCAF720-66FB-4D3F-8EE1-94E7EDF6B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077" y="5042259"/>
                <a:ext cx="0" cy="337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e 160">
                <a:extLst>
                  <a:ext uri="{FF2B5EF4-FFF2-40B4-BE49-F238E27FC236}">
                    <a16:creationId xmlns:a16="http://schemas.microsoft.com/office/drawing/2014/main" id="{2C0549C1-D67C-47AA-AB6F-7880F9157335}"/>
                  </a:ext>
                </a:extLst>
              </p:cNvPr>
              <p:cNvGrpSpPr/>
              <p:nvPr/>
            </p:nvGrpSpPr>
            <p:grpSpPr>
              <a:xfrm flipH="1">
                <a:off x="7647357" y="4670478"/>
                <a:ext cx="720000" cy="749269"/>
                <a:chOff x="1042475" y="4670478"/>
                <a:chExt cx="720000" cy="749269"/>
              </a:xfrm>
            </p:grpSpPr>
            <p:grpSp>
              <p:nvGrpSpPr>
                <p:cNvPr id="162" name="Groupe 161">
                  <a:extLst>
                    <a:ext uri="{FF2B5EF4-FFF2-40B4-BE49-F238E27FC236}">
                      <a16:creationId xmlns:a16="http://schemas.microsoft.com/office/drawing/2014/main" id="{D1584C7D-9B20-4EAA-9F16-1F5800E61360}"/>
                    </a:ext>
                  </a:extLst>
                </p:cNvPr>
                <p:cNvGrpSpPr/>
                <p:nvPr/>
              </p:nvGrpSpPr>
              <p:grpSpPr>
                <a:xfrm>
                  <a:off x="1042475" y="4670478"/>
                  <a:ext cx="720000" cy="720458"/>
                  <a:chOff x="5865445" y="1401841"/>
                  <a:chExt cx="720000" cy="720458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66A0F42A-6355-4D31-B4C6-226A60EEC9F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DE821E40-8166-4A03-AA11-FAADA5C6321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090445" y="1178285"/>
                    <a:ext cx="27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A8365F3E-7046-4BFF-85E5-2768B22E0ADA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865445" y="1401841"/>
                    <a:ext cx="720000" cy="72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DF0D5423-7A82-4AC1-9CEE-AB596F29245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E920C7B2-97D2-40D6-9478-3FF1DB96F82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250557A7-5E8E-4C92-BF00-6E239E4FB8B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78106651-677C-4ED1-9E85-6A140D770D3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B032D7A-3E02-4C59-854B-FFCBAED6B9A0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F3027615-303D-4804-B4CF-AD7BA3170A0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85D3AF6B-99D6-4CC1-AE17-B436EC46C9A3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2E41C31E-2FA4-4898-A74E-68C9FE04815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597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2708C627-E949-45C3-94CE-3B728684CAC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62099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BFE80EB-3D68-451B-B630-35EAABF70A21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912781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E07BFA10-3C7D-44AB-95F7-8F866D2A5E04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6117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240541BF-C2C2-4907-92D0-36B8D31F71A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814236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38027A80-2DAC-48A8-9BD5-A0190C2D9E4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64618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5715C061-C880-49E6-B8A5-5020EBFE96F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715300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08DCD35A-E8FA-401B-AECA-4BC60902FEB8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63692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0F25EF45-153B-4458-9B53-20270A7C2DC6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614374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05CEA1DD-746F-4355-8CD8-A41412F1A2E5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425245" y="1563283"/>
                    <a:ext cx="50400" cy="2700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DD6675D3-5809-4286-8545-FC34EC88F0E0}"/>
                    </a:ext>
                  </a:extLst>
                </p:cNvPr>
                <p:cNvSpPr/>
                <p:nvPr/>
              </p:nvSpPr>
              <p:spPr>
                <a:xfrm flipV="1">
                  <a:off x="1401890" y="4915746"/>
                  <a:ext cx="360000" cy="5040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7F0C1DD-5700-41F1-A195-8090CC5C121A}"/>
                    </a:ext>
                  </a:extLst>
                </p:cNvPr>
                <p:cNvSpPr/>
                <p:nvPr/>
              </p:nvSpPr>
              <p:spPr>
                <a:xfrm>
                  <a:off x="1054980" y="4882207"/>
                  <a:ext cx="360000" cy="504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>
                        <a:shade val="100000"/>
                        <a:satMod val="115000"/>
                        <a:alpha val="5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EBC88FF-B5A9-4FCB-9B5C-69EB4985FEB6}"/>
                </a:ext>
              </a:extLst>
            </p:cNvPr>
            <p:cNvSpPr/>
            <p:nvPr/>
          </p:nvSpPr>
          <p:spPr>
            <a:xfrm rot="16200000">
              <a:off x="7285747" y="3314269"/>
              <a:ext cx="288000" cy="144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39B3BA1-2213-4CC0-80B5-466390251C5E}"/>
                </a:ext>
              </a:extLst>
            </p:cNvPr>
            <p:cNvSpPr/>
            <p:nvPr/>
          </p:nvSpPr>
          <p:spPr>
            <a:xfrm rot="16200000">
              <a:off x="7449263" y="5779003"/>
              <a:ext cx="288000" cy="10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ECADA15-B31F-4B76-91CE-07898C942834}"/>
                </a:ext>
              </a:extLst>
            </p:cNvPr>
            <p:cNvSpPr/>
            <p:nvPr/>
          </p:nvSpPr>
          <p:spPr>
            <a:xfrm>
              <a:off x="7647058" y="3231347"/>
              <a:ext cx="396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ECD190D-1AF6-4A09-86DB-C5E3654F3F24}"/>
                </a:ext>
              </a:extLst>
            </p:cNvPr>
            <p:cNvSpPr/>
            <p:nvPr/>
          </p:nvSpPr>
          <p:spPr>
            <a:xfrm>
              <a:off x="7772748" y="3518888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24FDB3-B81B-454A-B499-1D4FE6A0834F}"/>
                </a:ext>
              </a:extLst>
            </p:cNvPr>
            <p:cNvSpPr/>
            <p:nvPr/>
          </p:nvSpPr>
          <p:spPr>
            <a:xfrm rot="5400000">
              <a:off x="7827786" y="374856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E2D62E2-637A-4BAF-805B-7BB312AD1156}"/>
                </a:ext>
              </a:extLst>
            </p:cNvPr>
            <p:cNvSpPr/>
            <p:nvPr/>
          </p:nvSpPr>
          <p:spPr>
            <a:xfrm rot="5400000">
              <a:off x="7827786" y="3936761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261CE85-BF32-419D-A72D-273849F22653}"/>
                </a:ext>
              </a:extLst>
            </p:cNvPr>
            <p:cNvSpPr/>
            <p:nvPr/>
          </p:nvSpPr>
          <p:spPr>
            <a:xfrm rot="5400000">
              <a:off x="7827786" y="4110411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50C3CF-4F5F-4E8B-927E-6DE33FAD9456}"/>
                </a:ext>
              </a:extLst>
            </p:cNvPr>
            <p:cNvSpPr/>
            <p:nvPr/>
          </p:nvSpPr>
          <p:spPr>
            <a:xfrm rot="5400000">
              <a:off x="7827786" y="4285905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A6503AF-6AC5-409B-B37E-75AB4A3EEFA7}"/>
                </a:ext>
              </a:extLst>
            </p:cNvPr>
            <p:cNvSpPr/>
            <p:nvPr/>
          </p:nvSpPr>
          <p:spPr>
            <a:xfrm rot="5400000">
              <a:off x="7827786" y="4460222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047ABA5-AAA6-4AEA-B0DE-3C3B6D903A07}"/>
                </a:ext>
              </a:extLst>
            </p:cNvPr>
            <p:cNvSpPr/>
            <p:nvPr/>
          </p:nvSpPr>
          <p:spPr>
            <a:xfrm rot="5400000">
              <a:off x="7827786" y="4642066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315410A-2FF7-42BD-BDA0-1CD3CF759C98}"/>
                </a:ext>
              </a:extLst>
            </p:cNvPr>
            <p:cNvSpPr/>
            <p:nvPr/>
          </p:nvSpPr>
          <p:spPr>
            <a:xfrm rot="5400000">
              <a:off x="7827786" y="4828416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A5E1A61-C709-4953-A319-7821C828C986}"/>
                </a:ext>
              </a:extLst>
            </p:cNvPr>
            <p:cNvSpPr/>
            <p:nvPr/>
          </p:nvSpPr>
          <p:spPr>
            <a:xfrm rot="5400000">
              <a:off x="7827786" y="4997560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9FEF5-FEC3-4F88-A13E-CE639D06076B}"/>
                </a:ext>
              </a:extLst>
            </p:cNvPr>
            <p:cNvSpPr/>
            <p:nvPr/>
          </p:nvSpPr>
          <p:spPr>
            <a:xfrm rot="5400000">
              <a:off x="7827786" y="516981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F5E6B16-2C47-4171-BE21-BFE3A3E222F8}"/>
                </a:ext>
              </a:extLst>
            </p:cNvPr>
            <p:cNvSpPr/>
            <p:nvPr/>
          </p:nvSpPr>
          <p:spPr>
            <a:xfrm>
              <a:off x="7772748" y="5400852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3FDA20E-8059-40E7-9682-C00DD495DE7D}"/>
                </a:ext>
              </a:extLst>
            </p:cNvPr>
            <p:cNvSpPr/>
            <p:nvPr/>
          </p:nvSpPr>
          <p:spPr>
            <a:xfrm>
              <a:off x="7647058" y="5689001"/>
              <a:ext cx="396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0387F4D-FD55-4E46-AB8C-0180C173D029}"/>
                </a:ext>
              </a:extLst>
            </p:cNvPr>
            <p:cNvSpPr/>
            <p:nvPr/>
          </p:nvSpPr>
          <p:spPr>
            <a:xfrm>
              <a:off x="7355477" y="569126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8180091-0D1D-4034-9170-9237A39B0298}"/>
                </a:ext>
              </a:extLst>
            </p:cNvPr>
            <p:cNvSpPr/>
            <p:nvPr/>
          </p:nvSpPr>
          <p:spPr>
            <a:xfrm>
              <a:off x="7178057" y="569126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032D69F-5F53-4D25-ABEC-9387C8015CA5}"/>
                </a:ext>
              </a:extLst>
            </p:cNvPr>
            <p:cNvSpPr/>
            <p:nvPr/>
          </p:nvSpPr>
          <p:spPr>
            <a:xfrm>
              <a:off x="7000616" y="569126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C486753-2531-43E6-B80A-8B73C5A6B36E}"/>
                </a:ext>
              </a:extLst>
            </p:cNvPr>
            <p:cNvSpPr/>
            <p:nvPr/>
          </p:nvSpPr>
          <p:spPr>
            <a:xfrm>
              <a:off x="7178057" y="529791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A10FE9E-28E2-4E1E-B16D-0C555404CF4F}"/>
                </a:ext>
              </a:extLst>
            </p:cNvPr>
            <p:cNvSpPr/>
            <p:nvPr/>
          </p:nvSpPr>
          <p:spPr>
            <a:xfrm>
              <a:off x="7000616" y="5297917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277AF0B-D326-4256-B050-44634C156D6E}"/>
                </a:ext>
              </a:extLst>
            </p:cNvPr>
            <p:cNvSpPr/>
            <p:nvPr/>
          </p:nvSpPr>
          <p:spPr>
            <a:xfrm rot="5400000">
              <a:off x="7422177" y="3867224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57DA408-7566-455D-A611-A30B56993038}"/>
                </a:ext>
              </a:extLst>
            </p:cNvPr>
            <p:cNvSpPr/>
            <p:nvPr/>
          </p:nvSpPr>
          <p:spPr>
            <a:xfrm>
              <a:off x="7367008" y="4096597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3923ABC-CF64-49AE-995A-0E6290149DA8}"/>
                </a:ext>
              </a:extLst>
            </p:cNvPr>
            <p:cNvSpPr/>
            <p:nvPr/>
          </p:nvSpPr>
          <p:spPr>
            <a:xfrm>
              <a:off x="7367008" y="4376406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DCECDE6-45F7-427E-8AF1-9627F5C7ABE6}"/>
                </a:ext>
              </a:extLst>
            </p:cNvPr>
            <p:cNvSpPr/>
            <p:nvPr/>
          </p:nvSpPr>
          <p:spPr>
            <a:xfrm>
              <a:off x="7367008" y="4674978"/>
              <a:ext cx="288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BC66CFD-F967-402C-A593-AE420601BEFA}"/>
                </a:ext>
              </a:extLst>
            </p:cNvPr>
            <p:cNvSpPr/>
            <p:nvPr/>
          </p:nvSpPr>
          <p:spPr>
            <a:xfrm rot="5400000">
              <a:off x="7422177" y="4902285"/>
              <a:ext cx="180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C80546A-5BFA-4796-AAD6-40A708C4B58E}"/>
                </a:ext>
              </a:extLst>
            </p:cNvPr>
            <p:cNvSpPr/>
            <p:nvPr/>
          </p:nvSpPr>
          <p:spPr>
            <a:xfrm rot="5400000">
              <a:off x="7431177" y="5077245"/>
              <a:ext cx="162000" cy="28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D225E08-AD13-4B64-9F8B-4CFA6D0AE406}"/>
                </a:ext>
              </a:extLst>
            </p:cNvPr>
            <p:cNvSpPr/>
            <p:nvPr/>
          </p:nvSpPr>
          <p:spPr>
            <a:xfrm>
              <a:off x="6184267" y="2921903"/>
              <a:ext cx="288000" cy="46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06C4403-C781-4FF9-8E28-1C8FA7998697}"/>
                </a:ext>
              </a:extLst>
            </p:cNvPr>
            <p:cNvSpPr/>
            <p:nvPr/>
          </p:nvSpPr>
          <p:spPr>
            <a:xfrm>
              <a:off x="5696850" y="2921903"/>
              <a:ext cx="490656" cy="4680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C881B69-0672-4F2F-A2BB-DC72C0D768F9}"/>
              </a:ext>
            </a:extLst>
          </p:cNvPr>
          <p:cNvSpPr txBox="1"/>
          <p:nvPr/>
        </p:nvSpPr>
        <p:spPr>
          <a:xfrm>
            <a:off x="4495809" y="10826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77 m</a:t>
            </a:r>
          </a:p>
        </p:txBody>
      </p:sp>
      <p:sp>
        <p:nvSpPr>
          <p:cNvPr id="723" name="ZoneTexte 722">
            <a:extLst>
              <a:ext uri="{FF2B5EF4-FFF2-40B4-BE49-F238E27FC236}">
                <a16:creationId xmlns:a16="http://schemas.microsoft.com/office/drawing/2014/main" id="{47D18337-AC8D-4F38-8022-CFED5847A60B}"/>
              </a:ext>
            </a:extLst>
          </p:cNvPr>
          <p:cNvSpPr txBox="1"/>
          <p:nvPr/>
        </p:nvSpPr>
        <p:spPr>
          <a:xfrm rot="16200000">
            <a:off x="1322298" y="36628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65 m</a:t>
            </a:r>
          </a:p>
        </p:txBody>
      </p:sp>
      <p:sp>
        <p:nvSpPr>
          <p:cNvPr id="725" name="ZoneTexte 12">
            <a:extLst>
              <a:ext uri="{FF2B5EF4-FFF2-40B4-BE49-F238E27FC236}">
                <a16:creationId xmlns:a16="http://schemas.microsoft.com/office/drawing/2014/main" id="{A6B77F18-F692-4EEA-9FA7-786C81A51222}"/>
              </a:ext>
            </a:extLst>
          </p:cNvPr>
          <p:cNvSpPr txBox="1"/>
          <p:nvPr/>
        </p:nvSpPr>
        <p:spPr>
          <a:xfrm>
            <a:off x="7932992" y="4323996"/>
            <a:ext cx="471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- 6 instruments HR (&lt;44 m)</a:t>
            </a:r>
            <a:endParaRPr lang="en-US" sz="2000" dirty="0"/>
          </a:p>
        </p:txBody>
      </p:sp>
      <p:sp>
        <p:nvSpPr>
          <p:cNvPr id="728" name="ZoneTexte 12">
            <a:extLst>
              <a:ext uri="{FF2B5EF4-FFF2-40B4-BE49-F238E27FC236}">
                <a16:creationId xmlns:a16="http://schemas.microsoft.com/office/drawing/2014/main" id="{42C43E76-BB9B-48A4-9D43-7913F0F15DB4}"/>
              </a:ext>
            </a:extLst>
          </p:cNvPr>
          <p:cNvSpPr txBox="1"/>
          <p:nvPr/>
        </p:nvSpPr>
        <p:spPr>
          <a:xfrm>
            <a:off x="7739178" y="3951773"/>
            <a:ext cx="471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- </a:t>
            </a:r>
            <a:r>
              <a:rPr lang="en-US" sz="2000" u="sng" dirty="0">
                <a:sym typeface="Wingdings" panose="05000000000000000000" pitchFamily="2" charset="2"/>
              </a:rPr>
              <a:t>Target 2</a:t>
            </a:r>
            <a:r>
              <a:rPr lang="en-US" sz="2000" dirty="0">
                <a:sym typeface="Wingdings" panose="05000000000000000000" pitchFamily="2" charset="2"/>
              </a:rPr>
              <a:t> : 0.4 ms@50 Hz (2% DC)</a:t>
            </a:r>
            <a:endParaRPr lang="en-US" sz="2000" dirty="0"/>
          </a:p>
        </p:txBody>
      </p:sp>
      <p:sp>
        <p:nvSpPr>
          <p:cNvPr id="729" name="ZoneTexte 12">
            <a:extLst>
              <a:ext uri="{FF2B5EF4-FFF2-40B4-BE49-F238E27FC236}">
                <a16:creationId xmlns:a16="http://schemas.microsoft.com/office/drawing/2014/main" id="{E4A08B6B-2EF6-420D-A1CE-D004941C1E09}"/>
              </a:ext>
            </a:extLst>
          </p:cNvPr>
          <p:cNvSpPr txBox="1"/>
          <p:nvPr/>
        </p:nvSpPr>
        <p:spPr>
          <a:xfrm>
            <a:off x="7729132" y="3174474"/>
            <a:ext cx="471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- </a:t>
            </a:r>
            <a:r>
              <a:rPr lang="en-US" sz="2000" u="sng" dirty="0">
                <a:sym typeface="Wingdings" panose="05000000000000000000" pitchFamily="2" charset="2"/>
              </a:rPr>
              <a:t>Target 1</a:t>
            </a:r>
            <a:r>
              <a:rPr lang="en-US" sz="2000" dirty="0">
                <a:sym typeface="Wingdings" panose="05000000000000000000" pitchFamily="2" charset="2"/>
              </a:rPr>
              <a:t> : 2.0 ms@20 Hz (4% DC)</a:t>
            </a:r>
            <a:endParaRPr lang="en-US" sz="2000" dirty="0"/>
          </a:p>
        </p:txBody>
      </p:sp>
      <p:sp>
        <p:nvSpPr>
          <p:cNvPr id="730" name="ZoneTexte 12">
            <a:extLst>
              <a:ext uri="{FF2B5EF4-FFF2-40B4-BE49-F238E27FC236}">
                <a16:creationId xmlns:a16="http://schemas.microsoft.com/office/drawing/2014/main" id="{91E66BBC-94AF-4651-8D85-FDDEF57C00C7}"/>
              </a:ext>
            </a:extLst>
          </p:cNvPr>
          <p:cNvSpPr txBox="1"/>
          <p:nvPr/>
        </p:nvSpPr>
        <p:spPr>
          <a:xfrm>
            <a:off x="7734060" y="1344795"/>
            <a:ext cx="44059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000" dirty="0">
                <a:sym typeface="Wingdings" panose="05000000000000000000" pitchFamily="2" charset="2"/>
              </a:rPr>
              <a:t>Neutron Peak Brilliance :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~ 5 1011 /s/cm2/</a:t>
            </a:r>
            <a:r>
              <a:rPr lang="en-US" sz="2000" dirty="0" err="1">
                <a:sym typeface="Wingdings" panose="05000000000000000000" pitchFamily="2" charset="2"/>
              </a:rPr>
              <a:t>sr</a:t>
            </a:r>
            <a:r>
              <a:rPr lang="en-US" sz="2000" dirty="0">
                <a:sym typeface="Wingdings" panose="05000000000000000000" pitchFamily="2" charset="2"/>
              </a:rPr>
              <a:t>/Å @ 1 Å et 2.5 Å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 ~    1011 /s/cm2/</a:t>
            </a:r>
            <a:r>
              <a:rPr lang="en-US" sz="2000" dirty="0" err="1">
                <a:sym typeface="Wingdings" panose="05000000000000000000" pitchFamily="2" charset="2"/>
              </a:rPr>
              <a:t>sr</a:t>
            </a:r>
            <a:r>
              <a:rPr lang="en-US" sz="2000" dirty="0">
                <a:sym typeface="Wingdings" panose="05000000000000000000" pitchFamily="2" charset="2"/>
              </a:rPr>
              <a:t>/Å @ 5 Å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ym typeface="Wingdings" panose="05000000000000000000" pitchFamily="2" charset="2"/>
              </a:rPr>
              <a:t>5000 m</a:t>
            </a:r>
            <a:r>
              <a:rPr lang="en-US" sz="2000" b="1" baseline="30000" dirty="0">
                <a:sym typeface="Wingdings" panose="05000000000000000000" pitchFamily="2" charset="2"/>
              </a:rPr>
              <a:t>2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(~ a </a:t>
            </a:r>
            <a:r>
              <a:rPr lang="en-US" sz="2000" dirty="0" err="1">
                <a:sym typeface="Wingdings" panose="05000000000000000000" pitchFamily="2" charset="2"/>
              </a:rPr>
              <a:t>soccerfield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ym typeface="Wingdings" panose="05000000000000000000" pitchFamily="2" charset="2"/>
              </a:rPr>
              <a:t>Accelerator : 35m</a:t>
            </a:r>
          </a:p>
        </p:txBody>
      </p:sp>
      <p:sp>
        <p:nvSpPr>
          <p:cNvPr id="731" name="ZoneTexte 12">
            <a:extLst>
              <a:ext uri="{FF2B5EF4-FFF2-40B4-BE49-F238E27FC236}">
                <a16:creationId xmlns:a16="http://schemas.microsoft.com/office/drawing/2014/main" id="{0C5111B2-2F37-4FAC-9E42-F2A8EB6A2634}"/>
              </a:ext>
            </a:extLst>
          </p:cNvPr>
          <p:cNvSpPr txBox="1"/>
          <p:nvPr/>
        </p:nvSpPr>
        <p:spPr>
          <a:xfrm>
            <a:off x="7922946" y="3593946"/>
            <a:ext cx="471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ym typeface="Wingdings" panose="05000000000000000000" pitchFamily="2" charset="2"/>
              </a:rPr>
              <a:t>- 6 instruments HF (&lt;33 m)</a:t>
            </a:r>
            <a:endParaRPr lang="en-US" sz="2000"/>
          </a:p>
        </p:txBody>
      </p:sp>
      <p:sp>
        <p:nvSpPr>
          <p:cNvPr id="732" name="ZoneTexte 12">
            <a:extLst>
              <a:ext uri="{FF2B5EF4-FFF2-40B4-BE49-F238E27FC236}">
                <a16:creationId xmlns:a16="http://schemas.microsoft.com/office/drawing/2014/main" id="{F7B3175C-CDA2-40AB-B7C1-0151E3520FB5}"/>
              </a:ext>
            </a:extLst>
          </p:cNvPr>
          <p:cNvSpPr txBox="1"/>
          <p:nvPr/>
        </p:nvSpPr>
        <p:spPr>
          <a:xfrm>
            <a:off x="7735366" y="4852125"/>
            <a:ext cx="471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- </a:t>
            </a:r>
            <a:r>
              <a:rPr lang="en-US" sz="2000" u="sng" dirty="0">
                <a:sym typeface="Wingdings" panose="05000000000000000000" pitchFamily="2" charset="2"/>
              </a:rPr>
              <a:t>Staff buildings</a:t>
            </a:r>
            <a:r>
              <a:rPr lang="en-US" sz="2000" dirty="0">
                <a:sym typeface="Wingdings" panose="05000000000000000000" pitchFamily="2" charset="2"/>
              </a:rPr>
              <a:t> :</a:t>
            </a:r>
            <a:endParaRPr lang="en-US" sz="2000" dirty="0"/>
          </a:p>
        </p:txBody>
      </p:sp>
      <p:sp>
        <p:nvSpPr>
          <p:cNvPr id="733" name="ZoneTexte 12">
            <a:extLst>
              <a:ext uri="{FF2B5EF4-FFF2-40B4-BE49-F238E27FC236}">
                <a16:creationId xmlns:a16="http://schemas.microsoft.com/office/drawing/2014/main" id="{E61BEB9D-85B4-40A2-9B4A-77527A1C9179}"/>
              </a:ext>
            </a:extLst>
          </p:cNvPr>
          <p:cNvSpPr txBox="1"/>
          <p:nvPr/>
        </p:nvSpPr>
        <p:spPr>
          <a:xfrm>
            <a:off x="7929180" y="5224516"/>
            <a:ext cx="471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000" dirty="0">
                <a:sym typeface="Wingdings" panose="05000000000000000000" pitchFamily="2" charset="2"/>
              </a:rPr>
              <a:t>Technical area (~1000 m</a:t>
            </a:r>
            <a:r>
              <a:rPr lang="en-US" sz="2000" baseline="30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ym typeface="Wingdings" panose="05000000000000000000" pitchFamily="2" charset="2"/>
              </a:rPr>
              <a:t>Office area (~1500 m</a:t>
            </a:r>
            <a:r>
              <a:rPr lang="en-US" sz="2000" baseline="30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2000" dirty="0"/>
          </a:p>
        </p:txBody>
      </p:sp>
      <p:sp>
        <p:nvSpPr>
          <p:cNvPr id="727" name="Titre 1">
            <a:extLst>
              <a:ext uri="{FF2B5EF4-FFF2-40B4-BE49-F238E27FC236}">
                <a16:creationId xmlns:a16="http://schemas.microsoft.com/office/drawing/2014/main" id="{4A2D4DFB-209B-4E0C-9AC1-7819D1BE9009}"/>
              </a:ext>
            </a:extLst>
          </p:cNvPr>
          <p:cNvSpPr txBox="1">
            <a:spLocks/>
          </p:cNvSpPr>
          <p:nvPr/>
        </p:nvSpPr>
        <p:spPr>
          <a:xfrm>
            <a:off x="222390" y="6493363"/>
            <a:ext cx="10801300" cy="342900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14/04/2026 – ICANS Conference – ICONE, a </a:t>
            </a:r>
            <a:r>
              <a:rPr lang="en-US" sz="1400" dirty="0" err="1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HiCANS</a:t>
            </a:r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1CE06F3-49DE-425C-83BE-44A3ECE9E100}"/>
              </a:ext>
            </a:extLst>
          </p:cNvPr>
          <p:cNvCxnSpPr>
            <a:cxnSpLocks/>
            <a:stCxn id="254" idx="4"/>
            <a:endCxn id="729" idx="1"/>
          </p:cNvCxnSpPr>
          <p:nvPr/>
        </p:nvCxnSpPr>
        <p:spPr>
          <a:xfrm>
            <a:off x="4946301" y="2809378"/>
            <a:ext cx="2782831" cy="56515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6" name="Connecteur droit avec flèche 735">
            <a:extLst>
              <a:ext uri="{FF2B5EF4-FFF2-40B4-BE49-F238E27FC236}">
                <a16:creationId xmlns:a16="http://schemas.microsoft.com/office/drawing/2014/main" id="{BC7F1D11-24EE-4621-AAF8-0B7C40EA8D5F}"/>
              </a:ext>
            </a:extLst>
          </p:cNvPr>
          <p:cNvCxnSpPr>
            <a:cxnSpLocks/>
            <a:stCxn id="281" idx="6"/>
            <a:endCxn id="728" idx="1"/>
          </p:cNvCxnSpPr>
          <p:nvPr/>
        </p:nvCxnSpPr>
        <p:spPr>
          <a:xfrm>
            <a:off x="4054850" y="2813545"/>
            <a:ext cx="3684328" cy="133828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3" grpId="0"/>
      <p:bldP spid="725" grpId="0"/>
      <p:bldP spid="728" grpId="0"/>
      <p:bldP spid="729" grpId="0"/>
      <p:bldP spid="730" grpId="0"/>
      <p:bldP spid="731" grpId="0"/>
      <p:bldP spid="732" grpId="0"/>
      <p:bldP spid="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BF4FD1-AF7D-45E0-A382-CF71AAABE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0" y="1308152"/>
            <a:ext cx="4411986" cy="3066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B33C42-48A2-9B38-77BB-B97F3627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0"/>
            <a:ext cx="10515600" cy="1281113"/>
          </a:xfrm>
        </p:spPr>
        <p:txBody>
          <a:bodyPr/>
          <a:lstStyle/>
          <a:p>
            <a:r>
              <a:rPr lang="fr-FR" dirty="0"/>
              <a:t>Location</a:t>
            </a:r>
            <a:endParaRPr lang="fr-FR" dirty="0">
              <a:solidFill>
                <a:srgbClr val="006EB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D36696F-B35C-BA11-87F4-609B2CAA50B3}"/>
              </a:ext>
            </a:extLst>
          </p:cNvPr>
          <p:cNvCxnSpPr>
            <a:cxnSpLocks/>
          </p:cNvCxnSpPr>
          <p:nvPr/>
        </p:nvCxnSpPr>
        <p:spPr>
          <a:xfrm>
            <a:off x="1142779" y="933547"/>
            <a:ext cx="1935701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id="{A1B7A467-3914-DC08-A099-90F98B108E16}"/>
              </a:ext>
            </a:extLst>
          </p:cNvPr>
          <p:cNvSpPr>
            <a:spLocks noGrp="1"/>
          </p:cNvSpPr>
          <p:nvPr/>
        </p:nvSpPr>
        <p:spPr>
          <a:xfrm>
            <a:off x="870545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02787-6920-9346-BB17-CDA83B09E74F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3" name="ZoneTexte 12">
            <a:extLst>
              <a:ext uri="{FF2B5EF4-FFF2-40B4-BE49-F238E27FC236}">
                <a16:creationId xmlns:a16="http://schemas.microsoft.com/office/drawing/2014/main" id="{554238C4-3B6B-41B2-96B8-7495706A0D64}"/>
              </a:ext>
            </a:extLst>
          </p:cNvPr>
          <p:cNvSpPr txBox="1"/>
          <p:nvPr/>
        </p:nvSpPr>
        <p:spPr>
          <a:xfrm>
            <a:off x="802640" y="4841962"/>
            <a:ext cx="33223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Saclay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 CEA center </a:t>
            </a:r>
          </a:p>
          <a:p>
            <a:pPr algn="ctr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South west of Paris, France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02CFCDF-D18B-488A-96C8-78EB40D0FBD1}"/>
              </a:ext>
            </a:extLst>
          </p:cNvPr>
          <p:cNvSpPr txBox="1">
            <a:spLocks/>
          </p:cNvSpPr>
          <p:nvPr/>
        </p:nvSpPr>
        <p:spPr>
          <a:xfrm>
            <a:off x="222390" y="6493363"/>
            <a:ext cx="10801300" cy="342900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14/04/2026 – ICANS Conference – ICONE, a </a:t>
            </a:r>
            <a:r>
              <a:rPr lang="en-US" sz="1400" dirty="0" err="1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HiCANS</a:t>
            </a:r>
            <a:r>
              <a:rPr lang="en-US" sz="1400" dirty="0">
                <a:solidFill>
                  <a:srgbClr val="1B3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ABB8DE7-2718-42B0-84B0-60AFBD30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12" y="1784224"/>
            <a:ext cx="7065659" cy="4392827"/>
          </a:xfrm>
          <a:prstGeom prst="rect">
            <a:avLst/>
          </a:prstGeom>
        </p:spPr>
      </p:pic>
      <p:sp>
        <p:nvSpPr>
          <p:cNvPr id="21" name="ZoneTexte 12">
            <a:extLst>
              <a:ext uri="{FF2B5EF4-FFF2-40B4-BE49-F238E27FC236}">
                <a16:creationId xmlns:a16="http://schemas.microsoft.com/office/drawing/2014/main" id="{F7022FBB-5DA9-447C-AA04-22132AD8A69D}"/>
              </a:ext>
            </a:extLst>
          </p:cNvPr>
          <p:cNvSpPr txBox="1"/>
          <p:nvPr/>
        </p:nvSpPr>
        <p:spPr>
          <a:xfrm>
            <a:off x="5244316" y="1553148"/>
            <a:ext cx="21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ym typeface="Wingdings" panose="05000000000000000000" pitchFamily="2" charset="2"/>
              </a:rPr>
              <a:t>Artist view :</a:t>
            </a:r>
            <a:endParaRPr lang="en-US" sz="2400" u="sng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0C4132-8203-4914-AFC6-E8E7E5D8AC36}"/>
              </a:ext>
            </a:extLst>
          </p:cNvPr>
          <p:cNvSpPr/>
          <p:nvPr/>
        </p:nvSpPr>
        <p:spPr>
          <a:xfrm>
            <a:off x="10464800" y="2251832"/>
            <a:ext cx="1554171" cy="999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12">
            <a:extLst>
              <a:ext uri="{FF2B5EF4-FFF2-40B4-BE49-F238E27FC236}">
                <a16:creationId xmlns:a16="http://schemas.microsoft.com/office/drawing/2014/main" id="{40EAB46F-6212-4482-AB92-9F2733CAC529}"/>
              </a:ext>
            </a:extLst>
          </p:cNvPr>
          <p:cNvSpPr txBox="1"/>
          <p:nvPr/>
        </p:nvSpPr>
        <p:spPr>
          <a:xfrm>
            <a:off x="8228395" y="728094"/>
            <a:ext cx="396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>
                <a:sym typeface="Wingdings" panose="05000000000000000000" pitchFamily="2" charset="2"/>
              </a:rPr>
              <a:t>Next to the New Metro Line 18 : 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ym typeface="Wingdings" panose="05000000000000000000" pitchFamily="2" charset="2"/>
              </a:rPr>
              <a:t>10 min</a:t>
            </a:r>
            <a:r>
              <a:rPr lang="en-US" sz="2000" dirty="0">
                <a:sym typeface="Wingdings" panose="05000000000000000000" pitchFamily="2" charset="2"/>
              </a:rPr>
              <a:t> from Massy Train Station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ym typeface="Wingdings" panose="05000000000000000000" pitchFamily="2" charset="2"/>
              </a:rPr>
              <a:t>20 min </a:t>
            </a:r>
            <a:r>
              <a:rPr lang="en-US" sz="2000" dirty="0">
                <a:sym typeface="Wingdings" panose="05000000000000000000" pitchFamily="2" charset="2"/>
              </a:rPr>
              <a:t>from </a:t>
            </a:r>
            <a:r>
              <a:rPr lang="en-US" sz="2000" dirty="0" err="1">
                <a:sym typeface="Wingdings" panose="05000000000000000000" pitchFamily="2" charset="2"/>
              </a:rPr>
              <a:t>Orly</a:t>
            </a:r>
            <a:r>
              <a:rPr lang="en-US" sz="2000" dirty="0">
                <a:sym typeface="Wingdings" panose="05000000000000000000" pitchFamily="2" charset="2"/>
              </a:rPr>
              <a:t> Airport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C6E4BF-4D8B-40D0-8422-0626A77959C2}"/>
              </a:ext>
            </a:extLst>
          </p:cNvPr>
          <p:cNvSpPr/>
          <p:nvPr/>
        </p:nvSpPr>
        <p:spPr>
          <a:xfrm>
            <a:off x="8138160" y="640556"/>
            <a:ext cx="3962400" cy="1108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ED57E76-ADD3-41F7-BAA0-752D1D78FD1D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10119360" y="1748718"/>
            <a:ext cx="1122526" cy="503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E9826-113F-45F2-96FC-0FE6E99626C0}"/>
              </a:ext>
            </a:extLst>
          </p:cNvPr>
          <p:cNvSpPr/>
          <p:nvPr/>
        </p:nvSpPr>
        <p:spPr>
          <a:xfrm>
            <a:off x="1656080" y="2654916"/>
            <a:ext cx="264160" cy="1644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63F751-BB5F-455C-B2DD-47B565268CFA}"/>
              </a:ext>
            </a:extLst>
          </p:cNvPr>
          <p:cNvCxnSpPr>
            <a:stCxn id="1383" idx="0"/>
            <a:endCxn id="13" idx="2"/>
          </p:cNvCxnSpPr>
          <p:nvPr/>
        </p:nvCxnSpPr>
        <p:spPr>
          <a:xfrm flipH="1" flipV="1">
            <a:off x="1788160" y="2819320"/>
            <a:ext cx="675640" cy="2022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076B05C7-2D84-4495-AE6C-F09573A8FC9B}"/>
              </a:ext>
            </a:extLst>
          </p:cNvPr>
          <p:cNvSpPr/>
          <p:nvPr/>
        </p:nvSpPr>
        <p:spPr>
          <a:xfrm>
            <a:off x="4390554" y="5089225"/>
            <a:ext cx="403290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23" grpId="0"/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33975B-D70D-4805-A591-D9AD0FB8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1018520" cy="6850380"/>
          </a:xfrm>
          <a:prstGeom prst="rect">
            <a:avLst/>
          </a:prstGeom>
        </p:spPr>
      </p:pic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id="{A1B7A467-3914-DC08-A099-90F98B108E16}"/>
              </a:ext>
            </a:extLst>
          </p:cNvPr>
          <p:cNvSpPr>
            <a:spLocks noGrp="1"/>
          </p:cNvSpPr>
          <p:nvPr/>
        </p:nvSpPr>
        <p:spPr>
          <a:xfrm>
            <a:off x="870545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02787-6920-9346-BB17-CDA83B09E74F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01B3D87-79D8-44D9-88C2-12FB7B73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85" y="4114802"/>
            <a:ext cx="7914206" cy="830424"/>
          </a:xfrm>
          <a:solidFill>
            <a:srgbClr val="FFFFFF">
              <a:alpha val="69020"/>
            </a:srgbClr>
          </a:solidFill>
        </p:spPr>
        <p:txBody>
          <a:bodyPr>
            <a:normAutofit/>
          </a:bodyPr>
          <a:lstStyle/>
          <a:p>
            <a:r>
              <a:rPr lang="fr-FR" sz="4400" dirty="0" err="1"/>
              <a:t>See</a:t>
            </a:r>
            <a:r>
              <a:rPr lang="fr-FR" sz="4400" dirty="0"/>
              <a:t> </a:t>
            </a:r>
            <a:r>
              <a:rPr lang="fr-FR" sz="4400" dirty="0" err="1"/>
              <a:t>you</a:t>
            </a:r>
            <a:r>
              <a:rPr lang="fr-FR" sz="4400" dirty="0"/>
              <a:t> at the poster station</a:t>
            </a:r>
            <a:endParaRPr lang="fr-FR" sz="4400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25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ONE_presentation" id="{E49B0A78-5EFD-F543-889F-95028D8D489A}" vid="{6B358BFE-A5EB-D947-8712-44287B410C5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2c9c106c-61df-4f0e-a218-581614096e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travail" ma:contentTypeID="0x010100108A61D7BE634F76874FDC084DD0BD15003108327B30302E4ABAEECDC5550BD90D" ma:contentTypeVersion="6" ma:contentTypeDescription="" ma:contentTypeScope="" ma:versionID="fec6f1fe94641f52ecc9255bb13a9ac8">
  <xsd:schema xmlns:xsd="http://www.w3.org/2001/XMLSchema" xmlns:xs="http://www.w3.org/2001/XMLSchema" xmlns:p="http://schemas.microsoft.com/office/2006/metadata/properties" xmlns:ns2="2c9c106c-61df-4f0e-a218-581614096ea1" xmlns:ns3="506f3f27-7ba1-48db-be2f-fe3ba56097d3" targetNamespace="http://schemas.microsoft.com/office/2006/metadata/properties" ma:root="true" ma:fieldsID="7b771d7127cbbfe3a93e60e2b5c98c5c" ns2:_="" ns3:_="">
    <xsd:import namespace="2c9c106c-61df-4f0e-a218-581614096ea1"/>
    <xsd:import namespace="506f3f27-7ba1-48db-be2f-fe3ba56097d3"/>
    <xsd:element name="properties">
      <xsd:complexType>
        <xsd:sequence>
          <xsd:element name="documentManagement">
            <xsd:complexType>
              <xsd:all>
                <xsd:element ref="ns2:CollabComme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c106c-61df-4f0e-a218-581614096ea1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Observation(s)" ma:internalName="Collab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f3f27-7ba1-48db-be2f-fe3ba56097d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4CE8E-6188-4A04-B0E8-B4BA8F7EEB0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9995324-6f81-4cbc-8d8b-46269466b08e"/>
    <ds:schemaRef ds:uri="http://www.w3.org/XML/1998/namespace"/>
    <ds:schemaRef ds:uri="http://purl.org/dc/elements/1.1/"/>
    <ds:schemaRef ds:uri="2c9c106c-61df-4f0e-a218-581614096ea1"/>
  </ds:schemaRefs>
</ds:datastoreItem>
</file>

<file path=customXml/itemProps2.xml><?xml version="1.0" encoding="utf-8"?>
<ds:datastoreItem xmlns:ds="http://schemas.openxmlformats.org/officeDocument/2006/customXml" ds:itemID="{58743428-FF15-45EB-9F6C-67F61E309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c106c-61df-4f0e-a218-581614096ea1"/>
    <ds:schemaRef ds:uri="506f3f27-7ba1-48db-be2f-fe3ba5609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23E4D0-61C8-4750-8AA0-CF917D958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ICONE_presentation (1)</Template>
  <TotalTime>58884</TotalTime>
  <Words>575</Words>
  <Application>Microsoft Office PowerPoint</Application>
  <PresentationFormat>Grand écran</PresentationFormat>
  <Paragraphs>120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Aptos</vt:lpstr>
      <vt:lpstr>Arial</vt:lpstr>
      <vt:lpstr>Thème Office</vt:lpstr>
      <vt:lpstr>ICONE A future HiCANS Neutron Scattering Facility in France</vt:lpstr>
      <vt:lpstr>ICONE Project : main goals</vt:lpstr>
      <vt:lpstr>Global view ( 2037)</vt:lpstr>
      <vt:lpstr>Location</vt:lpstr>
      <vt:lpstr>See you at the poster station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CAVROIS-DESMIER Marie-Astrid</dc:creator>
  <cp:lastModifiedBy>VASSILIADES Thomas</cp:lastModifiedBy>
  <cp:revision>153</cp:revision>
  <cp:lastPrinted>2025-11-24T10:52:50Z</cp:lastPrinted>
  <dcterms:created xsi:type="dcterms:W3CDTF">2024-10-10T09:26:46Z</dcterms:created>
  <dcterms:modified xsi:type="dcterms:W3CDTF">2026-04-13T23:07:11Z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0x010100108A61D7BE634F76874FDC084DD0BD15003108327B30302E4ABAEECDC5550BD90D</vt:lpwstr>
  </property>
  <property fmtid="{D5CDD505-2E9C-101B-9397-08002B2CF9AE}" pid="3" name="CollabXmlContent">
    <vt:lpwstr>&lt;CollabItems&gt;_x000d_
  &lt;CollabItem&gt;_x000d_
    &lt;FileLeafRef&gt;2026-04-13_ICANS_ICONE.pptx&lt;/FileLeafRef&gt;_x000d_
    &lt;Title&gt;Présentation PowerPoint&lt;/Title&gt;_x000d_
    &lt;CollabComments /&gt;_x000d_
    &lt;ContentType&gt;Document travail&lt;/ContentType&gt;_x000d_
    &lt;Created&gt;09/04/2026&lt;/Created&gt;_x000d_
    &lt;Author&gt;PICHOFF Nicolas&lt;/Author&gt;_x000d_
    &lt;Modified&gt;09/04/2026&lt;/Modified&gt;_x000d_
    &lt;Editor&gt;PICHOFF Nicolas&lt;/Editor&gt;_x000d_
    &lt;DocIcon&gt;pptx&lt;/DocIcon&gt;_x000d_
    &lt;EncodedAbsUrl&gt;https://icone.cea.fr/Travail/WP1-Management/Reunions/2026-04-14_ICANS/2026-04-13_ICANS_ICONE.pptx&lt;/EncodedAbsUrl&gt;_x000d_
    &lt;FileSizeDisplay&gt;2839583&lt;/FileSizeDisplay&gt;_x000d_
    &lt;_CommentCount /&gt;_x000d_
    &lt;_LikeCount /&gt;_x000d_
    &lt;_UIVersionString&gt;0.2&lt;/_UIVersionString&gt;_x000d_
  &lt;/CollabItem&gt;_x000d_
&lt;/CollabItems&gt;</vt:lpwstr>
  </property>
  <property fmtid="{D5CDD505-2E9C-101B-9397-08002B2CF9AE}" pid="4" name="IsCollabDocument">
    <vt:bool>true</vt:bool>
  </property>
</Properties>
</file>