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8" r:id="rId2"/>
    <p:sldId id="281" r:id="rId3"/>
    <p:sldId id="4443" r:id="rId4"/>
    <p:sldId id="4483" r:id="rId5"/>
    <p:sldId id="4444" r:id="rId6"/>
    <p:sldId id="4478" r:id="rId7"/>
    <p:sldId id="4488" r:id="rId8"/>
    <p:sldId id="4481" r:id="rId9"/>
    <p:sldId id="4490" r:id="rId10"/>
    <p:sldId id="4474" r:id="rId11"/>
    <p:sldId id="4482" r:id="rId12"/>
    <p:sldId id="4489" r:id="rId13"/>
    <p:sldId id="4480" r:id="rId14"/>
    <p:sldId id="4477" r:id="rId15"/>
    <p:sldId id="4476" r:id="rId16"/>
    <p:sldId id="4479" r:id="rId17"/>
    <p:sldId id="4442" r:id="rId18"/>
    <p:sldId id="4484" r:id="rId19"/>
    <p:sldId id="4485" r:id="rId20"/>
    <p:sldId id="4486" r:id="rId21"/>
    <p:sldId id="4487" r:id="rId22"/>
    <p:sldId id="4422" r:id="rId23"/>
    <p:sldId id="4344" r:id="rId24"/>
    <p:sldId id="4435" r:id="rId25"/>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54A4"/>
    <a:srgbClr val="146082"/>
    <a:srgbClr val="899FB1"/>
    <a:srgbClr val="1A6A24"/>
    <a:srgbClr val="E97132"/>
    <a:srgbClr val="109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p:restoredTop sz="68912"/>
  </p:normalViewPr>
  <p:slideViewPr>
    <p:cSldViewPr snapToGrid="0" showGuides="1">
      <p:cViewPr varScale="1">
        <p:scale>
          <a:sx n="52" d="100"/>
          <a:sy n="52" d="100"/>
        </p:scale>
        <p:origin x="1148" y="40"/>
      </p:cViewPr>
      <p:guideLst/>
    </p:cSldViewPr>
  </p:slideViewPr>
  <p:notesTextViewPr>
    <p:cViewPr>
      <p:scale>
        <a:sx n="155" d="100"/>
        <a:sy n="15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BF219-EBB3-EB41-B8FE-BCA17EA6323E}"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B4B16297-4071-2344-9E25-B8DBAA426FC3}">
      <dgm:prSet phldrT="[Text]">
        <dgm:style>
          <a:lnRef idx="2">
            <a:schemeClr val="accent5">
              <a:shade val="15000"/>
            </a:schemeClr>
          </a:lnRef>
          <a:fillRef idx="1">
            <a:schemeClr val="accent5"/>
          </a:fillRef>
          <a:effectRef idx="0">
            <a:schemeClr val="accent5"/>
          </a:effectRef>
          <a:fontRef idx="minor">
            <a:schemeClr val="lt1"/>
          </a:fontRef>
        </dgm:style>
      </dgm:prSet>
      <dgm:spPr>
        <a:solidFill>
          <a:schemeClr val="bg1">
            <a:lumMod val="65000"/>
          </a:schemeClr>
        </a:solidFill>
      </dgm:spPr>
      <dgm:t>
        <a:bodyPr/>
        <a:lstStyle/>
        <a:p>
          <a:r>
            <a:rPr lang="en-GB" dirty="0"/>
            <a:t>ESS</a:t>
          </a:r>
        </a:p>
      </dgm:t>
    </dgm:pt>
    <dgm:pt modelId="{FEE7E8C1-0828-684E-87D4-C8F36B8CACCD}" type="parTrans" cxnId="{2E6C268C-5004-3741-97B2-03F166D9960C}">
      <dgm:prSet/>
      <dgm:spPr/>
      <dgm:t>
        <a:bodyPr/>
        <a:lstStyle/>
        <a:p>
          <a:endParaRPr lang="en-GB"/>
        </a:p>
      </dgm:t>
    </dgm:pt>
    <dgm:pt modelId="{D1D93E48-2E51-924D-AC92-34A67C7AF1CC}" type="sibTrans" cxnId="{2E6C268C-5004-3741-97B2-03F166D9960C}">
      <dgm:prSet/>
      <dgm:spPr/>
      <dgm:t>
        <a:bodyPr/>
        <a:lstStyle/>
        <a:p>
          <a:endParaRPr lang="en-GB"/>
        </a:p>
      </dgm:t>
    </dgm:pt>
    <dgm:pt modelId="{080AD6A3-E408-574F-9145-84088EB0EDC2}" type="asst">
      <dgm:prSet phldrT="[Text]">
        <dgm:style>
          <a:lnRef idx="2">
            <a:schemeClr val="accent5"/>
          </a:lnRef>
          <a:fillRef idx="1">
            <a:schemeClr val="lt1"/>
          </a:fillRef>
          <a:effectRef idx="0">
            <a:schemeClr val="accent5"/>
          </a:effectRef>
          <a:fontRef idx="minor">
            <a:schemeClr val="dk1"/>
          </a:fontRef>
        </dgm:style>
      </dgm:prSet>
      <dgm:spPr>
        <a:ln/>
      </dgm:spPr>
      <dgm:t>
        <a:bodyPr/>
        <a:lstStyle/>
        <a:p>
          <a:r>
            <a:rPr lang="en-GB">
              <a:solidFill>
                <a:schemeClr val="tx1"/>
              </a:solidFill>
            </a:rPr>
            <a:t>Quality &amp; Compliance</a:t>
          </a:r>
          <a:endParaRPr lang="en-GB" dirty="0">
            <a:solidFill>
              <a:schemeClr val="tx1"/>
            </a:solidFill>
          </a:endParaRPr>
        </a:p>
      </dgm:t>
    </dgm:pt>
    <dgm:pt modelId="{B39C47ED-2DF7-6448-B870-2C2E52757AD0}" type="parTrans" cxnId="{F7D47CE1-57BF-9B46-A165-46C79EE86DBE}">
      <dgm:prSet>
        <dgm:style>
          <a:lnRef idx="2">
            <a:schemeClr val="accent5"/>
          </a:lnRef>
          <a:fillRef idx="0">
            <a:schemeClr val="accent5"/>
          </a:fillRef>
          <a:effectRef idx="1">
            <a:schemeClr val="accent5"/>
          </a:effectRef>
          <a:fontRef idx="minor">
            <a:schemeClr val="tx1"/>
          </a:fontRef>
        </dgm:style>
      </dgm:prSet>
      <dgm:spPr/>
      <dgm:t>
        <a:bodyPr/>
        <a:lstStyle/>
        <a:p>
          <a:endParaRPr lang="en-GB"/>
        </a:p>
      </dgm:t>
    </dgm:pt>
    <dgm:pt modelId="{B1E85739-8A7E-F748-B643-15E8F1BBF0E9}" type="sibTrans" cxnId="{F7D47CE1-57BF-9B46-A165-46C79EE86DBE}">
      <dgm:prSet/>
      <dgm:spPr/>
      <dgm:t>
        <a:bodyPr/>
        <a:lstStyle/>
        <a:p>
          <a:endParaRPr lang="en-GB"/>
        </a:p>
      </dgm:t>
    </dgm:pt>
    <dgm:pt modelId="{E5DED3F9-A467-8448-89F6-ADEE304433C1}">
      <dgm:prSet phldrT="[Text]"/>
      <dgm:spPr>
        <a:solidFill>
          <a:schemeClr val="bg1">
            <a:lumMod val="65000"/>
          </a:schemeClr>
        </a:solidFill>
      </dgm:spPr>
      <dgm:t>
        <a:bodyPr/>
        <a:lstStyle/>
        <a:p>
          <a:r>
            <a:rPr lang="en-GB" dirty="0"/>
            <a:t>Science</a:t>
          </a:r>
        </a:p>
      </dgm:t>
    </dgm:pt>
    <dgm:pt modelId="{A87DCC57-830C-5D42-91EB-79C11699D883}" type="parTrans" cxnId="{4475950C-9D66-6D40-AF0A-F33CB56DC4E9}">
      <dgm:prSet>
        <dgm:style>
          <a:lnRef idx="2">
            <a:schemeClr val="accent5"/>
          </a:lnRef>
          <a:fillRef idx="0">
            <a:schemeClr val="accent5"/>
          </a:fillRef>
          <a:effectRef idx="1">
            <a:schemeClr val="accent5"/>
          </a:effectRef>
          <a:fontRef idx="minor">
            <a:schemeClr val="tx1"/>
          </a:fontRef>
        </dgm:style>
      </dgm:prSet>
      <dgm:spPr/>
      <dgm:t>
        <a:bodyPr/>
        <a:lstStyle/>
        <a:p>
          <a:endParaRPr lang="en-GB"/>
        </a:p>
      </dgm:t>
    </dgm:pt>
    <dgm:pt modelId="{FAF945B5-6DBF-3241-91F0-DE7B3FABA61B}" type="sibTrans" cxnId="{4475950C-9D66-6D40-AF0A-F33CB56DC4E9}">
      <dgm:prSet/>
      <dgm:spPr/>
      <dgm:t>
        <a:bodyPr/>
        <a:lstStyle/>
        <a:p>
          <a:endParaRPr lang="en-GB"/>
        </a:p>
      </dgm:t>
    </dgm:pt>
    <dgm:pt modelId="{DBD5C11E-2E2C-6B4C-B269-AFEEA10083FF}">
      <dgm:prSet phldrT="[Text]">
        <dgm:style>
          <a:lnRef idx="2">
            <a:schemeClr val="accent2">
              <a:shade val="15000"/>
            </a:schemeClr>
          </a:lnRef>
          <a:fillRef idx="1">
            <a:schemeClr val="accent2"/>
          </a:fillRef>
          <a:effectRef idx="0">
            <a:schemeClr val="accent2"/>
          </a:effectRef>
          <a:fontRef idx="minor">
            <a:schemeClr val="lt1"/>
          </a:fontRef>
        </dgm:style>
      </dgm:prSet>
      <dgm:spPr>
        <a:solidFill>
          <a:schemeClr val="bg1">
            <a:lumMod val="65000"/>
          </a:schemeClr>
        </a:solidFill>
      </dgm:spPr>
      <dgm:t>
        <a:bodyPr/>
        <a:lstStyle/>
        <a:p>
          <a:r>
            <a:rPr lang="en-GB" dirty="0"/>
            <a:t>Operations &amp; Machine</a:t>
          </a:r>
        </a:p>
      </dgm:t>
    </dgm:pt>
    <dgm:pt modelId="{062F3296-9B97-0A4E-B1E4-FDEDF7B9FBE2}" type="parTrans" cxnId="{4F6AA74C-68D5-E943-B54B-D410C469A548}">
      <dgm:prSet>
        <dgm:style>
          <a:lnRef idx="2">
            <a:schemeClr val="accent5"/>
          </a:lnRef>
          <a:fillRef idx="0">
            <a:schemeClr val="accent5"/>
          </a:fillRef>
          <a:effectRef idx="1">
            <a:schemeClr val="accent5"/>
          </a:effectRef>
          <a:fontRef idx="minor">
            <a:schemeClr val="tx1"/>
          </a:fontRef>
        </dgm:style>
      </dgm:prSet>
      <dgm:spPr/>
      <dgm:t>
        <a:bodyPr/>
        <a:lstStyle/>
        <a:p>
          <a:endParaRPr lang="en-GB"/>
        </a:p>
      </dgm:t>
    </dgm:pt>
    <dgm:pt modelId="{1EB12495-4E49-BD48-BC4D-290CCE299401}" type="sibTrans" cxnId="{4F6AA74C-68D5-E943-B54B-D410C469A548}">
      <dgm:prSet/>
      <dgm:spPr/>
      <dgm:t>
        <a:bodyPr/>
        <a:lstStyle/>
        <a:p>
          <a:endParaRPr lang="en-GB"/>
        </a:p>
      </dgm:t>
    </dgm:pt>
    <dgm:pt modelId="{B8EE5DEB-E85B-9643-A9E4-FC3A63F97DF2}">
      <dgm:prSet phldrT="[Text]">
        <dgm:style>
          <a:lnRef idx="2">
            <a:schemeClr val="accent3">
              <a:shade val="15000"/>
            </a:schemeClr>
          </a:lnRef>
          <a:fillRef idx="1">
            <a:schemeClr val="accent3"/>
          </a:fillRef>
          <a:effectRef idx="0">
            <a:schemeClr val="accent3"/>
          </a:effectRef>
          <a:fontRef idx="minor">
            <a:schemeClr val="lt1"/>
          </a:fontRef>
        </dgm:style>
      </dgm:prSet>
      <dgm:spPr>
        <a:solidFill>
          <a:schemeClr val="bg1">
            <a:lumMod val="65000"/>
          </a:schemeClr>
        </a:solidFill>
      </dgm:spPr>
      <dgm:t>
        <a:bodyPr/>
        <a:lstStyle/>
        <a:p>
          <a:r>
            <a:rPr lang="en-GB" dirty="0"/>
            <a:t>Project</a:t>
          </a:r>
        </a:p>
      </dgm:t>
    </dgm:pt>
    <dgm:pt modelId="{C3255D8A-1E02-1748-8018-1F6CBF5BBCE6}" type="parTrans" cxnId="{DE7B9371-62CE-2C48-9863-8A9584491BE4}">
      <dgm:prSet>
        <dgm:style>
          <a:lnRef idx="2">
            <a:schemeClr val="accent5"/>
          </a:lnRef>
          <a:fillRef idx="0">
            <a:schemeClr val="accent5"/>
          </a:fillRef>
          <a:effectRef idx="1">
            <a:schemeClr val="accent5"/>
          </a:effectRef>
          <a:fontRef idx="minor">
            <a:schemeClr val="tx1"/>
          </a:fontRef>
        </dgm:style>
      </dgm:prSet>
      <dgm:spPr/>
      <dgm:t>
        <a:bodyPr/>
        <a:lstStyle/>
        <a:p>
          <a:endParaRPr lang="en-GB"/>
        </a:p>
      </dgm:t>
    </dgm:pt>
    <dgm:pt modelId="{16E0B85C-DB66-E041-85D0-C0B5B45EB66D}" type="sibTrans" cxnId="{DE7B9371-62CE-2C48-9863-8A9584491BE4}">
      <dgm:prSet/>
      <dgm:spPr/>
      <dgm:t>
        <a:bodyPr/>
        <a:lstStyle/>
        <a:p>
          <a:endParaRPr lang="en-GB"/>
        </a:p>
      </dgm:t>
    </dgm:pt>
    <dgm:pt modelId="{5DAAC138-0596-FB45-B391-50B6D0C627C5}">
      <dgm:prSet>
        <dgm:style>
          <a:lnRef idx="2">
            <a:schemeClr val="accent4">
              <a:shade val="15000"/>
            </a:schemeClr>
          </a:lnRef>
          <a:fillRef idx="1">
            <a:schemeClr val="accent4"/>
          </a:fillRef>
          <a:effectRef idx="0">
            <a:schemeClr val="accent4"/>
          </a:effectRef>
          <a:fontRef idx="minor">
            <a:schemeClr val="lt1"/>
          </a:fontRef>
        </dgm:style>
      </dgm:prSet>
      <dgm:spPr>
        <a:solidFill>
          <a:schemeClr val="bg1">
            <a:lumMod val="65000"/>
          </a:schemeClr>
        </a:solidFill>
      </dgm:spPr>
      <dgm:t>
        <a:bodyPr/>
        <a:lstStyle/>
        <a:p>
          <a:r>
            <a:rPr lang="en-GB" dirty="0"/>
            <a:t>Administration</a:t>
          </a:r>
        </a:p>
      </dgm:t>
    </dgm:pt>
    <dgm:pt modelId="{E0AB5F30-E50F-BA49-BD9E-57FF402B0B5C}" type="parTrans" cxnId="{9EE294EF-7E0E-DF46-8C3A-B52C3DD22498}">
      <dgm:prSet>
        <dgm:style>
          <a:lnRef idx="2">
            <a:schemeClr val="accent5"/>
          </a:lnRef>
          <a:fillRef idx="0">
            <a:schemeClr val="accent5"/>
          </a:fillRef>
          <a:effectRef idx="1">
            <a:schemeClr val="accent5"/>
          </a:effectRef>
          <a:fontRef idx="minor">
            <a:schemeClr val="tx1"/>
          </a:fontRef>
        </dgm:style>
      </dgm:prSet>
      <dgm:spPr/>
      <dgm:t>
        <a:bodyPr/>
        <a:lstStyle/>
        <a:p>
          <a:endParaRPr lang="en-GB"/>
        </a:p>
      </dgm:t>
    </dgm:pt>
    <dgm:pt modelId="{C8EA692B-34F5-484F-99BF-A8831EE254F5}" type="sibTrans" cxnId="{9EE294EF-7E0E-DF46-8C3A-B52C3DD22498}">
      <dgm:prSet/>
      <dgm:spPr/>
      <dgm:t>
        <a:bodyPr/>
        <a:lstStyle/>
        <a:p>
          <a:endParaRPr lang="en-GB"/>
        </a:p>
      </dgm:t>
    </dgm:pt>
    <dgm:pt modelId="{C420620F-0C3D-6646-BE19-2F3B1DA7A18B}" type="asst">
      <dgm:prSet phldrT="[Text]">
        <dgm:style>
          <a:lnRef idx="2">
            <a:schemeClr val="accent5"/>
          </a:lnRef>
          <a:fillRef idx="1">
            <a:schemeClr val="lt1"/>
          </a:fillRef>
          <a:effectRef idx="0">
            <a:schemeClr val="accent5"/>
          </a:effectRef>
          <a:fontRef idx="minor">
            <a:schemeClr val="dk1"/>
          </a:fontRef>
        </dgm:style>
      </dgm:prSet>
      <dgm:spPr>
        <a:ln/>
      </dgm:spPr>
      <dgm:t>
        <a:bodyPr/>
        <a:lstStyle/>
        <a:p>
          <a:r>
            <a:rPr lang="en-GB">
              <a:solidFill>
                <a:schemeClr val="tx1"/>
              </a:solidFill>
            </a:rPr>
            <a:t>ESH &amp; Security</a:t>
          </a:r>
          <a:endParaRPr lang="en-GB" dirty="0">
            <a:solidFill>
              <a:schemeClr val="tx1"/>
            </a:solidFill>
          </a:endParaRPr>
        </a:p>
      </dgm:t>
    </dgm:pt>
    <dgm:pt modelId="{2EC650D3-B50C-664B-A082-EC3ABD57EA89}" type="parTrans" cxnId="{7A3A16A7-D09B-FB41-9B2E-A062F26E12E4}">
      <dgm:prSet>
        <dgm:style>
          <a:lnRef idx="2">
            <a:schemeClr val="accent5"/>
          </a:lnRef>
          <a:fillRef idx="0">
            <a:schemeClr val="accent5"/>
          </a:fillRef>
          <a:effectRef idx="1">
            <a:schemeClr val="accent5"/>
          </a:effectRef>
          <a:fontRef idx="minor">
            <a:schemeClr val="tx1"/>
          </a:fontRef>
        </dgm:style>
      </dgm:prSet>
      <dgm:spPr/>
      <dgm:t>
        <a:bodyPr/>
        <a:lstStyle/>
        <a:p>
          <a:endParaRPr lang="en-GB"/>
        </a:p>
      </dgm:t>
    </dgm:pt>
    <dgm:pt modelId="{A5ABBBBE-3F84-AA4F-8D4C-4A21E63855FB}" type="sibTrans" cxnId="{7A3A16A7-D09B-FB41-9B2E-A062F26E12E4}">
      <dgm:prSet/>
      <dgm:spPr/>
      <dgm:t>
        <a:bodyPr/>
        <a:lstStyle/>
        <a:p>
          <a:endParaRPr lang="en-GB"/>
        </a:p>
      </dgm:t>
    </dgm:pt>
    <dgm:pt modelId="{59C8F6A7-8DA5-CC44-9671-5801B981CFDB}">
      <dgm:prSet phldrT="[Text]">
        <dgm:style>
          <a:lnRef idx="1">
            <a:schemeClr val="accent1"/>
          </a:lnRef>
          <a:fillRef idx="2">
            <a:schemeClr val="accent1"/>
          </a:fillRef>
          <a:effectRef idx="1">
            <a:schemeClr val="accent1"/>
          </a:effectRef>
          <a:fontRef idx="minor">
            <a:schemeClr val="dk1"/>
          </a:fontRef>
        </dgm:style>
      </dgm:prSet>
      <dgm:spPr>
        <a:solidFill>
          <a:schemeClr val="bg1"/>
        </a:solidFill>
        <a:ln w="19050"/>
      </dgm:spPr>
      <dgm:t>
        <a:bodyPr/>
        <a:lstStyle/>
        <a:p>
          <a:r>
            <a:rPr lang="en-GB" dirty="0">
              <a:solidFill>
                <a:schemeClr val="tx1"/>
              </a:solidFill>
            </a:rPr>
            <a:t>NSS</a:t>
          </a:r>
        </a:p>
      </dgm:t>
    </dgm:pt>
    <dgm:pt modelId="{65CEEC9E-F1FB-9640-9B95-B157819B6EE6}" type="parTrans" cxnId="{F998D0E9-5E2D-1B41-91E3-E6BE272BD48F}">
      <dgm:prSet/>
      <dgm:spPr/>
      <dgm:t>
        <a:bodyPr/>
        <a:lstStyle/>
        <a:p>
          <a:endParaRPr lang="en-GB"/>
        </a:p>
      </dgm:t>
    </dgm:pt>
    <dgm:pt modelId="{3CC8D082-924B-054D-B901-5CD552BE3450}" type="sibTrans" cxnId="{F998D0E9-5E2D-1B41-91E3-E6BE272BD48F}">
      <dgm:prSet/>
      <dgm:spPr/>
      <dgm:t>
        <a:bodyPr/>
        <a:lstStyle/>
        <a:p>
          <a:endParaRPr lang="en-GB"/>
        </a:p>
      </dgm:t>
    </dgm:pt>
    <dgm:pt modelId="{EFC9BFE7-9F5B-3F48-8636-971EAF7E43C6}">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Large Scale Structures</a:t>
          </a:r>
        </a:p>
      </dgm:t>
    </dgm:pt>
    <dgm:pt modelId="{428A74FD-485B-3044-BE78-643555D82198}" type="parTrans" cxnId="{F1E722C1-F0AC-7540-8694-220C17D661E8}">
      <dgm:prSet/>
      <dgm:spPr/>
      <dgm:t>
        <a:bodyPr/>
        <a:lstStyle/>
        <a:p>
          <a:endParaRPr lang="en-GB"/>
        </a:p>
      </dgm:t>
    </dgm:pt>
    <dgm:pt modelId="{4F8D60F2-9A43-1142-95B2-20C96E92D7B8}" type="sibTrans" cxnId="{F1E722C1-F0AC-7540-8694-220C17D661E8}">
      <dgm:prSet/>
      <dgm:spPr/>
      <dgm:t>
        <a:bodyPr/>
        <a:lstStyle/>
        <a:p>
          <a:endParaRPr lang="en-GB"/>
        </a:p>
      </dgm:t>
    </dgm:pt>
    <dgm:pt modelId="{7B209EE2-CA88-614E-B68B-D63CCEC5F562}">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Diffraction &amp; Imaging</a:t>
          </a:r>
        </a:p>
      </dgm:t>
    </dgm:pt>
    <dgm:pt modelId="{8B45CFA1-CDF3-DD4C-9B64-E9F6666BBFE5}" type="parTrans" cxnId="{D82D51AD-4844-1B4C-A76F-4BAC982CD25C}">
      <dgm:prSet/>
      <dgm:spPr/>
      <dgm:t>
        <a:bodyPr/>
        <a:lstStyle/>
        <a:p>
          <a:endParaRPr lang="en-GB"/>
        </a:p>
      </dgm:t>
    </dgm:pt>
    <dgm:pt modelId="{50F0D36D-CA53-664A-AA40-7666E591F55D}" type="sibTrans" cxnId="{D82D51AD-4844-1B4C-A76F-4BAC982CD25C}">
      <dgm:prSet/>
      <dgm:spPr/>
      <dgm:t>
        <a:bodyPr/>
        <a:lstStyle/>
        <a:p>
          <a:endParaRPr lang="en-GB"/>
        </a:p>
      </dgm:t>
    </dgm:pt>
    <dgm:pt modelId="{93FAC69F-0406-0144-8E35-ACF966B961FC}">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Spectroscopy</a:t>
          </a:r>
        </a:p>
      </dgm:t>
    </dgm:pt>
    <dgm:pt modelId="{764EBDDE-DE19-6C4A-A3D1-1051D7C236E1}" type="parTrans" cxnId="{817CB5D1-9B06-834F-9687-2CD7A075C557}">
      <dgm:prSet/>
      <dgm:spPr/>
      <dgm:t>
        <a:bodyPr/>
        <a:lstStyle/>
        <a:p>
          <a:endParaRPr lang="en-GB"/>
        </a:p>
      </dgm:t>
    </dgm:pt>
    <dgm:pt modelId="{B1B528DE-76CF-FE4D-BBC0-2B629DEEE91A}" type="sibTrans" cxnId="{817CB5D1-9B06-834F-9687-2CD7A075C557}">
      <dgm:prSet/>
      <dgm:spPr/>
      <dgm:t>
        <a:bodyPr/>
        <a:lstStyle/>
        <a:p>
          <a:endParaRPr lang="en-GB"/>
        </a:p>
      </dgm:t>
    </dgm:pt>
    <dgm:pt modelId="{4A90268C-4EB0-4B40-AB17-20081176FE46}">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Science Support</a:t>
          </a:r>
        </a:p>
      </dgm:t>
    </dgm:pt>
    <dgm:pt modelId="{902AD4D6-3244-AF42-8046-715E8A7A9A75}" type="parTrans" cxnId="{B5B75B49-9FD4-F94D-82F4-89CA4838FFB0}">
      <dgm:prSet/>
      <dgm:spPr/>
      <dgm:t>
        <a:bodyPr/>
        <a:lstStyle/>
        <a:p>
          <a:endParaRPr lang="en-GB"/>
        </a:p>
      </dgm:t>
    </dgm:pt>
    <dgm:pt modelId="{3A65D618-3D8E-F240-8BBA-D878F73A9F28}" type="sibTrans" cxnId="{B5B75B49-9FD4-F94D-82F4-89CA4838FFB0}">
      <dgm:prSet/>
      <dgm:spPr/>
      <dgm:t>
        <a:bodyPr/>
        <a:lstStyle/>
        <a:p>
          <a:endParaRPr lang="en-GB"/>
        </a:p>
      </dgm:t>
    </dgm:pt>
    <dgm:pt modelId="{F25D68F1-5A9D-0545-9FA5-E9708B0C8038}">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Accelerator</a:t>
          </a:r>
        </a:p>
      </dgm:t>
    </dgm:pt>
    <dgm:pt modelId="{EBC4F883-5B5F-954B-AE7A-4538C6E356CD}" type="parTrans" cxnId="{1BDB8ECF-6145-0542-AE96-74887302EC74}">
      <dgm:prSet>
        <dgm:style>
          <a:lnRef idx="2">
            <a:schemeClr val="accent2"/>
          </a:lnRef>
          <a:fillRef idx="0">
            <a:schemeClr val="accent2"/>
          </a:fillRef>
          <a:effectRef idx="1">
            <a:schemeClr val="accent2"/>
          </a:effectRef>
          <a:fontRef idx="minor">
            <a:schemeClr val="tx1"/>
          </a:fontRef>
        </dgm:style>
      </dgm:prSet>
      <dgm:spPr/>
      <dgm:t>
        <a:bodyPr/>
        <a:lstStyle/>
        <a:p>
          <a:endParaRPr lang="en-GB"/>
        </a:p>
      </dgm:t>
    </dgm:pt>
    <dgm:pt modelId="{715B7FCD-8D77-AE47-BAEB-89F10BF34FEC}" type="sibTrans" cxnId="{1BDB8ECF-6145-0542-AE96-74887302EC74}">
      <dgm:prSet/>
      <dgm:spPr/>
      <dgm:t>
        <a:bodyPr/>
        <a:lstStyle/>
        <a:p>
          <a:endParaRPr lang="en-GB"/>
        </a:p>
      </dgm:t>
    </dgm:pt>
    <dgm:pt modelId="{7BF53A1B-FB60-FF46-8E47-E8958102F944}">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Target</a:t>
          </a:r>
        </a:p>
      </dgm:t>
    </dgm:pt>
    <dgm:pt modelId="{15AA7A8D-EC14-3741-97DA-ACE719C3504F}" type="parTrans" cxnId="{89242A85-9A55-5A4B-B7DE-C980EAAE28A2}">
      <dgm:prSet>
        <dgm:style>
          <a:lnRef idx="2">
            <a:schemeClr val="accent2"/>
          </a:lnRef>
          <a:fillRef idx="0">
            <a:schemeClr val="accent2"/>
          </a:fillRef>
          <a:effectRef idx="1">
            <a:schemeClr val="accent2"/>
          </a:effectRef>
          <a:fontRef idx="minor">
            <a:schemeClr val="tx1"/>
          </a:fontRef>
        </dgm:style>
      </dgm:prSet>
      <dgm:spPr/>
      <dgm:t>
        <a:bodyPr/>
        <a:lstStyle/>
        <a:p>
          <a:endParaRPr lang="en-GB"/>
        </a:p>
      </dgm:t>
    </dgm:pt>
    <dgm:pt modelId="{7DC14927-DE17-324B-AB06-35C42A2E1B10}" type="sibTrans" cxnId="{89242A85-9A55-5A4B-B7DE-C980EAAE28A2}">
      <dgm:prSet/>
      <dgm:spPr/>
      <dgm:t>
        <a:bodyPr/>
        <a:lstStyle/>
        <a:p>
          <a:endParaRPr lang="en-GB"/>
        </a:p>
      </dgm:t>
    </dgm:pt>
    <dgm:pt modelId="{3157DA27-CB2C-5B44-89E1-1A4DFF9C1796}">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Integrated Control Sys.</a:t>
          </a:r>
        </a:p>
      </dgm:t>
    </dgm:pt>
    <dgm:pt modelId="{D4DF8399-786D-6547-A909-201F1C6359B2}" type="parTrans" cxnId="{5F30A839-56BC-BE4A-8E3C-E426BAADA8D7}">
      <dgm:prSet>
        <dgm:style>
          <a:lnRef idx="2">
            <a:schemeClr val="accent2"/>
          </a:lnRef>
          <a:fillRef idx="0">
            <a:schemeClr val="accent2"/>
          </a:fillRef>
          <a:effectRef idx="1">
            <a:schemeClr val="accent2"/>
          </a:effectRef>
          <a:fontRef idx="minor">
            <a:schemeClr val="tx1"/>
          </a:fontRef>
        </dgm:style>
      </dgm:prSet>
      <dgm:spPr/>
      <dgm:t>
        <a:bodyPr/>
        <a:lstStyle/>
        <a:p>
          <a:endParaRPr lang="en-GB"/>
        </a:p>
      </dgm:t>
    </dgm:pt>
    <dgm:pt modelId="{7A552A5D-F02A-5448-9717-AA3DB72CA143}" type="sibTrans" cxnId="{5F30A839-56BC-BE4A-8E3C-E426BAADA8D7}">
      <dgm:prSet/>
      <dgm:spPr/>
      <dgm:t>
        <a:bodyPr/>
        <a:lstStyle/>
        <a:p>
          <a:endParaRPr lang="en-GB"/>
        </a:p>
      </dgm:t>
    </dgm:pt>
    <dgm:pt modelId="{F33389ED-E90B-494E-8DFF-A44DFDF158AA}">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Design &amp; Engineering</a:t>
          </a:r>
        </a:p>
      </dgm:t>
    </dgm:pt>
    <dgm:pt modelId="{FECA79C3-7C81-714E-A737-384D32302B99}" type="parTrans" cxnId="{8B5C2A59-D3B1-2D46-9131-B169BD28784D}">
      <dgm:prSet>
        <dgm:style>
          <a:lnRef idx="2">
            <a:schemeClr val="accent2"/>
          </a:lnRef>
          <a:fillRef idx="0">
            <a:schemeClr val="accent2"/>
          </a:fillRef>
          <a:effectRef idx="1">
            <a:schemeClr val="accent2"/>
          </a:effectRef>
          <a:fontRef idx="minor">
            <a:schemeClr val="tx1"/>
          </a:fontRef>
        </dgm:style>
      </dgm:prSet>
      <dgm:spPr/>
      <dgm:t>
        <a:bodyPr/>
        <a:lstStyle/>
        <a:p>
          <a:endParaRPr lang="en-GB"/>
        </a:p>
      </dgm:t>
    </dgm:pt>
    <dgm:pt modelId="{3DB537BC-3FA5-3641-A040-E3050A38A3DE}" type="sibTrans" cxnId="{8B5C2A59-D3B1-2D46-9131-B169BD28784D}">
      <dgm:prSet/>
      <dgm:spPr/>
      <dgm:t>
        <a:bodyPr/>
        <a:lstStyle/>
        <a:p>
          <a:endParaRPr lang="en-GB"/>
        </a:p>
      </dgm:t>
    </dgm:pt>
    <dgm:pt modelId="{C60D59FD-53BC-094A-9046-EEF04D990751}">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Field Engineering &amp; Site Support</a:t>
          </a:r>
        </a:p>
      </dgm:t>
    </dgm:pt>
    <dgm:pt modelId="{ADD5F51F-AC6C-6246-AB69-B42E15A733EB}" type="parTrans" cxnId="{7FDD6F3B-88DB-3643-92E9-99397088AA1C}">
      <dgm:prSet>
        <dgm:style>
          <a:lnRef idx="2">
            <a:schemeClr val="accent2"/>
          </a:lnRef>
          <a:fillRef idx="0">
            <a:schemeClr val="accent2"/>
          </a:fillRef>
          <a:effectRef idx="1">
            <a:schemeClr val="accent2"/>
          </a:effectRef>
          <a:fontRef idx="minor">
            <a:schemeClr val="tx1"/>
          </a:fontRef>
        </dgm:style>
      </dgm:prSet>
      <dgm:spPr/>
      <dgm:t>
        <a:bodyPr/>
        <a:lstStyle/>
        <a:p>
          <a:endParaRPr lang="en-GB"/>
        </a:p>
      </dgm:t>
    </dgm:pt>
    <dgm:pt modelId="{BE721C47-3D59-A842-A878-32725D502F74}" type="sibTrans" cxnId="{7FDD6F3B-88DB-3643-92E9-99397088AA1C}">
      <dgm:prSet/>
      <dgm:spPr/>
      <dgm:t>
        <a:bodyPr/>
        <a:lstStyle/>
        <a:p>
          <a:endParaRPr lang="en-GB"/>
        </a:p>
      </dgm:t>
    </dgm:pt>
    <dgm:pt modelId="{325C9C2B-FE84-B449-9D68-68C1EF222A6E}">
      <dgm:prSet phldrT="[Text]">
        <dgm:style>
          <a:lnRef idx="1">
            <a:schemeClr val="accent2"/>
          </a:lnRef>
          <a:fillRef idx="2">
            <a:schemeClr val="accent2"/>
          </a:fillRef>
          <a:effectRef idx="1">
            <a:schemeClr val="accent2"/>
          </a:effectRef>
          <a:fontRef idx="minor">
            <a:schemeClr val="dk1"/>
          </a:fontRef>
        </dgm:style>
      </dgm:prSet>
      <dgm:spPr>
        <a:solidFill>
          <a:schemeClr val="bg1"/>
        </a:solidFill>
        <a:ln w="19050">
          <a:solidFill>
            <a:schemeClr val="accent2"/>
          </a:solidFill>
        </a:ln>
      </dgm:spPr>
      <dgm:t>
        <a:bodyPr/>
        <a:lstStyle/>
        <a:p>
          <a:r>
            <a:rPr lang="en-GB" dirty="0"/>
            <a:t>IT</a:t>
          </a:r>
        </a:p>
      </dgm:t>
    </dgm:pt>
    <dgm:pt modelId="{717A854B-90AD-954C-9491-FDCC3AC49A92}" type="parTrans" cxnId="{1C827186-2B21-DA48-A3BA-A66066D18E32}">
      <dgm:prSet>
        <dgm:style>
          <a:lnRef idx="2">
            <a:schemeClr val="accent2"/>
          </a:lnRef>
          <a:fillRef idx="0">
            <a:schemeClr val="accent2"/>
          </a:fillRef>
          <a:effectRef idx="1">
            <a:schemeClr val="accent2"/>
          </a:effectRef>
          <a:fontRef idx="minor">
            <a:schemeClr val="tx1"/>
          </a:fontRef>
        </dgm:style>
      </dgm:prSet>
      <dgm:spPr/>
      <dgm:t>
        <a:bodyPr/>
        <a:lstStyle/>
        <a:p>
          <a:endParaRPr lang="en-GB"/>
        </a:p>
      </dgm:t>
    </dgm:pt>
    <dgm:pt modelId="{1CC111FA-3E24-094D-B673-F3939E8E4CDE}" type="sibTrans" cxnId="{1C827186-2B21-DA48-A3BA-A66066D18E32}">
      <dgm:prSet/>
      <dgm:spPr/>
      <dgm:t>
        <a:bodyPr/>
        <a:lstStyle/>
        <a:p>
          <a:endParaRPr lang="en-GB"/>
        </a:p>
      </dgm:t>
    </dgm:pt>
    <dgm:pt modelId="{51994DCF-9A48-494B-9564-8F2218E6BB6F}">
      <dgm:prSet phldrT="[Text]">
        <dgm:style>
          <a:lnRef idx="2">
            <a:schemeClr val="accent3"/>
          </a:lnRef>
          <a:fillRef idx="1">
            <a:schemeClr val="lt1"/>
          </a:fillRef>
          <a:effectRef idx="0">
            <a:schemeClr val="accent3"/>
          </a:effectRef>
          <a:fontRef idx="minor">
            <a:schemeClr val="dk1"/>
          </a:fontRef>
        </dgm:style>
      </dgm:prSet>
      <dgm:spPr/>
      <dgm:t>
        <a:bodyPr/>
        <a:lstStyle/>
        <a:p>
          <a:r>
            <a:rPr lang="en-GB" dirty="0"/>
            <a:t>Project Control Manager</a:t>
          </a:r>
        </a:p>
      </dgm:t>
    </dgm:pt>
    <dgm:pt modelId="{219DECAA-0CC6-0F4D-9C71-2F969E35F8A6}" type="parTrans" cxnId="{4A3DB994-BDD2-354B-915C-471E1EEE3337}">
      <dgm:prSet>
        <dgm:style>
          <a:lnRef idx="2">
            <a:schemeClr val="accent3"/>
          </a:lnRef>
          <a:fillRef idx="0">
            <a:schemeClr val="accent3"/>
          </a:fillRef>
          <a:effectRef idx="1">
            <a:schemeClr val="accent3"/>
          </a:effectRef>
          <a:fontRef idx="minor">
            <a:schemeClr val="tx1"/>
          </a:fontRef>
        </dgm:style>
      </dgm:prSet>
      <dgm:spPr/>
      <dgm:t>
        <a:bodyPr/>
        <a:lstStyle/>
        <a:p>
          <a:endParaRPr lang="en-GB"/>
        </a:p>
      </dgm:t>
    </dgm:pt>
    <dgm:pt modelId="{94C9FAEE-EF6F-494F-9011-6A3B4BD12BF9}" type="sibTrans" cxnId="{4A3DB994-BDD2-354B-915C-471E1EEE3337}">
      <dgm:prSet/>
      <dgm:spPr/>
      <dgm:t>
        <a:bodyPr/>
        <a:lstStyle/>
        <a:p>
          <a:endParaRPr lang="en-GB"/>
        </a:p>
      </dgm:t>
    </dgm:pt>
    <dgm:pt modelId="{7CEB0522-1B8A-EF42-A491-6B44C6F5F038}">
      <dgm:prSet phldrT="[Text]">
        <dgm:style>
          <a:lnRef idx="2">
            <a:schemeClr val="accent3"/>
          </a:lnRef>
          <a:fillRef idx="1">
            <a:schemeClr val="lt1"/>
          </a:fillRef>
          <a:effectRef idx="0">
            <a:schemeClr val="accent3"/>
          </a:effectRef>
          <a:fontRef idx="minor">
            <a:schemeClr val="dk1"/>
          </a:fontRef>
        </dgm:style>
      </dgm:prSet>
      <dgm:spPr/>
      <dgm:t>
        <a:bodyPr/>
        <a:lstStyle/>
        <a:p>
          <a:r>
            <a:rPr lang="en-GB" dirty="0"/>
            <a:t>In Kind Management</a:t>
          </a:r>
        </a:p>
      </dgm:t>
    </dgm:pt>
    <dgm:pt modelId="{5A81E615-7306-EA49-A50E-F85C77FE6F53}" type="parTrans" cxnId="{F6A34171-55A1-8349-A437-B172F12C6BD2}">
      <dgm:prSet>
        <dgm:style>
          <a:lnRef idx="2">
            <a:schemeClr val="accent3"/>
          </a:lnRef>
          <a:fillRef idx="0">
            <a:schemeClr val="accent3"/>
          </a:fillRef>
          <a:effectRef idx="1">
            <a:schemeClr val="accent3"/>
          </a:effectRef>
          <a:fontRef idx="minor">
            <a:schemeClr val="tx1"/>
          </a:fontRef>
        </dgm:style>
      </dgm:prSet>
      <dgm:spPr/>
      <dgm:t>
        <a:bodyPr/>
        <a:lstStyle/>
        <a:p>
          <a:endParaRPr lang="en-GB"/>
        </a:p>
      </dgm:t>
    </dgm:pt>
    <dgm:pt modelId="{603CB82B-DC74-6149-BD07-BD52695C8ECF}" type="sibTrans" cxnId="{F6A34171-55A1-8349-A437-B172F12C6BD2}">
      <dgm:prSet/>
      <dgm:spPr/>
      <dgm:t>
        <a:bodyPr/>
        <a:lstStyle/>
        <a:p>
          <a:endParaRPr lang="en-GB"/>
        </a:p>
      </dgm:t>
    </dgm:pt>
    <dgm:pt modelId="{FC3706C7-B036-ED41-BF55-0079C1C79EE7}">
      <dgm:prSet>
        <dgm:style>
          <a:lnRef idx="2">
            <a:schemeClr val="accent4"/>
          </a:lnRef>
          <a:fillRef idx="1">
            <a:schemeClr val="lt1"/>
          </a:fillRef>
          <a:effectRef idx="0">
            <a:schemeClr val="accent4"/>
          </a:effectRef>
          <a:fontRef idx="minor">
            <a:schemeClr val="dk1"/>
          </a:fontRef>
        </dgm:style>
      </dgm:prSet>
      <dgm:spPr/>
      <dgm:t>
        <a:bodyPr/>
        <a:lstStyle/>
        <a:p>
          <a:r>
            <a:rPr lang="en-GB" dirty="0"/>
            <a:t>Communication</a:t>
          </a:r>
        </a:p>
      </dgm:t>
    </dgm:pt>
    <dgm:pt modelId="{D6AD4D00-AB82-A344-B06E-8A4E56ABAE06}" type="parTrans" cxnId="{899094BE-0AEF-954C-A5FC-8BAFD930D1DB}">
      <dgm:prSet>
        <dgm:style>
          <a:lnRef idx="2">
            <a:schemeClr val="accent4"/>
          </a:lnRef>
          <a:fillRef idx="0">
            <a:schemeClr val="accent4"/>
          </a:fillRef>
          <a:effectRef idx="1">
            <a:schemeClr val="accent4"/>
          </a:effectRef>
          <a:fontRef idx="minor">
            <a:schemeClr val="tx1"/>
          </a:fontRef>
        </dgm:style>
      </dgm:prSet>
      <dgm:spPr/>
      <dgm:t>
        <a:bodyPr/>
        <a:lstStyle/>
        <a:p>
          <a:endParaRPr lang="en-GB"/>
        </a:p>
      </dgm:t>
    </dgm:pt>
    <dgm:pt modelId="{2356D6B4-A1BA-A447-8D21-6611D1E12D1A}" type="sibTrans" cxnId="{899094BE-0AEF-954C-A5FC-8BAFD930D1DB}">
      <dgm:prSet/>
      <dgm:spPr/>
      <dgm:t>
        <a:bodyPr/>
        <a:lstStyle/>
        <a:p>
          <a:endParaRPr lang="en-GB"/>
        </a:p>
      </dgm:t>
    </dgm:pt>
    <dgm:pt modelId="{F2B51D6C-FB27-9C43-93BE-6F4BBDAF619B}">
      <dgm:prSet>
        <dgm:style>
          <a:lnRef idx="2">
            <a:schemeClr val="accent4"/>
          </a:lnRef>
          <a:fillRef idx="1">
            <a:schemeClr val="lt1"/>
          </a:fillRef>
          <a:effectRef idx="0">
            <a:schemeClr val="accent4"/>
          </a:effectRef>
          <a:fontRef idx="minor">
            <a:schemeClr val="dk1"/>
          </a:fontRef>
        </dgm:style>
      </dgm:prSet>
      <dgm:spPr/>
      <dgm:t>
        <a:bodyPr/>
        <a:lstStyle/>
        <a:p>
          <a:r>
            <a:rPr lang="en-GB" dirty="0"/>
            <a:t>Finance &amp; Business Control</a:t>
          </a:r>
        </a:p>
      </dgm:t>
    </dgm:pt>
    <dgm:pt modelId="{24AC3FB0-D14E-CF49-BBCD-42E67F229133}" type="parTrans" cxnId="{887C0DD1-91A0-CD4E-92D1-D6E13F897BE8}">
      <dgm:prSet>
        <dgm:style>
          <a:lnRef idx="2">
            <a:schemeClr val="accent4"/>
          </a:lnRef>
          <a:fillRef idx="0">
            <a:schemeClr val="accent4"/>
          </a:fillRef>
          <a:effectRef idx="1">
            <a:schemeClr val="accent4"/>
          </a:effectRef>
          <a:fontRef idx="minor">
            <a:schemeClr val="tx1"/>
          </a:fontRef>
        </dgm:style>
      </dgm:prSet>
      <dgm:spPr/>
      <dgm:t>
        <a:bodyPr/>
        <a:lstStyle/>
        <a:p>
          <a:endParaRPr lang="en-GB"/>
        </a:p>
      </dgm:t>
    </dgm:pt>
    <dgm:pt modelId="{49AFAFE2-7146-BD43-B352-31F7FD073650}" type="sibTrans" cxnId="{887C0DD1-91A0-CD4E-92D1-D6E13F897BE8}">
      <dgm:prSet/>
      <dgm:spPr/>
      <dgm:t>
        <a:bodyPr/>
        <a:lstStyle/>
        <a:p>
          <a:endParaRPr lang="en-GB"/>
        </a:p>
      </dgm:t>
    </dgm:pt>
    <dgm:pt modelId="{96E725B7-D4AE-E946-921F-4642C0D26B9B}">
      <dgm:prSet>
        <dgm:style>
          <a:lnRef idx="2">
            <a:schemeClr val="accent4"/>
          </a:lnRef>
          <a:fillRef idx="1">
            <a:schemeClr val="lt1"/>
          </a:fillRef>
          <a:effectRef idx="0">
            <a:schemeClr val="accent4"/>
          </a:effectRef>
          <a:fontRef idx="minor">
            <a:schemeClr val="dk1"/>
          </a:fontRef>
        </dgm:style>
      </dgm:prSet>
      <dgm:spPr/>
      <dgm:t>
        <a:bodyPr/>
        <a:lstStyle/>
        <a:p>
          <a:r>
            <a:rPr lang="en-GB" dirty="0"/>
            <a:t>Human Resources</a:t>
          </a:r>
        </a:p>
      </dgm:t>
    </dgm:pt>
    <dgm:pt modelId="{C7E994B6-0010-A64F-8ECC-AE2C0DA8E369}" type="parTrans" cxnId="{B739582B-EB9F-E749-87F0-94DCD0152B95}">
      <dgm:prSet>
        <dgm:style>
          <a:lnRef idx="2">
            <a:schemeClr val="accent4"/>
          </a:lnRef>
          <a:fillRef idx="0">
            <a:schemeClr val="accent4"/>
          </a:fillRef>
          <a:effectRef idx="1">
            <a:schemeClr val="accent4"/>
          </a:effectRef>
          <a:fontRef idx="minor">
            <a:schemeClr val="tx1"/>
          </a:fontRef>
        </dgm:style>
      </dgm:prSet>
      <dgm:spPr/>
      <dgm:t>
        <a:bodyPr/>
        <a:lstStyle/>
        <a:p>
          <a:endParaRPr lang="en-GB"/>
        </a:p>
      </dgm:t>
    </dgm:pt>
    <dgm:pt modelId="{B30705C9-2310-4141-85A4-BAC2A189225B}" type="sibTrans" cxnId="{B739582B-EB9F-E749-87F0-94DCD0152B95}">
      <dgm:prSet/>
      <dgm:spPr/>
      <dgm:t>
        <a:bodyPr/>
        <a:lstStyle/>
        <a:p>
          <a:endParaRPr lang="en-GB"/>
        </a:p>
      </dgm:t>
    </dgm:pt>
    <dgm:pt modelId="{95A7E1C7-934A-224F-8253-F783EA63DC4D}">
      <dgm:prSet>
        <dgm:style>
          <a:lnRef idx="2">
            <a:schemeClr val="accent4"/>
          </a:lnRef>
          <a:fillRef idx="1">
            <a:schemeClr val="lt1"/>
          </a:fillRef>
          <a:effectRef idx="0">
            <a:schemeClr val="accent4"/>
          </a:effectRef>
          <a:fontRef idx="minor">
            <a:schemeClr val="dk1"/>
          </a:fontRef>
        </dgm:style>
      </dgm:prSet>
      <dgm:spPr/>
      <dgm:t>
        <a:bodyPr/>
        <a:lstStyle/>
        <a:p>
          <a:r>
            <a:rPr lang="en-GB" dirty="0"/>
            <a:t>Supply, Procurement &amp; Logistics</a:t>
          </a:r>
        </a:p>
      </dgm:t>
    </dgm:pt>
    <dgm:pt modelId="{61901DC8-5B40-0D45-A27C-7AF892D7F2C0}" type="parTrans" cxnId="{D89AD1A1-6539-9344-81FF-8200F2A6DC9E}">
      <dgm:prSet>
        <dgm:style>
          <a:lnRef idx="2">
            <a:schemeClr val="accent4"/>
          </a:lnRef>
          <a:fillRef idx="0">
            <a:schemeClr val="accent4"/>
          </a:fillRef>
          <a:effectRef idx="1">
            <a:schemeClr val="accent4"/>
          </a:effectRef>
          <a:fontRef idx="minor">
            <a:schemeClr val="tx1"/>
          </a:fontRef>
        </dgm:style>
      </dgm:prSet>
      <dgm:spPr/>
      <dgm:t>
        <a:bodyPr/>
        <a:lstStyle/>
        <a:p>
          <a:endParaRPr lang="en-GB"/>
        </a:p>
      </dgm:t>
    </dgm:pt>
    <dgm:pt modelId="{88BAAEA9-B7D8-4E41-B510-26913CC52B5E}" type="sibTrans" cxnId="{D89AD1A1-6539-9344-81FF-8200F2A6DC9E}">
      <dgm:prSet/>
      <dgm:spPr/>
      <dgm:t>
        <a:bodyPr/>
        <a:lstStyle/>
        <a:p>
          <a:endParaRPr lang="en-GB"/>
        </a:p>
      </dgm:t>
    </dgm:pt>
    <dgm:pt modelId="{32C10524-9A7E-1B41-965A-F59451051FC7}">
      <dgm:prSet phldrT="[Text]">
        <dgm:style>
          <a:lnRef idx="2">
            <a:schemeClr val="accent1"/>
          </a:lnRef>
          <a:fillRef idx="1">
            <a:schemeClr val="lt1"/>
          </a:fillRef>
          <a:effectRef idx="0">
            <a:schemeClr val="accent1"/>
          </a:effectRef>
          <a:fontRef idx="minor">
            <a:schemeClr val="dk1"/>
          </a:fontRef>
        </dgm:style>
      </dgm:prSet>
      <dgm:spPr>
        <a:solidFill>
          <a:schemeClr val="accent1">
            <a:lumMod val="40000"/>
            <a:lumOff val="60000"/>
          </a:schemeClr>
        </a:solidFill>
      </dgm:spPr>
      <dgm:t>
        <a:bodyPr/>
        <a:lstStyle/>
        <a:p>
          <a:r>
            <a:rPr lang="en-GB" b="1" dirty="0"/>
            <a:t>DMSC</a:t>
          </a:r>
        </a:p>
      </dgm:t>
    </dgm:pt>
    <dgm:pt modelId="{0458D783-2D16-C142-B04D-9D496A55ACCA}" type="parTrans" cxnId="{A2D220D7-5921-2142-9D0B-3E1106F02C40}">
      <dgm:prSet/>
      <dgm:spPr/>
      <dgm:t>
        <a:bodyPr/>
        <a:lstStyle/>
        <a:p>
          <a:endParaRPr lang="en-GB"/>
        </a:p>
      </dgm:t>
    </dgm:pt>
    <dgm:pt modelId="{D96FA198-36A9-BB4E-B7C0-C0A91BCB8D96}" type="sibTrans" cxnId="{A2D220D7-5921-2142-9D0B-3E1106F02C40}">
      <dgm:prSet/>
      <dgm:spPr/>
      <dgm:t>
        <a:bodyPr/>
        <a:lstStyle/>
        <a:p>
          <a:endParaRPr lang="en-GB"/>
        </a:p>
      </dgm:t>
    </dgm:pt>
    <dgm:pt modelId="{AE8B620F-127D-F545-9F71-1EE06E5A9C3C}" type="pres">
      <dgm:prSet presAssocID="{413BF219-EBB3-EB41-B8FE-BCA17EA6323E}" presName="hierChild1" presStyleCnt="0">
        <dgm:presLayoutVars>
          <dgm:orgChart val="1"/>
          <dgm:chPref val="1"/>
          <dgm:dir/>
          <dgm:animOne val="branch"/>
          <dgm:animLvl val="lvl"/>
          <dgm:resizeHandles/>
        </dgm:presLayoutVars>
      </dgm:prSet>
      <dgm:spPr/>
    </dgm:pt>
    <dgm:pt modelId="{D9E3D454-3F23-D54F-8111-293AF019D160}" type="pres">
      <dgm:prSet presAssocID="{B4B16297-4071-2344-9E25-B8DBAA426FC3}" presName="hierRoot1" presStyleCnt="0">
        <dgm:presLayoutVars>
          <dgm:hierBranch val="init"/>
        </dgm:presLayoutVars>
      </dgm:prSet>
      <dgm:spPr/>
    </dgm:pt>
    <dgm:pt modelId="{97D5BED4-16BD-954D-B383-EBF34F012EDA}" type="pres">
      <dgm:prSet presAssocID="{B4B16297-4071-2344-9E25-B8DBAA426FC3}" presName="rootComposite1" presStyleCnt="0"/>
      <dgm:spPr/>
    </dgm:pt>
    <dgm:pt modelId="{4CE5C18D-BA77-1C40-9C21-165FED2C3068}" type="pres">
      <dgm:prSet presAssocID="{B4B16297-4071-2344-9E25-B8DBAA426FC3}" presName="rootText1" presStyleLbl="node0" presStyleIdx="0" presStyleCnt="1">
        <dgm:presLayoutVars>
          <dgm:chPref val="3"/>
        </dgm:presLayoutVars>
      </dgm:prSet>
      <dgm:spPr/>
    </dgm:pt>
    <dgm:pt modelId="{512A544A-7AA7-0842-AF37-11BC0A89036C}" type="pres">
      <dgm:prSet presAssocID="{B4B16297-4071-2344-9E25-B8DBAA426FC3}" presName="rootConnector1" presStyleLbl="node1" presStyleIdx="0" presStyleCnt="0"/>
      <dgm:spPr/>
    </dgm:pt>
    <dgm:pt modelId="{1639BE6E-25EC-4B43-BB19-8DB129F61D23}" type="pres">
      <dgm:prSet presAssocID="{B4B16297-4071-2344-9E25-B8DBAA426FC3}" presName="hierChild2" presStyleCnt="0"/>
      <dgm:spPr/>
    </dgm:pt>
    <dgm:pt modelId="{D303286C-3D6B-3046-95B8-5391B3CA608E}" type="pres">
      <dgm:prSet presAssocID="{A87DCC57-830C-5D42-91EB-79C11699D883}" presName="Name37" presStyleLbl="parChTrans1D2" presStyleIdx="0" presStyleCnt="6"/>
      <dgm:spPr/>
    </dgm:pt>
    <dgm:pt modelId="{CB82B01F-0B3B-E843-B6D3-B5C06E8459AD}" type="pres">
      <dgm:prSet presAssocID="{E5DED3F9-A467-8448-89F6-ADEE304433C1}" presName="hierRoot2" presStyleCnt="0">
        <dgm:presLayoutVars>
          <dgm:hierBranch val="init"/>
        </dgm:presLayoutVars>
      </dgm:prSet>
      <dgm:spPr/>
    </dgm:pt>
    <dgm:pt modelId="{C60BD45F-A080-8A42-93D6-BD4CE81C41B5}" type="pres">
      <dgm:prSet presAssocID="{E5DED3F9-A467-8448-89F6-ADEE304433C1}" presName="rootComposite" presStyleCnt="0"/>
      <dgm:spPr/>
    </dgm:pt>
    <dgm:pt modelId="{3F275307-5862-1344-B646-C889D1A833E8}" type="pres">
      <dgm:prSet presAssocID="{E5DED3F9-A467-8448-89F6-ADEE304433C1}" presName="rootText" presStyleLbl="node2" presStyleIdx="0" presStyleCnt="4">
        <dgm:presLayoutVars>
          <dgm:chPref val="3"/>
        </dgm:presLayoutVars>
      </dgm:prSet>
      <dgm:spPr/>
    </dgm:pt>
    <dgm:pt modelId="{969B8EC1-7560-4147-A254-25CD1C7D9EED}" type="pres">
      <dgm:prSet presAssocID="{E5DED3F9-A467-8448-89F6-ADEE304433C1}" presName="rootConnector" presStyleLbl="node2" presStyleIdx="0" presStyleCnt="4"/>
      <dgm:spPr/>
    </dgm:pt>
    <dgm:pt modelId="{835B41D2-DEFA-0C41-882F-E29E7245D5AA}" type="pres">
      <dgm:prSet presAssocID="{E5DED3F9-A467-8448-89F6-ADEE304433C1}" presName="hierChild4" presStyleCnt="0"/>
      <dgm:spPr/>
    </dgm:pt>
    <dgm:pt modelId="{4A75DF95-0D4A-DC4B-BBDE-D89657385463}" type="pres">
      <dgm:prSet presAssocID="{0458D783-2D16-C142-B04D-9D496A55ACCA}" presName="Name37" presStyleLbl="parChTrans1D3" presStyleIdx="0" presStyleCnt="18"/>
      <dgm:spPr/>
    </dgm:pt>
    <dgm:pt modelId="{D1945C31-84BF-3F4C-9CB4-E594B166F56C}" type="pres">
      <dgm:prSet presAssocID="{32C10524-9A7E-1B41-965A-F59451051FC7}" presName="hierRoot2" presStyleCnt="0">
        <dgm:presLayoutVars>
          <dgm:hierBranch val="init"/>
        </dgm:presLayoutVars>
      </dgm:prSet>
      <dgm:spPr/>
    </dgm:pt>
    <dgm:pt modelId="{0B40E74F-96E0-E74E-B983-27479C2EFF8E}" type="pres">
      <dgm:prSet presAssocID="{32C10524-9A7E-1B41-965A-F59451051FC7}" presName="rootComposite" presStyleCnt="0"/>
      <dgm:spPr/>
    </dgm:pt>
    <dgm:pt modelId="{7CA7ECCD-A793-B442-8A3F-CD840E7CC8BE}" type="pres">
      <dgm:prSet presAssocID="{32C10524-9A7E-1B41-965A-F59451051FC7}" presName="rootText" presStyleLbl="node3" presStyleIdx="0" presStyleCnt="18">
        <dgm:presLayoutVars>
          <dgm:chPref val="3"/>
        </dgm:presLayoutVars>
      </dgm:prSet>
      <dgm:spPr/>
    </dgm:pt>
    <dgm:pt modelId="{AEFD457A-DA93-FA44-9B81-A9BF38524D29}" type="pres">
      <dgm:prSet presAssocID="{32C10524-9A7E-1B41-965A-F59451051FC7}" presName="rootConnector" presStyleLbl="node3" presStyleIdx="0" presStyleCnt="18"/>
      <dgm:spPr/>
    </dgm:pt>
    <dgm:pt modelId="{F3DCC656-051D-9F47-B637-46A400CB0B5C}" type="pres">
      <dgm:prSet presAssocID="{32C10524-9A7E-1B41-965A-F59451051FC7}" presName="hierChild4" presStyleCnt="0"/>
      <dgm:spPr/>
    </dgm:pt>
    <dgm:pt modelId="{33B8CE35-4ABC-7143-BE0B-71A50F6710AE}" type="pres">
      <dgm:prSet presAssocID="{32C10524-9A7E-1B41-965A-F59451051FC7}" presName="hierChild5" presStyleCnt="0"/>
      <dgm:spPr/>
    </dgm:pt>
    <dgm:pt modelId="{B13A5340-32EA-294D-A6C4-DAFA8D865366}" type="pres">
      <dgm:prSet presAssocID="{65CEEC9E-F1FB-9640-9B95-B157819B6EE6}" presName="Name37" presStyleLbl="parChTrans1D3" presStyleIdx="1" presStyleCnt="18"/>
      <dgm:spPr/>
    </dgm:pt>
    <dgm:pt modelId="{2F6CDDD6-ABF0-3E41-952B-47A02D8C41D4}" type="pres">
      <dgm:prSet presAssocID="{59C8F6A7-8DA5-CC44-9671-5801B981CFDB}" presName="hierRoot2" presStyleCnt="0">
        <dgm:presLayoutVars>
          <dgm:hierBranch val="init"/>
        </dgm:presLayoutVars>
      </dgm:prSet>
      <dgm:spPr/>
    </dgm:pt>
    <dgm:pt modelId="{C3B6377C-ED21-3040-BC58-33997BD25EB3}" type="pres">
      <dgm:prSet presAssocID="{59C8F6A7-8DA5-CC44-9671-5801B981CFDB}" presName="rootComposite" presStyleCnt="0"/>
      <dgm:spPr/>
    </dgm:pt>
    <dgm:pt modelId="{78996302-056A-E34A-9BCB-CC73A5BB57B5}" type="pres">
      <dgm:prSet presAssocID="{59C8F6A7-8DA5-CC44-9671-5801B981CFDB}" presName="rootText" presStyleLbl="node3" presStyleIdx="1" presStyleCnt="18">
        <dgm:presLayoutVars>
          <dgm:chPref val="3"/>
        </dgm:presLayoutVars>
      </dgm:prSet>
      <dgm:spPr/>
    </dgm:pt>
    <dgm:pt modelId="{7E23151E-9CDE-9747-B2CA-D2F5D9F5AC0A}" type="pres">
      <dgm:prSet presAssocID="{59C8F6A7-8DA5-CC44-9671-5801B981CFDB}" presName="rootConnector" presStyleLbl="node3" presStyleIdx="1" presStyleCnt="18"/>
      <dgm:spPr/>
    </dgm:pt>
    <dgm:pt modelId="{EA767566-8469-164E-8FC9-E8348F1754E9}" type="pres">
      <dgm:prSet presAssocID="{59C8F6A7-8DA5-CC44-9671-5801B981CFDB}" presName="hierChild4" presStyleCnt="0"/>
      <dgm:spPr/>
    </dgm:pt>
    <dgm:pt modelId="{87B213E9-76E0-1F42-AF2C-5C6A07164E1A}" type="pres">
      <dgm:prSet presAssocID="{59C8F6A7-8DA5-CC44-9671-5801B981CFDB}" presName="hierChild5" presStyleCnt="0"/>
      <dgm:spPr/>
    </dgm:pt>
    <dgm:pt modelId="{D0D176BC-35F1-F34E-92E8-F6A550EF9B8A}" type="pres">
      <dgm:prSet presAssocID="{902AD4D6-3244-AF42-8046-715E8A7A9A75}" presName="Name37" presStyleLbl="parChTrans1D3" presStyleIdx="2" presStyleCnt="18"/>
      <dgm:spPr/>
    </dgm:pt>
    <dgm:pt modelId="{8602C5DC-94B8-A14D-ACA3-0D7CB88C2173}" type="pres">
      <dgm:prSet presAssocID="{4A90268C-4EB0-4B40-AB17-20081176FE46}" presName="hierRoot2" presStyleCnt="0">
        <dgm:presLayoutVars>
          <dgm:hierBranch val="init"/>
        </dgm:presLayoutVars>
      </dgm:prSet>
      <dgm:spPr/>
    </dgm:pt>
    <dgm:pt modelId="{037B8F03-9C5F-D24F-92F8-83D40785C84E}" type="pres">
      <dgm:prSet presAssocID="{4A90268C-4EB0-4B40-AB17-20081176FE46}" presName="rootComposite" presStyleCnt="0"/>
      <dgm:spPr/>
    </dgm:pt>
    <dgm:pt modelId="{4D2CC7EA-025B-584A-B73F-05EDCB04F60F}" type="pres">
      <dgm:prSet presAssocID="{4A90268C-4EB0-4B40-AB17-20081176FE46}" presName="rootText" presStyleLbl="node3" presStyleIdx="2" presStyleCnt="18">
        <dgm:presLayoutVars>
          <dgm:chPref val="3"/>
        </dgm:presLayoutVars>
      </dgm:prSet>
      <dgm:spPr/>
    </dgm:pt>
    <dgm:pt modelId="{3D27DBA7-4D78-0D46-B468-635D7E31FD45}" type="pres">
      <dgm:prSet presAssocID="{4A90268C-4EB0-4B40-AB17-20081176FE46}" presName="rootConnector" presStyleLbl="node3" presStyleIdx="2" presStyleCnt="18"/>
      <dgm:spPr/>
    </dgm:pt>
    <dgm:pt modelId="{946ED861-5ED7-FB46-91FC-15EB9FE8FA76}" type="pres">
      <dgm:prSet presAssocID="{4A90268C-4EB0-4B40-AB17-20081176FE46}" presName="hierChild4" presStyleCnt="0"/>
      <dgm:spPr/>
    </dgm:pt>
    <dgm:pt modelId="{2C329178-AA06-0343-86DA-EFF8E12DFD1B}" type="pres">
      <dgm:prSet presAssocID="{4A90268C-4EB0-4B40-AB17-20081176FE46}" presName="hierChild5" presStyleCnt="0"/>
      <dgm:spPr/>
    </dgm:pt>
    <dgm:pt modelId="{474825D6-FEC6-E545-A6A5-881CFDD3F30F}" type="pres">
      <dgm:prSet presAssocID="{428A74FD-485B-3044-BE78-643555D82198}" presName="Name37" presStyleLbl="parChTrans1D3" presStyleIdx="3" presStyleCnt="18"/>
      <dgm:spPr/>
    </dgm:pt>
    <dgm:pt modelId="{B7C6A94E-A805-6249-A008-75A48251E864}" type="pres">
      <dgm:prSet presAssocID="{EFC9BFE7-9F5B-3F48-8636-971EAF7E43C6}" presName="hierRoot2" presStyleCnt="0">
        <dgm:presLayoutVars>
          <dgm:hierBranch val="init"/>
        </dgm:presLayoutVars>
      </dgm:prSet>
      <dgm:spPr/>
    </dgm:pt>
    <dgm:pt modelId="{FCE2E3B1-EE3C-9A4B-A2AD-0B199D08C546}" type="pres">
      <dgm:prSet presAssocID="{EFC9BFE7-9F5B-3F48-8636-971EAF7E43C6}" presName="rootComposite" presStyleCnt="0"/>
      <dgm:spPr/>
    </dgm:pt>
    <dgm:pt modelId="{E82E376F-1448-D24D-ABD5-0D766B509937}" type="pres">
      <dgm:prSet presAssocID="{EFC9BFE7-9F5B-3F48-8636-971EAF7E43C6}" presName="rootText" presStyleLbl="node3" presStyleIdx="3" presStyleCnt="18">
        <dgm:presLayoutVars>
          <dgm:chPref val="3"/>
        </dgm:presLayoutVars>
      </dgm:prSet>
      <dgm:spPr/>
    </dgm:pt>
    <dgm:pt modelId="{B7CC1456-1F32-C343-BE6A-0B11A456E6CD}" type="pres">
      <dgm:prSet presAssocID="{EFC9BFE7-9F5B-3F48-8636-971EAF7E43C6}" presName="rootConnector" presStyleLbl="node3" presStyleIdx="3" presStyleCnt="18"/>
      <dgm:spPr/>
    </dgm:pt>
    <dgm:pt modelId="{5DD0A293-3191-4848-98DA-D1F674B1C914}" type="pres">
      <dgm:prSet presAssocID="{EFC9BFE7-9F5B-3F48-8636-971EAF7E43C6}" presName="hierChild4" presStyleCnt="0"/>
      <dgm:spPr/>
    </dgm:pt>
    <dgm:pt modelId="{008D5C11-9BDF-5846-96EF-C445C2645849}" type="pres">
      <dgm:prSet presAssocID="{EFC9BFE7-9F5B-3F48-8636-971EAF7E43C6}" presName="hierChild5" presStyleCnt="0"/>
      <dgm:spPr/>
    </dgm:pt>
    <dgm:pt modelId="{F3F5D28E-920C-4546-9B18-3D90A1AFFFEE}" type="pres">
      <dgm:prSet presAssocID="{8B45CFA1-CDF3-DD4C-9B64-E9F6666BBFE5}" presName="Name37" presStyleLbl="parChTrans1D3" presStyleIdx="4" presStyleCnt="18"/>
      <dgm:spPr/>
    </dgm:pt>
    <dgm:pt modelId="{08F96B1D-5413-504D-90D3-92328C312B7E}" type="pres">
      <dgm:prSet presAssocID="{7B209EE2-CA88-614E-B68B-D63CCEC5F562}" presName="hierRoot2" presStyleCnt="0">
        <dgm:presLayoutVars>
          <dgm:hierBranch val="init"/>
        </dgm:presLayoutVars>
      </dgm:prSet>
      <dgm:spPr/>
    </dgm:pt>
    <dgm:pt modelId="{AC8CE948-DF18-AB4C-B3DA-E89D071303B7}" type="pres">
      <dgm:prSet presAssocID="{7B209EE2-CA88-614E-B68B-D63CCEC5F562}" presName="rootComposite" presStyleCnt="0"/>
      <dgm:spPr/>
    </dgm:pt>
    <dgm:pt modelId="{D9ECF20F-04E2-8E45-87BE-49C28022EDC7}" type="pres">
      <dgm:prSet presAssocID="{7B209EE2-CA88-614E-B68B-D63CCEC5F562}" presName="rootText" presStyleLbl="node3" presStyleIdx="4" presStyleCnt="18">
        <dgm:presLayoutVars>
          <dgm:chPref val="3"/>
        </dgm:presLayoutVars>
      </dgm:prSet>
      <dgm:spPr/>
    </dgm:pt>
    <dgm:pt modelId="{A53FEFBA-4119-B246-9795-D9266012A8CC}" type="pres">
      <dgm:prSet presAssocID="{7B209EE2-CA88-614E-B68B-D63CCEC5F562}" presName="rootConnector" presStyleLbl="node3" presStyleIdx="4" presStyleCnt="18"/>
      <dgm:spPr/>
    </dgm:pt>
    <dgm:pt modelId="{81A5E987-6251-BB43-B670-8F391D1DFC37}" type="pres">
      <dgm:prSet presAssocID="{7B209EE2-CA88-614E-B68B-D63CCEC5F562}" presName="hierChild4" presStyleCnt="0"/>
      <dgm:spPr/>
    </dgm:pt>
    <dgm:pt modelId="{0B6288F9-F5F6-1942-9E05-DC863A8775CF}" type="pres">
      <dgm:prSet presAssocID="{7B209EE2-CA88-614E-B68B-D63CCEC5F562}" presName="hierChild5" presStyleCnt="0"/>
      <dgm:spPr/>
    </dgm:pt>
    <dgm:pt modelId="{3C610B68-4B74-894C-8A07-60BA3A71182B}" type="pres">
      <dgm:prSet presAssocID="{764EBDDE-DE19-6C4A-A3D1-1051D7C236E1}" presName="Name37" presStyleLbl="parChTrans1D3" presStyleIdx="5" presStyleCnt="18"/>
      <dgm:spPr/>
    </dgm:pt>
    <dgm:pt modelId="{BA5347B3-3603-A442-8181-E99290F8AAB1}" type="pres">
      <dgm:prSet presAssocID="{93FAC69F-0406-0144-8E35-ACF966B961FC}" presName="hierRoot2" presStyleCnt="0">
        <dgm:presLayoutVars>
          <dgm:hierBranch val="init"/>
        </dgm:presLayoutVars>
      </dgm:prSet>
      <dgm:spPr/>
    </dgm:pt>
    <dgm:pt modelId="{546D3333-4FD8-434C-9F77-99D7775559CE}" type="pres">
      <dgm:prSet presAssocID="{93FAC69F-0406-0144-8E35-ACF966B961FC}" presName="rootComposite" presStyleCnt="0"/>
      <dgm:spPr/>
    </dgm:pt>
    <dgm:pt modelId="{8C8F0ABF-A743-A943-9A03-EF21A211CEF1}" type="pres">
      <dgm:prSet presAssocID="{93FAC69F-0406-0144-8E35-ACF966B961FC}" presName="rootText" presStyleLbl="node3" presStyleIdx="5" presStyleCnt="18">
        <dgm:presLayoutVars>
          <dgm:chPref val="3"/>
        </dgm:presLayoutVars>
      </dgm:prSet>
      <dgm:spPr/>
    </dgm:pt>
    <dgm:pt modelId="{105B742C-A10F-3541-ABE8-0E8BBBD1EAF0}" type="pres">
      <dgm:prSet presAssocID="{93FAC69F-0406-0144-8E35-ACF966B961FC}" presName="rootConnector" presStyleLbl="node3" presStyleIdx="5" presStyleCnt="18"/>
      <dgm:spPr/>
    </dgm:pt>
    <dgm:pt modelId="{DE5F1943-989E-D443-A27A-F1A6CFDF1E39}" type="pres">
      <dgm:prSet presAssocID="{93FAC69F-0406-0144-8E35-ACF966B961FC}" presName="hierChild4" presStyleCnt="0"/>
      <dgm:spPr/>
    </dgm:pt>
    <dgm:pt modelId="{B46136E3-D957-FB41-B54B-EB94F752658B}" type="pres">
      <dgm:prSet presAssocID="{93FAC69F-0406-0144-8E35-ACF966B961FC}" presName="hierChild5" presStyleCnt="0"/>
      <dgm:spPr/>
    </dgm:pt>
    <dgm:pt modelId="{8A5457D5-03A2-1749-91BB-238324E74FF9}" type="pres">
      <dgm:prSet presAssocID="{E5DED3F9-A467-8448-89F6-ADEE304433C1}" presName="hierChild5" presStyleCnt="0"/>
      <dgm:spPr/>
    </dgm:pt>
    <dgm:pt modelId="{A7F31E6B-2C19-DD44-98B4-B0B2A2C7FDAD}" type="pres">
      <dgm:prSet presAssocID="{062F3296-9B97-0A4E-B1E4-FDEDF7B9FBE2}" presName="Name37" presStyleLbl="parChTrans1D2" presStyleIdx="1" presStyleCnt="6"/>
      <dgm:spPr/>
    </dgm:pt>
    <dgm:pt modelId="{475CAB9F-F61B-6F47-9B42-F68DB068044E}" type="pres">
      <dgm:prSet presAssocID="{DBD5C11E-2E2C-6B4C-B269-AFEEA10083FF}" presName="hierRoot2" presStyleCnt="0">
        <dgm:presLayoutVars>
          <dgm:hierBranch val="init"/>
        </dgm:presLayoutVars>
      </dgm:prSet>
      <dgm:spPr/>
    </dgm:pt>
    <dgm:pt modelId="{52B1ADA3-BAA5-B840-8F84-CB875E28D344}" type="pres">
      <dgm:prSet presAssocID="{DBD5C11E-2E2C-6B4C-B269-AFEEA10083FF}" presName="rootComposite" presStyleCnt="0"/>
      <dgm:spPr/>
    </dgm:pt>
    <dgm:pt modelId="{AAC667D6-B488-674D-846A-5AC8F0955704}" type="pres">
      <dgm:prSet presAssocID="{DBD5C11E-2E2C-6B4C-B269-AFEEA10083FF}" presName="rootText" presStyleLbl="node2" presStyleIdx="1" presStyleCnt="4">
        <dgm:presLayoutVars>
          <dgm:chPref val="3"/>
        </dgm:presLayoutVars>
      </dgm:prSet>
      <dgm:spPr/>
    </dgm:pt>
    <dgm:pt modelId="{288C2286-FCA2-C446-A530-E630388B5E5A}" type="pres">
      <dgm:prSet presAssocID="{DBD5C11E-2E2C-6B4C-B269-AFEEA10083FF}" presName="rootConnector" presStyleLbl="node2" presStyleIdx="1" presStyleCnt="4"/>
      <dgm:spPr/>
    </dgm:pt>
    <dgm:pt modelId="{B0DEF840-B6F0-0047-8217-4FA7AA565658}" type="pres">
      <dgm:prSet presAssocID="{DBD5C11E-2E2C-6B4C-B269-AFEEA10083FF}" presName="hierChild4" presStyleCnt="0"/>
      <dgm:spPr/>
    </dgm:pt>
    <dgm:pt modelId="{6B55634D-022D-F54A-AC0D-0E643E2C7AAD}" type="pres">
      <dgm:prSet presAssocID="{EBC4F883-5B5F-954B-AE7A-4538C6E356CD}" presName="Name37" presStyleLbl="parChTrans1D3" presStyleIdx="6" presStyleCnt="18"/>
      <dgm:spPr/>
    </dgm:pt>
    <dgm:pt modelId="{27091098-685C-7F4D-8C42-9E651D6D1473}" type="pres">
      <dgm:prSet presAssocID="{F25D68F1-5A9D-0545-9FA5-E9708B0C8038}" presName="hierRoot2" presStyleCnt="0">
        <dgm:presLayoutVars>
          <dgm:hierBranch val="init"/>
        </dgm:presLayoutVars>
      </dgm:prSet>
      <dgm:spPr/>
    </dgm:pt>
    <dgm:pt modelId="{F3FA1D63-105E-C340-AB19-41137EA60ACB}" type="pres">
      <dgm:prSet presAssocID="{F25D68F1-5A9D-0545-9FA5-E9708B0C8038}" presName="rootComposite" presStyleCnt="0"/>
      <dgm:spPr/>
    </dgm:pt>
    <dgm:pt modelId="{18581033-E209-914D-B2B1-E00ECBB54E7F}" type="pres">
      <dgm:prSet presAssocID="{F25D68F1-5A9D-0545-9FA5-E9708B0C8038}" presName="rootText" presStyleLbl="node3" presStyleIdx="6" presStyleCnt="18">
        <dgm:presLayoutVars>
          <dgm:chPref val="3"/>
        </dgm:presLayoutVars>
      </dgm:prSet>
      <dgm:spPr/>
    </dgm:pt>
    <dgm:pt modelId="{EB2FDB6E-4951-304A-A144-E9875486398E}" type="pres">
      <dgm:prSet presAssocID="{F25D68F1-5A9D-0545-9FA5-E9708B0C8038}" presName="rootConnector" presStyleLbl="node3" presStyleIdx="6" presStyleCnt="18"/>
      <dgm:spPr/>
    </dgm:pt>
    <dgm:pt modelId="{F76FD3B8-0898-3147-BB55-15488347C4AA}" type="pres">
      <dgm:prSet presAssocID="{F25D68F1-5A9D-0545-9FA5-E9708B0C8038}" presName="hierChild4" presStyleCnt="0"/>
      <dgm:spPr/>
    </dgm:pt>
    <dgm:pt modelId="{DD1680F0-6925-E04B-91A4-9CA1EED3CBEC}" type="pres">
      <dgm:prSet presAssocID="{F25D68F1-5A9D-0545-9FA5-E9708B0C8038}" presName="hierChild5" presStyleCnt="0"/>
      <dgm:spPr/>
    </dgm:pt>
    <dgm:pt modelId="{250A28B9-27B6-DD45-9066-4B97E5AAB7F5}" type="pres">
      <dgm:prSet presAssocID="{15AA7A8D-EC14-3741-97DA-ACE719C3504F}" presName="Name37" presStyleLbl="parChTrans1D3" presStyleIdx="7" presStyleCnt="18"/>
      <dgm:spPr/>
    </dgm:pt>
    <dgm:pt modelId="{B600613E-D722-6944-BF54-A65E99914945}" type="pres">
      <dgm:prSet presAssocID="{7BF53A1B-FB60-FF46-8E47-E8958102F944}" presName="hierRoot2" presStyleCnt="0">
        <dgm:presLayoutVars>
          <dgm:hierBranch val="init"/>
        </dgm:presLayoutVars>
      </dgm:prSet>
      <dgm:spPr/>
    </dgm:pt>
    <dgm:pt modelId="{A135AF57-001A-DD43-A3B5-37B2FC514B2B}" type="pres">
      <dgm:prSet presAssocID="{7BF53A1B-FB60-FF46-8E47-E8958102F944}" presName="rootComposite" presStyleCnt="0"/>
      <dgm:spPr/>
    </dgm:pt>
    <dgm:pt modelId="{D9F3BBD3-420A-3E4C-BC62-80F39E0662FD}" type="pres">
      <dgm:prSet presAssocID="{7BF53A1B-FB60-FF46-8E47-E8958102F944}" presName="rootText" presStyleLbl="node3" presStyleIdx="7" presStyleCnt="18">
        <dgm:presLayoutVars>
          <dgm:chPref val="3"/>
        </dgm:presLayoutVars>
      </dgm:prSet>
      <dgm:spPr/>
    </dgm:pt>
    <dgm:pt modelId="{AC9AF96C-AF1C-7E4C-AD13-DDEB4DE94E1A}" type="pres">
      <dgm:prSet presAssocID="{7BF53A1B-FB60-FF46-8E47-E8958102F944}" presName="rootConnector" presStyleLbl="node3" presStyleIdx="7" presStyleCnt="18"/>
      <dgm:spPr/>
    </dgm:pt>
    <dgm:pt modelId="{93B07F1D-D9D1-1E47-9163-AE6CCA424342}" type="pres">
      <dgm:prSet presAssocID="{7BF53A1B-FB60-FF46-8E47-E8958102F944}" presName="hierChild4" presStyleCnt="0"/>
      <dgm:spPr/>
    </dgm:pt>
    <dgm:pt modelId="{4D9B792C-184E-1D46-8A71-3F73DC4A3256}" type="pres">
      <dgm:prSet presAssocID="{7BF53A1B-FB60-FF46-8E47-E8958102F944}" presName="hierChild5" presStyleCnt="0"/>
      <dgm:spPr/>
    </dgm:pt>
    <dgm:pt modelId="{9C924A64-4EB2-8F4B-9522-1C675D1FA153}" type="pres">
      <dgm:prSet presAssocID="{FECA79C3-7C81-714E-A737-384D32302B99}" presName="Name37" presStyleLbl="parChTrans1D3" presStyleIdx="8" presStyleCnt="18"/>
      <dgm:spPr/>
    </dgm:pt>
    <dgm:pt modelId="{92F7116A-B869-874F-8F2E-B1CB3C6FC7C6}" type="pres">
      <dgm:prSet presAssocID="{F33389ED-E90B-494E-8DFF-A44DFDF158AA}" presName="hierRoot2" presStyleCnt="0">
        <dgm:presLayoutVars>
          <dgm:hierBranch val="init"/>
        </dgm:presLayoutVars>
      </dgm:prSet>
      <dgm:spPr/>
    </dgm:pt>
    <dgm:pt modelId="{C7206BA4-FD96-884C-BA9F-F80636B2D003}" type="pres">
      <dgm:prSet presAssocID="{F33389ED-E90B-494E-8DFF-A44DFDF158AA}" presName="rootComposite" presStyleCnt="0"/>
      <dgm:spPr/>
    </dgm:pt>
    <dgm:pt modelId="{C78CF310-1476-7B41-9EF0-34190D5F782E}" type="pres">
      <dgm:prSet presAssocID="{F33389ED-E90B-494E-8DFF-A44DFDF158AA}" presName="rootText" presStyleLbl="node3" presStyleIdx="8" presStyleCnt="18">
        <dgm:presLayoutVars>
          <dgm:chPref val="3"/>
        </dgm:presLayoutVars>
      </dgm:prSet>
      <dgm:spPr/>
    </dgm:pt>
    <dgm:pt modelId="{8BCF119A-25A0-DA44-BD01-78EF8E1476F6}" type="pres">
      <dgm:prSet presAssocID="{F33389ED-E90B-494E-8DFF-A44DFDF158AA}" presName="rootConnector" presStyleLbl="node3" presStyleIdx="8" presStyleCnt="18"/>
      <dgm:spPr/>
    </dgm:pt>
    <dgm:pt modelId="{16B101B6-EA0B-004B-8E93-CE0EA6451216}" type="pres">
      <dgm:prSet presAssocID="{F33389ED-E90B-494E-8DFF-A44DFDF158AA}" presName="hierChild4" presStyleCnt="0"/>
      <dgm:spPr/>
    </dgm:pt>
    <dgm:pt modelId="{9DB834E3-0449-C849-9D83-798F233E2F05}" type="pres">
      <dgm:prSet presAssocID="{F33389ED-E90B-494E-8DFF-A44DFDF158AA}" presName="hierChild5" presStyleCnt="0"/>
      <dgm:spPr/>
    </dgm:pt>
    <dgm:pt modelId="{F8A3A4EB-564C-E54C-8F63-1C3FB33845FD}" type="pres">
      <dgm:prSet presAssocID="{ADD5F51F-AC6C-6246-AB69-B42E15A733EB}" presName="Name37" presStyleLbl="parChTrans1D3" presStyleIdx="9" presStyleCnt="18"/>
      <dgm:spPr/>
    </dgm:pt>
    <dgm:pt modelId="{D7F45BC1-CA84-944C-80C3-64696D01AE45}" type="pres">
      <dgm:prSet presAssocID="{C60D59FD-53BC-094A-9046-EEF04D990751}" presName="hierRoot2" presStyleCnt="0">
        <dgm:presLayoutVars>
          <dgm:hierBranch val="init"/>
        </dgm:presLayoutVars>
      </dgm:prSet>
      <dgm:spPr/>
    </dgm:pt>
    <dgm:pt modelId="{1FA509FC-CAD8-7D43-9630-C2578E29AB42}" type="pres">
      <dgm:prSet presAssocID="{C60D59FD-53BC-094A-9046-EEF04D990751}" presName="rootComposite" presStyleCnt="0"/>
      <dgm:spPr/>
    </dgm:pt>
    <dgm:pt modelId="{C71DDDA1-725F-C54F-B97D-EBDED7385686}" type="pres">
      <dgm:prSet presAssocID="{C60D59FD-53BC-094A-9046-EEF04D990751}" presName="rootText" presStyleLbl="node3" presStyleIdx="9" presStyleCnt="18">
        <dgm:presLayoutVars>
          <dgm:chPref val="3"/>
        </dgm:presLayoutVars>
      </dgm:prSet>
      <dgm:spPr/>
    </dgm:pt>
    <dgm:pt modelId="{8E4812F2-1B9A-1443-BF97-F1850107D4B2}" type="pres">
      <dgm:prSet presAssocID="{C60D59FD-53BC-094A-9046-EEF04D990751}" presName="rootConnector" presStyleLbl="node3" presStyleIdx="9" presStyleCnt="18"/>
      <dgm:spPr/>
    </dgm:pt>
    <dgm:pt modelId="{7337D1EA-3578-5545-BA84-171C2B4B4EB1}" type="pres">
      <dgm:prSet presAssocID="{C60D59FD-53BC-094A-9046-EEF04D990751}" presName="hierChild4" presStyleCnt="0"/>
      <dgm:spPr/>
    </dgm:pt>
    <dgm:pt modelId="{83E944D1-AFC3-0549-8C8D-D16D876A872F}" type="pres">
      <dgm:prSet presAssocID="{C60D59FD-53BC-094A-9046-EEF04D990751}" presName="hierChild5" presStyleCnt="0"/>
      <dgm:spPr/>
    </dgm:pt>
    <dgm:pt modelId="{4B922B34-2572-1742-81B6-D9F79B9CC1D8}" type="pres">
      <dgm:prSet presAssocID="{D4DF8399-786D-6547-A909-201F1C6359B2}" presName="Name37" presStyleLbl="parChTrans1D3" presStyleIdx="10" presStyleCnt="18"/>
      <dgm:spPr/>
    </dgm:pt>
    <dgm:pt modelId="{B16890D3-5B21-6848-842D-BE8F43B20164}" type="pres">
      <dgm:prSet presAssocID="{3157DA27-CB2C-5B44-89E1-1A4DFF9C1796}" presName="hierRoot2" presStyleCnt="0">
        <dgm:presLayoutVars>
          <dgm:hierBranch val="init"/>
        </dgm:presLayoutVars>
      </dgm:prSet>
      <dgm:spPr/>
    </dgm:pt>
    <dgm:pt modelId="{9BF0CB50-5FCD-4A4B-8E9F-66CD12107097}" type="pres">
      <dgm:prSet presAssocID="{3157DA27-CB2C-5B44-89E1-1A4DFF9C1796}" presName="rootComposite" presStyleCnt="0"/>
      <dgm:spPr/>
    </dgm:pt>
    <dgm:pt modelId="{AE02F308-FF92-8147-8ED6-D436D2D75B8B}" type="pres">
      <dgm:prSet presAssocID="{3157DA27-CB2C-5B44-89E1-1A4DFF9C1796}" presName="rootText" presStyleLbl="node3" presStyleIdx="10" presStyleCnt="18">
        <dgm:presLayoutVars>
          <dgm:chPref val="3"/>
        </dgm:presLayoutVars>
      </dgm:prSet>
      <dgm:spPr/>
    </dgm:pt>
    <dgm:pt modelId="{EFC2C979-3785-3043-A942-B26322320256}" type="pres">
      <dgm:prSet presAssocID="{3157DA27-CB2C-5B44-89E1-1A4DFF9C1796}" presName="rootConnector" presStyleLbl="node3" presStyleIdx="10" presStyleCnt="18"/>
      <dgm:spPr/>
    </dgm:pt>
    <dgm:pt modelId="{E29B9471-B4CC-B444-AF8D-CCF1E13B94A9}" type="pres">
      <dgm:prSet presAssocID="{3157DA27-CB2C-5B44-89E1-1A4DFF9C1796}" presName="hierChild4" presStyleCnt="0"/>
      <dgm:spPr/>
    </dgm:pt>
    <dgm:pt modelId="{88D0B14A-6154-1243-A7E4-16016A336C0B}" type="pres">
      <dgm:prSet presAssocID="{3157DA27-CB2C-5B44-89E1-1A4DFF9C1796}" presName="hierChild5" presStyleCnt="0"/>
      <dgm:spPr/>
    </dgm:pt>
    <dgm:pt modelId="{597FA571-8CE4-3048-9F28-6968AEDD51E9}" type="pres">
      <dgm:prSet presAssocID="{717A854B-90AD-954C-9491-FDCC3AC49A92}" presName="Name37" presStyleLbl="parChTrans1D3" presStyleIdx="11" presStyleCnt="18"/>
      <dgm:spPr/>
    </dgm:pt>
    <dgm:pt modelId="{0C5E5567-DE5D-7C4D-9FCA-57F92F2B1BB7}" type="pres">
      <dgm:prSet presAssocID="{325C9C2B-FE84-B449-9D68-68C1EF222A6E}" presName="hierRoot2" presStyleCnt="0">
        <dgm:presLayoutVars>
          <dgm:hierBranch val="init"/>
        </dgm:presLayoutVars>
      </dgm:prSet>
      <dgm:spPr/>
    </dgm:pt>
    <dgm:pt modelId="{0DA6273E-DAF1-1341-94F1-A5E0911AEC0C}" type="pres">
      <dgm:prSet presAssocID="{325C9C2B-FE84-B449-9D68-68C1EF222A6E}" presName="rootComposite" presStyleCnt="0"/>
      <dgm:spPr/>
    </dgm:pt>
    <dgm:pt modelId="{DA6C5C08-2FC3-CB4A-BE57-26A7C8C0CF78}" type="pres">
      <dgm:prSet presAssocID="{325C9C2B-FE84-B449-9D68-68C1EF222A6E}" presName="rootText" presStyleLbl="node3" presStyleIdx="11" presStyleCnt="18">
        <dgm:presLayoutVars>
          <dgm:chPref val="3"/>
        </dgm:presLayoutVars>
      </dgm:prSet>
      <dgm:spPr/>
    </dgm:pt>
    <dgm:pt modelId="{AB375678-1079-A74B-8225-09AAB793A804}" type="pres">
      <dgm:prSet presAssocID="{325C9C2B-FE84-B449-9D68-68C1EF222A6E}" presName="rootConnector" presStyleLbl="node3" presStyleIdx="11" presStyleCnt="18"/>
      <dgm:spPr/>
    </dgm:pt>
    <dgm:pt modelId="{6008DCC5-6980-1043-AC6E-7C4946CDFB6D}" type="pres">
      <dgm:prSet presAssocID="{325C9C2B-FE84-B449-9D68-68C1EF222A6E}" presName="hierChild4" presStyleCnt="0"/>
      <dgm:spPr/>
    </dgm:pt>
    <dgm:pt modelId="{E43D8259-BC41-6540-B742-8CAEC1BB2602}" type="pres">
      <dgm:prSet presAssocID="{325C9C2B-FE84-B449-9D68-68C1EF222A6E}" presName="hierChild5" presStyleCnt="0"/>
      <dgm:spPr/>
    </dgm:pt>
    <dgm:pt modelId="{4B300F84-3ACC-5F4C-80C2-6542BEAADCFB}" type="pres">
      <dgm:prSet presAssocID="{DBD5C11E-2E2C-6B4C-B269-AFEEA10083FF}" presName="hierChild5" presStyleCnt="0"/>
      <dgm:spPr/>
    </dgm:pt>
    <dgm:pt modelId="{6C7C4B0A-8C3F-554E-BD63-6F86042B56D9}" type="pres">
      <dgm:prSet presAssocID="{C3255D8A-1E02-1748-8018-1F6CBF5BBCE6}" presName="Name37" presStyleLbl="parChTrans1D2" presStyleIdx="2" presStyleCnt="6"/>
      <dgm:spPr/>
    </dgm:pt>
    <dgm:pt modelId="{AB8D43EF-1CCC-E043-AB9C-8CE151A2334A}" type="pres">
      <dgm:prSet presAssocID="{B8EE5DEB-E85B-9643-A9E4-FC3A63F97DF2}" presName="hierRoot2" presStyleCnt="0">
        <dgm:presLayoutVars>
          <dgm:hierBranch val="init"/>
        </dgm:presLayoutVars>
      </dgm:prSet>
      <dgm:spPr/>
    </dgm:pt>
    <dgm:pt modelId="{C8BBC6F2-F0CB-5944-BF5D-2003E66392C1}" type="pres">
      <dgm:prSet presAssocID="{B8EE5DEB-E85B-9643-A9E4-FC3A63F97DF2}" presName="rootComposite" presStyleCnt="0"/>
      <dgm:spPr/>
    </dgm:pt>
    <dgm:pt modelId="{6F97AA1F-5577-CE48-80E0-C3683E25BC39}" type="pres">
      <dgm:prSet presAssocID="{B8EE5DEB-E85B-9643-A9E4-FC3A63F97DF2}" presName="rootText" presStyleLbl="node2" presStyleIdx="2" presStyleCnt="4">
        <dgm:presLayoutVars>
          <dgm:chPref val="3"/>
        </dgm:presLayoutVars>
      </dgm:prSet>
      <dgm:spPr/>
    </dgm:pt>
    <dgm:pt modelId="{A00451B2-F640-F24D-9DC8-505423B423E4}" type="pres">
      <dgm:prSet presAssocID="{B8EE5DEB-E85B-9643-A9E4-FC3A63F97DF2}" presName="rootConnector" presStyleLbl="node2" presStyleIdx="2" presStyleCnt="4"/>
      <dgm:spPr/>
    </dgm:pt>
    <dgm:pt modelId="{84A1C2D4-4FC1-B042-B265-AAE857CEDC16}" type="pres">
      <dgm:prSet presAssocID="{B8EE5DEB-E85B-9643-A9E4-FC3A63F97DF2}" presName="hierChild4" presStyleCnt="0"/>
      <dgm:spPr/>
    </dgm:pt>
    <dgm:pt modelId="{1C768114-F196-C744-AECA-C4D8B7DC759C}" type="pres">
      <dgm:prSet presAssocID="{219DECAA-0CC6-0F4D-9C71-2F969E35F8A6}" presName="Name37" presStyleLbl="parChTrans1D3" presStyleIdx="12" presStyleCnt="18"/>
      <dgm:spPr/>
    </dgm:pt>
    <dgm:pt modelId="{04856257-AF54-2445-9673-EDA3938D1ECE}" type="pres">
      <dgm:prSet presAssocID="{51994DCF-9A48-494B-9564-8F2218E6BB6F}" presName="hierRoot2" presStyleCnt="0">
        <dgm:presLayoutVars>
          <dgm:hierBranch val="init"/>
        </dgm:presLayoutVars>
      </dgm:prSet>
      <dgm:spPr/>
    </dgm:pt>
    <dgm:pt modelId="{B8F1A23E-E243-AC4D-A78F-2259EE943E74}" type="pres">
      <dgm:prSet presAssocID="{51994DCF-9A48-494B-9564-8F2218E6BB6F}" presName="rootComposite" presStyleCnt="0"/>
      <dgm:spPr/>
    </dgm:pt>
    <dgm:pt modelId="{EBDED493-2F0B-4444-B68C-77DD5864DBE3}" type="pres">
      <dgm:prSet presAssocID="{51994DCF-9A48-494B-9564-8F2218E6BB6F}" presName="rootText" presStyleLbl="node3" presStyleIdx="12" presStyleCnt="18">
        <dgm:presLayoutVars>
          <dgm:chPref val="3"/>
        </dgm:presLayoutVars>
      </dgm:prSet>
      <dgm:spPr/>
    </dgm:pt>
    <dgm:pt modelId="{691B4498-CED5-B448-B7BE-D751E760D09C}" type="pres">
      <dgm:prSet presAssocID="{51994DCF-9A48-494B-9564-8F2218E6BB6F}" presName="rootConnector" presStyleLbl="node3" presStyleIdx="12" presStyleCnt="18"/>
      <dgm:spPr/>
    </dgm:pt>
    <dgm:pt modelId="{F7EB3B73-FB26-3143-A8C9-CC25F0686E86}" type="pres">
      <dgm:prSet presAssocID="{51994DCF-9A48-494B-9564-8F2218E6BB6F}" presName="hierChild4" presStyleCnt="0"/>
      <dgm:spPr/>
    </dgm:pt>
    <dgm:pt modelId="{46EE1077-5897-0D45-8081-449B008B3228}" type="pres">
      <dgm:prSet presAssocID="{51994DCF-9A48-494B-9564-8F2218E6BB6F}" presName="hierChild5" presStyleCnt="0"/>
      <dgm:spPr/>
    </dgm:pt>
    <dgm:pt modelId="{34586BA4-4BA6-2245-ADB5-A57BCE9EE6AD}" type="pres">
      <dgm:prSet presAssocID="{5A81E615-7306-EA49-A50E-F85C77FE6F53}" presName="Name37" presStyleLbl="parChTrans1D3" presStyleIdx="13" presStyleCnt="18"/>
      <dgm:spPr/>
    </dgm:pt>
    <dgm:pt modelId="{40F83B4A-12A4-D845-9E4B-10C478ACBEA0}" type="pres">
      <dgm:prSet presAssocID="{7CEB0522-1B8A-EF42-A491-6B44C6F5F038}" presName="hierRoot2" presStyleCnt="0">
        <dgm:presLayoutVars>
          <dgm:hierBranch val="init"/>
        </dgm:presLayoutVars>
      </dgm:prSet>
      <dgm:spPr/>
    </dgm:pt>
    <dgm:pt modelId="{1275B600-CE0C-B34C-9A0D-A8B12A9853D3}" type="pres">
      <dgm:prSet presAssocID="{7CEB0522-1B8A-EF42-A491-6B44C6F5F038}" presName="rootComposite" presStyleCnt="0"/>
      <dgm:spPr/>
    </dgm:pt>
    <dgm:pt modelId="{A920823D-4901-4341-A037-18CAA6F9BBC5}" type="pres">
      <dgm:prSet presAssocID="{7CEB0522-1B8A-EF42-A491-6B44C6F5F038}" presName="rootText" presStyleLbl="node3" presStyleIdx="13" presStyleCnt="18">
        <dgm:presLayoutVars>
          <dgm:chPref val="3"/>
        </dgm:presLayoutVars>
      </dgm:prSet>
      <dgm:spPr/>
    </dgm:pt>
    <dgm:pt modelId="{33AF7CFF-1AA5-B442-920B-8A854A2FD313}" type="pres">
      <dgm:prSet presAssocID="{7CEB0522-1B8A-EF42-A491-6B44C6F5F038}" presName="rootConnector" presStyleLbl="node3" presStyleIdx="13" presStyleCnt="18"/>
      <dgm:spPr/>
    </dgm:pt>
    <dgm:pt modelId="{4A9FEED1-AFA0-8340-B732-E8F8B82D8AE5}" type="pres">
      <dgm:prSet presAssocID="{7CEB0522-1B8A-EF42-A491-6B44C6F5F038}" presName="hierChild4" presStyleCnt="0"/>
      <dgm:spPr/>
    </dgm:pt>
    <dgm:pt modelId="{E8D05BD3-0C23-4D45-A8ED-8EACCA6AAACE}" type="pres">
      <dgm:prSet presAssocID="{7CEB0522-1B8A-EF42-A491-6B44C6F5F038}" presName="hierChild5" presStyleCnt="0"/>
      <dgm:spPr/>
    </dgm:pt>
    <dgm:pt modelId="{6C58B898-534C-934D-90C0-176E7D2C8A0C}" type="pres">
      <dgm:prSet presAssocID="{B8EE5DEB-E85B-9643-A9E4-FC3A63F97DF2}" presName="hierChild5" presStyleCnt="0"/>
      <dgm:spPr/>
    </dgm:pt>
    <dgm:pt modelId="{9967E32A-263C-A947-AD64-8E7F7B1AACA4}" type="pres">
      <dgm:prSet presAssocID="{E0AB5F30-E50F-BA49-BD9E-57FF402B0B5C}" presName="Name37" presStyleLbl="parChTrans1D2" presStyleIdx="3" presStyleCnt="6"/>
      <dgm:spPr/>
    </dgm:pt>
    <dgm:pt modelId="{D7D4F228-5304-0546-AA71-CCE0A23332E8}" type="pres">
      <dgm:prSet presAssocID="{5DAAC138-0596-FB45-B391-50B6D0C627C5}" presName="hierRoot2" presStyleCnt="0">
        <dgm:presLayoutVars>
          <dgm:hierBranch val="init"/>
        </dgm:presLayoutVars>
      </dgm:prSet>
      <dgm:spPr/>
    </dgm:pt>
    <dgm:pt modelId="{6DAADE32-46B1-2841-8390-B55B75A1970A}" type="pres">
      <dgm:prSet presAssocID="{5DAAC138-0596-FB45-B391-50B6D0C627C5}" presName="rootComposite" presStyleCnt="0"/>
      <dgm:spPr/>
    </dgm:pt>
    <dgm:pt modelId="{3AE03E18-0BF7-E64B-9516-253694717935}" type="pres">
      <dgm:prSet presAssocID="{5DAAC138-0596-FB45-B391-50B6D0C627C5}" presName="rootText" presStyleLbl="node2" presStyleIdx="3" presStyleCnt="4">
        <dgm:presLayoutVars>
          <dgm:chPref val="3"/>
        </dgm:presLayoutVars>
      </dgm:prSet>
      <dgm:spPr/>
    </dgm:pt>
    <dgm:pt modelId="{3D1A457F-9929-1940-BB5C-28FC838BF666}" type="pres">
      <dgm:prSet presAssocID="{5DAAC138-0596-FB45-B391-50B6D0C627C5}" presName="rootConnector" presStyleLbl="node2" presStyleIdx="3" presStyleCnt="4"/>
      <dgm:spPr/>
    </dgm:pt>
    <dgm:pt modelId="{CC74DC8D-F87D-8146-88F0-9F06B5579F44}" type="pres">
      <dgm:prSet presAssocID="{5DAAC138-0596-FB45-B391-50B6D0C627C5}" presName="hierChild4" presStyleCnt="0"/>
      <dgm:spPr/>
    </dgm:pt>
    <dgm:pt modelId="{54C14387-EA4C-9244-B37E-C025F7F20830}" type="pres">
      <dgm:prSet presAssocID="{D6AD4D00-AB82-A344-B06E-8A4E56ABAE06}" presName="Name37" presStyleLbl="parChTrans1D3" presStyleIdx="14" presStyleCnt="18"/>
      <dgm:spPr/>
    </dgm:pt>
    <dgm:pt modelId="{69CC4380-86F9-A349-A5B8-6BB5720BC9A9}" type="pres">
      <dgm:prSet presAssocID="{FC3706C7-B036-ED41-BF55-0079C1C79EE7}" presName="hierRoot2" presStyleCnt="0">
        <dgm:presLayoutVars>
          <dgm:hierBranch val="init"/>
        </dgm:presLayoutVars>
      </dgm:prSet>
      <dgm:spPr/>
    </dgm:pt>
    <dgm:pt modelId="{52CF7930-8CD0-B34F-943A-FDE7EF62E6B3}" type="pres">
      <dgm:prSet presAssocID="{FC3706C7-B036-ED41-BF55-0079C1C79EE7}" presName="rootComposite" presStyleCnt="0"/>
      <dgm:spPr/>
    </dgm:pt>
    <dgm:pt modelId="{A554BA26-2FE2-344C-A682-8068DA911A63}" type="pres">
      <dgm:prSet presAssocID="{FC3706C7-B036-ED41-BF55-0079C1C79EE7}" presName="rootText" presStyleLbl="node3" presStyleIdx="14" presStyleCnt="18">
        <dgm:presLayoutVars>
          <dgm:chPref val="3"/>
        </dgm:presLayoutVars>
      </dgm:prSet>
      <dgm:spPr/>
    </dgm:pt>
    <dgm:pt modelId="{53BEB2AA-9D4C-3443-BA0F-D1177C3CAF2D}" type="pres">
      <dgm:prSet presAssocID="{FC3706C7-B036-ED41-BF55-0079C1C79EE7}" presName="rootConnector" presStyleLbl="node3" presStyleIdx="14" presStyleCnt="18"/>
      <dgm:spPr/>
    </dgm:pt>
    <dgm:pt modelId="{704B3FC8-0D5A-6540-B9E5-CF02AC1D911B}" type="pres">
      <dgm:prSet presAssocID="{FC3706C7-B036-ED41-BF55-0079C1C79EE7}" presName="hierChild4" presStyleCnt="0"/>
      <dgm:spPr/>
    </dgm:pt>
    <dgm:pt modelId="{64EB9D7C-F9BF-6547-9E86-3C812E65701C}" type="pres">
      <dgm:prSet presAssocID="{FC3706C7-B036-ED41-BF55-0079C1C79EE7}" presName="hierChild5" presStyleCnt="0"/>
      <dgm:spPr/>
    </dgm:pt>
    <dgm:pt modelId="{BBC98AA2-6AAE-4545-9BC1-2644E32C92D5}" type="pres">
      <dgm:prSet presAssocID="{24AC3FB0-D14E-CF49-BBCD-42E67F229133}" presName="Name37" presStyleLbl="parChTrans1D3" presStyleIdx="15" presStyleCnt="18"/>
      <dgm:spPr/>
    </dgm:pt>
    <dgm:pt modelId="{F86B1E41-3D00-904C-B05A-3A146063402C}" type="pres">
      <dgm:prSet presAssocID="{F2B51D6C-FB27-9C43-93BE-6F4BBDAF619B}" presName="hierRoot2" presStyleCnt="0">
        <dgm:presLayoutVars>
          <dgm:hierBranch val="init"/>
        </dgm:presLayoutVars>
      </dgm:prSet>
      <dgm:spPr/>
    </dgm:pt>
    <dgm:pt modelId="{8F79A20C-227F-1047-9824-94759C5E96D4}" type="pres">
      <dgm:prSet presAssocID="{F2B51D6C-FB27-9C43-93BE-6F4BBDAF619B}" presName="rootComposite" presStyleCnt="0"/>
      <dgm:spPr/>
    </dgm:pt>
    <dgm:pt modelId="{6F253F89-E7D0-D64D-B278-7D0B2ED6705B}" type="pres">
      <dgm:prSet presAssocID="{F2B51D6C-FB27-9C43-93BE-6F4BBDAF619B}" presName="rootText" presStyleLbl="node3" presStyleIdx="15" presStyleCnt="18">
        <dgm:presLayoutVars>
          <dgm:chPref val="3"/>
        </dgm:presLayoutVars>
      </dgm:prSet>
      <dgm:spPr/>
    </dgm:pt>
    <dgm:pt modelId="{46DD49D3-1192-274F-89D1-7638CC643FC2}" type="pres">
      <dgm:prSet presAssocID="{F2B51D6C-FB27-9C43-93BE-6F4BBDAF619B}" presName="rootConnector" presStyleLbl="node3" presStyleIdx="15" presStyleCnt="18"/>
      <dgm:spPr/>
    </dgm:pt>
    <dgm:pt modelId="{5DDE6950-8F3A-8043-8A91-9B1AF2966425}" type="pres">
      <dgm:prSet presAssocID="{F2B51D6C-FB27-9C43-93BE-6F4BBDAF619B}" presName="hierChild4" presStyleCnt="0"/>
      <dgm:spPr/>
    </dgm:pt>
    <dgm:pt modelId="{6170FA5F-4B50-DE43-A80D-4EE672344A21}" type="pres">
      <dgm:prSet presAssocID="{F2B51D6C-FB27-9C43-93BE-6F4BBDAF619B}" presName="hierChild5" presStyleCnt="0"/>
      <dgm:spPr/>
    </dgm:pt>
    <dgm:pt modelId="{51D3C201-583E-3D4B-B23A-BB4E98530F29}" type="pres">
      <dgm:prSet presAssocID="{C7E994B6-0010-A64F-8ECC-AE2C0DA8E369}" presName="Name37" presStyleLbl="parChTrans1D3" presStyleIdx="16" presStyleCnt="18"/>
      <dgm:spPr/>
    </dgm:pt>
    <dgm:pt modelId="{D54D9BB2-CBDB-2040-A3A7-358257E36026}" type="pres">
      <dgm:prSet presAssocID="{96E725B7-D4AE-E946-921F-4642C0D26B9B}" presName="hierRoot2" presStyleCnt="0">
        <dgm:presLayoutVars>
          <dgm:hierBranch val="init"/>
        </dgm:presLayoutVars>
      </dgm:prSet>
      <dgm:spPr/>
    </dgm:pt>
    <dgm:pt modelId="{B4362BC7-06C2-4247-944F-4AC2BC78DE3E}" type="pres">
      <dgm:prSet presAssocID="{96E725B7-D4AE-E946-921F-4642C0D26B9B}" presName="rootComposite" presStyleCnt="0"/>
      <dgm:spPr/>
    </dgm:pt>
    <dgm:pt modelId="{F0427C5F-B233-BF47-9B08-395603FF1B8C}" type="pres">
      <dgm:prSet presAssocID="{96E725B7-D4AE-E946-921F-4642C0D26B9B}" presName="rootText" presStyleLbl="node3" presStyleIdx="16" presStyleCnt="18">
        <dgm:presLayoutVars>
          <dgm:chPref val="3"/>
        </dgm:presLayoutVars>
      </dgm:prSet>
      <dgm:spPr/>
    </dgm:pt>
    <dgm:pt modelId="{EEC10264-6D48-B74F-855F-6E3CAEA161B7}" type="pres">
      <dgm:prSet presAssocID="{96E725B7-D4AE-E946-921F-4642C0D26B9B}" presName="rootConnector" presStyleLbl="node3" presStyleIdx="16" presStyleCnt="18"/>
      <dgm:spPr/>
    </dgm:pt>
    <dgm:pt modelId="{40F9DF8A-612C-F642-92C9-60760F67987B}" type="pres">
      <dgm:prSet presAssocID="{96E725B7-D4AE-E946-921F-4642C0D26B9B}" presName="hierChild4" presStyleCnt="0"/>
      <dgm:spPr/>
    </dgm:pt>
    <dgm:pt modelId="{9B67AB15-6C72-4748-8655-993E02456B64}" type="pres">
      <dgm:prSet presAssocID="{96E725B7-D4AE-E946-921F-4642C0D26B9B}" presName="hierChild5" presStyleCnt="0"/>
      <dgm:spPr/>
    </dgm:pt>
    <dgm:pt modelId="{08C78C9B-8F80-E947-90DD-9F1F28834762}" type="pres">
      <dgm:prSet presAssocID="{61901DC8-5B40-0D45-A27C-7AF892D7F2C0}" presName="Name37" presStyleLbl="parChTrans1D3" presStyleIdx="17" presStyleCnt="18"/>
      <dgm:spPr/>
    </dgm:pt>
    <dgm:pt modelId="{8E4FBAE2-B172-1648-8F9F-777404F531B3}" type="pres">
      <dgm:prSet presAssocID="{95A7E1C7-934A-224F-8253-F783EA63DC4D}" presName="hierRoot2" presStyleCnt="0">
        <dgm:presLayoutVars>
          <dgm:hierBranch val="init"/>
        </dgm:presLayoutVars>
      </dgm:prSet>
      <dgm:spPr/>
    </dgm:pt>
    <dgm:pt modelId="{2B318564-06C8-624E-9169-7BEF1AB739B2}" type="pres">
      <dgm:prSet presAssocID="{95A7E1C7-934A-224F-8253-F783EA63DC4D}" presName="rootComposite" presStyleCnt="0"/>
      <dgm:spPr/>
    </dgm:pt>
    <dgm:pt modelId="{4D27649D-988F-144C-AA73-301B05050D40}" type="pres">
      <dgm:prSet presAssocID="{95A7E1C7-934A-224F-8253-F783EA63DC4D}" presName="rootText" presStyleLbl="node3" presStyleIdx="17" presStyleCnt="18">
        <dgm:presLayoutVars>
          <dgm:chPref val="3"/>
        </dgm:presLayoutVars>
      </dgm:prSet>
      <dgm:spPr/>
    </dgm:pt>
    <dgm:pt modelId="{4813AD90-AB2D-AB42-9C17-0A722796AC4F}" type="pres">
      <dgm:prSet presAssocID="{95A7E1C7-934A-224F-8253-F783EA63DC4D}" presName="rootConnector" presStyleLbl="node3" presStyleIdx="17" presStyleCnt="18"/>
      <dgm:spPr/>
    </dgm:pt>
    <dgm:pt modelId="{6062DDC9-4DE7-2740-8ABE-2611A2AE2E26}" type="pres">
      <dgm:prSet presAssocID="{95A7E1C7-934A-224F-8253-F783EA63DC4D}" presName="hierChild4" presStyleCnt="0"/>
      <dgm:spPr/>
    </dgm:pt>
    <dgm:pt modelId="{4FA51B8F-ECEF-AE4E-96E6-37051AF75EAA}" type="pres">
      <dgm:prSet presAssocID="{95A7E1C7-934A-224F-8253-F783EA63DC4D}" presName="hierChild5" presStyleCnt="0"/>
      <dgm:spPr/>
    </dgm:pt>
    <dgm:pt modelId="{87A285D9-9AFC-1944-8983-5D37A9AC6C62}" type="pres">
      <dgm:prSet presAssocID="{5DAAC138-0596-FB45-B391-50B6D0C627C5}" presName="hierChild5" presStyleCnt="0"/>
      <dgm:spPr/>
    </dgm:pt>
    <dgm:pt modelId="{82899420-4358-D24D-A214-5776BC9CDAF0}" type="pres">
      <dgm:prSet presAssocID="{B4B16297-4071-2344-9E25-B8DBAA426FC3}" presName="hierChild3" presStyleCnt="0"/>
      <dgm:spPr/>
    </dgm:pt>
    <dgm:pt modelId="{73FA4E01-B765-9D47-835C-AF9AEBEA8C97}" type="pres">
      <dgm:prSet presAssocID="{B39C47ED-2DF7-6448-B870-2C2E52757AD0}" presName="Name111" presStyleLbl="parChTrans1D2" presStyleIdx="4" presStyleCnt="6"/>
      <dgm:spPr/>
    </dgm:pt>
    <dgm:pt modelId="{56EB4E0A-385E-A14C-B9F7-3F338FEF302E}" type="pres">
      <dgm:prSet presAssocID="{080AD6A3-E408-574F-9145-84088EB0EDC2}" presName="hierRoot3" presStyleCnt="0">
        <dgm:presLayoutVars>
          <dgm:hierBranch val="init"/>
        </dgm:presLayoutVars>
      </dgm:prSet>
      <dgm:spPr/>
    </dgm:pt>
    <dgm:pt modelId="{5D16FB0B-5103-F245-9355-7D512E4F289C}" type="pres">
      <dgm:prSet presAssocID="{080AD6A3-E408-574F-9145-84088EB0EDC2}" presName="rootComposite3" presStyleCnt="0"/>
      <dgm:spPr/>
    </dgm:pt>
    <dgm:pt modelId="{419BC714-E5C9-B247-AF80-D1FEB64134D7}" type="pres">
      <dgm:prSet presAssocID="{080AD6A3-E408-574F-9145-84088EB0EDC2}" presName="rootText3" presStyleLbl="asst1" presStyleIdx="0" presStyleCnt="2">
        <dgm:presLayoutVars>
          <dgm:chPref val="3"/>
        </dgm:presLayoutVars>
      </dgm:prSet>
      <dgm:spPr/>
    </dgm:pt>
    <dgm:pt modelId="{556BE898-9C55-EB45-AC1A-B82E652C74AD}" type="pres">
      <dgm:prSet presAssocID="{080AD6A3-E408-574F-9145-84088EB0EDC2}" presName="rootConnector3" presStyleLbl="asst1" presStyleIdx="0" presStyleCnt="2"/>
      <dgm:spPr/>
    </dgm:pt>
    <dgm:pt modelId="{5F659DE3-141F-514A-89DA-7F1E8E05185C}" type="pres">
      <dgm:prSet presAssocID="{080AD6A3-E408-574F-9145-84088EB0EDC2}" presName="hierChild6" presStyleCnt="0"/>
      <dgm:spPr/>
    </dgm:pt>
    <dgm:pt modelId="{FBB4822D-BFE1-C54B-A2C9-0E514BAE0613}" type="pres">
      <dgm:prSet presAssocID="{080AD6A3-E408-574F-9145-84088EB0EDC2}" presName="hierChild7" presStyleCnt="0"/>
      <dgm:spPr/>
    </dgm:pt>
    <dgm:pt modelId="{C1AD0626-DA6D-C544-91C6-BDA8E0B6A8AB}" type="pres">
      <dgm:prSet presAssocID="{2EC650D3-B50C-664B-A082-EC3ABD57EA89}" presName="Name111" presStyleLbl="parChTrans1D2" presStyleIdx="5" presStyleCnt="6"/>
      <dgm:spPr/>
    </dgm:pt>
    <dgm:pt modelId="{F874B2AA-020D-0541-8AD9-EA408AD8B918}" type="pres">
      <dgm:prSet presAssocID="{C420620F-0C3D-6646-BE19-2F3B1DA7A18B}" presName="hierRoot3" presStyleCnt="0">
        <dgm:presLayoutVars>
          <dgm:hierBranch val="init"/>
        </dgm:presLayoutVars>
      </dgm:prSet>
      <dgm:spPr/>
    </dgm:pt>
    <dgm:pt modelId="{8B6E3AEF-438C-2643-A754-AED4A238013C}" type="pres">
      <dgm:prSet presAssocID="{C420620F-0C3D-6646-BE19-2F3B1DA7A18B}" presName="rootComposite3" presStyleCnt="0"/>
      <dgm:spPr/>
    </dgm:pt>
    <dgm:pt modelId="{08DEBD47-9336-4E43-A060-227749C6F606}" type="pres">
      <dgm:prSet presAssocID="{C420620F-0C3D-6646-BE19-2F3B1DA7A18B}" presName="rootText3" presStyleLbl="asst1" presStyleIdx="1" presStyleCnt="2">
        <dgm:presLayoutVars>
          <dgm:chPref val="3"/>
        </dgm:presLayoutVars>
      </dgm:prSet>
      <dgm:spPr/>
    </dgm:pt>
    <dgm:pt modelId="{F1A84E87-B752-7245-B3E1-D6FD0D90A279}" type="pres">
      <dgm:prSet presAssocID="{C420620F-0C3D-6646-BE19-2F3B1DA7A18B}" presName="rootConnector3" presStyleLbl="asst1" presStyleIdx="1" presStyleCnt="2"/>
      <dgm:spPr/>
    </dgm:pt>
    <dgm:pt modelId="{1CEDF86F-4DF8-BD47-B218-159A52767B92}" type="pres">
      <dgm:prSet presAssocID="{C420620F-0C3D-6646-BE19-2F3B1DA7A18B}" presName="hierChild6" presStyleCnt="0"/>
      <dgm:spPr/>
    </dgm:pt>
    <dgm:pt modelId="{E3CB7238-1287-1541-8F9C-FE3A9C2F0638}" type="pres">
      <dgm:prSet presAssocID="{C420620F-0C3D-6646-BE19-2F3B1DA7A18B}" presName="hierChild7" presStyleCnt="0"/>
      <dgm:spPr/>
    </dgm:pt>
  </dgm:ptLst>
  <dgm:cxnLst>
    <dgm:cxn modelId="{1A85DE00-07B3-0146-8E50-78F04AB17CA1}" type="presOf" srcId="{65CEEC9E-F1FB-9640-9B95-B157819B6EE6}" destId="{B13A5340-32EA-294D-A6C4-DAFA8D865366}" srcOrd="0" destOrd="0" presId="urn:microsoft.com/office/officeart/2005/8/layout/orgChart1"/>
    <dgm:cxn modelId="{CCD68F01-C293-254D-9E0D-A9CD965478E4}" type="presOf" srcId="{C60D59FD-53BC-094A-9046-EEF04D990751}" destId="{8E4812F2-1B9A-1443-BF97-F1850107D4B2}" srcOrd="1" destOrd="0" presId="urn:microsoft.com/office/officeart/2005/8/layout/orgChart1"/>
    <dgm:cxn modelId="{D0204208-B5B4-F049-9B75-A9F25C745061}" type="presOf" srcId="{51994DCF-9A48-494B-9564-8F2218E6BB6F}" destId="{EBDED493-2F0B-4444-B68C-77DD5864DBE3}" srcOrd="0" destOrd="0" presId="urn:microsoft.com/office/officeart/2005/8/layout/orgChart1"/>
    <dgm:cxn modelId="{4475950C-9D66-6D40-AF0A-F33CB56DC4E9}" srcId="{B4B16297-4071-2344-9E25-B8DBAA426FC3}" destId="{E5DED3F9-A467-8448-89F6-ADEE304433C1}" srcOrd="2" destOrd="0" parTransId="{A87DCC57-830C-5D42-91EB-79C11699D883}" sibTransId="{FAF945B5-6DBF-3241-91F0-DE7B3FABA61B}"/>
    <dgm:cxn modelId="{AB30EE0D-D675-F140-B302-B751EAF2DEB4}" type="presOf" srcId="{EBC4F883-5B5F-954B-AE7A-4538C6E356CD}" destId="{6B55634D-022D-F54A-AC0D-0E643E2C7AAD}" srcOrd="0" destOrd="0" presId="urn:microsoft.com/office/officeart/2005/8/layout/orgChart1"/>
    <dgm:cxn modelId="{850F6A12-912D-5E46-8E1D-42A6882784A9}" type="presOf" srcId="{B4B16297-4071-2344-9E25-B8DBAA426FC3}" destId="{4CE5C18D-BA77-1C40-9C21-165FED2C3068}" srcOrd="0" destOrd="0" presId="urn:microsoft.com/office/officeart/2005/8/layout/orgChart1"/>
    <dgm:cxn modelId="{21232115-A98E-4A43-98E1-AC45C387B258}" type="presOf" srcId="{325C9C2B-FE84-B449-9D68-68C1EF222A6E}" destId="{DA6C5C08-2FC3-CB4A-BE57-26A7C8C0CF78}" srcOrd="0" destOrd="0" presId="urn:microsoft.com/office/officeart/2005/8/layout/orgChart1"/>
    <dgm:cxn modelId="{17B1DB16-5A1F-304D-AA7B-48AEC090F024}" type="presOf" srcId="{062F3296-9B97-0A4E-B1E4-FDEDF7B9FBE2}" destId="{A7F31E6B-2C19-DD44-98B4-B0B2A2C7FDAD}" srcOrd="0" destOrd="0" presId="urn:microsoft.com/office/officeart/2005/8/layout/orgChart1"/>
    <dgm:cxn modelId="{B52B4F23-27E4-884C-8691-6A79770B90EE}" type="presOf" srcId="{FC3706C7-B036-ED41-BF55-0079C1C79EE7}" destId="{53BEB2AA-9D4C-3443-BA0F-D1177C3CAF2D}" srcOrd="1" destOrd="0" presId="urn:microsoft.com/office/officeart/2005/8/layout/orgChart1"/>
    <dgm:cxn modelId="{0CAC4126-4680-2442-88C2-180DD3D8B032}" type="presOf" srcId="{95A7E1C7-934A-224F-8253-F783EA63DC4D}" destId="{4D27649D-988F-144C-AA73-301B05050D40}" srcOrd="0" destOrd="0" presId="urn:microsoft.com/office/officeart/2005/8/layout/orgChart1"/>
    <dgm:cxn modelId="{C3E71628-4747-5149-8AD6-EBFA7FE53166}" type="presOf" srcId="{32C10524-9A7E-1B41-965A-F59451051FC7}" destId="{7CA7ECCD-A793-B442-8A3F-CD840E7CC8BE}" srcOrd="0" destOrd="0" presId="urn:microsoft.com/office/officeart/2005/8/layout/orgChart1"/>
    <dgm:cxn modelId="{511CD729-0AD8-544E-A384-D561919DD28D}" type="presOf" srcId="{2EC650D3-B50C-664B-A082-EC3ABD57EA89}" destId="{C1AD0626-DA6D-C544-91C6-BDA8E0B6A8AB}" srcOrd="0" destOrd="0" presId="urn:microsoft.com/office/officeart/2005/8/layout/orgChart1"/>
    <dgm:cxn modelId="{CBB9522A-29E9-BC4C-A695-4E6B74A6A77B}" type="presOf" srcId="{D4DF8399-786D-6547-A909-201F1C6359B2}" destId="{4B922B34-2572-1742-81B6-D9F79B9CC1D8}" srcOrd="0" destOrd="0" presId="urn:microsoft.com/office/officeart/2005/8/layout/orgChart1"/>
    <dgm:cxn modelId="{B739582B-EB9F-E749-87F0-94DCD0152B95}" srcId="{5DAAC138-0596-FB45-B391-50B6D0C627C5}" destId="{96E725B7-D4AE-E946-921F-4642C0D26B9B}" srcOrd="2" destOrd="0" parTransId="{C7E994B6-0010-A64F-8ECC-AE2C0DA8E369}" sibTransId="{B30705C9-2310-4141-85A4-BAC2A189225B}"/>
    <dgm:cxn modelId="{B9A7962D-9ACB-3C41-8F94-84112E4010D2}" type="presOf" srcId="{F25D68F1-5A9D-0545-9FA5-E9708B0C8038}" destId="{EB2FDB6E-4951-304A-A144-E9875486398E}" srcOrd="1" destOrd="0" presId="urn:microsoft.com/office/officeart/2005/8/layout/orgChart1"/>
    <dgm:cxn modelId="{BA6D6831-819C-EB4E-A003-832C6DE08744}" type="presOf" srcId="{080AD6A3-E408-574F-9145-84088EB0EDC2}" destId="{419BC714-E5C9-B247-AF80-D1FEB64134D7}" srcOrd="0" destOrd="0" presId="urn:microsoft.com/office/officeart/2005/8/layout/orgChart1"/>
    <dgm:cxn modelId="{AC45D631-98DA-5649-AC1B-80270DDAEC13}" type="presOf" srcId="{EFC9BFE7-9F5B-3F48-8636-971EAF7E43C6}" destId="{B7CC1456-1F32-C343-BE6A-0B11A456E6CD}" srcOrd="1" destOrd="0" presId="urn:microsoft.com/office/officeart/2005/8/layout/orgChart1"/>
    <dgm:cxn modelId="{8C77E031-149E-D142-AC46-8FD500AA1C87}" type="presOf" srcId="{5A81E615-7306-EA49-A50E-F85C77FE6F53}" destId="{34586BA4-4BA6-2245-ADB5-A57BCE9EE6AD}" srcOrd="0" destOrd="0" presId="urn:microsoft.com/office/officeart/2005/8/layout/orgChart1"/>
    <dgm:cxn modelId="{E3F7B537-9546-1C4F-9026-778447C4461C}" type="presOf" srcId="{ADD5F51F-AC6C-6246-AB69-B42E15A733EB}" destId="{F8A3A4EB-564C-E54C-8F63-1C3FB33845FD}" srcOrd="0" destOrd="0" presId="urn:microsoft.com/office/officeart/2005/8/layout/orgChart1"/>
    <dgm:cxn modelId="{5AFC7138-04AB-A94D-8157-70F12B94F70E}" type="presOf" srcId="{61901DC8-5B40-0D45-A27C-7AF892D7F2C0}" destId="{08C78C9B-8F80-E947-90DD-9F1F28834762}" srcOrd="0" destOrd="0" presId="urn:microsoft.com/office/officeart/2005/8/layout/orgChart1"/>
    <dgm:cxn modelId="{5F30A839-56BC-BE4A-8E3C-E426BAADA8D7}" srcId="{DBD5C11E-2E2C-6B4C-B269-AFEEA10083FF}" destId="{3157DA27-CB2C-5B44-89E1-1A4DFF9C1796}" srcOrd="4" destOrd="0" parTransId="{D4DF8399-786D-6547-A909-201F1C6359B2}" sibTransId="{7A552A5D-F02A-5448-9717-AA3DB72CA143}"/>
    <dgm:cxn modelId="{7FDD6F3B-88DB-3643-92E9-99397088AA1C}" srcId="{DBD5C11E-2E2C-6B4C-B269-AFEEA10083FF}" destId="{C60D59FD-53BC-094A-9046-EEF04D990751}" srcOrd="3" destOrd="0" parTransId="{ADD5F51F-AC6C-6246-AB69-B42E15A733EB}" sibTransId="{BE721C47-3D59-A842-A878-32725D502F74}"/>
    <dgm:cxn modelId="{52ECC93E-995D-3D4F-90B4-78E6767E3E1A}" type="presOf" srcId="{7CEB0522-1B8A-EF42-A491-6B44C6F5F038}" destId="{A920823D-4901-4341-A037-18CAA6F9BBC5}" srcOrd="0" destOrd="0" presId="urn:microsoft.com/office/officeart/2005/8/layout/orgChart1"/>
    <dgm:cxn modelId="{4B647540-F425-DA49-9919-6185F69FF63C}" type="presOf" srcId="{5DAAC138-0596-FB45-B391-50B6D0C627C5}" destId="{3D1A457F-9929-1940-BB5C-28FC838BF666}" srcOrd="1" destOrd="0" presId="urn:microsoft.com/office/officeart/2005/8/layout/orgChart1"/>
    <dgm:cxn modelId="{DAEC7C5C-E371-404F-8E42-AEF51CB88AD8}" type="presOf" srcId="{B4B16297-4071-2344-9E25-B8DBAA426FC3}" destId="{512A544A-7AA7-0842-AF37-11BC0A89036C}" srcOrd="1" destOrd="0" presId="urn:microsoft.com/office/officeart/2005/8/layout/orgChart1"/>
    <dgm:cxn modelId="{9D1D3F64-A571-AB49-89F2-40FBCC198635}" type="presOf" srcId="{902AD4D6-3244-AF42-8046-715E8A7A9A75}" destId="{D0D176BC-35F1-F34E-92E8-F6A550EF9B8A}" srcOrd="0" destOrd="0" presId="urn:microsoft.com/office/officeart/2005/8/layout/orgChart1"/>
    <dgm:cxn modelId="{D5198545-CAC7-2249-970C-04D7DCC6DED0}" type="presOf" srcId="{413BF219-EBB3-EB41-B8FE-BCA17EA6323E}" destId="{AE8B620F-127D-F545-9F71-1EE06E5A9C3C}" srcOrd="0" destOrd="0" presId="urn:microsoft.com/office/officeart/2005/8/layout/orgChart1"/>
    <dgm:cxn modelId="{B594ED65-4FA1-BF46-8EAB-48374AD411ED}" type="presOf" srcId="{717A854B-90AD-954C-9491-FDCC3AC49A92}" destId="{597FA571-8CE4-3048-9F28-6968AEDD51E9}" srcOrd="0" destOrd="0" presId="urn:microsoft.com/office/officeart/2005/8/layout/orgChart1"/>
    <dgm:cxn modelId="{7E10F847-F0B6-1640-BEA2-9DE973F809B2}" type="presOf" srcId="{325C9C2B-FE84-B449-9D68-68C1EF222A6E}" destId="{AB375678-1079-A74B-8225-09AAB793A804}" srcOrd="1" destOrd="0" presId="urn:microsoft.com/office/officeart/2005/8/layout/orgChart1"/>
    <dgm:cxn modelId="{B5B75B49-9FD4-F94D-82F4-89CA4838FFB0}" srcId="{E5DED3F9-A467-8448-89F6-ADEE304433C1}" destId="{4A90268C-4EB0-4B40-AB17-20081176FE46}" srcOrd="2" destOrd="0" parTransId="{902AD4D6-3244-AF42-8046-715E8A7A9A75}" sibTransId="{3A65D618-3D8E-F240-8BBA-D878F73A9F28}"/>
    <dgm:cxn modelId="{4F6AA74C-68D5-E943-B54B-D410C469A548}" srcId="{B4B16297-4071-2344-9E25-B8DBAA426FC3}" destId="{DBD5C11E-2E2C-6B4C-B269-AFEEA10083FF}" srcOrd="3" destOrd="0" parTransId="{062F3296-9B97-0A4E-B1E4-FDEDF7B9FBE2}" sibTransId="{1EB12495-4E49-BD48-BC4D-290CCE299401}"/>
    <dgm:cxn modelId="{9EB2B06E-8919-744A-A9B7-077E8CE427C4}" type="presOf" srcId="{8B45CFA1-CDF3-DD4C-9B64-E9F6666BBFE5}" destId="{F3F5D28E-920C-4546-9B18-3D90A1AFFFEE}" srcOrd="0" destOrd="0" presId="urn:microsoft.com/office/officeart/2005/8/layout/orgChart1"/>
    <dgm:cxn modelId="{0AA0BE4E-B72F-0C44-8352-A8940648B681}" type="presOf" srcId="{93FAC69F-0406-0144-8E35-ACF966B961FC}" destId="{105B742C-A10F-3541-ABE8-0E8BBBD1EAF0}" srcOrd="1" destOrd="0" presId="urn:microsoft.com/office/officeart/2005/8/layout/orgChart1"/>
    <dgm:cxn modelId="{CA1BD670-9830-A34F-A05A-29F63EBEDE66}" type="presOf" srcId="{59C8F6A7-8DA5-CC44-9671-5801B981CFDB}" destId="{78996302-056A-E34A-9BCB-CC73A5BB57B5}" srcOrd="0" destOrd="0" presId="urn:microsoft.com/office/officeart/2005/8/layout/orgChart1"/>
    <dgm:cxn modelId="{F6A34171-55A1-8349-A437-B172F12C6BD2}" srcId="{B8EE5DEB-E85B-9643-A9E4-FC3A63F97DF2}" destId="{7CEB0522-1B8A-EF42-A491-6B44C6F5F038}" srcOrd="1" destOrd="0" parTransId="{5A81E615-7306-EA49-A50E-F85C77FE6F53}" sibTransId="{603CB82B-DC74-6149-BD07-BD52695C8ECF}"/>
    <dgm:cxn modelId="{DE7B9371-62CE-2C48-9863-8A9584491BE4}" srcId="{B4B16297-4071-2344-9E25-B8DBAA426FC3}" destId="{B8EE5DEB-E85B-9643-A9E4-FC3A63F97DF2}" srcOrd="4" destOrd="0" parTransId="{C3255D8A-1E02-1748-8018-1F6CBF5BBCE6}" sibTransId="{16E0B85C-DB66-E041-85D0-C0B5B45EB66D}"/>
    <dgm:cxn modelId="{275C9E75-F7D7-BB4D-9D7A-30DDEFAE972C}" type="presOf" srcId="{F2B51D6C-FB27-9C43-93BE-6F4BBDAF619B}" destId="{6F253F89-E7D0-D64D-B278-7D0B2ED6705B}" srcOrd="0" destOrd="0" presId="urn:microsoft.com/office/officeart/2005/8/layout/orgChart1"/>
    <dgm:cxn modelId="{42299278-6C64-784A-92F0-D9F423F22ED6}" type="presOf" srcId="{C420620F-0C3D-6646-BE19-2F3B1DA7A18B}" destId="{08DEBD47-9336-4E43-A060-227749C6F606}" srcOrd="0" destOrd="0" presId="urn:microsoft.com/office/officeart/2005/8/layout/orgChart1"/>
    <dgm:cxn modelId="{8B5C2A59-D3B1-2D46-9131-B169BD28784D}" srcId="{DBD5C11E-2E2C-6B4C-B269-AFEEA10083FF}" destId="{F33389ED-E90B-494E-8DFF-A44DFDF158AA}" srcOrd="2" destOrd="0" parTransId="{FECA79C3-7C81-714E-A737-384D32302B99}" sibTransId="{3DB537BC-3FA5-3641-A040-E3050A38A3DE}"/>
    <dgm:cxn modelId="{FFD2025A-EED7-634E-974D-F97BA4268022}" type="presOf" srcId="{C420620F-0C3D-6646-BE19-2F3B1DA7A18B}" destId="{F1A84E87-B752-7245-B3E1-D6FD0D90A279}" srcOrd="1" destOrd="0" presId="urn:microsoft.com/office/officeart/2005/8/layout/orgChart1"/>
    <dgm:cxn modelId="{5D4FB97A-3007-614C-B9B3-4E4A593CA2F3}" type="presOf" srcId="{F33389ED-E90B-494E-8DFF-A44DFDF158AA}" destId="{C78CF310-1476-7B41-9EF0-34190D5F782E}" srcOrd="0" destOrd="0" presId="urn:microsoft.com/office/officeart/2005/8/layout/orgChart1"/>
    <dgm:cxn modelId="{A3A78A7B-8B35-9B49-B31F-E8033015E60B}" type="presOf" srcId="{96E725B7-D4AE-E946-921F-4642C0D26B9B}" destId="{F0427C5F-B233-BF47-9B08-395603FF1B8C}" srcOrd="0" destOrd="0" presId="urn:microsoft.com/office/officeart/2005/8/layout/orgChart1"/>
    <dgm:cxn modelId="{B14BB47C-2676-DA40-A224-3BB4CBAA1DFC}" type="presOf" srcId="{764EBDDE-DE19-6C4A-A3D1-1051D7C236E1}" destId="{3C610B68-4B74-894C-8A07-60BA3A71182B}" srcOrd="0" destOrd="0" presId="urn:microsoft.com/office/officeart/2005/8/layout/orgChart1"/>
    <dgm:cxn modelId="{F54FC87E-72E2-E948-B770-22B1CE149ABD}" type="presOf" srcId="{96E725B7-D4AE-E946-921F-4642C0D26B9B}" destId="{EEC10264-6D48-B74F-855F-6E3CAEA161B7}" srcOrd="1" destOrd="0" presId="urn:microsoft.com/office/officeart/2005/8/layout/orgChart1"/>
    <dgm:cxn modelId="{2E355780-E250-444A-9F65-5C7829C1DEF1}" type="presOf" srcId="{7B209EE2-CA88-614E-B68B-D63CCEC5F562}" destId="{D9ECF20F-04E2-8E45-87BE-49C28022EDC7}" srcOrd="0" destOrd="0" presId="urn:microsoft.com/office/officeart/2005/8/layout/orgChart1"/>
    <dgm:cxn modelId="{7E950281-06CC-6C48-B6CF-88FA39AC06AA}" type="presOf" srcId="{FC3706C7-B036-ED41-BF55-0079C1C79EE7}" destId="{A554BA26-2FE2-344C-A682-8068DA911A63}" srcOrd="0" destOrd="0" presId="urn:microsoft.com/office/officeart/2005/8/layout/orgChart1"/>
    <dgm:cxn modelId="{BBEEB382-2C79-664D-AD1D-678ECF4BC85E}" type="presOf" srcId="{DBD5C11E-2E2C-6B4C-B269-AFEEA10083FF}" destId="{288C2286-FCA2-C446-A530-E630388B5E5A}" srcOrd="1" destOrd="0" presId="urn:microsoft.com/office/officeart/2005/8/layout/orgChart1"/>
    <dgm:cxn modelId="{8196A283-7A5F-CC46-B86B-A7EA1306BB13}" type="presOf" srcId="{219DECAA-0CC6-0F4D-9C71-2F969E35F8A6}" destId="{1C768114-F196-C744-AECA-C4D8B7DC759C}" srcOrd="0" destOrd="0" presId="urn:microsoft.com/office/officeart/2005/8/layout/orgChart1"/>
    <dgm:cxn modelId="{89242A85-9A55-5A4B-B7DE-C980EAAE28A2}" srcId="{DBD5C11E-2E2C-6B4C-B269-AFEEA10083FF}" destId="{7BF53A1B-FB60-FF46-8E47-E8958102F944}" srcOrd="1" destOrd="0" parTransId="{15AA7A8D-EC14-3741-97DA-ACE719C3504F}" sibTransId="{7DC14927-DE17-324B-AB06-35C42A2E1B10}"/>
    <dgm:cxn modelId="{BF5FB185-372D-074D-9CB5-3E4325B83A8D}" type="presOf" srcId="{4A90268C-4EB0-4B40-AB17-20081176FE46}" destId="{4D2CC7EA-025B-584A-B73F-05EDCB04F60F}" srcOrd="0" destOrd="0" presId="urn:microsoft.com/office/officeart/2005/8/layout/orgChart1"/>
    <dgm:cxn modelId="{1C827186-2B21-DA48-A3BA-A66066D18E32}" srcId="{DBD5C11E-2E2C-6B4C-B269-AFEEA10083FF}" destId="{325C9C2B-FE84-B449-9D68-68C1EF222A6E}" srcOrd="5" destOrd="0" parTransId="{717A854B-90AD-954C-9491-FDCC3AC49A92}" sibTransId="{1CC111FA-3E24-094D-B673-F3939E8E4CDE}"/>
    <dgm:cxn modelId="{54152B87-69A9-684C-AA1F-A7280784B8AE}" type="presOf" srcId="{E5DED3F9-A467-8448-89F6-ADEE304433C1}" destId="{3F275307-5862-1344-B646-C889D1A833E8}" srcOrd="0" destOrd="0" presId="urn:microsoft.com/office/officeart/2005/8/layout/orgChart1"/>
    <dgm:cxn modelId="{6FA13989-5943-4F44-BDB0-1EBADA71BCC5}" type="presOf" srcId="{7CEB0522-1B8A-EF42-A491-6B44C6F5F038}" destId="{33AF7CFF-1AA5-B442-920B-8A854A2FD313}" srcOrd="1" destOrd="0" presId="urn:microsoft.com/office/officeart/2005/8/layout/orgChart1"/>
    <dgm:cxn modelId="{2E6C268C-5004-3741-97B2-03F166D9960C}" srcId="{413BF219-EBB3-EB41-B8FE-BCA17EA6323E}" destId="{B4B16297-4071-2344-9E25-B8DBAA426FC3}" srcOrd="0" destOrd="0" parTransId="{FEE7E8C1-0828-684E-87D4-C8F36B8CACCD}" sibTransId="{D1D93E48-2E51-924D-AC92-34A67C7AF1CC}"/>
    <dgm:cxn modelId="{D782CB90-28E2-724E-99EA-55461E94A6F8}" type="presOf" srcId="{C7E994B6-0010-A64F-8ECC-AE2C0DA8E369}" destId="{51D3C201-583E-3D4B-B23A-BB4E98530F29}" srcOrd="0" destOrd="0" presId="urn:microsoft.com/office/officeart/2005/8/layout/orgChart1"/>
    <dgm:cxn modelId="{CF5A6493-7C98-7E41-8780-BD1822492248}" type="presOf" srcId="{D6AD4D00-AB82-A344-B06E-8A4E56ABAE06}" destId="{54C14387-EA4C-9244-B37E-C025F7F20830}" srcOrd="0" destOrd="0" presId="urn:microsoft.com/office/officeart/2005/8/layout/orgChart1"/>
    <dgm:cxn modelId="{4A3DB994-BDD2-354B-915C-471E1EEE3337}" srcId="{B8EE5DEB-E85B-9643-A9E4-FC3A63F97DF2}" destId="{51994DCF-9A48-494B-9564-8F2218E6BB6F}" srcOrd="0" destOrd="0" parTransId="{219DECAA-0CC6-0F4D-9C71-2F969E35F8A6}" sibTransId="{94C9FAEE-EF6F-494F-9011-6A3B4BD12BF9}"/>
    <dgm:cxn modelId="{C8CBB699-B098-2E46-BE50-9EF8F21318F1}" type="presOf" srcId="{B39C47ED-2DF7-6448-B870-2C2E52757AD0}" destId="{73FA4E01-B765-9D47-835C-AF9AEBEA8C97}" srcOrd="0" destOrd="0" presId="urn:microsoft.com/office/officeart/2005/8/layout/orgChart1"/>
    <dgm:cxn modelId="{4B47A79B-93C4-C047-A7F9-717B1EF8B9F9}" type="presOf" srcId="{A87DCC57-830C-5D42-91EB-79C11699D883}" destId="{D303286C-3D6B-3046-95B8-5391B3CA608E}" srcOrd="0" destOrd="0" presId="urn:microsoft.com/office/officeart/2005/8/layout/orgChart1"/>
    <dgm:cxn modelId="{98E0589C-12DB-8A4E-AEC3-33008A681FEF}" type="presOf" srcId="{B8EE5DEB-E85B-9643-A9E4-FC3A63F97DF2}" destId="{A00451B2-F640-F24D-9DC8-505423B423E4}" srcOrd="1" destOrd="0" presId="urn:microsoft.com/office/officeart/2005/8/layout/orgChart1"/>
    <dgm:cxn modelId="{EC3521A0-28CE-D14B-BAB8-211FB34CF195}" type="presOf" srcId="{428A74FD-485B-3044-BE78-643555D82198}" destId="{474825D6-FEC6-E545-A6A5-881CFDD3F30F}" srcOrd="0" destOrd="0" presId="urn:microsoft.com/office/officeart/2005/8/layout/orgChart1"/>
    <dgm:cxn modelId="{10575CA0-2954-F640-B42F-B6B594CE1408}" type="presOf" srcId="{0458D783-2D16-C142-B04D-9D496A55ACCA}" destId="{4A75DF95-0D4A-DC4B-BBDE-D89657385463}" srcOrd="0" destOrd="0" presId="urn:microsoft.com/office/officeart/2005/8/layout/orgChart1"/>
    <dgm:cxn modelId="{3AD1ABA1-9A80-6D4C-B52C-99C4C2D3FD20}" type="presOf" srcId="{7BF53A1B-FB60-FF46-8E47-E8958102F944}" destId="{D9F3BBD3-420A-3E4C-BC62-80F39E0662FD}" srcOrd="0" destOrd="0" presId="urn:microsoft.com/office/officeart/2005/8/layout/orgChart1"/>
    <dgm:cxn modelId="{D89AD1A1-6539-9344-81FF-8200F2A6DC9E}" srcId="{5DAAC138-0596-FB45-B391-50B6D0C627C5}" destId="{95A7E1C7-934A-224F-8253-F783EA63DC4D}" srcOrd="3" destOrd="0" parTransId="{61901DC8-5B40-0D45-A27C-7AF892D7F2C0}" sibTransId="{88BAAEA9-B7D8-4E41-B510-26913CC52B5E}"/>
    <dgm:cxn modelId="{6C7763A2-7590-6A4C-A924-532B994B1364}" type="presOf" srcId="{E5DED3F9-A467-8448-89F6-ADEE304433C1}" destId="{969B8EC1-7560-4147-A254-25CD1C7D9EED}" srcOrd="1" destOrd="0" presId="urn:microsoft.com/office/officeart/2005/8/layout/orgChart1"/>
    <dgm:cxn modelId="{AC1D8FA2-06B5-3A47-B845-975231217E43}" type="presOf" srcId="{080AD6A3-E408-574F-9145-84088EB0EDC2}" destId="{556BE898-9C55-EB45-AC1A-B82E652C74AD}" srcOrd="1" destOrd="0" presId="urn:microsoft.com/office/officeart/2005/8/layout/orgChart1"/>
    <dgm:cxn modelId="{B2ED8FA4-E5D9-1C49-8582-9325B393B648}" type="presOf" srcId="{5DAAC138-0596-FB45-B391-50B6D0C627C5}" destId="{3AE03E18-0BF7-E64B-9516-253694717935}" srcOrd="0" destOrd="0" presId="urn:microsoft.com/office/officeart/2005/8/layout/orgChart1"/>
    <dgm:cxn modelId="{7A3A16A7-D09B-FB41-9B2E-A062F26E12E4}" srcId="{B4B16297-4071-2344-9E25-B8DBAA426FC3}" destId="{C420620F-0C3D-6646-BE19-2F3B1DA7A18B}" srcOrd="1" destOrd="0" parTransId="{2EC650D3-B50C-664B-A082-EC3ABD57EA89}" sibTransId="{A5ABBBBE-3F84-AA4F-8D4C-4A21E63855FB}"/>
    <dgm:cxn modelId="{C64A85AA-6FB1-BB41-8CB6-4441A4E4E395}" type="presOf" srcId="{E0AB5F30-E50F-BA49-BD9E-57FF402B0B5C}" destId="{9967E32A-263C-A947-AD64-8E7F7B1AACA4}" srcOrd="0" destOrd="0" presId="urn:microsoft.com/office/officeart/2005/8/layout/orgChart1"/>
    <dgm:cxn modelId="{EAF8E0AC-49FE-E746-86FC-D68136B80EA9}" type="presOf" srcId="{32C10524-9A7E-1B41-965A-F59451051FC7}" destId="{AEFD457A-DA93-FA44-9B81-A9BF38524D29}" srcOrd="1" destOrd="0" presId="urn:microsoft.com/office/officeart/2005/8/layout/orgChart1"/>
    <dgm:cxn modelId="{D82D51AD-4844-1B4C-A76F-4BAC982CD25C}" srcId="{E5DED3F9-A467-8448-89F6-ADEE304433C1}" destId="{7B209EE2-CA88-614E-B68B-D63CCEC5F562}" srcOrd="4" destOrd="0" parTransId="{8B45CFA1-CDF3-DD4C-9B64-E9F6666BBFE5}" sibTransId="{50F0D36D-CA53-664A-AA40-7666E591F55D}"/>
    <dgm:cxn modelId="{F9ECF0B5-90AE-3C44-A89F-A54ECCC16B09}" type="presOf" srcId="{3157DA27-CB2C-5B44-89E1-1A4DFF9C1796}" destId="{EFC2C979-3785-3043-A942-B26322320256}" srcOrd="1" destOrd="0" presId="urn:microsoft.com/office/officeart/2005/8/layout/orgChart1"/>
    <dgm:cxn modelId="{19D14EB9-11B5-4049-ABF4-628ACE8FFC3F}" type="presOf" srcId="{F2B51D6C-FB27-9C43-93BE-6F4BBDAF619B}" destId="{46DD49D3-1192-274F-89D1-7638CC643FC2}" srcOrd="1" destOrd="0" presId="urn:microsoft.com/office/officeart/2005/8/layout/orgChart1"/>
    <dgm:cxn modelId="{899094BE-0AEF-954C-A5FC-8BAFD930D1DB}" srcId="{5DAAC138-0596-FB45-B391-50B6D0C627C5}" destId="{FC3706C7-B036-ED41-BF55-0079C1C79EE7}" srcOrd="0" destOrd="0" parTransId="{D6AD4D00-AB82-A344-B06E-8A4E56ABAE06}" sibTransId="{2356D6B4-A1BA-A447-8D21-6611D1E12D1A}"/>
    <dgm:cxn modelId="{CC0226C0-6997-F940-892D-FDEC26623CAE}" type="presOf" srcId="{51994DCF-9A48-494B-9564-8F2218E6BB6F}" destId="{691B4498-CED5-B448-B7BE-D751E760D09C}" srcOrd="1" destOrd="0" presId="urn:microsoft.com/office/officeart/2005/8/layout/orgChart1"/>
    <dgm:cxn modelId="{F1E722C1-F0AC-7540-8694-220C17D661E8}" srcId="{E5DED3F9-A467-8448-89F6-ADEE304433C1}" destId="{EFC9BFE7-9F5B-3F48-8636-971EAF7E43C6}" srcOrd="3" destOrd="0" parTransId="{428A74FD-485B-3044-BE78-643555D82198}" sibTransId="{4F8D60F2-9A43-1142-95B2-20C96E92D7B8}"/>
    <dgm:cxn modelId="{A88B08C5-36D8-0649-95B8-52CD7584E93E}" type="presOf" srcId="{EFC9BFE7-9F5B-3F48-8636-971EAF7E43C6}" destId="{E82E376F-1448-D24D-ABD5-0D766B509937}" srcOrd="0" destOrd="0" presId="urn:microsoft.com/office/officeart/2005/8/layout/orgChart1"/>
    <dgm:cxn modelId="{13E2A8C6-9E4A-104E-993F-6BA2AB35479D}" type="presOf" srcId="{FECA79C3-7C81-714E-A737-384D32302B99}" destId="{9C924A64-4EB2-8F4B-9522-1C675D1FA153}" srcOrd="0" destOrd="0" presId="urn:microsoft.com/office/officeart/2005/8/layout/orgChart1"/>
    <dgm:cxn modelId="{50B9A9C9-7E84-4A4E-A37E-E64E142A70D4}" type="presOf" srcId="{DBD5C11E-2E2C-6B4C-B269-AFEEA10083FF}" destId="{AAC667D6-B488-674D-846A-5AC8F0955704}" srcOrd="0" destOrd="0" presId="urn:microsoft.com/office/officeart/2005/8/layout/orgChart1"/>
    <dgm:cxn modelId="{84ECF0CB-2FAB-344F-BEE7-7ECCBCF5AA98}" type="presOf" srcId="{C60D59FD-53BC-094A-9046-EEF04D990751}" destId="{C71DDDA1-725F-C54F-B97D-EBDED7385686}" srcOrd="0" destOrd="0" presId="urn:microsoft.com/office/officeart/2005/8/layout/orgChart1"/>
    <dgm:cxn modelId="{167C39CC-A01D-B241-A06B-792E0F8870D0}" type="presOf" srcId="{C3255D8A-1E02-1748-8018-1F6CBF5BBCE6}" destId="{6C7C4B0A-8C3F-554E-BD63-6F86042B56D9}" srcOrd="0" destOrd="0" presId="urn:microsoft.com/office/officeart/2005/8/layout/orgChart1"/>
    <dgm:cxn modelId="{1BDB8ECF-6145-0542-AE96-74887302EC74}" srcId="{DBD5C11E-2E2C-6B4C-B269-AFEEA10083FF}" destId="{F25D68F1-5A9D-0545-9FA5-E9708B0C8038}" srcOrd="0" destOrd="0" parTransId="{EBC4F883-5B5F-954B-AE7A-4538C6E356CD}" sibTransId="{715B7FCD-8D77-AE47-BAEB-89F10BF34FEC}"/>
    <dgm:cxn modelId="{17DD2ED0-AA79-9D4F-83EE-42CD933D5301}" type="presOf" srcId="{93FAC69F-0406-0144-8E35-ACF966B961FC}" destId="{8C8F0ABF-A743-A943-9A03-EF21A211CEF1}" srcOrd="0" destOrd="0" presId="urn:microsoft.com/office/officeart/2005/8/layout/orgChart1"/>
    <dgm:cxn modelId="{887C0DD1-91A0-CD4E-92D1-D6E13F897BE8}" srcId="{5DAAC138-0596-FB45-B391-50B6D0C627C5}" destId="{F2B51D6C-FB27-9C43-93BE-6F4BBDAF619B}" srcOrd="1" destOrd="0" parTransId="{24AC3FB0-D14E-CF49-BBCD-42E67F229133}" sibTransId="{49AFAFE2-7146-BD43-B352-31F7FD073650}"/>
    <dgm:cxn modelId="{817CB5D1-9B06-834F-9687-2CD7A075C557}" srcId="{E5DED3F9-A467-8448-89F6-ADEE304433C1}" destId="{93FAC69F-0406-0144-8E35-ACF966B961FC}" srcOrd="5" destOrd="0" parTransId="{764EBDDE-DE19-6C4A-A3D1-1051D7C236E1}" sibTransId="{B1B528DE-76CF-FE4D-BBC0-2B629DEEE91A}"/>
    <dgm:cxn modelId="{D44CEAD1-6C0B-F44D-8234-8F75AEEDF984}" type="presOf" srcId="{4A90268C-4EB0-4B40-AB17-20081176FE46}" destId="{3D27DBA7-4D78-0D46-B468-635D7E31FD45}" srcOrd="1" destOrd="0" presId="urn:microsoft.com/office/officeart/2005/8/layout/orgChart1"/>
    <dgm:cxn modelId="{2D1E87D3-B3EB-C843-B47A-D9208A681B4B}" type="presOf" srcId="{59C8F6A7-8DA5-CC44-9671-5801B981CFDB}" destId="{7E23151E-9CDE-9747-B2CA-D2F5D9F5AC0A}" srcOrd="1" destOrd="0" presId="urn:microsoft.com/office/officeart/2005/8/layout/orgChart1"/>
    <dgm:cxn modelId="{CB2037D6-BDBB-9A4D-B731-3FB349F7AABC}" type="presOf" srcId="{3157DA27-CB2C-5B44-89E1-1A4DFF9C1796}" destId="{AE02F308-FF92-8147-8ED6-D436D2D75B8B}" srcOrd="0" destOrd="0" presId="urn:microsoft.com/office/officeart/2005/8/layout/orgChart1"/>
    <dgm:cxn modelId="{A2D220D7-5921-2142-9D0B-3E1106F02C40}" srcId="{E5DED3F9-A467-8448-89F6-ADEE304433C1}" destId="{32C10524-9A7E-1B41-965A-F59451051FC7}" srcOrd="0" destOrd="0" parTransId="{0458D783-2D16-C142-B04D-9D496A55ACCA}" sibTransId="{D96FA198-36A9-BB4E-B7C0-C0A91BCB8D96}"/>
    <dgm:cxn modelId="{231883D9-D0AC-D644-A694-788B0E4B71D6}" type="presOf" srcId="{95A7E1C7-934A-224F-8253-F783EA63DC4D}" destId="{4813AD90-AB2D-AB42-9C17-0A722796AC4F}" srcOrd="1" destOrd="0" presId="urn:microsoft.com/office/officeart/2005/8/layout/orgChart1"/>
    <dgm:cxn modelId="{F7D47CE1-57BF-9B46-A165-46C79EE86DBE}" srcId="{B4B16297-4071-2344-9E25-B8DBAA426FC3}" destId="{080AD6A3-E408-574F-9145-84088EB0EDC2}" srcOrd="0" destOrd="0" parTransId="{B39C47ED-2DF7-6448-B870-2C2E52757AD0}" sibTransId="{B1E85739-8A7E-F748-B643-15E8F1BBF0E9}"/>
    <dgm:cxn modelId="{042ABBE2-58BA-524E-98B0-682E4AD081CE}" type="presOf" srcId="{24AC3FB0-D14E-CF49-BBCD-42E67F229133}" destId="{BBC98AA2-6AAE-4545-9BC1-2644E32C92D5}" srcOrd="0" destOrd="0" presId="urn:microsoft.com/office/officeart/2005/8/layout/orgChart1"/>
    <dgm:cxn modelId="{1250A7E4-ED59-5840-9EC1-2CB1298CA63D}" type="presOf" srcId="{F25D68F1-5A9D-0545-9FA5-E9708B0C8038}" destId="{18581033-E209-914D-B2B1-E00ECBB54E7F}" srcOrd="0" destOrd="0" presId="urn:microsoft.com/office/officeart/2005/8/layout/orgChart1"/>
    <dgm:cxn modelId="{2A21C1E8-7EDE-8541-89F0-BAD7D67FBA23}" type="presOf" srcId="{B8EE5DEB-E85B-9643-A9E4-FC3A63F97DF2}" destId="{6F97AA1F-5577-CE48-80E0-C3683E25BC39}" srcOrd="0" destOrd="0" presId="urn:microsoft.com/office/officeart/2005/8/layout/orgChart1"/>
    <dgm:cxn modelId="{F998D0E9-5E2D-1B41-91E3-E6BE272BD48F}" srcId="{E5DED3F9-A467-8448-89F6-ADEE304433C1}" destId="{59C8F6A7-8DA5-CC44-9671-5801B981CFDB}" srcOrd="1" destOrd="0" parTransId="{65CEEC9E-F1FB-9640-9B95-B157819B6EE6}" sibTransId="{3CC8D082-924B-054D-B901-5CD552BE3450}"/>
    <dgm:cxn modelId="{9EE294EF-7E0E-DF46-8C3A-B52C3DD22498}" srcId="{B4B16297-4071-2344-9E25-B8DBAA426FC3}" destId="{5DAAC138-0596-FB45-B391-50B6D0C627C5}" srcOrd="5" destOrd="0" parTransId="{E0AB5F30-E50F-BA49-BD9E-57FF402B0B5C}" sibTransId="{C8EA692B-34F5-484F-99BF-A8831EE254F5}"/>
    <dgm:cxn modelId="{475648F1-8826-BE48-B252-019CAA41C5BF}" type="presOf" srcId="{7BF53A1B-FB60-FF46-8E47-E8958102F944}" destId="{AC9AF96C-AF1C-7E4C-AD13-DDEB4DE94E1A}" srcOrd="1" destOrd="0" presId="urn:microsoft.com/office/officeart/2005/8/layout/orgChart1"/>
    <dgm:cxn modelId="{5F04A9F4-2D4F-2740-BC1E-424DBD041817}" type="presOf" srcId="{15AA7A8D-EC14-3741-97DA-ACE719C3504F}" destId="{250A28B9-27B6-DD45-9066-4B97E5AAB7F5}" srcOrd="0" destOrd="0" presId="urn:microsoft.com/office/officeart/2005/8/layout/orgChart1"/>
    <dgm:cxn modelId="{45AE7EF6-857D-C34F-BD21-525C1AD3D8F5}" type="presOf" srcId="{F33389ED-E90B-494E-8DFF-A44DFDF158AA}" destId="{8BCF119A-25A0-DA44-BD01-78EF8E1476F6}" srcOrd="1" destOrd="0" presId="urn:microsoft.com/office/officeart/2005/8/layout/orgChart1"/>
    <dgm:cxn modelId="{0133B6F6-9F80-2440-AF64-D997D0EFC377}" type="presOf" srcId="{7B209EE2-CA88-614E-B68B-D63CCEC5F562}" destId="{A53FEFBA-4119-B246-9795-D9266012A8CC}" srcOrd="1" destOrd="0" presId="urn:microsoft.com/office/officeart/2005/8/layout/orgChart1"/>
    <dgm:cxn modelId="{497BB7AF-FC34-8744-8152-DA9B3502CBE6}" type="presParOf" srcId="{AE8B620F-127D-F545-9F71-1EE06E5A9C3C}" destId="{D9E3D454-3F23-D54F-8111-293AF019D160}" srcOrd="0" destOrd="0" presId="urn:microsoft.com/office/officeart/2005/8/layout/orgChart1"/>
    <dgm:cxn modelId="{6AE1277E-5E09-8346-ADD0-885142C65971}" type="presParOf" srcId="{D9E3D454-3F23-D54F-8111-293AF019D160}" destId="{97D5BED4-16BD-954D-B383-EBF34F012EDA}" srcOrd="0" destOrd="0" presId="urn:microsoft.com/office/officeart/2005/8/layout/orgChart1"/>
    <dgm:cxn modelId="{F0B8B8DF-6D56-454E-83B0-60A76F27EB17}" type="presParOf" srcId="{97D5BED4-16BD-954D-B383-EBF34F012EDA}" destId="{4CE5C18D-BA77-1C40-9C21-165FED2C3068}" srcOrd="0" destOrd="0" presId="urn:microsoft.com/office/officeart/2005/8/layout/orgChart1"/>
    <dgm:cxn modelId="{21685B57-BB91-BD4F-A0FE-44C17FDA4340}" type="presParOf" srcId="{97D5BED4-16BD-954D-B383-EBF34F012EDA}" destId="{512A544A-7AA7-0842-AF37-11BC0A89036C}" srcOrd="1" destOrd="0" presId="urn:microsoft.com/office/officeart/2005/8/layout/orgChart1"/>
    <dgm:cxn modelId="{12365E5D-F755-E842-9CF5-85B43321AD7C}" type="presParOf" srcId="{D9E3D454-3F23-D54F-8111-293AF019D160}" destId="{1639BE6E-25EC-4B43-BB19-8DB129F61D23}" srcOrd="1" destOrd="0" presId="urn:microsoft.com/office/officeart/2005/8/layout/orgChart1"/>
    <dgm:cxn modelId="{481947FD-99BA-1B4D-9003-D59EE082A897}" type="presParOf" srcId="{1639BE6E-25EC-4B43-BB19-8DB129F61D23}" destId="{D303286C-3D6B-3046-95B8-5391B3CA608E}" srcOrd="0" destOrd="0" presId="urn:microsoft.com/office/officeart/2005/8/layout/orgChart1"/>
    <dgm:cxn modelId="{BD79DA74-C8EB-6740-83B7-048779758FF9}" type="presParOf" srcId="{1639BE6E-25EC-4B43-BB19-8DB129F61D23}" destId="{CB82B01F-0B3B-E843-B6D3-B5C06E8459AD}" srcOrd="1" destOrd="0" presId="urn:microsoft.com/office/officeart/2005/8/layout/orgChart1"/>
    <dgm:cxn modelId="{6C836A21-B977-184B-985A-2D4E496BFF9C}" type="presParOf" srcId="{CB82B01F-0B3B-E843-B6D3-B5C06E8459AD}" destId="{C60BD45F-A080-8A42-93D6-BD4CE81C41B5}" srcOrd="0" destOrd="0" presId="urn:microsoft.com/office/officeart/2005/8/layout/orgChart1"/>
    <dgm:cxn modelId="{B771DE5A-560A-1F4D-8CC6-2E388FD77ABE}" type="presParOf" srcId="{C60BD45F-A080-8A42-93D6-BD4CE81C41B5}" destId="{3F275307-5862-1344-B646-C889D1A833E8}" srcOrd="0" destOrd="0" presId="urn:microsoft.com/office/officeart/2005/8/layout/orgChart1"/>
    <dgm:cxn modelId="{F273F3A6-484C-3A49-B892-4BBC9F7769FC}" type="presParOf" srcId="{C60BD45F-A080-8A42-93D6-BD4CE81C41B5}" destId="{969B8EC1-7560-4147-A254-25CD1C7D9EED}" srcOrd="1" destOrd="0" presId="urn:microsoft.com/office/officeart/2005/8/layout/orgChart1"/>
    <dgm:cxn modelId="{4FFDC124-FDF1-D34A-95D8-1F4DDF34671C}" type="presParOf" srcId="{CB82B01F-0B3B-E843-B6D3-B5C06E8459AD}" destId="{835B41D2-DEFA-0C41-882F-E29E7245D5AA}" srcOrd="1" destOrd="0" presId="urn:microsoft.com/office/officeart/2005/8/layout/orgChart1"/>
    <dgm:cxn modelId="{4456E19E-7BD2-1B4A-B299-1F26B6B304CD}" type="presParOf" srcId="{835B41D2-DEFA-0C41-882F-E29E7245D5AA}" destId="{4A75DF95-0D4A-DC4B-BBDE-D89657385463}" srcOrd="0" destOrd="0" presId="urn:microsoft.com/office/officeart/2005/8/layout/orgChart1"/>
    <dgm:cxn modelId="{98A8FA54-1DBF-9746-A04B-86D0F421CB9B}" type="presParOf" srcId="{835B41D2-DEFA-0C41-882F-E29E7245D5AA}" destId="{D1945C31-84BF-3F4C-9CB4-E594B166F56C}" srcOrd="1" destOrd="0" presId="urn:microsoft.com/office/officeart/2005/8/layout/orgChart1"/>
    <dgm:cxn modelId="{6D5683DC-0388-434E-9260-D6AED383A1BC}" type="presParOf" srcId="{D1945C31-84BF-3F4C-9CB4-E594B166F56C}" destId="{0B40E74F-96E0-E74E-B983-27479C2EFF8E}" srcOrd="0" destOrd="0" presId="urn:microsoft.com/office/officeart/2005/8/layout/orgChart1"/>
    <dgm:cxn modelId="{54B0901A-2086-5644-90A8-189EE7A1E6B8}" type="presParOf" srcId="{0B40E74F-96E0-E74E-B983-27479C2EFF8E}" destId="{7CA7ECCD-A793-B442-8A3F-CD840E7CC8BE}" srcOrd="0" destOrd="0" presId="urn:microsoft.com/office/officeart/2005/8/layout/orgChart1"/>
    <dgm:cxn modelId="{C169DDBB-F67C-5546-B045-6C966B795F11}" type="presParOf" srcId="{0B40E74F-96E0-E74E-B983-27479C2EFF8E}" destId="{AEFD457A-DA93-FA44-9B81-A9BF38524D29}" srcOrd="1" destOrd="0" presId="urn:microsoft.com/office/officeart/2005/8/layout/orgChart1"/>
    <dgm:cxn modelId="{A04FBE5C-3637-FD47-940F-3F307590A860}" type="presParOf" srcId="{D1945C31-84BF-3F4C-9CB4-E594B166F56C}" destId="{F3DCC656-051D-9F47-B637-46A400CB0B5C}" srcOrd="1" destOrd="0" presId="urn:microsoft.com/office/officeart/2005/8/layout/orgChart1"/>
    <dgm:cxn modelId="{3FE8B843-4747-CF4C-9271-FA543E9237BC}" type="presParOf" srcId="{D1945C31-84BF-3F4C-9CB4-E594B166F56C}" destId="{33B8CE35-4ABC-7143-BE0B-71A50F6710AE}" srcOrd="2" destOrd="0" presId="urn:microsoft.com/office/officeart/2005/8/layout/orgChart1"/>
    <dgm:cxn modelId="{F8C469B2-D376-224D-B281-06F9B10C0EA3}" type="presParOf" srcId="{835B41D2-DEFA-0C41-882F-E29E7245D5AA}" destId="{B13A5340-32EA-294D-A6C4-DAFA8D865366}" srcOrd="2" destOrd="0" presId="urn:microsoft.com/office/officeart/2005/8/layout/orgChart1"/>
    <dgm:cxn modelId="{53B96508-E27C-924A-9D2B-BCCAF082A013}" type="presParOf" srcId="{835B41D2-DEFA-0C41-882F-E29E7245D5AA}" destId="{2F6CDDD6-ABF0-3E41-952B-47A02D8C41D4}" srcOrd="3" destOrd="0" presId="urn:microsoft.com/office/officeart/2005/8/layout/orgChart1"/>
    <dgm:cxn modelId="{E86EDD66-04FC-D741-B90E-26DDC9451875}" type="presParOf" srcId="{2F6CDDD6-ABF0-3E41-952B-47A02D8C41D4}" destId="{C3B6377C-ED21-3040-BC58-33997BD25EB3}" srcOrd="0" destOrd="0" presId="urn:microsoft.com/office/officeart/2005/8/layout/orgChart1"/>
    <dgm:cxn modelId="{36B0D425-47DE-094A-99F6-A32621C41C5C}" type="presParOf" srcId="{C3B6377C-ED21-3040-BC58-33997BD25EB3}" destId="{78996302-056A-E34A-9BCB-CC73A5BB57B5}" srcOrd="0" destOrd="0" presId="urn:microsoft.com/office/officeart/2005/8/layout/orgChart1"/>
    <dgm:cxn modelId="{7919E29F-F087-094F-BD10-B4FAB6AF7B5D}" type="presParOf" srcId="{C3B6377C-ED21-3040-BC58-33997BD25EB3}" destId="{7E23151E-9CDE-9747-B2CA-D2F5D9F5AC0A}" srcOrd="1" destOrd="0" presId="urn:microsoft.com/office/officeart/2005/8/layout/orgChart1"/>
    <dgm:cxn modelId="{056F313F-E550-7A44-BF22-79506C207DED}" type="presParOf" srcId="{2F6CDDD6-ABF0-3E41-952B-47A02D8C41D4}" destId="{EA767566-8469-164E-8FC9-E8348F1754E9}" srcOrd="1" destOrd="0" presId="urn:microsoft.com/office/officeart/2005/8/layout/orgChart1"/>
    <dgm:cxn modelId="{7F4714B8-43FB-9C46-84E2-B32C68830343}" type="presParOf" srcId="{2F6CDDD6-ABF0-3E41-952B-47A02D8C41D4}" destId="{87B213E9-76E0-1F42-AF2C-5C6A07164E1A}" srcOrd="2" destOrd="0" presId="urn:microsoft.com/office/officeart/2005/8/layout/orgChart1"/>
    <dgm:cxn modelId="{1B9BA7B5-FE24-E74F-BE09-00BE3BA8A5F7}" type="presParOf" srcId="{835B41D2-DEFA-0C41-882F-E29E7245D5AA}" destId="{D0D176BC-35F1-F34E-92E8-F6A550EF9B8A}" srcOrd="4" destOrd="0" presId="urn:microsoft.com/office/officeart/2005/8/layout/orgChart1"/>
    <dgm:cxn modelId="{3982C1D6-6897-BC4A-92F5-85AA231374CF}" type="presParOf" srcId="{835B41D2-DEFA-0C41-882F-E29E7245D5AA}" destId="{8602C5DC-94B8-A14D-ACA3-0D7CB88C2173}" srcOrd="5" destOrd="0" presId="urn:microsoft.com/office/officeart/2005/8/layout/orgChart1"/>
    <dgm:cxn modelId="{A36FF9D9-B2C1-E140-9F9D-73504C81954F}" type="presParOf" srcId="{8602C5DC-94B8-A14D-ACA3-0D7CB88C2173}" destId="{037B8F03-9C5F-D24F-92F8-83D40785C84E}" srcOrd="0" destOrd="0" presId="urn:microsoft.com/office/officeart/2005/8/layout/orgChart1"/>
    <dgm:cxn modelId="{F6E534C0-8AB7-2846-9D0E-BFF915A7FAA0}" type="presParOf" srcId="{037B8F03-9C5F-D24F-92F8-83D40785C84E}" destId="{4D2CC7EA-025B-584A-B73F-05EDCB04F60F}" srcOrd="0" destOrd="0" presId="urn:microsoft.com/office/officeart/2005/8/layout/orgChart1"/>
    <dgm:cxn modelId="{8A221854-BDC3-1E40-BA4D-AB26963AFA2C}" type="presParOf" srcId="{037B8F03-9C5F-D24F-92F8-83D40785C84E}" destId="{3D27DBA7-4D78-0D46-B468-635D7E31FD45}" srcOrd="1" destOrd="0" presId="urn:microsoft.com/office/officeart/2005/8/layout/orgChart1"/>
    <dgm:cxn modelId="{6417283C-AD47-F742-95BA-BF0A32A729FE}" type="presParOf" srcId="{8602C5DC-94B8-A14D-ACA3-0D7CB88C2173}" destId="{946ED861-5ED7-FB46-91FC-15EB9FE8FA76}" srcOrd="1" destOrd="0" presId="urn:microsoft.com/office/officeart/2005/8/layout/orgChart1"/>
    <dgm:cxn modelId="{2AE710B8-442A-E44F-91C4-1ABEBE96456B}" type="presParOf" srcId="{8602C5DC-94B8-A14D-ACA3-0D7CB88C2173}" destId="{2C329178-AA06-0343-86DA-EFF8E12DFD1B}" srcOrd="2" destOrd="0" presId="urn:microsoft.com/office/officeart/2005/8/layout/orgChart1"/>
    <dgm:cxn modelId="{836E87FB-49BF-BF4E-B7F3-6152C7788CE1}" type="presParOf" srcId="{835B41D2-DEFA-0C41-882F-E29E7245D5AA}" destId="{474825D6-FEC6-E545-A6A5-881CFDD3F30F}" srcOrd="6" destOrd="0" presId="urn:microsoft.com/office/officeart/2005/8/layout/orgChart1"/>
    <dgm:cxn modelId="{9D298E45-6494-1B41-8A84-B83D1706897B}" type="presParOf" srcId="{835B41D2-DEFA-0C41-882F-E29E7245D5AA}" destId="{B7C6A94E-A805-6249-A008-75A48251E864}" srcOrd="7" destOrd="0" presId="urn:microsoft.com/office/officeart/2005/8/layout/orgChart1"/>
    <dgm:cxn modelId="{BD02EF1B-4979-704A-BB1C-12D7DAB0A7F5}" type="presParOf" srcId="{B7C6A94E-A805-6249-A008-75A48251E864}" destId="{FCE2E3B1-EE3C-9A4B-A2AD-0B199D08C546}" srcOrd="0" destOrd="0" presId="urn:microsoft.com/office/officeart/2005/8/layout/orgChart1"/>
    <dgm:cxn modelId="{0F9177A9-760B-2E49-B160-958D78D9E9E6}" type="presParOf" srcId="{FCE2E3B1-EE3C-9A4B-A2AD-0B199D08C546}" destId="{E82E376F-1448-D24D-ABD5-0D766B509937}" srcOrd="0" destOrd="0" presId="urn:microsoft.com/office/officeart/2005/8/layout/orgChart1"/>
    <dgm:cxn modelId="{6429733F-24A0-734F-AC98-4E91E8ABE7C0}" type="presParOf" srcId="{FCE2E3B1-EE3C-9A4B-A2AD-0B199D08C546}" destId="{B7CC1456-1F32-C343-BE6A-0B11A456E6CD}" srcOrd="1" destOrd="0" presId="urn:microsoft.com/office/officeart/2005/8/layout/orgChart1"/>
    <dgm:cxn modelId="{30D167A2-6582-CA42-AF1C-65BA376E01EF}" type="presParOf" srcId="{B7C6A94E-A805-6249-A008-75A48251E864}" destId="{5DD0A293-3191-4848-98DA-D1F674B1C914}" srcOrd="1" destOrd="0" presId="urn:microsoft.com/office/officeart/2005/8/layout/orgChart1"/>
    <dgm:cxn modelId="{DF72EC8F-4195-2241-9811-B6E2129AC740}" type="presParOf" srcId="{B7C6A94E-A805-6249-A008-75A48251E864}" destId="{008D5C11-9BDF-5846-96EF-C445C2645849}" srcOrd="2" destOrd="0" presId="urn:microsoft.com/office/officeart/2005/8/layout/orgChart1"/>
    <dgm:cxn modelId="{DA9F47D1-B9CC-EC4B-9982-B0830605A3EB}" type="presParOf" srcId="{835B41D2-DEFA-0C41-882F-E29E7245D5AA}" destId="{F3F5D28E-920C-4546-9B18-3D90A1AFFFEE}" srcOrd="8" destOrd="0" presId="urn:microsoft.com/office/officeart/2005/8/layout/orgChart1"/>
    <dgm:cxn modelId="{056CA95C-71AE-A44F-813F-A02661FA5E18}" type="presParOf" srcId="{835B41D2-DEFA-0C41-882F-E29E7245D5AA}" destId="{08F96B1D-5413-504D-90D3-92328C312B7E}" srcOrd="9" destOrd="0" presId="urn:microsoft.com/office/officeart/2005/8/layout/orgChart1"/>
    <dgm:cxn modelId="{318760E8-705A-404A-80C3-DAD8462B0175}" type="presParOf" srcId="{08F96B1D-5413-504D-90D3-92328C312B7E}" destId="{AC8CE948-DF18-AB4C-B3DA-E89D071303B7}" srcOrd="0" destOrd="0" presId="urn:microsoft.com/office/officeart/2005/8/layout/orgChart1"/>
    <dgm:cxn modelId="{96E04A13-808D-0E48-B540-51508018C354}" type="presParOf" srcId="{AC8CE948-DF18-AB4C-B3DA-E89D071303B7}" destId="{D9ECF20F-04E2-8E45-87BE-49C28022EDC7}" srcOrd="0" destOrd="0" presId="urn:microsoft.com/office/officeart/2005/8/layout/orgChart1"/>
    <dgm:cxn modelId="{ECADAD98-1CEA-B344-8B31-F4E8D0991FFE}" type="presParOf" srcId="{AC8CE948-DF18-AB4C-B3DA-E89D071303B7}" destId="{A53FEFBA-4119-B246-9795-D9266012A8CC}" srcOrd="1" destOrd="0" presId="urn:microsoft.com/office/officeart/2005/8/layout/orgChart1"/>
    <dgm:cxn modelId="{D0D89130-3818-D54F-9FC7-015D98523AD5}" type="presParOf" srcId="{08F96B1D-5413-504D-90D3-92328C312B7E}" destId="{81A5E987-6251-BB43-B670-8F391D1DFC37}" srcOrd="1" destOrd="0" presId="urn:microsoft.com/office/officeart/2005/8/layout/orgChart1"/>
    <dgm:cxn modelId="{1337804D-DCA2-F24C-A4BB-E37CFE441203}" type="presParOf" srcId="{08F96B1D-5413-504D-90D3-92328C312B7E}" destId="{0B6288F9-F5F6-1942-9E05-DC863A8775CF}" srcOrd="2" destOrd="0" presId="urn:microsoft.com/office/officeart/2005/8/layout/orgChart1"/>
    <dgm:cxn modelId="{63D3CAD5-8AAC-E849-865B-049DD2586F89}" type="presParOf" srcId="{835B41D2-DEFA-0C41-882F-E29E7245D5AA}" destId="{3C610B68-4B74-894C-8A07-60BA3A71182B}" srcOrd="10" destOrd="0" presId="urn:microsoft.com/office/officeart/2005/8/layout/orgChart1"/>
    <dgm:cxn modelId="{4DF62D38-30A2-1F47-A629-BC5D94E76224}" type="presParOf" srcId="{835B41D2-DEFA-0C41-882F-E29E7245D5AA}" destId="{BA5347B3-3603-A442-8181-E99290F8AAB1}" srcOrd="11" destOrd="0" presId="urn:microsoft.com/office/officeart/2005/8/layout/orgChart1"/>
    <dgm:cxn modelId="{8F96DB1E-4DD3-EF48-A84A-796EEEC2B922}" type="presParOf" srcId="{BA5347B3-3603-A442-8181-E99290F8AAB1}" destId="{546D3333-4FD8-434C-9F77-99D7775559CE}" srcOrd="0" destOrd="0" presId="urn:microsoft.com/office/officeart/2005/8/layout/orgChart1"/>
    <dgm:cxn modelId="{5280BEA0-43C2-EE49-8BE4-AA23F96D4A47}" type="presParOf" srcId="{546D3333-4FD8-434C-9F77-99D7775559CE}" destId="{8C8F0ABF-A743-A943-9A03-EF21A211CEF1}" srcOrd="0" destOrd="0" presId="urn:microsoft.com/office/officeart/2005/8/layout/orgChart1"/>
    <dgm:cxn modelId="{C08454DD-25A8-0244-8B53-6EB36A1C6C88}" type="presParOf" srcId="{546D3333-4FD8-434C-9F77-99D7775559CE}" destId="{105B742C-A10F-3541-ABE8-0E8BBBD1EAF0}" srcOrd="1" destOrd="0" presId="urn:microsoft.com/office/officeart/2005/8/layout/orgChart1"/>
    <dgm:cxn modelId="{FF2F68DE-92EE-4040-A762-2D41527925D1}" type="presParOf" srcId="{BA5347B3-3603-A442-8181-E99290F8AAB1}" destId="{DE5F1943-989E-D443-A27A-F1A6CFDF1E39}" srcOrd="1" destOrd="0" presId="urn:microsoft.com/office/officeart/2005/8/layout/orgChart1"/>
    <dgm:cxn modelId="{930A3C20-117E-3448-A466-B49FC44D8464}" type="presParOf" srcId="{BA5347B3-3603-A442-8181-E99290F8AAB1}" destId="{B46136E3-D957-FB41-B54B-EB94F752658B}" srcOrd="2" destOrd="0" presId="urn:microsoft.com/office/officeart/2005/8/layout/orgChart1"/>
    <dgm:cxn modelId="{41A289A3-89F8-284D-A9EA-DE7050CF8605}" type="presParOf" srcId="{CB82B01F-0B3B-E843-B6D3-B5C06E8459AD}" destId="{8A5457D5-03A2-1749-91BB-238324E74FF9}" srcOrd="2" destOrd="0" presId="urn:microsoft.com/office/officeart/2005/8/layout/orgChart1"/>
    <dgm:cxn modelId="{CE8FBED6-D595-9D44-9DD0-6C1063BC80E3}" type="presParOf" srcId="{1639BE6E-25EC-4B43-BB19-8DB129F61D23}" destId="{A7F31E6B-2C19-DD44-98B4-B0B2A2C7FDAD}" srcOrd="2" destOrd="0" presId="urn:microsoft.com/office/officeart/2005/8/layout/orgChart1"/>
    <dgm:cxn modelId="{90D224E0-C65B-7B4C-8A24-7F02E70AF541}" type="presParOf" srcId="{1639BE6E-25EC-4B43-BB19-8DB129F61D23}" destId="{475CAB9F-F61B-6F47-9B42-F68DB068044E}" srcOrd="3" destOrd="0" presId="urn:microsoft.com/office/officeart/2005/8/layout/orgChart1"/>
    <dgm:cxn modelId="{F759DC7B-16EA-0E4C-A8E6-C00D7D2F77C4}" type="presParOf" srcId="{475CAB9F-F61B-6F47-9B42-F68DB068044E}" destId="{52B1ADA3-BAA5-B840-8F84-CB875E28D344}" srcOrd="0" destOrd="0" presId="urn:microsoft.com/office/officeart/2005/8/layout/orgChart1"/>
    <dgm:cxn modelId="{A3FB62DE-4550-1843-9CE8-194294F41BF7}" type="presParOf" srcId="{52B1ADA3-BAA5-B840-8F84-CB875E28D344}" destId="{AAC667D6-B488-674D-846A-5AC8F0955704}" srcOrd="0" destOrd="0" presId="urn:microsoft.com/office/officeart/2005/8/layout/orgChart1"/>
    <dgm:cxn modelId="{9B01A65E-F329-724F-B298-0A11961FC958}" type="presParOf" srcId="{52B1ADA3-BAA5-B840-8F84-CB875E28D344}" destId="{288C2286-FCA2-C446-A530-E630388B5E5A}" srcOrd="1" destOrd="0" presId="urn:microsoft.com/office/officeart/2005/8/layout/orgChart1"/>
    <dgm:cxn modelId="{5B1EEA27-6EDB-F249-BBB9-F7B4FBE24EFC}" type="presParOf" srcId="{475CAB9F-F61B-6F47-9B42-F68DB068044E}" destId="{B0DEF840-B6F0-0047-8217-4FA7AA565658}" srcOrd="1" destOrd="0" presId="urn:microsoft.com/office/officeart/2005/8/layout/orgChart1"/>
    <dgm:cxn modelId="{13ACCCED-F75D-3B40-A66C-23CE80F06F6F}" type="presParOf" srcId="{B0DEF840-B6F0-0047-8217-4FA7AA565658}" destId="{6B55634D-022D-F54A-AC0D-0E643E2C7AAD}" srcOrd="0" destOrd="0" presId="urn:microsoft.com/office/officeart/2005/8/layout/orgChart1"/>
    <dgm:cxn modelId="{E2F1ABED-4F2E-7C41-86C3-F5ACE87035F7}" type="presParOf" srcId="{B0DEF840-B6F0-0047-8217-4FA7AA565658}" destId="{27091098-685C-7F4D-8C42-9E651D6D1473}" srcOrd="1" destOrd="0" presId="urn:microsoft.com/office/officeart/2005/8/layout/orgChart1"/>
    <dgm:cxn modelId="{605F13FE-7968-DE47-BCE6-205CBF016867}" type="presParOf" srcId="{27091098-685C-7F4D-8C42-9E651D6D1473}" destId="{F3FA1D63-105E-C340-AB19-41137EA60ACB}" srcOrd="0" destOrd="0" presId="urn:microsoft.com/office/officeart/2005/8/layout/orgChart1"/>
    <dgm:cxn modelId="{10B1017E-AEFA-334C-BF63-63DF63EF0F01}" type="presParOf" srcId="{F3FA1D63-105E-C340-AB19-41137EA60ACB}" destId="{18581033-E209-914D-B2B1-E00ECBB54E7F}" srcOrd="0" destOrd="0" presId="urn:microsoft.com/office/officeart/2005/8/layout/orgChart1"/>
    <dgm:cxn modelId="{F654EDCE-1DFB-4B42-8F49-39590B96019C}" type="presParOf" srcId="{F3FA1D63-105E-C340-AB19-41137EA60ACB}" destId="{EB2FDB6E-4951-304A-A144-E9875486398E}" srcOrd="1" destOrd="0" presId="urn:microsoft.com/office/officeart/2005/8/layout/orgChart1"/>
    <dgm:cxn modelId="{EB2E3252-A0AB-0A4B-BFB6-1D21C9FD7DEA}" type="presParOf" srcId="{27091098-685C-7F4D-8C42-9E651D6D1473}" destId="{F76FD3B8-0898-3147-BB55-15488347C4AA}" srcOrd="1" destOrd="0" presId="urn:microsoft.com/office/officeart/2005/8/layout/orgChart1"/>
    <dgm:cxn modelId="{2F55FAD2-D794-5147-A1D2-C47D2A6F5F35}" type="presParOf" srcId="{27091098-685C-7F4D-8C42-9E651D6D1473}" destId="{DD1680F0-6925-E04B-91A4-9CA1EED3CBEC}" srcOrd="2" destOrd="0" presId="urn:microsoft.com/office/officeart/2005/8/layout/orgChart1"/>
    <dgm:cxn modelId="{B7A2C759-D59A-2740-AB0B-13219E8F6862}" type="presParOf" srcId="{B0DEF840-B6F0-0047-8217-4FA7AA565658}" destId="{250A28B9-27B6-DD45-9066-4B97E5AAB7F5}" srcOrd="2" destOrd="0" presId="urn:microsoft.com/office/officeart/2005/8/layout/orgChart1"/>
    <dgm:cxn modelId="{CEB12B51-2525-BF4D-9D15-414F6F506FC4}" type="presParOf" srcId="{B0DEF840-B6F0-0047-8217-4FA7AA565658}" destId="{B600613E-D722-6944-BF54-A65E99914945}" srcOrd="3" destOrd="0" presId="urn:microsoft.com/office/officeart/2005/8/layout/orgChart1"/>
    <dgm:cxn modelId="{EEAB504C-4649-3443-B46E-578EA029ED52}" type="presParOf" srcId="{B600613E-D722-6944-BF54-A65E99914945}" destId="{A135AF57-001A-DD43-A3B5-37B2FC514B2B}" srcOrd="0" destOrd="0" presId="urn:microsoft.com/office/officeart/2005/8/layout/orgChart1"/>
    <dgm:cxn modelId="{7FF0AEDF-4284-E44B-823D-18C2D26FA484}" type="presParOf" srcId="{A135AF57-001A-DD43-A3B5-37B2FC514B2B}" destId="{D9F3BBD3-420A-3E4C-BC62-80F39E0662FD}" srcOrd="0" destOrd="0" presId="urn:microsoft.com/office/officeart/2005/8/layout/orgChart1"/>
    <dgm:cxn modelId="{116A820F-5027-6946-96BF-7BB8E3C1E84E}" type="presParOf" srcId="{A135AF57-001A-DD43-A3B5-37B2FC514B2B}" destId="{AC9AF96C-AF1C-7E4C-AD13-DDEB4DE94E1A}" srcOrd="1" destOrd="0" presId="urn:microsoft.com/office/officeart/2005/8/layout/orgChart1"/>
    <dgm:cxn modelId="{73929A4A-7D66-5747-AA49-2F4002B3DD98}" type="presParOf" srcId="{B600613E-D722-6944-BF54-A65E99914945}" destId="{93B07F1D-D9D1-1E47-9163-AE6CCA424342}" srcOrd="1" destOrd="0" presId="urn:microsoft.com/office/officeart/2005/8/layout/orgChart1"/>
    <dgm:cxn modelId="{5420E287-A925-DE45-B6AC-258E83948FDA}" type="presParOf" srcId="{B600613E-D722-6944-BF54-A65E99914945}" destId="{4D9B792C-184E-1D46-8A71-3F73DC4A3256}" srcOrd="2" destOrd="0" presId="urn:microsoft.com/office/officeart/2005/8/layout/orgChart1"/>
    <dgm:cxn modelId="{D5151BA9-9FFF-3149-8392-198F0BC3C7CC}" type="presParOf" srcId="{B0DEF840-B6F0-0047-8217-4FA7AA565658}" destId="{9C924A64-4EB2-8F4B-9522-1C675D1FA153}" srcOrd="4" destOrd="0" presId="urn:microsoft.com/office/officeart/2005/8/layout/orgChart1"/>
    <dgm:cxn modelId="{DD02BF01-840B-264F-82A0-3CD880FB0906}" type="presParOf" srcId="{B0DEF840-B6F0-0047-8217-4FA7AA565658}" destId="{92F7116A-B869-874F-8F2E-B1CB3C6FC7C6}" srcOrd="5" destOrd="0" presId="urn:microsoft.com/office/officeart/2005/8/layout/orgChart1"/>
    <dgm:cxn modelId="{43B63D0C-B0BA-CC49-ACEE-C98E9B2BE460}" type="presParOf" srcId="{92F7116A-B869-874F-8F2E-B1CB3C6FC7C6}" destId="{C7206BA4-FD96-884C-BA9F-F80636B2D003}" srcOrd="0" destOrd="0" presId="urn:microsoft.com/office/officeart/2005/8/layout/orgChart1"/>
    <dgm:cxn modelId="{3B8FFD82-8F1C-254E-985F-75CFB3CC616E}" type="presParOf" srcId="{C7206BA4-FD96-884C-BA9F-F80636B2D003}" destId="{C78CF310-1476-7B41-9EF0-34190D5F782E}" srcOrd="0" destOrd="0" presId="urn:microsoft.com/office/officeart/2005/8/layout/orgChart1"/>
    <dgm:cxn modelId="{8A071B93-0273-7046-9FDC-96A6F08D8896}" type="presParOf" srcId="{C7206BA4-FD96-884C-BA9F-F80636B2D003}" destId="{8BCF119A-25A0-DA44-BD01-78EF8E1476F6}" srcOrd="1" destOrd="0" presId="urn:microsoft.com/office/officeart/2005/8/layout/orgChart1"/>
    <dgm:cxn modelId="{2041E760-BCE0-8F41-8AA0-9C88F14EF657}" type="presParOf" srcId="{92F7116A-B869-874F-8F2E-B1CB3C6FC7C6}" destId="{16B101B6-EA0B-004B-8E93-CE0EA6451216}" srcOrd="1" destOrd="0" presId="urn:microsoft.com/office/officeart/2005/8/layout/orgChart1"/>
    <dgm:cxn modelId="{33EEB4A9-98B8-784F-AAA4-E4A002D81EE0}" type="presParOf" srcId="{92F7116A-B869-874F-8F2E-B1CB3C6FC7C6}" destId="{9DB834E3-0449-C849-9D83-798F233E2F05}" srcOrd="2" destOrd="0" presId="urn:microsoft.com/office/officeart/2005/8/layout/orgChart1"/>
    <dgm:cxn modelId="{24E8A66C-DAFE-324C-9310-B314E62200F3}" type="presParOf" srcId="{B0DEF840-B6F0-0047-8217-4FA7AA565658}" destId="{F8A3A4EB-564C-E54C-8F63-1C3FB33845FD}" srcOrd="6" destOrd="0" presId="urn:microsoft.com/office/officeart/2005/8/layout/orgChart1"/>
    <dgm:cxn modelId="{1923922A-7D3F-4A41-B316-996E1BA7CF86}" type="presParOf" srcId="{B0DEF840-B6F0-0047-8217-4FA7AA565658}" destId="{D7F45BC1-CA84-944C-80C3-64696D01AE45}" srcOrd="7" destOrd="0" presId="urn:microsoft.com/office/officeart/2005/8/layout/orgChart1"/>
    <dgm:cxn modelId="{B98BD544-DA43-C84E-A033-B1BD4B3C314D}" type="presParOf" srcId="{D7F45BC1-CA84-944C-80C3-64696D01AE45}" destId="{1FA509FC-CAD8-7D43-9630-C2578E29AB42}" srcOrd="0" destOrd="0" presId="urn:microsoft.com/office/officeart/2005/8/layout/orgChart1"/>
    <dgm:cxn modelId="{21C963C0-74FC-D84B-BAA8-449B91CD7FB4}" type="presParOf" srcId="{1FA509FC-CAD8-7D43-9630-C2578E29AB42}" destId="{C71DDDA1-725F-C54F-B97D-EBDED7385686}" srcOrd="0" destOrd="0" presId="urn:microsoft.com/office/officeart/2005/8/layout/orgChart1"/>
    <dgm:cxn modelId="{8CEEB904-0B5A-8E4C-B370-3A992775D8CE}" type="presParOf" srcId="{1FA509FC-CAD8-7D43-9630-C2578E29AB42}" destId="{8E4812F2-1B9A-1443-BF97-F1850107D4B2}" srcOrd="1" destOrd="0" presId="urn:microsoft.com/office/officeart/2005/8/layout/orgChart1"/>
    <dgm:cxn modelId="{77701D59-8EC2-D743-ACC5-F1C3B2ACB9CA}" type="presParOf" srcId="{D7F45BC1-CA84-944C-80C3-64696D01AE45}" destId="{7337D1EA-3578-5545-BA84-171C2B4B4EB1}" srcOrd="1" destOrd="0" presId="urn:microsoft.com/office/officeart/2005/8/layout/orgChart1"/>
    <dgm:cxn modelId="{91236759-DAB2-9945-ABD1-CF4931330C03}" type="presParOf" srcId="{D7F45BC1-CA84-944C-80C3-64696D01AE45}" destId="{83E944D1-AFC3-0549-8C8D-D16D876A872F}" srcOrd="2" destOrd="0" presId="urn:microsoft.com/office/officeart/2005/8/layout/orgChart1"/>
    <dgm:cxn modelId="{3C9FC8A5-A288-BF4E-B41D-73F95C44182B}" type="presParOf" srcId="{B0DEF840-B6F0-0047-8217-4FA7AA565658}" destId="{4B922B34-2572-1742-81B6-D9F79B9CC1D8}" srcOrd="8" destOrd="0" presId="urn:microsoft.com/office/officeart/2005/8/layout/orgChart1"/>
    <dgm:cxn modelId="{A1429C7B-528A-D146-BF87-8AAFAAA4B2DE}" type="presParOf" srcId="{B0DEF840-B6F0-0047-8217-4FA7AA565658}" destId="{B16890D3-5B21-6848-842D-BE8F43B20164}" srcOrd="9" destOrd="0" presId="urn:microsoft.com/office/officeart/2005/8/layout/orgChart1"/>
    <dgm:cxn modelId="{E48951DA-B05E-394B-AD56-2753C31ECEDE}" type="presParOf" srcId="{B16890D3-5B21-6848-842D-BE8F43B20164}" destId="{9BF0CB50-5FCD-4A4B-8E9F-66CD12107097}" srcOrd="0" destOrd="0" presId="urn:microsoft.com/office/officeart/2005/8/layout/orgChart1"/>
    <dgm:cxn modelId="{518938BE-A636-E746-AD21-7B9125520295}" type="presParOf" srcId="{9BF0CB50-5FCD-4A4B-8E9F-66CD12107097}" destId="{AE02F308-FF92-8147-8ED6-D436D2D75B8B}" srcOrd="0" destOrd="0" presId="urn:microsoft.com/office/officeart/2005/8/layout/orgChart1"/>
    <dgm:cxn modelId="{8494F2D2-95D2-5A43-AFB3-6D1DA6C1CF56}" type="presParOf" srcId="{9BF0CB50-5FCD-4A4B-8E9F-66CD12107097}" destId="{EFC2C979-3785-3043-A942-B26322320256}" srcOrd="1" destOrd="0" presId="urn:microsoft.com/office/officeart/2005/8/layout/orgChart1"/>
    <dgm:cxn modelId="{C8B76378-D76D-3E4B-B64B-7C9C90FA5C04}" type="presParOf" srcId="{B16890D3-5B21-6848-842D-BE8F43B20164}" destId="{E29B9471-B4CC-B444-AF8D-CCF1E13B94A9}" srcOrd="1" destOrd="0" presId="urn:microsoft.com/office/officeart/2005/8/layout/orgChart1"/>
    <dgm:cxn modelId="{8057EBF1-B970-B540-8851-CE454C08870E}" type="presParOf" srcId="{B16890D3-5B21-6848-842D-BE8F43B20164}" destId="{88D0B14A-6154-1243-A7E4-16016A336C0B}" srcOrd="2" destOrd="0" presId="urn:microsoft.com/office/officeart/2005/8/layout/orgChart1"/>
    <dgm:cxn modelId="{6D78FB46-4E57-C747-B3FF-36BD1174DE80}" type="presParOf" srcId="{B0DEF840-B6F0-0047-8217-4FA7AA565658}" destId="{597FA571-8CE4-3048-9F28-6968AEDD51E9}" srcOrd="10" destOrd="0" presId="urn:microsoft.com/office/officeart/2005/8/layout/orgChart1"/>
    <dgm:cxn modelId="{CFCB56E8-71C6-D74F-819A-8DC4D6E691BC}" type="presParOf" srcId="{B0DEF840-B6F0-0047-8217-4FA7AA565658}" destId="{0C5E5567-DE5D-7C4D-9FCA-57F92F2B1BB7}" srcOrd="11" destOrd="0" presId="urn:microsoft.com/office/officeart/2005/8/layout/orgChart1"/>
    <dgm:cxn modelId="{304AFA83-ED78-BF4F-86FB-52A0C2BBBBA4}" type="presParOf" srcId="{0C5E5567-DE5D-7C4D-9FCA-57F92F2B1BB7}" destId="{0DA6273E-DAF1-1341-94F1-A5E0911AEC0C}" srcOrd="0" destOrd="0" presId="urn:microsoft.com/office/officeart/2005/8/layout/orgChart1"/>
    <dgm:cxn modelId="{B5878613-D003-1642-856B-B3BAE3BFBA24}" type="presParOf" srcId="{0DA6273E-DAF1-1341-94F1-A5E0911AEC0C}" destId="{DA6C5C08-2FC3-CB4A-BE57-26A7C8C0CF78}" srcOrd="0" destOrd="0" presId="urn:microsoft.com/office/officeart/2005/8/layout/orgChart1"/>
    <dgm:cxn modelId="{91B09BC2-589D-2943-8EB0-ADA3797B1B19}" type="presParOf" srcId="{0DA6273E-DAF1-1341-94F1-A5E0911AEC0C}" destId="{AB375678-1079-A74B-8225-09AAB793A804}" srcOrd="1" destOrd="0" presId="urn:microsoft.com/office/officeart/2005/8/layout/orgChart1"/>
    <dgm:cxn modelId="{26D8920D-1DA1-6848-BC60-FC21339C111C}" type="presParOf" srcId="{0C5E5567-DE5D-7C4D-9FCA-57F92F2B1BB7}" destId="{6008DCC5-6980-1043-AC6E-7C4946CDFB6D}" srcOrd="1" destOrd="0" presId="urn:microsoft.com/office/officeart/2005/8/layout/orgChart1"/>
    <dgm:cxn modelId="{D49DE3B8-7F97-0043-8849-385DCE4A345A}" type="presParOf" srcId="{0C5E5567-DE5D-7C4D-9FCA-57F92F2B1BB7}" destId="{E43D8259-BC41-6540-B742-8CAEC1BB2602}" srcOrd="2" destOrd="0" presId="urn:microsoft.com/office/officeart/2005/8/layout/orgChart1"/>
    <dgm:cxn modelId="{FAEB8206-8ADB-2240-9122-C481D6E546E4}" type="presParOf" srcId="{475CAB9F-F61B-6F47-9B42-F68DB068044E}" destId="{4B300F84-3ACC-5F4C-80C2-6542BEAADCFB}" srcOrd="2" destOrd="0" presId="urn:microsoft.com/office/officeart/2005/8/layout/orgChart1"/>
    <dgm:cxn modelId="{2BDEA6D2-CD74-1149-9D9F-6CFEE037D143}" type="presParOf" srcId="{1639BE6E-25EC-4B43-BB19-8DB129F61D23}" destId="{6C7C4B0A-8C3F-554E-BD63-6F86042B56D9}" srcOrd="4" destOrd="0" presId="urn:microsoft.com/office/officeart/2005/8/layout/orgChart1"/>
    <dgm:cxn modelId="{BF26562B-C9B9-B24F-95FD-C2233E7BEA12}" type="presParOf" srcId="{1639BE6E-25EC-4B43-BB19-8DB129F61D23}" destId="{AB8D43EF-1CCC-E043-AB9C-8CE151A2334A}" srcOrd="5" destOrd="0" presId="urn:microsoft.com/office/officeart/2005/8/layout/orgChart1"/>
    <dgm:cxn modelId="{F5B33DD8-8EC3-0E40-8A48-54DC9F9E261D}" type="presParOf" srcId="{AB8D43EF-1CCC-E043-AB9C-8CE151A2334A}" destId="{C8BBC6F2-F0CB-5944-BF5D-2003E66392C1}" srcOrd="0" destOrd="0" presId="urn:microsoft.com/office/officeart/2005/8/layout/orgChart1"/>
    <dgm:cxn modelId="{79D7AE04-9FF8-7141-8B6C-C2F460C03D9D}" type="presParOf" srcId="{C8BBC6F2-F0CB-5944-BF5D-2003E66392C1}" destId="{6F97AA1F-5577-CE48-80E0-C3683E25BC39}" srcOrd="0" destOrd="0" presId="urn:microsoft.com/office/officeart/2005/8/layout/orgChart1"/>
    <dgm:cxn modelId="{EB49DBB0-0B67-3445-8FC3-780280D2C6B6}" type="presParOf" srcId="{C8BBC6F2-F0CB-5944-BF5D-2003E66392C1}" destId="{A00451B2-F640-F24D-9DC8-505423B423E4}" srcOrd="1" destOrd="0" presId="urn:microsoft.com/office/officeart/2005/8/layout/orgChart1"/>
    <dgm:cxn modelId="{6D903314-797F-F04F-9A4A-4EAF2D78F151}" type="presParOf" srcId="{AB8D43EF-1CCC-E043-AB9C-8CE151A2334A}" destId="{84A1C2D4-4FC1-B042-B265-AAE857CEDC16}" srcOrd="1" destOrd="0" presId="urn:microsoft.com/office/officeart/2005/8/layout/orgChart1"/>
    <dgm:cxn modelId="{07A5AE97-37A4-C94C-B516-B578BBA05119}" type="presParOf" srcId="{84A1C2D4-4FC1-B042-B265-AAE857CEDC16}" destId="{1C768114-F196-C744-AECA-C4D8B7DC759C}" srcOrd="0" destOrd="0" presId="urn:microsoft.com/office/officeart/2005/8/layout/orgChart1"/>
    <dgm:cxn modelId="{D278825F-EF21-6343-A8A9-F950B8045F09}" type="presParOf" srcId="{84A1C2D4-4FC1-B042-B265-AAE857CEDC16}" destId="{04856257-AF54-2445-9673-EDA3938D1ECE}" srcOrd="1" destOrd="0" presId="urn:microsoft.com/office/officeart/2005/8/layout/orgChart1"/>
    <dgm:cxn modelId="{6B134CF4-1ED5-8C41-8391-3B46925D60A9}" type="presParOf" srcId="{04856257-AF54-2445-9673-EDA3938D1ECE}" destId="{B8F1A23E-E243-AC4D-A78F-2259EE943E74}" srcOrd="0" destOrd="0" presId="urn:microsoft.com/office/officeart/2005/8/layout/orgChart1"/>
    <dgm:cxn modelId="{BE988785-4433-F04E-B6B2-1BEE2D7D8B87}" type="presParOf" srcId="{B8F1A23E-E243-AC4D-A78F-2259EE943E74}" destId="{EBDED493-2F0B-4444-B68C-77DD5864DBE3}" srcOrd="0" destOrd="0" presId="urn:microsoft.com/office/officeart/2005/8/layout/orgChart1"/>
    <dgm:cxn modelId="{0283C2AD-3ECB-AD43-90F8-70CA3094F795}" type="presParOf" srcId="{B8F1A23E-E243-AC4D-A78F-2259EE943E74}" destId="{691B4498-CED5-B448-B7BE-D751E760D09C}" srcOrd="1" destOrd="0" presId="urn:microsoft.com/office/officeart/2005/8/layout/orgChart1"/>
    <dgm:cxn modelId="{FE0ED7DF-C412-B34F-A5FC-9C52DA10B618}" type="presParOf" srcId="{04856257-AF54-2445-9673-EDA3938D1ECE}" destId="{F7EB3B73-FB26-3143-A8C9-CC25F0686E86}" srcOrd="1" destOrd="0" presId="urn:microsoft.com/office/officeart/2005/8/layout/orgChart1"/>
    <dgm:cxn modelId="{B9D665A8-77DF-9D4A-9F0B-61A705DBB071}" type="presParOf" srcId="{04856257-AF54-2445-9673-EDA3938D1ECE}" destId="{46EE1077-5897-0D45-8081-449B008B3228}" srcOrd="2" destOrd="0" presId="urn:microsoft.com/office/officeart/2005/8/layout/orgChart1"/>
    <dgm:cxn modelId="{F8A33FE5-CFC7-7346-B308-59D908C5B14F}" type="presParOf" srcId="{84A1C2D4-4FC1-B042-B265-AAE857CEDC16}" destId="{34586BA4-4BA6-2245-ADB5-A57BCE9EE6AD}" srcOrd="2" destOrd="0" presId="urn:microsoft.com/office/officeart/2005/8/layout/orgChart1"/>
    <dgm:cxn modelId="{D5666259-95FF-724C-AEC0-862B0DEBDFFE}" type="presParOf" srcId="{84A1C2D4-4FC1-B042-B265-AAE857CEDC16}" destId="{40F83B4A-12A4-D845-9E4B-10C478ACBEA0}" srcOrd="3" destOrd="0" presId="urn:microsoft.com/office/officeart/2005/8/layout/orgChart1"/>
    <dgm:cxn modelId="{AB4FFDDF-E5A5-FD41-A9D3-C47A95792EC4}" type="presParOf" srcId="{40F83B4A-12A4-D845-9E4B-10C478ACBEA0}" destId="{1275B600-CE0C-B34C-9A0D-A8B12A9853D3}" srcOrd="0" destOrd="0" presId="urn:microsoft.com/office/officeart/2005/8/layout/orgChart1"/>
    <dgm:cxn modelId="{AEB78CA2-C46E-7944-9E6A-A525B982CC72}" type="presParOf" srcId="{1275B600-CE0C-B34C-9A0D-A8B12A9853D3}" destId="{A920823D-4901-4341-A037-18CAA6F9BBC5}" srcOrd="0" destOrd="0" presId="urn:microsoft.com/office/officeart/2005/8/layout/orgChart1"/>
    <dgm:cxn modelId="{B2F80383-2D9D-2947-9EE6-EC0E34E0BB6E}" type="presParOf" srcId="{1275B600-CE0C-B34C-9A0D-A8B12A9853D3}" destId="{33AF7CFF-1AA5-B442-920B-8A854A2FD313}" srcOrd="1" destOrd="0" presId="urn:microsoft.com/office/officeart/2005/8/layout/orgChart1"/>
    <dgm:cxn modelId="{2A3924C4-9FC8-984B-B04C-2B67FBF3DAD3}" type="presParOf" srcId="{40F83B4A-12A4-D845-9E4B-10C478ACBEA0}" destId="{4A9FEED1-AFA0-8340-B732-E8F8B82D8AE5}" srcOrd="1" destOrd="0" presId="urn:microsoft.com/office/officeart/2005/8/layout/orgChart1"/>
    <dgm:cxn modelId="{C1335F3A-5BDC-A043-915F-04EB0D7FC163}" type="presParOf" srcId="{40F83B4A-12A4-D845-9E4B-10C478ACBEA0}" destId="{E8D05BD3-0C23-4D45-A8ED-8EACCA6AAACE}" srcOrd="2" destOrd="0" presId="urn:microsoft.com/office/officeart/2005/8/layout/orgChart1"/>
    <dgm:cxn modelId="{71077106-F4B3-FB48-9C66-2D3433075758}" type="presParOf" srcId="{AB8D43EF-1CCC-E043-AB9C-8CE151A2334A}" destId="{6C58B898-534C-934D-90C0-176E7D2C8A0C}" srcOrd="2" destOrd="0" presId="urn:microsoft.com/office/officeart/2005/8/layout/orgChart1"/>
    <dgm:cxn modelId="{A43AF542-905F-FC4D-A9B1-F3C67FAAC337}" type="presParOf" srcId="{1639BE6E-25EC-4B43-BB19-8DB129F61D23}" destId="{9967E32A-263C-A947-AD64-8E7F7B1AACA4}" srcOrd="6" destOrd="0" presId="urn:microsoft.com/office/officeart/2005/8/layout/orgChart1"/>
    <dgm:cxn modelId="{1EA68981-9FA3-D84E-B571-670CC2F3A165}" type="presParOf" srcId="{1639BE6E-25EC-4B43-BB19-8DB129F61D23}" destId="{D7D4F228-5304-0546-AA71-CCE0A23332E8}" srcOrd="7" destOrd="0" presId="urn:microsoft.com/office/officeart/2005/8/layout/orgChart1"/>
    <dgm:cxn modelId="{71A098E5-98A2-D047-A765-AC527B67873E}" type="presParOf" srcId="{D7D4F228-5304-0546-AA71-CCE0A23332E8}" destId="{6DAADE32-46B1-2841-8390-B55B75A1970A}" srcOrd="0" destOrd="0" presId="urn:microsoft.com/office/officeart/2005/8/layout/orgChart1"/>
    <dgm:cxn modelId="{F4BB83A9-F16A-1248-A922-43DBD86DA787}" type="presParOf" srcId="{6DAADE32-46B1-2841-8390-B55B75A1970A}" destId="{3AE03E18-0BF7-E64B-9516-253694717935}" srcOrd="0" destOrd="0" presId="urn:microsoft.com/office/officeart/2005/8/layout/orgChart1"/>
    <dgm:cxn modelId="{0568E112-77B4-194F-A0CF-CAA00B2FE949}" type="presParOf" srcId="{6DAADE32-46B1-2841-8390-B55B75A1970A}" destId="{3D1A457F-9929-1940-BB5C-28FC838BF666}" srcOrd="1" destOrd="0" presId="urn:microsoft.com/office/officeart/2005/8/layout/orgChart1"/>
    <dgm:cxn modelId="{1DE1312D-922A-4C45-9414-C53AA5D4CD9B}" type="presParOf" srcId="{D7D4F228-5304-0546-AA71-CCE0A23332E8}" destId="{CC74DC8D-F87D-8146-88F0-9F06B5579F44}" srcOrd="1" destOrd="0" presId="urn:microsoft.com/office/officeart/2005/8/layout/orgChart1"/>
    <dgm:cxn modelId="{262953E7-22D8-614B-976A-2C82D505F917}" type="presParOf" srcId="{CC74DC8D-F87D-8146-88F0-9F06B5579F44}" destId="{54C14387-EA4C-9244-B37E-C025F7F20830}" srcOrd="0" destOrd="0" presId="urn:microsoft.com/office/officeart/2005/8/layout/orgChart1"/>
    <dgm:cxn modelId="{407B7DD0-C0B1-8648-84CB-9C5E960D0F28}" type="presParOf" srcId="{CC74DC8D-F87D-8146-88F0-9F06B5579F44}" destId="{69CC4380-86F9-A349-A5B8-6BB5720BC9A9}" srcOrd="1" destOrd="0" presId="urn:microsoft.com/office/officeart/2005/8/layout/orgChart1"/>
    <dgm:cxn modelId="{5FE5D004-D9F4-1D41-8748-D222C2D30783}" type="presParOf" srcId="{69CC4380-86F9-A349-A5B8-6BB5720BC9A9}" destId="{52CF7930-8CD0-B34F-943A-FDE7EF62E6B3}" srcOrd="0" destOrd="0" presId="urn:microsoft.com/office/officeart/2005/8/layout/orgChart1"/>
    <dgm:cxn modelId="{725D16C0-0062-9E4E-9BD1-FDD9C7823FB4}" type="presParOf" srcId="{52CF7930-8CD0-B34F-943A-FDE7EF62E6B3}" destId="{A554BA26-2FE2-344C-A682-8068DA911A63}" srcOrd="0" destOrd="0" presId="urn:microsoft.com/office/officeart/2005/8/layout/orgChart1"/>
    <dgm:cxn modelId="{FE62F4FF-3621-F243-8CFA-CD690370D81F}" type="presParOf" srcId="{52CF7930-8CD0-B34F-943A-FDE7EF62E6B3}" destId="{53BEB2AA-9D4C-3443-BA0F-D1177C3CAF2D}" srcOrd="1" destOrd="0" presId="urn:microsoft.com/office/officeart/2005/8/layout/orgChart1"/>
    <dgm:cxn modelId="{F0B17826-797A-8840-B576-E25190A3B14F}" type="presParOf" srcId="{69CC4380-86F9-A349-A5B8-6BB5720BC9A9}" destId="{704B3FC8-0D5A-6540-B9E5-CF02AC1D911B}" srcOrd="1" destOrd="0" presId="urn:microsoft.com/office/officeart/2005/8/layout/orgChart1"/>
    <dgm:cxn modelId="{1DCDEC84-FF5B-7144-8281-4B5629495728}" type="presParOf" srcId="{69CC4380-86F9-A349-A5B8-6BB5720BC9A9}" destId="{64EB9D7C-F9BF-6547-9E86-3C812E65701C}" srcOrd="2" destOrd="0" presId="urn:microsoft.com/office/officeart/2005/8/layout/orgChart1"/>
    <dgm:cxn modelId="{3A151D25-93BD-0246-8177-9F0EC44C724E}" type="presParOf" srcId="{CC74DC8D-F87D-8146-88F0-9F06B5579F44}" destId="{BBC98AA2-6AAE-4545-9BC1-2644E32C92D5}" srcOrd="2" destOrd="0" presId="urn:microsoft.com/office/officeart/2005/8/layout/orgChart1"/>
    <dgm:cxn modelId="{90259A37-858A-754D-97B8-C9D08CCC618F}" type="presParOf" srcId="{CC74DC8D-F87D-8146-88F0-9F06B5579F44}" destId="{F86B1E41-3D00-904C-B05A-3A146063402C}" srcOrd="3" destOrd="0" presId="urn:microsoft.com/office/officeart/2005/8/layout/orgChart1"/>
    <dgm:cxn modelId="{FF19FA51-E5EF-654F-AE15-3655223F24DD}" type="presParOf" srcId="{F86B1E41-3D00-904C-B05A-3A146063402C}" destId="{8F79A20C-227F-1047-9824-94759C5E96D4}" srcOrd="0" destOrd="0" presId="urn:microsoft.com/office/officeart/2005/8/layout/orgChart1"/>
    <dgm:cxn modelId="{5D199966-40E9-3742-9EF8-D798C78ABC62}" type="presParOf" srcId="{8F79A20C-227F-1047-9824-94759C5E96D4}" destId="{6F253F89-E7D0-D64D-B278-7D0B2ED6705B}" srcOrd="0" destOrd="0" presId="urn:microsoft.com/office/officeart/2005/8/layout/orgChart1"/>
    <dgm:cxn modelId="{31DDDB6A-B7FC-BB41-8828-C6B3CE9239A5}" type="presParOf" srcId="{8F79A20C-227F-1047-9824-94759C5E96D4}" destId="{46DD49D3-1192-274F-89D1-7638CC643FC2}" srcOrd="1" destOrd="0" presId="urn:microsoft.com/office/officeart/2005/8/layout/orgChart1"/>
    <dgm:cxn modelId="{6898233E-FEB1-F44F-BFA0-1C6768A5A76D}" type="presParOf" srcId="{F86B1E41-3D00-904C-B05A-3A146063402C}" destId="{5DDE6950-8F3A-8043-8A91-9B1AF2966425}" srcOrd="1" destOrd="0" presId="urn:microsoft.com/office/officeart/2005/8/layout/orgChart1"/>
    <dgm:cxn modelId="{F357D7AE-1FFD-8148-9A2C-03A0682D582B}" type="presParOf" srcId="{F86B1E41-3D00-904C-B05A-3A146063402C}" destId="{6170FA5F-4B50-DE43-A80D-4EE672344A21}" srcOrd="2" destOrd="0" presId="urn:microsoft.com/office/officeart/2005/8/layout/orgChart1"/>
    <dgm:cxn modelId="{A9EBCA85-F69D-934D-A787-AC15C625DC8D}" type="presParOf" srcId="{CC74DC8D-F87D-8146-88F0-9F06B5579F44}" destId="{51D3C201-583E-3D4B-B23A-BB4E98530F29}" srcOrd="4" destOrd="0" presId="urn:microsoft.com/office/officeart/2005/8/layout/orgChart1"/>
    <dgm:cxn modelId="{AA64E751-E11A-4044-B04A-D4A37FF4B5A0}" type="presParOf" srcId="{CC74DC8D-F87D-8146-88F0-9F06B5579F44}" destId="{D54D9BB2-CBDB-2040-A3A7-358257E36026}" srcOrd="5" destOrd="0" presId="urn:microsoft.com/office/officeart/2005/8/layout/orgChart1"/>
    <dgm:cxn modelId="{474C1F7A-FECF-4F4B-B18C-D949F1ED564A}" type="presParOf" srcId="{D54D9BB2-CBDB-2040-A3A7-358257E36026}" destId="{B4362BC7-06C2-4247-944F-4AC2BC78DE3E}" srcOrd="0" destOrd="0" presId="urn:microsoft.com/office/officeart/2005/8/layout/orgChart1"/>
    <dgm:cxn modelId="{2E814D64-CAA1-D145-BA6B-AECA19B8BDCB}" type="presParOf" srcId="{B4362BC7-06C2-4247-944F-4AC2BC78DE3E}" destId="{F0427C5F-B233-BF47-9B08-395603FF1B8C}" srcOrd="0" destOrd="0" presId="urn:microsoft.com/office/officeart/2005/8/layout/orgChart1"/>
    <dgm:cxn modelId="{B817EDAE-378B-8449-9F36-ABA2BFAF6C3C}" type="presParOf" srcId="{B4362BC7-06C2-4247-944F-4AC2BC78DE3E}" destId="{EEC10264-6D48-B74F-855F-6E3CAEA161B7}" srcOrd="1" destOrd="0" presId="urn:microsoft.com/office/officeart/2005/8/layout/orgChart1"/>
    <dgm:cxn modelId="{20782AE8-2ECE-8644-8CB2-E1B528C19099}" type="presParOf" srcId="{D54D9BB2-CBDB-2040-A3A7-358257E36026}" destId="{40F9DF8A-612C-F642-92C9-60760F67987B}" srcOrd="1" destOrd="0" presId="urn:microsoft.com/office/officeart/2005/8/layout/orgChart1"/>
    <dgm:cxn modelId="{DACB87B5-5D51-3244-B230-24593D2307E1}" type="presParOf" srcId="{D54D9BB2-CBDB-2040-A3A7-358257E36026}" destId="{9B67AB15-6C72-4748-8655-993E02456B64}" srcOrd="2" destOrd="0" presId="urn:microsoft.com/office/officeart/2005/8/layout/orgChart1"/>
    <dgm:cxn modelId="{ACD0F807-5096-464E-9471-EDDC0C73D757}" type="presParOf" srcId="{CC74DC8D-F87D-8146-88F0-9F06B5579F44}" destId="{08C78C9B-8F80-E947-90DD-9F1F28834762}" srcOrd="6" destOrd="0" presId="urn:microsoft.com/office/officeart/2005/8/layout/orgChart1"/>
    <dgm:cxn modelId="{1D30E504-1766-5A4C-A460-01514274F685}" type="presParOf" srcId="{CC74DC8D-F87D-8146-88F0-9F06B5579F44}" destId="{8E4FBAE2-B172-1648-8F9F-777404F531B3}" srcOrd="7" destOrd="0" presId="urn:microsoft.com/office/officeart/2005/8/layout/orgChart1"/>
    <dgm:cxn modelId="{286C5737-8572-A64A-B646-C1689A14EDF6}" type="presParOf" srcId="{8E4FBAE2-B172-1648-8F9F-777404F531B3}" destId="{2B318564-06C8-624E-9169-7BEF1AB739B2}" srcOrd="0" destOrd="0" presId="urn:microsoft.com/office/officeart/2005/8/layout/orgChart1"/>
    <dgm:cxn modelId="{B6CCFC97-0C68-9D45-93E1-BA0E91FB737C}" type="presParOf" srcId="{2B318564-06C8-624E-9169-7BEF1AB739B2}" destId="{4D27649D-988F-144C-AA73-301B05050D40}" srcOrd="0" destOrd="0" presId="urn:microsoft.com/office/officeart/2005/8/layout/orgChart1"/>
    <dgm:cxn modelId="{CA6EE035-88AB-4B4F-A070-927F8E62FE30}" type="presParOf" srcId="{2B318564-06C8-624E-9169-7BEF1AB739B2}" destId="{4813AD90-AB2D-AB42-9C17-0A722796AC4F}" srcOrd="1" destOrd="0" presId="urn:microsoft.com/office/officeart/2005/8/layout/orgChart1"/>
    <dgm:cxn modelId="{52008A15-2930-204A-BE4F-C552D2B9F632}" type="presParOf" srcId="{8E4FBAE2-B172-1648-8F9F-777404F531B3}" destId="{6062DDC9-4DE7-2740-8ABE-2611A2AE2E26}" srcOrd="1" destOrd="0" presId="urn:microsoft.com/office/officeart/2005/8/layout/orgChart1"/>
    <dgm:cxn modelId="{B243A739-5E8A-984D-B9F1-FCCDB2B31F99}" type="presParOf" srcId="{8E4FBAE2-B172-1648-8F9F-777404F531B3}" destId="{4FA51B8F-ECEF-AE4E-96E6-37051AF75EAA}" srcOrd="2" destOrd="0" presId="urn:microsoft.com/office/officeart/2005/8/layout/orgChart1"/>
    <dgm:cxn modelId="{CE886793-B037-F74E-8D74-0DB8CD5861E6}" type="presParOf" srcId="{D7D4F228-5304-0546-AA71-CCE0A23332E8}" destId="{87A285D9-9AFC-1944-8983-5D37A9AC6C62}" srcOrd="2" destOrd="0" presId="urn:microsoft.com/office/officeart/2005/8/layout/orgChart1"/>
    <dgm:cxn modelId="{F62295E7-D4F7-4B44-89E3-57D622A19795}" type="presParOf" srcId="{D9E3D454-3F23-D54F-8111-293AF019D160}" destId="{82899420-4358-D24D-A214-5776BC9CDAF0}" srcOrd="2" destOrd="0" presId="urn:microsoft.com/office/officeart/2005/8/layout/orgChart1"/>
    <dgm:cxn modelId="{8C43810C-9708-AD47-8102-AEFBF6E66F34}" type="presParOf" srcId="{82899420-4358-D24D-A214-5776BC9CDAF0}" destId="{73FA4E01-B765-9D47-835C-AF9AEBEA8C97}" srcOrd="0" destOrd="0" presId="urn:microsoft.com/office/officeart/2005/8/layout/orgChart1"/>
    <dgm:cxn modelId="{D6332911-C204-FF47-B9D9-724329C018D9}" type="presParOf" srcId="{82899420-4358-D24D-A214-5776BC9CDAF0}" destId="{56EB4E0A-385E-A14C-B9F7-3F338FEF302E}" srcOrd="1" destOrd="0" presId="urn:microsoft.com/office/officeart/2005/8/layout/orgChart1"/>
    <dgm:cxn modelId="{79BD794D-65E5-FF41-A31F-047C8D6C7A82}" type="presParOf" srcId="{56EB4E0A-385E-A14C-B9F7-3F338FEF302E}" destId="{5D16FB0B-5103-F245-9355-7D512E4F289C}" srcOrd="0" destOrd="0" presId="urn:microsoft.com/office/officeart/2005/8/layout/orgChart1"/>
    <dgm:cxn modelId="{D927F977-FC26-7C47-9BE4-C881F751B1CD}" type="presParOf" srcId="{5D16FB0B-5103-F245-9355-7D512E4F289C}" destId="{419BC714-E5C9-B247-AF80-D1FEB64134D7}" srcOrd="0" destOrd="0" presId="urn:microsoft.com/office/officeart/2005/8/layout/orgChart1"/>
    <dgm:cxn modelId="{50A3947A-CC03-BC40-9AFE-3F1AA70DF0FF}" type="presParOf" srcId="{5D16FB0B-5103-F245-9355-7D512E4F289C}" destId="{556BE898-9C55-EB45-AC1A-B82E652C74AD}" srcOrd="1" destOrd="0" presId="urn:microsoft.com/office/officeart/2005/8/layout/orgChart1"/>
    <dgm:cxn modelId="{0D07A103-01DE-F74E-9FD3-2C01A58BDEC9}" type="presParOf" srcId="{56EB4E0A-385E-A14C-B9F7-3F338FEF302E}" destId="{5F659DE3-141F-514A-89DA-7F1E8E05185C}" srcOrd="1" destOrd="0" presId="urn:microsoft.com/office/officeart/2005/8/layout/orgChart1"/>
    <dgm:cxn modelId="{7EE74D4E-9D0D-F24C-ABB5-C14CAECF5E6B}" type="presParOf" srcId="{56EB4E0A-385E-A14C-B9F7-3F338FEF302E}" destId="{FBB4822D-BFE1-C54B-A2C9-0E514BAE0613}" srcOrd="2" destOrd="0" presId="urn:microsoft.com/office/officeart/2005/8/layout/orgChart1"/>
    <dgm:cxn modelId="{2A36CC69-8D70-2D42-AFCD-4774BC494602}" type="presParOf" srcId="{82899420-4358-D24D-A214-5776BC9CDAF0}" destId="{C1AD0626-DA6D-C544-91C6-BDA8E0B6A8AB}" srcOrd="2" destOrd="0" presId="urn:microsoft.com/office/officeart/2005/8/layout/orgChart1"/>
    <dgm:cxn modelId="{D2620425-64C3-4C47-8BD7-90ED0D96F911}" type="presParOf" srcId="{82899420-4358-D24D-A214-5776BC9CDAF0}" destId="{F874B2AA-020D-0541-8AD9-EA408AD8B918}" srcOrd="3" destOrd="0" presId="urn:microsoft.com/office/officeart/2005/8/layout/orgChart1"/>
    <dgm:cxn modelId="{5587F531-CCBB-0646-BB02-BB98036D75F4}" type="presParOf" srcId="{F874B2AA-020D-0541-8AD9-EA408AD8B918}" destId="{8B6E3AEF-438C-2643-A754-AED4A238013C}" srcOrd="0" destOrd="0" presId="urn:microsoft.com/office/officeart/2005/8/layout/orgChart1"/>
    <dgm:cxn modelId="{64D0BAC2-8F41-B142-BDA2-2F5E9CDF1792}" type="presParOf" srcId="{8B6E3AEF-438C-2643-A754-AED4A238013C}" destId="{08DEBD47-9336-4E43-A060-227749C6F606}" srcOrd="0" destOrd="0" presId="urn:microsoft.com/office/officeart/2005/8/layout/orgChart1"/>
    <dgm:cxn modelId="{0990387F-CDDE-1A43-8938-7BBA4E689D83}" type="presParOf" srcId="{8B6E3AEF-438C-2643-A754-AED4A238013C}" destId="{F1A84E87-B752-7245-B3E1-D6FD0D90A279}" srcOrd="1" destOrd="0" presId="urn:microsoft.com/office/officeart/2005/8/layout/orgChart1"/>
    <dgm:cxn modelId="{D93772F9-7767-EA45-89EA-4C26ED366164}" type="presParOf" srcId="{F874B2AA-020D-0541-8AD9-EA408AD8B918}" destId="{1CEDF86F-4DF8-BD47-B218-159A52767B92}" srcOrd="1" destOrd="0" presId="urn:microsoft.com/office/officeart/2005/8/layout/orgChart1"/>
    <dgm:cxn modelId="{0247E08A-6352-8D48-B682-24A6946AA8CB}" type="presParOf" srcId="{F874B2AA-020D-0541-8AD9-EA408AD8B918}" destId="{E3CB7238-1287-1541-8F9C-FE3A9C2F063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9F39FB-FA2B-9A49-B509-1DCE2DD956DA}"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n-GB"/>
        </a:p>
      </dgm:t>
    </dgm:pt>
    <dgm:pt modelId="{C372D468-9CC4-1741-9A5D-F0A528EDEF4D}">
      <dgm:prSet phldrT="[Text]"/>
      <dgm:spPr/>
      <dgm:t>
        <a:bodyPr/>
        <a:lstStyle/>
        <a:p>
          <a:r>
            <a:rPr lang="en-GB" dirty="0"/>
            <a:t>Science Directorate</a:t>
          </a:r>
        </a:p>
      </dgm:t>
    </dgm:pt>
    <dgm:pt modelId="{504A6081-41FC-D04E-8920-34DDFE0494FE}" type="parTrans" cxnId="{4690D7FD-1E3D-4040-9487-45CF0A19B111}">
      <dgm:prSet/>
      <dgm:spPr/>
      <dgm:t>
        <a:bodyPr/>
        <a:lstStyle/>
        <a:p>
          <a:endParaRPr lang="en-GB"/>
        </a:p>
      </dgm:t>
    </dgm:pt>
    <dgm:pt modelId="{0F188CBE-92D0-C443-9567-926E5622DFEF}" type="sibTrans" cxnId="{4690D7FD-1E3D-4040-9487-45CF0A19B111}">
      <dgm:prSet custT="1"/>
      <dgm:spPr/>
      <dgm:t>
        <a:bodyPr/>
        <a:lstStyle/>
        <a:p>
          <a:r>
            <a:rPr lang="en-GB" sz="1000" dirty="0"/>
            <a:t>Giovanna </a:t>
          </a:r>
          <a:r>
            <a:rPr lang="en-GB" sz="1000" dirty="0" err="1"/>
            <a:t>Fragneto</a:t>
          </a:r>
          <a:endParaRPr lang="en-GB" sz="1000" dirty="0"/>
        </a:p>
      </dgm:t>
    </dgm:pt>
    <dgm:pt modelId="{C8975833-7669-FC4B-BEB3-9BE32776520E}">
      <dgm:prSet phldrT="[Text]"/>
      <dgm:spPr>
        <a:solidFill>
          <a:schemeClr val="accent3"/>
        </a:solidFill>
      </dgm:spPr>
      <dgm:t>
        <a:bodyPr/>
        <a:lstStyle/>
        <a:p>
          <a:r>
            <a:rPr lang="en-GB" dirty="0"/>
            <a:t>Data Systems &amp; Technologies</a:t>
          </a:r>
        </a:p>
      </dgm:t>
    </dgm:pt>
    <dgm:pt modelId="{342C0E78-AF05-AE4C-8045-B07CCD202BBA}" type="parTrans" cxnId="{F70419BE-A850-A84B-A890-1E656D8922DC}">
      <dgm:prSet/>
      <dgm:spPr/>
      <dgm:t>
        <a:bodyPr/>
        <a:lstStyle/>
        <a:p>
          <a:endParaRPr lang="en-GB"/>
        </a:p>
      </dgm:t>
    </dgm:pt>
    <dgm:pt modelId="{CA02BABD-5951-D347-940F-C0EA01421A46}" type="sibTrans" cxnId="{F70419BE-A850-A84B-A890-1E656D8922DC}">
      <dgm:prSet custT="1"/>
      <dgm:spPr/>
      <dgm:t>
        <a:bodyPr/>
        <a:lstStyle/>
        <a:p>
          <a:r>
            <a:rPr lang="en-GB" sz="1000" dirty="0"/>
            <a:t>Jesper </a:t>
          </a:r>
          <a:r>
            <a:rPr lang="en-GB" sz="1000" dirty="0" err="1"/>
            <a:t>Selknaes</a:t>
          </a:r>
          <a:endParaRPr lang="en-GB" sz="1000" dirty="0"/>
        </a:p>
      </dgm:t>
    </dgm:pt>
    <dgm:pt modelId="{E9B2125C-599F-4E48-B712-7FE179AFA0E0}">
      <dgm:prSet phldrT="[Text]"/>
      <dgm:spPr>
        <a:solidFill>
          <a:schemeClr val="accent2"/>
        </a:solidFill>
      </dgm:spPr>
      <dgm:t>
        <a:bodyPr/>
        <a:lstStyle/>
        <a:p>
          <a:r>
            <a:rPr lang="en-GB" dirty="0"/>
            <a:t>Scientific Information Management Systems</a:t>
          </a:r>
        </a:p>
      </dgm:t>
    </dgm:pt>
    <dgm:pt modelId="{6457D8AB-32D0-864E-B309-8C7A525A327E}" type="parTrans" cxnId="{AD17EAD6-456F-894C-A2EF-19E74913C70F}">
      <dgm:prSet/>
      <dgm:spPr/>
      <dgm:t>
        <a:bodyPr/>
        <a:lstStyle/>
        <a:p>
          <a:endParaRPr lang="en-GB"/>
        </a:p>
      </dgm:t>
    </dgm:pt>
    <dgm:pt modelId="{B6D2D5AB-75E8-9043-B914-A05734AB56FB}" type="sibTrans" cxnId="{AD17EAD6-456F-894C-A2EF-19E74913C70F}">
      <dgm:prSet custT="1"/>
      <dgm:spPr/>
      <dgm:t>
        <a:bodyPr/>
        <a:lstStyle/>
        <a:p>
          <a:r>
            <a:rPr lang="en-GB" sz="1000" dirty="0"/>
            <a:t>Fredrik </a:t>
          </a:r>
          <a:r>
            <a:rPr lang="en-GB" sz="1000" dirty="0" err="1"/>
            <a:t>Bolmsten</a:t>
          </a:r>
          <a:endParaRPr lang="en-GB" sz="1000" dirty="0"/>
        </a:p>
      </dgm:t>
    </dgm:pt>
    <dgm:pt modelId="{29C2C7FC-42C3-5D45-9C6B-1B40AE0EB48E}">
      <dgm:prSet phldrT="[Text]"/>
      <dgm:spPr>
        <a:solidFill>
          <a:schemeClr val="accent5"/>
        </a:solidFill>
      </dgm:spPr>
      <dgm:t>
        <a:bodyPr/>
        <a:lstStyle/>
        <a:p>
          <a:r>
            <a:rPr lang="en-GB" dirty="0"/>
            <a:t>Data Reduction, Analysis, and Modelling</a:t>
          </a:r>
        </a:p>
      </dgm:t>
    </dgm:pt>
    <dgm:pt modelId="{ED67E766-FB5F-2841-ABFB-91624B93EA5E}" type="parTrans" cxnId="{787DC9F2-3713-0049-A567-D9E0D43310CD}">
      <dgm:prSet/>
      <dgm:spPr/>
      <dgm:t>
        <a:bodyPr/>
        <a:lstStyle/>
        <a:p>
          <a:endParaRPr lang="en-GB"/>
        </a:p>
      </dgm:t>
    </dgm:pt>
    <dgm:pt modelId="{6D5BCD6D-9F3B-A942-9426-7AB2F90AE75A}" type="sibTrans" cxnId="{787DC9F2-3713-0049-A567-D9E0D43310CD}">
      <dgm:prSet custT="1"/>
      <dgm:spPr/>
      <dgm:t>
        <a:bodyPr/>
        <a:lstStyle/>
        <a:p>
          <a:r>
            <a:rPr lang="en-GB" sz="1000" dirty="0"/>
            <a:t>Torben Nielsen</a:t>
          </a:r>
        </a:p>
      </dgm:t>
    </dgm:pt>
    <dgm:pt modelId="{181548E4-8620-E940-8592-DF723A5DD5E7}">
      <dgm:prSet phldrT="[Text]"/>
      <dgm:spPr/>
      <dgm:t>
        <a:bodyPr/>
        <a:lstStyle/>
        <a:p>
          <a:r>
            <a:rPr lang="en-GB" dirty="0"/>
            <a:t>DMSC</a:t>
          </a:r>
        </a:p>
      </dgm:t>
    </dgm:pt>
    <dgm:pt modelId="{93EE02C0-711B-C94F-9F9F-7578E18A0489}" type="parTrans" cxnId="{6453BC25-89F2-5F42-A300-EA8403A2F1E3}">
      <dgm:prSet/>
      <dgm:spPr/>
      <dgm:t>
        <a:bodyPr/>
        <a:lstStyle/>
        <a:p>
          <a:endParaRPr lang="en-GB"/>
        </a:p>
      </dgm:t>
    </dgm:pt>
    <dgm:pt modelId="{658D0AA9-B2B8-DF48-94EB-0C36193F6414}" type="sibTrans" cxnId="{6453BC25-89F2-5F42-A300-EA8403A2F1E3}">
      <dgm:prSet custT="1"/>
      <dgm:spPr/>
      <dgm:t>
        <a:bodyPr/>
        <a:lstStyle/>
        <a:p>
          <a:r>
            <a:rPr lang="en-GB" sz="1000" dirty="0"/>
            <a:t>Thomas H. Rod</a:t>
          </a:r>
        </a:p>
      </dgm:t>
    </dgm:pt>
    <dgm:pt modelId="{553B6FD9-B191-B44A-B62E-B1402C66201F}">
      <dgm:prSet phldrT="[Text]"/>
      <dgm:spPr>
        <a:solidFill>
          <a:schemeClr val="accent6"/>
        </a:solidFill>
      </dgm:spPr>
      <dgm:t>
        <a:bodyPr/>
        <a:lstStyle/>
        <a:p>
          <a:r>
            <a:rPr lang="en-GB" dirty="0"/>
            <a:t>Administration &amp; Project coordination</a:t>
          </a:r>
        </a:p>
      </dgm:t>
    </dgm:pt>
    <dgm:pt modelId="{1A85275E-C4F5-AE4B-A3AA-DA96CF8A2B55}" type="parTrans" cxnId="{C8E16CFD-B5EC-F34F-8D3F-793E9A817854}">
      <dgm:prSet/>
      <dgm:spPr/>
      <dgm:t>
        <a:bodyPr/>
        <a:lstStyle/>
        <a:p>
          <a:endParaRPr lang="en-GB"/>
        </a:p>
      </dgm:t>
    </dgm:pt>
    <dgm:pt modelId="{3B19B653-EC32-C04E-B1D3-168C046CBF02}" type="sibTrans" cxnId="{C8E16CFD-B5EC-F34F-8D3F-793E9A817854}">
      <dgm:prSet custT="1"/>
      <dgm:spPr/>
      <dgm:t>
        <a:bodyPr/>
        <a:lstStyle/>
        <a:p>
          <a:r>
            <a:rPr lang="en-GB" sz="1000" dirty="0"/>
            <a:t>Petra Aulin</a:t>
          </a:r>
        </a:p>
      </dgm:t>
    </dgm:pt>
    <dgm:pt modelId="{D00D516A-E0E8-A746-94A9-4A4A48C3941E}" type="asst">
      <dgm:prSet/>
      <dgm:spPr>
        <a:solidFill>
          <a:schemeClr val="accent4"/>
        </a:solidFill>
      </dgm:spPr>
      <dgm:t>
        <a:bodyPr/>
        <a:lstStyle/>
        <a:p>
          <a:r>
            <a:rPr lang="en-GB" dirty="0"/>
            <a:t>Instrument Data Scientists</a:t>
          </a:r>
        </a:p>
      </dgm:t>
    </dgm:pt>
    <dgm:pt modelId="{EBA4F6D1-BF96-6B40-8E4E-067EC9EE99E0}" type="parTrans" cxnId="{F38BDB0C-69DA-7F45-BBF0-893541D6A9ED}">
      <dgm:prSet/>
      <dgm:spPr/>
      <dgm:t>
        <a:bodyPr/>
        <a:lstStyle/>
        <a:p>
          <a:endParaRPr lang="en-GB"/>
        </a:p>
      </dgm:t>
    </dgm:pt>
    <dgm:pt modelId="{6CCE42F5-A967-3C49-8264-C54AF0D7C777}" type="sibTrans" cxnId="{F38BDB0C-69DA-7F45-BBF0-893541D6A9ED}">
      <dgm:prSet/>
      <dgm:spPr>
        <a:noFill/>
        <a:ln>
          <a:noFill/>
        </a:ln>
      </dgm:spPr>
      <dgm:t>
        <a:bodyPr/>
        <a:lstStyle/>
        <a:p>
          <a:endParaRPr lang="en-GB"/>
        </a:p>
      </dgm:t>
    </dgm:pt>
    <dgm:pt modelId="{0FCCBE63-C687-544E-99FF-6EE6989F713C}" type="pres">
      <dgm:prSet presAssocID="{E59F39FB-FA2B-9A49-B509-1DCE2DD956DA}" presName="hierChild1" presStyleCnt="0">
        <dgm:presLayoutVars>
          <dgm:orgChart val="1"/>
          <dgm:chPref val="1"/>
          <dgm:dir/>
          <dgm:animOne val="branch"/>
          <dgm:animLvl val="lvl"/>
          <dgm:resizeHandles/>
        </dgm:presLayoutVars>
      </dgm:prSet>
      <dgm:spPr/>
    </dgm:pt>
    <dgm:pt modelId="{F3F70677-D615-4949-A366-7E7EB32C4BF8}" type="pres">
      <dgm:prSet presAssocID="{C372D468-9CC4-1741-9A5D-F0A528EDEF4D}" presName="hierRoot1" presStyleCnt="0">
        <dgm:presLayoutVars>
          <dgm:hierBranch val="init"/>
        </dgm:presLayoutVars>
      </dgm:prSet>
      <dgm:spPr/>
    </dgm:pt>
    <dgm:pt modelId="{3E4A0F1B-F28F-CA43-ABF0-B74767C27BA8}" type="pres">
      <dgm:prSet presAssocID="{C372D468-9CC4-1741-9A5D-F0A528EDEF4D}" presName="rootComposite1" presStyleCnt="0"/>
      <dgm:spPr/>
    </dgm:pt>
    <dgm:pt modelId="{713A0B9C-080D-F943-9B60-B71842086078}" type="pres">
      <dgm:prSet presAssocID="{C372D468-9CC4-1741-9A5D-F0A528EDEF4D}" presName="rootText1" presStyleLbl="node0" presStyleIdx="0" presStyleCnt="1" custScaleX="113473" custLinFactNeighborX="1656">
        <dgm:presLayoutVars>
          <dgm:chMax/>
          <dgm:chPref val="3"/>
        </dgm:presLayoutVars>
      </dgm:prSet>
      <dgm:spPr/>
    </dgm:pt>
    <dgm:pt modelId="{F42C1667-1A2E-384B-993D-0E27B29F78D4}" type="pres">
      <dgm:prSet presAssocID="{C372D468-9CC4-1741-9A5D-F0A528EDEF4D}" presName="titleText1" presStyleLbl="fgAcc0" presStyleIdx="0" presStyleCnt="1" custScaleX="122126" custScaleY="114744" custLinFactNeighborX="9819" custLinFactNeighborY="6400">
        <dgm:presLayoutVars>
          <dgm:chMax val="0"/>
          <dgm:chPref val="0"/>
        </dgm:presLayoutVars>
      </dgm:prSet>
      <dgm:spPr/>
    </dgm:pt>
    <dgm:pt modelId="{5B22DA38-C588-A142-A256-9A7B4DA950E2}" type="pres">
      <dgm:prSet presAssocID="{C372D468-9CC4-1741-9A5D-F0A528EDEF4D}" presName="rootConnector1" presStyleLbl="node1" presStyleIdx="0" presStyleCnt="5"/>
      <dgm:spPr/>
    </dgm:pt>
    <dgm:pt modelId="{65AF7A3E-485F-1440-9286-25C68740B64B}" type="pres">
      <dgm:prSet presAssocID="{C372D468-9CC4-1741-9A5D-F0A528EDEF4D}" presName="hierChild2" presStyleCnt="0"/>
      <dgm:spPr/>
    </dgm:pt>
    <dgm:pt modelId="{24C2079B-7D1E-A744-B063-FBA2D0AB705E}" type="pres">
      <dgm:prSet presAssocID="{93EE02C0-711B-C94F-9F9F-7578E18A0489}" presName="Name37" presStyleLbl="parChTrans1D2" presStyleIdx="0" presStyleCnt="1"/>
      <dgm:spPr/>
    </dgm:pt>
    <dgm:pt modelId="{4A550E37-33BA-8546-BADA-882617814E49}" type="pres">
      <dgm:prSet presAssocID="{181548E4-8620-E940-8592-DF723A5DD5E7}" presName="hierRoot2" presStyleCnt="0">
        <dgm:presLayoutVars>
          <dgm:hierBranch val="init"/>
        </dgm:presLayoutVars>
      </dgm:prSet>
      <dgm:spPr/>
    </dgm:pt>
    <dgm:pt modelId="{0CBEFDDA-1431-FC4F-B369-942581B6337A}" type="pres">
      <dgm:prSet presAssocID="{181548E4-8620-E940-8592-DF723A5DD5E7}" presName="rootComposite" presStyleCnt="0"/>
      <dgm:spPr/>
    </dgm:pt>
    <dgm:pt modelId="{4794D66E-48C4-C443-8A4B-82B283C1FF1D}" type="pres">
      <dgm:prSet presAssocID="{181548E4-8620-E940-8592-DF723A5DD5E7}" presName="rootText" presStyleLbl="node1" presStyleIdx="0" presStyleCnt="5">
        <dgm:presLayoutVars>
          <dgm:chMax/>
          <dgm:chPref val="3"/>
        </dgm:presLayoutVars>
      </dgm:prSet>
      <dgm:spPr/>
    </dgm:pt>
    <dgm:pt modelId="{DA7B288C-4821-7746-86C2-F538D68C9381}" type="pres">
      <dgm:prSet presAssocID="{181548E4-8620-E940-8592-DF723A5DD5E7}" presName="titleText2" presStyleLbl="fgAcc1" presStyleIdx="0" presStyleCnt="5">
        <dgm:presLayoutVars>
          <dgm:chMax val="0"/>
          <dgm:chPref val="0"/>
        </dgm:presLayoutVars>
      </dgm:prSet>
      <dgm:spPr/>
    </dgm:pt>
    <dgm:pt modelId="{5EF39271-E266-F14B-A474-42CD8D170C68}" type="pres">
      <dgm:prSet presAssocID="{181548E4-8620-E940-8592-DF723A5DD5E7}" presName="rootConnector" presStyleLbl="node2" presStyleIdx="0" presStyleCnt="0"/>
      <dgm:spPr/>
    </dgm:pt>
    <dgm:pt modelId="{08D4D501-A9D8-4943-A4B3-56337D7514D1}" type="pres">
      <dgm:prSet presAssocID="{181548E4-8620-E940-8592-DF723A5DD5E7}" presName="hierChild4" presStyleCnt="0"/>
      <dgm:spPr/>
    </dgm:pt>
    <dgm:pt modelId="{6FBD3882-9328-D245-86A2-8E39A6BAA071}" type="pres">
      <dgm:prSet presAssocID="{1A85275E-C4F5-AE4B-A3AA-DA96CF8A2B55}" presName="Name37" presStyleLbl="parChTrans1D3" presStyleIdx="0" presStyleCnt="5"/>
      <dgm:spPr/>
    </dgm:pt>
    <dgm:pt modelId="{DF186830-CF4A-1447-A825-ADC21893E3AA}" type="pres">
      <dgm:prSet presAssocID="{553B6FD9-B191-B44A-B62E-B1402C66201F}" presName="hierRoot2" presStyleCnt="0">
        <dgm:presLayoutVars>
          <dgm:hierBranch val="init"/>
        </dgm:presLayoutVars>
      </dgm:prSet>
      <dgm:spPr/>
    </dgm:pt>
    <dgm:pt modelId="{D9853AF1-6858-FA45-9CFF-6CEC69478ABC}" type="pres">
      <dgm:prSet presAssocID="{553B6FD9-B191-B44A-B62E-B1402C66201F}" presName="rootComposite" presStyleCnt="0"/>
      <dgm:spPr/>
    </dgm:pt>
    <dgm:pt modelId="{4C0BEB67-C7E7-0F4A-BB31-01F23EB6114F}" type="pres">
      <dgm:prSet presAssocID="{553B6FD9-B191-B44A-B62E-B1402C66201F}" presName="rootText" presStyleLbl="node1" presStyleIdx="1" presStyleCnt="5">
        <dgm:presLayoutVars>
          <dgm:chMax/>
          <dgm:chPref val="3"/>
        </dgm:presLayoutVars>
      </dgm:prSet>
      <dgm:spPr/>
    </dgm:pt>
    <dgm:pt modelId="{D8A45FEB-0BBB-674F-A619-06C00298141F}" type="pres">
      <dgm:prSet presAssocID="{553B6FD9-B191-B44A-B62E-B1402C66201F}" presName="titleText2" presStyleLbl="fgAcc1" presStyleIdx="1" presStyleCnt="5">
        <dgm:presLayoutVars>
          <dgm:chMax val="0"/>
          <dgm:chPref val="0"/>
        </dgm:presLayoutVars>
      </dgm:prSet>
      <dgm:spPr/>
    </dgm:pt>
    <dgm:pt modelId="{B3E84EE5-20DF-DA4D-B09A-B1806F0E8B68}" type="pres">
      <dgm:prSet presAssocID="{553B6FD9-B191-B44A-B62E-B1402C66201F}" presName="rootConnector" presStyleLbl="node3" presStyleIdx="0" presStyleCnt="0"/>
      <dgm:spPr/>
    </dgm:pt>
    <dgm:pt modelId="{3490D374-6F9B-144C-B5C5-34456F12B6F4}" type="pres">
      <dgm:prSet presAssocID="{553B6FD9-B191-B44A-B62E-B1402C66201F}" presName="hierChild4" presStyleCnt="0"/>
      <dgm:spPr/>
    </dgm:pt>
    <dgm:pt modelId="{B7784DA1-31F5-5D43-8EBC-F38D2D0896EB}" type="pres">
      <dgm:prSet presAssocID="{553B6FD9-B191-B44A-B62E-B1402C66201F}" presName="hierChild5" presStyleCnt="0"/>
      <dgm:spPr/>
    </dgm:pt>
    <dgm:pt modelId="{DC00D0E4-B942-3C42-9426-2642C859F4FD}" type="pres">
      <dgm:prSet presAssocID="{6457D8AB-32D0-864E-B309-8C7A525A327E}" presName="Name37" presStyleLbl="parChTrans1D3" presStyleIdx="1" presStyleCnt="5"/>
      <dgm:spPr/>
    </dgm:pt>
    <dgm:pt modelId="{83E48006-CB14-F045-A812-3DB1D90245DE}" type="pres">
      <dgm:prSet presAssocID="{E9B2125C-599F-4E48-B712-7FE179AFA0E0}" presName="hierRoot2" presStyleCnt="0">
        <dgm:presLayoutVars>
          <dgm:hierBranch val="init"/>
        </dgm:presLayoutVars>
      </dgm:prSet>
      <dgm:spPr/>
    </dgm:pt>
    <dgm:pt modelId="{230E3C03-435D-0A45-9C32-9D06E9ADBB9C}" type="pres">
      <dgm:prSet presAssocID="{E9B2125C-599F-4E48-B712-7FE179AFA0E0}" presName="rootComposite" presStyleCnt="0"/>
      <dgm:spPr/>
    </dgm:pt>
    <dgm:pt modelId="{394DC1EA-BDFE-FE4B-8D74-58F911114845}" type="pres">
      <dgm:prSet presAssocID="{E9B2125C-599F-4E48-B712-7FE179AFA0E0}" presName="rootText" presStyleLbl="node1" presStyleIdx="2" presStyleCnt="5">
        <dgm:presLayoutVars>
          <dgm:chMax/>
          <dgm:chPref val="3"/>
        </dgm:presLayoutVars>
      </dgm:prSet>
      <dgm:spPr/>
    </dgm:pt>
    <dgm:pt modelId="{DC78C6F2-516C-FD44-8DB5-2C32A0DBF92D}" type="pres">
      <dgm:prSet presAssocID="{E9B2125C-599F-4E48-B712-7FE179AFA0E0}" presName="titleText2" presStyleLbl="fgAcc1" presStyleIdx="2" presStyleCnt="5" custScaleX="102780">
        <dgm:presLayoutVars>
          <dgm:chMax val="0"/>
          <dgm:chPref val="0"/>
        </dgm:presLayoutVars>
      </dgm:prSet>
      <dgm:spPr/>
    </dgm:pt>
    <dgm:pt modelId="{9B5D638C-67D7-984A-9C28-78E785C6F8BC}" type="pres">
      <dgm:prSet presAssocID="{E9B2125C-599F-4E48-B712-7FE179AFA0E0}" presName="rootConnector" presStyleLbl="node3" presStyleIdx="0" presStyleCnt="0"/>
      <dgm:spPr/>
    </dgm:pt>
    <dgm:pt modelId="{4DD2833F-D9D2-844F-A42E-08AABA5D49BC}" type="pres">
      <dgm:prSet presAssocID="{E9B2125C-599F-4E48-B712-7FE179AFA0E0}" presName="hierChild4" presStyleCnt="0"/>
      <dgm:spPr/>
    </dgm:pt>
    <dgm:pt modelId="{3D3F5679-0FDE-9B4D-B19A-0305106BE7D5}" type="pres">
      <dgm:prSet presAssocID="{E9B2125C-599F-4E48-B712-7FE179AFA0E0}" presName="hierChild5" presStyleCnt="0"/>
      <dgm:spPr/>
    </dgm:pt>
    <dgm:pt modelId="{68C17477-9FE6-C841-8A35-AD1A1939FD92}" type="pres">
      <dgm:prSet presAssocID="{ED67E766-FB5F-2841-ABFB-91624B93EA5E}" presName="Name37" presStyleLbl="parChTrans1D3" presStyleIdx="2" presStyleCnt="5"/>
      <dgm:spPr/>
    </dgm:pt>
    <dgm:pt modelId="{A431A9C5-8119-6645-91BD-A12EDB09CE1E}" type="pres">
      <dgm:prSet presAssocID="{29C2C7FC-42C3-5D45-9C6B-1B40AE0EB48E}" presName="hierRoot2" presStyleCnt="0">
        <dgm:presLayoutVars>
          <dgm:hierBranch val="init"/>
        </dgm:presLayoutVars>
      </dgm:prSet>
      <dgm:spPr/>
    </dgm:pt>
    <dgm:pt modelId="{5163FC15-2007-7A49-87EE-2A3613F50B57}" type="pres">
      <dgm:prSet presAssocID="{29C2C7FC-42C3-5D45-9C6B-1B40AE0EB48E}" presName="rootComposite" presStyleCnt="0"/>
      <dgm:spPr/>
    </dgm:pt>
    <dgm:pt modelId="{A3706EE8-9A8B-1547-BF27-3308A7A110B1}" type="pres">
      <dgm:prSet presAssocID="{29C2C7FC-42C3-5D45-9C6B-1B40AE0EB48E}" presName="rootText" presStyleLbl="node1" presStyleIdx="3" presStyleCnt="5">
        <dgm:presLayoutVars>
          <dgm:chMax/>
          <dgm:chPref val="3"/>
        </dgm:presLayoutVars>
      </dgm:prSet>
      <dgm:spPr/>
    </dgm:pt>
    <dgm:pt modelId="{3484B22D-375A-864C-9BBD-103BE39058D7}" type="pres">
      <dgm:prSet presAssocID="{29C2C7FC-42C3-5D45-9C6B-1B40AE0EB48E}" presName="titleText2" presStyleLbl="fgAcc1" presStyleIdx="3" presStyleCnt="5">
        <dgm:presLayoutVars>
          <dgm:chMax val="0"/>
          <dgm:chPref val="0"/>
        </dgm:presLayoutVars>
      </dgm:prSet>
      <dgm:spPr/>
    </dgm:pt>
    <dgm:pt modelId="{AF99866B-54B3-874B-BEAC-9624171D0569}" type="pres">
      <dgm:prSet presAssocID="{29C2C7FC-42C3-5D45-9C6B-1B40AE0EB48E}" presName="rootConnector" presStyleLbl="node3" presStyleIdx="0" presStyleCnt="0"/>
      <dgm:spPr/>
    </dgm:pt>
    <dgm:pt modelId="{4347E7C3-BCF9-6942-9F64-2AEE7D5E29A1}" type="pres">
      <dgm:prSet presAssocID="{29C2C7FC-42C3-5D45-9C6B-1B40AE0EB48E}" presName="hierChild4" presStyleCnt="0"/>
      <dgm:spPr/>
    </dgm:pt>
    <dgm:pt modelId="{726ECEEC-46F3-A546-BEC6-C8B826ED240F}" type="pres">
      <dgm:prSet presAssocID="{29C2C7FC-42C3-5D45-9C6B-1B40AE0EB48E}" presName="hierChild5" presStyleCnt="0"/>
      <dgm:spPr/>
    </dgm:pt>
    <dgm:pt modelId="{177E7B18-BA89-064B-B379-BD9DF724FCD9}" type="pres">
      <dgm:prSet presAssocID="{342C0E78-AF05-AE4C-8045-B07CCD202BBA}" presName="Name37" presStyleLbl="parChTrans1D3" presStyleIdx="3" presStyleCnt="5"/>
      <dgm:spPr/>
    </dgm:pt>
    <dgm:pt modelId="{95F123EB-EF15-2147-A3A7-FD057492CAF9}" type="pres">
      <dgm:prSet presAssocID="{C8975833-7669-FC4B-BEB3-9BE32776520E}" presName="hierRoot2" presStyleCnt="0">
        <dgm:presLayoutVars>
          <dgm:hierBranch val="init"/>
        </dgm:presLayoutVars>
      </dgm:prSet>
      <dgm:spPr/>
    </dgm:pt>
    <dgm:pt modelId="{78138445-F550-7A4D-8A80-064CEDDC3CB4}" type="pres">
      <dgm:prSet presAssocID="{C8975833-7669-FC4B-BEB3-9BE32776520E}" presName="rootComposite" presStyleCnt="0"/>
      <dgm:spPr/>
    </dgm:pt>
    <dgm:pt modelId="{16F1AD58-10A3-9A4C-8769-C9C2188C8294}" type="pres">
      <dgm:prSet presAssocID="{C8975833-7669-FC4B-BEB3-9BE32776520E}" presName="rootText" presStyleLbl="node1" presStyleIdx="4" presStyleCnt="5">
        <dgm:presLayoutVars>
          <dgm:chMax/>
          <dgm:chPref val="3"/>
        </dgm:presLayoutVars>
      </dgm:prSet>
      <dgm:spPr/>
    </dgm:pt>
    <dgm:pt modelId="{108F970E-7FBE-E94B-B576-A4207DA7070E}" type="pres">
      <dgm:prSet presAssocID="{C8975833-7669-FC4B-BEB3-9BE32776520E}" presName="titleText2" presStyleLbl="fgAcc1" presStyleIdx="4" presStyleCnt="5">
        <dgm:presLayoutVars>
          <dgm:chMax val="0"/>
          <dgm:chPref val="0"/>
        </dgm:presLayoutVars>
      </dgm:prSet>
      <dgm:spPr/>
    </dgm:pt>
    <dgm:pt modelId="{C8AA68E3-2D21-3E49-8C4A-7233EDF91D9B}" type="pres">
      <dgm:prSet presAssocID="{C8975833-7669-FC4B-BEB3-9BE32776520E}" presName="rootConnector" presStyleLbl="node3" presStyleIdx="0" presStyleCnt="0"/>
      <dgm:spPr/>
    </dgm:pt>
    <dgm:pt modelId="{CF707D9E-D4A1-A84F-A845-8ABF09C5E757}" type="pres">
      <dgm:prSet presAssocID="{C8975833-7669-FC4B-BEB3-9BE32776520E}" presName="hierChild4" presStyleCnt="0"/>
      <dgm:spPr/>
    </dgm:pt>
    <dgm:pt modelId="{0263C1FF-B85A-DC4C-8677-B8FE094D1837}" type="pres">
      <dgm:prSet presAssocID="{C8975833-7669-FC4B-BEB3-9BE32776520E}" presName="hierChild5" presStyleCnt="0"/>
      <dgm:spPr/>
    </dgm:pt>
    <dgm:pt modelId="{A575D7D5-DF26-DF42-80CE-C0918F82A8EE}" type="pres">
      <dgm:prSet presAssocID="{181548E4-8620-E940-8592-DF723A5DD5E7}" presName="hierChild5" presStyleCnt="0"/>
      <dgm:spPr/>
    </dgm:pt>
    <dgm:pt modelId="{C6481CED-52DA-9843-AAF0-64DFCFE69F8F}" type="pres">
      <dgm:prSet presAssocID="{EBA4F6D1-BF96-6B40-8E4E-067EC9EE99E0}" presName="Name96" presStyleLbl="parChTrans1D3" presStyleIdx="4" presStyleCnt="5"/>
      <dgm:spPr/>
    </dgm:pt>
    <dgm:pt modelId="{5AB8527E-6C4B-364C-8A77-09F1EBADD775}" type="pres">
      <dgm:prSet presAssocID="{D00D516A-E0E8-A746-94A9-4A4A48C3941E}" presName="hierRoot3" presStyleCnt="0">
        <dgm:presLayoutVars>
          <dgm:hierBranch val="init"/>
        </dgm:presLayoutVars>
      </dgm:prSet>
      <dgm:spPr/>
    </dgm:pt>
    <dgm:pt modelId="{7AE259E2-42B2-5A43-9AC8-E2FD26E58ECF}" type="pres">
      <dgm:prSet presAssocID="{D00D516A-E0E8-A746-94A9-4A4A48C3941E}" presName="rootComposite3" presStyleCnt="0"/>
      <dgm:spPr/>
    </dgm:pt>
    <dgm:pt modelId="{E24C2FDA-87FE-594D-8BA6-FBCD5A7B1264}" type="pres">
      <dgm:prSet presAssocID="{D00D516A-E0E8-A746-94A9-4A4A48C3941E}" presName="rootText3" presStyleLbl="asst1" presStyleIdx="0" presStyleCnt="1">
        <dgm:presLayoutVars>
          <dgm:chPref val="3"/>
        </dgm:presLayoutVars>
      </dgm:prSet>
      <dgm:spPr/>
    </dgm:pt>
    <dgm:pt modelId="{025EF7EC-2549-5A45-8605-EF59121E5C63}" type="pres">
      <dgm:prSet presAssocID="{D00D516A-E0E8-A746-94A9-4A4A48C3941E}" presName="titleText3" presStyleLbl="fgAcc2" presStyleIdx="0" presStyleCnt="1">
        <dgm:presLayoutVars>
          <dgm:chMax val="0"/>
          <dgm:chPref val="0"/>
        </dgm:presLayoutVars>
      </dgm:prSet>
      <dgm:spPr/>
    </dgm:pt>
    <dgm:pt modelId="{B856DFB8-D448-6C47-81A5-435FCC693C32}" type="pres">
      <dgm:prSet presAssocID="{D00D516A-E0E8-A746-94A9-4A4A48C3941E}" presName="rootConnector3" presStyleLbl="asst2" presStyleIdx="0" presStyleCnt="0"/>
      <dgm:spPr/>
    </dgm:pt>
    <dgm:pt modelId="{EF9016E9-87EC-754F-A28F-5F35C1C4476F}" type="pres">
      <dgm:prSet presAssocID="{D00D516A-E0E8-A746-94A9-4A4A48C3941E}" presName="hierChild6" presStyleCnt="0"/>
      <dgm:spPr/>
    </dgm:pt>
    <dgm:pt modelId="{E19CB406-C097-F94F-91EE-79D9F0654A06}" type="pres">
      <dgm:prSet presAssocID="{D00D516A-E0E8-A746-94A9-4A4A48C3941E}" presName="hierChild7" presStyleCnt="0"/>
      <dgm:spPr/>
    </dgm:pt>
    <dgm:pt modelId="{BFCB27D8-F693-CD48-AEDF-4FF938753A97}" type="pres">
      <dgm:prSet presAssocID="{C372D468-9CC4-1741-9A5D-F0A528EDEF4D}" presName="hierChild3" presStyleCnt="0"/>
      <dgm:spPr/>
    </dgm:pt>
  </dgm:ptLst>
  <dgm:cxnLst>
    <dgm:cxn modelId="{F5BA0D02-D4D2-3341-8407-63D09BFAA5A4}" type="presOf" srcId="{E9B2125C-599F-4E48-B712-7FE179AFA0E0}" destId="{9B5D638C-67D7-984A-9C28-78E785C6F8BC}" srcOrd="1" destOrd="0" presId="urn:microsoft.com/office/officeart/2008/layout/NameandTitleOrganizationalChart"/>
    <dgm:cxn modelId="{48F95307-3561-0E4B-81D6-EBE041E68B82}" type="presOf" srcId="{1A85275E-C4F5-AE4B-A3AA-DA96CF8A2B55}" destId="{6FBD3882-9328-D245-86A2-8E39A6BAA071}" srcOrd="0" destOrd="0" presId="urn:microsoft.com/office/officeart/2008/layout/NameandTitleOrganizationalChart"/>
    <dgm:cxn modelId="{2A97DC08-CAD7-3140-AAD8-BAD90AC10CE7}" type="presOf" srcId="{6D5BCD6D-9F3B-A942-9426-7AB2F90AE75A}" destId="{3484B22D-375A-864C-9BBD-103BE39058D7}" srcOrd="0" destOrd="0" presId="urn:microsoft.com/office/officeart/2008/layout/NameandTitleOrganizationalChart"/>
    <dgm:cxn modelId="{53C24909-3F36-9A43-8FA6-4AF5EFB7337B}" type="presOf" srcId="{6CCE42F5-A967-3C49-8264-C54AF0D7C777}" destId="{025EF7EC-2549-5A45-8605-EF59121E5C63}" srcOrd="0" destOrd="0" presId="urn:microsoft.com/office/officeart/2008/layout/NameandTitleOrganizationalChart"/>
    <dgm:cxn modelId="{F38BDB0C-69DA-7F45-BBF0-893541D6A9ED}" srcId="{181548E4-8620-E940-8592-DF723A5DD5E7}" destId="{D00D516A-E0E8-A746-94A9-4A4A48C3941E}" srcOrd="4" destOrd="0" parTransId="{EBA4F6D1-BF96-6B40-8E4E-067EC9EE99E0}" sibTransId="{6CCE42F5-A967-3C49-8264-C54AF0D7C777}"/>
    <dgm:cxn modelId="{AF78F014-95B5-B64E-A9A5-D5D9A543E42D}" type="presOf" srcId="{B6D2D5AB-75E8-9043-B914-A05734AB56FB}" destId="{DC78C6F2-516C-FD44-8DB5-2C32A0DBF92D}" srcOrd="0" destOrd="0" presId="urn:microsoft.com/office/officeart/2008/layout/NameandTitleOrganizationalChart"/>
    <dgm:cxn modelId="{6453BC25-89F2-5F42-A300-EA8403A2F1E3}" srcId="{C372D468-9CC4-1741-9A5D-F0A528EDEF4D}" destId="{181548E4-8620-E940-8592-DF723A5DD5E7}" srcOrd="0" destOrd="0" parTransId="{93EE02C0-711B-C94F-9F9F-7578E18A0489}" sibTransId="{658D0AA9-B2B8-DF48-94EB-0C36193F6414}"/>
    <dgm:cxn modelId="{0D342D27-A1D3-2E44-A2B7-0EEA1654ED06}" type="presOf" srcId="{553B6FD9-B191-B44A-B62E-B1402C66201F}" destId="{B3E84EE5-20DF-DA4D-B09A-B1806F0E8B68}" srcOrd="1" destOrd="0" presId="urn:microsoft.com/office/officeart/2008/layout/NameandTitleOrganizationalChart"/>
    <dgm:cxn modelId="{C6898A28-F428-CD4D-A8CF-4C2DC9A87639}" type="presOf" srcId="{0F188CBE-92D0-C443-9567-926E5622DFEF}" destId="{F42C1667-1A2E-384B-993D-0E27B29F78D4}" srcOrd="0" destOrd="0" presId="urn:microsoft.com/office/officeart/2008/layout/NameandTitleOrganizationalChart"/>
    <dgm:cxn modelId="{6933012C-8A54-C543-A7CC-E5E29F0DDB0F}" type="presOf" srcId="{3B19B653-EC32-C04E-B1D3-168C046CBF02}" destId="{D8A45FEB-0BBB-674F-A619-06C00298141F}" srcOrd="0" destOrd="0" presId="urn:microsoft.com/office/officeart/2008/layout/NameandTitleOrganizationalChart"/>
    <dgm:cxn modelId="{05B1CD2E-0D53-B04D-8B33-30D2AE07E196}" type="presOf" srcId="{93EE02C0-711B-C94F-9F9F-7578E18A0489}" destId="{24C2079B-7D1E-A744-B063-FBA2D0AB705E}" srcOrd="0" destOrd="0" presId="urn:microsoft.com/office/officeart/2008/layout/NameandTitleOrganizationalChart"/>
    <dgm:cxn modelId="{A075303F-1DB6-2540-A062-2DE609C74DC7}" type="presOf" srcId="{181548E4-8620-E940-8592-DF723A5DD5E7}" destId="{4794D66E-48C4-C443-8A4B-82B283C1FF1D}" srcOrd="0" destOrd="0" presId="urn:microsoft.com/office/officeart/2008/layout/NameandTitleOrganizationalChart"/>
    <dgm:cxn modelId="{88F51141-CF98-B740-AEA8-E657BBA01825}" type="presOf" srcId="{CA02BABD-5951-D347-940F-C0EA01421A46}" destId="{108F970E-7FBE-E94B-B576-A4207DA7070E}" srcOrd="0" destOrd="0" presId="urn:microsoft.com/office/officeart/2008/layout/NameandTitleOrganizationalChart"/>
    <dgm:cxn modelId="{9A709E49-BBA5-E246-AC3B-11AA75024E1E}" type="presOf" srcId="{E9B2125C-599F-4E48-B712-7FE179AFA0E0}" destId="{394DC1EA-BDFE-FE4B-8D74-58F911114845}" srcOrd="0" destOrd="0" presId="urn:microsoft.com/office/officeart/2008/layout/NameandTitleOrganizationalChart"/>
    <dgm:cxn modelId="{997C4A71-3F12-0849-BBCE-CF6067B8A037}" type="presOf" srcId="{C372D468-9CC4-1741-9A5D-F0A528EDEF4D}" destId="{5B22DA38-C588-A142-A256-9A7B4DA950E2}" srcOrd="1" destOrd="0" presId="urn:microsoft.com/office/officeart/2008/layout/NameandTitleOrganizationalChart"/>
    <dgm:cxn modelId="{4C542E54-A523-3C4D-AB3E-F4C0EAE93615}" type="presOf" srcId="{EBA4F6D1-BF96-6B40-8E4E-067EC9EE99E0}" destId="{C6481CED-52DA-9843-AAF0-64DFCFE69F8F}" srcOrd="0" destOrd="0" presId="urn:microsoft.com/office/officeart/2008/layout/NameandTitleOrganizationalChart"/>
    <dgm:cxn modelId="{0D889959-5939-3B44-9FB5-E0F0976804DC}" type="presOf" srcId="{D00D516A-E0E8-A746-94A9-4A4A48C3941E}" destId="{E24C2FDA-87FE-594D-8BA6-FBCD5A7B1264}" srcOrd="0" destOrd="0" presId="urn:microsoft.com/office/officeart/2008/layout/NameandTitleOrganizationalChart"/>
    <dgm:cxn modelId="{E00C1E81-1B42-5748-AEB0-22D9353E585F}" type="presOf" srcId="{553B6FD9-B191-B44A-B62E-B1402C66201F}" destId="{4C0BEB67-C7E7-0F4A-BB31-01F23EB6114F}" srcOrd="0" destOrd="0" presId="urn:microsoft.com/office/officeart/2008/layout/NameandTitleOrganizationalChart"/>
    <dgm:cxn modelId="{2B4D9B86-6BF7-FB44-9847-EBCD9F0B2442}" type="presOf" srcId="{C8975833-7669-FC4B-BEB3-9BE32776520E}" destId="{C8AA68E3-2D21-3E49-8C4A-7233EDF91D9B}" srcOrd="1" destOrd="0" presId="urn:microsoft.com/office/officeart/2008/layout/NameandTitleOrganizationalChart"/>
    <dgm:cxn modelId="{1CA0168A-A71D-1546-A910-195518B8DD35}" type="presOf" srcId="{C372D468-9CC4-1741-9A5D-F0A528EDEF4D}" destId="{713A0B9C-080D-F943-9B60-B71842086078}" srcOrd="0" destOrd="0" presId="urn:microsoft.com/office/officeart/2008/layout/NameandTitleOrganizationalChart"/>
    <dgm:cxn modelId="{985A38B5-47AE-A049-A483-D516B2FBCBC8}" type="presOf" srcId="{C8975833-7669-FC4B-BEB3-9BE32776520E}" destId="{16F1AD58-10A3-9A4C-8769-C9C2188C8294}" srcOrd="0" destOrd="0" presId="urn:microsoft.com/office/officeart/2008/layout/NameandTitleOrganizationalChart"/>
    <dgm:cxn modelId="{453006B6-C9EC-A646-AB87-C239A5989874}" type="presOf" srcId="{ED67E766-FB5F-2841-ABFB-91624B93EA5E}" destId="{68C17477-9FE6-C841-8A35-AD1A1939FD92}" srcOrd="0" destOrd="0" presId="urn:microsoft.com/office/officeart/2008/layout/NameandTitleOrganizationalChart"/>
    <dgm:cxn modelId="{43F609BC-BD4F-D246-963A-9F168443311F}" type="presOf" srcId="{D00D516A-E0E8-A746-94A9-4A4A48C3941E}" destId="{B856DFB8-D448-6C47-81A5-435FCC693C32}" srcOrd="1" destOrd="0" presId="urn:microsoft.com/office/officeart/2008/layout/NameandTitleOrganizationalChart"/>
    <dgm:cxn modelId="{F70419BE-A850-A84B-A890-1E656D8922DC}" srcId="{181548E4-8620-E940-8592-DF723A5DD5E7}" destId="{C8975833-7669-FC4B-BEB3-9BE32776520E}" srcOrd="3" destOrd="0" parTransId="{342C0E78-AF05-AE4C-8045-B07CCD202BBA}" sibTransId="{CA02BABD-5951-D347-940F-C0EA01421A46}"/>
    <dgm:cxn modelId="{232D5FC6-B307-BE4E-BEC2-E5C55B4A1462}" type="presOf" srcId="{29C2C7FC-42C3-5D45-9C6B-1B40AE0EB48E}" destId="{A3706EE8-9A8B-1547-BF27-3308A7A110B1}" srcOrd="0" destOrd="0" presId="urn:microsoft.com/office/officeart/2008/layout/NameandTitleOrganizationalChart"/>
    <dgm:cxn modelId="{AD17EAD6-456F-894C-A2EF-19E74913C70F}" srcId="{181548E4-8620-E940-8592-DF723A5DD5E7}" destId="{E9B2125C-599F-4E48-B712-7FE179AFA0E0}" srcOrd="1" destOrd="0" parTransId="{6457D8AB-32D0-864E-B309-8C7A525A327E}" sibTransId="{B6D2D5AB-75E8-9043-B914-A05734AB56FB}"/>
    <dgm:cxn modelId="{BF5E1FD8-D938-E24A-B118-6A5E250EC9A1}" type="presOf" srcId="{6457D8AB-32D0-864E-B309-8C7A525A327E}" destId="{DC00D0E4-B942-3C42-9426-2642C859F4FD}" srcOrd="0" destOrd="0" presId="urn:microsoft.com/office/officeart/2008/layout/NameandTitleOrganizationalChart"/>
    <dgm:cxn modelId="{7AD6EFE2-2B13-F449-8DEA-5223E0D8C2D4}" type="presOf" srcId="{E59F39FB-FA2B-9A49-B509-1DCE2DD956DA}" destId="{0FCCBE63-C687-544E-99FF-6EE6989F713C}" srcOrd="0" destOrd="0" presId="urn:microsoft.com/office/officeart/2008/layout/NameandTitleOrganizationalChart"/>
    <dgm:cxn modelId="{588BFDE7-81F6-D848-9CE9-454532E5FE68}" type="presOf" srcId="{181548E4-8620-E940-8592-DF723A5DD5E7}" destId="{5EF39271-E266-F14B-A474-42CD8D170C68}" srcOrd="1" destOrd="0" presId="urn:microsoft.com/office/officeart/2008/layout/NameandTitleOrganizationalChart"/>
    <dgm:cxn modelId="{685346F2-18A3-0C49-BA8E-DB42500E738F}" type="presOf" srcId="{342C0E78-AF05-AE4C-8045-B07CCD202BBA}" destId="{177E7B18-BA89-064B-B379-BD9DF724FCD9}" srcOrd="0" destOrd="0" presId="urn:microsoft.com/office/officeart/2008/layout/NameandTitleOrganizationalChart"/>
    <dgm:cxn modelId="{787DC9F2-3713-0049-A567-D9E0D43310CD}" srcId="{181548E4-8620-E940-8592-DF723A5DD5E7}" destId="{29C2C7FC-42C3-5D45-9C6B-1B40AE0EB48E}" srcOrd="2" destOrd="0" parTransId="{ED67E766-FB5F-2841-ABFB-91624B93EA5E}" sibTransId="{6D5BCD6D-9F3B-A942-9426-7AB2F90AE75A}"/>
    <dgm:cxn modelId="{E4A93BFC-2F7B-6344-838C-E10D89FD9846}" type="presOf" srcId="{29C2C7FC-42C3-5D45-9C6B-1B40AE0EB48E}" destId="{AF99866B-54B3-874B-BEAC-9624171D0569}" srcOrd="1" destOrd="0" presId="urn:microsoft.com/office/officeart/2008/layout/NameandTitleOrganizationalChart"/>
    <dgm:cxn modelId="{B44DD8FC-A34C-814D-9116-A3140B006B5E}" type="presOf" srcId="{658D0AA9-B2B8-DF48-94EB-0C36193F6414}" destId="{DA7B288C-4821-7746-86C2-F538D68C9381}" srcOrd="0" destOrd="0" presId="urn:microsoft.com/office/officeart/2008/layout/NameandTitleOrganizationalChart"/>
    <dgm:cxn modelId="{C8E16CFD-B5EC-F34F-8D3F-793E9A817854}" srcId="{181548E4-8620-E940-8592-DF723A5DD5E7}" destId="{553B6FD9-B191-B44A-B62E-B1402C66201F}" srcOrd="0" destOrd="0" parTransId="{1A85275E-C4F5-AE4B-A3AA-DA96CF8A2B55}" sibTransId="{3B19B653-EC32-C04E-B1D3-168C046CBF02}"/>
    <dgm:cxn modelId="{4690D7FD-1E3D-4040-9487-45CF0A19B111}" srcId="{E59F39FB-FA2B-9A49-B509-1DCE2DD956DA}" destId="{C372D468-9CC4-1741-9A5D-F0A528EDEF4D}" srcOrd="0" destOrd="0" parTransId="{504A6081-41FC-D04E-8920-34DDFE0494FE}" sibTransId="{0F188CBE-92D0-C443-9567-926E5622DFEF}"/>
    <dgm:cxn modelId="{B4690CE5-C521-5E49-8A1E-D15541107A98}" type="presParOf" srcId="{0FCCBE63-C687-544E-99FF-6EE6989F713C}" destId="{F3F70677-D615-4949-A366-7E7EB32C4BF8}" srcOrd="0" destOrd="0" presId="urn:microsoft.com/office/officeart/2008/layout/NameandTitleOrganizationalChart"/>
    <dgm:cxn modelId="{8FC7244D-B4C9-FC40-9852-914982FFABC5}" type="presParOf" srcId="{F3F70677-D615-4949-A366-7E7EB32C4BF8}" destId="{3E4A0F1B-F28F-CA43-ABF0-B74767C27BA8}" srcOrd="0" destOrd="0" presId="urn:microsoft.com/office/officeart/2008/layout/NameandTitleOrganizationalChart"/>
    <dgm:cxn modelId="{ED253E49-3FB2-4446-B251-22171F2945EC}" type="presParOf" srcId="{3E4A0F1B-F28F-CA43-ABF0-B74767C27BA8}" destId="{713A0B9C-080D-F943-9B60-B71842086078}" srcOrd="0" destOrd="0" presId="urn:microsoft.com/office/officeart/2008/layout/NameandTitleOrganizationalChart"/>
    <dgm:cxn modelId="{1E60C166-F5F3-8446-B860-7374B89A8702}" type="presParOf" srcId="{3E4A0F1B-F28F-CA43-ABF0-B74767C27BA8}" destId="{F42C1667-1A2E-384B-993D-0E27B29F78D4}" srcOrd="1" destOrd="0" presId="urn:microsoft.com/office/officeart/2008/layout/NameandTitleOrganizationalChart"/>
    <dgm:cxn modelId="{BCD3D93F-FD94-2B40-8BAF-249980E3E98B}" type="presParOf" srcId="{3E4A0F1B-F28F-CA43-ABF0-B74767C27BA8}" destId="{5B22DA38-C588-A142-A256-9A7B4DA950E2}" srcOrd="2" destOrd="0" presId="urn:microsoft.com/office/officeart/2008/layout/NameandTitleOrganizationalChart"/>
    <dgm:cxn modelId="{E37B5939-63AE-0141-B636-F31893A7C9F0}" type="presParOf" srcId="{F3F70677-D615-4949-A366-7E7EB32C4BF8}" destId="{65AF7A3E-485F-1440-9286-25C68740B64B}" srcOrd="1" destOrd="0" presId="urn:microsoft.com/office/officeart/2008/layout/NameandTitleOrganizationalChart"/>
    <dgm:cxn modelId="{5E66B988-AF25-324B-A49C-8B7FAFC294D8}" type="presParOf" srcId="{65AF7A3E-485F-1440-9286-25C68740B64B}" destId="{24C2079B-7D1E-A744-B063-FBA2D0AB705E}" srcOrd="0" destOrd="0" presId="urn:microsoft.com/office/officeart/2008/layout/NameandTitleOrganizationalChart"/>
    <dgm:cxn modelId="{874B1170-3124-C446-A08C-38F5E7DD609D}" type="presParOf" srcId="{65AF7A3E-485F-1440-9286-25C68740B64B}" destId="{4A550E37-33BA-8546-BADA-882617814E49}" srcOrd="1" destOrd="0" presId="urn:microsoft.com/office/officeart/2008/layout/NameandTitleOrganizationalChart"/>
    <dgm:cxn modelId="{CDBEBF3C-9B75-D340-9E5E-4E40042C2BED}" type="presParOf" srcId="{4A550E37-33BA-8546-BADA-882617814E49}" destId="{0CBEFDDA-1431-FC4F-B369-942581B6337A}" srcOrd="0" destOrd="0" presId="urn:microsoft.com/office/officeart/2008/layout/NameandTitleOrganizationalChart"/>
    <dgm:cxn modelId="{E4A3365A-3563-DD4A-8255-D6812F8DF233}" type="presParOf" srcId="{0CBEFDDA-1431-FC4F-B369-942581B6337A}" destId="{4794D66E-48C4-C443-8A4B-82B283C1FF1D}" srcOrd="0" destOrd="0" presId="urn:microsoft.com/office/officeart/2008/layout/NameandTitleOrganizationalChart"/>
    <dgm:cxn modelId="{81FA864D-1A18-774A-92AA-03F845F777C0}" type="presParOf" srcId="{0CBEFDDA-1431-FC4F-B369-942581B6337A}" destId="{DA7B288C-4821-7746-86C2-F538D68C9381}" srcOrd="1" destOrd="0" presId="urn:microsoft.com/office/officeart/2008/layout/NameandTitleOrganizationalChart"/>
    <dgm:cxn modelId="{E3BEBB6A-019B-8F47-B682-31FBF62FD3B3}" type="presParOf" srcId="{0CBEFDDA-1431-FC4F-B369-942581B6337A}" destId="{5EF39271-E266-F14B-A474-42CD8D170C68}" srcOrd="2" destOrd="0" presId="urn:microsoft.com/office/officeart/2008/layout/NameandTitleOrganizationalChart"/>
    <dgm:cxn modelId="{D2A56478-D563-E248-A909-A71035A50118}" type="presParOf" srcId="{4A550E37-33BA-8546-BADA-882617814E49}" destId="{08D4D501-A9D8-4943-A4B3-56337D7514D1}" srcOrd="1" destOrd="0" presId="urn:microsoft.com/office/officeart/2008/layout/NameandTitleOrganizationalChart"/>
    <dgm:cxn modelId="{FEB9C436-8A72-F548-80FD-E16C597BE98A}" type="presParOf" srcId="{08D4D501-A9D8-4943-A4B3-56337D7514D1}" destId="{6FBD3882-9328-D245-86A2-8E39A6BAA071}" srcOrd="0" destOrd="0" presId="urn:microsoft.com/office/officeart/2008/layout/NameandTitleOrganizationalChart"/>
    <dgm:cxn modelId="{EDE2AD5E-6F28-6346-B730-C8F803AF0C82}" type="presParOf" srcId="{08D4D501-A9D8-4943-A4B3-56337D7514D1}" destId="{DF186830-CF4A-1447-A825-ADC21893E3AA}" srcOrd="1" destOrd="0" presId="urn:microsoft.com/office/officeart/2008/layout/NameandTitleOrganizationalChart"/>
    <dgm:cxn modelId="{96D318D7-A568-474C-99AC-FDED1C07CD7E}" type="presParOf" srcId="{DF186830-CF4A-1447-A825-ADC21893E3AA}" destId="{D9853AF1-6858-FA45-9CFF-6CEC69478ABC}" srcOrd="0" destOrd="0" presId="urn:microsoft.com/office/officeart/2008/layout/NameandTitleOrganizationalChart"/>
    <dgm:cxn modelId="{6C8E163A-F7EB-7144-994A-FC5036AD120D}" type="presParOf" srcId="{D9853AF1-6858-FA45-9CFF-6CEC69478ABC}" destId="{4C0BEB67-C7E7-0F4A-BB31-01F23EB6114F}" srcOrd="0" destOrd="0" presId="urn:microsoft.com/office/officeart/2008/layout/NameandTitleOrganizationalChart"/>
    <dgm:cxn modelId="{0CF841B6-76B5-2746-B018-D4264E3ECF22}" type="presParOf" srcId="{D9853AF1-6858-FA45-9CFF-6CEC69478ABC}" destId="{D8A45FEB-0BBB-674F-A619-06C00298141F}" srcOrd="1" destOrd="0" presId="urn:microsoft.com/office/officeart/2008/layout/NameandTitleOrganizationalChart"/>
    <dgm:cxn modelId="{E8BA2B78-93AE-0D47-BAB2-B1248335E871}" type="presParOf" srcId="{D9853AF1-6858-FA45-9CFF-6CEC69478ABC}" destId="{B3E84EE5-20DF-DA4D-B09A-B1806F0E8B68}" srcOrd="2" destOrd="0" presId="urn:microsoft.com/office/officeart/2008/layout/NameandTitleOrganizationalChart"/>
    <dgm:cxn modelId="{C79B2BE0-E6ED-E64D-A467-8AC40AF1A36D}" type="presParOf" srcId="{DF186830-CF4A-1447-A825-ADC21893E3AA}" destId="{3490D374-6F9B-144C-B5C5-34456F12B6F4}" srcOrd="1" destOrd="0" presId="urn:microsoft.com/office/officeart/2008/layout/NameandTitleOrganizationalChart"/>
    <dgm:cxn modelId="{F140EC26-B724-824B-BB8D-38E1F76CC556}" type="presParOf" srcId="{DF186830-CF4A-1447-A825-ADC21893E3AA}" destId="{B7784DA1-31F5-5D43-8EBC-F38D2D0896EB}" srcOrd="2" destOrd="0" presId="urn:microsoft.com/office/officeart/2008/layout/NameandTitleOrganizationalChart"/>
    <dgm:cxn modelId="{9880FFED-19F6-C441-9647-ACC1AB1AEFA9}" type="presParOf" srcId="{08D4D501-A9D8-4943-A4B3-56337D7514D1}" destId="{DC00D0E4-B942-3C42-9426-2642C859F4FD}" srcOrd="2" destOrd="0" presId="urn:microsoft.com/office/officeart/2008/layout/NameandTitleOrganizationalChart"/>
    <dgm:cxn modelId="{328A56DE-A484-0E42-93CE-3EEF16ABB126}" type="presParOf" srcId="{08D4D501-A9D8-4943-A4B3-56337D7514D1}" destId="{83E48006-CB14-F045-A812-3DB1D90245DE}" srcOrd="3" destOrd="0" presId="urn:microsoft.com/office/officeart/2008/layout/NameandTitleOrganizationalChart"/>
    <dgm:cxn modelId="{A87C9170-B09C-D04F-B9ED-2020A6BF2B52}" type="presParOf" srcId="{83E48006-CB14-F045-A812-3DB1D90245DE}" destId="{230E3C03-435D-0A45-9C32-9D06E9ADBB9C}" srcOrd="0" destOrd="0" presId="urn:microsoft.com/office/officeart/2008/layout/NameandTitleOrganizationalChart"/>
    <dgm:cxn modelId="{03922462-6A17-8B4B-B917-636EB92D098C}" type="presParOf" srcId="{230E3C03-435D-0A45-9C32-9D06E9ADBB9C}" destId="{394DC1EA-BDFE-FE4B-8D74-58F911114845}" srcOrd="0" destOrd="0" presId="urn:microsoft.com/office/officeart/2008/layout/NameandTitleOrganizationalChart"/>
    <dgm:cxn modelId="{804EBE7A-F452-2E47-BA8A-267124B063CF}" type="presParOf" srcId="{230E3C03-435D-0A45-9C32-9D06E9ADBB9C}" destId="{DC78C6F2-516C-FD44-8DB5-2C32A0DBF92D}" srcOrd="1" destOrd="0" presId="urn:microsoft.com/office/officeart/2008/layout/NameandTitleOrganizationalChart"/>
    <dgm:cxn modelId="{325C929A-F82F-5747-B034-9E9C90B61C15}" type="presParOf" srcId="{230E3C03-435D-0A45-9C32-9D06E9ADBB9C}" destId="{9B5D638C-67D7-984A-9C28-78E785C6F8BC}" srcOrd="2" destOrd="0" presId="urn:microsoft.com/office/officeart/2008/layout/NameandTitleOrganizationalChart"/>
    <dgm:cxn modelId="{B2F158BE-296A-2540-B979-B1BB76CB3C81}" type="presParOf" srcId="{83E48006-CB14-F045-A812-3DB1D90245DE}" destId="{4DD2833F-D9D2-844F-A42E-08AABA5D49BC}" srcOrd="1" destOrd="0" presId="urn:microsoft.com/office/officeart/2008/layout/NameandTitleOrganizationalChart"/>
    <dgm:cxn modelId="{2316BC08-C0B9-6049-8E08-3C23278D1059}" type="presParOf" srcId="{83E48006-CB14-F045-A812-3DB1D90245DE}" destId="{3D3F5679-0FDE-9B4D-B19A-0305106BE7D5}" srcOrd="2" destOrd="0" presId="urn:microsoft.com/office/officeart/2008/layout/NameandTitleOrganizationalChart"/>
    <dgm:cxn modelId="{EF06DDF5-EC7A-7642-B766-B481493C878C}" type="presParOf" srcId="{08D4D501-A9D8-4943-A4B3-56337D7514D1}" destId="{68C17477-9FE6-C841-8A35-AD1A1939FD92}" srcOrd="4" destOrd="0" presId="urn:microsoft.com/office/officeart/2008/layout/NameandTitleOrganizationalChart"/>
    <dgm:cxn modelId="{D2C25C11-B202-564C-B9EE-1F669C0A2753}" type="presParOf" srcId="{08D4D501-A9D8-4943-A4B3-56337D7514D1}" destId="{A431A9C5-8119-6645-91BD-A12EDB09CE1E}" srcOrd="5" destOrd="0" presId="urn:microsoft.com/office/officeart/2008/layout/NameandTitleOrganizationalChart"/>
    <dgm:cxn modelId="{5C58FFB6-3E8C-684E-845B-6FA77A91CE80}" type="presParOf" srcId="{A431A9C5-8119-6645-91BD-A12EDB09CE1E}" destId="{5163FC15-2007-7A49-87EE-2A3613F50B57}" srcOrd="0" destOrd="0" presId="urn:microsoft.com/office/officeart/2008/layout/NameandTitleOrganizationalChart"/>
    <dgm:cxn modelId="{4938FA5A-A607-3E41-B447-6DC4C78997F3}" type="presParOf" srcId="{5163FC15-2007-7A49-87EE-2A3613F50B57}" destId="{A3706EE8-9A8B-1547-BF27-3308A7A110B1}" srcOrd="0" destOrd="0" presId="urn:microsoft.com/office/officeart/2008/layout/NameandTitleOrganizationalChart"/>
    <dgm:cxn modelId="{E24DDD7D-CED2-A941-8717-82AE622AA4B7}" type="presParOf" srcId="{5163FC15-2007-7A49-87EE-2A3613F50B57}" destId="{3484B22D-375A-864C-9BBD-103BE39058D7}" srcOrd="1" destOrd="0" presId="urn:microsoft.com/office/officeart/2008/layout/NameandTitleOrganizationalChart"/>
    <dgm:cxn modelId="{88F90D72-F844-AC46-A1BF-6F05B1C300D8}" type="presParOf" srcId="{5163FC15-2007-7A49-87EE-2A3613F50B57}" destId="{AF99866B-54B3-874B-BEAC-9624171D0569}" srcOrd="2" destOrd="0" presId="urn:microsoft.com/office/officeart/2008/layout/NameandTitleOrganizationalChart"/>
    <dgm:cxn modelId="{937AAADA-2133-5646-8FBA-100419DDD8BB}" type="presParOf" srcId="{A431A9C5-8119-6645-91BD-A12EDB09CE1E}" destId="{4347E7C3-BCF9-6942-9F64-2AEE7D5E29A1}" srcOrd="1" destOrd="0" presId="urn:microsoft.com/office/officeart/2008/layout/NameandTitleOrganizationalChart"/>
    <dgm:cxn modelId="{741A3429-E0BC-7440-BDE4-373276EC1B0C}" type="presParOf" srcId="{A431A9C5-8119-6645-91BD-A12EDB09CE1E}" destId="{726ECEEC-46F3-A546-BEC6-C8B826ED240F}" srcOrd="2" destOrd="0" presId="urn:microsoft.com/office/officeart/2008/layout/NameandTitleOrganizationalChart"/>
    <dgm:cxn modelId="{EDC02471-A822-FE40-857E-8DB40E30A5C5}" type="presParOf" srcId="{08D4D501-A9D8-4943-A4B3-56337D7514D1}" destId="{177E7B18-BA89-064B-B379-BD9DF724FCD9}" srcOrd="6" destOrd="0" presId="urn:microsoft.com/office/officeart/2008/layout/NameandTitleOrganizationalChart"/>
    <dgm:cxn modelId="{ED218165-2718-5849-8F9F-5A333B857307}" type="presParOf" srcId="{08D4D501-A9D8-4943-A4B3-56337D7514D1}" destId="{95F123EB-EF15-2147-A3A7-FD057492CAF9}" srcOrd="7" destOrd="0" presId="urn:microsoft.com/office/officeart/2008/layout/NameandTitleOrganizationalChart"/>
    <dgm:cxn modelId="{BF46F9C5-4CC6-2944-8CA2-F9873F3B0000}" type="presParOf" srcId="{95F123EB-EF15-2147-A3A7-FD057492CAF9}" destId="{78138445-F550-7A4D-8A80-064CEDDC3CB4}" srcOrd="0" destOrd="0" presId="urn:microsoft.com/office/officeart/2008/layout/NameandTitleOrganizationalChart"/>
    <dgm:cxn modelId="{A3AB0B06-2098-C44C-B631-D93CF48600DD}" type="presParOf" srcId="{78138445-F550-7A4D-8A80-064CEDDC3CB4}" destId="{16F1AD58-10A3-9A4C-8769-C9C2188C8294}" srcOrd="0" destOrd="0" presId="urn:microsoft.com/office/officeart/2008/layout/NameandTitleOrganizationalChart"/>
    <dgm:cxn modelId="{779FFDC7-23BF-A74B-9CEE-05C11DAB0B06}" type="presParOf" srcId="{78138445-F550-7A4D-8A80-064CEDDC3CB4}" destId="{108F970E-7FBE-E94B-B576-A4207DA7070E}" srcOrd="1" destOrd="0" presId="urn:microsoft.com/office/officeart/2008/layout/NameandTitleOrganizationalChart"/>
    <dgm:cxn modelId="{4946FF31-210C-2348-900F-7959DD2B4E92}" type="presParOf" srcId="{78138445-F550-7A4D-8A80-064CEDDC3CB4}" destId="{C8AA68E3-2D21-3E49-8C4A-7233EDF91D9B}" srcOrd="2" destOrd="0" presId="urn:microsoft.com/office/officeart/2008/layout/NameandTitleOrganizationalChart"/>
    <dgm:cxn modelId="{33984451-EF9A-BE4B-8770-6F3E355FE85F}" type="presParOf" srcId="{95F123EB-EF15-2147-A3A7-FD057492CAF9}" destId="{CF707D9E-D4A1-A84F-A845-8ABF09C5E757}" srcOrd="1" destOrd="0" presId="urn:microsoft.com/office/officeart/2008/layout/NameandTitleOrganizationalChart"/>
    <dgm:cxn modelId="{BF541158-46D7-B443-8028-36FA61E209DE}" type="presParOf" srcId="{95F123EB-EF15-2147-A3A7-FD057492CAF9}" destId="{0263C1FF-B85A-DC4C-8677-B8FE094D1837}" srcOrd="2" destOrd="0" presId="urn:microsoft.com/office/officeart/2008/layout/NameandTitleOrganizationalChart"/>
    <dgm:cxn modelId="{533B1520-2BEE-EF4B-81CC-1C650B47B814}" type="presParOf" srcId="{4A550E37-33BA-8546-BADA-882617814E49}" destId="{A575D7D5-DF26-DF42-80CE-C0918F82A8EE}" srcOrd="2" destOrd="0" presId="urn:microsoft.com/office/officeart/2008/layout/NameandTitleOrganizationalChart"/>
    <dgm:cxn modelId="{E7382D25-9594-324F-AE2F-418B04C9D4F1}" type="presParOf" srcId="{A575D7D5-DF26-DF42-80CE-C0918F82A8EE}" destId="{C6481CED-52DA-9843-AAF0-64DFCFE69F8F}" srcOrd="0" destOrd="0" presId="urn:microsoft.com/office/officeart/2008/layout/NameandTitleOrganizationalChart"/>
    <dgm:cxn modelId="{43F0C921-681D-4144-8AE9-3C445987E78B}" type="presParOf" srcId="{A575D7D5-DF26-DF42-80CE-C0918F82A8EE}" destId="{5AB8527E-6C4B-364C-8A77-09F1EBADD775}" srcOrd="1" destOrd="0" presId="urn:microsoft.com/office/officeart/2008/layout/NameandTitleOrganizationalChart"/>
    <dgm:cxn modelId="{9AAAE6A6-4FE6-D849-9C86-787709B45813}" type="presParOf" srcId="{5AB8527E-6C4B-364C-8A77-09F1EBADD775}" destId="{7AE259E2-42B2-5A43-9AC8-E2FD26E58ECF}" srcOrd="0" destOrd="0" presId="urn:microsoft.com/office/officeart/2008/layout/NameandTitleOrganizationalChart"/>
    <dgm:cxn modelId="{CB3A74C4-D637-094B-AC42-C9DF5587BF20}" type="presParOf" srcId="{7AE259E2-42B2-5A43-9AC8-E2FD26E58ECF}" destId="{E24C2FDA-87FE-594D-8BA6-FBCD5A7B1264}" srcOrd="0" destOrd="0" presId="urn:microsoft.com/office/officeart/2008/layout/NameandTitleOrganizationalChart"/>
    <dgm:cxn modelId="{FF0899CE-032B-A843-8652-A102AE7D8DB9}" type="presParOf" srcId="{7AE259E2-42B2-5A43-9AC8-E2FD26E58ECF}" destId="{025EF7EC-2549-5A45-8605-EF59121E5C63}" srcOrd="1" destOrd="0" presId="urn:microsoft.com/office/officeart/2008/layout/NameandTitleOrganizationalChart"/>
    <dgm:cxn modelId="{6E39AC69-1F57-694E-A454-D8753FD9BD9A}" type="presParOf" srcId="{7AE259E2-42B2-5A43-9AC8-E2FD26E58ECF}" destId="{B856DFB8-D448-6C47-81A5-435FCC693C32}" srcOrd="2" destOrd="0" presId="urn:microsoft.com/office/officeart/2008/layout/NameandTitleOrganizationalChart"/>
    <dgm:cxn modelId="{83F69363-E9E1-7348-8535-26E758FCE448}" type="presParOf" srcId="{5AB8527E-6C4B-364C-8A77-09F1EBADD775}" destId="{EF9016E9-87EC-754F-A28F-5F35C1C4476F}" srcOrd="1" destOrd="0" presId="urn:microsoft.com/office/officeart/2008/layout/NameandTitleOrganizationalChart"/>
    <dgm:cxn modelId="{206CB139-AB93-3E4A-9F16-1C9D8C68D3D2}" type="presParOf" srcId="{5AB8527E-6C4B-364C-8A77-09F1EBADD775}" destId="{E19CB406-C097-F94F-91EE-79D9F0654A06}" srcOrd="2" destOrd="0" presId="urn:microsoft.com/office/officeart/2008/layout/NameandTitleOrganizationalChart"/>
    <dgm:cxn modelId="{C997C1EC-1AAD-B44B-82F7-8DCD3735FD5C}" type="presParOf" srcId="{F3F70677-D615-4949-A366-7E7EB32C4BF8}" destId="{BFCB27D8-F693-CD48-AEDF-4FF938753A97}" srcOrd="2" destOrd="0" presId="urn:microsoft.com/office/officeart/2008/layout/NameandTitleOrganizational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9F39FB-FA2B-9A49-B509-1DCE2DD956DA}"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n-GB"/>
        </a:p>
      </dgm:t>
    </dgm:pt>
    <dgm:pt modelId="{C8975833-7669-FC4B-BEB3-9BE32776520E}">
      <dgm:prSet phldrT="[Text]"/>
      <dgm:spPr>
        <a:solidFill>
          <a:schemeClr val="accent3"/>
        </a:solidFill>
      </dgm:spPr>
      <dgm:t>
        <a:bodyPr/>
        <a:lstStyle/>
        <a:p>
          <a:r>
            <a:rPr lang="en-GB" dirty="0"/>
            <a:t>Data Systems &amp; Technologies</a:t>
          </a:r>
        </a:p>
      </dgm:t>
    </dgm:pt>
    <dgm:pt modelId="{342C0E78-AF05-AE4C-8045-B07CCD202BBA}" type="parTrans" cxnId="{F70419BE-A850-A84B-A890-1E656D8922DC}">
      <dgm:prSet/>
      <dgm:spPr/>
      <dgm:t>
        <a:bodyPr/>
        <a:lstStyle/>
        <a:p>
          <a:endParaRPr lang="en-GB"/>
        </a:p>
      </dgm:t>
    </dgm:pt>
    <dgm:pt modelId="{CA02BABD-5951-D347-940F-C0EA01421A46}" type="sibTrans" cxnId="{F70419BE-A850-A84B-A890-1E656D8922DC}">
      <dgm:prSet custT="1"/>
      <dgm:spPr/>
      <dgm:t>
        <a:bodyPr/>
        <a:lstStyle/>
        <a:p>
          <a:r>
            <a:rPr lang="en-GB" sz="1200" dirty="0"/>
            <a:t>Jesper </a:t>
          </a:r>
          <a:r>
            <a:rPr lang="en-GB" sz="1200" dirty="0" err="1"/>
            <a:t>Selknaes</a:t>
          </a:r>
          <a:endParaRPr lang="en-GB" sz="1200" dirty="0"/>
        </a:p>
      </dgm:t>
    </dgm:pt>
    <dgm:pt modelId="{E9B2125C-599F-4E48-B712-7FE179AFA0E0}">
      <dgm:prSet phldrT="[Text]"/>
      <dgm:spPr>
        <a:solidFill>
          <a:schemeClr val="accent2"/>
        </a:solidFill>
      </dgm:spPr>
      <dgm:t>
        <a:bodyPr/>
        <a:lstStyle/>
        <a:p>
          <a:r>
            <a:rPr lang="en-GB" dirty="0"/>
            <a:t>Scientific Information Management Systems</a:t>
          </a:r>
        </a:p>
      </dgm:t>
    </dgm:pt>
    <dgm:pt modelId="{6457D8AB-32D0-864E-B309-8C7A525A327E}" type="parTrans" cxnId="{AD17EAD6-456F-894C-A2EF-19E74913C70F}">
      <dgm:prSet/>
      <dgm:spPr/>
      <dgm:t>
        <a:bodyPr/>
        <a:lstStyle/>
        <a:p>
          <a:endParaRPr lang="en-GB"/>
        </a:p>
      </dgm:t>
    </dgm:pt>
    <dgm:pt modelId="{B6D2D5AB-75E8-9043-B914-A05734AB56FB}" type="sibTrans" cxnId="{AD17EAD6-456F-894C-A2EF-19E74913C70F}">
      <dgm:prSet custT="1"/>
      <dgm:spPr/>
      <dgm:t>
        <a:bodyPr/>
        <a:lstStyle/>
        <a:p>
          <a:r>
            <a:rPr lang="en-GB" sz="1200" dirty="0"/>
            <a:t>Fredrik </a:t>
          </a:r>
          <a:r>
            <a:rPr lang="en-GB" sz="1200" dirty="0" err="1"/>
            <a:t>Bolmsten</a:t>
          </a:r>
          <a:endParaRPr lang="en-GB" sz="1200" dirty="0"/>
        </a:p>
      </dgm:t>
    </dgm:pt>
    <dgm:pt modelId="{29C2C7FC-42C3-5D45-9C6B-1B40AE0EB48E}">
      <dgm:prSet phldrT="[Text]"/>
      <dgm:spPr>
        <a:solidFill>
          <a:schemeClr val="accent5"/>
        </a:solidFill>
      </dgm:spPr>
      <dgm:t>
        <a:bodyPr/>
        <a:lstStyle/>
        <a:p>
          <a:r>
            <a:rPr lang="en-GB" dirty="0"/>
            <a:t>Data Reduction, Analysis, and Modelling</a:t>
          </a:r>
        </a:p>
      </dgm:t>
    </dgm:pt>
    <dgm:pt modelId="{ED67E766-FB5F-2841-ABFB-91624B93EA5E}" type="parTrans" cxnId="{787DC9F2-3713-0049-A567-D9E0D43310CD}">
      <dgm:prSet/>
      <dgm:spPr/>
      <dgm:t>
        <a:bodyPr/>
        <a:lstStyle/>
        <a:p>
          <a:endParaRPr lang="en-GB"/>
        </a:p>
      </dgm:t>
    </dgm:pt>
    <dgm:pt modelId="{6D5BCD6D-9F3B-A942-9426-7AB2F90AE75A}" type="sibTrans" cxnId="{787DC9F2-3713-0049-A567-D9E0D43310CD}">
      <dgm:prSet custT="1"/>
      <dgm:spPr/>
      <dgm:t>
        <a:bodyPr/>
        <a:lstStyle/>
        <a:p>
          <a:r>
            <a:rPr lang="en-GB" sz="1200" dirty="0"/>
            <a:t>Torben Nielsen</a:t>
          </a:r>
        </a:p>
      </dgm:t>
    </dgm:pt>
    <dgm:pt modelId="{F9EE5720-4042-1E4F-A3B9-3DE5218DFB72}">
      <dgm:prSet/>
      <dgm:spPr>
        <a:solidFill>
          <a:srgbClr val="109ED5"/>
        </a:solidFill>
      </dgm:spPr>
      <dgm:t>
        <a:bodyPr/>
        <a:lstStyle/>
        <a:p>
          <a:r>
            <a:rPr lang="en-GB" dirty="0"/>
            <a:t>Instrument Data Scientists</a:t>
          </a:r>
        </a:p>
      </dgm:t>
    </dgm:pt>
    <dgm:pt modelId="{F017DBA7-5EBF-DA4B-B74D-B51F0DC74262}" type="parTrans" cxnId="{930548A3-AFE3-0E48-ADB4-60574E1C9BAC}">
      <dgm:prSet/>
      <dgm:spPr/>
      <dgm:t>
        <a:bodyPr/>
        <a:lstStyle/>
        <a:p>
          <a:endParaRPr lang="en-GB"/>
        </a:p>
      </dgm:t>
    </dgm:pt>
    <dgm:pt modelId="{342F5555-2CD5-854C-98BA-419C9C349D25}" type="sibTrans" cxnId="{930548A3-AFE3-0E48-ADB4-60574E1C9BAC}">
      <dgm:prSet custT="1"/>
      <dgm:spPr/>
      <dgm:t>
        <a:bodyPr/>
        <a:lstStyle/>
        <a:p>
          <a:r>
            <a:rPr lang="en-GB" sz="1200" dirty="0"/>
            <a:t>Thomas H. Rod</a:t>
          </a:r>
        </a:p>
      </dgm:t>
    </dgm:pt>
    <dgm:pt modelId="{0FCCBE63-C687-544E-99FF-6EE6989F713C}" type="pres">
      <dgm:prSet presAssocID="{E59F39FB-FA2B-9A49-B509-1DCE2DD956DA}" presName="hierChild1" presStyleCnt="0">
        <dgm:presLayoutVars>
          <dgm:orgChart val="1"/>
          <dgm:chPref val="1"/>
          <dgm:dir/>
          <dgm:animOne val="branch"/>
          <dgm:animLvl val="lvl"/>
          <dgm:resizeHandles/>
        </dgm:presLayoutVars>
      </dgm:prSet>
      <dgm:spPr/>
    </dgm:pt>
    <dgm:pt modelId="{D2E9DECA-B621-CF46-8554-9361B0A6D17E}" type="pres">
      <dgm:prSet presAssocID="{C8975833-7669-FC4B-BEB3-9BE32776520E}" presName="hierRoot1" presStyleCnt="0">
        <dgm:presLayoutVars>
          <dgm:hierBranch val="init"/>
        </dgm:presLayoutVars>
      </dgm:prSet>
      <dgm:spPr/>
    </dgm:pt>
    <dgm:pt modelId="{16E33871-1C76-1D47-A994-C11AF20F73DB}" type="pres">
      <dgm:prSet presAssocID="{C8975833-7669-FC4B-BEB3-9BE32776520E}" presName="rootComposite1" presStyleCnt="0"/>
      <dgm:spPr/>
    </dgm:pt>
    <dgm:pt modelId="{C4466700-54E9-4846-BC3F-874A75DC6099}" type="pres">
      <dgm:prSet presAssocID="{C8975833-7669-FC4B-BEB3-9BE32776520E}" presName="rootText1" presStyleLbl="node0" presStyleIdx="0" presStyleCnt="4">
        <dgm:presLayoutVars>
          <dgm:chMax/>
          <dgm:chPref val="3"/>
        </dgm:presLayoutVars>
      </dgm:prSet>
      <dgm:spPr/>
    </dgm:pt>
    <dgm:pt modelId="{D5312D9F-F450-A14B-9F5D-811720C48B1C}" type="pres">
      <dgm:prSet presAssocID="{C8975833-7669-FC4B-BEB3-9BE32776520E}" presName="titleText1" presStyleLbl="fgAcc0" presStyleIdx="0" presStyleCnt="4">
        <dgm:presLayoutVars>
          <dgm:chMax val="0"/>
          <dgm:chPref val="0"/>
        </dgm:presLayoutVars>
      </dgm:prSet>
      <dgm:spPr/>
    </dgm:pt>
    <dgm:pt modelId="{196F766B-A4B3-B143-81D5-4ED766B3B99E}" type="pres">
      <dgm:prSet presAssocID="{C8975833-7669-FC4B-BEB3-9BE32776520E}" presName="rootConnector1" presStyleLbl="node1" presStyleIdx="0" presStyleCnt="0"/>
      <dgm:spPr/>
    </dgm:pt>
    <dgm:pt modelId="{1D9663E2-E642-224C-95C8-6ED44D900C73}" type="pres">
      <dgm:prSet presAssocID="{C8975833-7669-FC4B-BEB3-9BE32776520E}" presName="hierChild2" presStyleCnt="0"/>
      <dgm:spPr/>
    </dgm:pt>
    <dgm:pt modelId="{9A68805D-F8DE-8A42-B5AC-132A80A6D718}" type="pres">
      <dgm:prSet presAssocID="{C8975833-7669-FC4B-BEB3-9BE32776520E}" presName="hierChild3" presStyleCnt="0"/>
      <dgm:spPr/>
    </dgm:pt>
    <dgm:pt modelId="{A1D84F1D-8B07-0644-8570-985CCD6105A2}" type="pres">
      <dgm:prSet presAssocID="{E9B2125C-599F-4E48-B712-7FE179AFA0E0}" presName="hierRoot1" presStyleCnt="0">
        <dgm:presLayoutVars>
          <dgm:hierBranch val="init"/>
        </dgm:presLayoutVars>
      </dgm:prSet>
      <dgm:spPr/>
    </dgm:pt>
    <dgm:pt modelId="{2C3CEBD7-503D-2D49-A6D0-4B38A89CF4F7}" type="pres">
      <dgm:prSet presAssocID="{E9B2125C-599F-4E48-B712-7FE179AFA0E0}" presName="rootComposite1" presStyleCnt="0"/>
      <dgm:spPr/>
    </dgm:pt>
    <dgm:pt modelId="{2C68C37C-6126-424A-AB8E-9A06FCC18111}" type="pres">
      <dgm:prSet presAssocID="{E9B2125C-599F-4E48-B712-7FE179AFA0E0}" presName="rootText1" presStyleLbl="node0" presStyleIdx="1" presStyleCnt="4">
        <dgm:presLayoutVars>
          <dgm:chMax/>
          <dgm:chPref val="3"/>
        </dgm:presLayoutVars>
      </dgm:prSet>
      <dgm:spPr/>
    </dgm:pt>
    <dgm:pt modelId="{052E4FC7-B27D-D944-83D6-3F8578C4138B}" type="pres">
      <dgm:prSet presAssocID="{E9B2125C-599F-4E48-B712-7FE179AFA0E0}" presName="titleText1" presStyleLbl="fgAcc0" presStyleIdx="1" presStyleCnt="4">
        <dgm:presLayoutVars>
          <dgm:chMax val="0"/>
          <dgm:chPref val="0"/>
        </dgm:presLayoutVars>
      </dgm:prSet>
      <dgm:spPr/>
    </dgm:pt>
    <dgm:pt modelId="{FA73FF32-5A1F-944F-AA62-AD6F9B86DEF0}" type="pres">
      <dgm:prSet presAssocID="{E9B2125C-599F-4E48-B712-7FE179AFA0E0}" presName="rootConnector1" presStyleLbl="node1" presStyleIdx="0" presStyleCnt="0"/>
      <dgm:spPr/>
    </dgm:pt>
    <dgm:pt modelId="{396632EF-513C-E648-B48F-FC118129B6DB}" type="pres">
      <dgm:prSet presAssocID="{E9B2125C-599F-4E48-B712-7FE179AFA0E0}" presName="hierChild2" presStyleCnt="0"/>
      <dgm:spPr/>
    </dgm:pt>
    <dgm:pt modelId="{6ADBEBE0-9481-6A47-892B-986DFAE98BCB}" type="pres">
      <dgm:prSet presAssocID="{E9B2125C-599F-4E48-B712-7FE179AFA0E0}" presName="hierChild3" presStyleCnt="0"/>
      <dgm:spPr/>
    </dgm:pt>
    <dgm:pt modelId="{0C69EE1B-DF38-C44C-A36D-4BF140FC27A4}" type="pres">
      <dgm:prSet presAssocID="{29C2C7FC-42C3-5D45-9C6B-1B40AE0EB48E}" presName="hierRoot1" presStyleCnt="0">
        <dgm:presLayoutVars>
          <dgm:hierBranch val="init"/>
        </dgm:presLayoutVars>
      </dgm:prSet>
      <dgm:spPr/>
    </dgm:pt>
    <dgm:pt modelId="{CB058A34-B94A-E849-9A3F-B0C4C55F26CE}" type="pres">
      <dgm:prSet presAssocID="{29C2C7FC-42C3-5D45-9C6B-1B40AE0EB48E}" presName="rootComposite1" presStyleCnt="0"/>
      <dgm:spPr/>
    </dgm:pt>
    <dgm:pt modelId="{D989330E-50FC-A746-8715-6147ACA9B7AC}" type="pres">
      <dgm:prSet presAssocID="{29C2C7FC-42C3-5D45-9C6B-1B40AE0EB48E}" presName="rootText1" presStyleLbl="node0" presStyleIdx="2" presStyleCnt="4">
        <dgm:presLayoutVars>
          <dgm:chMax/>
          <dgm:chPref val="3"/>
        </dgm:presLayoutVars>
      </dgm:prSet>
      <dgm:spPr/>
    </dgm:pt>
    <dgm:pt modelId="{C73BA894-9CF1-3049-BF66-5A73E90F2C0A}" type="pres">
      <dgm:prSet presAssocID="{29C2C7FC-42C3-5D45-9C6B-1B40AE0EB48E}" presName="titleText1" presStyleLbl="fgAcc0" presStyleIdx="2" presStyleCnt="4">
        <dgm:presLayoutVars>
          <dgm:chMax val="0"/>
          <dgm:chPref val="0"/>
        </dgm:presLayoutVars>
      </dgm:prSet>
      <dgm:spPr/>
    </dgm:pt>
    <dgm:pt modelId="{F03C93D6-98BF-644F-9230-19BE9A61D38F}" type="pres">
      <dgm:prSet presAssocID="{29C2C7FC-42C3-5D45-9C6B-1B40AE0EB48E}" presName="rootConnector1" presStyleLbl="node1" presStyleIdx="0" presStyleCnt="0"/>
      <dgm:spPr/>
    </dgm:pt>
    <dgm:pt modelId="{095D079E-B021-F045-A58A-8EAC608EE75F}" type="pres">
      <dgm:prSet presAssocID="{29C2C7FC-42C3-5D45-9C6B-1B40AE0EB48E}" presName="hierChild2" presStyleCnt="0"/>
      <dgm:spPr/>
    </dgm:pt>
    <dgm:pt modelId="{E92F5A2A-BD65-7F4F-BE07-B6F87A37B202}" type="pres">
      <dgm:prSet presAssocID="{29C2C7FC-42C3-5D45-9C6B-1B40AE0EB48E}" presName="hierChild3" presStyleCnt="0"/>
      <dgm:spPr/>
    </dgm:pt>
    <dgm:pt modelId="{26F13AF2-54E9-D240-8372-26EF66FFBAF0}" type="pres">
      <dgm:prSet presAssocID="{F9EE5720-4042-1E4F-A3B9-3DE5218DFB72}" presName="hierRoot1" presStyleCnt="0">
        <dgm:presLayoutVars>
          <dgm:hierBranch val="init"/>
        </dgm:presLayoutVars>
      </dgm:prSet>
      <dgm:spPr/>
    </dgm:pt>
    <dgm:pt modelId="{A6F40651-D949-4A47-8937-3368D540211A}" type="pres">
      <dgm:prSet presAssocID="{F9EE5720-4042-1E4F-A3B9-3DE5218DFB72}" presName="rootComposite1" presStyleCnt="0"/>
      <dgm:spPr/>
    </dgm:pt>
    <dgm:pt modelId="{67D4C3E8-216B-EF42-9F63-38F0CA51168F}" type="pres">
      <dgm:prSet presAssocID="{F9EE5720-4042-1E4F-A3B9-3DE5218DFB72}" presName="rootText1" presStyleLbl="node0" presStyleIdx="3" presStyleCnt="4" custLinFactNeighborX="-4237">
        <dgm:presLayoutVars>
          <dgm:chMax/>
          <dgm:chPref val="3"/>
        </dgm:presLayoutVars>
      </dgm:prSet>
      <dgm:spPr/>
    </dgm:pt>
    <dgm:pt modelId="{55F20075-7B40-AE42-846E-BD6374752992}" type="pres">
      <dgm:prSet presAssocID="{F9EE5720-4042-1E4F-A3B9-3DE5218DFB72}" presName="titleText1" presStyleLbl="fgAcc0" presStyleIdx="3" presStyleCnt="4" custLinFactNeighborX="-10291">
        <dgm:presLayoutVars>
          <dgm:chMax val="0"/>
          <dgm:chPref val="0"/>
        </dgm:presLayoutVars>
      </dgm:prSet>
      <dgm:spPr/>
    </dgm:pt>
    <dgm:pt modelId="{A9627A02-840B-8947-9F0C-F3A1241C00C0}" type="pres">
      <dgm:prSet presAssocID="{F9EE5720-4042-1E4F-A3B9-3DE5218DFB72}" presName="rootConnector1" presStyleLbl="node1" presStyleIdx="0" presStyleCnt="0"/>
      <dgm:spPr/>
    </dgm:pt>
    <dgm:pt modelId="{EE614FE3-10B3-794B-BDF9-3C52CFA50274}" type="pres">
      <dgm:prSet presAssocID="{F9EE5720-4042-1E4F-A3B9-3DE5218DFB72}" presName="hierChild2" presStyleCnt="0"/>
      <dgm:spPr/>
    </dgm:pt>
    <dgm:pt modelId="{5B9E64DC-D4AA-4744-B311-E26E486067DD}" type="pres">
      <dgm:prSet presAssocID="{F9EE5720-4042-1E4F-A3B9-3DE5218DFB72}" presName="hierChild3" presStyleCnt="0"/>
      <dgm:spPr/>
    </dgm:pt>
  </dgm:ptLst>
  <dgm:cxnLst>
    <dgm:cxn modelId="{9C671A06-B53C-1041-86CA-66CA53A452A4}" type="presOf" srcId="{CA02BABD-5951-D347-940F-C0EA01421A46}" destId="{D5312D9F-F450-A14B-9F5D-811720C48B1C}" srcOrd="0" destOrd="0" presId="urn:microsoft.com/office/officeart/2008/layout/NameandTitleOrganizationalChart"/>
    <dgm:cxn modelId="{96F6400D-4265-134E-880D-B319693CC8BA}" type="presOf" srcId="{6D5BCD6D-9F3B-A942-9426-7AB2F90AE75A}" destId="{C73BA894-9CF1-3049-BF66-5A73E90F2C0A}" srcOrd="0" destOrd="0" presId="urn:microsoft.com/office/officeart/2008/layout/NameandTitleOrganizationalChart"/>
    <dgm:cxn modelId="{31B41E11-9ED9-C446-B15F-148FA2AE8AC5}" type="presOf" srcId="{F9EE5720-4042-1E4F-A3B9-3DE5218DFB72}" destId="{A9627A02-840B-8947-9F0C-F3A1241C00C0}" srcOrd="1" destOrd="0" presId="urn:microsoft.com/office/officeart/2008/layout/NameandTitleOrganizationalChart"/>
    <dgm:cxn modelId="{1715CA64-117B-CF47-8AB9-EC31262D9530}" type="presOf" srcId="{C8975833-7669-FC4B-BEB3-9BE32776520E}" destId="{C4466700-54E9-4846-BC3F-874A75DC6099}" srcOrd="0" destOrd="0" presId="urn:microsoft.com/office/officeart/2008/layout/NameandTitleOrganizationalChart"/>
    <dgm:cxn modelId="{55EF697F-B56A-C846-AF37-9E483D26D2A7}" type="presOf" srcId="{29C2C7FC-42C3-5D45-9C6B-1B40AE0EB48E}" destId="{F03C93D6-98BF-644F-9230-19BE9A61D38F}" srcOrd="1" destOrd="0" presId="urn:microsoft.com/office/officeart/2008/layout/NameandTitleOrganizationalChart"/>
    <dgm:cxn modelId="{01AE3588-610D-674D-BD0B-6DF20B9E1E2E}" type="presOf" srcId="{29C2C7FC-42C3-5D45-9C6B-1B40AE0EB48E}" destId="{D989330E-50FC-A746-8715-6147ACA9B7AC}" srcOrd="0" destOrd="0" presId="urn:microsoft.com/office/officeart/2008/layout/NameandTitleOrganizationalChart"/>
    <dgm:cxn modelId="{0DAF1394-1D56-FE4C-9F5A-AB34051E0D54}" type="presOf" srcId="{E9B2125C-599F-4E48-B712-7FE179AFA0E0}" destId="{FA73FF32-5A1F-944F-AA62-AD6F9B86DEF0}" srcOrd="1" destOrd="0" presId="urn:microsoft.com/office/officeart/2008/layout/NameandTitleOrganizationalChart"/>
    <dgm:cxn modelId="{A657559A-3421-1B4A-B7FD-EC92D228AD83}" type="presOf" srcId="{C8975833-7669-FC4B-BEB3-9BE32776520E}" destId="{196F766B-A4B3-B143-81D5-4ED766B3B99E}" srcOrd="1" destOrd="0" presId="urn:microsoft.com/office/officeart/2008/layout/NameandTitleOrganizationalChart"/>
    <dgm:cxn modelId="{930548A3-AFE3-0E48-ADB4-60574E1C9BAC}" srcId="{E59F39FB-FA2B-9A49-B509-1DCE2DD956DA}" destId="{F9EE5720-4042-1E4F-A3B9-3DE5218DFB72}" srcOrd="3" destOrd="0" parTransId="{F017DBA7-5EBF-DA4B-B74D-B51F0DC74262}" sibTransId="{342F5555-2CD5-854C-98BA-419C9C349D25}"/>
    <dgm:cxn modelId="{231428A5-BDE3-A54D-91AA-D2E162E50D6B}" type="presOf" srcId="{B6D2D5AB-75E8-9043-B914-A05734AB56FB}" destId="{052E4FC7-B27D-D944-83D6-3F8578C4138B}" srcOrd="0" destOrd="0" presId="urn:microsoft.com/office/officeart/2008/layout/NameandTitleOrganizationalChart"/>
    <dgm:cxn modelId="{F70419BE-A850-A84B-A890-1E656D8922DC}" srcId="{E59F39FB-FA2B-9A49-B509-1DCE2DD956DA}" destId="{C8975833-7669-FC4B-BEB3-9BE32776520E}" srcOrd="0" destOrd="0" parTransId="{342C0E78-AF05-AE4C-8045-B07CCD202BBA}" sibTransId="{CA02BABD-5951-D347-940F-C0EA01421A46}"/>
    <dgm:cxn modelId="{1AF356D5-F12F-F84F-A1EE-BE347FEB42C1}" type="presOf" srcId="{F9EE5720-4042-1E4F-A3B9-3DE5218DFB72}" destId="{67D4C3E8-216B-EF42-9F63-38F0CA51168F}" srcOrd="0" destOrd="0" presId="urn:microsoft.com/office/officeart/2008/layout/NameandTitleOrganizationalChart"/>
    <dgm:cxn modelId="{AD17EAD6-456F-894C-A2EF-19E74913C70F}" srcId="{E59F39FB-FA2B-9A49-B509-1DCE2DD956DA}" destId="{E9B2125C-599F-4E48-B712-7FE179AFA0E0}" srcOrd="1" destOrd="0" parTransId="{6457D8AB-32D0-864E-B309-8C7A525A327E}" sibTransId="{B6D2D5AB-75E8-9043-B914-A05734AB56FB}"/>
    <dgm:cxn modelId="{7AD6EFE2-2B13-F449-8DEA-5223E0D8C2D4}" type="presOf" srcId="{E59F39FB-FA2B-9A49-B509-1DCE2DD956DA}" destId="{0FCCBE63-C687-544E-99FF-6EE6989F713C}" srcOrd="0" destOrd="0" presId="urn:microsoft.com/office/officeart/2008/layout/NameandTitleOrganizationalChart"/>
    <dgm:cxn modelId="{977666ED-C73F-ED4B-A9E3-04C78EB19A54}" type="presOf" srcId="{342F5555-2CD5-854C-98BA-419C9C349D25}" destId="{55F20075-7B40-AE42-846E-BD6374752992}" srcOrd="0" destOrd="0" presId="urn:microsoft.com/office/officeart/2008/layout/NameandTitleOrganizationalChart"/>
    <dgm:cxn modelId="{787DC9F2-3713-0049-A567-D9E0D43310CD}" srcId="{E59F39FB-FA2B-9A49-B509-1DCE2DD956DA}" destId="{29C2C7FC-42C3-5D45-9C6B-1B40AE0EB48E}" srcOrd="2" destOrd="0" parTransId="{ED67E766-FB5F-2841-ABFB-91624B93EA5E}" sibTransId="{6D5BCD6D-9F3B-A942-9426-7AB2F90AE75A}"/>
    <dgm:cxn modelId="{D17B13F9-2695-0A45-93B4-6BA06B45F5F0}" type="presOf" srcId="{E9B2125C-599F-4E48-B712-7FE179AFA0E0}" destId="{2C68C37C-6126-424A-AB8E-9A06FCC18111}" srcOrd="0" destOrd="0" presId="urn:microsoft.com/office/officeart/2008/layout/NameandTitleOrganizationalChart"/>
    <dgm:cxn modelId="{DE6AE731-BBA6-AC4D-B581-83BEC4E2F3FB}" type="presParOf" srcId="{0FCCBE63-C687-544E-99FF-6EE6989F713C}" destId="{D2E9DECA-B621-CF46-8554-9361B0A6D17E}" srcOrd="0" destOrd="0" presId="urn:microsoft.com/office/officeart/2008/layout/NameandTitleOrganizationalChart"/>
    <dgm:cxn modelId="{3A8172EC-B7DC-9540-A313-11163B571983}" type="presParOf" srcId="{D2E9DECA-B621-CF46-8554-9361B0A6D17E}" destId="{16E33871-1C76-1D47-A994-C11AF20F73DB}" srcOrd="0" destOrd="0" presId="urn:microsoft.com/office/officeart/2008/layout/NameandTitleOrganizationalChart"/>
    <dgm:cxn modelId="{52CF9BBF-F47C-EA46-A1A5-B4C5F26572F2}" type="presParOf" srcId="{16E33871-1C76-1D47-A994-C11AF20F73DB}" destId="{C4466700-54E9-4846-BC3F-874A75DC6099}" srcOrd="0" destOrd="0" presId="urn:microsoft.com/office/officeart/2008/layout/NameandTitleOrganizationalChart"/>
    <dgm:cxn modelId="{F99DCC6C-FF66-A94B-8F8D-D83701942EC8}" type="presParOf" srcId="{16E33871-1C76-1D47-A994-C11AF20F73DB}" destId="{D5312D9F-F450-A14B-9F5D-811720C48B1C}" srcOrd="1" destOrd="0" presId="urn:microsoft.com/office/officeart/2008/layout/NameandTitleOrganizationalChart"/>
    <dgm:cxn modelId="{B7A71F21-4D96-874D-BD57-8D85103E6E07}" type="presParOf" srcId="{16E33871-1C76-1D47-A994-C11AF20F73DB}" destId="{196F766B-A4B3-B143-81D5-4ED766B3B99E}" srcOrd="2" destOrd="0" presId="urn:microsoft.com/office/officeart/2008/layout/NameandTitleOrganizationalChart"/>
    <dgm:cxn modelId="{B8B135E9-80D0-4A45-AD4E-DCEBECEAF28D}" type="presParOf" srcId="{D2E9DECA-B621-CF46-8554-9361B0A6D17E}" destId="{1D9663E2-E642-224C-95C8-6ED44D900C73}" srcOrd="1" destOrd="0" presId="urn:microsoft.com/office/officeart/2008/layout/NameandTitleOrganizationalChart"/>
    <dgm:cxn modelId="{DA193F40-B990-6B4C-8AA5-5FE538527DAD}" type="presParOf" srcId="{D2E9DECA-B621-CF46-8554-9361B0A6D17E}" destId="{9A68805D-F8DE-8A42-B5AC-132A80A6D718}" srcOrd="2" destOrd="0" presId="urn:microsoft.com/office/officeart/2008/layout/NameandTitleOrganizationalChart"/>
    <dgm:cxn modelId="{C97F1AF2-0EA5-FD45-8929-268A4D255C2A}" type="presParOf" srcId="{0FCCBE63-C687-544E-99FF-6EE6989F713C}" destId="{A1D84F1D-8B07-0644-8570-985CCD6105A2}" srcOrd="1" destOrd="0" presId="urn:microsoft.com/office/officeart/2008/layout/NameandTitleOrganizationalChart"/>
    <dgm:cxn modelId="{10D72900-5313-594E-BAC3-2E579F60E566}" type="presParOf" srcId="{A1D84F1D-8B07-0644-8570-985CCD6105A2}" destId="{2C3CEBD7-503D-2D49-A6D0-4B38A89CF4F7}" srcOrd="0" destOrd="0" presId="urn:microsoft.com/office/officeart/2008/layout/NameandTitleOrganizationalChart"/>
    <dgm:cxn modelId="{F9E6A032-23FB-EC41-A2A8-13967E194CE7}" type="presParOf" srcId="{2C3CEBD7-503D-2D49-A6D0-4B38A89CF4F7}" destId="{2C68C37C-6126-424A-AB8E-9A06FCC18111}" srcOrd="0" destOrd="0" presId="urn:microsoft.com/office/officeart/2008/layout/NameandTitleOrganizationalChart"/>
    <dgm:cxn modelId="{9A2B8E91-20DF-654B-B0A2-09537B675DF7}" type="presParOf" srcId="{2C3CEBD7-503D-2D49-A6D0-4B38A89CF4F7}" destId="{052E4FC7-B27D-D944-83D6-3F8578C4138B}" srcOrd="1" destOrd="0" presId="urn:microsoft.com/office/officeart/2008/layout/NameandTitleOrganizationalChart"/>
    <dgm:cxn modelId="{0AE07611-25DA-5F47-9D79-33F1656995B7}" type="presParOf" srcId="{2C3CEBD7-503D-2D49-A6D0-4B38A89CF4F7}" destId="{FA73FF32-5A1F-944F-AA62-AD6F9B86DEF0}" srcOrd="2" destOrd="0" presId="urn:microsoft.com/office/officeart/2008/layout/NameandTitleOrganizationalChart"/>
    <dgm:cxn modelId="{24AED874-3813-5F40-9EBC-9287A4402207}" type="presParOf" srcId="{A1D84F1D-8B07-0644-8570-985CCD6105A2}" destId="{396632EF-513C-E648-B48F-FC118129B6DB}" srcOrd="1" destOrd="0" presId="urn:microsoft.com/office/officeart/2008/layout/NameandTitleOrganizationalChart"/>
    <dgm:cxn modelId="{ACF684E2-ADAE-544A-B0AE-361C39D39D5C}" type="presParOf" srcId="{A1D84F1D-8B07-0644-8570-985CCD6105A2}" destId="{6ADBEBE0-9481-6A47-892B-986DFAE98BCB}" srcOrd="2" destOrd="0" presId="urn:microsoft.com/office/officeart/2008/layout/NameandTitleOrganizationalChart"/>
    <dgm:cxn modelId="{BC4AB28A-39DE-114D-9517-CACE6CFF7BBD}" type="presParOf" srcId="{0FCCBE63-C687-544E-99FF-6EE6989F713C}" destId="{0C69EE1B-DF38-C44C-A36D-4BF140FC27A4}" srcOrd="2" destOrd="0" presId="urn:microsoft.com/office/officeart/2008/layout/NameandTitleOrganizationalChart"/>
    <dgm:cxn modelId="{329317F2-96EA-5244-9AC6-A844E99B28BE}" type="presParOf" srcId="{0C69EE1B-DF38-C44C-A36D-4BF140FC27A4}" destId="{CB058A34-B94A-E849-9A3F-B0C4C55F26CE}" srcOrd="0" destOrd="0" presId="urn:microsoft.com/office/officeart/2008/layout/NameandTitleOrganizationalChart"/>
    <dgm:cxn modelId="{5E45D4AE-62A0-7747-87E3-F0C43C2347C4}" type="presParOf" srcId="{CB058A34-B94A-E849-9A3F-B0C4C55F26CE}" destId="{D989330E-50FC-A746-8715-6147ACA9B7AC}" srcOrd="0" destOrd="0" presId="urn:microsoft.com/office/officeart/2008/layout/NameandTitleOrganizationalChart"/>
    <dgm:cxn modelId="{D4501A7A-E807-2744-AE4D-147214D50D98}" type="presParOf" srcId="{CB058A34-B94A-E849-9A3F-B0C4C55F26CE}" destId="{C73BA894-9CF1-3049-BF66-5A73E90F2C0A}" srcOrd="1" destOrd="0" presId="urn:microsoft.com/office/officeart/2008/layout/NameandTitleOrganizationalChart"/>
    <dgm:cxn modelId="{C81F10B4-5456-274F-99E1-59844190D764}" type="presParOf" srcId="{CB058A34-B94A-E849-9A3F-B0C4C55F26CE}" destId="{F03C93D6-98BF-644F-9230-19BE9A61D38F}" srcOrd="2" destOrd="0" presId="urn:microsoft.com/office/officeart/2008/layout/NameandTitleOrganizationalChart"/>
    <dgm:cxn modelId="{A30D7DC0-614B-B34B-ABC2-B6BE11EAA411}" type="presParOf" srcId="{0C69EE1B-DF38-C44C-A36D-4BF140FC27A4}" destId="{095D079E-B021-F045-A58A-8EAC608EE75F}" srcOrd="1" destOrd="0" presId="urn:microsoft.com/office/officeart/2008/layout/NameandTitleOrganizationalChart"/>
    <dgm:cxn modelId="{4F100DF9-0958-754B-8A59-9F9B1CBC46FA}" type="presParOf" srcId="{0C69EE1B-DF38-C44C-A36D-4BF140FC27A4}" destId="{E92F5A2A-BD65-7F4F-BE07-B6F87A37B202}" srcOrd="2" destOrd="0" presId="urn:microsoft.com/office/officeart/2008/layout/NameandTitleOrganizationalChart"/>
    <dgm:cxn modelId="{C6785F2A-CA35-9141-A497-6F988E635B47}" type="presParOf" srcId="{0FCCBE63-C687-544E-99FF-6EE6989F713C}" destId="{26F13AF2-54E9-D240-8372-26EF66FFBAF0}" srcOrd="3" destOrd="0" presId="urn:microsoft.com/office/officeart/2008/layout/NameandTitleOrganizationalChart"/>
    <dgm:cxn modelId="{76CD102A-D73B-C74E-A8E8-31FA31CD6D1B}" type="presParOf" srcId="{26F13AF2-54E9-D240-8372-26EF66FFBAF0}" destId="{A6F40651-D949-4A47-8937-3368D540211A}" srcOrd="0" destOrd="0" presId="urn:microsoft.com/office/officeart/2008/layout/NameandTitleOrganizationalChart"/>
    <dgm:cxn modelId="{A2DC5182-C3C6-DA47-8134-8453EEE645FA}" type="presParOf" srcId="{A6F40651-D949-4A47-8937-3368D540211A}" destId="{67D4C3E8-216B-EF42-9F63-38F0CA51168F}" srcOrd="0" destOrd="0" presId="urn:microsoft.com/office/officeart/2008/layout/NameandTitleOrganizationalChart"/>
    <dgm:cxn modelId="{76C646F1-26F7-B641-B7BA-BA87E698B627}" type="presParOf" srcId="{A6F40651-D949-4A47-8937-3368D540211A}" destId="{55F20075-7B40-AE42-846E-BD6374752992}" srcOrd="1" destOrd="0" presId="urn:microsoft.com/office/officeart/2008/layout/NameandTitleOrganizationalChart"/>
    <dgm:cxn modelId="{EF11609E-962E-914D-A962-EB2313103FF5}" type="presParOf" srcId="{A6F40651-D949-4A47-8937-3368D540211A}" destId="{A9627A02-840B-8947-9F0C-F3A1241C00C0}" srcOrd="2" destOrd="0" presId="urn:microsoft.com/office/officeart/2008/layout/NameandTitleOrganizationalChart"/>
    <dgm:cxn modelId="{9A1CE1EB-E4DB-7D4C-94B4-4CE7B13EE43F}" type="presParOf" srcId="{26F13AF2-54E9-D240-8372-26EF66FFBAF0}" destId="{EE614FE3-10B3-794B-BDF9-3C52CFA50274}" srcOrd="1" destOrd="0" presId="urn:microsoft.com/office/officeart/2008/layout/NameandTitleOrganizationalChart"/>
    <dgm:cxn modelId="{063C08AE-7E3E-3442-9868-60246A6743D9}" type="presParOf" srcId="{26F13AF2-54E9-D240-8372-26EF66FFBAF0}" destId="{5B9E64DC-D4AA-4744-B311-E26E486067DD}"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9F39FB-FA2B-9A49-B509-1DCE2DD956DA}"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n-GB"/>
        </a:p>
      </dgm:t>
    </dgm:pt>
    <dgm:pt modelId="{C8975833-7669-FC4B-BEB3-9BE32776520E}">
      <dgm:prSet phldrT="[Text]"/>
      <dgm:spPr>
        <a:solidFill>
          <a:schemeClr val="accent3"/>
        </a:solidFill>
      </dgm:spPr>
      <dgm:t>
        <a:bodyPr/>
        <a:lstStyle/>
        <a:p>
          <a:r>
            <a:rPr lang="en-GB" dirty="0"/>
            <a:t>Data Systems &amp; Technologies</a:t>
          </a:r>
        </a:p>
      </dgm:t>
    </dgm:pt>
    <dgm:pt modelId="{342C0E78-AF05-AE4C-8045-B07CCD202BBA}" type="parTrans" cxnId="{F70419BE-A850-A84B-A890-1E656D8922DC}">
      <dgm:prSet/>
      <dgm:spPr/>
      <dgm:t>
        <a:bodyPr/>
        <a:lstStyle/>
        <a:p>
          <a:endParaRPr lang="en-GB"/>
        </a:p>
      </dgm:t>
    </dgm:pt>
    <dgm:pt modelId="{CA02BABD-5951-D347-940F-C0EA01421A46}" type="sibTrans" cxnId="{F70419BE-A850-A84B-A890-1E656D8922DC}">
      <dgm:prSet custT="1"/>
      <dgm:spPr/>
      <dgm:t>
        <a:bodyPr/>
        <a:lstStyle/>
        <a:p>
          <a:r>
            <a:rPr lang="en-GB" sz="1200" dirty="0"/>
            <a:t>Jesper </a:t>
          </a:r>
          <a:r>
            <a:rPr lang="en-GB" sz="1200" dirty="0" err="1"/>
            <a:t>Selknaes</a:t>
          </a:r>
          <a:endParaRPr lang="en-GB" sz="1200" dirty="0"/>
        </a:p>
      </dgm:t>
    </dgm:pt>
    <dgm:pt modelId="{E9B2125C-599F-4E48-B712-7FE179AFA0E0}">
      <dgm:prSet phldrT="[Text]"/>
      <dgm:spPr>
        <a:solidFill>
          <a:schemeClr val="accent2"/>
        </a:solidFill>
      </dgm:spPr>
      <dgm:t>
        <a:bodyPr/>
        <a:lstStyle/>
        <a:p>
          <a:r>
            <a:rPr lang="en-GB" dirty="0"/>
            <a:t>Scientific Information Management Systems</a:t>
          </a:r>
        </a:p>
      </dgm:t>
    </dgm:pt>
    <dgm:pt modelId="{6457D8AB-32D0-864E-B309-8C7A525A327E}" type="parTrans" cxnId="{AD17EAD6-456F-894C-A2EF-19E74913C70F}">
      <dgm:prSet/>
      <dgm:spPr/>
      <dgm:t>
        <a:bodyPr/>
        <a:lstStyle/>
        <a:p>
          <a:endParaRPr lang="en-GB"/>
        </a:p>
      </dgm:t>
    </dgm:pt>
    <dgm:pt modelId="{B6D2D5AB-75E8-9043-B914-A05734AB56FB}" type="sibTrans" cxnId="{AD17EAD6-456F-894C-A2EF-19E74913C70F}">
      <dgm:prSet custT="1"/>
      <dgm:spPr/>
      <dgm:t>
        <a:bodyPr/>
        <a:lstStyle/>
        <a:p>
          <a:r>
            <a:rPr lang="en-GB" sz="1200" dirty="0"/>
            <a:t>Fredrik </a:t>
          </a:r>
          <a:r>
            <a:rPr lang="en-GB" sz="1200" dirty="0" err="1"/>
            <a:t>Bolmsten</a:t>
          </a:r>
          <a:endParaRPr lang="en-GB" sz="1200" dirty="0"/>
        </a:p>
      </dgm:t>
    </dgm:pt>
    <dgm:pt modelId="{29C2C7FC-42C3-5D45-9C6B-1B40AE0EB48E}">
      <dgm:prSet phldrT="[Text]"/>
      <dgm:spPr>
        <a:solidFill>
          <a:schemeClr val="accent5"/>
        </a:solidFill>
      </dgm:spPr>
      <dgm:t>
        <a:bodyPr/>
        <a:lstStyle/>
        <a:p>
          <a:r>
            <a:rPr lang="en-GB" dirty="0"/>
            <a:t>Data Reduction, Analysis, and Modelling</a:t>
          </a:r>
        </a:p>
      </dgm:t>
    </dgm:pt>
    <dgm:pt modelId="{ED67E766-FB5F-2841-ABFB-91624B93EA5E}" type="parTrans" cxnId="{787DC9F2-3713-0049-A567-D9E0D43310CD}">
      <dgm:prSet/>
      <dgm:spPr/>
      <dgm:t>
        <a:bodyPr/>
        <a:lstStyle/>
        <a:p>
          <a:endParaRPr lang="en-GB"/>
        </a:p>
      </dgm:t>
    </dgm:pt>
    <dgm:pt modelId="{6D5BCD6D-9F3B-A942-9426-7AB2F90AE75A}" type="sibTrans" cxnId="{787DC9F2-3713-0049-A567-D9E0D43310CD}">
      <dgm:prSet custT="1"/>
      <dgm:spPr/>
      <dgm:t>
        <a:bodyPr/>
        <a:lstStyle/>
        <a:p>
          <a:r>
            <a:rPr lang="en-GB" sz="1200" dirty="0"/>
            <a:t>Torben Nielsen</a:t>
          </a:r>
        </a:p>
      </dgm:t>
    </dgm:pt>
    <dgm:pt modelId="{F9EE5720-4042-1E4F-A3B9-3DE5218DFB72}">
      <dgm:prSet/>
      <dgm:spPr>
        <a:solidFill>
          <a:srgbClr val="109ED5"/>
        </a:solidFill>
      </dgm:spPr>
      <dgm:t>
        <a:bodyPr/>
        <a:lstStyle/>
        <a:p>
          <a:r>
            <a:rPr lang="en-GB" dirty="0"/>
            <a:t>Instrument Data Scientists</a:t>
          </a:r>
        </a:p>
      </dgm:t>
    </dgm:pt>
    <dgm:pt modelId="{F017DBA7-5EBF-DA4B-B74D-B51F0DC74262}" type="parTrans" cxnId="{930548A3-AFE3-0E48-ADB4-60574E1C9BAC}">
      <dgm:prSet/>
      <dgm:spPr/>
      <dgm:t>
        <a:bodyPr/>
        <a:lstStyle/>
        <a:p>
          <a:endParaRPr lang="en-GB"/>
        </a:p>
      </dgm:t>
    </dgm:pt>
    <dgm:pt modelId="{342F5555-2CD5-854C-98BA-419C9C349D25}" type="sibTrans" cxnId="{930548A3-AFE3-0E48-ADB4-60574E1C9BAC}">
      <dgm:prSet custT="1"/>
      <dgm:spPr/>
      <dgm:t>
        <a:bodyPr/>
        <a:lstStyle/>
        <a:p>
          <a:r>
            <a:rPr lang="en-GB" sz="1200" dirty="0"/>
            <a:t>Thomas H. Rod</a:t>
          </a:r>
        </a:p>
      </dgm:t>
    </dgm:pt>
    <dgm:pt modelId="{0FCCBE63-C687-544E-99FF-6EE6989F713C}" type="pres">
      <dgm:prSet presAssocID="{E59F39FB-FA2B-9A49-B509-1DCE2DD956DA}" presName="hierChild1" presStyleCnt="0">
        <dgm:presLayoutVars>
          <dgm:orgChart val="1"/>
          <dgm:chPref val="1"/>
          <dgm:dir/>
          <dgm:animOne val="branch"/>
          <dgm:animLvl val="lvl"/>
          <dgm:resizeHandles/>
        </dgm:presLayoutVars>
      </dgm:prSet>
      <dgm:spPr/>
    </dgm:pt>
    <dgm:pt modelId="{D2E9DECA-B621-CF46-8554-9361B0A6D17E}" type="pres">
      <dgm:prSet presAssocID="{C8975833-7669-FC4B-BEB3-9BE32776520E}" presName="hierRoot1" presStyleCnt="0">
        <dgm:presLayoutVars>
          <dgm:hierBranch val="init"/>
        </dgm:presLayoutVars>
      </dgm:prSet>
      <dgm:spPr/>
    </dgm:pt>
    <dgm:pt modelId="{16E33871-1C76-1D47-A994-C11AF20F73DB}" type="pres">
      <dgm:prSet presAssocID="{C8975833-7669-FC4B-BEB3-9BE32776520E}" presName="rootComposite1" presStyleCnt="0"/>
      <dgm:spPr/>
    </dgm:pt>
    <dgm:pt modelId="{C4466700-54E9-4846-BC3F-874A75DC6099}" type="pres">
      <dgm:prSet presAssocID="{C8975833-7669-FC4B-BEB3-9BE32776520E}" presName="rootText1" presStyleLbl="node0" presStyleIdx="0" presStyleCnt="4">
        <dgm:presLayoutVars>
          <dgm:chMax/>
          <dgm:chPref val="3"/>
        </dgm:presLayoutVars>
      </dgm:prSet>
      <dgm:spPr/>
    </dgm:pt>
    <dgm:pt modelId="{D5312D9F-F450-A14B-9F5D-811720C48B1C}" type="pres">
      <dgm:prSet presAssocID="{C8975833-7669-FC4B-BEB3-9BE32776520E}" presName="titleText1" presStyleLbl="fgAcc0" presStyleIdx="0" presStyleCnt="4">
        <dgm:presLayoutVars>
          <dgm:chMax val="0"/>
          <dgm:chPref val="0"/>
        </dgm:presLayoutVars>
      </dgm:prSet>
      <dgm:spPr/>
    </dgm:pt>
    <dgm:pt modelId="{196F766B-A4B3-B143-81D5-4ED766B3B99E}" type="pres">
      <dgm:prSet presAssocID="{C8975833-7669-FC4B-BEB3-9BE32776520E}" presName="rootConnector1" presStyleLbl="node1" presStyleIdx="0" presStyleCnt="0"/>
      <dgm:spPr/>
    </dgm:pt>
    <dgm:pt modelId="{1D9663E2-E642-224C-95C8-6ED44D900C73}" type="pres">
      <dgm:prSet presAssocID="{C8975833-7669-FC4B-BEB3-9BE32776520E}" presName="hierChild2" presStyleCnt="0"/>
      <dgm:spPr/>
    </dgm:pt>
    <dgm:pt modelId="{9A68805D-F8DE-8A42-B5AC-132A80A6D718}" type="pres">
      <dgm:prSet presAssocID="{C8975833-7669-FC4B-BEB3-9BE32776520E}" presName="hierChild3" presStyleCnt="0"/>
      <dgm:spPr/>
    </dgm:pt>
    <dgm:pt modelId="{A1D84F1D-8B07-0644-8570-985CCD6105A2}" type="pres">
      <dgm:prSet presAssocID="{E9B2125C-599F-4E48-B712-7FE179AFA0E0}" presName="hierRoot1" presStyleCnt="0">
        <dgm:presLayoutVars>
          <dgm:hierBranch val="init"/>
        </dgm:presLayoutVars>
      </dgm:prSet>
      <dgm:spPr/>
    </dgm:pt>
    <dgm:pt modelId="{2C3CEBD7-503D-2D49-A6D0-4B38A89CF4F7}" type="pres">
      <dgm:prSet presAssocID="{E9B2125C-599F-4E48-B712-7FE179AFA0E0}" presName="rootComposite1" presStyleCnt="0"/>
      <dgm:spPr/>
    </dgm:pt>
    <dgm:pt modelId="{2C68C37C-6126-424A-AB8E-9A06FCC18111}" type="pres">
      <dgm:prSet presAssocID="{E9B2125C-599F-4E48-B712-7FE179AFA0E0}" presName="rootText1" presStyleLbl="node0" presStyleIdx="1" presStyleCnt="4">
        <dgm:presLayoutVars>
          <dgm:chMax/>
          <dgm:chPref val="3"/>
        </dgm:presLayoutVars>
      </dgm:prSet>
      <dgm:spPr/>
    </dgm:pt>
    <dgm:pt modelId="{052E4FC7-B27D-D944-83D6-3F8578C4138B}" type="pres">
      <dgm:prSet presAssocID="{E9B2125C-599F-4E48-B712-7FE179AFA0E0}" presName="titleText1" presStyleLbl="fgAcc0" presStyleIdx="1" presStyleCnt="4">
        <dgm:presLayoutVars>
          <dgm:chMax val="0"/>
          <dgm:chPref val="0"/>
        </dgm:presLayoutVars>
      </dgm:prSet>
      <dgm:spPr/>
    </dgm:pt>
    <dgm:pt modelId="{FA73FF32-5A1F-944F-AA62-AD6F9B86DEF0}" type="pres">
      <dgm:prSet presAssocID="{E9B2125C-599F-4E48-B712-7FE179AFA0E0}" presName="rootConnector1" presStyleLbl="node1" presStyleIdx="0" presStyleCnt="0"/>
      <dgm:spPr/>
    </dgm:pt>
    <dgm:pt modelId="{396632EF-513C-E648-B48F-FC118129B6DB}" type="pres">
      <dgm:prSet presAssocID="{E9B2125C-599F-4E48-B712-7FE179AFA0E0}" presName="hierChild2" presStyleCnt="0"/>
      <dgm:spPr/>
    </dgm:pt>
    <dgm:pt modelId="{6ADBEBE0-9481-6A47-892B-986DFAE98BCB}" type="pres">
      <dgm:prSet presAssocID="{E9B2125C-599F-4E48-B712-7FE179AFA0E0}" presName="hierChild3" presStyleCnt="0"/>
      <dgm:spPr/>
    </dgm:pt>
    <dgm:pt modelId="{0C69EE1B-DF38-C44C-A36D-4BF140FC27A4}" type="pres">
      <dgm:prSet presAssocID="{29C2C7FC-42C3-5D45-9C6B-1B40AE0EB48E}" presName="hierRoot1" presStyleCnt="0">
        <dgm:presLayoutVars>
          <dgm:hierBranch val="init"/>
        </dgm:presLayoutVars>
      </dgm:prSet>
      <dgm:spPr/>
    </dgm:pt>
    <dgm:pt modelId="{CB058A34-B94A-E849-9A3F-B0C4C55F26CE}" type="pres">
      <dgm:prSet presAssocID="{29C2C7FC-42C3-5D45-9C6B-1B40AE0EB48E}" presName="rootComposite1" presStyleCnt="0"/>
      <dgm:spPr/>
    </dgm:pt>
    <dgm:pt modelId="{D989330E-50FC-A746-8715-6147ACA9B7AC}" type="pres">
      <dgm:prSet presAssocID="{29C2C7FC-42C3-5D45-9C6B-1B40AE0EB48E}" presName="rootText1" presStyleLbl="node0" presStyleIdx="2" presStyleCnt="4">
        <dgm:presLayoutVars>
          <dgm:chMax/>
          <dgm:chPref val="3"/>
        </dgm:presLayoutVars>
      </dgm:prSet>
      <dgm:spPr/>
    </dgm:pt>
    <dgm:pt modelId="{C73BA894-9CF1-3049-BF66-5A73E90F2C0A}" type="pres">
      <dgm:prSet presAssocID="{29C2C7FC-42C3-5D45-9C6B-1B40AE0EB48E}" presName="titleText1" presStyleLbl="fgAcc0" presStyleIdx="2" presStyleCnt="4">
        <dgm:presLayoutVars>
          <dgm:chMax val="0"/>
          <dgm:chPref val="0"/>
        </dgm:presLayoutVars>
      </dgm:prSet>
      <dgm:spPr/>
    </dgm:pt>
    <dgm:pt modelId="{F03C93D6-98BF-644F-9230-19BE9A61D38F}" type="pres">
      <dgm:prSet presAssocID="{29C2C7FC-42C3-5D45-9C6B-1B40AE0EB48E}" presName="rootConnector1" presStyleLbl="node1" presStyleIdx="0" presStyleCnt="0"/>
      <dgm:spPr/>
    </dgm:pt>
    <dgm:pt modelId="{095D079E-B021-F045-A58A-8EAC608EE75F}" type="pres">
      <dgm:prSet presAssocID="{29C2C7FC-42C3-5D45-9C6B-1B40AE0EB48E}" presName="hierChild2" presStyleCnt="0"/>
      <dgm:spPr/>
    </dgm:pt>
    <dgm:pt modelId="{E92F5A2A-BD65-7F4F-BE07-B6F87A37B202}" type="pres">
      <dgm:prSet presAssocID="{29C2C7FC-42C3-5D45-9C6B-1B40AE0EB48E}" presName="hierChild3" presStyleCnt="0"/>
      <dgm:spPr/>
    </dgm:pt>
    <dgm:pt modelId="{26F13AF2-54E9-D240-8372-26EF66FFBAF0}" type="pres">
      <dgm:prSet presAssocID="{F9EE5720-4042-1E4F-A3B9-3DE5218DFB72}" presName="hierRoot1" presStyleCnt="0">
        <dgm:presLayoutVars>
          <dgm:hierBranch val="init"/>
        </dgm:presLayoutVars>
      </dgm:prSet>
      <dgm:spPr/>
    </dgm:pt>
    <dgm:pt modelId="{A6F40651-D949-4A47-8937-3368D540211A}" type="pres">
      <dgm:prSet presAssocID="{F9EE5720-4042-1E4F-A3B9-3DE5218DFB72}" presName="rootComposite1" presStyleCnt="0"/>
      <dgm:spPr/>
    </dgm:pt>
    <dgm:pt modelId="{67D4C3E8-216B-EF42-9F63-38F0CA51168F}" type="pres">
      <dgm:prSet presAssocID="{F9EE5720-4042-1E4F-A3B9-3DE5218DFB72}" presName="rootText1" presStyleLbl="node0" presStyleIdx="3" presStyleCnt="4" custLinFactNeighborX="-4237">
        <dgm:presLayoutVars>
          <dgm:chMax/>
          <dgm:chPref val="3"/>
        </dgm:presLayoutVars>
      </dgm:prSet>
      <dgm:spPr/>
    </dgm:pt>
    <dgm:pt modelId="{55F20075-7B40-AE42-846E-BD6374752992}" type="pres">
      <dgm:prSet presAssocID="{F9EE5720-4042-1E4F-A3B9-3DE5218DFB72}" presName="titleText1" presStyleLbl="fgAcc0" presStyleIdx="3" presStyleCnt="4" custLinFactNeighborX="-10291">
        <dgm:presLayoutVars>
          <dgm:chMax val="0"/>
          <dgm:chPref val="0"/>
        </dgm:presLayoutVars>
      </dgm:prSet>
      <dgm:spPr/>
    </dgm:pt>
    <dgm:pt modelId="{A9627A02-840B-8947-9F0C-F3A1241C00C0}" type="pres">
      <dgm:prSet presAssocID="{F9EE5720-4042-1E4F-A3B9-3DE5218DFB72}" presName="rootConnector1" presStyleLbl="node1" presStyleIdx="0" presStyleCnt="0"/>
      <dgm:spPr/>
    </dgm:pt>
    <dgm:pt modelId="{EE614FE3-10B3-794B-BDF9-3C52CFA50274}" type="pres">
      <dgm:prSet presAssocID="{F9EE5720-4042-1E4F-A3B9-3DE5218DFB72}" presName="hierChild2" presStyleCnt="0"/>
      <dgm:spPr/>
    </dgm:pt>
    <dgm:pt modelId="{5B9E64DC-D4AA-4744-B311-E26E486067DD}" type="pres">
      <dgm:prSet presAssocID="{F9EE5720-4042-1E4F-A3B9-3DE5218DFB72}" presName="hierChild3" presStyleCnt="0"/>
      <dgm:spPr/>
    </dgm:pt>
  </dgm:ptLst>
  <dgm:cxnLst>
    <dgm:cxn modelId="{9C671A06-B53C-1041-86CA-66CA53A452A4}" type="presOf" srcId="{CA02BABD-5951-D347-940F-C0EA01421A46}" destId="{D5312D9F-F450-A14B-9F5D-811720C48B1C}" srcOrd="0" destOrd="0" presId="urn:microsoft.com/office/officeart/2008/layout/NameandTitleOrganizationalChart"/>
    <dgm:cxn modelId="{96F6400D-4265-134E-880D-B319693CC8BA}" type="presOf" srcId="{6D5BCD6D-9F3B-A942-9426-7AB2F90AE75A}" destId="{C73BA894-9CF1-3049-BF66-5A73E90F2C0A}" srcOrd="0" destOrd="0" presId="urn:microsoft.com/office/officeart/2008/layout/NameandTitleOrganizationalChart"/>
    <dgm:cxn modelId="{31B41E11-9ED9-C446-B15F-148FA2AE8AC5}" type="presOf" srcId="{F9EE5720-4042-1E4F-A3B9-3DE5218DFB72}" destId="{A9627A02-840B-8947-9F0C-F3A1241C00C0}" srcOrd="1" destOrd="0" presId="urn:microsoft.com/office/officeart/2008/layout/NameandTitleOrganizationalChart"/>
    <dgm:cxn modelId="{1715CA64-117B-CF47-8AB9-EC31262D9530}" type="presOf" srcId="{C8975833-7669-FC4B-BEB3-9BE32776520E}" destId="{C4466700-54E9-4846-BC3F-874A75DC6099}" srcOrd="0" destOrd="0" presId="urn:microsoft.com/office/officeart/2008/layout/NameandTitleOrganizationalChart"/>
    <dgm:cxn modelId="{55EF697F-B56A-C846-AF37-9E483D26D2A7}" type="presOf" srcId="{29C2C7FC-42C3-5D45-9C6B-1B40AE0EB48E}" destId="{F03C93D6-98BF-644F-9230-19BE9A61D38F}" srcOrd="1" destOrd="0" presId="urn:microsoft.com/office/officeart/2008/layout/NameandTitleOrganizationalChart"/>
    <dgm:cxn modelId="{01AE3588-610D-674D-BD0B-6DF20B9E1E2E}" type="presOf" srcId="{29C2C7FC-42C3-5D45-9C6B-1B40AE0EB48E}" destId="{D989330E-50FC-A746-8715-6147ACA9B7AC}" srcOrd="0" destOrd="0" presId="urn:microsoft.com/office/officeart/2008/layout/NameandTitleOrganizationalChart"/>
    <dgm:cxn modelId="{0DAF1394-1D56-FE4C-9F5A-AB34051E0D54}" type="presOf" srcId="{E9B2125C-599F-4E48-B712-7FE179AFA0E0}" destId="{FA73FF32-5A1F-944F-AA62-AD6F9B86DEF0}" srcOrd="1" destOrd="0" presId="urn:microsoft.com/office/officeart/2008/layout/NameandTitleOrganizationalChart"/>
    <dgm:cxn modelId="{A657559A-3421-1B4A-B7FD-EC92D228AD83}" type="presOf" srcId="{C8975833-7669-FC4B-BEB3-9BE32776520E}" destId="{196F766B-A4B3-B143-81D5-4ED766B3B99E}" srcOrd="1" destOrd="0" presId="urn:microsoft.com/office/officeart/2008/layout/NameandTitleOrganizationalChart"/>
    <dgm:cxn modelId="{930548A3-AFE3-0E48-ADB4-60574E1C9BAC}" srcId="{E59F39FB-FA2B-9A49-B509-1DCE2DD956DA}" destId="{F9EE5720-4042-1E4F-A3B9-3DE5218DFB72}" srcOrd="3" destOrd="0" parTransId="{F017DBA7-5EBF-DA4B-B74D-B51F0DC74262}" sibTransId="{342F5555-2CD5-854C-98BA-419C9C349D25}"/>
    <dgm:cxn modelId="{231428A5-BDE3-A54D-91AA-D2E162E50D6B}" type="presOf" srcId="{B6D2D5AB-75E8-9043-B914-A05734AB56FB}" destId="{052E4FC7-B27D-D944-83D6-3F8578C4138B}" srcOrd="0" destOrd="0" presId="urn:microsoft.com/office/officeart/2008/layout/NameandTitleOrganizationalChart"/>
    <dgm:cxn modelId="{F70419BE-A850-A84B-A890-1E656D8922DC}" srcId="{E59F39FB-FA2B-9A49-B509-1DCE2DD956DA}" destId="{C8975833-7669-FC4B-BEB3-9BE32776520E}" srcOrd="0" destOrd="0" parTransId="{342C0E78-AF05-AE4C-8045-B07CCD202BBA}" sibTransId="{CA02BABD-5951-D347-940F-C0EA01421A46}"/>
    <dgm:cxn modelId="{1AF356D5-F12F-F84F-A1EE-BE347FEB42C1}" type="presOf" srcId="{F9EE5720-4042-1E4F-A3B9-3DE5218DFB72}" destId="{67D4C3E8-216B-EF42-9F63-38F0CA51168F}" srcOrd="0" destOrd="0" presId="urn:microsoft.com/office/officeart/2008/layout/NameandTitleOrganizationalChart"/>
    <dgm:cxn modelId="{AD17EAD6-456F-894C-A2EF-19E74913C70F}" srcId="{E59F39FB-FA2B-9A49-B509-1DCE2DD956DA}" destId="{E9B2125C-599F-4E48-B712-7FE179AFA0E0}" srcOrd="1" destOrd="0" parTransId="{6457D8AB-32D0-864E-B309-8C7A525A327E}" sibTransId="{B6D2D5AB-75E8-9043-B914-A05734AB56FB}"/>
    <dgm:cxn modelId="{7AD6EFE2-2B13-F449-8DEA-5223E0D8C2D4}" type="presOf" srcId="{E59F39FB-FA2B-9A49-B509-1DCE2DD956DA}" destId="{0FCCBE63-C687-544E-99FF-6EE6989F713C}" srcOrd="0" destOrd="0" presId="urn:microsoft.com/office/officeart/2008/layout/NameandTitleOrganizationalChart"/>
    <dgm:cxn modelId="{977666ED-C73F-ED4B-A9E3-04C78EB19A54}" type="presOf" srcId="{342F5555-2CD5-854C-98BA-419C9C349D25}" destId="{55F20075-7B40-AE42-846E-BD6374752992}" srcOrd="0" destOrd="0" presId="urn:microsoft.com/office/officeart/2008/layout/NameandTitleOrganizationalChart"/>
    <dgm:cxn modelId="{787DC9F2-3713-0049-A567-D9E0D43310CD}" srcId="{E59F39FB-FA2B-9A49-B509-1DCE2DD956DA}" destId="{29C2C7FC-42C3-5D45-9C6B-1B40AE0EB48E}" srcOrd="2" destOrd="0" parTransId="{ED67E766-FB5F-2841-ABFB-91624B93EA5E}" sibTransId="{6D5BCD6D-9F3B-A942-9426-7AB2F90AE75A}"/>
    <dgm:cxn modelId="{D17B13F9-2695-0A45-93B4-6BA06B45F5F0}" type="presOf" srcId="{E9B2125C-599F-4E48-B712-7FE179AFA0E0}" destId="{2C68C37C-6126-424A-AB8E-9A06FCC18111}" srcOrd="0" destOrd="0" presId="urn:microsoft.com/office/officeart/2008/layout/NameandTitleOrganizationalChart"/>
    <dgm:cxn modelId="{DE6AE731-BBA6-AC4D-B581-83BEC4E2F3FB}" type="presParOf" srcId="{0FCCBE63-C687-544E-99FF-6EE6989F713C}" destId="{D2E9DECA-B621-CF46-8554-9361B0A6D17E}" srcOrd="0" destOrd="0" presId="urn:microsoft.com/office/officeart/2008/layout/NameandTitleOrganizationalChart"/>
    <dgm:cxn modelId="{3A8172EC-B7DC-9540-A313-11163B571983}" type="presParOf" srcId="{D2E9DECA-B621-CF46-8554-9361B0A6D17E}" destId="{16E33871-1C76-1D47-A994-C11AF20F73DB}" srcOrd="0" destOrd="0" presId="urn:microsoft.com/office/officeart/2008/layout/NameandTitleOrganizationalChart"/>
    <dgm:cxn modelId="{52CF9BBF-F47C-EA46-A1A5-B4C5F26572F2}" type="presParOf" srcId="{16E33871-1C76-1D47-A994-C11AF20F73DB}" destId="{C4466700-54E9-4846-BC3F-874A75DC6099}" srcOrd="0" destOrd="0" presId="urn:microsoft.com/office/officeart/2008/layout/NameandTitleOrganizationalChart"/>
    <dgm:cxn modelId="{F99DCC6C-FF66-A94B-8F8D-D83701942EC8}" type="presParOf" srcId="{16E33871-1C76-1D47-A994-C11AF20F73DB}" destId="{D5312D9F-F450-A14B-9F5D-811720C48B1C}" srcOrd="1" destOrd="0" presId="urn:microsoft.com/office/officeart/2008/layout/NameandTitleOrganizationalChart"/>
    <dgm:cxn modelId="{B7A71F21-4D96-874D-BD57-8D85103E6E07}" type="presParOf" srcId="{16E33871-1C76-1D47-A994-C11AF20F73DB}" destId="{196F766B-A4B3-B143-81D5-4ED766B3B99E}" srcOrd="2" destOrd="0" presId="urn:microsoft.com/office/officeart/2008/layout/NameandTitleOrganizationalChart"/>
    <dgm:cxn modelId="{B8B135E9-80D0-4A45-AD4E-DCEBECEAF28D}" type="presParOf" srcId="{D2E9DECA-B621-CF46-8554-9361B0A6D17E}" destId="{1D9663E2-E642-224C-95C8-6ED44D900C73}" srcOrd="1" destOrd="0" presId="urn:microsoft.com/office/officeart/2008/layout/NameandTitleOrganizationalChart"/>
    <dgm:cxn modelId="{DA193F40-B990-6B4C-8AA5-5FE538527DAD}" type="presParOf" srcId="{D2E9DECA-B621-CF46-8554-9361B0A6D17E}" destId="{9A68805D-F8DE-8A42-B5AC-132A80A6D718}" srcOrd="2" destOrd="0" presId="urn:microsoft.com/office/officeart/2008/layout/NameandTitleOrganizationalChart"/>
    <dgm:cxn modelId="{C97F1AF2-0EA5-FD45-8929-268A4D255C2A}" type="presParOf" srcId="{0FCCBE63-C687-544E-99FF-6EE6989F713C}" destId="{A1D84F1D-8B07-0644-8570-985CCD6105A2}" srcOrd="1" destOrd="0" presId="urn:microsoft.com/office/officeart/2008/layout/NameandTitleOrganizationalChart"/>
    <dgm:cxn modelId="{10D72900-5313-594E-BAC3-2E579F60E566}" type="presParOf" srcId="{A1D84F1D-8B07-0644-8570-985CCD6105A2}" destId="{2C3CEBD7-503D-2D49-A6D0-4B38A89CF4F7}" srcOrd="0" destOrd="0" presId="urn:microsoft.com/office/officeart/2008/layout/NameandTitleOrganizationalChart"/>
    <dgm:cxn modelId="{F9E6A032-23FB-EC41-A2A8-13967E194CE7}" type="presParOf" srcId="{2C3CEBD7-503D-2D49-A6D0-4B38A89CF4F7}" destId="{2C68C37C-6126-424A-AB8E-9A06FCC18111}" srcOrd="0" destOrd="0" presId="urn:microsoft.com/office/officeart/2008/layout/NameandTitleOrganizationalChart"/>
    <dgm:cxn modelId="{9A2B8E91-20DF-654B-B0A2-09537B675DF7}" type="presParOf" srcId="{2C3CEBD7-503D-2D49-A6D0-4B38A89CF4F7}" destId="{052E4FC7-B27D-D944-83D6-3F8578C4138B}" srcOrd="1" destOrd="0" presId="urn:microsoft.com/office/officeart/2008/layout/NameandTitleOrganizationalChart"/>
    <dgm:cxn modelId="{0AE07611-25DA-5F47-9D79-33F1656995B7}" type="presParOf" srcId="{2C3CEBD7-503D-2D49-A6D0-4B38A89CF4F7}" destId="{FA73FF32-5A1F-944F-AA62-AD6F9B86DEF0}" srcOrd="2" destOrd="0" presId="urn:microsoft.com/office/officeart/2008/layout/NameandTitleOrganizationalChart"/>
    <dgm:cxn modelId="{24AED874-3813-5F40-9EBC-9287A4402207}" type="presParOf" srcId="{A1D84F1D-8B07-0644-8570-985CCD6105A2}" destId="{396632EF-513C-E648-B48F-FC118129B6DB}" srcOrd="1" destOrd="0" presId="urn:microsoft.com/office/officeart/2008/layout/NameandTitleOrganizationalChart"/>
    <dgm:cxn modelId="{ACF684E2-ADAE-544A-B0AE-361C39D39D5C}" type="presParOf" srcId="{A1D84F1D-8B07-0644-8570-985CCD6105A2}" destId="{6ADBEBE0-9481-6A47-892B-986DFAE98BCB}" srcOrd="2" destOrd="0" presId="urn:microsoft.com/office/officeart/2008/layout/NameandTitleOrganizationalChart"/>
    <dgm:cxn modelId="{BC4AB28A-39DE-114D-9517-CACE6CFF7BBD}" type="presParOf" srcId="{0FCCBE63-C687-544E-99FF-6EE6989F713C}" destId="{0C69EE1B-DF38-C44C-A36D-4BF140FC27A4}" srcOrd="2" destOrd="0" presId="urn:microsoft.com/office/officeart/2008/layout/NameandTitleOrganizationalChart"/>
    <dgm:cxn modelId="{329317F2-96EA-5244-9AC6-A844E99B28BE}" type="presParOf" srcId="{0C69EE1B-DF38-C44C-A36D-4BF140FC27A4}" destId="{CB058A34-B94A-E849-9A3F-B0C4C55F26CE}" srcOrd="0" destOrd="0" presId="urn:microsoft.com/office/officeart/2008/layout/NameandTitleOrganizationalChart"/>
    <dgm:cxn modelId="{5E45D4AE-62A0-7747-87E3-F0C43C2347C4}" type="presParOf" srcId="{CB058A34-B94A-E849-9A3F-B0C4C55F26CE}" destId="{D989330E-50FC-A746-8715-6147ACA9B7AC}" srcOrd="0" destOrd="0" presId="urn:microsoft.com/office/officeart/2008/layout/NameandTitleOrganizationalChart"/>
    <dgm:cxn modelId="{D4501A7A-E807-2744-AE4D-147214D50D98}" type="presParOf" srcId="{CB058A34-B94A-E849-9A3F-B0C4C55F26CE}" destId="{C73BA894-9CF1-3049-BF66-5A73E90F2C0A}" srcOrd="1" destOrd="0" presId="urn:microsoft.com/office/officeart/2008/layout/NameandTitleOrganizationalChart"/>
    <dgm:cxn modelId="{C81F10B4-5456-274F-99E1-59844190D764}" type="presParOf" srcId="{CB058A34-B94A-E849-9A3F-B0C4C55F26CE}" destId="{F03C93D6-98BF-644F-9230-19BE9A61D38F}" srcOrd="2" destOrd="0" presId="urn:microsoft.com/office/officeart/2008/layout/NameandTitleOrganizationalChart"/>
    <dgm:cxn modelId="{A30D7DC0-614B-B34B-ABC2-B6BE11EAA411}" type="presParOf" srcId="{0C69EE1B-DF38-C44C-A36D-4BF140FC27A4}" destId="{095D079E-B021-F045-A58A-8EAC608EE75F}" srcOrd="1" destOrd="0" presId="urn:microsoft.com/office/officeart/2008/layout/NameandTitleOrganizationalChart"/>
    <dgm:cxn modelId="{4F100DF9-0958-754B-8A59-9F9B1CBC46FA}" type="presParOf" srcId="{0C69EE1B-DF38-C44C-A36D-4BF140FC27A4}" destId="{E92F5A2A-BD65-7F4F-BE07-B6F87A37B202}" srcOrd="2" destOrd="0" presId="urn:microsoft.com/office/officeart/2008/layout/NameandTitleOrganizationalChart"/>
    <dgm:cxn modelId="{C6785F2A-CA35-9141-A497-6F988E635B47}" type="presParOf" srcId="{0FCCBE63-C687-544E-99FF-6EE6989F713C}" destId="{26F13AF2-54E9-D240-8372-26EF66FFBAF0}" srcOrd="3" destOrd="0" presId="urn:microsoft.com/office/officeart/2008/layout/NameandTitleOrganizationalChart"/>
    <dgm:cxn modelId="{76CD102A-D73B-C74E-A8E8-31FA31CD6D1B}" type="presParOf" srcId="{26F13AF2-54E9-D240-8372-26EF66FFBAF0}" destId="{A6F40651-D949-4A47-8937-3368D540211A}" srcOrd="0" destOrd="0" presId="urn:microsoft.com/office/officeart/2008/layout/NameandTitleOrganizationalChart"/>
    <dgm:cxn modelId="{A2DC5182-C3C6-DA47-8134-8453EEE645FA}" type="presParOf" srcId="{A6F40651-D949-4A47-8937-3368D540211A}" destId="{67D4C3E8-216B-EF42-9F63-38F0CA51168F}" srcOrd="0" destOrd="0" presId="urn:microsoft.com/office/officeart/2008/layout/NameandTitleOrganizationalChart"/>
    <dgm:cxn modelId="{76C646F1-26F7-B641-B7BA-BA87E698B627}" type="presParOf" srcId="{A6F40651-D949-4A47-8937-3368D540211A}" destId="{55F20075-7B40-AE42-846E-BD6374752992}" srcOrd="1" destOrd="0" presId="urn:microsoft.com/office/officeart/2008/layout/NameandTitleOrganizationalChart"/>
    <dgm:cxn modelId="{EF11609E-962E-914D-A962-EB2313103FF5}" type="presParOf" srcId="{A6F40651-D949-4A47-8937-3368D540211A}" destId="{A9627A02-840B-8947-9F0C-F3A1241C00C0}" srcOrd="2" destOrd="0" presId="urn:microsoft.com/office/officeart/2008/layout/NameandTitleOrganizationalChart"/>
    <dgm:cxn modelId="{9A1CE1EB-E4DB-7D4C-94B4-4CE7B13EE43F}" type="presParOf" srcId="{26F13AF2-54E9-D240-8372-26EF66FFBAF0}" destId="{EE614FE3-10B3-794B-BDF9-3C52CFA50274}" srcOrd="1" destOrd="0" presId="urn:microsoft.com/office/officeart/2008/layout/NameandTitleOrganizationalChart"/>
    <dgm:cxn modelId="{063C08AE-7E3E-3442-9868-60246A6743D9}" type="presParOf" srcId="{26F13AF2-54E9-D240-8372-26EF66FFBAF0}" destId="{5B9E64DC-D4AA-4744-B311-E26E486067DD}"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F8FDC5-AA3E-B547-9AB5-50C649CFC791}" type="doc">
      <dgm:prSet loTypeId="urn:microsoft.com/office/officeart/2005/8/layout/chevron1" loCatId="" qsTypeId="urn:microsoft.com/office/officeart/2005/8/quickstyle/simple2" qsCatId="simple" csTypeId="urn:microsoft.com/office/officeart/2005/8/colors/accent1_3" csCatId="accent1" phldr="1"/>
      <dgm:spPr/>
    </dgm:pt>
    <dgm:pt modelId="{4A584895-B70F-5045-94A4-3EA1D22FA42B}">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200" dirty="0"/>
            <a:t>Stream events &amp; meta data</a:t>
          </a:r>
        </a:p>
      </dgm:t>
    </dgm:pt>
    <dgm:pt modelId="{76E7C571-1075-424D-8FE3-D14113B16FF7}" type="parTrans" cxnId="{AF49B971-7E77-E742-9964-EECC50E6DDA5}">
      <dgm:prSet/>
      <dgm:spPr/>
      <dgm:t>
        <a:bodyPr/>
        <a:lstStyle/>
        <a:p>
          <a:endParaRPr lang="en-US" sz="1200"/>
        </a:p>
      </dgm:t>
    </dgm:pt>
    <dgm:pt modelId="{03F80C85-A5BD-5C4C-BA36-720A42F56882}" type="sibTrans" cxnId="{AF49B971-7E77-E742-9964-EECC50E6DDA5}">
      <dgm:prSet/>
      <dgm:spPr/>
      <dgm:t>
        <a:bodyPr/>
        <a:lstStyle/>
        <a:p>
          <a:endParaRPr lang="en-US" sz="1200"/>
        </a:p>
      </dgm:t>
    </dgm:pt>
    <dgm:pt modelId="{27A21D84-EEC3-AB4E-B4DE-7F6B5992C973}">
      <dgm:prSet phldrT="[Text]" custT="1"/>
      <dgm:spPr>
        <a:solidFill>
          <a:schemeClr val="accent5"/>
        </a:solidFill>
      </dgm:spPr>
      <dgm:t>
        <a:bodyPr/>
        <a:lstStyle/>
        <a:p>
          <a:r>
            <a:rPr lang="en-US" sz="1200" dirty="0"/>
            <a:t>Data reduction &amp; visualization</a:t>
          </a:r>
        </a:p>
      </dgm:t>
    </dgm:pt>
    <dgm:pt modelId="{01AEA811-5A65-A44D-9925-564232774D75}" type="parTrans" cxnId="{1D79E4FD-96C4-7D46-8470-F31A10DCC6E2}">
      <dgm:prSet/>
      <dgm:spPr/>
      <dgm:t>
        <a:bodyPr/>
        <a:lstStyle/>
        <a:p>
          <a:endParaRPr lang="en-US" sz="1200"/>
        </a:p>
      </dgm:t>
    </dgm:pt>
    <dgm:pt modelId="{5D1E1FC4-BE58-3544-8BB6-BCEFF647BA75}" type="sibTrans" cxnId="{1D79E4FD-96C4-7D46-8470-F31A10DCC6E2}">
      <dgm:prSet/>
      <dgm:spPr/>
      <dgm:t>
        <a:bodyPr/>
        <a:lstStyle/>
        <a:p>
          <a:endParaRPr lang="en-US" sz="1200"/>
        </a:p>
      </dgm:t>
    </dgm:pt>
    <dgm:pt modelId="{95280BC6-EC0A-5C4E-94EB-4D79C05D8A6F}">
      <dgm:prSet phldrT="[Text]" custT="1"/>
      <dgm:spPr>
        <a:solidFill>
          <a:schemeClr val="accent5"/>
        </a:solidFill>
      </dgm:spPr>
      <dgm:t>
        <a:bodyPr/>
        <a:lstStyle/>
        <a:p>
          <a:r>
            <a:rPr lang="en-US" sz="1200" dirty="0"/>
            <a:t>Data analysis</a:t>
          </a:r>
        </a:p>
      </dgm:t>
    </dgm:pt>
    <dgm:pt modelId="{ED8927A6-F36B-ED45-94C1-F72CD318B696}" type="parTrans" cxnId="{7CD07249-A648-4746-9B00-E2E9F36C40C4}">
      <dgm:prSet/>
      <dgm:spPr/>
      <dgm:t>
        <a:bodyPr/>
        <a:lstStyle/>
        <a:p>
          <a:endParaRPr lang="en-US" sz="1200"/>
        </a:p>
      </dgm:t>
    </dgm:pt>
    <dgm:pt modelId="{E1938823-9372-A84E-842E-D2DC35786EF2}" type="sibTrans" cxnId="{7CD07249-A648-4746-9B00-E2E9F36C40C4}">
      <dgm:prSet/>
      <dgm:spPr/>
      <dgm:t>
        <a:bodyPr/>
        <a:lstStyle/>
        <a:p>
          <a:endParaRPr lang="en-US" sz="1200"/>
        </a:p>
      </dgm:t>
    </dgm:pt>
    <dgm:pt modelId="{546E991D-DFF7-654B-833E-9EF02AF04138}">
      <dgm:prSet phldrT="[Text]" custT="1"/>
      <dgm:spPr>
        <a:solidFill>
          <a:schemeClr val="accent2"/>
        </a:solidFill>
      </dgm:spPr>
      <dgm:t>
        <a:bodyPr/>
        <a:lstStyle/>
        <a:p>
          <a:r>
            <a:rPr lang="en-US" sz="1200" u="sng" dirty="0"/>
            <a:t>FAIR</a:t>
          </a:r>
          <a:r>
            <a:rPr lang="en-US" sz="1200" dirty="0"/>
            <a:t> Data management</a:t>
          </a:r>
        </a:p>
      </dgm:t>
    </dgm:pt>
    <dgm:pt modelId="{13229D96-92EF-DD44-8E3B-CB563F36E10E}" type="parTrans" cxnId="{49349D2C-CFCF-8D43-A8DB-4FAFBEB95D32}">
      <dgm:prSet/>
      <dgm:spPr/>
      <dgm:t>
        <a:bodyPr/>
        <a:lstStyle/>
        <a:p>
          <a:endParaRPr lang="en-US" sz="1200"/>
        </a:p>
      </dgm:t>
    </dgm:pt>
    <dgm:pt modelId="{726720C4-5E89-594B-9177-C175614EB066}" type="sibTrans" cxnId="{49349D2C-CFCF-8D43-A8DB-4FAFBEB95D32}">
      <dgm:prSet/>
      <dgm:spPr/>
      <dgm:t>
        <a:bodyPr/>
        <a:lstStyle/>
        <a:p>
          <a:endParaRPr lang="en-US" sz="1200"/>
        </a:p>
      </dgm:t>
    </dgm:pt>
    <dgm:pt modelId="{29016B58-0E7E-3345-B6CE-AF682FED78D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200" dirty="0"/>
            <a:t>Experiment control</a:t>
          </a:r>
        </a:p>
      </dgm:t>
    </dgm:pt>
    <dgm:pt modelId="{3E15FD49-50ED-1747-A66B-269E42424823}" type="sibTrans" cxnId="{07ED0B55-9B6E-A140-B89E-B8E11C19CB97}">
      <dgm:prSet/>
      <dgm:spPr/>
      <dgm:t>
        <a:bodyPr/>
        <a:lstStyle/>
        <a:p>
          <a:endParaRPr lang="en-US" sz="1200"/>
        </a:p>
      </dgm:t>
    </dgm:pt>
    <dgm:pt modelId="{B7BC8A69-EC57-E842-90AD-65D44A58056F}" type="parTrans" cxnId="{07ED0B55-9B6E-A140-B89E-B8E11C19CB97}">
      <dgm:prSet/>
      <dgm:spPr/>
      <dgm:t>
        <a:bodyPr/>
        <a:lstStyle/>
        <a:p>
          <a:endParaRPr lang="en-US" sz="1200"/>
        </a:p>
      </dgm:t>
    </dgm:pt>
    <dgm:pt modelId="{DBFA6706-70BD-CA4F-8200-37CDDCF3C464}">
      <dgm:prSet phldrT="[Text]" custT="1"/>
      <dgm:spPr>
        <a:solidFill>
          <a:schemeClr val="accent2"/>
        </a:solidFill>
      </dgm:spPr>
      <dgm:t>
        <a:bodyPr/>
        <a:lstStyle/>
        <a:p>
          <a:r>
            <a:rPr lang="en-US" sz="1200" dirty="0"/>
            <a:t>User </a:t>
          </a:r>
          <a:r>
            <a:rPr lang="en-US" sz="1200"/>
            <a:t>office software</a:t>
          </a:r>
          <a:endParaRPr lang="en-US" sz="1200" dirty="0"/>
        </a:p>
      </dgm:t>
    </dgm:pt>
    <dgm:pt modelId="{68D58E81-60AE-A24E-AADF-17E7119AA38F}" type="parTrans" cxnId="{6235DF4C-6AEB-444D-9F0A-F8257F0C0564}">
      <dgm:prSet/>
      <dgm:spPr/>
      <dgm:t>
        <a:bodyPr/>
        <a:lstStyle/>
        <a:p>
          <a:endParaRPr lang="en-US"/>
        </a:p>
      </dgm:t>
    </dgm:pt>
    <dgm:pt modelId="{D973BB90-B079-4749-9CB7-9F1EC9E4C63E}" type="sibTrans" cxnId="{6235DF4C-6AEB-444D-9F0A-F8257F0C0564}">
      <dgm:prSet/>
      <dgm:spPr/>
      <dgm:t>
        <a:bodyPr/>
        <a:lstStyle/>
        <a:p>
          <a:endParaRPr lang="en-US"/>
        </a:p>
      </dgm:t>
    </dgm:pt>
    <dgm:pt modelId="{C58AD629-5553-E54A-94A2-D6C69799E4A5}" type="pres">
      <dgm:prSet presAssocID="{79F8FDC5-AA3E-B547-9AB5-50C649CFC791}" presName="Name0" presStyleCnt="0">
        <dgm:presLayoutVars>
          <dgm:dir/>
          <dgm:animLvl val="lvl"/>
          <dgm:resizeHandles val="exact"/>
        </dgm:presLayoutVars>
      </dgm:prSet>
      <dgm:spPr/>
    </dgm:pt>
    <dgm:pt modelId="{EC4D3C77-974C-8849-AC4F-0ABDC0FD3BB3}" type="pres">
      <dgm:prSet presAssocID="{DBFA6706-70BD-CA4F-8200-37CDDCF3C464}" presName="parTxOnly" presStyleLbl="node1" presStyleIdx="0" presStyleCnt="6">
        <dgm:presLayoutVars>
          <dgm:chMax val="0"/>
          <dgm:chPref val="0"/>
          <dgm:bulletEnabled val="1"/>
        </dgm:presLayoutVars>
      </dgm:prSet>
      <dgm:spPr/>
    </dgm:pt>
    <dgm:pt modelId="{BE494377-A1F4-694B-9D63-FDB12ACFE9B5}" type="pres">
      <dgm:prSet presAssocID="{D973BB90-B079-4749-9CB7-9F1EC9E4C63E}" presName="parTxOnlySpace" presStyleCnt="0"/>
      <dgm:spPr/>
    </dgm:pt>
    <dgm:pt modelId="{5D4A3405-702D-854D-BCAD-9BC68DB6596C}" type="pres">
      <dgm:prSet presAssocID="{29016B58-0E7E-3345-B6CE-AF682FED78D8}" presName="parTxOnly" presStyleLbl="node1" presStyleIdx="1" presStyleCnt="6">
        <dgm:presLayoutVars>
          <dgm:chMax val="0"/>
          <dgm:chPref val="0"/>
          <dgm:bulletEnabled val="1"/>
        </dgm:presLayoutVars>
      </dgm:prSet>
      <dgm:spPr/>
    </dgm:pt>
    <dgm:pt modelId="{D2AD4A24-2035-944A-9D2A-8981493C724D}" type="pres">
      <dgm:prSet presAssocID="{3E15FD49-50ED-1747-A66B-269E42424823}" presName="parTxOnlySpace" presStyleCnt="0"/>
      <dgm:spPr/>
    </dgm:pt>
    <dgm:pt modelId="{33D538C9-4794-0547-8260-8BE0D1E909E6}" type="pres">
      <dgm:prSet presAssocID="{4A584895-B70F-5045-94A4-3EA1D22FA42B}" presName="parTxOnly" presStyleLbl="node1" presStyleIdx="2" presStyleCnt="6">
        <dgm:presLayoutVars>
          <dgm:chMax val="0"/>
          <dgm:chPref val="0"/>
          <dgm:bulletEnabled val="1"/>
        </dgm:presLayoutVars>
      </dgm:prSet>
      <dgm:spPr/>
    </dgm:pt>
    <dgm:pt modelId="{CCAF1DBC-FB34-6140-8B14-AE8FAD444EB5}" type="pres">
      <dgm:prSet presAssocID="{03F80C85-A5BD-5C4C-BA36-720A42F56882}" presName="parTxOnlySpace" presStyleCnt="0"/>
      <dgm:spPr/>
    </dgm:pt>
    <dgm:pt modelId="{E8C6DF36-B2D5-944B-BF83-26BC27AC9104}" type="pres">
      <dgm:prSet presAssocID="{27A21D84-EEC3-AB4E-B4DE-7F6B5992C973}" presName="parTxOnly" presStyleLbl="node1" presStyleIdx="3" presStyleCnt="6">
        <dgm:presLayoutVars>
          <dgm:chMax val="0"/>
          <dgm:chPref val="0"/>
          <dgm:bulletEnabled val="1"/>
        </dgm:presLayoutVars>
      </dgm:prSet>
      <dgm:spPr/>
    </dgm:pt>
    <dgm:pt modelId="{262EBD8F-A4A4-344C-93DA-200ADF6D9F4C}" type="pres">
      <dgm:prSet presAssocID="{5D1E1FC4-BE58-3544-8BB6-BCEFF647BA75}" presName="parTxOnlySpace" presStyleCnt="0"/>
      <dgm:spPr/>
    </dgm:pt>
    <dgm:pt modelId="{3326B2B2-0DBD-6F44-891E-B30CE48A3FF4}" type="pres">
      <dgm:prSet presAssocID="{95280BC6-EC0A-5C4E-94EB-4D79C05D8A6F}" presName="parTxOnly" presStyleLbl="node1" presStyleIdx="4" presStyleCnt="6">
        <dgm:presLayoutVars>
          <dgm:chMax val="0"/>
          <dgm:chPref val="0"/>
          <dgm:bulletEnabled val="1"/>
        </dgm:presLayoutVars>
      </dgm:prSet>
      <dgm:spPr/>
    </dgm:pt>
    <dgm:pt modelId="{D31E8419-9385-5149-B7A6-43AA9DD3C1FB}" type="pres">
      <dgm:prSet presAssocID="{E1938823-9372-A84E-842E-D2DC35786EF2}" presName="parTxOnlySpace" presStyleCnt="0"/>
      <dgm:spPr/>
    </dgm:pt>
    <dgm:pt modelId="{9DE3E9A0-072E-FF47-9561-1470CAC4D05C}" type="pres">
      <dgm:prSet presAssocID="{546E991D-DFF7-654B-833E-9EF02AF04138}" presName="parTxOnly" presStyleLbl="node1" presStyleIdx="5" presStyleCnt="6">
        <dgm:presLayoutVars>
          <dgm:chMax val="0"/>
          <dgm:chPref val="0"/>
          <dgm:bulletEnabled val="1"/>
        </dgm:presLayoutVars>
      </dgm:prSet>
      <dgm:spPr/>
    </dgm:pt>
  </dgm:ptLst>
  <dgm:cxnLst>
    <dgm:cxn modelId="{49349D2C-CFCF-8D43-A8DB-4FAFBEB95D32}" srcId="{79F8FDC5-AA3E-B547-9AB5-50C649CFC791}" destId="{546E991D-DFF7-654B-833E-9EF02AF04138}" srcOrd="5" destOrd="0" parTransId="{13229D96-92EF-DD44-8E3B-CB563F36E10E}" sibTransId="{726720C4-5E89-594B-9177-C175614EB066}"/>
    <dgm:cxn modelId="{B168623E-C93E-974A-93B3-783045EFA2E5}" type="presOf" srcId="{546E991D-DFF7-654B-833E-9EF02AF04138}" destId="{9DE3E9A0-072E-FF47-9561-1470CAC4D05C}" srcOrd="0" destOrd="0" presId="urn:microsoft.com/office/officeart/2005/8/layout/chevron1"/>
    <dgm:cxn modelId="{7CD07249-A648-4746-9B00-E2E9F36C40C4}" srcId="{79F8FDC5-AA3E-B547-9AB5-50C649CFC791}" destId="{95280BC6-EC0A-5C4E-94EB-4D79C05D8A6F}" srcOrd="4" destOrd="0" parTransId="{ED8927A6-F36B-ED45-94C1-F72CD318B696}" sibTransId="{E1938823-9372-A84E-842E-D2DC35786EF2}"/>
    <dgm:cxn modelId="{6235DF4C-6AEB-444D-9F0A-F8257F0C0564}" srcId="{79F8FDC5-AA3E-B547-9AB5-50C649CFC791}" destId="{DBFA6706-70BD-CA4F-8200-37CDDCF3C464}" srcOrd="0" destOrd="0" parTransId="{68D58E81-60AE-A24E-AADF-17E7119AA38F}" sibTransId="{D973BB90-B079-4749-9CB7-9F1EC9E4C63E}"/>
    <dgm:cxn modelId="{AF49B971-7E77-E742-9964-EECC50E6DDA5}" srcId="{79F8FDC5-AA3E-B547-9AB5-50C649CFC791}" destId="{4A584895-B70F-5045-94A4-3EA1D22FA42B}" srcOrd="2" destOrd="0" parTransId="{76E7C571-1075-424D-8FE3-D14113B16FF7}" sibTransId="{03F80C85-A5BD-5C4C-BA36-720A42F56882}"/>
    <dgm:cxn modelId="{07ED0B55-9B6E-A140-B89E-B8E11C19CB97}" srcId="{79F8FDC5-AA3E-B547-9AB5-50C649CFC791}" destId="{29016B58-0E7E-3345-B6CE-AF682FED78D8}" srcOrd="1" destOrd="0" parTransId="{B7BC8A69-EC57-E842-90AD-65D44A58056F}" sibTransId="{3E15FD49-50ED-1747-A66B-269E42424823}"/>
    <dgm:cxn modelId="{A2585D5A-D722-0D4D-9D04-4F67A7750738}" type="presOf" srcId="{79F8FDC5-AA3E-B547-9AB5-50C649CFC791}" destId="{C58AD629-5553-E54A-94A2-D6C69799E4A5}" srcOrd="0" destOrd="0" presId="urn:microsoft.com/office/officeart/2005/8/layout/chevron1"/>
    <dgm:cxn modelId="{1573047D-48EC-F146-AFE8-823A678292DE}" type="presOf" srcId="{95280BC6-EC0A-5C4E-94EB-4D79C05D8A6F}" destId="{3326B2B2-0DBD-6F44-891E-B30CE48A3FF4}" srcOrd="0" destOrd="0" presId="urn:microsoft.com/office/officeart/2005/8/layout/chevron1"/>
    <dgm:cxn modelId="{E3B9F1A4-0D6A-6A44-856A-402E1E759CA3}" type="presOf" srcId="{27A21D84-EEC3-AB4E-B4DE-7F6B5992C973}" destId="{E8C6DF36-B2D5-944B-BF83-26BC27AC9104}" srcOrd="0" destOrd="0" presId="urn:microsoft.com/office/officeart/2005/8/layout/chevron1"/>
    <dgm:cxn modelId="{69C35EAC-4B6D-5643-8353-CDAFD1A2B9C8}" type="presOf" srcId="{DBFA6706-70BD-CA4F-8200-37CDDCF3C464}" destId="{EC4D3C77-974C-8849-AC4F-0ABDC0FD3BB3}" srcOrd="0" destOrd="0" presId="urn:microsoft.com/office/officeart/2005/8/layout/chevron1"/>
    <dgm:cxn modelId="{35AAB0C3-9D10-8447-8D59-7710ACC0E5BF}" type="presOf" srcId="{4A584895-B70F-5045-94A4-3EA1D22FA42B}" destId="{33D538C9-4794-0547-8260-8BE0D1E909E6}" srcOrd="0" destOrd="0" presId="urn:microsoft.com/office/officeart/2005/8/layout/chevron1"/>
    <dgm:cxn modelId="{D5BB1EFB-BB8B-6644-8B6D-C51568195794}" type="presOf" srcId="{29016B58-0E7E-3345-B6CE-AF682FED78D8}" destId="{5D4A3405-702D-854D-BCAD-9BC68DB6596C}" srcOrd="0" destOrd="0" presId="urn:microsoft.com/office/officeart/2005/8/layout/chevron1"/>
    <dgm:cxn modelId="{1D79E4FD-96C4-7D46-8470-F31A10DCC6E2}" srcId="{79F8FDC5-AA3E-B547-9AB5-50C649CFC791}" destId="{27A21D84-EEC3-AB4E-B4DE-7F6B5992C973}" srcOrd="3" destOrd="0" parTransId="{01AEA811-5A65-A44D-9925-564232774D75}" sibTransId="{5D1E1FC4-BE58-3544-8BB6-BCEFF647BA75}"/>
    <dgm:cxn modelId="{BCA9D10A-548D-5148-BFC4-2615127BF1F7}" type="presParOf" srcId="{C58AD629-5553-E54A-94A2-D6C69799E4A5}" destId="{EC4D3C77-974C-8849-AC4F-0ABDC0FD3BB3}" srcOrd="0" destOrd="0" presId="urn:microsoft.com/office/officeart/2005/8/layout/chevron1"/>
    <dgm:cxn modelId="{69753B72-41FE-3544-A07A-4190CABC35D7}" type="presParOf" srcId="{C58AD629-5553-E54A-94A2-D6C69799E4A5}" destId="{BE494377-A1F4-694B-9D63-FDB12ACFE9B5}" srcOrd="1" destOrd="0" presId="urn:microsoft.com/office/officeart/2005/8/layout/chevron1"/>
    <dgm:cxn modelId="{0C018199-5EE8-394D-B115-F04712033868}" type="presParOf" srcId="{C58AD629-5553-E54A-94A2-D6C69799E4A5}" destId="{5D4A3405-702D-854D-BCAD-9BC68DB6596C}" srcOrd="2" destOrd="0" presId="urn:microsoft.com/office/officeart/2005/8/layout/chevron1"/>
    <dgm:cxn modelId="{A2558BDB-DD5C-C347-ADC0-85C122228CBF}" type="presParOf" srcId="{C58AD629-5553-E54A-94A2-D6C69799E4A5}" destId="{D2AD4A24-2035-944A-9D2A-8981493C724D}" srcOrd="3" destOrd="0" presId="urn:microsoft.com/office/officeart/2005/8/layout/chevron1"/>
    <dgm:cxn modelId="{E84CD08B-D5E6-D346-8C6D-72D081C341B7}" type="presParOf" srcId="{C58AD629-5553-E54A-94A2-D6C69799E4A5}" destId="{33D538C9-4794-0547-8260-8BE0D1E909E6}" srcOrd="4" destOrd="0" presId="urn:microsoft.com/office/officeart/2005/8/layout/chevron1"/>
    <dgm:cxn modelId="{04C3DB03-AFD4-F74B-B0AE-F72D2BE64701}" type="presParOf" srcId="{C58AD629-5553-E54A-94A2-D6C69799E4A5}" destId="{CCAF1DBC-FB34-6140-8B14-AE8FAD444EB5}" srcOrd="5" destOrd="0" presId="urn:microsoft.com/office/officeart/2005/8/layout/chevron1"/>
    <dgm:cxn modelId="{DED27BBD-7E14-044F-B6A1-34F2DD47E03C}" type="presParOf" srcId="{C58AD629-5553-E54A-94A2-D6C69799E4A5}" destId="{E8C6DF36-B2D5-944B-BF83-26BC27AC9104}" srcOrd="6" destOrd="0" presId="urn:microsoft.com/office/officeart/2005/8/layout/chevron1"/>
    <dgm:cxn modelId="{2B7FDC32-1DAF-B240-BC62-60A3C56DE42C}" type="presParOf" srcId="{C58AD629-5553-E54A-94A2-D6C69799E4A5}" destId="{262EBD8F-A4A4-344C-93DA-200ADF6D9F4C}" srcOrd="7" destOrd="0" presId="urn:microsoft.com/office/officeart/2005/8/layout/chevron1"/>
    <dgm:cxn modelId="{9BBCB094-BFC7-C543-9D22-08CB17F5F02F}" type="presParOf" srcId="{C58AD629-5553-E54A-94A2-D6C69799E4A5}" destId="{3326B2B2-0DBD-6F44-891E-B30CE48A3FF4}" srcOrd="8" destOrd="0" presId="urn:microsoft.com/office/officeart/2005/8/layout/chevron1"/>
    <dgm:cxn modelId="{FD583470-B9E2-B94D-9913-10D7B86A454F}" type="presParOf" srcId="{C58AD629-5553-E54A-94A2-D6C69799E4A5}" destId="{D31E8419-9385-5149-B7A6-43AA9DD3C1FB}" srcOrd="9" destOrd="0" presId="urn:microsoft.com/office/officeart/2005/8/layout/chevron1"/>
    <dgm:cxn modelId="{D41A8C33-BEFA-C241-BD6A-CFA9389E8B71}" type="presParOf" srcId="{C58AD629-5553-E54A-94A2-D6C69799E4A5}" destId="{9DE3E9A0-072E-FF47-9561-1470CAC4D05C}"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D0626-DA6D-C544-91C6-BDA8E0B6A8AB}">
      <dsp:nvSpPr>
        <dsp:cNvPr id="0" name=""/>
        <dsp:cNvSpPr/>
      </dsp:nvSpPr>
      <dsp:spPr>
        <a:xfrm>
          <a:off x="2179549" y="430834"/>
          <a:ext cx="91440" cy="392845"/>
        </a:xfrm>
        <a:custGeom>
          <a:avLst/>
          <a:gdLst/>
          <a:ahLst/>
          <a:cxnLst/>
          <a:rect l="0" t="0" r="0" b="0"/>
          <a:pathLst>
            <a:path>
              <a:moveTo>
                <a:pt x="45720" y="0"/>
              </a:moveTo>
              <a:lnTo>
                <a:pt x="45720" y="392845"/>
              </a:lnTo>
              <a:lnTo>
                <a:pt x="135391" y="392845"/>
              </a:lnTo>
            </a:path>
          </a:pathLst>
        </a:custGeom>
        <a:noFill/>
        <a:ln w="1905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sp>
    <dsp:sp modelId="{73FA4E01-B765-9D47-835C-AF9AEBEA8C97}">
      <dsp:nvSpPr>
        <dsp:cNvPr id="0" name=""/>
        <dsp:cNvSpPr/>
      </dsp:nvSpPr>
      <dsp:spPr>
        <a:xfrm>
          <a:off x="2089878" y="430834"/>
          <a:ext cx="91440" cy="392845"/>
        </a:xfrm>
        <a:custGeom>
          <a:avLst/>
          <a:gdLst/>
          <a:ahLst/>
          <a:cxnLst/>
          <a:rect l="0" t="0" r="0" b="0"/>
          <a:pathLst>
            <a:path>
              <a:moveTo>
                <a:pt x="135391" y="0"/>
              </a:moveTo>
              <a:lnTo>
                <a:pt x="135391" y="392845"/>
              </a:lnTo>
              <a:lnTo>
                <a:pt x="45720" y="392845"/>
              </a:lnTo>
            </a:path>
          </a:pathLst>
        </a:custGeom>
        <a:noFill/>
        <a:ln w="1905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sp>
    <dsp:sp modelId="{08C78C9B-8F80-E947-90DD-9F1F28834762}">
      <dsp:nvSpPr>
        <dsp:cNvPr id="0" name=""/>
        <dsp:cNvSpPr/>
      </dsp:nvSpPr>
      <dsp:spPr>
        <a:xfrm>
          <a:off x="3433695" y="1643531"/>
          <a:ext cx="128101" cy="2211890"/>
        </a:xfrm>
        <a:custGeom>
          <a:avLst/>
          <a:gdLst/>
          <a:ahLst/>
          <a:cxnLst/>
          <a:rect l="0" t="0" r="0" b="0"/>
          <a:pathLst>
            <a:path>
              <a:moveTo>
                <a:pt x="0" y="0"/>
              </a:moveTo>
              <a:lnTo>
                <a:pt x="0" y="2211890"/>
              </a:lnTo>
              <a:lnTo>
                <a:pt x="128101" y="2211890"/>
              </a:lnTo>
            </a:path>
          </a:pathLst>
        </a:custGeom>
        <a:noFill/>
        <a:ln w="19050" cap="flat" cmpd="sng" algn="ctr">
          <a:solidFill>
            <a:schemeClr val="accent4"/>
          </a:solidFill>
          <a:prstDash val="solid"/>
          <a:miter lim="800000"/>
        </a:ln>
        <a:effectLst/>
      </dsp:spPr>
      <dsp:style>
        <a:lnRef idx="2">
          <a:schemeClr val="accent4"/>
        </a:lnRef>
        <a:fillRef idx="0">
          <a:schemeClr val="accent4"/>
        </a:fillRef>
        <a:effectRef idx="1">
          <a:schemeClr val="accent4"/>
        </a:effectRef>
        <a:fontRef idx="minor">
          <a:schemeClr val="tx1"/>
        </a:fontRef>
      </dsp:style>
    </dsp:sp>
    <dsp:sp modelId="{51D3C201-583E-3D4B-B23A-BB4E98530F29}">
      <dsp:nvSpPr>
        <dsp:cNvPr id="0" name=""/>
        <dsp:cNvSpPr/>
      </dsp:nvSpPr>
      <dsp:spPr>
        <a:xfrm>
          <a:off x="3433695" y="1643531"/>
          <a:ext cx="128101" cy="1605541"/>
        </a:xfrm>
        <a:custGeom>
          <a:avLst/>
          <a:gdLst/>
          <a:ahLst/>
          <a:cxnLst/>
          <a:rect l="0" t="0" r="0" b="0"/>
          <a:pathLst>
            <a:path>
              <a:moveTo>
                <a:pt x="0" y="0"/>
              </a:moveTo>
              <a:lnTo>
                <a:pt x="0" y="1605541"/>
              </a:lnTo>
              <a:lnTo>
                <a:pt x="128101" y="1605541"/>
              </a:lnTo>
            </a:path>
          </a:pathLst>
        </a:custGeom>
        <a:noFill/>
        <a:ln w="19050" cap="flat" cmpd="sng" algn="ctr">
          <a:solidFill>
            <a:schemeClr val="accent4"/>
          </a:solidFill>
          <a:prstDash val="solid"/>
          <a:miter lim="800000"/>
        </a:ln>
        <a:effectLst/>
      </dsp:spPr>
      <dsp:style>
        <a:lnRef idx="2">
          <a:schemeClr val="accent4"/>
        </a:lnRef>
        <a:fillRef idx="0">
          <a:schemeClr val="accent4"/>
        </a:fillRef>
        <a:effectRef idx="1">
          <a:schemeClr val="accent4"/>
        </a:effectRef>
        <a:fontRef idx="minor">
          <a:schemeClr val="tx1"/>
        </a:fontRef>
      </dsp:style>
    </dsp:sp>
    <dsp:sp modelId="{BBC98AA2-6AAE-4545-9BC1-2644E32C92D5}">
      <dsp:nvSpPr>
        <dsp:cNvPr id="0" name=""/>
        <dsp:cNvSpPr/>
      </dsp:nvSpPr>
      <dsp:spPr>
        <a:xfrm>
          <a:off x="3433695" y="1643531"/>
          <a:ext cx="128101" cy="999193"/>
        </a:xfrm>
        <a:custGeom>
          <a:avLst/>
          <a:gdLst/>
          <a:ahLst/>
          <a:cxnLst/>
          <a:rect l="0" t="0" r="0" b="0"/>
          <a:pathLst>
            <a:path>
              <a:moveTo>
                <a:pt x="0" y="0"/>
              </a:moveTo>
              <a:lnTo>
                <a:pt x="0" y="999193"/>
              </a:lnTo>
              <a:lnTo>
                <a:pt x="128101" y="999193"/>
              </a:lnTo>
            </a:path>
          </a:pathLst>
        </a:custGeom>
        <a:noFill/>
        <a:ln w="19050" cap="flat" cmpd="sng" algn="ctr">
          <a:solidFill>
            <a:schemeClr val="accent4"/>
          </a:solidFill>
          <a:prstDash val="solid"/>
          <a:miter lim="800000"/>
        </a:ln>
        <a:effectLst/>
      </dsp:spPr>
      <dsp:style>
        <a:lnRef idx="2">
          <a:schemeClr val="accent4"/>
        </a:lnRef>
        <a:fillRef idx="0">
          <a:schemeClr val="accent4"/>
        </a:fillRef>
        <a:effectRef idx="1">
          <a:schemeClr val="accent4"/>
        </a:effectRef>
        <a:fontRef idx="minor">
          <a:schemeClr val="tx1"/>
        </a:fontRef>
      </dsp:style>
    </dsp:sp>
    <dsp:sp modelId="{54C14387-EA4C-9244-B37E-C025F7F20830}">
      <dsp:nvSpPr>
        <dsp:cNvPr id="0" name=""/>
        <dsp:cNvSpPr/>
      </dsp:nvSpPr>
      <dsp:spPr>
        <a:xfrm>
          <a:off x="3433695" y="1643531"/>
          <a:ext cx="128101" cy="392845"/>
        </a:xfrm>
        <a:custGeom>
          <a:avLst/>
          <a:gdLst/>
          <a:ahLst/>
          <a:cxnLst/>
          <a:rect l="0" t="0" r="0" b="0"/>
          <a:pathLst>
            <a:path>
              <a:moveTo>
                <a:pt x="0" y="0"/>
              </a:moveTo>
              <a:lnTo>
                <a:pt x="0" y="392845"/>
              </a:lnTo>
              <a:lnTo>
                <a:pt x="128101" y="392845"/>
              </a:lnTo>
            </a:path>
          </a:pathLst>
        </a:custGeom>
        <a:noFill/>
        <a:ln w="19050" cap="flat" cmpd="sng" algn="ctr">
          <a:solidFill>
            <a:schemeClr val="accent4"/>
          </a:solidFill>
          <a:prstDash val="solid"/>
          <a:miter lim="800000"/>
        </a:ln>
        <a:effectLst/>
      </dsp:spPr>
      <dsp:style>
        <a:lnRef idx="2">
          <a:schemeClr val="accent4"/>
        </a:lnRef>
        <a:fillRef idx="0">
          <a:schemeClr val="accent4"/>
        </a:fillRef>
        <a:effectRef idx="1">
          <a:schemeClr val="accent4"/>
        </a:effectRef>
        <a:fontRef idx="minor">
          <a:schemeClr val="tx1"/>
        </a:fontRef>
      </dsp:style>
    </dsp:sp>
    <dsp:sp modelId="{9967E32A-263C-A947-AD64-8E7F7B1AACA4}">
      <dsp:nvSpPr>
        <dsp:cNvPr id="0" name=""/>
        <dsp:cNvSpPr/>
      </dsp:nvSpPr>
      <dsp:spPr>
        <a:xfrm>
          <a:off x="2225269" y="430834"/>
          <a:ext cx="1550031" cy="785690"/>
        </a:xfrm>
        <a:custGeom>
          <a:avLst/>
          <a:gdLst/>
          <a:ahLst/>
          <a:cxnLst/>
          <a:rect l="0" t="0" r="0" b="0"/>
          <a:pathLst>
            <a:path>
              <a:moveTo>
                <a:pt x="0" y="0"/>
              </a:moveTo>
              <a:lnTo>
                <a:pt x="0" y="696019"/>
              </a:lnTo>
              <a:lnTo>
                <a:pt x="1550031" y="696019"/>
              </a:lnTo>
              <a:lnTo>
                <a:pt x="1550031" y="785690"/>
              </a:lnTo>
            </a:path>
          </a:pathLst>
        </a:custGeom>
        <a:noFill/>
        <a:ln w="1905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sp>
    <dsp:sp modelId="{34586BA4-4BA6-2245-ADB5-A57BCE9EE6AD}">
      <dsp:nvSpPr>
        <dsp:cNvPr id="0" name=""/>
        <dsp:cNvSpPr/>
      </dsp:nvSpPr>
      <dsp:spPr>
        <a:xfrm>
          <a:off x="2400341" y="1643531"/>
          <a:ext cx="128101" cy="999193"/>
        </a:xfrm>
        <a:custGeom>
          <a:avLst/>
          <a:gdLst/>
          <a:ahLst/>
          <a:cxnLst/>
          <a:rect l="0" t="0" r="0" b="0"/>
          <a:pathLst>
            <a:path>
              <a:moveTo>
                <a:pt x="0" y="0"/>
              </a:moveTo>
              <a:lnTo>
                <a:pt x="0" y="999193"/>
              </a:lnTo>
              <a:lnTo>
                <a:pt x="128101" y="999193"/>
              </a:lnTo>
            </a:path>
          </a:pathLst>
        </a:custGeom>
        <a:noFill/>
        <a:ln w="19050" cap="flat" cmpd="sng" algn="ctr">
          <a:solidFill>
            <a:schemeClr val="accent3"/>
          </a:solidFill>
          <a:prstDash val="solid"/>
          <a:miter lim="800000"/>
        </a:ln>
        <a:effectLst/>
      </dsp:spPr>
      <dsp:style>
        <a:lnRef idx="2">
          <a:schemeClr val="accent3"/>
        </a:lnRef>
        <a:fillRef idx="0">
          <a:schemeClr val="accent3"/>
        </a:fillRef>
        <a:effectRef idx="1">
          <a:schemeClr val="accent3"/>
        </a:effectRef>
        <a:fontRef idx="minor">
          <a:schemeClr val="tx1"/>
        </a:fontRef>
      </dsp:style>
    </dsp:sp>
    <dsp:sp modelId="{1C768114-F196-C744-AECA-C4D8B7DC759C}">
      <dsp:nvSpPr>
        <dsp:cNvPr id="0" name=""/>
        <dsp:cNvSpPr/>
      </dsp:nvSpPr>
      <dsp:spPr>
        <a:xfrm>
          <a:off x="2400341" y="1643531"/>
          <a:ext cx="128101" cy="392845"/>
        </a:xfrm>
        <a:custGeom>
          <a:avLst/>
          <a:gdLst/>
          <a:ahLst/>
          <a:cxnLst/>
          <a:rect l="0" t="0" r="0" b="0"/>
          <a:pathLst>
            <a:path>
              <a:moveTo>
                <a:pt x="0" y="0"/>
              </a:moveTo>
              <a:lnTo>
                <a:pt x="0" y="392845"/>
              </a:lnTo>
              <a:lnTo>
                <a:pt x="128101" y="392845"/>
              </a:lnTo>
            </a:path>
          </a:pathLst>
        </a:custGeom>
        <a:noFill/>
        <a:ln w="19050" cap="flat" cmpd="sng" algn="ctr">
          <a:solidFill>
            <a:schemeClr val="accent3"/>
          </a:solidFill>
          <a:prstDash val="solid"/>
          <a:miter lim="800000"/>
        </a:ln>
        <a:effectLst/>
      </dsp:spPr>
      <dsp:style>
        <a:lnRef idx="2">
          <a:schemeClr val="accent3"/>
        </a:lnRef>
        <a:fillRef idx="0">
          <a:schemeClr val="accent3"/>
        </a:fillRef>
        <a:effectRef idx="1">
          <a:schemeClr val="accent3"/>
        </a:effectRef>
        <a:fontRef idx="minor">
          <a:schemeClr val="tx1"/>
        </a:fontRef>
      </dsp:style>
    </dsp:sp>
    <dsp:sp modelId="{6C7C4B0A-8C3F-554E-BD63-6F86042B56D9}">
      <dsp:nvSpPr>
        <dsp:cNvPr id="0" name=""/>
        <dsp:cNvSpPr/>
      </dsp:nvSpPr>
      <dsp:spPr>
        <a:xfrm>
          <a:off x="2225269" y="430834"/>
          <a:ext cx="516677" cy="785690"/>
        </a:xfrm>
        <a:custGeom>
          <a:avLst/>
          <a:gdLst/>
          <a:ahLst/>
          <a:cxnLst/>
          <a:rect l="0" t="0" r="0" b="0"/>
          <a:pathLst>
            <a:path>
              <a:moveTo>
                <a:pt x="0" y="0"/>
              </a:moveTo>
              <a:lnTo>
                <a:pt x="0" y="696019"/>
              </a:lnTo>
              <a:lnTo>
                <a:pt x="516677" y="696019"/>
              </a:lnTo>
              <a:lnTo>
                <a:pt x="516677" y="785690"/>
              </a:lnTo>
            </a:path>
          </a:pathLst>
        </a:custGeom>
        <a:noFill/>
        <a:ln w="1905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sp>
    <dsp:sp modelId="{597FA571-8CE4-3048-9F28-6968AEDD51E9}">
      <dsp:nvSpPr>
        <dsp:cNvPr id="0" name=""/>
        <dsp:cNvSpPr/>
      </dsp:nvSpPr>
      <dsp:spPr>
        <a:xfrm>
          <a:off x="1366987" y="1643531"/>
          <a:ext cx="128101" cy="3424586"/>
        </a:xfrm>
        <a:custGeom>
          <a:avLst/>
          <a:gdLst/>
          <a:ahLst/>
          <a:cxnLst/>
          <a:rect l="0" t="0" r="0" b="0"/>
          <a:pathLst>
            <a:path>
              <a:moveTo>
                <a:pt x="0" y="0"/>
              </a:moveTo>
              <a:lnTo>
                <a:pt x="0" y="3424586"/>
              </a:lnTo>
              <a:lnTo>
                <a:pt x="128101" y="3424586"/>
              </a:lnTo>
            </a:path>
          </a:pathLst>
        </a:custGeom>
        <a:noFill/>
        <a:ln w="19050" cap="flat" cmpd="sng" algn="ctr">
          <a:solidFill>
            <a:schemeClr val="accent2"/>
          </a:solidFill>
          <a:prstDash val="solid"/>
          <a:miter lim="800000"/>
        </a:ln>
        <a:effectLst/>
      </dsp:spPr>
      <dsp:style>
        <a:lnRef idx="2">
          <a:schemeClr val="accent2"/>
        </a:lnRef>
        <a:fillRef idx="0">
          <a:schemeClr val="accent2"/>
        </a:fillRef>
        <a:effectRef idx="1">
          <a:schemeClr val="accent2"/>
        </a:effectRef>
        <a:fontRef idx="minor">
          <a:schemeClr val="tx1"/>
        </a:fontRef>
      </dsp:style>
    </dsp:sp>
    <dsp:sp modelId="{4B922B34-2572-1742-81B6-D9F79B9CC1D8}">
      <dsp:nvSpPr>
        <dsp:cNvPr id="0" name=""/>
        <dsp:cNvSpPr/>
      </dsp:nvSpPr>
      <dsp:spPr>
        <a:xfrm>
          <a:off x="1366987" y="1643531"/>
          <a:ext cx="128101" cy="2818238"/>
        </a:xfrm>
        <a:custGeom>
          <a:avLst/>
          <a:gdLst/>
          <a:ahLst/>
          <a:cxnLst/>
          <a:rect l="0" t="0" r="0" b="0"/>
          <a:pathLst>
            <a:path>
              <a:moveTo>
                <a:pt x="0" y="0"/>
              </a:moveTo>
              <a:lnTo>
                <a:pt x="0" y="2818238"/>
              </a:lnTo>
              <a:lnTo>
                <a:pt x="128101" y="2818238"/>
              </a:lnTo>
            </a:path>
          </a:pathLst>
        </a:custGeom>
        <a:noFill/>
        <a:ln w="19050" cap="flat" cmpd="sng" algn="ctr">
          <a:solidFill>
            <a:schemeClr val="accent2"/>
          </a:solidFill>
          <a:prstDash val="solid"/>
          <a:miter lim="800000"/>
        </a:ln>
        <a:effectLst/>
      </dsp:spPr>
      <dsp:style>
        <a:lnRef idx="2">
          <a:schemeClr val="accent2"/>
        </a:lnRef>
        <a:fillRef idx="0">
          <a:schemeClr val="accent2"/>
        </a:fillRef>
        <a:effectRef idx="1">
          <a:schemeClr val="accent2"/>
        </a:effectRef>
        <a:fontRef idx="minor">
          <a:schemeClr val="tx1"/>
        </a:fontRef>
      </dsp:style>
    </dsp:sp>
    <dsp:sp modelId="{F8A3A4EB-564C-E54C-8F63-1C3FB33845FD}">
      <dsp:nvSpPr>
        <dsp:cNvPr id="0" name=""/>
        <dsp:cNvSpPr/>
      </dsp:nvSpPr>
      <dsp:spPr>
        <a:xfrm>
          <a:off x="1366987" y="1643531"/>
          <a:ext cx="128101" cy="2211890"/>
        </a:xfrm>
        <a:custGeom>
          <a:avLst/>
          <a:gdLst/>
          <a:ahLst/>
          <a:cxnLst/>
          <a:rect l="0" t="0" r="0" b="0"/>
          <a:pathLst>
            <a:path>
              <a:moveTo>
                <a:pt x="0" y="0"/>
              </a:moveTo>
              <a:lnTo>
                <a:pt x="0" y="2211890"/>
              </a:lnTo>
              <a:lnTo>
                <a:pt x="128101" y="2211890"/>
              </a:lnTo>
            </a:path>
          </a:pathLst>
        </a:custGeom>
        <a:noFill/>
        <a:ln w="19050" cap="flat" cmpd="sng" algn="ctr">
          <a:solidFill>
            <a:schemeClr val="accent2"/>
          </a:solidFill>
          <a:prstDash val="solid"/>
          <a:miter lim="800000"/>
        </a:ln>
        <a:effectLst/>
      </dsp:spPr>
      <dsp:style>
        <a:lnRef idx="2">
          <a:schemeClr val="accent2"/>
        </a:lnRef>
        <a:fillRef idx="0">
          <a:schemeClr val="accent2"/>
        </a:fillRef>
        <a:effectRef idx="1">
          <a:schemeClr val="accent2"/>
        </a:effectRef>
        <a:fontRef idx="minor">
          <a:schemeClr val="tx1"/>
        </a:fontRef>
      </dsp:style>
    </dsp:sp>
    <dsp:sp modelId="{9C924A64-4EB2-8F4B-9522-1C675D1FA153}">
      <dsp:nvSpPr>
        <dsp:cNvPr id="0" name=""/>
        <dsp:cNvSpPr/>
      </dsp:nvSpPr>
      <dsp:spPr>
        <a:xfrm>
          <a:off x="1366987" y="1643531"/>
          <a:ext cx="128101" cy="1605541"/>
        </a:xfrm>
        <a:custGeom>
          <a:avLst/>
          <a:gdLst/>
          <a:ahLst/>
          <a:cxnLst/>
          <a:rect l="0" t="0" r="0" b="0"/>
          <a:pathLst>
            <a:path>
              <a:moveTo>
                <a:pt x="0" y="0"/>
              </a:moveTo>
              <a:lnTo>
                <a:pt x="0" y="1605541"/>
              </a:lnTo>
              <a:lnTo>
                <a:pt x="128101" y="1605541"/>
              </a:lnTo>
            </a:path>
          </a:pathLst>
        </a:custGeom>
        <a:noFill/>
        <a:ln w="19050" cap="flat" cmpd="sng" algn="ctr">
          <a:solidFill>
            <a:schemeClr val="accent2"/>
          </a:solidFill>
          <a:prstDash val="solid"/>
          <a:miter lim="800000"/>
        </a:ln>
        <a:effectLst/>
      </dsp:spPr>
      <dsp:style>
        <a:lnRef idx="2">
          <a:schemeClr val="accent2"/>
        </a:lnRef>
        <a:fillRef idx="0">
          <a:schemeClr val="accent2"/>
        </a:fillRef>
        <a:effectRef idx="1">
          <a:schemeClr val="accent2"/>
        </a:effectRef>
        <a:fontRef idx="minor">
          <a:schemeClr val="tx1"/>
        </a:fontRef>
      </dsp:style>
    </dsp:sp>
    <dsp:sp modelId="{250A28B9-27B6-DD45-9066-4B97E5AAB7F5}">
      <dsp:nvSpPr>
        <dsp:cNvPr id="0" name=""/>
        <dsp:cNvSpPr/>
      </dsp:nvSpPr>
      <dsp:spPr>
        <a:xfrm>
          <a:off x="1366987" y="1643531"/>
          <a:ext cx="128101" cy="999193"/>
        </a:xfrm>
        <a:custGeom>
          <a:avLst/>
          <a:gdLst/>
          <a:ahLst/>
          <a:cxnLst/>
          <a:rect l="0" t="0" r="0" b="0"/>
          <a:pathLst>
            <a:path>
              <a:moveTo>
                <a:pt x="0" y="0"/>
              </a:moveTo>
              <a:lnTo>
                <a:pt x="0" y="999193"/>
              </a:lnTo>
              <a:lnTo>
                <a:pt x="128101" y="999193"/>
              </a:lnTo>
            </a:path>
          </a:pathLst>
        </a:custGeom>
        <a:noFill/>
        <a:ln w="19050" cap="flat" cmpd="sng" algn="ctr">
          <a:solidFill>
            <a:schemeClr val="accent2"/>
          </a:solidFill>
          <a:prstDash val="solid"/>
          <a:miter lim="800000"/>
        </a:ln>
        <a:effectLst/>
      </dsp:spPr>
      <dsp:style>
        <a:lnRef idx="2">
          <a:schemeClr val="accent2"/>
        </a:lnRef>
        <a:fillRef idx="0">
          <a:schemeClr val="accent2"/>
        </a:fillRef>
        <a:effectRef idx="1">
          <a:schemeClr val="accent2"/>
        </a:effectRef>
        <a:fontRef idx="minor">
          <a:schemeClr val="tx1"/>
        </a:fontRef>
      </dsp:style>
    </dsp:sp>
    <dsp:sp modelId="{6B55634D-022D-F54A-AC0D-0E643E2C7AAD}">
      <dsp:nvSpPr>
        <dsp:cNvPr id="0" name=""/>
        <dsp:cNvSpPr/>
      </dsp:nvSpPr>
      <dsp:spPr>
        <a:xfrm>
          <a:off x="1366987" y="1643531"/>
          <a:ext cx="128101" cy="392845"/>
        </a:xfrm>
        <a:custGeom>
          <a:avLst/>
          <a:gdLst/>
          <a:ahLst/>
          <a:cxnLst/>
          <a:rect l="0" t="0" r="0" b="0"/>
          <a:pathLst>
            <a:path>
              <a:moveTo>
                <a:pt x="0" y="0"/>
              </a:moveTo>
              <a:lnTo>
                <a:pt x="0" y="392845"/>
              </a:lnTo>
              <a:lnTo>
                <a:pt x="128101" y="392845"/>
              </a:lnTo>
            </a:path>
          </a:pathLst>
        </a:custGeom>
        <a:noFill/>
        <a:ln w="19050" cap="flat" cmpd="sng" algn="ctr">
          <a:solidFill>
            <a:schemeClr val="accent2"/>
          </a:solidFill>
          <a:prstDash val="solid"/>
          <a:miter lim="800000"/>
        </a:ln>
        <a:effectLst/>
      </dsp:spPr>
      <dsp:style>
        <a:lnRef idx="2">
          <a:schemeClr val="accent2"/>
        </a:lnRef>
        <a:fillRef idx="0">
          <a:schemeClr val="accent2"/>
        </a:fillRef>
        <a:effectRef idx="1">
          <a:schemeClr val="accent2"/>
        </a:effectRef>
        <a:fontRef idx="minor">
          <a:schemeClr val="tx1"/>
        </a:fontRef>
      </dsp:style>
    </dsp:sp>
    <dsp:sp modelId="{A7F31E6B-2C19-DD44-98B4-B0B2A2C7FDAD}">
      <dsp:nvSpPr>
        <dsp:cNvPr id="0" name=""/>
        <dsp:cNvSpPr/>
      </dsp:nvSpPr>
      <dsp:spPr>
        <a:xfrm>
          <a:off x="1708592" y="430834"/>
          <a:ext cx="516677" cy="785690"/>
        </a:xfrm>
        <a:custGeom>
          <a:avLst/>
          <a:gdLst/>
          <a:ahLst/>
          <a:cxnLst/>
          <a:rect l="0" t="0" r="0" b="0"/>
          <a:pathLst>
            <a:path>
              <a:moveTo>
                <a:pt x="516677" y="0"/>
              </a:moveTo>
              <a:lnTo>
                <a:pt x="516677" y="696019"/>
              </a:lnTo>
              <a:lnTo>
                <a:pt x="0" y="696019"/>
              </a:lnTo>
              <a:lnTo>
                <a:pt x="0" y="785690"/>
              </a:lnTo>
            </a:path>
          </a:pathLst>
        </a:custGeom>
        <a:noFill/>
        <a:ln w="1905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sp>
    <dsp:sp modelId="{3C610B68-4B74-894C-8A07-60BA3A71182B}">
      <dsp:nvSpPr>
        <dsp:cNvPr id="0" name=""/>
        <dsp:cNvSpPr/>
      </dsp:nvSpPr>
      <dsp:spPr>
        <a:xfrm>
          <a:off x="333633" y="1643531"/>
          <a:ext cx="128101" cy="3424586"/>
        </a:xfrm>
        <a:custGeom>
          <a:avLst/>
          <a:gdLst/>
          <a:ahLst/>
          <a:cxnLst/>
          <a:rect l="0" t="0" r="0" b="0"/>
          <a:pathLst>
            <a:path>
              <a:moveTo>
                <a:pt x="0" y="0"/>
              </a:moveTo>
              <a:lnTo>
                <a:pt x="0" y="3424586"/>
              </a:lnTo>
              <a:lnTo>
                <a:pt x="128101" y="342458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F5D28E-920C-4546-9B18-3D90A1AFFFEE}">
      <dsp:nvSpPr>
        <dsp:cNvPr id="0" name=""/>
        <dsp:cNvSpPr/>
      </dsp:nvSpPr>
      <dsp:spPr>
        <a:xfrm>
          <a:off x="333633" y="1643531"/>
          <a:ext cx="128101" cy="2818238"/>
        </a:xfrm>
        <a:custGeom>
          <a:avLst/>
          <a:gdLst/>
          <a:ahLst/>
          <a:cxnLst/>
          <a:rect l="0" t="0" r="0" b="0"/>
          <a:pathLst>
            <a:path>
              <a:moveTo>
                <a:pt x="0" y="0"/>
              </a:moveTo>
              <a:lnTo>
                <a:pt x="0" y="2818238"/>
              </a:lnTo>
              <a:lnTo>
                <a:pt x="128101" y="281823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4825D6-FEC6-E545-A6A5-881CFDD3F30F}">
      <dsp:nvSpPr>
        <dsp:cNvPr id="0" name=""/>
        <dsp:cNvSpPr/>
      </dsp:nvSpPr>
      <dsp:spPr>
        <a:xfrm>
          <a:off x="333633" y="1643531"/>
          <a:ext cx="128101" cy="2211890"/>
        </a:xfrm>
        <a:custGeom>
          <a:avLst/>
          <a:gdLst/>
          <a:ahLst/>
          <a:cxnLst/>
          <a:rect l="0" t="0" r="0" b="0"/>
          <a:pathLst>
            <a:path>
              <a:moveTo>
                <a:pt x="0" y="0"/>
              </a:moveTo>
              <a:lnTo>
                <a:pt x="0" y="2211890"/>
              </a:lnTo>
              <a:lnTo>
                <a:pt x="128101" y="221189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D176BC-35F1-F34E-92E8-F6A550EF9B8A}">
      <dsp:nvSpPr>
        <dsp:cNvPr id="0" name=""/>
        <dsp:cNvSpPr/>
      </dsp:nvSpPr>
      <dsp:spPr>
        <a:xfrm>
          <a:off x="333633" y="1643531"/>
          <a:ext cx="128101" cy="1605541"/>
        </a:xfrm>
        <a:custGeom>
          <a:avLst/>
          <a:gdLst/>
          <a:ahLst/>
          <a:cxnLst/>
          <a:rect l="0" t="0" r="0" b="0"/>
          <a:pathLst>
            <a:path>
              <a:moveTo>
                <a:pt x="0" y="0"/>
              </a:moveTo>
              <a:lnTo>
                <a:pt x="0" y="1605541"/>
              </a:lnTo>
              <a:lnTo>
                <a:pt x="128101" y="160554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3A5340-32EA-294D-A6C4-DAFA8D865366}">
      <dsp:nvSpPr>
        <dsp:cNvPr id="0" name=""/>
        <dsp:cNvSpPr/>
      </dsp:nvSpPr>
      <dsp:spPr>
        <a:xfrm>
          <a:off x="333633" y="1643531"/>
          <a:ext cx="128101" cy="999193"/>
        </a:xfrm>
        <a:custGeom>
          <a:avLst/>
          <a:gdLst/>
          <a:ahLst/>
          <a:cxnLst/>
          <a:rect l="0" t="0" r="0" b="0"/>
          <a:pathLst>
            <a:path>
              <a:moveTo>
                <a:pt x="0" y="0"/>
              </a:moveTo>
              <a:lnTo>
                <a:pt x="0" y="999193"/>
              </a:lnTo>
              <a:lnTo>
                <a:pt x="128101" y="99919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75DF95-0D4A-DC4B-BBDE-D89657385463}">
      <dsp:nvSpPr>
        <dsp:cNvPr id="0" name=""/>
        <dsp:cNvSpPr/>
      </dsp:nvSpPr>
      <dsp:spPr>
        <a:xfrm>
          <a:off x="333633" y="1643531"/>
          <a:ext cx="128101" cy="392845"/>
        </a:xfrm>
        <a:custGeom>
          <a:avLst/>
          <a:gdLst/>
          <a:ahLst/>
          <a:cxnLst/>
          <a:rect l="0" t="0" r="0" b="0"/>
          <a:pathLst>
            <a:path>
              <a:moveTo>
                <a:pt x="0" y="0"/>
              </a:moveTo>
              <a:lnTo>
                <a:pt x="0" y="392845"/>
              </a:lnTo>
              <a:lnTo>
                <a:pt x="128101" y="39284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03286C-3D6B-3046-95B8-5391B3CA608E}">
      <dsp:nvSpPr>
        <dsp:cNvPr id="0" name=""/>
        <dsp:cNvSpPr/>
      </dsp:nvSpPr>
      <dsp:spPr>
        <a:xfrm>
          <a:off x="675238" y="430834"/>
          <a:ext cx="1550031" cy="785690"/>
        </a:xfrm>
        <a:custGeom>
          <a:avLst/>
          <a:gdLst/>
          <a:ahLst/>
          <a:cxnLst/>
          <a:rect l="0" t="0" r="0" b="0"/>
          <a:pathLst>
            <a:path>
              <a:moveTo>
                <a:pt x="1550031" y="0"/>
              </a:moveTo>
              <a:lnTo>
                <a:pt x="1550031" y="696019"/>
              </a:lnTo>
              <a:lnTo>
                <a:pt x="0" y="696019"/>
              </a:lnTo>
              <a:lnTo>
                <a:pt x="0" y="785690"/>
              </a:lnTo>
            </a:path>
          </a:pathLst>
        </a:custGeom>
        <a:noFill/>
        <a:ln w="1905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sp>
    <dsp:sp modelId="{4CE5C18D-BA77-1C40-9C21-165FED2C3068}">
      <dsp:nvSpPr>
        <dsp:cNvPr id="0" name=""/>
        <dsp:cNvSpPr/>
      </dsp:nvSpPr>
      <dsp:spPr>
        <a:xfrm>
          <a:off x="1798263" y="3829"/>
          <a:ext cx="854011" cy="427005"/>
        </a:xfrm>
        <a:prstGeom prst="rect">
          <a:avLst/>
        </a:prstGeom>
        <a:solidFill>
          <a:schemeClr val="bg1">
            <a:lumMod val="65000"/>
          </a:schemeClr>
        </a:solidFill>
        <a:ln w="1905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ESS</a:t>
          </a:r>
        </a:p>
      </dsp:txBody>
      <dsp:txXfrm>
        <a:off x="1798263" y="3829"/>
        <a:ext cx="854011" cy="427005"/>
      </dsp:txXfrm>
    </dsp:sp>
    <dsp:sp modelId="{3F275307-5862-1344-B646-C889D1A833E8}">
      <dsp:nvSpPr>
        <dsp:cNvPr id="0" name=""/>
        <dsp:cNvSpPr/>
      </dsp:nvSpPr>
      <dsp:spPr>
        <a:xfrm>
          <a:off x="248232" y="1216525"/>
          <a:ext cx="854011" cy="427005"/>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Science</a:t>
          </a:r>
        </a:p>
      </dsp:txBody>
      <dsp:txXfrm>
        <a:off x="248232" y="1216525"/>
        <a:ext cx="854011" cy="427005"/>
      </dsp:txXfrm>
    </dsp:sp>
    <dsp:sp modelId="{7CA7ECCD-A793-B442-8A3F-CD840E7CC8BE}">
      <dsp:nvSpPr>
        <dsp:cNvPr id="0" name=""/>
        <dsp:cNvSpPr/>
      </dsp:nvSpPr>
      <dsp:spPr>
        <a:xfrm>
          <a:off x="461735" y="1822873"/>
          <a:ext cx="854011" cy="427005"/>
        </a:xfrm>
        <a:prstGeom prst="rect">
          <a:avLst/>
        </a:prstGeom>
        <a:solidFill>
          <a:schemeClr val="accent1">
            <a:lumMod val="40000"/>
            <a:lumOff val="60000"/>
          </a:schemeClr>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DMSC</a:t>
          </a:r>
        </a:p>
      </dsp:txBody>
      <dsp:txXfrm>
        <a:off x="461735" y="1822873"/>
        <a:ext cx="854011" cy="427005"/>
      </dsp:txXfrm>
    </dsp:sp>
    <dsp:sp modelId="{78996302-056A-E34A-9BCB-CC73A5BB57B5}">
      <dsp:nvSpPr>
        <dsp:cNvPr id="0" name=""/>
        <dsp:cNvSpPr/>
      </dsp:nvSpPr>
      <dsp:spPr>
        <a:xfrm>
          <a:off x="461735" y="2429222"/>
          <a:ext cx="854011" cy="427005"/>
        </a:xfrm>
        <a:prstGeom prst="rect">
          <a:avLst/>
        </a:prstGeom>
        <a:solidFill>
          <a:schemeClr val="bg1"/>
        </a:solidFill>
        <a:ln w="190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rPr>
            <a:t>NSS</a:t>
          </a:r>
        </a:p>
      </dsp:txBody>
      <dsp:txXfrm>
        <a:off x="461735" y="2429222"/>
        <a:ext cx="854011" cy="427005"/>
      </dsp:txXfrm>
    </dsp:sp>
    <dsp:sp modelId="{4D2CC7EA-025B-584A-B73F-05EDCB04F60F}">
      <dsp:nvSpPr>
        <dsp:cNvPr id="0" name=""/>
        <dsp:cNvSpPr/>
      </dsp:nvSpPr>
      <dsp:spPr>
        <a:xfrm>
          <a:off x="461735" y="3035570"/>
          <a:ext cx="854011" cy="427005"/>
        </a:xfrm>
        <a:prstGeom prst="rect">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Science Support</a:t>
          </a:r>
        </a:p>
      </dsp:txBody>
      <dsp:txXfrm>
        <a:off x="461735" y="3035570"/>
        <a:ext cx="854011" cy="427005"/>
      </dsp:txXfrm>
    </dsp:sp>
    <dsp:sp modelId="{E82E376F-1448-D24D-ABD5-0D766B509937}">
      <dsp:nvSpPr>
        <dsp:cNvPr id="0" name=""/>
        <dsp:cNvSpPr/>
      </dsp:nvSpPr>
      <dsp:spPr>
        <a:xfrm>
          <a:off x="461735" y="3641918"/>
          <a:ext cx="854011" cy="427005"/>
        </a:xfrm>
        <a:prstGeom prst="rect">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Large Scale Structures</a:t>
          </a:r>
        </a:p>
      </dsp:txBody>
      <dsp:txXfrm>
        <a:off x="461735" y="3641918"/>
        <a:ext cx="854011" cy="427005"/>
      </dsp:txXfrm>
    </dsp:sp>
    <dsp:sp modelId="{D9ECF20F-04E2-8E45-87BE-49C28022EDC7}">
      <dsp:nvSpPr>
        <dsp:cNvPr id="0" name=""/>
        <dsp:cNvSpPr/>
      </dsp:nvSpPr>
      <dsp:spPr>
        <a:xfrm>
          <a:off x="461735" y="4248266"/>
          <a:ext cx="854011" cy="427005"/>
        </a:xfrm>
        <a:prstGeom prst="rect">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Diffraction &amp; Imaging</a:t>
          </a:r>
        </a:p>
      </dsp:txBody>
      <dsp:txXfrm>
        <a:off x="461735" y="4248266"/>
        <a:ext cx="854011" cy="427005"/>
      </dsp:txXfrm>
    </dsp:sp>
    <dsp:sp modelId="{8C8F0ABF-A743-A943-9A03-EF21A211CEF1}">
      <dsp:nvSpPr>
        <dsp:cNvPr id="0" name=""/>
        <dsp:cNvSpPr/>
      </dsp:nvSpPr>
      <dsp:spPr>
        <a:xfrm>
          <a:off x="461735" y="4854615"/>
          <a:ext cx="854011" cy="427005"/>
        </a:xfrm>
        <a:prstGeom prst="rect">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Spectroscopy</a:t>
          </a:r>
        </a:p>
      </dsp:txBody>
      <dsp:txXfrm>
        <a:off x="461735" y="4854615"/>
        <a:ext cx="854011" cy="427005"/>
      </dsp:txXfrm>
    </dsp:sp>
    <dsp:sp modelId="{AAC667D6-B488-674D-846A-5AC8F0955704}">
      <dsp:nvSpPr>
        <dsp:cNvPr id="0" name=""/>
        <dsp:cNvSpPr/>
      </dsp:nvSpPr>
      <dsp:spPr>
        <a:xfrm>
          <a:off x="1281586" y="1216525"/>
          <a:ext cx="854011" cy="427005"/>
        </a:xfrm>
        <a:prstGeom prst="rect">
          <a:avLst/>
        </a:prstGeom>
        <a:solidFill>
          <a:schemeClr val="bg1">
            <a:lumMod val="65000"/>
          </a:schemeClr>
        </a:solidFill>
        <a:ln w="1905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Operations &amp; Machine</a:t>
          </a:r>
        </a:p>
      </dsp:txBody>
      <dsp:txXfrm>
        <a:off x="1281586" y="1216525"/>
        <a:ext cx="854011" cy="427005"/>
      </dsp:txXfrm>
    </dsp:sp>
    <dsp:sp modelId="{18581033-E209-914D-B2B1-E00ECBB54E7F}">
      <dsp:nvSpPr>
        <dsp:cNvPr id="0" name=""/>
        <dsp:cNvSpPr/>
      </dsp:nvSpPr>
      <dsp:spPr>
        <a:xfrm>
          <a:off x="1495089" y="1822873"/>
          <a:ext cx="854011" cy="427005"/>
        </a:xfrm>
        <a:prstGeom prst="rect">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Accelerator</a:t>
          </a:r>
        </a:p>
      </dsp:txBody>
      <dsp:txXfrm>
        <a:off x="1495089" y="1822873"/>
        <a:ext cx="854011" cy="427005"/>
      </dsp:txXfrm>
    </dsp:sp>
    <dsp:sp modelId="{D9F3BBD3-420A-3E4C-BC62-80F39E0662FD}">
      <dsp:nvSpPr>
        <dsp:cNvPr id="0" name=""/>
        <dsp:cNvSpPr/>
      </dsp:nvSpPr>
      <dsp:spPr>
        <a:xfrm>
          <a:off x="1495089" y="2429222"/>
          <a:ext cx="854011" cy="427005"/>
        </a:xfrm>
        <a:prstGeom prst="rect">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Target</a:t>
          </a:r>
        </a:p>
      </dsp:txBody>
      <dsp:txXfrm>
        <a:off x="1495089" y="2429222"/>
        <a:ext cx="854011" cy="427005"/>
      </dsp:txXfrm>
    </dsp:sp>
    <dsp:sp modelId="{C78CF310-1476-7B41-9EF0-34190D5F782E}">
      <dsp:nvSpPr>
        <dsp:cNvPr id="0" name=""/>
        <dsp:cNvSpPr/>
      </dsp:nvSpPr>
      <dsp:spPr>
        <a:xfrm>
          <a:off x="1495089" y="3035570"/>
          <a:ext cx="854011" cy="427005"/>
        </a:xfrm>
        <a:prstGeom prst="rect">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Design &amp; Engineering</a:t>
          </a:r>
        </a:p>
      </dsp:txBody>
      <dsp:txXfrm>
        <a:off x="1495089" y="3035570"/>
        <a:ext cx="854011" cy="427005"/>
      </dsp:txXfrm>
    </dsp:sp>
    <dsp:sp modelId="{C71DDDA1-725F-C54F-B97D-EBDED7385686}">
      <dsp:nvSpPr>
        <dsp:cNvPr id="0" name=""/>
        <dsp:cNvSpPr/>
      </dsp:nvSpPr>
      <dsp:spPr>
        <a:xfrm>
          <a:off x="1495089" y="3641918"/>
          <a:ext cx="854011" cy="427005"/>
        </a:xfrm>
        <a:prstGeom prst="rect">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Field Engineering &amp; Site Support</a:t>
          </a:r>
        </a:p>
      </dsp:txBody>
      <dsp:txXfrm>
        <a:off x="1495089" y="3641918"/>
        <a:ext cx="854011" cy="427005"/>
      </dsp:txXfrm>
    </dsp:sp>
    <dsp:sp modelId="{AE02F308-FF92-8147-8ED6-D436D2D75B8B}">
      <dsp:nvSpPr>
        <dsp:cNvPr id="0" name=""/>
        <dsp:cNvSpPr/>
      </dsp:nvSpPr>
      <dsp:spPr>
        <a:xfrm>
          <a:off x="1495089" y="4248266"/>
          <a:ext cx="854011" cy="427005"/>
        </a:xfrm>
        <a:prstGeom prst="rect">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Integrated Control Sys.</a:t>
          </a:r>
        </a:p>
      </dsp:txBody>
      <dsp:txXfrm>
        <a:off x="1495089" y="4248266"/>
        <a:ext cx="854011" cy="427005"/>
      </dsp:txXfrm>
    </dsp:sp>
    <dsp:sp modelId="{DA6C5C08-2FC3-CB4A-BE57-26A7C8C0CF78}">
      <dsp:nvSpPr>
        <dsp:cNvPr id="0" name=""/>
        <dsp:cNvSpPr/>
      </dsp:nvSpPr>
      <dsp:spPr>
        <a:xfrm>
          <a:off x="1495089" y="4854615"/>
          <a:ext cx="854011" cy="427005"/>
        </a:xfrm>
        <a:prstGeom prst="rect">
          <a:avLst/>
        </a:prstGeom>
        <a:solidFill>
          <a:schemeClr val="bg1"/>
        </a:solidFill>
        <a:ln w="190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IT</a:t>
          </a:r>
        </a:p>
      </dsp:txBody>
      <dsp:txXfrm>
        <a:off x="1495089" y="4854615"/>
        <a:ext cx="854011" cy="427005"/>
      </dsp:txXfrm>
    </dsp:sp>
    <dsp:sp modelId="{6F97AA1F-5577-CE48-80E0-C3683E25BC39}">
      <dsp:nvSpPr>
        <dsp:cNvPr id="0" name=""/>
        <dsp:cNvSpPr/>
      </dsp:nvSpPr>
      <dsp:spPr>
        <a:xfrm>
          <a:off x="2314940" y="1216525"/>
          <a:ext cx="854011" cy="427005"/>
        </a:xfrm>
        <a:prstGeom prst="rect">
          <a:avLst/>
        </a:prstGeom>
        <a:solidFill>
          <a:schemeClr val="bg1">
            <a:lumMod val="65000"/>
          </a:schemeClr>
        </a:solidFill>
        <a:ln w="19050" cap="flat" cmpd="sng" algn="ctr">
          <a:solidFill>
            <a:schemeClr val="accent3">
              <a:shade val="15000"/>
            </a:schemeClr>
          </a:solid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Project</a:t>
          </a:r>
        </a:p>
      </dsp:txBody>
      <dsp:txXfrm>
        <a:off x="2314940" y="1216525"/>
        <a:ext cx="854011" cy="427005"/>
      </dsp:txXfrm>
    </dsp:sp>
    <dsp:sp modelId="{EBDED493-2F0B-4444-B68C-77DD5864DBE3}">
      <dsp:nvSpPr>
        <dsp:cNvPr id="0" name=""/>
        <dsp:cNvSpPr/>
      </dsp:nvSpPr>
      <dsp:spPr>
        <a:xfrm>
          <a:off x="2528443" y="1822873"/>
          <a:ext cx="854011" cy="427005"/>
        </a:xfrm>
        <a:prstGeom prst="rect">
          <a:avLst/>
        </a:prstGeom>
        <a:solidFill>
          <a:schemeClr val="lt1"/>
        </a:solidFill>
        <a:ln w="1905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Project Control Manager</a:t>
          </a:r>
        </a:p>
      </dsp:txBody>
      <dsp:txXfrm>
        <a:off x="2528443" y="1822873"/>
        <a:ext cx="854011" cy="427005"/>
      </dsp:txXfrm>
    </dsp:sp>
    <dsp:sp modelId="{A920823D-4901-4341-A037-18CAA6F9BBC5}">
      <dsp:nvSpPr>
        <dsp:cNvPr id="0" name=""/>
        <dsp:cNvSpPr/>
      </dsp:nvSpPr>
      <dsp:spPr>
        <a:xfrm>
          <a:off x="2528443" y="2429222"/>
          <a:ext cx="854011" cy="427005"/>
        </a:xfrm>
        <a:prstGeom prst="rect">
          <a:avLst/>
        </a:prstGeom>
        <a:solidFill>
          <a:schemeClr val="lt1"/>
        </a:solidFill>
        <a:ln w="1905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In Kind Management</a:t>
          </a:r>
        </a:p>
      </dsp:txBody>
      <dsp:txXfrm>
        <a:off x="2528443" y="2429222"/>
        <a:ext cx="854011" cy="427005"/>
      </dsp:txXfrm>
    </dsp:sp>
    <dsp:sp modelId="{3AE03E18-0BF7-E64B-9516-253694717935}">
      <dsp:nvSpPr>
        <dsp:cNvPr id="0" name=""/>
        <dsp:cNvSpPr/>
      </dsp:nvSpPr>
      <dsp:spPr>
        <a:xfrm>
          <a:off x="3348294" y="1216525"/>
          <a:ext cx="854011" cy="427005"/>
        </a:xfrm>
        <a:prstGeom prst="rect">
          <a:avLst/>
        </a:prstGeom>
        <a:solidFill>
          <a:schemeClr val="bg1">
            <a:lumMod val="65000"/>
          </a:schemeClr>
        </a:solidFill>
        <a:ln w="1905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Administration</a:t>
          </a:r>
        </a:p>
      </dsp:txBody>
      <dsp:txXfrm>
        <a:off x="3348294" y="1216525"/>
        <a:ext cx="854011" cy="427005"/>
      </dsp:txXfrm>
    </dsp:sp>
    <dsp:sp modelId="{A554BA26-2FE2-344C-A682-8068DA911A63}">
      <dsp:nvSpPr>
        <dsp:cNvPr id="0" name=""/>
        <dsp:cNvSpPr/>
      </dsp:nvSpPr>
      <dsp:spPr>
        <a:xfrm>
          <a:off x="3561797" y="1822873"/>
          <a:ext cx="854011" cy="427005"/>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Communication</a:t>
          </a:r>
        </a:p>
      </dsp:txBody>
      <dsp:txXfrm>
        <a:off x="3561797" y="1822873"/>
        <a:ext cx="854011" cy="427005"/>
      </dsp:txXfrm>
    </dsp:sp>
    <dsp:sp modelId="{6F253F89-E7D0-D64D-B278-7D0B2ED6705B}">
      <dsp:nvSpPr>
        <dsp:cNvPr id="0" name=""/>
        <dsp:cNvSpPr/>
      </dsp:nvSpPr>
      <dsp:spPr>
        <a:xfrm>
          <a:off x="3561797" y="2429222"/>
          <a:ext cx="854011" cy="427005"/>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Finance &amp; Business Control</a:t>
          </a:r>
        </a:p>
      </dsp:txBody>
      <dsp:txXfrm>
        <a:off x="3561797" y="2429222"/>
        <a:ext cx="854011" cy="427005"/>
      </dsp:txXfrm>
    </dsp:sp>
    <dsp:sp modelId="{F0427C5F-B233-BF47-9B08-395603FF1B8C}">
      <dsp:nvSpPr>
        <dsp:cNvPr id="0" name=""/>
        <dsp:cNvSpPr/>
      </dsp:nvSpPr>
      <dsp:spPr>
        <a:xfrm>
          <a:off x="3561797" y="3035570"/>
          <a:ext cx="854011" cy="427005"/>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Human Resources</a:t>
          </a:r>
        </a:p>
      </dsp:txBody>
      <dsp:txXfrm>
        <a:off x="3561797" y="3035570"/>
        <a:ext cx="854011" cy="427005"/>
      </dsp:txXfrm>
    </dsp:sp>
    <dsp:sp modelId="{4D27649D-988F-144C-AA73-301B05050D40}">
      <dsp:nvSpPr>
        <dsp:cNvPr id="0" name=""/>
        <dsp:cNvSpPr/>
      </dsp:nvSpPr>
      <dsp:spPr>
        <a:xfrm>
          <a:off x="3561797" y="3641918"/>
          <a:ext cx="854011" cy="427005"/>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Supply, Procurement &amp; Logistics</a:t>
          </a:r>
        </a:p>
      </dsp:txBody>
      <dsp:txXfrm>
        <a:off x="3561797" y="3641918"/>
        <a:ext cx="854011" cy="427005"/>
      </dsp:txXfrm>
    </dsp:sp>
    <dsp:sp modelId="{419BC714-E5C9-B247-AF80-D1FEB64134D7}">
      <dsp:nvSpPr>
        <dsp:cNvPr id="0" name=""/>
        <dsp:cNvSpPr/>
      </dsp:nvSpPr>
      <dsp:spPr>
        <a:xfrm>
          <a:off x="1281586" y="610177"/>
          <a:ext cx="854011" cy="427005"/>
        </a:xfrm>
        <a:prstGeom prst="rect">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Quality &amp; Compliance</a:t>
          </a:r>
          <a:endParaRPr lang="en-GB" sz="900" kern="1200" dirty="0">
            <a:solidFill>
              <a:schemeClr val="tx1"/>
            </a:solidFill>
          </a:endParaRPr>
        </a:p>
      </dsp:txBody>
      <dsp:txXfrm>
        <a:off x="1281586" y="610177"/>
        <a:ext cx="854011" cy="427005"/>
      </dsp:txXfrm>
    </dsp:sp>
    <dsp:sp modelId="{08DEBD47-9336-4E43-A060-227749C6F606}">
      <dsp:nvSpPr>
        <dsp:cNvPr id="0" name=""/>
        <dsp:cNvSpPr/>
      </dsp:nvSpPr>
      <dsp:spPr>
        <a:xfrm>
          <a:off x="2314940" y="610177"/>
          <a:ext cx="854011" cy="427005"/>
        </a:xfrm>
        <a:prstGeom prst="rect">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ESH &amp; Security</a:t>
          </a:r>
          <a:endParaRPr lang="en-GB" sz="900" kern="1200" dirty="0">
            <a:solidFill>
              <a:schemeClr val="tx1"/>
            </a:solidFill>
          </a:endParaRPr>
        </a:p>
      </dsp:txBody>
      <dsp:txXfrm>
        <a:off x="2314940" y="610177"/>
        <a:ext cx="854011" cy="427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81CED-52DA-9843-AAF0-64DFCFE69F8F}">
      <dsp:nvSpPr>
        <dsp:cNvPr id="0" name=""/>
        <dsp:cNvSpPr/>
      </dsp:nvSpPr>
      <dsp:spPr>
        <a:xfrm>
          <a:off x="2581237" y="1905968"/>
          <a:ext cx="183630" cy="599911"/>
        </a:xfrm>
        <a:custGeom>
          <a:avLst/>
          <a:gdLst/>
          <a:ahLst/>
          <a:cxnLst/>
          <a:rect l="0" t="0" r="0" b="0"/>
          <a:pathLst>
            <a:path>
              <a:moveTo>
                <a:pt x="183630" y="0"/>
              </a:moveTo>
              <a:lnTo>
                <a:pt x="183630" y="599911"/>
              </a:lnTo>
              <a:lnTo>
                <a:pt x="0" y="59991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7E7B18-BA89-064B-B379-BD9DF724FCD9}">
      <dsp:nvSpPr>
        <dsp:cNvPr id="0" name=""/>
        <dsp:cNvSpPr/>
      </dsp:nvSpPr>
      <dsp:spPr>
        <a:xfrm>
          <a:off x="2764868" y="1905968"/>
          <a:ext cx="2170210" cy="1199823"/>
        </a:xfrm>
        <a:custGeom>
          <a:avLst/>
          <a:gdLst/>
          <a:ahLst/>
          <a:cxnLst/>
          <a:rect l="0" t="0" r="0" b="0"/>
          <a:pathLst>
            <a:path>
              <a:moveTo>
                <a:pt x="0" y="0"/>
              </a:moveTo>
              <a:lnTo>
                <a:pt x="0" y="1069946"/>
              </a:lnTo>
              <a:lnTo>
                <a:pt x="2170210" y="1069946"/>
              </a:lnTo>
              <a:lnTo>
                <a:pt x="2170210" y="1199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17477-9FE6-C841-8A35-AD1A1939FD92}">
      <dsp:nvSpPr>
        <dsp:cNvPr id="0" name=""/>
        <dsp:cNvSpPr/>
      </dsp:nvSpPr>
      <dsp:spPr>
        <a:xfrm>
          <a:off x="2764868" y="1905968"/>
          <a:ext cx="727886" cy="1199823"/>
        </a:xfrm>
        <a:custGeom>
          <a:avLst/>
          <a:gdLst/>
          <a:ahLst/>
          <a:cxnLst/>
          <a:rect l="0" t="0" r="0" b="0"/>
          <a:pathLst>
            <a:path>
              <a:moveTo>
                <a:pt x="0" y="0"/>
              </a:moveTo>
              <a:lnTo>
                <a:pt x="0" y="1069946"/>
              </a:lnTo>
              <a:lnTo>
                <a:pt x="727886" y="1069946"/>
              </a:lnTo>
              <a:lnTo>
                <a:pt x="727886" y="1199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0D0E4-B942-3C42-9426-2642C859F4FD}">
      <dsp:nvSpPr>
        <dsp:cNvPr id="0" name=""/>
        <dsp:cNvSpPr/>
      </dsp:nvSpPr>
      <dsp:spPr>
        <a:xfrm>
          <a:off x="2036982" y="1905968"/>
          <a:ext cx="727886" cy="1199823"/>
        </a:xfrm>
        <a:custGeom>
          <a:avLst/>
          <a:gdLst/>
          <a:ahLst/>
          <a:cxnLst/>
          <a:rect l="0" t="0" r="0" b="0"/>
          <a:pathLst>
            <a:path>
              <a:moveTo>
                <a:pt x="727886" y="0"/>
              </a:moveTo>
              <a:lnTo>
                <a:pt x="727886" y="1069946"/>
              </a:lnTo>
              <a:lnTo>
                <a:pt x="0" y="1069946"/>
              </a:lnTo>
              <a:lnTo>
                <a:pt x="0" y="1199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BD3882-9328-D245-86A2-8E39A6BAA071}">
      <dsp:nvSpPr>
        <dsp:cNvPr id="0" name=""/>
        <dsp:cNvSpPr/>
      </dsp:nvSpPr>
      <dsp:spPr>
        <a:xfrm>
          <a:off x="594658" y="1905968"/>
          <a:ext cx="2170210" cy="1199823"/>
        </a:xfrm>
        <a:custGeom>
          <a:avLst/>
          <a:gdLst/>
          <a:ahLst/>
          <a:cxnLst/>
          <a:rect l="0" t="0" r="0" b="0"/>
          <a:pathLst>
            <a:path>
              <a:moveTo>
                <a:pt x="2170210" y="0"/>
              </a:moveTo>
              <a:lnTo>
                <a:pt x="2170210" y="1069946"/>
              </a:lnTo>
              <a:lnTo>
                <a:pt x="0" y="1069946"/>
              </a:lnTo>
              <a:lnTo>
                <a:pt x="0" y="11998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C2079B-7D1E-A744-B063-FBA2D0AB705E}">
      <dsp:nvSpPr>
        <dsp:cNvPr id="0" name=""/>
        <dsp:cNvSpPr/>
      </dsp:nvSpPr>
      <dsp:spPr>
        <a:xfrm>
          <a:off x="2719148" y="1014068"/>
          <a:ext cx="91440" cy="335280"/>
        </a:xfrm>
        <a:custGeom>
          <a:avLst/>
          <a:gdLst/>
          <a:ahLst/>
          <a:cxnLst/>
          <a:rect l="0" t="0" r="0" b="0"/>
          <a:pathLst>
            <a:path>
              <a:moveTo>
                <a:pt x="46213" y="0"/>
              </a:moveTo>
              <a:lnTo>
                <a:pt x="46213" y="205402"/>
              </a:lnTo>
              <a:lnTo>
                <a:pt x="45720" y="205402"/>
              </a:lnTo>
              <a:lnTo>
                <a:pt x="45720" y="33528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3A0B9C-080D-F943-9B60-B71842086078}">
      <dsp:nvSpPr>
        <dsp:cNvPr id="0" name=""/>
        <dsp:cNvSpPr/>
      </dsp:nvSpPr>
      <dsp:spPr>
        <a:xfrm>
          <a:off x="2155409" y="457449"/>
          <a:ext cx="1219904" cy="5566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Science Directorate</a:t>
          </a:r>
        </a:p>
      </dsp:txBody>
      <dsp:txXfrm>
        <a:off x="2155409" y="457449"/>
        <a:ext cx="1219904" cy="556619"/>
      </dsp:txXfrm>
    </dsp:sp>
    <dsp:sp modelId="{F42C1667-1A2E-384B-993D-0E27B29F78D4}">
      <dsp:nvSpPr>
        <dsp:cNvPr id="0" name=""/>
        <dsp:cNvSpPr/>
      </dsp:nvSpPr>
      <dsp:spPr>
        <a:xfrm>
          <a:off x="2413004" y="888571"/>
          <a:ext cx="1181636" cy="21289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GB" sz="1000" kern="1200" dirty="0"/>
            <a:t>Giovanna </a:t>
          </a:r>
          <a:r>
            <a:rPr lang="en-GB" sz="1000" kern="1200" dirty="0" err="1"/>
            <a:t>Fragneto</a:t>
          </a:r>
          <a:endParaRPr lang="en-GB" sz="1000" kern="1200" dirty="0"/>
        </a:p>
      </dsp:txBody>
      <dsp:txXfrm>
        <a:off x="2413004" y="888571"/>
        <a:ext cx="1181636" cy="212895"/>
      </dsp:txXfrm>
    </dsp:sp>
    <dsp:sp modelId="{4794D66E-48C4-C443-8A4B-82B283C1FF1D}">
      <dsp:nvSpPr>
        <dsp:cNvPr id="0" name=""/>
        <dsp:cNvSpPr/>
      </dsp:nvSpPr>
      <dsp:spPr>
        <a:xfrm>
          <a:off x="2227338" y="1349348"/>
          <a:ext cx="1075061" cy="5566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DMSC</a:t>
          </a:r>
        </a:p>
      </dsp:txBody>
      <dsp:txXfrm>
        <a:off x="2227338" y="1349348"/>
        <a:ext cx="1075061" cy="556619"/>
      </dsp:txXfrm>
    </dsp:sp>
    <dsp:sp modelId="{DA7B288C-4821-7746-86C2-F538D68C9381}">
      <dsp:nvSpPr>
        <dsp:cNvPr id="0" name=""/>
        <dsp:cNvSpPr/>
      </dsp:nvSpPr>
      <dsp:spPr>
        <a:xfrm>
          <a:off x="2442350" y="1782274"/>
          <a:ext cx="967555" cy="18553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GB" sz="1000" kern="1200" dirty="0"/>
            <a:t>Thomas H. Rod</a:t>
          </a:r>
        </a:p>
      </dsp:txBody>
      <dsp:txXfrm>
        <a:off x="2442350" y="1782274"/>
        <a:ext cx="967555" cy="185539"/>
      </dsp:txXfrm>
    </dsp:sp>
    <dsp:sp modelId="{4C0BEB67-C7E7-0F4A-BB31-01F23EB6114F}">
      <dsp:nvSpPr>
        <dsp:cNvPr id="0" name=""/>
        <dsp:cNvSpPr/>
      </dsp:nvSpPr>
      <dsp:spPr>
        <a:xfrm>
          <a:off x="57127" y="3105791"/>
          <a:ext cx="1075061" cy="556619"/>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Administration &amp; Project coordination</a:t>
          </a:r>
        </a:p>
      </dsp:txBody>
      <dsp:txXfrm>
        <a:off x="57127" y="3105791"/>
        <a:ext cx="1075061" cy="556619"/>
      </dsp:txXfrm>
    </dsp:sp>
    <dsp:sp modelId="{D8A45FEB-0BBB-674F-A619-06C00298141F}">
      <dsp:nvSpPr>
        <dsp:cNvPr id="0" name=""/>
        <dsp:cNvSpPr/>
      </dsp:nvSpPr>
      <dsp:spPr>
        <a:xfrm>
          <a:off x="272140" y="3538718"/>
          <a:ext cx="967555" cy="18553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GB" sz="1000" kern="1200" dirty="0"/>
            <a:t>Petra Aulin</a:t>
          </a:r>
        </a:p>
      </dsp:txBody>
      <dsp:txXfrm>
        <a:off x="272140" y="3538718"/>
        <a:ext cx="967555" cy="185539"/>
      </dsp:txXfrm>
    </dsp:sp>
    <dsp:sp modelId="{394DC1EA-BDFE-FE4B-8D74-58F911114845}">
      <dsp:nvSpPr>
        <dsp:cNvPr id="0" name=""/>
        <dsp:cNvSpPr/>
      </dsp:nvSpPr>
      <dsp:spPr>
        <a:xfrm>
          <a:off x="1499451" y="3105791"/>
          <a:ext cx="1075061" cy="556619"/>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Scientific Information Management Systems</a:t>
          </a:r>
        </a:p>
      </dsp:txBody>
      <dsp:txXfrm>
        <a:off x="1499451" y="3105791"/>
        <a:ext cx="1075061" cy="556619"/>
      </dsp:txXfrm>
    </dsp:sp>
    <dsp:sp modelId="{DC78C6F2-516C-FD44-8DB5-2C32A0DBF92D}">
      <dsp:nvSpPr>
        <dsp:cNvPr id="0" name=""/>
        <dsp:cNvSpPr/>
      </dsp:nvSpPr>
      <dsp:spPr>
        <a:xfrm>
          <a:off x="1701015" y="3538718"/>
          <a:ext cx="994453" cy="18553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GB" sz="1000" kern="1200" dirty="0"/>
            <a:t>Fredrik </a:t>
          </a:r>
          <a:r>
            <a:rPr lang="en-GB" sz="1000" kern="1200" dirty="0" err="1"/>
            <a:t>Bolmsten</a:t>
          </a:r>
          <a:endParaRPr lang="en-GB" sz="1000" kern="1200" dirty="0"/>
        </a:p>
      </dsp:txBody>
      <dsp:txXfrm>
        <a:off x="1701015" y="3538718"/>
        <a:ext cx="994453" cy="185539"/>
      </dsp:txXfrm>
    </dsp:sp>
    <dsp:sp modelId="{A3706EE8-9A8B-1547-BF27-3308A7A110B1}">
      <dsp:nvSpPr>
        <dsp:cNvPr id="0" name=""/>
        <dsp:cNvSpPr/>
      </dsp:nvSpPr>
      <dsp:spPr>
        <a:xfrm>
          <a:off x="2955224" y="3105791"/>
          <a:ext cx="1075061" cy="556619"/>
        </a:xfrm>
        <a:prstGeom prst="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Data Reduction, Analysis, and Modelling</a:t>
          </a:r>
        </a:p>
      </dsp:txBody>
      <dsp:txXfrm>
        <a:off x="2955224" y="3105791"/>
        <a:ext cx="1075061" cy="556619"/>
      </dsp:txXfrm>
    </dsp:sp>
    <dsp:sp modelId="{3484B22D-375A-864C-9BBD-103BE39058D7}">
      <dsp:nvSpPr>
        <dsp:cNvPr id="0" name=""/>
        <dsp:cNvSpPr/>
      </dsp:nvSpPr>
      <dsp:spPr>
        <a:xfrm>
          <a:off x="3170236" y="3538718"/>
          <a:ext cx="967555" cy="18553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GB" sz="1000" kern="1200" dirty="0"/>
            <a:t>Torben Nielsen</a:t>
          </a:r>
        </a:p>
      </dsp:txBody>
      <dsp:txXfrm>
        <a:off x="3170236" y="3538718"/>
        <a:ext cx="967555" cy="185539"/>
      </dsp:txXfrm>
    </dsp:sp>
    <dsp:sp modelId="{16F1AD58-10A3-9A4C-8769-C9C2188C8294}">
      <dsp:nvSpPr>
        <dsp:cNvPr id="0" name=""/>
        <dsp:cNvSpPr/>
      </dsp:nvSpPr>
      <dsp:spPr>
        <a:xfrm>
          <a:off x="4397548" y="3105791"/>
          <a:ext cx="1075061" cy="556619"/>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Data Systems &amp; Technologies</a:t>
          </a:r>
        </a:p>
      </dsp:txBody>
      <dsp:txXfrm>
        <a:off x="4397548" y="3105791"/>
        <a:ext cx="1075061" cy="556619"/>
      </dsp:txXfrm>
    </dsp:sp>
    <dsp:sp modelId="{108F970E-7FBE-E94B-B576-A4207DA7070E}">
      <dsp:nvSpPr>
        <dsp:cNvPr id="0" name=""/>
        <dsp:cNvSpPr/>
      </dsp:nvSpPr>
      <dsp:spPr>
        <a:xfrm>
          <a:off x="4612560" y="3538718"/>
          <a:ext cx="967555" cy="18553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GB" sz="1000" kern="1200" dirty="0"/>
            <a:t>Jesper </a:t>
          </a:r>
          <a:r>
            <a:rPr lang="en-GB" sz="1000" kern="1200" dirty="0" err="1"/>
            <a:t>Selknaes</a:t>
          </a:r>
          <a:endParaRPr lang="en-GB" sz="1000" kern="1200" dirty="0"/>
        </a:p>
      </dsp:txBody>
      <dsp:txXfrm>
        <a:off x="4612560" y="3538718"/>
        <a:ext cx="967555" cy="185539"/>
      </dsp:txXfrm>
    </dsp:sp>
    <dsp:sp modelId="{E24C2FDA-87FE-594D-8BA6-FBCD5A7B1264}">
      <dsp:nvSpPr>
        <dsp:cNvPr id="0" name=""/>
        <dsp:cNvSpPr/>
      </dsp:nvSpPr>
      <dsp:spPr>
        <a:xfrm>
          <a:off x="1506176" y="2227570"/>
          <a:ext cx="1075061" cy="556619"/>
        </a:xfrm>
        <a:prstGeom prst="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78545" numCol="1" spcCol="1270" anchor="ctr" anchorCtr="0">
          <a:noAutofit/>
        </a:bodyPr>
        <a:lstStyle/>
        <a:p>
          <a:pPr marL="0" lvl="0" indent="0" algn="ctr" defTabSz="400050">
            <a:lnSpc>
              <a:spcPct val="90000"/>
            </a:lnSpc>
            <a:spcBef>
              <a:spcPct val="0"/>
            </a:spcBef>
            <a:spcAft>
              <a:spcPct val="35000"/>
            </a:spcAft>
            <a:buNone/>
          </a:pPr>
          <a:r>
            <a:rPr lang="en-GB" sz="900" kern="1200" dirty="0"/>
            <a:t>Instrument Data Scientists</a:t>
          </a:r>
        </a:p>
      </dsp:txBody>
      <dsp:txXfrm>
        <a:off x="1506176" y="2227570"/>
        <a:ext cx="1075061" cy="556619"/>
      </dsp:txXfrm>
    </dsp:sp>
    <dsp:sp modelId="{025EF7EC-2549-5A45-8605-EF59121E5C63}">
      <dsp:nvSpPr>
        <dsp:cNvPr id="0" name=""/>
        <dsp:cNvSpPr/>
      </dsp:nvSpPr>
      <dsp:spPr>
        <a:xfrm>
          <a:off x="1721188" y="2660496"/>
          <a:ext cx="967555" cy="185539"/>
        </a:xfrm>
        <a:prstGeom prst="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n-GB" sz="1200" kern="1200"/>
        </a:p>
      </dsp:txBody>
      <dsp:txXfrm>
        <a:off x="1721188" y="2660496"/>
        <a:ext cx="967555" cy="185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66700-54E9-4846-BC3F-874A75DC6099}">
      <dsp:nvSpPr>
        <dsp:cNvPr id="0" name=""/>
        <dsp:cNvSpPr/>
      </dsp:nvSpPr>
      <dsp:spPr>
        <a:xfrm>
          <a:off x="118422" y="1437319"/>
          <a:ext cx="2272037" cy="117636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Data Systems &amp; Technologies</a:t>
          </a:r>
        </a:p>
      </dsp:txBody>
      <dsp:txXfrm>
        <a:off x="118422" y="1437319"/>
        <a:ext cx="2272037" cy="1176360"/>
      </dsp:txXfrm>
    </dsp:sp>
    <dsp:sp modelId="{D5312D9F-F450-A14B-9F5D-811720C48B1C}">
      <dsp:nvSpPr>
        <dsp:cNvPr id="0" name=""/>
        <dsp:cNvSpPr/>
      </dsp:nvSpPr>
      <dsp:spPr>
        <a:xfrm>
          <a:off x="572829"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Jesper </a:t>
          </a:r>
          <a:r>
            <a:rPr lang="en-GB" sz="1200" kern="1200" dirty="0" err="1"/>
            <a:t>Selknaes</a:t>
          </a:r>
          <a:endParaRPr lang="en-GB" sz="1200" kern="1200" dirty="0"/>
        </a:p>
      </dsp:txBody>
      <dsp:txXfrm>
        <a:off x="572829" y="2352266"/>
        <a:ext cx="2044833" cy="392120"/>
      </dsp:txXfrm>
    </dsp:sp>
    <dsp:sp modelId="{2C68C37C-6126-424A-AB8E-9A06FCC18111}">
      <dsp:nvSpPr>
        <dsp:cNvPr id="0" name=""/>
        <dsp:cNvSpPr/>
      </dsp:nvSpPr>
      <dsp:spPr>
        <a:xfrm>
          <a:off x="3166631" y="1437319"/>
          <a:ext cx="2272037" cy="1176360"/>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Scientific Information Management Systems</a:t>
          </a:r>
        </a:p>
      </dsp:txBody>
      <dsp:txXfrm>
        <a:off x="3166631" y="1437319"/>
        <a:ext cx="2272037" cy="1176360"/>
      </dsp:txXfrm>
    </dsp:sp>
    <dsp:sp modelId="{052E4FC7-B27D-D944-83D6-3F8578C4138B}">
      <dsp:nvSpPr>
        <dsp:cNvPr id="0" name=""/>
        <dsp:cNvSpPr/>
      </dsp:nvSpPr>
      <dsp:spPr>
        <a:xfrm>
          <a:off x="3621039"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Fredrik </a:t>
          </a:r>
          <a:r>
            <a:rPr lang="en-GB" sz="1200" kern="1200" dirty="0" err="1"/>
            <a:t>Bolmsten</a:t>
          </a:r>
          <a:endParaRPr lang="en-GB" sz="1200" kern="1200" dirty="0"/>
        </a:p>
      </dsp:txBody>
      <dsp:txXfrm>
        <a:off x="3621039" y="2352266"/>
        <a:ext cx="2044833" cy="392120"/>
      </dsp:txXfrm>
    </dsp:sp>
    <dsp:sp modelId="{D989330E-50FC-A746-8715-6147ACA9B7AC}">
      <dsp:nvSpPr>
        <dsp:cNvPr id="0" name=""/>
        <dsp:cNvSpPr/>
      </dsp:nvSpPr>
      <dsp:spPr>
        <a:xfrm>
          <a:off x="6214841" y="1437319"/>
          <a:ext cx="2272037" cy="1176360"/>
        </a:xfrm>
        <a:prstGeom prst="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Data Reduction, Analysis, and Modelling</a:t>
          </a:r>
        </a:p>
      </dsp:txBody>
      <dsp:txXfrm>
        <a:off x="6214841" y="1437319"/>
        <a:ext cx="2272037" cy="1176360"/>
      </dsp:txXfrm>
    </dsp:sp>
    <dsp:sp modelId="{C73BA894-9CF1-3049-BF66-5A73E90F2C0A}">
      <dsp:nvSpPr>
        <dsp:cNvPr id="0" name=""/>
        <dsp:cNvSpPr/>
      </dsp:nvSpPr>
      <dsp:spPr>
        <a:xfrm>
          <a:off x="6669249"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Torben Nielsen</a:t>
          </a:r>
        </a:p>
      </dsp:txBody>
      <dsp:txXfrm>
        <a:off x="6669249" y="2352266"/>
        <a:ext cx="2044833" cy="392120"/>
      </dsp:txXfrm>
    </dsp:sp>
    <dsp:sp modelId="{67D4C3E8-216B-EF42-9F63-38F0CA51168F}">
      <dsp:nvSpPr>
        <dsp:cNvPr id="0" name=""/>
        <dsp:cNvSpPr/>
      </dsp:nvSpPr>
      <dsp:spPr>
        <a:xfrm>
          <a:off x="9166785" y="1437319"/>
          <a:ext cx="2272037" cy="1176360"/>
        </a:xfrm>
        <a:prstGeom prst="rect">
          <a:avLst/>
        </a:prstGeom>
        <a:solidFill>
          <a:srgbClr val="109E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Instrument Data Scientists</a:t>
          </a:r>
        </a:p>
      </dsp:txBody>
      <dsp:txXfrm>
        <a:off x="9166785" y="1437319"/>
        <a:ext cx="2272037" cy="1176360"/>
      </dsp:txXfrm>
    </dsp:sp>
    <dsp:sp modelId="{55F20075-7B40-AE42-846E-BD6374752992}">
      <dsp:nvSpPr>
        <dsp:cNvPr id="0" name=""/>
        <dsp:cNvSpPr/>
      </dsp:nvSpPr>
      <dsp:spPr>
        <a:xfrm>
          <a:off x="9507025"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Thomas H. Rod</a:t>
          </a:r>
        </a:p>
      </dsp:txBody>
      <dsp:txXfrm>
        <a:off x="9507025" y="2352266"/>
        <a:ext cx="2044833" cy="392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66700-54E9-4846-BC3F-874A75DC6099}">
      <dsp:nvSpPr>
        <dsp:cNvPr id="0" name=""/>
        <dsp:cNvSpPr/>
      </dsp:nvSpPr>
      <dsp:spPr>
        <a:xfrm>
          <a:off x="118422" y="1437319"/>
          <a:ext cx="2272037" cy="117636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Data Systems &amp; Technologies</a:t>
          </a:r>
        </a:p>
      </dsp:txBody>
      <dsp:txXfrm>
        <a:off x="118422" y="1437319"/>
        <a:ext cx="2272037" cy="1176360"/>
      </dsp:txXfrm>
    </dsp:sp>
    <dsp:sp modelId="{D5312D9F-F450-A14B-9F5D-811720C48B1C}">
      <dsp:nvSpPr>
        <dsp:cNvPr id="0" name=""/>
        <dsp:cNvSpPr/>
      </dsp:nvSpPr>
      <dsp:spPr>
        <a:xfrm>
          <a:off x="572829"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Jesper </a:t>
          </a:r>
          <a:r>
            <a:rPr lang="en-GB" sz="1200" kern="1200" dirty="0" err="1"/>
            <a:t>Selknaes</a:t>
          </a:r>
          <a:endParaRPr lang="en-GB" sz="1200" kern="1200" dirty="0"/>
        </a:p>
      </dsp:txBody>
      <dsp:txXfrm>
        <a:off x="572829" y="2352266"/>
        <a:ext cx="2044833" cy="392120"/>
      </dsp:txXfrm>
    </dsp:sp>
    <dsp:sp modelId="{2C68C37C-6126-424A-AB8E-9A06FCC18111}">
      <dsp:nvSpPr>
        <dsp:cNvPr id="0" name=""/>
        <dsp:cNvSpPr/>
      </dsp:nvSpPr>
      <dsp:spPr>
        <a:xfrm>
          <a:off x="3166631" y="1437319"/>
          <a:ext cx="2272037" cy="1176360"/>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Scientific Information Management Systems</a:t>
          </a:r>
        </a:p>
      </dsp:txBody>
      <dsp:txXfrm>
        <a:off x="3166631" y="1437319"/>
        <a:ext cx="2272037" cy="1176360"/>
      </dsp:txXfrm>
    </dsp:sp>
    <dsp:sp modelId="{052E4FC7-B27D-D944-83D6-3F8578C4138B}">
      <dsp:nvSpPr>
        <dsp:cNvPr id="0" name=""/>
        <dsp:cNvSpPr/>
      </dsp:nvSpPr>
      <dsp:spPr>
        <a:xfrm>
          <a:off x="3621039"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Fredrik </a:t>
          </a:r>
          <a:r>
            <a:rPr lang="en-GB" sz="1200" kern="1200" dirty="0" err="1"/>
            <a:t>Bolmsten</a:t>
          </a:r>
          <a:endParaRPr lang="en-GB" sz="1200" kern="1200" dirty="0"/>
        </a:p>
      </dsp:txBody>
      <dsp:txXfrm>
        <a:off x="3621039" y="2352266"/>
        <a:ext cx="2044833" cy="392120"/>
      </dsp:txXfrm>
    </dsp:sp>
    <dsp:sp modelId="{D989330E-50FC-A746-8715-6147ACA9B7AC}">
      <dsp:nvSpPr>
        <dsp:cNvPr id="0" name=""/>
        <dsp:cNvSpPr/>
      </dsp:nvSpPr>
      <dsp:spPr>
        <a:xfrm>
          <a:off x="6214841" y="1437319"/>
          <a:ext cx="2272037" cy="1176360"/>
        </a:xfrm>
        <a:prstGeom prst="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Data Reduction, Analysis, and Modelling</a:t>
          </a:r>
        </a:p>
      </dsp:txBody>
      <dsp:txXfrm>
        <a:off x="6214841" y="1437319"/>
        <a:ext cx="2272037" cy="1176360"/>
      </dsp:txXfrm>
    </dsp:sp>
    <dsp:sp modelId="{C73BA894-9CF1-3049-BF66-5A73E90F2C0A}">
      <dsp:nvSpPr>
        <dsp:cNvPr id="0" name=""/>
        <dsp:cNvSpPr/>
      </dsp:nvSpPr>
      <dsp:spPr>
        <a:xfrm>
          <a:off x="6669249"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Torben Nielsen</a:t>
          </a:r>
        </a:p>
      </dsp:txBody>
      <dsp:txXfrm>
        <a:off x="6669249" y="2352266"/>
        <a:ext cx="2044833" cy="392120"/>
      </dsp:txXfrm>
    </dsp:sp>
    <dsp:sp modelId="{67D4C3E8-216B-EF42-9F63-38F0CA51168F}">
      <dsp:nvSpPr>
        <dsp:cNvPr id="0" name=""/>
        <dsp:cNvSpPr/>
      </dsp:nvSpPr>
      <dsp:spPr>
        <a:xfrm>
          <a:off x="9166785" y="1437319"/>
          <a:ext cx="2272037" cy="1176360"/>
        </a:xfrm>
        <a:prstGeom prst="rect">
          <a:avLst/>
        </a:prstGeom>
        <a:solidFill>
          <a:srgbClr val="109E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65998" numCol="1" spcCol="1270" anchor="ctr" anchorCtr="0">
          <a:noAutofit/>
        </a:bodyPr>
        <a:lstStyle/>
        <a:p>
          <a:pPr marL="0" lvl="0" indent="0" algn="ctr" defTabSz="844550">
            <a:lnSpc>
              <a:spcPct val="90000"/>
            </a:lnSpc>
            <a:spcBef>
              <a:spcPct val="0"/>
            </a:spcBef>
            <a:spcAft>
              <a:spcPct val="35000"/>
            </a:spcAft>
            <a:buNone/>
          </a:pPr>
          <a:r>
            <a:rPr lang="en-GB" sz="1900" kern="1200" dirty="0"/>
            <a:t>Instrument Data Scientists</a:t>
          </a:r>
        </a:p>
      </dsp:txBody>
      <dsp:txXfrm>
        <a:off x="9166785" y="1437319"/>
        <a:ext cx="2272037" cy="1176360"/>
      </dsp:txXfrm>
    </dsp:sp>
    <dsp:sp modelId="{55F20075-7B40-AE42-846E-BD6374752992}">
      <dsp:nvSpPr>
        <dsp:cNvPr id="0" name=""/>
        <dsp:cNvSpPr/>
      </dsp:nvSpPr>
      <dsp:spPr>
        <a:xfrm>
          <a:off x="9507025" y="2352266"/>
          <a:ext cx="2044833" cy="39212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GB" sz="1200" kern="1200" dirty="0"/>
            <a:t>Thomas H. Rod</a:t>
          </a:r>
        </a:p>
      </dsp:txBody>
      <dsp:txXfrm>
        <a:off x="9507025" y="2352266"/>
        <a:ext cx="2044833" cy="392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D3C77-974C-8849-AC4F-0ABDC0FD3BB3}">
      <dsp:nvSpPr>
        <dsp:cNvPr id="0" name=""/>
        <dsp:cNvSpPr/>
      </dsp:nvSpPr>
      <dsp:spPr>
        <a:xfrm>
          <a:off x="4392" y="21757"/>
          <a:ext cx="1633958" cy="653583"/>
        </a:xfrm>
        <a:prstGeom prst="chevron">
          <a:avLst/>
        </a:prstGeom>
        <a:solidFill>
          <a:schemeClr val="accent2"/>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User </a:t>
          </a:r>
          <a:r>
            <a:rPr lang="en-US" sz="1200" kern="1200"/>
            <a:t>office software</a:t>
          </a:r>
          <a:endParaRPr lang="en-US" sz="1200" kern="1200" dirty="0"/>
        </a:p>
      </dsp:txBody>
      <dsp:txXfrm>
        <a:off x="331184" y="21757"/>
        <a:ext cx="980375" cy="653583"/>
      </dsp:txXfrm>
    </dsp:sp>
    <dsp:sp modelId="{5D4A3405-702D-854D-BCAD-9BC68DB6596C}">
      <dsp:nvSpPr>
        <dsp:cNvPr id="0" name=""/>
        <dsp:cNvSpPr/>
      </dsp:nvSpPr>
      <dsp:spPr>
        <a:xfrm>
          <a:off x="1474954" y="21757"/>
          <a:ext cx="1633958" cy="653583"/>
        </a:xfrm>
        <a:prstGeom prst="chevron">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1270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Experiment control</a:t>
          </a:r>
        </a:p>
      </dsp:txBody>
      <dsp:txXfrm>
        <a:off x="1801746" y="21757"/>
        <a:ext cx="980375" cy="653583"/>
      </dsp:txXfrm>
    </dsp:sp>
    <dsp:sp modelId="{33D538C9-4794-0547-8260-8BE0D1E909E6}">
      <dsp:nvSpPr>
        <dsp:cNvPr id="0" name=""/>
        <dsp:cNvSpPr/>
      </dsp:nvSpPr>
      <dsp:spPr>
        <a:xfrm>
          <a:off x="2945517" y="21757"/>
          <a:ext cx="1633958" cy="653583"/>
        </a:xfrm>
        <a:prstGeom prst="chevron">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1270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Stream events &amp; meta data</a:t>
          </a:r>
        </a:p>
      </dsp:txBody>
      <dsp:txXfrm>
        <a:off x="3272309" y="21757"/>
        <a:ext cx="980375" cy="653583"/>
      </dsp:txXfrm>
    </dsp:sp>
    <dsp:sp modelId="{E8C6DF36-B2D5-944B-BF83-26BC27AC9104}">
      <dsp:nvSpPr>
        <dsp:cNvPr id="0" name=""/>
        <dsp:cNvSpPr/>
      </dsp:nvSpPr>
      <dsp:spPr>
        <a:xfrm>
          <a:off x="4416080" y="21757"/>
          <a:ext cx="1633958" cy="653583"/>
        </a:xfrm>
        <a:prstGeom prst="chevron">
          <a:avLst/>
        </a:prstGeom>
        <a:solidFill>
          <a:schemeClr val="accent5"/>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Data reduction &amp; visualization</a:t>
          </a:r>
        </a:p>
      </dsp:txBody>
      <dsp:txXfrm>
        <a:off x="4742872" y="21757"/>
        <a:ext cx="980375" cy="653583"/>
      </dsp:txXfrm>
    </dsp:sp>
    <dsp:sp modelId="{3326B2B2-0DBD-6F44-891E-B30CE48A3FF4}">
      <dsp:nvSpPr>
        <dsp:cNvPr id="0" name=""/>
        <dsp:cNvSpPr/>
      </dsp:nvSpPr>
      <dsp:spPr>
        <a:xfrm>
          <a:off x="5886642" y="21757"/>
          <a:ext cx="1633958" cy="653583"/>
        </a:xfrm>
        <a:prstGeom prst="chevron">
          <a:avLst/>
        </a:prstGeom>
        <a:solidFill>
          <a:schemeClr val="accent5"/>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Data analysis</a:t>
          </a:r>
        </a:p>
      </dsp:txBody>
      <dsp:txXfrm>
        <a:off x="6213434" y="21757"/>
        <a:ext cx="980375" cy="653583"/>
      </dsp:txXfrm>
    </dsp:sp>
    <dsp:sp modelId="{9DE3E9A0-072E-FF47-9561-1470CAC4D05C}">
      <dsp:nvSpPr>
        <dsp:cNvPr id="0" name=""/>
        <dsp:cNvSpPr/>
      </dsp:nvSpPr>
      <dsp:spPr>
        <a:xfrm>
          <a:off x="7357205" y="21757"/>
          <a:ext cx="1633958" cy="653583"/>
        </a:xfrm>
        <a:prstGeom prst="chevron">
          <a:avLst/>
        </a:prstGeom>
        <a:solidFill>
          <a:schemeClr val="accent2"/>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u="sng" kern="1200" dirty="0"/>
            <a:t>FAIR</a:t>
          </a:r>
          <a:r>
            <a:rPr lang="en-US" sz="1200" kern="1200" dirty="0"/>
            <a:t> Data management</a:t>
          </a:r>
        </a:p>
      </dsp:txBody>
      <dsp:txXfrm>
        <a:off x="7683997" y="21757"/>
        <a:ext cx="980375" cy="65358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D5245-66D2-C64A-A782-837EB60407B6}" type="datetimeFigureOut">
              <a:rPr lang="en-DK" smtClean="0"/>
              <a:t>01/27/2026</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C3DC2-613B-E840-A90D-E4544AE0AFD5}" type="slidenum">
              <a:rPr lang="en-DK" smtClean="0"/>
              <a:t>‹#›</a:t>
            </a:fld>
            <a:endParaRPr lang="en-DK"/>
          </a:p>
        </p:txBody>
      </p:sp>
    </p:spTree>
    <p:extLst>
      <p:ext uri="{BB962C8B-B14F-4D97-AF65-F5344CB8AC3E}">
        <p14:creationId xmlns:p14="http://schemas.microsoft.com/office/powerpoint/2010/main" val="239315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scope and planned role in supporting science users at ESS</a:t>
            </a:r>
          </a:p>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1</a:t>
            </a:fld>
            <a:endParaRPr lang="en-DK"/>
          </a:p>
        </p:txBody>
      </p:sp>
    </p:spTree>
    <p:extLst>
      <p:ext uri="{BB962C8B-B14F-4D97-AF65-F5344CB8AC3E}">
        <p14:creationId xmlns:p14="http://schemas.microsoft.com/office/powerpoint/2010/main" val="395612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Finally I want to mention the DMSC summer school which offers training for future users of ESS</a:t>
            </a:r>
          </a:p>
          <a:p>
            <a:r>
              <a:rPr lang="en-GB" sz="1200" kern="1200" dirty="0">
                <a:solidFill>
                  <a:schemeClr val="tx1"/>
                </a:solidFill>
                <a:effectLst/>
                <a:latin typeface="+mn-lt"/>
                <a:ea typeface="+mn-ea"/>
                <a:cs typeface="+mn-cs"/>
              </a:rPr>
              <a:t>It’s a one week long hands-on school using ESS software with practical sessions on data processing, simulation, reduction and analysis</a:t>
            </a:r>
          </a:p>
          <a:p>
            <a:endParaRPr lang="en-DK" dirty="0"/>
          </a:p>
          <a:p>
            <a:r>
              <a:rPr lang="en-DK" dirty="0"/>
              <a:t>If you know people that might be interested, PhD, Postdocs but also Masters students, do encourage them to get in touch and apply for the school</a:t>
            </a:r>
          </a:p>
        </p:txBody>
      </p:sp>
      <p:sp>
        <p:nvSpPr>
          <p:cNvPr id="4" name="Slide Number Placeholder 3"/>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148422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So that was a brief overview of what's going on at the DMSC </a:t>
            </a:r>
          </a:p>
        </p:txBody>
      </p:sp>
      <p:sp>
        <p:nvSpPr>
          <p:cNvPr id="4" name="Slide Number Placeholder 3"/>
          <p:cNvSpPr>
            <a:spLocks noGrp="1"/>
          </p:cNvSpPr>
          <p:nvPr>
            <p:ph type="sldNum" sz="quarter" idx="5"/>
          </p:nvPr>
        </p:nvSpPr>
        <p:spPr/>
        <p:txBody>
          <a:bodyPr/>
          <a:lstStyle/>
          <a:p>
            <a:fld id="{EB3C3DC2-613B-E840-A90D-E4544AE0AFD5}" type="slidenum">
              <a:rPr lang="en-DK" smtClean="0"/>
              <a:t>11</a:t>
            </a:fld>
            <a:endParaRPr lang="en-DK"/>
          </a:p>
        </p:txBody>
      </p:sp>
    </p:spTree>
    <p:extLst>
      <p:ext uri="{BB962C8B-B14F-4D97-AF65-F5344CB8AC3E}">
        <p14:creationId xmlns:p14="http://schemas.microsoft.com/office/powerpoint/2010/main" val="111398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13</a:t>
            </a:fld>
            <a:endParaRPr lang="en-DK"/>
          </a:p>
        </p:txBody>
      </p:sp>
    </p:spTree>
    <p:extLst>
      <p:ext uri="{BB962C8B-B14F-4D97-AF65-F5344CB8AC3E}">
        <p14:creationId xmlns:p14="http://schemas.microsoft.com/office/powerpoint/2010/main" val="249224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t>BornAgain</a:t>
            </a:r>
            <a:r>
              <a:rPr lang="en-GB" sz="1200" dirty="0"/>
              <a:t> simulations run separately for each neutron, calculating scattering vector (Q) values at the detector after propagating the array of outgoing rays to the detector surface</a:t>
            </a:r>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14</a:t>
            </a:fld>
            <a:endParaRPr lang="en-DK"/>
          </a:p>
        </p:txBody>
      </p:sp>
    </p:spTree>
    <p:extLst>
      <p:ext uri="{BB962C8B-B14F-4D97-AF65-F5344CB8AC3E}">
        <p14:creationId xmlns:p14="http://schemas.microsoft.com/office/powerpoint/2010/main" val="235002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229CA-CDBD-C807-3FE5-3D68B9B9B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5748A-D5DC-A17C-6CF7-77BCCE797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FA0F7-1B76-D014-A7E6-E4665C217CB5}"/>
              </a:ext>
            </a:extLst>
          </p:cNvPr>
          <p:cNvSpPr>
            <a:spLocks noGrp="1"/>
          </p:cNvSpPr>
          <p:nvPr>
            <p:ph type="body" idx="1"/>
          </p:nvPr>
        </p:nvSpPr>
        <p:spPr/>
        <p:txBody>
          <a:bodyPr/>
          <a:lstStyle/>
          <a:p>
            <a:endParaRPr lang="en-DK" dirty="0"/>
          </a:p>
        </p:txBody>
      </p:sp>
      <p:sp>
        <p:nvSpPr>
          <p:cNvPr id="4" name="Slide Number Placeholder 3">
            <a:extLst>
              <a:ext uri="{FF2B5EF4-FFF2-40B4-BE49-F238E27FC236}">
                <a16:creationId xmlns:a16="http://schemas.microsoft.com/office/drawing/2014/main" id="{51B562A2-5804-CE41-E3CE-AFD82131D3BA}"/>
              </a:ext>
            </a:extLst>
          </p:cNvPr>
          <p:cNvSpPr>
            <a:spLocks noGrp="1"/>
          </p:cNvSpPr>
          <p:nvPr>
            <p:ph type="sldNum" sz="quarter" idx="5"/>
          </p:nvPr>
        </p:nvSpPr>
        <p:spPr/>
        <p:txBody>
          <a:bodyPr/>
          <a:lstStyle/>
          <a:p>
            <a:fld id="{3AE5A434-646A-2746-9BDC-885B2382B33E}" type="slidenum">
              <a:rPr lang="sv-SE" smtClean="0"/>
              <a:t>16</a:t>
            </a:fld>
            <a:endParaRPr lang="sv-SE"/>
          </a:p>
        </p:txBody>
      </p:sp>
    </p:spTree>
    <p:extLst>
      <p:ext uri="{BB962C8B-B14F-4D97-AF65-F5344CB8AC3E}">
        <p14:creationId xmlns:p14="http://schemas.microsoft.com/office/powerpoint/2010/main" val="1963495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17</a:t>
            </a:fld>
            <a:endParaRPr lang="en-DK"/>
          </a:p>
        </p:txBody>
      </p:sp>
    </p:spTree>
    <p:extLst>
      <p:ext uri="{BB962C8B-B14F-4D97-AF65-F5344CB8AC3E}">
        <p14:creationId xmlns:p14="http://schemas.microsoft.com/office/powerpoint/2010/main" val="4039859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endParaRPr lang="sv-SE" dirty="0"/>
          </a:p>
          <a:p>
            <a:pPr marL="0" indent="0">
              <a:buFontTx/>
              <a:buNone/>
            </a:pPr>
            <a:r>
              <a:rPr lang="sv-SE" dirty="0" err="1"/>
              <a:t>After</a:t>
            </a:r>
            <a:r>
              <a:rPr lang="sv-SE" dirty="0"/>
              <a:t> a </a:t>
            </a:r>
            <a:r>
              <a:rPr lang="sv-SE" dirty="0" err="1"/>
              <a:t>proposal</a:t>
            </a:r>
            <a:r>
              <a:rPr lang="sv-SE" dirty="0"/>
              <a:t> has </a:t>
            </a:r>
            <a:r>
              <a:rPr lang="sv-SE" dirty="0" err="1"/>
              <a:t>been</a:t>
            </a:r>
            <a:r>
              <a:rPr lang="sv-SE" dirty="0"/>
              <a:t> </a:t>
            </a:r>
            <a:r>
              <a:rPr lang="sv-SE" dirty="0" err="1"/>
              <a:t>accepted</a:t>
            </a:r>
            <a:r>
              <a:rPr lang="sv-SE" dirty="0"/>
              <a:t>, the </a:t>
            </a:r>
            <a:r>
              <a:rPr lang="sv-SE" dirty="0" err="1"/>
              <a:t>proposal</a:t>
            </a:r>
            <a:r>
              <a:rPr lang="sv-SE" dirty="0"/>
              <a:t> team gets access to VISA and </a:t>
            </a:r>
            <a:r>
              <a:rPr lang="sv-SE" dirty="0" err="1"/>
              <a:t>SciChat</a:t>
            </a:r>
            <a:r>
              <a:rPr lang="sv-SE" dirty="0"/>
              <a:t>. It </a:t>
            </a:r>
            <a:r>
              <a:rPr lang="sv-SE" dirty="0" err="1"/>
              <a:t>will</a:t>
            </a:r>
            <a:r>
              <a:rPr lang="sv-SE" dirty="0"/>
              <a:t> be </a:t>
            </a:r>
            <a:r>
              <a:rPr lang="sv-SE" dirty="0" err="1"/>
              <a:t>possible</a:t>
            </a:r>
            <a:r>
              <a:rPr lang="sv-SE" dirty="0"/>
              <a:t> to </a:t>
            </a:r>
            <a:r>
              <a:rPr lang="sv-SE" dirty="0" err="1"/>
              <a:t>also</a:t>
            </a:r>
            <a:r>
              <a:rPr lang="sv-SE" dirty="0"/>
              <a:t> </a:t>
            </a:r>
            <a:r>
              <a:rPr lang="sv-SE" dirty="0" err="1"/>
              <a:t>give</a:t>
            </a:r>
            <a:r>
              <a:rPr lang="sv-SE" dirty="0"/>
              <a:t> access </a:t>
            </a:r>
            <a:r>
              <a:rPr lang="sv-SE" dirty="0" err="1"/>
              <a:t>duing</a:t>
            </a:r>
            <a:r>
              <a:rPr lang="sv-SE" dirty="0"/>
              <a:t> the </a:t>
            </a:r>
            <a:r>
              <a:rPr lang="sv-SE" dirty="0" err="1"/>
              <a:t>Ideation</a:t>
            </a:r>
            <a:r>
              <a:rPr lang="sv-SE" dirty="0"/>
              <a:t> / preparation </a:t>
            </a:r>
            <a:r>
              <a:rPr lang="sv-SE" dirty="0" err="1"/>
              <a:t>phase</a:t>
            </a:r>
            <a:r>
              <a:rPr lang="sv-SE" dirty="0"/>
              <a:t>.</a:t>
            </a:r>
            <a:br>
              <a:rPr lang="sv-SE" dirty="0"/>
            </a:br>
            <a:br>
              <a:rPr lang="sv-SE" dirty="0"/>
            </a:br>
            <a:r>
              <a:rPr lang="sv-SE" b="1" dirty="0"/>
              <a:t>VISA</a:t>
            </a:r>
            <a:r>
              <a:rPr lang="sv-SE" dirty="0"/>
              <a:t> gives the team access to the </a:t>
            </a:r>
            <a:r>
              <a:rPr lang="sv-SE" dirty="0" err="1"/>
              <a:t>compute</a:t>
            </a:r>
            <a:r>
              <a:rPr lang="sv-SE" dirty="0"/>
              <a:t> </a:t>
            </a:r>
            <a:r>
              <a:rPr lang="sv-SE" dirty="0" err="1"/>
              <a:t>infrastructure</a:t>
            </a:r>
            <a:r>
              <a:rPr lang="sv-SE" dirty="0"/>
              <a:t>, </a:t>
            </a:r>
            <a:r>
              <a:rPr lang="sv-SE" dirty="0" err="1"/>
              <a:t>incl</a:t>
            </a:r>
            <a:r>
              <a:rPr lang="sv-SE" dirty="0"/>
              <a:t>. Software for data </a:t>
            </a:r>
            <a:r>
              <a:rPr lang="sv-SE" dirty="0" err="1"/>
              <a:t>reduction</a:t>
            </a:r>
            <a:r>
              <a:rPr lang="sv-SE" dirty="0"/>
              <a:t>, </a:t>
            </a:r>
            <a:r>
              <a:rPr lang="sv-SE" dirty="0" err="1"/>
              <a:t>analysis</a:t>
            </a:r>
            <a:r>
              <a:rPr lang="sv-SE" dirty="0"/>
              <a:t>, </a:t>
            </a:r>
            <a:r>
              <a:rPr lang="sv-SE" dirty="0" err="1"/>
              <a:t>modelling</a:t>
            </a:r>
            <a:r>
              <a:rPr lang="sv-SE" dirty="0"/>
              <a:t>, simulations, etc. and </a:t>
            </a:r>
            <a:r>
              <a:rPr lang="sv-SE" dirty="0" err="1"/>
              <a:t>High</a:t>
            </a:r>
            <a:r>
              <a:rPr lang="sv-SE" dirty="0"/>
              <a:t> </a:t>
            </a:r>
            <a:r>
              <a:rPr lang="sv-SE" dirty="0" err="1"/>
              <a:t>Performance</a:t>
            </a:r>
            <a:r>
              <a:rPr lang="sv-SE" dirty="0"/>
              <a:t> </a:t>
            </a:r>
            <a:r>
              <a:rPr lang="sv-SE" dirty="0" err="1"/>
              <a:t>computing</a:t>
            </a:r>
            <a:r>
              <a:rPr lang="sv-SE" dirty="0"/>
              <a:t>. Staff </a:t>
            </a:r>
            <a:r>
              <a:rPr lang="sv-SE" dirty="0" err="1"/>
              <a:t>can</a:t>
            </a:r>
            <a:r>
              <a:rPr lang="sv-SE" dirty="0"/>
              <a:t> be </a:t>
            </a:r>
            <a:r>
              <a:rPr lang="sv-SE" dirty="0" err="1"/>
              <a:t>added</a:t>
            </a:r>
            <a:r>
              <a:rPr lang="sv-SE" dirty="0"/>
              <a:t> to a VISA </a:t>
            </a:r>
            <a:r>
              <a:rPr lang="sv-SE" dirty="0" err="1"/>
              <a:t>instance</a:t>
            </a:r>
            <a:r>
              <a:rPr lang="sv-SE" dirty="0"/>
              <a:t>. </a:t>
            </a:r>
            <a:br>
              <a:rPr lang="sv-SE" dirty="0"/>
            </a:br>
            <a:br>
              <a:rPr lang="sv-SE" dirty="0"/>
            </a:br>
            <a:r>
              <a:rPr lang="sv-SE" b="1" dirty="0" err="1"/>
              <a:t>SciChat</a:t>
            </a:r>
            <a:r>
              <a:rPr lang="sv-SE" dirty="0"/>
              <a:t> </a:t>
            </a:r>
            <a:r>
              <a:rPr lang="sv-SE" dirty="0" err="1"/>
              <a:t>provides</a:t>
            </a:r>
            <a:r>
              <a:rPr lang="sv-SE" dirty="0"/>
              <a:t> a  forum for the team </a:t>
            </a:r>
            <a:r>
              <a:rPr lang="sv-SE" dirty="0" err="1"/>
              <a:t>where</a:t>
            </a:r>
            <a:r>
              <a:rPr lang="sv-SE" dirty="0"/>
              <a:t> </a:t>
            </a:r>
            <a:r>
              <a:rPr lang="sv-SE" dirty="0" err="1"/>
              <a:t>they</a:t>
            </a:r>
            <a:r>
              <a:rPr lang="sv-SE" dirty="0"/>
              <a:t> </a:t>
            </a:r>
            <a:r>
              <a:rPr lang="sv-SE" dirty="0" err="1"/>
              <a:t>can</a:t>
            </a:r>
            <a:r>
              <a:rPr lang="sv-SE" dirty="0"/>
              <a:t> </a:t>
            </a:r>
            <a:r>
              <a:rPr lang="sv-SE" dirty="0" err="1"/>
              <a:t>chat</a:t>
            </a:r>
            <a:r>
              <a:rPr lang="sv-SE" dirty="0"/>
              <a:t> </a:t>
            </a:r>
            <a:r>
              <a:rPr lang="sv-SE" dirty="0" err="1"/>
              <a:t>with</a:t>
            </a:r>
            <a:r>
              <a:rPr lang="sv-SE" dirty="0"/>
              <a:t> </a:t>
            </a:r>
            <a:r>
              <a:rPr lang="sv-SE" dirty="0" err="1"/>
              <a:t>each</a:t>
            </a:r>
            <a:r>
              <a:rPr lang="sv-SE" dirty="0"/>
              <a:t> </a:t>
            </a:r>
            <a:r>
              <a:rPr lang="sv-SE" dirty="0" err="1"/>
              <a:t>other</a:t>
            </a:r>
            <a:r>
              <a:rPr lang="sv-SE" dirty="0"/>
              <a:t> and </a:t>
            </a:r>
            <a:r>
              <a:rPr lang="sv-SE" dirty="0" err="1"/>
              <a:t>staff</a:t>
            </a:r>
            <a:r>
              <a:rPr lang="sv-SE" dirty="0"/>
              <a:t>. D</a:t>
            </a:r>
            <a:r>
              <a:rPr lang="en-GB" b="0" i="0" dirty="0" err="1">
                <a:solidFill>
                  <a:srgbClr val="1D1C1D"/>
                </a:solidFill>
                <a:effectLst/>
                <a:latin typeface="Slack-Lato"/>
              </a:rPr>
              <a:t>uring</a:t>
            </a:r>
            <a:r>
              <a:rPr lang="en-GB" b="0" i="0" dirty="0">
                <a:solidFill>
                  <a:srgbClr val="1D1C1D"/>
                </a:solidFill>
                <a:effectLst/>
                <a:latin typeface="Slack-Lato"/>
              </a:rPr>
              <a:t> the experiment </a:t>
            </a:r>
            <a:r>
              <a:rPr lang="en-GB" b="0" i="0" dirty="0" err="1">
                <a:solidFill>
                  <a:srgbClr val="1D1C1D"/>
                </a:solidFill>
                <a:effectLst/>
                <a:latin typeface="Slack-Lato"/>
              </a:rPr>
              <a:t>NiCOS</a:t>
            </a:r>
            <a:r>
              <a:rPr lang="en-GB" b="0" i="0" dirty="0">
                <a:solidFill>
                  <a:srgbClr val="1D1C1D"/>
                </a:solidFill>
                <a:effectLst/>
                <a:latin typeface="Slack-Lato"/>
              </a:rPr>
              <a:t> will send messages to the room, such as "data collection start", "data collection stop", "Experiment values" and we can also send in real time data processing, plots etc</a:t>
            </a:r>
            <a:br>
              <a:rPr lang="sv-SE" dirty="0"/>
            </a:b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err="1"/>
              <a:t>Lenghts</a:t>
            </a:r>
            <a:r>
              <a:rPr lang="sv-SE" dirty="0"/>
              <a:t> </a:t>
            </a:r>
            <a:r>
              <a:rPr lang="sv-SE" dirty="0" err="1"/>
              <a:t>of</a:t>
            </a:r>
            <a:r>
              <a:rPr lang="sv-SE" dirty="0"/>
              <a:t> </a:t>
            </a:r>
            <a:r>
              <a:rPr lang="sv-SE" dirty="0" err="1"/>
              <a:t>individual</a:t>
            </a:r>
            <a:r>
              <a:rPr lang="sv-SE" dirty="0"/>
              <a:t> </a:t>
            </a:r>
            <a:r>
              <a:rPr lang="sv-SE" dirty="0" err="1"/>
              <a:t>stepd</a:t>
            </a:r>
            <a:r>
              <a:rPr lang="sv-SE" dirty="0"/>
              <a:t> </a:t>
            </a:r>
            <a:r>
              <a:rPr lang="sv-SE" dirty="0" err="1"/>
              <a:t>can</a:t>
            </a:r>
            <a:r>
              <a:rPr lang="sv-SE" dirty="0"/>
              <a:t> be </a:t>
            </a:r>
            <a:r>
              <a:rPr lang="sv-SE" dirty="0" err="1"/>
              <a:t>adjusted</a:t>
            </a:r>
            <a:r>
              <a:rPr lang="sv-SE" dirty="0"/>
              <a:t>, </a:t>
            </a:r>
            <a:r>
              <a:rPr lang="sv-SE" dirty="0" err="1"/>
              <a:t>e.g</a:t>
            </a:r>
            <a:r>
              <a:rPr lang="sv-SE" dirty="0"/>
              <a:t>. to </a:t>
            </a:r>
            <a:r>
              <a:rPr lang="sv-SE" dirty="0" err="1"/>
              <a:t>better</a:t>
            </a:r>
            <a:r>
              <a:rPr lang="sv-SE" dirty="0"/>
              <a:t> </a:t>
            </a:r>
            <a:r>
              <a:rPr lang="sv-SE" dirty="0" err="1"/>
              <a:t>reflect</a:t>
            </a:r>
            <a:r>
              <a:rPr lang="sv-SE" dirty="0"/>
              <a:t> the duration or </a:t>
            </a:r>
            <a:r>
              <a:rPr lang="sv-SE" dirty="0" err="1"/>
              <a:t>effort</a:t>
            </a:r>
            <a:r>
              <a:rPr lang="sv-SE" dirty="0"/>
              <a:t> </a:t>
            </a:r>
            <a:r>
              <a:rPr lang="sv-SE" dirty="0" err="1"/>
              <a:t>of</a:t>
            </a:r>
            <a:r>
              <a:rPr lang="sv-SE" dirty="0"/>
              <a:t> </a:t>
            </a:r>
            <a:r>
              <a:rPr lang="sv-SE" dirty="0" err="1"/>
              <a:t>that</a:t>
            </a:r>
            <a:r>
              <a:rPr lang="sv-SE" dirty="0"/>
              <a:t> step</a:t>
            </a:r>
          </a:p>
          <a:p>
            <a:pPr marL="171450" indent="-171450">
              <a:buFont typeface="Arial" panose="020B0604020202020204" pitchFamily="34" charset="0"/>
              <a:buChar char="•"/>
            </a:pPr>
            <a:r>
              <a:rPr lang="sv-SE" dirty="0" err="1"/>
              <a:t>Number</a:t>
            </a:r>
            <a:r>
              <a:rPr lang="sv-SE" dirty="0"/>
              <a:t> </a:t>
            </a:r>
            <a:r>
              <a:rPr lang="sv-SE" dirty="0" err="1"/>
              <a:t>of</a:t>
            </a:r>
            <a:r>
              <a:rPr lang="sv-SE" dirty="0"/>
              <a:t> steps </a:t>
            </a:r>
            <a:r>
              <a:rPr lang="sv-SE" dirty="0" err="1"/>
              <a:t>can</a:t>
            </a:r>
            <a:r>
              <a:rPr lang="sv-SE" dirty="0"/>
              <a:t> be </a:t>
            </a:r>
            <a:r>
              <a:rPr lang="sv-SE" dirty="0" err="1"/>
              <a:t>adjusted</a:t>
            </a:r>
            <a:endParaRPr lang="sv-SE" dirty="0"/>
          </a:p>
          <a:p>
            <a:pPr marL="171450" indent="-171450">
              <a:buFont typeface="Arial" panose="020B0604020202020204" pitchFamily="34" charset="0"/>
              <a:buChar char="•"/>
            </a:pPr>
            <a:r>
              <a:rPr lang="sv-SE" dirty="0"/>
              <a:t>Icons </a:t>
            </a:r>
            <a:r>
              <a:rPr lang="sv-SE" dirty="0" err="1"/>
              <a:t>can</a:t>
            </a:r>
            <a:r>
              <a:rPr lang="sv-SE" dirty="0"/>
              <a:t> be </a:t>
            </a:r>
            <a:r>
              <a:rPr lang="sv-SE" dirty="0" err="1"/>
              <a:t>changed</a:t>
            </a:r>
            <a:r>
              <a:rPr lang="sv-SE" dirty="0"/>
              <a:t>. </a:t>
            </a:r>
          </a:p>
        </p:txBody>
      </p:sp>
      <p:sp>
        <p:nvSpPr>
          <p:cNvPr id="4" name="Platshållare för bildnummer 3"/>
          <p:cNvSpPr>
            <a:spLocks noGrp="1"/>
          </p:cNvSpPr>
          <p:nvPr>
            <p:ph type="sldNum" sz="quarter" idx="5"/>
          </p:nvPr>
        </p:nvSpPr>
        <p:spPr/>
        <p:txBody>
          <a:bodyPr/>
          <a:lstStyle/>
          <a:p>
            <a:fld id="{3AE5A434-646A-2746-9BDC-885B2382B33E}" type="slidenum">
              <a:rPr lang="sv-SE" smtClean="0"/>
              <a:t>23</a:t>
            </a:fld>
            <a:endParaRPr lang="sv-SE"/>
          </a:p>
        </p:txBody>
      </p:sp>
    </p:spTree>
    <p:extLst>
      <p:ext uri="{BB962C8B-B14F-4D97-AF65-F5344CB8AC3E}">
        <p14:creationId xmlns:p14="http://schemas.microsoft.com/office/powerpoint/2010/main" val="94105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ESS is a facility with two separate sites, with instruments and labs in Lund and the Data Management and Scientific Computing which is situated in Copenhagen, with offices in the DTU campus. There is quite a lot of travelling in between the two sites and everyone in Denmark visits regularly the site in Lund and the other way around as well but maybe a little less often for obvious reasons, they’re also more than 10 times our size. DMSC around 50 people</a:t>
            </a:r>
          </a:p>
        </p:txBody>
      </p:sp>
      <p:sp>
        <p:nvSpPr>
          <p:cNvPr id="4" name="Slide Number Placeholder 3"/>
          <p:cNvSpPr>
            <a:spLocks noGrp="1"/>
          </p:cNvSpPr>
          <p:nvPr>
            <p:ph type="sldNum" sz="quarter" idx="5"/>
          </p:nvPr>
        </p:nvSpPr>
        <p:spPr/>
        <p:txBody>
          <a:bodyPr/>
          <a:lstStyle/>
          <a:p>
            <a:fld id="{EB3C3DC2-613B-E840-A90D-E4544AE0AFD5}" type="slidenum">
              <a:rPr lang="en-DK" smtClean="0"/>
              <a:t>2</a:t>
            </a:fld>
            <a:endParaRPr lang="en-DK"/>
          </a:p>
        </p:txBody>
      </p:sp>
    </p:spTree>
    <p:extLst>
      <p:ext uri="{BB962C8B-B14F-4D97-AF65-F5344CB8AC3E}">
        <p14:creationId xmlns:p14="http://schemas.microsoft.com/office/powerpoint/2010/main" val="315865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where DMSC fits within the ESS structure, it sits under the science directorate which is headed by Giovanna </a:t>
            </a:r>
            <a:r>
              <a:rPr lang="en-GB" sz="1200" kern="1200" dirty="0" err="1">
                <a:solidFill>
                  <a:schemeClr val="tx1"/>
                </a:solidFill>
                <a:effectLst/>
                <a:latin typeface="+mn-lt"/>
                <a:ea typeface="+mn-ea"/>
                <a:cs typeface="+mn-cs"/>
              </a:rPr>
              <a:t>Fragneto</a:t>
            </a:r>
            <a:r>
              <a:rPr lang="en-GB" sz="1200" kern="1200" dirty="0">
                <a:solidFill>
                  <a:schemeClr val="tx1"/>
                </a:solidFill>
                <a:effectLst/>
                <a:latin typeface="+mn-lt"/>
                <a:ea typeface="+mn-ea"/>
                <a:cs typeface="+mn-cs"/>
              </a:rPr>
              <a:t> and DMSC itself is headed by Thomas Holm Rod. it is divided into 4 groups plus admin. I’ll say a few more words about what each group does in the course of this presentation. we are a mixture of scientists, software developers and engineers, simulation experts and technical staff.</a:t>
            </a:r>
          </a:p>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3</a:t>
            </a:fld>
            <a:endParaRPr lang="en-DK"/>
          </a:p>
        </p:txBody>
      </p:sp>
    </p:spTree>
    <p:extLst>
      <p:ext uri="{BB962C8B-B14F-4D97-AF65-F5344CB8AC3E}">
        <p14:creationId xmlns:p14="http://schemas.microsoft.com/office/powerpoint/2010/main" val="252536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86AA8-B9F3-A0C8-CBA4-956796A7891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87E41B8-EA3F-7116-8D7E-F99566C935C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A43A552-ABA1-6F02-4BB6-3A3AB6AE441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Overall the scope of DMSC is to support the full user journey, so starting from before an experiment with </a:t>
            </a:r>
            <a:r>
              <a:rPr lang="en-GB" sz="1200" b="1" kern="1200" dirty="0">
                <a:solidFill>
                  <a:schemeClr val="tx1"/>
                </a:solidFill>
                <a:effectLst/>
                <a:latin typeface="+mn-lt"/>
                <a:ea typeface="+mn-ea"/>
                <a:cs typeface="+mn-cs"/>
              </a:rPr>
              <a:t>access to computing</a:t>
            </a:r>
            <a:r>
              <a:rPr lang="en-GB" sz="1200" kern="1200" dirty="0">
                <a:solidFill>
                  <a:schemeClr val="tx1"/>
                </a:solidFill>
                <a:effectLst/>
                <a:latin typeface="+mn-lt"/>
                <a:ea typeface="+mn-ea"/>
                <a:cs typeface="+mn-cs"/>
              </a:rPr>
              <a:t> resources for experiment simulations, to submitting proposals and registering for experiments through the </a:t>
            </a:r>
            <a:r>
              <a:rPr lang="en-GB" sz="1200" b="1" kern="1200" dirty="0">
                <a:solidFill>
                  <a:schemeClr val="tx1"/>
                </a:solidFill>
                <a:effectLst/>
                <a:latin typeface="+mn-lt"/>
                <a:ea typeface="+mn-ea"/>
                <a:cs typeface="+mn-cs"/>
              </a:rPr>
              <a:t>user office</a:t>
            </a:r>
            <a:r>
              <a:rPr lang="en-GB" sz="1200" kern="1200" dirty="0">
                <a:solidFill>
                  <a:schemeClr val="tx1"/>
                </a:solidFill>
                <a:effectLst/>
                <a:latin typeface="+mn-lt"/>
                <a:ea typeface="+mn-ea"/>
                <a:cs typeface="+mn-cs"/>
              </a:rPr>
              <a:t>. So DMSC provides all the software you will be using for visualising live data, reducing data and data analysis during your experiment as well as after the experiment is completed it takes over data management duties and continues with supporting in data treatment.</a:t>
            </a:r>
          </a:p>
          <a:p>
            <a:pPr marL="171450" indent="-17145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12AE1EDA-30E8-793B-82B8-3A4E220D6B8D}"/>
              </a:ext>
            </a:extLst>
          </p:cNvPr>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312675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is a busy slide with a very condensed break down of what each group looks after and how users will be interacting with the different parts of DMSC, you’ve got the four main groups I mentioned earlier plus up here the instrument control and data curation group which has members both based at ESS and at DMSC. </a:t>
            </a:r>
          </a:p>
          <a:p>
            <a:r>
              <a:rPr lang="en-GB" sz="1200" kern="1200" dirty="0">
                <a:solidFill>
                  <a:schemeClr val="tx1"/>
                </a:solidFill>
                <a:effectLst/>
                <a:latin typeface="+mn-lt"/>
                <a:ea typeface="+mn-ea"/>
                <a:cs typeface="+mn-cs"/>
              </a:rPr>
              <a:t>I just want to highlight some of the software packages that DMSC supports, </a:t>
            </a:r>
          </a:p>
          <a:p>
            <a:r>
              <a:rPr lang="en-GB" sz="1200" b="1" kern="1200" dirty="0">
                <a:solidFill>
                  <a:schemeClr val="tx1"/>
                </a:solidFill>
                <a:effectLst/>
                <a:latin typeface="+mn-lt"/>
                <a:ea typeface="+mn-ea"/>
                <a:cs typeface="+mn-cs"/>
              </a:rPr>
              <a:t>NICOS</a:t>
            </a:r>
            <a:r>
              <a:rPr lang="en-GB" sz="1200" kern="1200" dirty="0">
                <a:solidFill>
                  <a:schemeClr val="tx1"/>
                </a:solidFill>
                <a:effectLst/>
                <a:latin typeface="+mn-lt"/>
                <a:ea typeface="+mn-ea"/>
                <a:cs typeface="+mn-cs"/>
              </a:rPr>
              <a:t> for instrument control, initially </a:t>
            </a:r>
            <a:r>
              <a:rPr lang="en-GB" sz="1200" kern="1200" dirty="0" err="1">
                <a:solidFill>
                  <a:schemeClr val="tx1"/>
                </a:solidFill>
                <a:effectLst/>
                <a:latin typeface="+mn-lt"/>
                <a:ea typeface="+mn-ea"/>
                <a:cs typeface="+mn-cs"/>
              </a:rPr>
              <a:t>developped</a:t>
            </a:r>
            <a:r>
              <a:rPr lang="en-GB" sz="1200" kern="1200" dirty="0">
                <a:solidFill>
                  <a:schemeClr val="tx1"/>
                </a:solidFill>
                <a:effectLst/>
                <a:latin typeface="+mn-lt"/>
                <a:ea typeface="+mn-ea"/>
                <a:cs typeface="+mn-cs"/>
              </a:rPr>
              <a:t> at MLZ </a:t>
            </a:r>
          </a:p>
          <a:p>
            <a:r>
              <a:rPr lang="en-GB" sz="1200" b="1" kern="1200" dirty="0">
                <a:solidFill>
                  <a:schemeClr val="tx1"/>
                </a:solidFill>
                <a:effectLst/>
                <a:latin typeface="+mn-lt"/>
                <a:ea typeface="+mn-ea"/>
                <a:cs typeface="+mn-cs"/>
              </a:rPr>
              <a:t>VISA</a:t>
            </a:r>
            <a:r>
              <a:rPr lang="en-GB" sz="1200" kern="1200" dirty="0">
                <a:solidFill>
                  <a:schemeClr val="tx1"/>
                </a:solidFill>
                <a:effectLst/>
                <a:latin typeface="+mn-lt"/>
                <a:ea typeface="+mn-ea"/>
                <a:cs typeface="+mn-cs"/>
              </a:rPr>
              <a:t> for remote desktop and remote access to the instruments, currently in use at ILL</a:t>
            </a:r>
          </a:p>
          <a:p>
            <a:r>
              <a:rPr lang="en-GB" sz="1200" b="1" kern="1200" dirty="0" err="1">
                <a:solidFill>
                  <a:schemeClr val="tx1"/>
                </a:solidFill>
                <a:effectLst/>
                <a:latin typeface="+mn-lt"/>
                <a:ea typeface="+mn-ea"/>
                <a:cs typeface="+mn-cs"/>
              </a:rPr>
              <a:t>SciCat</a:t>
            </a:r>
            <a:r>
              <a:rPr lang="en-GB" sz="1200" kern="1200" dirty="0">
                <a:solidFill>
                  <a:schemeClr val="tx1"/>
                </a:solidFill>
                <a:effectLst/>
                <a:latin typeface="+mn-lt"/>
                <a:ea typeface="+mn-ea"/>
                <a:cs typeface="+mn-cs"/>
              </a:rPr>
              <a:t> is the data catalogue which is led by Max Novelli here at ESS and it’s a cross-facility data catalogue platform and has partners at many other large-scale facilities. </a:t>
            </a:r>
          </a:p>
          <a:p>
            <a:r>
              <a:rPr lang="en-GB" sz="1200" b="1" kern="1200" dirty="0" err="1">
                <a:solidFill>
                  <a:schemeClr val="tx1"/>
                </a:solidFill>
                <a:effectLst/>
                <a:latin typeface="+mn-lt"/>
                <a:ea typeface="+mn-ea"/>
                <a:cs typeface="+mn-cs"/>
              </a:rPr>
              <a:t>Scipp</a:t>
            </a:r>
            <a:r>
              <a:rPr lang="en-GB" sz="1200" kern="1200" dirty="0">
                <a:solidFill>
                  <a:schemeClr val="tx1"/>
                </a:solidFill>
                <a:effectLst/>
                <a:latin typeface="+mn-lt"/>
                <a:ea typeface="+mn-ea"/>
                <a:cs typeface="+mn-cs"/>
              </a:rPr>
              <a:t> is the core project for data reduction and the </a:t>
            </a:r>
            <a:r>
              <a:rPr lang="en-GB" sz="1200" kern="1200" dirty="0" err="1">
                <a:solidFill>
                  <a:schemeClr val="tx1"/>
                </a:solidFill>
                <a:effectLst/>
                <a:latin typeface="+mn-lt"/>
                <a:ea typeface="+mn-ea"/>
                <a:cs typeface="+mn-cs"/>
              </a:rPr>
              <a:t>Scipp</a:t>
            </a:r>
            <a:r>
              <a:rPr lang="en-GB" sz="1200" kern="1200" dirty="0">
                <a:solidFill>
                  <a:schemeClr val="tx1"/>
                </a:solidFill>
                <a:effectLst/>
                <a:latin typeface="+mn-lt"/>
                <a:ea typeface="+mn-ea"/>
                <a:cs typeface="+mn-cs"/>
              </a:rPr>
              <a:t> team has developed a wide range of software packages that integrate with </a:t>
            </a:r>
            <a:r>
              <a:rPr lang="en-GB" sz="1200" kern="1200" dirty="0" err="1">
                <a:solidFill>
                  <a:schemeClr val="tx1"/>
                </a:solidFill>
                <a:effectLst/>
                <a:latin typeface="+mn-lt"/>
                <a:ea typeface="+mn-ea"/>
                <a:cs typeface="+mn-cs"/>
              </a:rPr>
              <a:t>Scipp</a:t>
            </a:r>
            <a:r>
              <a:rPr lang="en-GB" sz="1200" kern="1200" dirty="0">
                <a:solidFill>
                  <a:schemeClr val="tx1"/>
                </a:solidFill>
                <a:effectLst/>
                <a:latin typeface="+mn-lt"/>
                <a:ea typeface="+mn-ea"/>
                <a:cs typeface="+mn-cs"/>
              </a:rPr>
              <a:t> for data reduction on the different instruments. All of the software is open source and on </a:t>
            </a:r>
            <a:r>
              <a:rPr lang="en-GB" sz="1200" kern="1200" dirty="0" err="1">
                <a:solidFill>
                  <a:schemeClr val="tx1"/>
                </a:solidFill>
                <a:effectLst/>
                <a:latin typeface="+mn-lt"/>
                <a:ea typeface="+mn-ea"/>
                <a:cs typeface="+mn-cs"/>
              </a:rPr>
              <a:t>github</a:t>
            </a:r>
            <a:r>
              <a:rPr lang="en-GB" sz="1200" kern="1200" dirty="0">
                <a:solidFill>
                  <a:schemeClr val="tx1"/>
                </a:solidFill>
                <a:effectLst/>
                <a:latin typeface="+mn-lt"/>
                <a:ea typeface="+mn-ea"/>
                <a:cs typeface="+mn-cs"/>
              </a:rPr>
              <a:t> which offers a platform for interaction and contributions from the user community as well as making data treatment transparent according to FAIR data principles</a:t>
            </a:r>
          </a:p>
          <a:p>
            <a:r>
              <a:rPr lang="en-GB" sz="1200" b="1" kern="1200" dirty="0">
                <a:solidFill>
                  <a:schemeClr val="tx1"/>
                </a:solidFill>
                <a:effectLst/>
                <a:latin typeface="+mn-lt"/>
                <a:ea typeface="+mn-ea"/>
                <a:cs typeface="+mn-cs"/>
              </a:rPr>
              <a:t>Easy Science </a:t>
            </a:r>
            <a:r>
              <a:rPr lang="en-GB" sz="1200" kern="1200" dirty="0">
                <a:solidFill>
                  <a:schemeClr val="tx1"/>
                </a:solidFill>
                <a:effectLst/>
                <a:latin typeface="+mn-lt"/>
                <a:ea typeface="+mn-ea"/>
                <a:cs typeface="+mn-cs"/>
              </a:rPr>
              <a:t>comprises a suite of data analysis software for a range of techniques that are built on a common framework, a few more words on this in a minute</a:t>
            </a:r>
          </a:p>
          <a:p>
            <a:r>
              <a:rPr lang="en-GB" sz="1200" kern="1200" dirty="0">
                <a:solidFill>
                  <a:schemeClr val="tx1"/>
                </a:solidFill>
                <a:effectLst/>
                <a:latin typeface="+mn-lt"/>
                <a:ea typeface="+mn-ea"/>
                <a:cs typeface="+mn-cs"/>
              </a:rPr>
              <a:t>Finally </a:t>
            </a:r>
            <a:r>
              <a:rPr lang="en-GB" sz="1200" b="1" kern="1200" dirty="0" err="1">
                <a:solidFill>
                  <a:schemeClr val="tx1"/>
                </a:solidFill>
                <a:effectLst/>
                <a:latin typeface="+mn-lt"/>
                <a:ea typeface="+mn-ea"/>
                <a:cs typeface="+mn-cs"/>
              </a:rPr>
              <a:t>McStas</a:t>
            </a:r>
            <a:r>
              <a:rPr lang="en-GB" sz="1200" kern="1200" dirty="0">
                <a:solidFill>
                  <a:schemeClr val="tx1"/>
                </a:solidFill>
                <a:effectLst/>
                <a:latin typeface="+mn-lt"/>
                <a:ea typeface="+mn-ea"/>
                <a:cs typeface="+mn-cs"/>
              </a:rPr>
              <a:t> is the most widely used software for neutron and X-ray ray tracing for instrument simulations led by Peter Willendrup who works with us at DMSC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all this the instrument data scientist, the fourth group here, has quite a horizontal role in interfacing DMSC with both the instrument team and the user community so we work quite closely with both ESS sites and plan to work closely with users too</a:t>
            </a:r>
          </a:p>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5</a:t>
            </a:fld>
            <a:endParaRPr lang="en-DK"/>
          </a:p>
        </p:txBody>
      </p:sp>
    </p:spTree>
    <p:extLst>
      <p:ext uri="{BB962C8B-B14F-4D97-AF65-F5344CB8AC3E}">
        <p14:creationId xmlns:p14="http://schemas.microsoft.com/office/powerpoint/2010/main" val="126275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6272C-C413-682B-9157-B20060BF9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FD89-72E8-BA19-C1B4-B8E8DA861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5F4FF-FB80-C191-2D2C-6FABC0CC99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if you put it all together you get something like this where DMSC has a role along the whole user journey: before during and after your experiment</a:t>
            </a:r>
          </a:p>
          <a:p>
            <a:endParaRPr lang="en-DK" dirty="0"/>
          </a:p>
        </p:txBody>
      </p:sp>
      <p:sp>
        <p:nvSpPr>
          <p:cNvPr id="4" name="Slide Number Placeholder 3">
            <a:extLst>
              <a:ext uri="{FF2B5EF4-FFF2-40B4-BE49-F238E27FC236}">
                <a16:creationId xmlns:a16="http://schemas.microsoft.com/office/drawing/2014/main" id="{746ADF82-D00E-F8F3-63DD-ABE9188FC18E}"/>
              </a:ext>
            </a:extLst>
          </p:cNvPr>
          <p:cNvSpPr>
            <a:spLocks noGrp="1"/>
          </p:cNvSpPr>
          <p:nvPr>
            <p:ph type="sldNum" sz="quarter" idx="5"/>
          </p:nvPr>
        </p:nvSpPr>
        <p:spPr/>
        <p:txBody>
          <a:bodyPr/>
          <a:lstStyle/>
          <a:p>
            <a:fld id="{EB3C3DC2-613B-E840-A90D-E4544AE0AFD5}" type="slidenum">
              <a:rPr lang="en-DK" smtClean="0"/>
              <a:t>6</a:t>
            </a:fld>
            <a:endParaRPr lang="en-DK"/>
          </a:p>
        </p:txBody>
      </p:sp>
    </p:spTree>
    <p:extLst>
      <p:ext uri="{BB962C8B-B14F-4D97-AF65-F5344CB8AC3E}">
        <p14:creationId xmlns:p14="http://schemas.microsoft.com/office/powerpoint/2010/main" val="114420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what concerns some more practical aspects, we are developing together with the </a:t>
            </a:r>
            <a:r>
              <a:rPr lang="en-GB" sz="1200" kern="1200" dirty="0" err="1">
                <a:solidFill>
                  <a:schemeClr val="tx1"/>
                </a:solidFill>
                <a:effectLst/>
                <a:latin typeface="+mn-lt"/>
                <a:ea typeface="+mn-ea"/>
                <a:cs typeface="+mn-cs"/>
              </a:rPr>
              <a:t>Scipp</a:t>
            </a:r>
            <a:r>
              <a:rPr lang="en-GB" sz="1200" kern="1200" dirty="0">
                <a:solidFill>
                  <a:schemeClr val="tx1"/>
                </a:solidFill>
                <a:effectLst/>
                <a:latin typeface="+mn-lt"/>
                <a:ea typeface="+mn-ea"/>
                <a:cs typeface="+mn-cs"/>
              </a:rPr>
              <a:t> team reduction workflows for reflectometry which are available both in form of </a:t>
            </a:r>
            <a:r>
              <a:rPr lang="en-GB" sz="1200" kern="1200" dirty="0" err="1">
                <a:solidFill>
                  <a:schemeClr val="tx1"/>
                </a:solidFill>
                <a:effectLst/>
                <a:latin typeface="+mn-lt"/>
                <a:ea typeface="+mn-ea"/>
                <a:cs typeface="+mn-cs"/>
              </a:rPr>
              <a:t>jupyter</a:t>
            </a:r>
            <a:r>
              <a:rPr lang="en-GB" sz="1200" kern="1200" dirty="0">
                <a:solidFill>
                  <a:schemeClr val="tx1"/>
                </a:solidFill>
                <a:effectLst/>
                <a:latin typeface="+mn-lt"/>
                <a:ea typeface="+mn-ea"/>
                <a:cs typeface="+mn-cs"/>
              </a:rPr>
              <a:t> notebooks as well as in a graphical user interface which is built on the same workflows but is displayed as a widget-based interface which depending on the user might be more accessible, maybe a little less flexible but these should cover the needs of the different user communities that use reflectometry</a:t>
            </a:r>
          </a:p>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7</a:t>
            </a:fld>
            <a:endParaRPr lang="en-DK"/>
          </a:p>
        </p:txBody>
      </p:sp>
    </p:spTree>
    <p:extLst>
      <p:ext uri="{BB962C8B-B14F-4D97-AF65-F5344CB8AC3E}">
        <p14:creationId xmlns:p14="http://schemas.microsoft.com/office/powerpoint/2010/main" val="50681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also mentioned Easy science, this is the common framework which supports software for a range of different techniques including reflectometry, but also diffraction, imaging, QENS and more. The core modules are the foundations of the software which then branches into the domain specific project for the different techniques</a:t>
            </a:r>
          </a:p>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8</a:t>
            </a:fld>
            <a:endParaRPr lang="en-DK"/>
          </a:p>
        </p:txBody>
      </p:sp>
    </p:spTree>
    <p:extLst>
      <p:ext uri="{BB962C8B-B14F-4D97-AF65-F5344CB8AC3E}">
        <p14:creationId xmlns:p14="http://schemas.microsoft.com/office/powerpoint/2010/main" val="401328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we also have the same approach where the software is accessible both via </a:t>
            </a:r>
            <a:r>
              <a:rPr lang="en-GB" sz="1200" kern="1200" dirty="0" err="1">
                <a:solidFill>
                  <a:schemeClr val="tx1"/>
                </a:solidFill>
                <a:effectLst/>
                <a:latin typeface="+mn-lt"/>
                <a:ea typeface="+mn-ea"/>
                <a:cs typeface="+mn-cs"/>
              </a:rPr>
              <a:t>Jupyter</a:t>
            </a:r>
            <a:r>
              <a:rPr lang="en-GB" sz="1200" kern="1200" dirty="0">
                <a:solidFill>
                  <a:schemeClr val="tx1"/>
                </a:solidFill>
                <a:effectLst/>
                <a:latin typeface="+mn-lt"/>
                <a:ea typeface="+mn-ea"/>
                <a:cs typeface="+mn-cs"/>
              </a:rPr>
              <a:t> notebooks as well as a graphical user interface depending on how much the user wants to interact with the code. Development is undergoing, the Easy science team is adding features to both the library and the GUI and we will soon get a long-awaited new developer to work on the project. Overall the goal here is to develop a software that is flexible and supported long term by DMSC, hence the approach of the Easy Science common framework which provides longer term maintainability. The interaction with the user community here will also of course be very important and like all the reduction software also the analysis software is open source and on </a:t>
            </a:r>
            <a:r>
              <a:rPr lang="en-GB" sz="1200" kern="1200" dirty="0" err="1">
                <a:solidFill>
                  <a:schemeClr val="tx1"/>
                </a:solidFill>
                <a:effectLst/>
                <a:latin typeface="+mn-lt"/>
                <a:ea typeface="+mn-ea"/>
                <a:cs typeface="+mn-cs"/>
              </a:rPr>
              <a:t>github</a:t>
            </a:r>
            <a:endParaRPr lang="en-GB" sz="1200" kern="1200" dirty="0">
              <a:solidFill>
                <a:schemeClr val="tx1"/>
              </a:solidFill>
              <a:effectLst/>
              <a:latin typeface="+mn-lt"/>
              <a:ea typeface="+mn-ea"/>
              <a:cs typeface="+mn-cs"/>
            </a:endParaRPr>
          </a:p>
          <a:p>
            <a:endParaRPr lang="en-DK" dirty="0"/>
          </a:p>
        </p:txBody>
      </p:sp>
      <p:sp>
        <p:nvSpPr>
          <p:cNvPr id="4" name="Slide Number Placeholder 3"/>
          <p:cNvSpPr>
            <a:spLocks noGrp="1"/>
          </p:cNvSpPr>
          <p:nvPr>
            <p:ph type="sldNum" sz="quarter" idx="5"/>
          </p:nvPr>
        </p:nvSpPr>
        <p:spPr/>
        <p:txBody>
          <a:bodyPr/>
          <a:lstStyle/>
          <a:p>
            <a:fld id="{EB3C3DC2-613B-E840-A90D-E4544AE0AFD5}" type="slidenum">
              <a:rPr lang="en-DK" smtClean="0"/>
              <a:t>9</a:t>
            </a:fld>
            <a:endParaRPr lang="en-DK"/>
          </a:p>
        </p:txBody>
      </p:sp>
    </p:spTree>
    <p:extLst>
      <p:ext uri="{BB962C8B-B14F-4D97-AF65-F5344CB8AC3E}">
        <p14:creationId xmlns:p14="http://schemas.microsoft.com/office/powerpoint/2010/main" val="399278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4D21-AF3A-24D9-7EAA-8BEBD7685D2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K"/>
          </a:p>
        </p:txBody>
      </p:sp>
      <p:sp>
        <p:nvSpPr>
          <p:cNvPr id="3" name="Subtitle 2">
            <a:extLst>
              <a:ext uri="{FF2B5EF4-FFF2-40B4-BE49-F238E27FC236}">
                <a16:creationId xmlns:a16="http://schemas.microsoft.com/office/drawing/2014/main" id="{0C5A28E2-73C3-3075-3942-91531AA44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CD1EAAFC-0B74-5F70-1872-70EDF0020DE2}"/>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5" name="Footer Placeholder 4">
            <a:extLst>
              <a:ext uri="{FF2B5EF4-FFF2-40B4-BE49-F238E27FC236}">
                <a16:creationId xmlns:a16="http://schemas.microsoft.com/office/drawing/2014/main" id="{E886DB40-5F18-4ED3-0D23-368B7EAE137C}"/>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62F67780-5DF9-0ED7-D1DA-BB3B3F946891}"/>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3217240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4B96-B36E-6AF0-6974-5B42E73D2A43}"/>
              </a:ext>
            </a:extLst>
          </p:cNvPr>
          <p:cNvSpPr>
            <a:spLocks noGrp="1"/>
          </p:cNvSpPr>
          <p:nvPr>
            <p:ph type="title"/>
          </p:nvPr>
        </p:nvSpPr>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7B200E58-A2D8-3664-CF37-DE50797E82D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F099EB1B-A602-3A92-1880-F994ECAC828A}"/>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5" name="Footer Placeholder 4">
            <a:extLst>
              <a:ext uri="{FF2B5EF4-FFF2-40B4-BE49-F238E27FC236}">
                <a16:creationId xmlns:a16="http://schemas.microsoft.com/office/drawing/2014/main" id="{D217F0D3-B374-ADEA-0CAD-1AFBA6C85653}"/>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35493A6-5BF2-D8AA-6CE2-71A38FA17736}"/>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116170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6886F-2D35-5AD2-46E1-0EFBDACAA1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AD93492F-239E-B9FB-69A4-8793F9DBD5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461A1372-E16F-80CA-14AB-FCAECBE95664}"/>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5" name="Footer Placeholder 4">
            <a:extLst>
              <a:ext uri="{FF2B5EF4-FFF2-40B4-BE49-F238E27FC236}">
                <a16:creationId xmlns:a16="http://schemas.microsoft.com/office/drawing/2014/main" id="{1BD47D4D-98E7-74E9-E6E8-37396C20CBA2}"/>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1396D7D-FDB8-969F-1E47-2835F3BA7B66}"/>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3060837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2026-01-27</a:t>
            </a:fld>
            <a:endParaRPr lang="sv-SE" dirty="0"/>
          </a:p>
        </p:txBody>
      </p:sp>
    </p:spTree>
    <p:extLst>
      <p:ext uri="{BB962C8B-B14F-4D97-AF65-F5344CB8AC3E}">
        <p14:creationId xmlns:p14="http://schemas.microsoft.com/office/powerpoint/2010/main" val="8176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2026-01-27</a:t>
            </a:fld>
            <a:endParaRPr lang="sv-SE" dirty="0"/>
          </a:p>
        </p:txBody>
      </p:sp>
    </p:spTree>
    <p:extLst>
      <p:ext uri="{BB962C8B-B14F-4D97-AF65-F5344CB8AC3E}">
        <p14:creationId xmlns:p14="http://schemas.microsoft.com/office/powerpoint/2010/main" val="41624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DMSC Updates</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da-DK"/>
              <a:t>2025-04-22</a:t>
            </a:r>
            <a:endParaRPr lang="sv-SE" dirty="0"/>
          </a:p>
        </p:txBody>
      </p:sp>
    </p:spTree>
    <p:extLst>
      <p:ext uri="{BB962C8B-B14F-4D97-AF65-F5344CB8AC3E}">
        <p14:creationId xmlns:p14="http://schemas.microsoft.com/office/powerpoint/2010/main" val="309259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A059-DC4C-D1A5-0015-BD8B4AB8B87E}"/>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9E2EAE34-7698-8DA0-5769-32A66BE31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C8AF279E-DBA3-46F3-4B26-63A304DFC690}"/>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5" name="Footer Placeholder 4">
            <a:extLst>
              <a:ext uri="{FF2B5EF4-FFF2-40B4-BE49-F238E27FC236}">
                <a16:creationId xmlns:a16="http://schemas.microsoft.com/office/drawing/2014/main" id="{BEA12F10-F509-7B0A-8671-A9C0997D2CF1}"/>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79B3644A-DD24-6EF7-3ED3-3818EB12C02E}"/>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320618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CAE4-8AA4-D200-F79F-A2148B5D65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69305887-A417-80CA-8906-1295BB996D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6D4344-220E-BCE4-5C28-20D14FDCF1A3}"/>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5" name="Footer Placeholder 4">
            <a:extLst>
              <a:ext uri="{FF2B5EF4-FFF2-40B4-BE49-F238E27FC236}">
                <a16:creationId xmlns:a16="http://schemas.microsoft.com/office/drawing/2014/main" id="{5AB97CC9-DD05-0BC3-BCC9-B14BE50CCC7D}"/>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933E408A-93AB-E0FE-153C-222B6EF05E83}"/>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87623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69F8-0D57-AAD2-D7C2-70841E7A76D7}"/>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92BA3938-B41C-BB78-2D9F-EC24532D12B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4536F7A9-A750-CB4D-C3EC-EE0978E702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75BBB20D-6916-C17D-FFFA-1C496934DE52}"/>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6" name="Footer Placeholder 5">
            <a:extLst>
              <a:ext uri="{FF2B5EF4-FFF2-40B4-BE49-F238E27FC236}">
                <a16:creationId xmlns:a16="http://schemas.microsoft.com/office/drawing/2014/main" id="{A5D833C1-E1F2-906C-232F-2EBD80364E99}"/>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C9574B2A-FFB7-48F2-B12F-F189B77612CE}"/>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54697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A764-166E-EAF1-05DD-5D2740266CEA}"/>
              </a:ext>
            </a:extLst>
          </p:cNvPr>
          <p:cNvSpPr>
            <a:spLocks noGrp="1"/>
          </p:cNvSpPr>
          <p:nvPr>
            <p:ph type="title"/>
          </p:nvPr>
        </p:nvSpPr>
        <p:spPr>
          <a:xfrm>
            <a:off x="839788" y="365125"/>
            <a:ext cx="10515600" cy="1325563"/>
          </a:xfr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519B8510-EC07-E1EF-A448-643B92E60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B015BD-FF05-5DC0-DC3C-59B7D70B14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7D89D209-8906-E4BC-2CBF-A19C59E27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E867FB6-816C-603B-CEDC-FD8DA27228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909273E5-DC05-8EF2-2EE5-4DEAE9D63B0F}"/>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8" name="Footer Placeholder 7">
            <a:extLst>
              <a:ext uri="{FF2B5EF4-FFF2-40B4-BE49-F238E27FC236}">
                <a16:creationId xmlns:a16="http://schemas.microsoft.com/office/drawing/2014/main" id="{9C186D8E-F960-3B50-EE72-0AB838968349}"/>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39E8233C-1AD5-9DB1-97BD-ED2B5745D994}"/>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81127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E6B3-21DF-E4F0-D3D3-ED1996490B9C}"/>
              </a:ext>
            </a:extLst>
          </p:cNvPr>
          <p:cNvSpPr>
            <a:spLocks noGrp="1"/>
          </p:cNvSpPr>
          <p:nvPr>
            <p:ph type="title"/>
          </p:nvPr>
        </p:nvSpPr>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BA62A0AB-F3A8-3329-FEBF-E59E2BE2C82A}"/>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4" name="Footer Placeholder 3">
            <a:extLst>
              <a:ext uri="{FF2B5EF4-FFF2-40B4-BE49-F238E27FC236}">
                <a16:creationId xmlns:a16="http://schemas.microsoft.com/office/drawing/2014/main" id="{0D50176C-20A5-7D9E-83ED-B9305F1EA332}"/>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70DD2A58-A215-04E2-FC5A-FFDD18B5D521}"/>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3676836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A2C3F-79C2-097D-BD2C-A6396E67E6B8}"/>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3" name="Footer Placeholder 2">
            <a:extLst>
              <a:ext uri="{FF2B5EF4-FFF2-40B4-BE49-F238E27FC236}">
                <a16:creationId xmlns:a16="http://schemas.microsoft.com/office/drawing/2014/main" id="{F9FD0D59-8BC0-5995-0BFB-6F41ABA34700}"/>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CD562526-4294-A0F5-0096-A3195C685F2C}"/>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138683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6345-268E-8990-6000-FBF890B245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2D492B8F-415D-20E9-582F-660532602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25FC767A-2E85-4AFC-F846-2723C847A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F7AD24-B818-4275-99ED-56D87BADA0A7}"/>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6" name="Footer Placeholder 5">
            <a:extLst>
              <a:ext uri="{FF2B5EF4-FFF2-40B4-BE49-F238E27FC236}">
                <a16:creationId xmlns:a16="http://schemas.microsoft.com/office/drawing/2014/main" id="{F156EF2A-7D7F-2C41-3CF7-7803E1449332}"/>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018297F4-27D2-9FDD-653A-DA126DABD5BC}"/>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79735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3B12-2EB9-5972-F595-CE9FD39EA6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79FA641F-CF4F-5C08-0D14-1C934CBB1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19F33BA8-C40B-C833-0A55-848A10242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A9DE60-9994-61B5-6EE8-92153C83C1A0}"/>
              </a:ext>
            </a:extLst>
          </p:cNvPr>
          <p:cNvSpPr>
            <a:spLocks noGrp="1"/>
          </p:cNvSpPr>
          <p:nvPr>
            <p:ph type="dt" sz="half" idx="10"/>
          </p:nvPr>
        </p:nvSpPr>
        <p:spPr/>
        <p:txBody>
          <a:bodyPr/>
          <a:lstStyle/>
          <a:p>
            <a:fld id="{1F66FFA6-2D1D-1E45-AC5B-9F9186B78417}" type="datetimeFigureOut">
              <a:rPr lang="en-DK" smtClean="0"/>
              <a:t>01/27/2026</a:t>
            </a:fld>
            <a:endParaRPr lang="en-DK"/>
          </a:p>
        </p:txBody>
      </p:sp>
      <p:sp>
        <p:nvSpPr>
          <p:cNvPr id="6" name="Footer Placeholder 5">
            <a:extLst>
              <a:ext uri="{FF2B5EF4-FFF2-40B4-BE49-F238E27FC236}">
                <a16:creationId xmlns:a16="http://schemas.microsoft.com/office/drawing/2014/main" id="{95B9353A-D963-1059-BFC5-453C10D99E86}"/>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097B7567-69B5-ADB7-9443-C18A6ABF92EF}"/>
              </a:ext>
            </a:extLst>
          </p:cNvPr>
          <p:cNvSpPr>
            <a:spLocks noGrp="1"/>
          </p:cNvSpPr>
          <p:nvPr>
            <p:ph type="sldNum" sz="quarter" idx="12"/>
          </p:nvPr>
        </p:nvSpPr>
        <p:spPr/>
        <p:txBody>
          <a:bodyPr/>
          <a:lstStyle/>
          <a:p>
            <a:fld id="{DF162D47-2C1A-CC40-9A92-D52BFD7D6200}" type="slidenum">
              <a:rPr lang="en-DK" smtClean="0"/>
              <a:t>‹#›</a:t>
            </a:fld>
            <a:endParaRPr lang="en-DK"/>
          </a:p>
        </p:txBody>
      </p:sp>
    </p:spTree>
    <p:extLst>
      <p:ext uri="{BB962C8B-B14F-4D97-AF65-F5344CB8AC3E}">
        <p14:creationId xmlns:p14="http://schemas.microsoft.com/office/powerpoint/2010/main" val="367506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110DC-F056-6C1C-6FF5-055A554641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49C8EB46-4CE2-81E5-AAAB-ED1745C89D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CF0D377E-6C6B-AE40-7481-1760AD92C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66FFA6-2D1D-1E45-AC5B-9F9186B78417}" type="datetimeFigureOut">
              <a:rPr lang="en-DK" smtClean="0"/>
              <a:t>01/27/2026</a:t>
            </a:fld>
            <a:endParaRPr lang="en-DK"/>
          </a:p>
        </p:txBody>
      </p:sp>
      <p:sp>
        <p:nvSpPr>
          <p:cNvPr id="5" name="Footer Placeholder 4">
            <a:extLst>
              <a:ext uri="{FF2B5EF4-FFF2-40B4-BE49-F238E27FC236}">
                <a16:creationId xmlns:a16="http://schemas.microsoft.com/office/drawing/2014/main" id="{1020464C-290E-FA03-F93B-FD050DA93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K"/>
          </a:p>
        </p:txBody>
      </p:sp>
      <p:sp>
        <p:nvSpPr>
          <p:cNvPr id="6" name="Slide Number Placeholder 5">
            <a:extLst>
              <a:ext uri="{FF2B5EF4-FFF2-40B4-BE49-F238E27FC236}">
                <a16:creationId xmlns:a16="http://schemas.microsoft.com/office/drawing/2014/main" id="{1B0779A0-B1A4-CC3F-E3CF-8EEDC5CB6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162D47-2C1A-CC40-9A92-D52BFD7D6200}" type="slidenum">
              <a:rPr lang="en-DK" smtClean="0"/>
              <a:t>‹#›</a:t>
            </a:fld>
            <a:endParaRPr lang="en-DK"/>
          </a:p>
        </p:txBody>
      </p:sp>
    </p:spTree>
    <p:extLst>
      <p:ext uri="{BB962C8B-B14F-4D97-AF65-F5344CB8AC3E}">
        <p14:creationId xmlns:p14="http://schemas.microsoft.com/office/powerpoint/2010/main" val="13003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emf"/><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6.xml"/><Relationship Id="rId16"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10.tiff"/><Relationship Id="rId5" Type="http://schemas.openxmlformats.org/officeDocument/2006/relationships/diagramQuickStyle" Target="../diagrams/quickStyle3.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diagramLayout" Target="../diagrams/layout3.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5.png"/><Relationship Id="rId18" Type="http://schemas.openxmlformats.org/officeDocument/2006/relationships/image" Target="../media/image10.tiff"/><Relationship Id="rId3" Type="http://schemas.openxmlformats.org/officeDocument/2006/relationships/diagramData" Target="../diagrams/data4.xml"/><Relationship Id="rId21" Type="http://schemas.openxmlformats.org/officeDocument/2006/relationships/image" Target="../media/image21.png"/><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19.png"/><Relationship Id="rId20"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16.gif"/><Relationship Id="rId10" Type="http://schemas.openxmlformats.org/officeDocument/2006/relationships/diagramQuickStyle" Target="../diagrams/quickStyle5.xml"/><Relationship Id="rId19" Type="http://schemas.openxmlformats.org/officeDocument/2006/relationships/image" Target="../media/image20.pn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18.png"/><Relationship Id="rId2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2DDA79-F599-557F-F39F-2E401F2F7B4C}"/>
              </a:ext>
            </a:extLst>
          </p:cNvPr>
          <p:cNvSpPr>
            <a:spLocks noGrp="1"/>
          </p:cNvSpPr>
          <p:nvPr>
            <p:ph type="title"/>
          </p:nvPr>
        </p:nvSpPr>
        <p:spPr>
          <a:xfrm>
            <a:off x="1416000" y="477301"/>
            <a:ext cx="9360000" cy="657339"/>
          </a:xfrm>
        </p:spPr>
        <p:txBody>
          <a:bodyPr/>
          <a:lstStyle/>
          <a:p>
            <a:pPr algn="ctr"/>
            <a:r>
              <a:rPr lang="en-DK" sz="4000" dirty="0"/>
              <a:t>ESS - DMSC</a:t>
            </a:r>
          </a:p>
        </p:txBody>
      </p:sp>
      <p:pic>
        <p:nvPicPr>
          <p:cNvPr id="7" name="Picture 6">
            <a:extLst>
              <a:ext uri="{FF2B5EF4-FFF2-40B4-BE49-F238E27FC236}">
                <a16:creationId xmlns:a16="http://schemas.microsoft.com/office/drawing/2014/main" id="{F51747F7-2F2C-EEC3-98EE-755E3D72E93A}"/>
              </a:ext>
            </a:extLst>
          </p:cNvPr>
          <p:cNvPicPr>
            <a:picLocks noChangeAspect="1"/>
          </p:cNvPicPr>
          <p:nvPr/>
        </p:nvPicPr>
        <p:blipFill>
          <a:blip r:embed="rId3"/>
          <a:stretch>
            <a:fillRect/>
          </a:stretch>
        </p:blipFill>
        <p:spPr>
          <a:xfrm>
            <a:off x="895092" y="3724016"/>
            <a:ext cx="10585134" cy="2641615"/>
          </a:xfrm>
          <a:prstGeom prst="rect">
            <a:avLst/>
          </a:prstGeom>
        </p:spPr>
      </p:pic>
      <p:grpSp>
        <p:nvGrpSpPr>
          <p:cNvPr id="23" name="Group 22">
            <a:extLst>
              <a:ext uri="{FF2B5EF4-FFF2-40B4-BE49-F238E27FC236}">
                <a16:creationId xmlns:a16="http://schemas.microsoft.com/office/drawing/2014/main" id="{6C6AE80C-6DA6-6B98-3E4C-3023D42FA479}"/>
              </a:ext>
            </a:extLst>
          </p:cNvPr>
          <p:cNvGrpSpPr/>
          <p:nvPr/>
        </p:nvGrpSpPr>
        <p:grpSpPr>
          <a:xfrm>
            <a:off x="4135500" y="2045265"/>
            <a:ext cx="4252981" cy="1509207"/>
            <a:chOff x="4104239" y="3717757"/>
            <a:chExt cx="4252981" cy="1509207"/>
          </a:xfrm>
        </p:grpSpPr>
        <p:grpSp>
          <p:nvGrpSpPr>
            <p:cNvPr id="15" name="Group 14">
              <a:extLst>
                <a:ext uri="{FF2B5EF4-FFF2-40B4-BE49-F238E27FC236}">
                  <a16:creationId xmlns:a16="http://schemas.microsoft.com/office/drawing/2014/main" id="{6762F4A4-9E1F-846F-734A-A0E5741686BB}"/>
                </a:ext>
              </a:extLst>
            </p:cNvPr>
            <p:cNvGrpSpPr/>
            <p:nvPr/>
          </p:nvGrpSpPr>
          <p:grpSpPr>
            <a:xfrm>
              <a:off x="4104239" y="4913042"/>
              <a:ext cx="4252981" cy="313922"/>
              <a:chOff x="4232284" y="4782927"/>
              <a:chExt cx="3746427" cy="276532"/>
            </a:xfrm>
          </p:grpSpPr>
          <p:grpSp>
            <p:nvGrpSpPr>
              <p:cNvPr id="16" name="Group 15">
                <a:extLst>
                  <a:ext uri="{FF2B5EF4-FFF2-40B4-BE49-F238E27FC236}">
                    <a16:creationId xmlns:a16="http://schemas.microsoft.com/office/drawing/2014/main" id="{648EAF20-643E-400F-5696-EC970F58D786}"/>
                  </a:ext>
                </a:extLst>
              </p:cNvPr>
              <p:cNvGrpSpPr/>
              <p:nvPr/>
            </p:nvGrpSpPr>
            <p:grpSpPr>
              <a:xfrm flipV="1">
                <a:off x="7428299" y="4784254"/>
                <a:ext cx="550412" cy="275205"/>
                <a:chOff x="8094133" y="3628025"/>
                <a:chExt cx="829734" cy="414865"/>
              </a:xfrm>
            </p:grpSpPr>
            <p:sp>
              <p:nvSpPr>
                <p:cNvPr id="20" name="Right Arrow 19">
                  <a:extLst>
                    <a:ext uri="{FF2B5EF4-FFF2-40B4-BE49-F238E27FC236}">
                      <a16:creationId xmlns:a16="http://schemas.microsoft.com/office/drawing/2014/main" id="{0722E843-F745-EB1B-6F04-C5FB3BF9BE21}"/>
                    </a:ext>
                  </a:extLst>
                </p:cNvPr>
                <p:cNvSpPr/>
                <p:nvPr/>
              </p:nvSpPr>
              <p:spPr>
                <a:xfrm rot="19201548">
                  <a:off x="8094133" y="3628025"/>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1" name="Right Arrow 20">
                  <a:extLst>
                    <a:ext uri="{FF2B5EF4-FFF2-40B4-BE49-F238E27FC236}">
                      <a16:creationId xmlns:a16="http://schemas.microsoft.com/office/drawing/2014/main" id="{CE0C8398-8826-5F2C-1B34-DE2DB2F20E7E}"/>
                    </a:ext>
                  </a:extLst>
                </p:cNvPr>
                <p:cNvSpPr/>
                <p:nvPr/>
              </p:nvSpPr>
              <p:spPr>
                <a:xfrm rot="19201548" flipH="1" flipV="1">
                  <a:off x="8221133" y="3814290"/>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grpSp>
            <p:nvGrpSpPr>
              <p:cNvPr id="17" name="Group 16">
                <a:extLst>
                  <a:ext uri="{FF2B5EF4-FFF2-40B4-BE49-F238E27FC236}">
                    <a16:creationId xmlns:a16="http://schemas.microsoft.com/office/drawing/2014/main" id="{FA034CA6-6A04-B2E6-1269-EEBAE2B7D374}"/>
                  </a:ext>
                </a:extLst>
              </p:cNvPr>
              <p:cNvGrpSpPr/>
              <p:nvPr/>
            </p:nvGrpSpPr>
            <p:grpSpPr>
              <a:xfrm>
                <a:off x="4232284" y="4782927"/>
                <a:ext cx="550416" cy="275208"/>
                <a:chOff x="8094133" y="3628025"/>
                <a:chExt cx="829741" cy="414870"/>
              </a:xfrm>
            </p:grpSpPr>
            <p:sp>
              <p:nvSpPr>
                <p:cNvPr id="18" name="Right Arrow 17">
                  <a:extLst>
                    <a:ext uri="{FF2B5EF4-FFF2-40B4-BE49-F238E27FC236}">
                      <a16:creationId xmlns:a16="http://schemas.microsoft.com/office/drawing/2014/main" id="{084CC6AD-DA4B-196E-E048-AC7298406DB8}"/>
                    </a:ext>
                  </a:extLst>
                </p:cNvPr>
                <p:cNvSpPr/>
                <p:nvPr/>
              </p:nvSpPr>
              <p:spPr>
                <a:xfrm rot="19201548">
                  <a:off x="8094133" y="3628025"/>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9" name="Right Arrow 18">
                  <a:extLst>
                    <a:ext uri="{FF2B5EF4-FFF2-40B4-BE49-F238E27FC236}">
                      <a16:creationId xmlns:a16="http://schemas.microsoft.com/office/drawing/2014/main" id="{9DDA3F14-6DAF-6549-C8BC-373565CDDAEC}"/>
                    </a:ext>
                  </a:extLst>
                </p:cNvPr>
                <p:cNvSpPr/>
                <p:nvPr/>
              </p:nvSpPr>
              <p:spPr>
                <a:xfrm rot="19201548" flipH="1" flipV="1">
                  <a:off x="8221133" y="3814290"/>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grpSp>
        <p:sp>
          <p:nvSpPr>
            <p:cNvPr id="22" name="TextBox 21">
              <a:extLst>
                <a:ext uri="{FF2B5EF4-FFF2-40B4-BE49-F238E27FC236}">
                  <a16:creationId xmlns:a16="http://schemas.microsoft.com/office/drawing/2014/main" id="{F6C8422E-89FE-CF5B-B272-A8642965A231}"/>
                </a:ext>
              </a:extLst>
            </p:cNvPr>
            <p:cNvSpPr txBox="1"/>
            <p:nvPr/>
          </p:nvSpPr>
          <p:spPr>
            <a:xfrm>
              <a:off x="4961883" y="3717757"/>
              <a:ext cx="2510239" cy="1077218"/>
            </a:xfrm>
            <a:prstGeom prst="rect">
              <a:avLst/>
            </a:prstGeom>
            <a:noFill/>
          </p:spPr>
          <p:txBody>
            <a:bodyPr wrap="none" rtlCol="0">
              <a:spAutoFit/>
            </a:bodyPr>
            <a:lstStyle/>
            <a:p>
              <a:pPr algn="ctr"/>
              <a:r>
                <a:rPr lang="en-DK" sz="3200" dirty="0">
                  <a:solidFill>
                    <a:schemeClr val="bg1"/>
                  </a:solidFill>
                </a:rPr>
                <a:t>USER</a:t>
              </a:r>
            </a:p>
            <a:p>
              <a:pPr algn="ctr"/>
              <a:r>
                <a:rPr lang="en-DK" sz="3200" dirty="0">
                  <a:solidFill>
                    <a:schemeClr val="bg1"/>
                  </a:solidFill>
                </a:rPr>
                <a:t>COMMUNITY</a:t>
              </a:r>
            </a:p>
          </p:txBody>
        </p:sp>
      </p:grpSp>
    </p:spTree>
    <p:extLst>
      <p:ext uri="{BB962C8B-B14F-4D97-AF65-F5344CB8AC3E}">
        <p14:creationId xmlns:p14="http://schemas.microsoft.com/office/powerpoint/2010/main" val="219231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9A41-2E78-1E47-B4BF-6CAE3804FC49}"/>
              </a:ext>
            </a:extLst>
          </p:cNvPr>
          <p:cNvSpPr>
            <a:spLocks noGrp="1"/>
          </p:cNvSpPr>
          <p:nvPr>
            <p:ph type="title"/>
          </p:nvPr>
        </p:nvSpPr>
        <p:spPr/>
        <p:txBody>
          <a:bodyPr>
            <a:normAutofit/>
          </a:bodyPr>
          <a:lstStyle/>
          <a:p>
            <a:r>
              <a:rPr lang="en-DK" sz="4000" dirty="0"/>
              <a:t>DMSC Summer School</a:t>
            </a:r>
          </a:p>
        </p:txBody>
      </p:sp>
      <p:sp>
        <p:nvSpPr>
          <p:cNvPr id="4" name="Slide Number Placeholder 3">
            <a:extLst>
              <a:ext uri="{FF2B5EF4-FFF2-40B4-BE49-F238E27FC236}">
                <a16:creationId xmlns:a16="http://schemas.microsoft.com/office/drawing/2014/main" id="{C54F92E6-B76D-5138-1485-6F7CE7C5FC5E}"/>
              </a:ext>
            </a:extLst>
          </p:cNvPr>
          <p:cNvSpPr>
            <a:spLocks noGrp="1"/>
          </p:cNvSpPr>
          <p:nvPr>
            <p:ph type="sldNum" sz="quarter" idx="12"/>
          </p:nvPr>
        </p:nvSpPr>
        <p:spPr/>
        <p:txBody>
          <a:bodyPr/>
          <a:lstStyle/>
          <a:p>
            <a:fld id="{F7283078-D760-1647-8B80-66BA8B52336D}" type="slidenum">
              <a:rPr lang="sv-SE" smtClean="0"/>
              <a:t>10</a:t>
            </a:fld>
            <a:endParaRPr lang="sv-SE"/>
          </a:p>
        </p:txBody>
      </p:sp>
      <p:sp>
        <p:nvSpPr>
          <p:cNvPr id="7" name="Text Placeholder 6">
            <a:extLst>
              <a:ext uri="{FF2B5EF4-FFF2-40B4-BE49-F238E27FC236}">
                <a16:creationId xmlns:a16="http://schemas.microsoft.com/office/drawing/2014/main" id="{55870FA6-DA2B-937C-644A-AF9813F95132}"/>
              </a:ext>
            </a:extLst>
          </p:cNvPr>
          <p:cNvSpPr>
            <a:spLocks noGrp="1"/>
          </p:cNvSpPr>
          <p:nvPr>
            <p:ph type="body" sz="quarter" idx="14"/>
          </p:nvPr>
        </p:nvSpPr>
        <p:spPr/>
        <p:txBody>
          <a:bodyPr/>
          <a:lstStyle/>
          <a:p>
            <a:r>
              <a:rPr lang="en-DK" dirty="0"/>
              <a:t>3rd summer school in August 2025</a:t>
            </a:r>
          </a:p>
        </p:txBody>
      </p:sp>
      <p:pic>
        <p:nvPicPr>
          <p:cNvPr id="1026" name="Picture 2" descr="ESS on Twitter: &quot;Celebrate #EarthScienceWeek by learning how #Neutrons ...">
            <a:extLst>
              <a:ext uri="{FF2B5EF4-FFF2-40B4-BE49-F238E27FC236}">
                <a16:creationId xmlns:a16="http://schemas.microsoft.com/office/drawing/2014/main" id="{8A11771D-03E1-F4F0-1102-4A962D03F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7209" y="5828155"/>
            <a:ext cx="743406" cy="743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2FDN - Fédération Française de Diffusion Neutronique">
            <a:extLst>
              <a:ext uri="{FF2B5EF4-FFF2-40B4-BE49-F238E27FC236}">
                <a16:creationId xmlns:a16="http://schemas.microsoft.com/office/drawing/2014/main" id="{0A5573B0-03CF-A966-7B52-A3E1BE427D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34286" y="5917539"/>
            <a:ext cx="1066467" cy="5563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nscatt">
            <a:extLst>
              <a:ext uri="{FF2B5EF4-FFF2-40B4-BE49-F238E27FC236}">
                <a16:creationId xmlns:a16="http://schemas.microsoft.com/office/drawing/2014/main" id="{B7F89DF2-2BDE-AC3C-68D1-92EB37DB48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92652" y="5801815"/>
            <a:ext cx="831131" cy="6812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C2S2'23 Copenhagen">
            <a:extLst>
              <a:ext uri="{FF2B5EF4-FFF2-40B4-BE49-F238E27FC236}">
                <a16:creationId xmlns:a16="http://schemas.microsoft.com/office/drawing/2014/main" id="{44B7F41C-1D9C-0219-1CF6-324FBC45F65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59927" y="5959880"/>
            <a:ext cx="1509241" cy="3651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B3FCD1-1F41-5176-1FF1-3AADCA627822}"/>
              </a:ext>
            </a:extLst>
          </p:cNvPr>
          <p:cNvSpPr txBox="1"/>
          <p:nvPr/>
        </p:nvSpPr>
        <p:spPr>
          <a:xfrm>
            <a:off x="1039152" y="5295397"/>
            <a:ext cx="1170513" cy="369332"/>
          </a:xfrm>
          <a:prstGeom prst="rect">
            <a:avLst/>
          </a:prstGeom>
          <a:noFill/>
        </p:spPr>
        <p:txBody>
          <a:bodyPr wrap="none" rtlCol="0">
            <a:spAutoFit/>
          </a:bodyPr>
          <a:lstStyle/>
          <a:p>
            <a:pPr algn="l"/>
            <a:r>
              <a:rPr lang="en-DK" dirty="0">
                <a:solidFill>
                  <a:srgbClr val="666666"/>
                </a:solidFill>
              </a:rPr>
              <a:t>Sponsors:</a:t>
            </a:r>
          </a:p>
        </p:txBody>
      </p:sp>
      <p:pic>
        <p:nvPicPr>
          <p:cNvPr id="14" name="Picture 13">
            <a:extLst>
              <a:ext uri="{FF2B5EF4-FFF2-40B4-BE49-F238E27FC236}">
                <a16:creationId xmlns:a16="http://schemas.microsoft.com/office/drawing/2014/main" id="{F9B04D06-7FCB-479A-3B9F-402C8FCA8E0E}"/>
              </a:ext>
            </a:extLst>
          </p:cNvPr>
          <p:cNvPicPr>
            <a:picLocks noChangeAspect="1"/>
          </p:cNvPicPr>
          <p:nvPr/>
        </p:nvPicPr>
        <p:blipFill>
          <a:blip r:embed="rId7"/>
          <a:stretch>
            <a:fillRect/>
          </a:stretch>
        </p:blipFill>
        <p:spPr>
          <a:xfrm>
            <a:off x="661257" y="1484313"/>
            <a:ext cx="2106242" cy="2808323"/>
          </a:xfrm>
          <a:prstGeom prst="rect">
            <a:avLst/>
          </a:prstGeom>
          <a:effectLst>
            <a:outerShdw blurRad="50800" dist="38100" dir="2700000" algn="tl" rotWithShape="0">
              <a:prstClr val="black">
                <a:alpha val="40000"/>
              </a:prstClr>
            </a:outerShdw>
          </a:effectLst>
        </p:spPr>
      </p:pic>
      <p:pic>
        <p:nvPicPr>
          <p:cNvPr id="9" name="Content Placeholder 8">
            <a:extLst>
              <a:ext uri="{FF2B5EF4-FFF2-40B4-BE49-F238E27FC236}">
                <a16:creationId xmlns:a16="http://schemas.microsoft.com/office/drawing/2014/main" id="{2E0DCCEB-4D8E-01BB-45FB-8B692CF7C6AB}"/>
              </a:ext>
            </a:extLst>
          </p:cNvPr>
          <p:cNvPicPr>
            <a:picLocks noGrp="1" noChangeAspect="1"/>
          </p:cNvPicPr>
          <p:nvPr>
            <p:ph idx="1"/>
          </p:nvPr>
        </p:nvPicPr>
        <p:blipFill>
          <a:blip r:embed="rId8"/>
          <a:stretch>
            <a:fillRect/>
          </a:stretch>
        </p:blipFill>
        <p:spPr>
          <a:xfrm>
            <a:off x="2959795" y="2125225"/>
            <a:ext cx="3979615" cy="2984711"/>
          </a:xfrm>
          <a:prstGeom prst="rect">
            <a:avLst/>
          </a:prstGeom>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32E22AD5-6A00-826E-B1A7-6E53324EAECB}"/>
              </a:ext>
            </a:extLst>
          </p:cNvPr>
          <p:cNvSpPr>
            <a:spLocks noGrp="1"/>
          </p:cNvSpPr>
          <p:nvPr>
            <p:ph idx="13"/>
          </p:nvPr>
        </p:nvSpPr>
        <p:spPr>
          <a:xfrm>
            <a:off x="7462132" y="1272561"/>
            <a:ext cx="3979615" cy="2945478"/>
          </a:xfrm>
        </p:spPr>
        <p:txBody>
          <a:bodyPr>
            <a:normAutofit/>
          </a:bodyPr>
          <a:lstStyle/>
          <a:p>
            <a:r>
              <a:rPr lang="en-DK" sz="2000" dirty="0"/>
              <a:t>Training of future users of ESS on FAIR &amp; ESS software</a:t>
            </a:r>
          </a:p>
          <a:p>
            <a:r>
              <a:rPr lang="en-DK" sz="2000" dirty="0"/>
              <a:t>Test of our solutions (e.g. full data pipeline)</a:t>
            </a:r>
          </a:p>
          <a:p>
            <a:r>
              <a:rPr lang="en-DK" sz="2000" dirty="0"/>
              <a:t>Competence development of DMSC staff (organising, grant proposals, etc)</a:t>
            </a:r>
          </a:p>
        </p:txBody>
      </p:sp>
      <p:pic>
        <p:nvPicPr>
          <p:cNvPr id="13" name="Picture 12" descr="A qr code with black squares&#10;&#10;AI-generated content may be incorrect.">
            <a:extLst>
              <a:ext uri="{FF2B5EF4-FFF2-40B4-BE49-F238E27FC236}">
                <a16:creationId xmlns:a16="http://schemas.microsoft.com/office/drawing/2014/main" id="{5CE201B8-A378-E64D-B4B3-0D04150F1533}"/>
              </a:ext>
            </a:extLst>
          </p:cNvPr>
          <p:cNvPicPr>
            <a:picLocks noChangeAspect="1"/>
          </p:cNvPicPr>
          <p:nvPr/>
        </p:nvPicPr>
        <p:blipFill>
          <a:blip r:embed="rId9"/>
          <a:stretch>
            <a:fillRect/>
          </a:stretch>
        </p:blipFill>
        <p:spPr>
          <a:xfrm>
            <a:off x="8189803" y="4466008"/>
            <a:ext cx="2491658" cy="2391992"/>
          </a:xfrm>
          <a:prstGeom prst="rect">
            <a:avLst/>
          </a:prstGeom>
        </p:spPr>
      </p:pic>
      <p:sp>
        <p:nvSpPr>
          <p:cNvPr id="15" name="TextBox 14">
            <a:extLst>
              <a:ext uri="{FF2B5EF4-FFF2-40B4-BE49-F238E27FC236}">
                <a16:creationId xmlns:a16="http://schemas.microsoft.com/office/drawing/2014/main" id="{BDE57CF4-0B97-0B99-7666-40885C77E758}"/>
              </a:ext>
            </a:extLst>
          </p:cNvPr>
          <p:cNvSpPr txBox="1"/>
          <p:nvPr/>
        </p:nvSpPr>
        <p:spPr>
          <a:xfrm>
            <a:off x="8012727" y="4144298"/>
            <a:ext cx="2699778" cy="369332"/>
          </a:xfrm>
          <a:prstGeom prst="rect">
            <a:avLst/>
          </a:prstGeom>
          <a:noFill/>
        </p:spPr>
        <p:txBody>
          <a:bodyPr wrap="none" rtlCol="0">
            <a:spAutoFit/>
          </a:bodyPr>
          <a:lstStyle/>
          <a:p>
            <a:r>
              <a:rPr lang="en-DK" dirty="0"/>
              <a:t>Summer School Material:</a:t>
            </a:r>
          </a:p>
        </p:txBody>
      </p:sp>
    </p:spTree>
    <p:extLst>
      <p:ext uri="{BB962C8B-B14F-4D97-AF65-F5344CB8AC3E}">
        <p14:creationId xmlns:p14="http://schemas.microsoft.com/office/powerpoint/2010/main" val="35002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E621-671C-9587-1D9A-E03FE76C3683}"/>
              </a:ext>
            </a:extLst>
          </p:cNvPr>
          <p:cNvSpPr>
            <a:spLocks noGrp="1"/>
          </p:cNvSpPr>
          <p:nvPr>
            <p:ph type="title"/>
          </p:nvPr>
        </p:nvSpPr>
        <p:spPr/>
        <p:txBody>
          <a:bodyPr>
            <a:normAutofit fontScale="90000"/>
          </a:bodyPr>
          <a:lstStyle/>
          <a:p>
            <a:r>
              <a:rPr lang="en-DK" dirty="0"/>
              <a:t>Conclusion DMSC-ESS</a:t>
            </a:r>
          </a:p>
        </p:txBody>
      </p:sp>
      <p:sp>
        <p:nvSpPr>
          <p:cNvPr id="5" name="Text Placeholder 4">
            <a:extLst>
              <a:ext uri="{FF2B5EF4-FFF2-40B4-BE49-F238E27FC236}">
                <a16:creationId xmlns:a16="http://schemas.microsoft.com/office/drawing/2014/main" id="{99A8A75B-1CEE-BA26-7FC7-FA0BC9299616}"/>
              </a:ext>
            </a:extLst>
          </p:cNvPr>
          <p:cNvSpPr>
            <a:spLocks noGrp="1"/>
          </p:cNvSpPr>
          <p:nvPr>
            <p:ph type="body" sz="quarter" idx="14"/>
          </p:nvPr>
        </p:nvSpPr>
        <p:spPr/>
        <p:txBody>
          <a:bodyPr/>
          <a:lstStyle/>
          <a:p>
            <a:r>
              <a:rPr lang="en-DK" dirty="0"/>
              <a:t>Short and long term interactions with the user community</a:t>
            </a:r>
          </a:p>
        </p:txBody>
      </p:sp>
      <p:pic>
        <p:nvPicPr>
          <p:cNvPr id="7" name="Picture 6">
            <a:extLst>
              <a:ext uri="{FF2B5EF4-FFF2-40B4-BE49-F238E27FC236}">
                <a16:creationId xmlns:a16="http://schemas.microsoft.com/office/drawing/2014/main" id="{03332825-484E-80CD-A881-B52CDDFEA82E}"/>
              </a:ext>
            </a:extLst>
          </p:cNvPr>
          <p:cNvPicPr>
            <a:picLocks noChangeAspect="1"/>
          </p:cNvPicPr>
          <p:nvPr/>
        </p:nvPicPr>
        <p:blipFill>
          <a:blip r:embed="rId3"/>
          <a:stretch>
            <a:fillRect/>
          </a:stretch>
        </p:blipFill>
        <p:spPr>
          <a:xfrm>
            <a:off x="2112091" y="5169517"/>
            <a:ext cx="7971160" cy="1989274"/>
          </a:xfrm>
          <a:prstGeom prst="rect">
            <a:avLst/>
          </a:prstGeom>
        </p:spPr>
      </p:pic>
      <p:grpSp>
        <p:nvGrpSpPr>
          <p:cNvPr id="26" name="Group 25">
            <a:extLst>
              <a:ext uri="{FF2B5EF4-FFF2-40B4-BE49-F238E27FC236}">
                <a16:creationId xmlns:a16="http://schemas.microsoft.com/office/drawing/2014/main" id="{DBB7AEC1-DE20-396E-5A24-02633E5B9130}"/>
              </a:ext>
            </a:extLst>
          </p:cNvPr>
          <p:cNvGrpSpPr/>
          <p:nvPr/>
        </p:nvGrpSpPr>
        <p:grpSpPr>
          <a:xfrm>
            <a:off x="4104239" y="4913042"/>
            <a:ext cx="4252981" cy="313922"/>
            <a:chOff x="4232284" y="4782927"/>
            <a:chExt cx="3746427" cy="276532"/>
          </a:xfrm>
        </p:grpSpPr>
        <p:grpSp>
          <p:nvGrpSpPr>
            <p:cNvPr id="8" name="Group 7">
              <a:extLst>
                <a:ext uri="{FF2B5EF4-FFF2-40B4-BE49-F238E27FC236}">
                  <a16:creationId xmlns:a16="http://schemas.microsoft.com/office/drawing/2014/main" id="{4EA81A04-848B-6F19-EAFB-AA14B75867D3}"/>
                </a:ext>
              </a:extLst>
            </p:cNvPr>
            <p:cNvGrpSpPr/>
            <p:nvPr/>
          </p:nvGrpSpPr>
          <p:grpSpPr>
            <a:xfrm flipV="1">
              <a:off x="7428299" y="4784254"/>
              <a:ext cx="550412" cy="275205"/>
              <a:chOff x="8094133" y="3628025"/>
              <a:chExt cx="829734" cy="414865"/>
            </a:xfrm>
          </p:grpSpPr>
          <p:sp>
            <p:nvSpPr>
              <p:cNvPr id="9" name="Right Arrow 8">
                <a:extLst>
                  <a:ext uri="{FF2B5EF4-FFF2-40B4-BE49-F238E27FC236}">
                    <a16:creationId xmlns:a16="http://schemas.microsoft.com/office/drawing/2014/main" id="{5A9A6603-8EAF-5377-6DEE-FC7DAA5450CF}"/>
                  </a:ext>
                </a:extLst>
              </p:cNvPr>
              <p:cNvSpPr/>
              <p:nvPr/>
            </p:nvSpPr>
            <p:spPr>
              <a:xfrm rot="19201548">
                <a:off x="8094133" y="3628025"/>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ight Arrow 9">
                <a:extLst>
                  <a:ext uri="{FF2B5EF4-FFF2-40B4-BE49-F238E27FC236}">
                    <a16:creationId xmlns:a16="http://schemas.microsoft.com/office/drawing/2014/main" id="{2E47DC2C-F2EB-5F03-6A4A-F141FB051BAC}"/>
                  </a:ext>
                </a:extLst>
              </p:cNvPr>
              <p:cNvSpPr/>
              <p:nvPr/>
            </p:nvSpPr>
            <p:spPr>
              <a:xfrm rot="19201548" flipH="1" flipV="1">
                <a:off x="8221133" y="3814290"/>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grpSp>
          <p:nvGrpSpPr>
            <p:cNvPr id="11" name="Group 10">
              <a:extLst>
                <a:ext uri="{FF2B5EF4-FFF2-40B4-BE49-F238E27FC236}">
                  <a16:creationId xmlns:a16="http://schemas.microsoft.com/office/drawing/2014/main" id="{ED88AD0F-19E4-14A6-68E7-322B65685FAD}"/>
                </a:ext>
              </a:extLst>
            </p:cNvPr>
            <p:cNvGrpSpPr/>
            <p:nvPr/>
          </p:nvGrpSpPr>
          <p:grpSpPr>
            <a:xfrm>
              <a:off x="4232284" y="4782927"/>
              <a:ext cx="550416" cy="275208"/>
              <a:chOff x="8094133" y="3628025"/>
              <a:chExt cx="829741" cy="414870"/>
            </a:xfrm>
          </p:grpSpPr>
          <p:sp>
            <p:nvSpPr>
              <p:cNvPr id="12" name="Right Arrow 11">
                <a:extLst>
                  <a:ext uri="{FF2B5EF4-FFF2-40B4-BE49-F238E27FC236}">
                    <a16:creationId xmlns:a16="http://schemas.microsoft.com/office/drawing/2014/main" id="{0E28C03D-4425-E5FA-B4B7-5803CDA4D90E}"/>
                  </a:ext>
                </a:extLst>
              </p:cNvPr>
              <p:cNvSpPr/>
              <p:nvPr/>
            </p:nvSpPr>
            <p:spPr>
              <a:xfrm rot="19201548">
                <a:off x="8094133" y="3628025"/>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Right Arrow 12">
                <a:extLst>
                  <a:ext uri="{FF2B5EF4-FFF2-40B4-BE49-F238E27FC236}">
                    <a16:creationId xmlns:a16="http://schemas.microsoft.com/office/drawing/2014/main" id="{5DA5119B-62DE-50A0-45AD-22758614FDD6}"/>
                  </a:ext>
                </a:extLst>
              </p:cNvPr>
              <p:cNvSpPr/>
              <p:nvPr/>
            </p:nvSpPr>
            <p:spPr>
              <a:xfrm rot="19201548" flipH="1" flipV="1">
                <a:off x="8221133" y="3814290"/>
                <a:ext cx="702734"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grpSp>
      <p:grpSp>
        <p:nvGrpSpPr>
          <p:cNvPr id="28" name="Group 27">
            <a:extLst>
              <a:ext uri="{FF2B5EF4-FFF2-40B4-BE49-F238E27FC236}">
                <a16:creationId xmlns:a16="http://schemas.microsoft.com/office/drawing/2014/main" id="{41A8924E-EDC9-D3D0-8AAF-F42EB5033E95}"/>
              </a:ext>
            </a:extLst>
          </p:cNvPr>
          <p:cNvGrpSpPr/>
          <p:nvPr/>
        </p:nvGrpSpPr>
        <p:grpSpPr>
          <a:xfrm>
            <a:off x="1300480" y="1564640"/>
            <a:ext cx="10302240" cy="2208292"/>
            <a:chOff x="792480" y="1239520"/>
            <a:chExt cx="10708640" cy="2208292"/>
          </a:xfrm>
        </p:grpSpPr>
        <p:sp>
          <p:nvSpPr>
            <p:cNvPr id="15" name="TextBox 14">
              <a:extLst>
                <a:ext uri="{FF2B5EF4-FFF2-40B4-BE49-F238E27FC236}">
                  <a16:creationId xmlns:a16="http://schemas.microsoft.com/office/drawing/2014/main" id="{0F8672FB-8132-B6A9-849E-48E83297ECAD}"/>
                </a:ext>
              </a:extLst>
            </p:cNvPr>
            <p:cNvSpPr txBox="1"/>
            <p:nvPr/>
          </p:nvSpPr>
          <p:spPr>
            <a:xfrm>
              <a:off x="863600" y="2025227"/>
              <a:ext cx="2421977" cy="369332"/>
            </a:xfrm>
            <a:prstGeom prst="rect">
              <a:avLst/>
            </a:prstGeom>
            <a:noFill/>
          </p:spPr>
          <p:txBody>
            <a:bodyPr wrap="none" rtlCol="0">
              <a:spAutoFit/>
            </a:bodyPr>
            <a:lstStyle/>
            <a:p>
              <a:r>
                <a:rPr lang="en-DK" dirty="0"/>
                <a:t>Early science support</a:t>
              </a:r>
            </a:p>
          </p:txBody>
        </p:sp>
        <p:sp>
          <p:nvSpPr>
            <p:cNvPr id="17" name="TextBox 16">
              <a:extLst>
                <a:ext uri="{FF2B5EF4-FFF2-40B4-BE49-F238E27FC236}">
                  <a16:creationId xmlns:a16="http://schemas.microsoft.com/office/drawing/2014/main" id="{C457652F-1DE6-302B-B683-A6FCD541A659}"/>
                </a:ext>
              </a:extLst>
            </p:cNvPr>
            <p:cNvSpPr txBox="1"/>
            <p:nvPr/>
          </p:nvSpPr>
          <p:spPr>
            <a:xfrm>
              <a:off x="863600" y="2551854"/>
              <a:ext cx="2479695" cy="369332"/>
            </a:xfrm>
            <a:prstGeom prst="rect">
              <a:avLst/>
            </a:prstGeom>
            <a:noFill/>
          </p:spPr>
          <p:txBody>
            <a:bodyPr wrap="none" rtlCol="0">
              <a:spAutoFit/>
            </a:bodyPr>
            <a:lstStyle/>
            <a:p>
              <a:r>
                <a:rPr lang="en-US" dirty="0"/>
                <a:t>DMSC commissioning</a:t>
              </a:r>
              <a:endParaRPr lang="en-DK" dirty="0"/>
            </a:p>
          </p:txBody>
        </p:sp>
        <p:sp>
          <p:nvSpPr>
            <p:cNvPr id="20" name="TextBox 19">
              <a:extLst>
                <a:ext uri="{FF2B5EF4-FFF2-40B4-BE49-F238E27FC236}">
                  <a16:creationId xmlns:a16="http://schemas.microsoft.com/office/drawing/2014/main" id="{BDE517D3-0205-CBDB-7B42-E934D61D34CF}"/>
                </a:ext>
              </a:extLst>
            </p:cNvPr>
            <p:cNvSpPr txBox="1"/>
            <p:nvPr/>
          </p:nvSpPr>
          <p:spPr>
            <a:xfrm>
              <a:off x="8664845" y="2558627"/>
              <a:ext cx="2753158" cy="369332"/>
            </a:xfrm>
            <a:prstGeom prst="rect">
              <a:avLst/>
            </a:prstGeom>
            <a:noFill/>
          </p:spPr>
          <p:txBody>
            <a:bodyPr wrap="none" rtlCol="0">
              <a:spAutoFit/>
            </a:bodyPr>
            <a:lstStyle/>
            <a:p>
              <a:r>
                <a:rPr lang="en-US" dirty="0"/>
                <a:t>Full user journey support</a:t>
              </a:r>
              <a:endParaRPr lang="en-DK" dirty="0"/>
            </a:p>
          </p:txBody>
        </p:sp>
        <p:sp>
          <p:nvSpPr>
            <p:cNvPr id="24" name="TextBox 23">
              <a:extLst>
                <a:ext uri="{FF2B5EF4-FFF2-40B4-BE49-F238E27FC236}">
                  <a16:creationId xmlns:a16="http://schemas.microsoft.com/office/drawing/2014/main" id="{49EEAEA2-725F-415E-AE33-6F096A4156ED}"/>
                </a:ext>
              </a:extLst>
            </p:cNvPr>
            <p:cNvSpPr txBox="1"/>
            <p:nvPr/>
          </p:nvSpPr>
          <p:spPr>
            <a:xfrm>
              <a:off x="863600" y="3078480"/>
              <a:ext cx="1689899" cy="369332"/>
            </a:xfrm>
            <a:prstGeom prst="rect">
              <a:avLst/>
            </a:prstGeom>
            <a:noFill/>
          </p:spPr>
          <p:txBody>
            <a:bodyPr wrap="none" rtlCol="0">
              <a:spAutoFit/>
            </a:bodyPr>
            <a:lstStyle/>
            <a:p>
              <a:r>
                <a:rPr lang="en-US" dirty="0"/>
                <a:t>User feedback</a:t>
              </a:r>
              <a:endParaRPr lang="en-DK" dirty="0"/>
            </a:p>
          </p:txBody>
        </p:sp>
        <p:sp>
          <p:nvSpPr>
            <p:cNvPr id="25" name="Right Arrow 24">
              <a:extLst>
                <a:ext uri="{FF2B5EF4-FFF2-40B4-BE49-F238E27FC236}">
                  <a16:creationId xmlns:a16="http://schemas.microsoft.com/office/drawing/2014/main" id="{B236C588-8ED0-29A2-FEE9-40B7AA2412DA}"/>
                </a:ext>
              </a:extLst>
            </p:cNvPr>
            <p:cNvSpPr/>
            <p:nvPr/>
          </p:nvSpPr>
          <p:spPr>
            <a:xfrm>
              <a:off x="792480" y="1239520"/>
              <a:ext cx="10708640" cy="883920"/>
            </a:xfrm>
            <a:prstGeom prst="rightArrow">
              <a:avLst/>
            </a:prstGeom>
            <a:gradFill flip="none" rotWithShape="1">
              <a:gsLst>
                <a:gs pos="0">
                  <a:schemeClr val="accent1">
                    <a:lumMod val="110000"/>
                    <a:satMod val="105000"/>
                    <a:tint val="67000"/>
                    <a:alpha val="44729"/>
                  </a:schemeClr>
                </a:gs>
                <a:gs pos="50000">
                  <a:schemeClr val="accent1">
                    <a:lumMod val="105000"/>
                    <a:satMod val="103000"/>
                    <a:tint val="73000"/>
                    <a:alpha val="46000"/>
                  </a:schemeClr>
                </a:gs>
                <a:gs pos="100000">
                  <a:schemeClr val="accent2">
                    <a:alpha val="32831"/>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1" name="TextBox 20">
              <a:extLst>
                <a:ext uri="{FF2B5EF4-FFF2-40B4-BE49-F238E27FC236}">
                  <a16:creationId xmlns:a16="http://schemas.microsoft.com/office/drawing/2014/main" id="{A1E7FFA0-32C7-49B3-22CC-F4FE18890C74}"/>
                </a:ext>
              </a:extLst>
            </p:cNvPr>
            <p:cNvSpPr txBox="1"/>
            <p:nvPr/>
          </p:nvSpPr>
          <p:spPr>
            <a:xfrm>
              <a:off x="863600" y="1498600"/>
              <a:ext cx="1236685" cy="369332"/>
            </a:xfrm>
            <a:prstGeom prst="rect">
              <a:avLst/>
            </a:prstGeom>
            <a:noFill/>
          </p:spPr>
          <p:txBody>
            <a:bodyPr wrap="none" rtlCol="0">
              <a:spAutoFit/>
            </a:bodyPr>
            <a:lstStyle/>
            <a:p>
              <a:r>
                <a:rPr lang="en-DK" dirty="0"/>
                <a:t>Short term</a:t>
              </a:r>
            </a:p>
          </p:txBody>
        </p:sp>
        <p:sp>
          <p:nvSpPr>
            <p:cNvPr id="22" name="TextBox 21">
              <a:extLst>
                <a:ext uri="{FF2B5EF4-FFF2-40B4-BE49-F238E27FC236}">
                  <a16:creationId xmlns:a16="http://schemas.microsoft.com/office/drawing/2014/main" id="{1C03131A-B595-4112-6D61-7F995BAD84FF}"/>
                </a:ext>
              </a:extLst>
            </p:cNvPr>
            <p:cNvSpPr txBox="1"/>
            <p:nvPr/>
          </p:nvSpPr>
          <p:spPr>
            <a:xfrm>
              <a:off x="9851855" y="1498600"/>
              <a:ext cx="1182760" cy="369332"/>
            </a:xfrm>
            <a:prstGeom prst="rect">
              <a:avLst/>
            </a:prstGeom>
            <a:noFill/>
          </p:spPr>
          <p:txBody>
            <a:bodyPr wrap="none" rtlCol="0">
              <a:spAutoFit/>
            </a:bodyPr>
            <a:lstStyle/>
            <a:p>
              <a:r>
                <a:rPr lang="en-DK" dirty="0"/>
                <a:t>Long term</a:t>
              </a:r>
            </a:p>
          </p:txBody>
        </p:sp>
      </p:grpSp>
      <p:sp>
        <p:nvSpPr>
          <p:cNvPr id="3" name="TextBox 2">
            <a:extLst>
              <a:ext uri="{FF2B5EF4-FFF2-40B4-BE49-F238E27FC236}">
                <a16:creationId xmlns:a16="http://schemas.microsoft.com/office/drawing/2014/main" id="{7A605881-FBC3-B9A2-6930-3859D3B2E1C6}"/>
              </a:ext>
            </a:extLst>
          </p:cNvPr>
          <p:cNvSpPr txBox="1"/>
          <p:nvPr/>
        </p:nvSpPr>
        <p:spPr>
          <a:xfrm>
            <a:off x="4961883" y="3717757"/>
            <a:ext cx="2510239" cy="1077218"/>
          </a:xfrm>
          <a:prstGeom prst="rect">
            <a:avLst/>
          </a:prstGeom>
          <a:noFill/>
        </p:spPr>
        <p:txBody>
          <a:bodyPr wrap="none" rtlCol="0">
            <a:spAutoFit/>
          </a:bodyPr>
          <a:lstStyle/>
          <a:p>
            <a:pPr algn="ctr"/>
            <a:r>
              <a:rPr lang="en-DK" sz="3200" dirty="0"/>
              <a:t>USER</a:t>
            </a:r>
          </a:p>
          <a:p>
            <a:pPr algn="ctr"/>
            <a:r>
              <a:rPr lang="en-DK" sz="3200" dirty="0"/>
              <a:t>COMMUNITY</a:t>
            </a:r>
          </a:p>
        </p:txBody>
      </p:sp>
    </p:spTree>
    <p:extLst>
      <p:ext uri="{BB962C8B-B14F-4D97-AF65-F5344CB8AC3E}">
        <p14:creationId xmlns:p14="http://schemas.microsoft.com/office/powerpoint/2010/main" val="24183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A1A0-6313-18CB-CDF9-437600003048}"/>
              </a:ext>
            </a:extLst>
          </p:cNvPr>
          <p:cNvSpPr>
            <a:spLocks noGrp="1"/>
          </p:cNvSpPr>
          <p:nvPr>
            <p:ph type="title"/>
          </p:nvPr>
        </p:nvSpPr>
        <p:spPr/>
        <p:txBody>
          <a:bodyPr>
            <a:normAutofit fontScale="90000"/>
          </a:bodyPr>
          <a:lstStyle/>
          <a:p>
            <a:endParaRPr lang="en-DK"/>
          </a:p>
        </p:txBody>
      </p:sp>
      <p:sp>
        <p:nvSpPr>
          <p:cNvPr id="3" name="Text Placeholder 2">
            <a:extLst>
              <a:ext uri="{FF2B5EF4-FFF2-40B4-BE49-F238E27FC236}">
                <a16:creationId xmlns:a16="http://schemas.microsoft.com/office/drawing/2014/main" id="{0430234B-E07C-B078-CAFB-880AB7C7CCBC}"/>
              </a:ext>
            </a:extLst>
          </p:cNvPr>
          <p:cNvSpPr>
            <a:spLocks noGrp="1"/>
          </p:cNvSpPr>
          <p:nvPr>
            <p:ph type="body" sz="quarter" idx="14"/>
          </p:nvPr>
        </p:nvSpPr>
        <p:spPr/>
        <p:txBody>
          <a:bodyPr/>
          <a:lstStyle/>
          <a:p>
            <a:endParaRPr lang="en-DK"/>
          </a:p>
        </p:txBody>
      </p:sp>
      <p:sp>
        <p:nvSpPr>
          <p:cNvPr id="4" name="Content Placeholder 3">
            <a:extLst>
              <a:ext uri="{FF2B5EF4-FFF2-40B4-BE49-F238E27FC236}">
                <a16:creationId xmlns:a16="http://schemas.microsoft.com/office/drawing/2014/main" id="{D82437D4-2E82-6FB9-FC26-CC600E5FE6D3}"/>
              </a:ext>
            </a:extLst>
          </p:cNvPr>
          <p:cNvSpPr>
            <a:spLocks noGrp="1"/>
          </p:cNvSpPr>
          <p:nvPr>
            <p:ph idx="1"/>
          </p:nvPr>
        </p:nvSpPr>
        <p:spPr/>
        <p:txBody>
          <a:bodyPr/>
          <a:lstStyle/>
          <a:p>
            <a:endParaRPr lang="en-DK"/>
          </a:p>
        </p:txBody>
      </p:sp>
    </p:spTree>
    <p:extLst>
      <p:ext uri="{BB962C8B-B14F-4D97-AF65-F5344CB8AC3E}">
        <p14:creationId xmlns:p14="http://schemas.microsoft.com/office/powerpoint/2010/main" val="405919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REAM_Si_HF.mp4">
            <a:hlinkClick r:id="" action="ppaction://media"/>
            <a:extLst>
              <a:ext uri="{FF2B5EF4-FFF2-40B4-BE49-F238E27FC236}">
                <a16:creationId xmlns:a16="http://schemas.microsoft.com/office/drawing/2014/main" id="{CB20B332-FCFB-CCA8-BFB5-668FFE3B62E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5711" r="5536"/>
          <a:stretch>
            <a:fillRect/>
          </a:stretch>
        </p:blipFill>
        <p:spPr>
          <a:xfrm>
            <a:off x="5658786" y="1910064"/>
            <a:ext cx="6245465" cy="3958585"/>
          </a:xfrm>
          <a:ln w="28575">
            <a:noFill/>
          </a:ln>
        </p:spPr>
      </p:pic>
      <p:sp>
        <p:nvSpPr>
          <p:cNvPr id="9" name="Slide Number Placeholder 3">
            <a:extLst>
              <a:ext uri="{FF2B5EF4-FFF2-40B4-BE49-F238E27FC236}">
                <a16:creationId xmlns:a16="http://schemas.microsoft.com/office/drawing/2014/main" id="{5233171C-3531-6831-B447-570FF675B62D}"/>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13</a:t>
            </a:fld>
            <a:endParaRPr lang="sv-SE"/>
          </a:p>
        </p:txBody>
      </p:sp>
      <p:sp>
        <p:nvSpPr>
          <p:cNvPr id="10" name="Title 1">
            <a:extLst>
              <a:ext uri="{FF2B5EF4-FFF2-40B4-BE49-F238E27FC236}">
                <a16:creationId xmlns:a16="http://schemas.microsoft.com/office/drawing/2014/main" id="{ADDF1490-3712-6938-FC37-C2E8CE7AC4BD}"/>
              </a:ext>
            </a:extLst>
          </p:cNvPr>
          <p:cNvSpPr>
            <a:spLocks noGrp="1"/>
          </p:cNvSpPr>
          <p:nvPr>
            <p:ph type="title"/>
          </p:nvPr>
        </p:nvSpPr>
        <p:spPr>
          <a:xfrm>
            <a:off x="5488898" y="-113466"/>
            <a:ext cx="7372772" cy="926344"/>
          </a:xfrm>
        </p:spPr>
        <p:txBody>
          <a:bodyPr>
            <a:noAutofit/>
          </a:bodyPr>
          <a:lstStyle/>
          <a:p>
            <a:r>
              <a:rPr lang="en-DK" sz="3200" dirty="0"/>
              <a:t>Data Reduction and Visualisation</a:t>
            </a:r>
          </a:p>
        </p:txBody>
      </p:sp>
      <p:sp>
        <p:nvSpPr>
          <p:cNvPr id="11" name="Text Placeholder 6">
            <a:extLst>
              <a:ext uri="{FF2B5EF4-FFF2-40B4-BE49-F238E27FC236}">
                <a16:creationId xmlns:a16="http://schemas.microsoft.com/office/drawing/2014/main" id="{9EDE9761-19FF-599E-D4C3-C3682DA494FC}"/>
              </a:ext>
            </a:extLst>
          </p:cNvPr>
          <p:cNvSpPr>
            <a:spLocks noGrp="1"/>
          </p:cNvSpPr>
          <p:nvPr>
            <p:ph type="body" sz="quarter" idx="14"/>
          </p:nvPr>
        </p:nvSpPr>
        <p:spPr>
          <a:xfrm>
            <a:off x="5515486" y="596410"/>
            <a:ext cx="4992291" cy="507076"/>
          </a:xfrm>
        </p:spPr>
        <p:txBody>
          <a:bodyPr/>
          <a:lstStyle/>
          <a:p>
            <a:r>
              <a:rPr lang="en-DK" dirty="0"/>
              <a:t>Python tools to cover reduction and visualisation needs</a:t>
            </a:r>
          </a:p>
        </p:txBody>
      </p:sp>
      <p:grpSp>
        <p:nvGrpSpPr>
          <p:cNvPr id="24" name="Group 23">
            <a:extLst>
              <a:ext uri="{FF2B5EF4-FFF2-40B4-BE49-F238E27FC236}">
                <a16:creationId xmlns:a16="http://schemas.microsoft.com/office/drawing/2014/main" id="{A7F41715-0505-1F65-B07C-A25357A7462D}"/>
              </a:ext>
            </a:extLst>
          </p:cNvPr>
          <p:cNvGrpSpPr>
            <a:grpSpLocks noChangeAspect="1"/>
          </p:cNvGrpSpPr>
          <p:nvPr/>
        </p:nvGrpSpPr>
        <p:grpSpPr>
          <a:xfrm>
            <a:off x="183789" y="23470"/>
            <a:ext cx="5523348" cy="6834530"/>
            <a:chOff x="183789" y="23470"/>
            <a:chExt cx="5371503" cy="6646639"/>
          </a:xfrm>
        </p:grpSpPr>
        <p:pic>
          <p:nvPicPr>
            <p:cNvPr id="21" name="Picture 20">
              <a:extLst>
                <a:ext uri="{FF2B5EF4-FFF2-40B4-BE49-F238E27FC236}">
                  <a16:creationId xmlns:a16="http://schemas.microsoft.com/office/drawing/2014/main" id="{2EC6FCE3-A0C9-383D-333D-959B89E99AA6}"/>
                </a:ext>
              </a:extLst>
            </p:cNvPr>
            <p:cNvPicPr>
              <a:picLocks noChangeAspect="1"/>
            </p:cNvPicPr>
            <p:nvPr/>
          </p:nvPicPr>
          <p:blipFill>
            <a:blip r:embed="rId6"/>
            <a:srcRect t="2391" b="1992"/>
            <a:stretch>
              <a:fillRect/>
            </a:stretch>
          </p:blipFill>
          <p:spPr>
            <a:xfrm>
              <a:off x="183789" y="23470"/>
              <a:ext cx="5371503" cy="6646639"/>
            </a:xfrm>
            <a:prstGeom prst="rect">
              <a:avLst/>
            </a:prstGeom>
          </p:spPr>
        </p:pic>
        <p:pic>
          <p:nvPicPr>
            <p:cNvPr id="23" name="Picture 22" descr="A person wearing glasses smiling&#10;&#10;AI-generated content may be incorrect.">
              <a:extLst>
                <a:ext uri="{FF2B5EF4-FFF2-40B4-BE49-F238E27FC236}">
                  <a16:creationId xmlns:a16="http://schemas.microsoft.com/office/drawing/2014/main" id="{593C9C97-3B99-E7BB-CC5C-EAA1D812C129}"/>
                </a:ext>
              </a:extLst>
            </p:cNvPr>
            <p:cNvPicPr>
              <a:picLocks noChangeAspect="1"/>
            </p:cNvPicPr>
            <p:nvPr/>
          </p:nvPicPr>
          <p:blipFill>
            <a:blip r:embed="rId7">
              <a:grayscl/>
            </a:blip>
            <a:stretch>
              <a:fillRect/>
            </a:stretch>
          </p:blipFill>
          <p:spPr>
            <a:xfrm>
              <a:off x="2498857" y="463726"/>
              <a:ext cx="247518" cy="245462"/>
            </a:xfrm>
            <a:prstGeom prst="ellipse">
              <a:avLst/>
            </a:prstGeom>
            <a:ln w="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5" name="TextBox 24">
            <a:extLst>
              <a:ext uri="{FF2B5EF4-FFF2-40B4-BE49-F238E27FC236}">
                <a16:creationId xmlns:a16="http://schemas.microsoft.com/office/drawing/2014/main" id="{14FFF1FC-3C2A-8EBD-822B-E3DB3E1DE79F}"/>
              </a:ext>
            </a:extLst>
          </p:cNvPr>
          <p:cNvSpPr txBox="1"/>
          <p:nvPr/>
        </p:nvSpPr>
        <p:spPr>
          <a:xfrm>
            <a:off x="10080172" y="5700677"/>
            <a:ext cx="1739579" cy="253916"/>
          </a:xfrm>
          <a:prstGeom prst="rect">
            <a:avLst/>
          </a:prstGeom>
          <a:noFill/>
        </p:spPr>
        <p:txBody>
          <a:bodyPr wrap="none" rtlCol="0">
            <a:spAutoFit/>
          </a:bodyPr>
          <a:lstStyle/>
          <a:p>
            <a:r>
              <a:rPr lang="en-DK" sz="1050" dirty="0"/>
              <a:t>Courtesy of Celine Durniak</a:t>
            </a:r>
          </a:p>
        </p:txBody>
      </p:sp>
    </p:spTree>
    <p:extLst>
      <p:ext uri="{BB962C8B-B14F-4D97-AF65-F5344CB8AC3E}">
        <p14:creationId xmlns:p14="http://schemas.microsoft.com/office/powerpoint/2010/main" val="66821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95B3-8BD9-A47B-5F67-5C526DA9B82F}"/>
              </a:ext>
            </a:extLst>
          </p:cNvPr>
          <p:cNvSpPr>
            <a:spLocks noGrp="1"/>
          </p:cNvSpPr>
          <p:nvPr>
            <p:ph type="title"/>
          </p:nvPr>
        </p:nvSpPr>
        <p:spPr>
          <a:xfrm>
            <a:off x="5452994" y="14685"/>
            <a:ext cx="5594616" cy="657339"/>
          </a:xfrm>
        </p:spPr>
        <p:txBody>
          <a:bodyPr>
            <a:normAutofit/>
          </a:bodyPr>
          <a:lstStyle/>
          <a:p>
            <a:r>
              <a:rPr lang="en-DK" sz="3600" dirty="0"/>
              <a:t>Modelling - McStas</a:t>
            </a:r>
          </a:p>
        </p:txBody>
      </p:sp>
      <p:pic>
        <p:nvPicPr>
          <p:cNvPr id="12" name="Picture 11" descr="A screenshot of a graph&#10;&#10;AI-generated content may be incorrect.">
            <a:extLst>
              <a:ext uri="{FF2B5EF4-FFF2-40B4-BE49-F238E27FC236}">
                <a16:creationId xmlns:a16="http://schemas.microsoft.com/office/drawing/2014/main" id="{2B5A121F-E829-9ECE-270F-D394E08C1A4B}"/>
              </a:ext>
            </a:extLst>
          </p:cNvPr>
          <p:cNvPicPr>
            <a:picLocks noChangeAspect="1"/>
          </p:cNvPicPr>
          <p:nvPr/>
        </p:nvPicPr>
        <p:blipFill>
          <a:blip r:embed="rId3"/>
          <a:stretch>
            <a:fillRect/>
          </a:stretch>
        </p:blipFill>
        <p:spPr>
          <a:xfrm>
            <a:off x="5327907" y="1019882"/>
            <a:ext cx="3424207" cy="2568156"/>
          </a:xfrm>
          <a:prstGeom prst="rect">
            <a:avLst/>
          </a:prstGeom>
        </p:spPr>
      </p:pic>
      <p:pic>
        <p:nvPicPr>
          <p:cNvPr id="13" name="Picture 12" descr="A purple and yellow pattern on a black background&#10;&#10;AI-generated content may be incorrect.">
            <a:extLst>
              <a:ext uri="{FF2B5EF4-FFF2-40B4-BE49-F238E27FC236}">
                <a16:creationId xmlns:a16="http://schemas.microsoft.com/office/drawing/2014/main" id="{6BAF29BE-7A8E-682D-E66D-F62E3E3D988D}"/>
              </a:ext>
            </a:extLst>
          </p:cNvPr>
          <p:cNvPicPr>
            <a:picLocks noChangeAspect="1"/>
          </p:cNvPicPr>
          <p:nvPr/>
        </p:nvPicPr>
        <p:blipFill>
          <a:blip r:embed="rId4"/>
          <a:stretch>
            <a:fillRect/>
          </a:stretch>
        </p:blipFill>
        <p:spPr>
          <a:xfrm>
            <a:off x="5480858" y="4702390"/>
            <a:ext cx="3348590" cy="1060519"/>
          </a:xfrm>
          <a:prstGeom prst="rect">
            <a:avLst/>
          </a:prstGeom>
        </p:spPr>
      </p:pic>
      <p:sp>
        <p:nvSpPr>
          <p:cNvPr id="14" name="Slide Number Placeholder 3">
            <a:extLst>
              <a:ext uri="{FF2B5EF4-FFF2-40B4-BE49-F238E27FC236}">
                <a16:creationId xmlns:a16="http://schemas.microsoft.com/office/drawing/2014/main" id="{0F147E6D-68BF-1233-6EA2-33502EFFE4DC}"/>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14</a:t>
            </a:fld>
            <a:endParaRPr lang="sv-SE"/>
          </a:p>
        </p:txBody>
      </p:sp>
      <p:pic>
        <p:nvPicPr>
          <p:cNvPr id="16" name="Picture 15">
            <a:extLst>
              <a:ext uri="{FF2B5EF4-FFF2-40B4-BE49-F238E27FC236}">
                <a16:creationId xmlns:a16="http://schemas.microsoft.com/office/drawing/2014/main" id="{590BC9CA-7B5C-3652-9830-552820967D47}"/>
              </a:ext>
            </a:extLst>
          </p:cNvPr>
          <p:cNvPicPr>
            <a:picLocks noChangeAspect="1"/>
          </p:cNvPicPr>
          <p:nvPr/>
        </p:nvPicPr>
        <p:blipFill>
          <a:blip r:embed="rId5"/>
          <a:stretch>
            <a:fillRect/>
          </a:stretch>
        </p:blipFill>
        <p:spPr>
          <a:xfrm>
            <a:off x="379922" y="-1417"/>
            <a:ext cx="4852477" cy="6859417"/>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F4810B8C-E921-A987-0192-FBF789E85867}"/>
              </a:ext>
            </a:extLst>
          </p:cNvPr>
          <p:cNvPicPr>
            <a:picLocks noChangeAspect="1"/>
          </p:cNvPicPr>
          <p:nvPr/>
        </p:nvPicPr>
        <p:blipFill>
          <a:blip r:embed="rId6"/>
          <a:stretch>
            <a:fillRect/>
          </a:stretch>
        </p:blipFill>
        <p:spPr>
          <a:xfrm>
            <a:off x="8968043" y="4680242"/>
            <a:ext cx="3223957" cy="1913283"/>
          </a:xfrm>
          <a:prstGeom prst="rect">
            <a:avLst/>
          </a:prstGeom>
        </p:spPr>
      </p:pic>
      <p:pic>
        <p:nvPicPr>
          <p:cNvPr id="20" name="Graphic 19" descr="Arrow: Rotate right with solid fill">
            <a:extLst>
              <a:ext uri="{FF2B5EF4-FFF2-40B4-BE49-F238E27FC236}">
                <a16:creationId xmlns:a16="http://schemas.microsoft.com/office/drawing/2014/main" id="{672B7B47-2663-C3D5-7FE1-0B93D6CC70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V="1">
            <a:off x="7214132" y="4657564"/>
            <a:ext cx="914400" cy="2995211"/>
          </a:xfrm>
          <a:prstGeom prst="rect">
            <a:avLst/>
          </a:prstGeom>
        </p:spPr>
      </p:pic>
      <p:sp>
        <p:nvSpPr>
          <p:cNvPr id="21" name="TextBox 20">
            <a:extLst>
              <a:ext uri="{FF2B5EF4-FFF2-40B4-BE49-F238E27FC236}">
                <a16:creationId xmlns:a16="http://schemas.microsoft.com/office/drawing/2014/main" id="{307D7B02-D7DB-454F-FE4F-C47D818F52FD}"/>
              </a:ext>
            </a:extLst>
          </p:cNvPr>
          <p:cNvSpPr txBox="1"/>
          <p:nvPr/>
        </p:nvSpPr>
        <p:spPr>
          <a:xfrm>
            <a:off x="8882742" y="6579552"/>
            <a:ext cx="1564852" cy="253916"/>
          </a:xfrm>
          <a:prstGeom prst="rect">
            <a:avLst/>
          </a:prstGeom>
          <a:noFill/>
        </p:spPr>
        <p:txBody>
          <a:bodyPr wrap="none" rtlCol="0">
            <a:spAutoFit/>
          </a:bodyPr>
          <a:lstStyle/>
          <a:p>
            <a:r>
              <a:rPr lang="en-DK" sz="1050" dirty="0"/>
              <a:t>Courtesy of Aaron Finke</a:t>
            </a:r>
          </a:p>
        </p:txBody>
      </p:sp>
      <p:sp>
        <p:nvSpPr>
          <p:cNvPr id="22" name="TextBox 21">
            <a:extLst>
              <a:ext uri="{FF2B5EF4-FFF2-40B4-BE49-F238E27FC236}">
                <a16:creationId xmlns:a16="http://schemas.microsoft.com/office/drawing/2014/main" id="{FAA665AD-3A80-000C-AB3A-5F6205B66494}"/>
              </a:ext>
            </a:extLst>
          </p:cNvPr>
          <p:cNvSpPr txBox="1"/>
          <p:nvPr/>
        </p:nvSpPr>
        <p:spPr>
          <a:xfrm>
            <a:off x="5384419" y="3521243"/>
            <a:ext cx="1611339" cy="253916"/>
          </a:xfrm>
          <a:prstGeom prst="rect">
            <a:avLst/>
          </a:prstGeom>
          <a:noFill/>
        </p:spPr>
        <p:txBody>
          <a:bodyPr wrap="none" rtlCol="0">
            <a:spAutoFit/>
          </a:bodyPr>
          <a:lstStyle/>
          <a:p>
            <a:r>
              <a:rPr lang="en-DK" sz="1050" dirty="0"/>
              <a:t>Courtesy of Milan Klausz</a:t>
            </a:r>
          </a:p>
        </p:txBody>
      </p:sp>
      <p:sp>
        <p:nvSpPr>
          <p:cNvPr id="23" name="TextBox 22">
            <a:extLst>
              <a:ext uri="{FF2B5EF4-FFF2-40B4-BE49-F238E27FC236}">
                <a16:creationId xmlns:a16="http://schemas.microsoft.com/office/drawing/2014/main" id="{32F85F2D-FE7C-95E7-908B-629F101D749D}"/>
              </a:ext>
            </a:extLst>
          </p:cNvPr>
          <p:cNvSpPr txBox="1"/>
          <p:nvPr/>
        </p:nvSpPr>
        <p:spPr>
          <a:xfrm>
            <a:off x="8809679" y="1600066"/>
            <a:ext cx="3233630" cy="1569660"/>
          </a:xfrm>
          <a:prstGeom prst="rect">
            <a:avLst/>
          </a:prstGeom>
          <a:noFill/>
        </p:spPr>
        <p:txBody>
          <a:bodyPr wrap="square" rtlCol="0">
            <a:spAutoFit/>
          </a:bodyPr>
          <a:lstStyle/>
          <a:p>
            <a:pPr marL="285750" indent="-285750">
              <a:buFont typeface="Arial" panose="020B0604020202020204" pitchFamily="34" charset="0"/>
              <a:buChar char="•"/>
            </a:pPr>
            <a:r>
              <a:rPr lang="en-DK" sz="1200" dirty="0"/>
              <a:t>Simulations of GISANS data combining McStas instrument (D22) and BornAgain sample definition and DWBA calculations</a:t>
            </a:r>
          </a:p>
          <a:p>
            <a:br>
              <a:rPr lang="en-DK" sz="1200" dirty="0"/>
            </a:br>
            <a:endParaRPr lang="en-DK" sz="1200" dirty="0"/>
          </a:p>
          <a:p>
            <a:pPr marL="285750" indent="-285750">
              <a:buFont typeface="Arial" panose="020B0604020202020204" pitchFamily="34" charset="0"/>
              <a:buChar char="•"/>
            </a:pPr>
            <a:r>
              <a:rPr lang="en-DK" sz="1200" dirty="0"/>
              <a:t>Benchmark with existing instruments performance to test current and future ESS instruments</a:t>
            </a:r>
          </a:p>
        </p:txBody>
      </p:sp>
      <p:sp>
        <p:nvSpPr>
          <p:cNvPr id="24" name="TextBox 23">
            <a:extLst>
              <a:ext uri="{FF2B5EF4-FFF2-40B4-BE49-F238E27FC236}">
                <a16:creationId xmlns:a16="http://schemas.microsoft.com/office/drawing/2014/main" id="{DC9C19F3-5293-CD68-106F-501191DC8E42}"/>
              </a:ext>
            </a:extLst>
          </p:cNvPr>
          <p:cNvSpPr txBox="1"/>
          <p:nvPr/>
        </p:nvSpPr>
        <p:spPr>
          <a:xfrm>
            <a:off x="5298394" y="4347704"/>
            <a:ext cx="3571286" cy="276999"/>
          </a:xfrm>
          <a:prstGeom prst="rect">
            <a:avLst/>
          </a:prstGeom>
          <a:noFill/>
        </p:spPr>
        <p:txBody>
          <a:bodyPr wrap="square" rtlCol="0">
            <a:spAutoFit/>
          </a:bodyPr>
          <a:lstStyle/>
          <a:p>
            <a:pPr marL="285750" indent="-285750">
              <a:buFont typeface="Arial" panose="020B0604020202020204" pitchFamily="34" charset="0"/>
              <a:buChar char="•"/>
            </a:pPr>
            <a:r>
              <a:rPr lang="en-DK" sz="1200" dirty="0"/>
              <a:t>McStas simulation of NMX and protein crystal</a:t>
            </a:r>
          </a:p>
        </p:txBody>
      </p:sp>
      <p:sp>
        <p:nvSpPr>
          <p:cNvPr id="25" name="TextBox 24">
            <a:extLst>
              <a:ext uri="{FF2B5EF4-FFF2-40B4-BE49-F238E27FC236}">
                <a16:creationId xmlns:a16="http://schemas.microsoft.com/office/drawing/2014/main" id="{FEFF940F-FC7F-8AA0-CE5A-10FA7076A29D}"/>
              </a:ext>
            </a:extLst>
          </p:cNvPr>
          <p:cNvSpPr txBox="1"/>
          <p:nvPr/>
        </p:nvSpPr>
        <p:spPr>
          <a:xfrm>
            <a:off x="8958370" y="4347704"/>
            <a:ext cx="3233630" cy="276999"/>
          </a:xfrm>
          <a:prstGeom prst="rect">
            <a:avLst/>
          </a:prstGeom>
          <a:noFill/>
        </p:spPr>
        <p:txBody>
          <a:bodyPr wrap="square" rtlCol="0">
            <a:spAutoFit/>
          </a:bodyPr>
          <a:lstStyle/>
          <a:p>
            <a:pPr marL="285750" indent="-285750">
              <a:buFont typeface="Arial" panose="020B0604020202020204" pitchFamily="34" charset="0"/>
              <a:buChar char="•"/>
            </a:pPr>
            <a:r>
              <a:rPr lang="en-DK" sz="1200" dirty="0"/>
              <a:t>Reconstructed nuclear density map</a:t>
            </a:r>
          </a:p>
        </p:txBody>
      </p:sp>
      <p:sp>
        <p:nvSpPr>
          <p:cNvPr id="29" name="Text Placeholder 10">
            <a:extLst>
              <a:ext uri="{FF2B5EF4-FFF2-40B4-BE49-F238E27FC236}">
                <a16:creationId xmlns:a16="http://schemas.microsoft.com/office/drawing/2014/main" id="{121A92D9-81F6-36E8-B0EC-AB8936A692E7}"/>
              </a:ext>
            </a:extLst>
          </p:cNvPr>
          <p:cNvSpPr>
            <a:spLocks noGrp="1"/>
          </p:cNvSpPr>
          <p:nvPr>
            <p:ph type="body" sz="quarter" idx="14"/>
          </p:nvPr>
        </p:nvSpPr>
        <p:spPr>
          <a:xfrm>
            <a:off x="5472126" y="568278"/>
            <a:ext cx="5320464" cy="353984"/>
          </a:xfrm>
        </p:spPr>
        <p:txBody>
          <a:bodyPr/>
          <a:lstStyle/>
          <a:p>
            <a:r>
              <a:rPr lang="en-DK" dirty="0"/>
              <a:t>Instrument simulations and ray tracing</a:t>
            </a:r>
          </a:p>
        </p:txBody>
      </p:sp>
      <p:pic>
        <p:nvPicPr>
          <p:cNvPr id="31" name="Graphic 30">
            <a:extLst>
              <a:ext uri="{FF2B5EF4-FFF2-40B4-BE49-F238E27FC236}">
                <a16:creationId xmlns:a16="http://schemas.microsoft.com/office/drawing/2014/main" id="{CA7B0805-6A49-3EC4-2D43-690D968333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5227" y="5732274"/>
            <a:ext cx="796141" cy="1125726"/>
          </a:xfrm>
          <a:prstGeom prst="rect">
            <a:avLst/>
          </a:prstGeom>
        </p:spPr>
      </p:pic>
    </p:spTree>
    <p:extLst>
      <p:ext uri="{BB962C8B-B14F-4D97-AF65-F5344CB8AC3E}">
        <p14:creationId xmlns:p14="http://schemas.microsoft.com/office/powerpoint/2010/main" val="148509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F0BC-F61B-E849-2C2A-D4EE051E7D73}"/>
              </a:ext>
            </a:extLst>
          </p:cNvPr>
          <p:cNvSpPr>
            <a:spLocks noGrp="1"/>
          </p:cNvSpPr>
          <p:nvPr>
            <p:ph type="title"/>
          </p:nvPr>
        </p:nvSpPr>
        <p:spPr/>
        <p:txBody>
          <a:bodyPr>
            <a:normAutofit fontScale="90000"/>
          </a:bodyPr>
          <a:lstStyle/>
          <a:p>
            <a:r>
              <a:rPr lang="en-DK" dirty="0"/>
              <a:t>Live demos at Fall 2024 STAP meeting</a:t>
            </a:r>
          </a:p>
        </p:txBody>
      </p:sp>
      <p:sp>
        <p:nvSpPr>
          <p:cNvPr id="4" name="Slide Number Placeholder 3">
            <a:extLst>
              <a:ext uri="{FF2B5EF4-FFF2-40B4-BE49-F238E27FC236}">
                <a16:creationId xmlns:a16="http://schemas.microsoft.com/office/drawing/2014/main" id="{20345076-B3F4-6BB2-4509-58211DE5B3AE}"/>
              </a:ext>
            </a:extLst>
          </p:cNvPr>
          <p:cNvSpPr>
            <a:spLocks noGrp="1"/>
          </p:cNvSpPr>
          <p:nvPr>
            <p:ph type="sldNum" sz="quarter" idx="12"/>
          </p:nvPr>
        </p:nvSpPr>
        <p:spPr/>
        <p:txBody>
          <a:bodyPr/>
          <a:lstStyle/>
          <a:p>
            <a:fld id="{F7283078-D760-1647-8B80-66BA8B52336D}" type="slidenum">
              <a:rPr lang="sv-SE" smtClean="0"/>
              <a:t>15</a:t>
            </a:fld>
            <a:endParaRPr lang="sv-SE" dirty="0"/>
          </a:p>
        </p:txBody>
      </p:sp>
      <p:sp>
        <p:nvSpPr>
          <p:cNvPr id="5" name="Text Placeholder 4">
            <a:extLst>
              <a:ext uri="{FF2B5EF4-FFF2-40B4-BE49-F238E27FC236}">
                <a16:creationId xmlns:a16="http://schemas.microsoft.com/office/drawing/2014/main" id="{BDCF0049-7BCC-C1D6-12AD-5594C21CC8B8}"/>
              </a:ext>
            </a:extLst>
          </p:cNvPr>
          <p:cNvSpPr>
            <a:spLocks noGrp="1"/>
          </p:cNvSpPr>
          <p:nvPr>
            <p:ph type="body" sz="quarter" idx="14"/>
          </p:nvPr>
        </p:nvSpPr>
        <p:spPr/>
        <p:txBody>
          <a:bodyPr/>
          <a:lstStyle/>
          <a:p>
            <a:r>
              <a:rPr lang="en-DK" dirty="0"/>
              <a:t>Bringing all the bits and pieces together</a:t>
            </a:r>
          </a:p>
        </p:txBody>
      </p:sp>
      <p:pic>
        <p:nvPicPr>
          <p:cNvPr id="9" name="Content Placeholder 8">
            <a:extLst>
              <a:ext uri="{FF2B5EF4-FFF2-40B4-BE49-F238E27FC236}">
                <a16:creationId xmlns:a16="http://schemas.microsoft.com/office/drawing/2014/main" id="{5C842B13-FBE3-51D1-2852-B1B0BF4A51D8}"/>
              </a:ext>
            </a:extLst>
          </p:cNvPr>
          <p:cNvPicPr>
            <a:picLocks noGrp="1" noChangeAspect="1"/>
          </p:cNvPicPr>
          <p:nvPr>
            <p:ph idx="1"/>
          </p:nvPr>
        </p:nvPicPr>
        <p:blipFill>
          <a:blip r:embed="rId4"/>
          <a:srcRect b="9445"/>
          <a:stretch>
            <a:fillRect/>
          </a:stretch>
        </p:blipFill>
        <p:spPr>
          <a:xfrm>
            <a:off x="581891" y="1446416"/>
            <a:ext cx="6604569" cy="4705836"/>
          </a:xfrm>
        </p:spPr>
      </p:pic>
      <p:pic>
        <p:nvPicPr>
          <p:cNvPr id="10" name="lego_rotate.avi">
            <a:hlinkClick r:id="" action="ppaction://media"/>
            <a:extLst>
              <a:ext uri="{FF2B5EF4-FFF2-40B4-BE49-F238E27FC236}">
                <a16:creationId xmlns:a16="http://schemas.microsoft.com/office/drawing/2014/main" id="{051C1FEC-3D63-03C6-C0B0-E055FF1CE2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77329" y="2774373"/>
            <a:ext cx="3571358" cy="3374967"/>
          </a:xfrm>
          <a:prstGeom prst="rect">
            <a:avLst/>
          </a:prstGeom>
        </p:spPr>
      </p:pic>
    </p:spTree>
    <p:extLst>
      <p:ext uri="{BB962C8B-B14F-4D97-AF65-F5344CB8AC3E}">
        <p14:creationId xmlns:p14="http://schemas.microsoft.com/office/powerpoint/2010/main" val="203538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D85C3-3783-6C15-A8E1-D5BA846B2399}"/>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91FAB32C-C2F2-2146-CF68-C582A6B47CEB}"/>
              </a:ext>
            </a:extLst>
          </p:cNvPr>
          <p:cNvSpPr>
            <a:spLocks noGrp="1"/>
          </p:cNvSpPr>
          <p:nvPr>
            <p:ph type="title"/>
          </p:nvPr>
        </p:nvSpPr>
        <p:spPr>
          <a:xfrm>
            <a:off x="1103709" y="265373"/>
            <a:ext cx="9360000" cy="657339"/>
          </a:xfrm>
        </p:spPr>
        <p:txBody>
          <a:bodyPr>
            <a:normAutofit fontScale="90000"/>
          </a:bodyPr>
          <a:lstStyle/>
          <a:p>
            <a:r>
              <a:rPr lang="en-SE"/>
              <a:t>PaNOSC </a:t>
            </a:r>
            <a:r>
              <a:rPr lang="en-SE" dirty="0"/>
              <a:t>&amp; EOSC</a:t>
            </a:r>
          </a:p>
        </p:txBody>
      </p:sp>
      <p:sp>
        <p:nvSpPr>
          <p:cNvPr id="17" name="Slide Number Placeholder 4">
            <a:extLst>
              <a:ext uri="{FF2B5EF4-FFF2-40B4-BE49-F238E27FC236}">
                <a16:creationId xmlns:a16="http://schemas.microsoft.com/office/drawing/2014/main" id="{06B9A177-572F-A782-AC31-AD425593F2CC}"/>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16</a:t>
            </a:fld>
            <a:endParaRPr lang="sv-SE"/>
          </a:p>
        </p:txBody>
      </p:sp>
      <p:pic>
        <p:nvPicPr>
          <p:cNvPr id="19" name="Picture 18" descr="A screenshot of a computer&#10;&#10;AI-generated content may be incorrect.">
            <a:extLst>
              <a:ext uri="{FF2B5EF4-FFF2-40B4-BE49-F238E27FC236}">
                <a16:creationId xmlns:a16="http://schemas.microsoft.com/office/drawing/2014/main" id="{E39E15E4-2376-9EF7-8454-8E342ED8C088}"/>
              </a:ext>
            </a:extLst>
          </p:cNvPr>
          <p:cNvPicPr>
            <a:picLocks noChangeAspect="1"/>
          </p:cNvPicPr>
          <p:nvPr/>
        </p:nvPicPr>
        <p:blipFill>
          <a:blip r:embed="rId3"/>
          <a:srcRect l="37567" t="71732" r="52248" b="21366"/>
          <a:stretch>
            <a:fillRect/>
          </a:stretch>
        </p:blipFill>
        <p:spPr>
          <a:xfrm>
            <a:off x="400050" y="4994910"/>
            <a:ext cx="1163407" cy="342899"/>
          </a:xfrm>
          <a:prstGeom prst="rect">
            <a:avLst/>
          </a:prstGeom>
        </p:spPr>
      </p:pic>
      <p:pic>
        <p:nvPicPr>
          <p:cNvPr id="20" name="Screen Shot 2017-10-30 at 14.07.55.png" descr="Screen Shot 2017-10-30 at 14.07.55.png">
            <a:extLst>
              <a:ext uri="{FF2B5EF4-FFF2-40B4-BE49-F238E27FC236}">
                <a16:creationId xmlns:a16="http://schemas.microsoft.com/office/drawing/2014/main" id="{276D3CF8-E78D-0969-303F-006E14E77E9E}"/>
              </a:ext>
            </a:extLst>
          </p:cNvPr>
          <p:cNvPicPr>
            <a:picLocks noChangeAspect="1"/>
          </p:cNvPicPr>
          <p:nvPr/>
        </p:nvPicPr>
        <p:blipFill rotWithShape="1">
          <a:blip r:embed="rId4" cstate="hqprint">
            <a:clrChange>
              <a:clrFrom>
                <a:srgbClr val="FAFBFC"/>
              </a:clrFrom>
              <a:clrTo>
                <a:srgbClr val="FAFBFC">
                  <a:alpha val="0"/>
                </a:srgbClr>
              </a:clrTo>
            </a:clrChange>
            <a:extLst>
              <a:ext uri="{28A0092B-C50C-407E-A947-70E740481C1C}">
                <a14:useLocalDpi xmlns:a14="http://schemas.microsoft.com/office/drawing/2010/main"/>
              </a:ext>
            </a:extLst>
          </a:blip>
          <a:srcRect t="-1466" b="-1"/>
          <a:stretch/>
        </p:blipFill>
        <p:spPr>
          <a:xfrm>
            <a:off x="5857908" y="309879"/>
            <a:ext cx="1045171" cy="988283"/>
          </a:xfrm>
          <a:prstGeom prst="rect">
            <a:avLst/>
          </a:prstGeom>
          <a:ln w="12700">
            <a:miter lim="400000"/>
          </a:ln>
        </p:spPr>
      </p:pic>
      <p:sp>
        <p:nvSpPr>
          <p:cNvPr id="21" name="Text Placeholder 4">
            <a:extLst>
              <a:ext uri="{FF2B5EF4-FFF2-40B4-BE49-F238E27FC236}">
                <a16:creationId xmlns:a16="http://schemas.microsoft.com/office/drawing/2014/main" id="{FA8E11D4-4CAD-90C1-DC1E-E64502F6FFD3}"/>
              </a:ext>
            </a:extLst>
          </p:cNvPr>
          <p:cNvSpPr>
            <a:spLocks noGrp="1"/>
          </p:cNvSpPr>
          <p:nvPr>
            <p:ph type="body" sz="quarter" idx="14"/>
          </p:nvPr>
        </p:nvSpPr>
        <p:spPr>
          <a:xfrm>
            <a:off x="1103709" y="931026"/>
            <a:ext cx="9360000" cy="507076"/>
          </a:xfrm>
        </p:spPr>
        <p:txBody>
          <a:bodyPr/>
          <a:lstStyle/>
          <a:p>
            <a:r>
              <a:rPr lang="en-DK" dirty="0"/>
              <a:t>LLMs for cross-facility abstract search</a:t>
            </a:r>
          </a:p>
        </p:txBody>
      </p:sp>
      <p:sp>
        <p:nvSpPr>
          <p:cNvPr id="22" name="TextBox 21">
            <a:extLst>
              <a:ext uri="{FF2B5EF4-FFF2-40B4-BE49-F238E27FC236}">
                <a16:creationId xmlns:a16="http://schemas.microsoft.com/office/drawing/2014/main" id="{E9B676CD-BCC4-A738-471B-2B4CD00FF510}"/>
              </a:ext>
            </a:extLst>
          </p:cNvPr>
          <p:cNvSpPr txBox="1"/>
          <p:nvPr/>
        </p:nvSpPr>
        <p:spPr>
          <a:xfrm>
            <a:off x="572770" y="2029150"/>
            <a:ext cx="11372850" cy="523220"/>
          </a:xfrm>
          <a:prstGeom prst="rect">
            <a:avLst/>
          </a:prstGeom>
          <a:noFill/>
        </p:spPr>
        <p:txBody>
          <a:bodyPr wrap="square" rtlCol="0">
            <a:spAutoFit/>
          </a:bodyPr>
          <a:lstStyle/>
          <a:p>
            <a:r>
              <a:rPr lang="en-DK" sz="2800" dirty="0">
                <a:solidFill>
                  <a:srgbClr val="AB54A4"/>
                </a:solidFill>
              </a:rPr>
              <a:t>Developing a new search interface embedded in the PaNOSC Data Portal</a:t>
            </a:r>
          </a:p>
        </p:txBody>
      </p:sp>
      <p:pic>
        <p:nvPicPr>
          <p:cNvPr id="23" name="Picture 22" descr="A screenshot of a computer&#10;&#10;AI-generated content may be incorrect.">
            <a:extLst>
              <a:ext uri="{FF2B5EF4-FFF2-40B4-BE49-F238E27FC236}">
                <a16:creationId xmlns:a16="http://schemas.microsoft.com/office/drawing/2014/main" id="{2886D98D-6B9A-B399-C955-A34FBDC0B519}"/>
              </a:ext>
            </a:extLst>
          </p:cNvPr>
          <p:cNvPicPr>
            <a:picLocks noChangeAspect="1"/>
          </p:cNvPicPr>
          <p:nvPr/>
        </p:nvPicPr>
        <p:blipFill>
          <a:blip r:embed="rId3"/>
          <a:srcRect l="571" t="41586" r="90164" b="36198"/>
          <a:stretch>
            <a:fillRect/>
          </a:stretch>
        </p:blipFill>
        <p:spPr>
          <a:xfrm>
            <a:off x="607362" y="3036764"/>
            <a:ext cx="748782" cy="780882"/>
          </a:xfrm>
          <a:prstGeom prst="rect">
            <a:avLst/>
          </a:prstGeom>
        </p:spPr>
      </p:pic>
      <p:pic>
        <p:nvPicPr>
          <p:cNvPr id="26" name="Picture 25" descr="A screenshot of a computer&#10;&#10;AI-generated content may be incorrect.">
            <a:extLst>
              <a:ext uri="{FF2B5EF4-FFF2-40B4-BE49-F238E27FC236}">
                <a16:creationId xmlns:a16="http://schemas.microsoft.com/office/drawing/2014/main" id="{5A4BD15A-CFFC-A500-663C-8DA887B98226}"/>
              </a:ext>
            </a:extLst>
          </p:cNvPr>
          <p:cNvPicPr>
            <a:picLocks noChangeAspect="1"/>
          </p:cNvPicPr>
          <p:nvPr/>
        </p:nvPicPr>
        <p:blipFill>
          <a:blip r:embed="rId3"/>
          <a:srcRect l="48882" t="39358" r="824" b="3454"/>
          <a:stretch>
            <a:fillRect/>
          </a:stretch>
        </p:blipFill>
        <p:spPr>
          <a:xfrm>
            <a:off x="6212771" y="2937510"/>
            <a:ext cx="5939790" cy="2937510"/>
          </a:xfrm>
          <a:prstGeom prst="rect">
            <a:avLst/>
          </a:prstGeom>
        </p:spPr>
      </p:pic>
      <p:grpSp>
        <p:nvGrpSpPr>
          <p:cNvPr id="28" name="Group 27">
            <a:extLst>
              <a:ext uri="{FF2B5EF4-FFF2-40B4-BE49-F238E27FC236}">
                <a16:creationId xmlns:a16="http://schemas.microsoft.com/office/drawing/2014/main" id="{5C0BB6DE-8F2D-7079-3891-F06BED5E09AF}"/>
              </a:ext>
            </a:extLst>
          </p:cNvPr>
          <p:cNvGrpSpPr/>
          <p:nvPr/>
        </p:nvGrpSpPr>
        <p:grpSpPr>
          <a:xfrm>
            <a:off x="1590505" y="2948216"/>
            <a:ext cx="4433105" cy="1132294"/>
            <a:chOff x="2093425" y="3439706"/>
            <a:chExt cx="4433105" cy="1132294"/>
          </a:xfrm>
        </p:grpSpPr>
        <p:sp>
          <p:nvSpPr>
            <p:cNvPr id="24" name="TextBox 23">
              <a:extLst>
                <a:ext uri="{FF2B5EF4-FFF2-40B4-BE49-F238E27FC236}">
                  <a16:creationId xmlns:a16="http://schemas.microsoft.com/office/drawing/2014/main" id="{BA2B0006-83B6-68A6-B06B-0976630E0D87}"/>
                </a:ext>
              </a:extLst>
            </p:cNvPr>
            <p:cNvSpPr txBox="1"/>
            <p:nvPr/>
          </p:nvSpPr>
          <p:spPr>
            <a:xfrm>
              <a:off x="2093425" y="3439706"/>
              <a:ext cx="4433105" cy="923330"/>
            </a:xfrm>
            <a:prstGeom prst="rect">
              <a:avLst/>
            </a:prstGeom>
            <a:noFill/>
          </p:spPr>
          <p:txBody>
            <a:bodyPr wrap="square" rtlCol="0">
              <a:spAutoFit/>
            </a:bodyPr>
            <a:lstStyle/>
            <a:p>
              <a:pPr algn="just"/>
              <a:r>
                <a:rPr lang="en-DK" dirty="0"/>
                <a:t>Find datasets on covid research, targetting the mechanisms of interaction between the virus and human lung cells</a:t>
              </a:r>
            </a:p>
          </p:txBody>
        </p:sp>
        <p:sp>
          <p:nvSpPr>
            <p:cNvPr id="27" name="Document 26">
              <a:extLst>
                <a:ext uri="{FF2B5EF4-FFF2-40B4-BE49-F238E27FC236}">
                  <a16:creationId xmlns:a16="http://schemas.microsoft.com/office/drawing/2014/main" id="{C2E78F73-E8AE-1FF0-8BF0-9134DC0BF099}"/>
                </a:ext>
              </a:extLst>
            </p:cNvPr>
            <p:cNvSpPr/>
            <p:nvPr/>
          </p:nvSpPr>
          <p:spPr>
            <a:xfrm>
              <a:off x="2137410" y="3463290"/>
              <a:ext cx="4377690" cy="1108710"/>
            </a:xfrm>
            <a:prstGeom prst="flowChartDocumen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nvGrpSpPr>
          <p:cNvPr id="31" name="Group 30">
            <a:extLst>
              <a:ext uri="{FF2B5EF4-FFF2-40B4-BE49-F238E27FC236}">
                <a16:creationId xmlns:a16="http://schemas.microsoft.com/office/drawing/2014/main" id="{485CC1E4-AC6B-8E3F-BE80-3A68C07C1218}"/>
              </a:ext>
            </a:extLst>
          </p:cNvPr>
          <p:cNvGrpSpPr/>
          <p:nvPr/>
        </p:nvGrpSpPr>
        <p:grpSpPr>
          <a:xfrm>
            <a:off x="1590505" y="4346486"/>
            <a:ext cx="4463585" cy="2031325"/>
            <a:chOff x="2154385" y="4312196"/>
            <a:chExt cx="4463585" cy="2031325"/>
          </a:xfrm>
        </p:grpSpPr>
        <p:sp>
          <p:nvSpPr>
            <p:cNvPr id="25" name="TextBox 24">
              <a:extLst>
                <a:ext uri="{FF2B5EF4-FFF2-40B4-BE49-F238E27FC236}">
                  <a16:creationId xmlns:a16="http://schemas.microsoft.com/office/drawing/2014/main" id="{A15F6CED-4B2B-965A-216D-4C695BC84AB1}"/>
                </a:ext>
              </a:extLst>
            </p:cNvPr>
            <p:cNvSpPr txBox="1"/>
            <p:nvPr/>
          </p:nvSpPr>
          <p:spPr>
            <a:xfrm>
              <a:off x="2154385" y="4312196"/>
              <a:ext cx="4433105" cy="2031325"/>
            </a:xfrm>
            <a:prstGeom prst="rect">
              <a:avLst/>
            </a:prstGeom>
            <a:noFill/>
          </p:spPr>
          <p:txBody>
            <a:bodyPr wrap="square" rtlCol="0">
              <a:spAutoFit/>
            </a:bodyPr>
            <a:lstStyle/>
            <a:p>
              <a:pPr algn="just"/>
              <a:r>
                <a:rPr lang="en-DK" dirty="0"/>
                <a:t>Here is a list of 20 datasets acquired on covid-related research referencing human cells interactions</a:t>
              </a:r>
            </a:p>
            <a:p>
              <a:pPr marL="285750" indent="-285750" algn="just">
                <a:buFont typeface="Arial" panose="020B0604020202020204" pitchFamily="34" charset="0"/>
                <a:buChar char="•"/>
              </a:pPr>
              <a:r>
                <a:rPr lang="en-DK" dirty="0"/>
                <a:t>Title of dataset 1, RI, DOI</a:t>
              </a:r>
            </a:p>
            <a:p>
              <a:pPr marL="285750" indent="-285750" algn="just">
                <a:buFont typeface="Arial" panose="020B0604020202020204" pitchFamily="34" charset="0"/>
                <a:buChar char="•"/>
              </a:pPr>
              <a:r>
                <a:rPr lang="en-DK" dirty="0"/>
                <a:t>Title of dataset 2, RI, DOI</a:t>
              </a:r>
            </a:p>
            <a:p>
              <a:pPr marL="285750" indent="-285750" algn="just">
                <a:buFont typeface="Arial" panose="020B0604020202020204" pitchFamily="34" charset="0"/>
                <a:buChar char="•"/>
              </a:pPr>
              <a:r>
                <a:rPr lang="en-DK" dirty="0"/>
                <a:t>…</a:t>
              </a:r>
            </a:p>
            <a:p>
              <a:pPr marL="285750" indent="-285750" algn="just">
                <a:buFont typeface="Arial" panose="020B0604020202020204" pitchFamily="34" charset="0"/>
                <a:buChar char="•"/>
              </a:pPr>
              <a:endParaRPr lang="en-DK" dirty="0"/>
            </a:p>
          </p:txBody>
        </p:sp>
        <p:sp>
          <p:nvSpPr>
            <p:cNvPr id="30" name="Document 29">
              <a:extLst>
                <a:ext uri="{FF2B5EF4-FFF2-40B4-BE49-F238E27FC236}">
                  <a16:creationId xmlns:a16="http://schemas.microsoft.com/office/drawing/2014/main" id="{EBE6AB28-6ACE-C80D-0718-6C83AD3D374F}"/>
                </a:ext>
              </a:extLst>
            </p:cNvPr>
            <p:cNvSpPr/>
            <p:nvPr/>
          </p:nvSpPr>
          <p:spPr>
            <a:xfrm>
              <a:off x="2198370" y="4335780"/>
              <a:ext cx="4419600" cy="1836420"/>
            </a:xfrm>
            <a:prstGeom prst="flowChartDocumen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293141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9BE918-33ED-DAF7-1293-C61B5890297B}"/>
              </a:ext>
            </a:extLst>
          </p:cNvPr>
          <p:cNvSpPr>
            <a:spLocks noGrp="1"/>
          </p:cNvSpPr>
          <p:nvPr>
            <p:ph type="title"/>
          </p:nvPr>
        </p:nvSpPr>
        <p:spPr/>
        <p:txBody>
          <a:bodyPr>
            <a:normAutofit fontScale="90000"/>
          </a:bodyPr>
          <a:lstStyle/>
          <a:p>
            <a:r>
              <a:rPr lang="en-DK" dirty="0"/>
              <a:t>DMSC objectives</a:t>
            </a:r>
          </a:p>
        </p:txBody>
      </p:sp>
      <p:sp>
        <p:nvSpPr>
          <p:cNvPr id="4" name="Slide Number Placeholder 3">
            <a:extLst>
              <a:ext uri="{FF2B5EF4-FFF2-40B4-BE49-F238E27FC236}">
                <a16:creationId xmlns:a16="http://schemas.microsoft.com/office/drawing/2014/main" id="{08933894-A7C0-0C30-401D-37192E7C443B}"/>
              </a:ext>
            </a:extLst>
          </p:cNvPr>
          <p:cNvSpPr>
            <a:spLocks noGrp="1"/>
          </p:cNvSpPr>
          <p:nvPr>
            <p:ph type="sldNum" sz="quarter" idx="12"/>
          </p:nvPr>
        </p:nvSpPr>
        <p:spPr/>
        <p:txBody>
          <a:bodyPr/>
          <a:lstStyle/>
          <a:p>
            <a:fld id="{F7283078-D760-1647-8B80-66BA8B52336D}" type="slidenum">
              <a:rPr lang="sv-SE" smtClean="0"/>
              <a:t>17</a:t>
            </a:fld>
            <a:endParaRPr lang="sv-SE"/>
          </a:p>
        </p:txBody>
      </p:sp>
      <p:sp>
        <p:nvSpPr>
          <p:cNvPr id="2" name="Rounded Rectangle 1">
            <a:extLst>
              <a:ext uri="{FF2B5EF4-FFF2-40B4-BE49-F238E27FC236}">
                <a16:creationId xmlns:a16="http://schemas.microsoft.com/office/drawing/2014/main" id="{8DF7B305-CFE6-10FE-DCDC-DF068C08D416}"/>
              </a:ext>
            </a:extLst>
          </p:cNvPr>
          <p:cNvSpPr/>
          <p:nvPr/>
        </p:nvSpPr>
        <p:spPr>
          <a:xfrm>
            <a:off x="3585274" y="5937952"/>
            <a:ext cx="5021451" cy="570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sz="2000" i="1" dirty="0">
                <a:solidFill>
                  <a:schemeClr val="tx1"/>
                </a:solidFill>
              </a:rPr>
              <a:t>Provide direct user support</a:t>
            </a:r>
          </a:p>
        </p:txBody>
      </p:sp>
      <p:sp>
        <p:nvSpPr>
          <p:cNvPr id="5" name="Oval 4">
            <a:extLst>
              <a:ext uri="{FF2B5EF4-FFF2-40B4-BE49-F238E27FC236}">
                <a16:creationId xmlns:a16="http://schemas.microsoft.com/office/drawing/2014/main" id="{0568D580-A9DC-2443-5465-54BD0E61578D}"/>
              </a:ext>
            </a:extLst>
          </p:cNvPr>
          <p:cNvSpPr/>
          <p:nvPr/>
        </p:nvSpPr>
        <p:spPr>
          <a:xfrm>
            <a:off x="427877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1264C175-44B6-4E35-69C8-9CD4EB54622E}"/>
              </a:ext>
            </a:extLst>
          </p:cNvPr>
          <p:cNvSpPr/>
          <p:nvPr/>
        </p:nvSpPr>
        <p:spPr>
          <a:xfrm>
            <a:off x="5078330" y="1935093"/>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E2DE037D-B2B1-EEE1-1E5A-14875EEC1625}"/>
              </a:ext>
            </a:extLst>
          </p:cNvPr>
          <p:cNvSpPr/>
          <p:nvPr/>
        </p:nvSpPr>
        <p:spPr>
          <a:xfrm>
            <a:off x="591599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1ED393B2-EA76-2424-2DD2-E9BD6943EF0D}"/>
              </a:ext>
            </a:extLst>
          </p:cNvPr>
          <p:cNvSpPr txBox="1"/>
          <p:nvPr/>
        </p:nvSpPr>
        <p:spPr>
          <a:xfrm>
            <a:off x="5134263" y="2545772"/>
            <a:ext cx="1986441" cy="646331"/>
          </a:xfrm>
          <a:prstGeom prst="rect">
            <a:avLst/>
          </a:prstGeom>
          <a:noFill/>
        </p:spPr>
        <p:txBody>
          <a:bodyPr wrap="none" rtlCol="0">
            <a:spAutoFit/>
          </a:bodyPr>
          <a:lstStyle/>
          <a:p>
            <a:pPr algn="ctr"/>
            <a:r>
              <a:rPr lang="en-DK" dirty="0"/>
              <a:t>Support scientific </a:t>
            </a:r>
          </a:p>
          <a:p>
            <a:pPr algn="ctr"/>
            <a:r>
              <a:rPr lang="en-DK" dirty="0"/>
              <a:t>user program</a:t>
            </a:r>
          </a:p>
        </p:txBody>
      </p:sp>
      <p:sp>
        <p:nvSpPr>
          <p:cNvPr id="13" name="TextBox 12">
            <a:extLst>
              <a:ext uri="{FF2B5EF4-FFF2-40B4-BE49-F238E27FC236}">
                <a16:creationId xmlns:a16="http://schemas.microsoft.com/office/drawing/2014/main" id="{21D97CCB-469A-75FA-C7AD-99773F1DE851}"/>
              </a:ext>
            </a:extLst>
          </p:cNvPr>
          <p:cNvSpPr txBox="1"/>
          <p:nvPr/>
        </p:nvSpPr>
        <p:spPr>
          <a:xfrm>
            <a:off x="6403052" y="4057072"/>
            <a:ext cx="1252267" cy="646331"/>
          </a:xfrm>
          <a:prstGeom prst="rect">
            <a:avLst/>
          </a:prstGeom>
          <a:noFill/>
        </p:spPr>
        <p:txBody>
          <a:bodyPr wrap="none" rtlCol="0">
            <a:spAutoFit/>
          </a:bodyPr>
          <a:lstStyle/>
          <a:p>
            <a:pPr algn="ctr"/>
            <a:r>
              <a:rPr lang="en-DK" dirty="0"/>
              <a:t>Optimize</a:t>
            </a:r>
          </a:p>
          <a:p>
            <a:pPr algn="ctr"/>
            <a:r>
              <a:rPr lang="en-GB" dirty="0"/>
              <a:t>b</a:t>
            </a:r>
            <a:r>
              <a:rPr lang="en-DK" dirty="0"/>
              <a:t>eam time</a:t>
            </a:r>
          </a:p>
        </p:txBody>
      </p:sp>
      <p:sp>
        <p:nvSpPr>
          <p:cNvPr id="14" name="TextBox 13">
            <a:extLst>
              <a:ext uri="{FF2B5EF4-FFF2-40B4-BE49-F238E27FC236}">
                <a16:creationId xmlns:a16="http://schemas.microsoft.com/office/drawing/2014/main" id="{07E0E546-D393-42DB-E274-5A1F41A962BB}"/>
              </a:ext>
            </a:extLst>
          </p:cNvPr>
          <p:cNvSpPr txBox="1"/>
          <p:nvPr/>
        </p:nvSpPr>
        <p:spPr>
          <a:xfrm>
            <a:off x="4492337" y="3853872"/>
            <a:ext cx="1454726" cy="1200329"/>
          </a:xfrm>
          <a:prstGeom prst="rect">
            <a:avLst/>
          </a:prstGeom>
          <a:noFill/>
        </p:spPr>
        <p:txBody>
          <a:bodyPr wrap="square" rtlCol="0">
            <a:spAutoFit/>
          </a:bodyPr>
          <a:lstStyle/>
          <a:p>
            <a:pPr algn="ctr"/>
            <a:r>
              <a:rPr lang="en-US" dirty="0"/>
              <a:t>Increase value of acquired data</a:t>
            </a:r>
            <a:endParaRPr lang="en-DK" dirty="0"/>
          </a:p>
        </p:txBody>
      </p:sp>
      <p:sp>
        <p:nvSpPr>
          <p:cNvPr id="15" name="TextBox 14">
            <a:extLst>
              <a:ext uri="{FF2B5EF4-FFF2-40B4-BE49-F238E27FC236}">
                <a16:creationId xmlns:a16="http://schemas.microsoft.com/office/drawing/2014/main" id="{5A3AF53B-37B1-7B2B-CBDA-55D81ADEBBBA}"/>
              </a:ext>
            </a:extLst>
          </p:cNvPr>
          <p:cNvSpPr txBox="1"/>
          <p:nvPr/>
        </p:nvSpPr>
        <p:spPr>
          <a:xfrm>
            <a:off x="828964" y="2850572"/>
            <a:ext cx="2819400" cy="1384995"/>
          </a:xfrm>
          <a:prstGeom prst="rect">
            <a:avLst/>
          </a:prstGeom>
          <a:noFill/>
        </p:spPr>
        <p:txBody>
          <a:bodyPr wrap="square" rtlCol="0">
            <a:spAutoFit/>
          </a:bodyPr>
          <a:lstStyle/>
          <a:p>
            <a:pPr marL="285750" indent="-285750">
              <a:buFont typeface="Arial" panose="020B0604020202020204" pitchFamily="34" charset="0"/>
              <a:buChar char="•"/>
            </a:pPr>
            <a:r>
              <a:rPr lang="en-DK" sz="1400" dirty="0"/>
              <a:t>FAIR data, facilitate use by the community</a:t>
            </a:r>
          </a:p>
          <a:p>
            <a:pPr marL="285750" indent="-285750">
              <a:buFont typeface="Arial" panose="020B0604020202020204" pitchFamily="34" charset="0"/>
              <a:buChar char="•"/>
            </a:pPr>
            <a:r>
              <a:rPr lang="en-DK" sz="1400" dirty="0"/>
              <a:t>Integrate with community based data services (SciCat)</a:t>
            </a:r>
          </a:p>
          <a:p>
            <a:pPr marL="285750" indent="-285750">
              <a:buFont typeface="Arial" panose="020B0604020202020204" pitchFamily="34" charset="0"/>
              <a:buChar char="•"/>
            </a:pPr>
            <a:r>
              <a:rPr lang="en-DK" sz="1400" dirty="0"/>
              <a:t>Integrate with the European Open Science Cloud (EOSC)</a:t>
            </a:r>
          </a:p>
        </p:txBody>
      </p:sp>
      <p:sp>
        <p:nvSpPr>
          <p:cNvPr id="16" name="TextBox 15">
            <a:extLst>
              <a:ext uri="{FF2B5EF4-FFF2-40B4-BE49-F238E27FC236}">
                <a16:creationId xmlns:a16="http://schemas.microsoft.com/office/drawing/2014/main" id="{3225261E-63AD-DED7-0E5D-08B2F0468D41}"/>
              </a:ext>
            </a:extLst>
          </p:cNvPr>
          <p:cNvSpPr txBox="1"/>
          <p:nvPr/>
        </p:nvSpPr>
        <p:spPr>
          <a:xfrm>
            <a:off x="7763163" y="894772"/>
            <a:ext cx="3261591" cy="1815882"/>
          </a:xfrm>
          <a:prstGeom prst="rect">
            <a:avLst/>
          </a:prstGeom>
          <a:noFill/>
        </p:spPr>
        <p:txBody>
          <a:bodyPr wrap="square" rtlCol="0">
            <a:spAutoFit/>
          </a:bodyPr>
          <a:lstStyle/>
          <a:p>
            <a:pPr marL="285750" indent="-285750">
              <a:buFont typeface="Arial" panose="020B0604020202020204" pitchFamily="34" charset="0"/>
              <a:buChar char="•"/>
            </a:pPr>
            <a:r>
              <a:rPr lang="en-DK" sz="1400" dirty="0"/>
              <a:t>Create compelling user experience</a:t>
            </a:r>
          </a:p>
          <a:p>
            <a:pPr marL="285750" indent="-285750">
              <a:buFont typeface="Arial" panose="020B0604020202020204" pitchFamily="34" charset="0"/>
              <a:buChar char="•"/>
            </a:pPr>
            <a:r>
              <a:rPr lang="en-DK" sz="1400" dirty="0"/>
              <a:t>Lower entry barrier</a:t>
            </a:r>
          </a:p>
          <a:p>
            <a:pPr marL="285750" indent="-285750">
              <a:buFont typeface="Arial" panose="020B0604020202020204" pitchFamily="34" charset="0"/>
              <a:buChar char="•"/>
            </a:pPr>
            <a:r>
              <a:rPr lang="en-DK" sz="1400" dirty="0"/>
              <a:t>Accelerate transition from experiments to results</a:t>
            </a:r>
          </a:p>
          <a:p>
            <a:pPr marL="285750" indent="-285750">
              <a:buFont typeface="Arial" panose="020B0604020202020204" pitchFamily="34" charset="0"/>
              <a:buChar char="•"/>
            </a:pPr>
            <a:r>
              <a:rPr lang="en-DK" sz="1400" dirty="0"/>
              <a:t>Develop novel software-dirven epxerimtal approaches</a:t>
            </a:r>
          </a:p>
          <a:p>
            <a:pPr marL="285750" indent="-285750">
              <a:buFont typeface="Arial" panose="020B0604020202020204" pitchFamily="34" charset="0"/>
              <a:buChar char="•"/>
            </a:pPr>
            <a:r>
              <a:rPr lang="en-DK" sz="1400" dirty="0"/>
              <a:t>Automate experiments</a:t>
            </a:r>
          </a:p>
          <a:p>
            <a:pPr marL="285750" indent="-285750">
              <a:buFont typeface="Arial" panose="020B0604020202020204" pitchFamily="34" charset="0"/>
              <a:buChar char="•"/>
            </a:pPr>
            <a:r>
              <a:rPr lang="en-DK" sz="1400" dirty="0"/>
              <a:t>Education (DMSC summer school)</a:t>
            </a:r>
          </a:p>
        </p:txBody>
      </p:sp>
      <p:sp>
        <p:nvSpPr>
          <p:cNvPr id="17" name="TextBox 16">
            <a:extLst>
              <a:ext uri="{FF2B5EF4-FFF2-40B4-BE49-F238E27FC236}">
                <a16:creationId xmlns:a16="http://schemas.microsoft.com/office/drawing/2014/main" id="{5ADA270B-0052-605F-A679-EC9AA59A48E4}"/>
              </a:ext>
            </a:extLst>
          </p:cNvPr>
          <p:cNvSpPr txBox="1"/>
          <p:nvPr/>
        </p:nvSpPr>
        <p:spPr>
          <a:xfrm>
            <a:off x="8588664" y="4780972"/>
            <a:ext cx="2819400" cy="1169551"/>
          </a:xfrm>
          <a:prstGeom prst="rect">
            <a:avLst/>
          </a:prstGeom>
          <a:noFill/>
        </p:spPr>
        <p:txBody>
          <a:bodyPr wrap="square" rtlCol="0">
            <a:spAutoFit/>
          </a:bodyPr>
          <a:lstStyle/>
          <a:p>
            <a:pPr marL="285750" indent="-285750">
              <a:buFont typeface="Arial" panose="020B0604020202020204" pitchFamily="34" charset="0"/>
              <a:buChar char="•"/>
            </a:pPr>
            <a:r>
              <a:rPr lang="en-DK" sz="1400" dirty="0"/>
              <a:t>Optimize experiments with planning</a:t>
            </a:r>
          </a:p>
          <a:p>
            <a:pPr marL="285750" indent="-285750">
              <a:buFont typeface="Arial" panose="020B0604020202020204" pitchFamily="34" charset="0"/>
              <a:buChar char="•"/>
            </a:pPr>
            <a:r>
              <a:rPr lang="en-DK" sz="1400" dirty="0"/>
              <a:t>Improve statistical handling of data</a:t>
            </a:r>
          </a:p>
          <a:p>
            <a:pPr marL="285750" indent="-285750">
              <a:buFont typeface="Arial" panose="020B0604020202020204" pitchFamily="34" charset="0"/>
              <a:buChar char="•"/>
            </a:pPr>
            <a:r>
              <a:rPr lang="en-DK" sz="1400" dirty="0"/>
              <a:t>Improve scheduling</a:t>
            </a:r>
          </a:p>
        </p:txBody>
      </p:sp>
      <p:grpSp>
        <p:nvGrpSpPr>
          <p:cNvPr id="22" name="Group 21">
            <a:extLst>
              <a:ext uri="{FF2B5EF4-FFF2-40B4-BE49-F238E27FC236}">
                <a16:creationId xmlns:a16="http://schemas.microsoft.com/office/drawing/2014/main" id="{1F646E5F-2FF1-0AED-7CC0-D81F312D91FC}"/>
              </a:ext>
            </a:extLst>
          </p:cNvPr>
          <p:cNvGrpSpPr/>
          <p:nvPr/>
        </p:nvGrpSpPr>
        <p:grpSpPr>
          <a:xfrm>
            <a:off x="7090063" y="894772"/>
            <a:ext cx="596900" cy="1816100"/>
            <a:chOff x="6934200" y="863600"/>
            <a:chExt cx="596900" cy="1816100"/>
          </a:xfrm>
        </p:grpSpPr>
        <p:cxnSp>
          <p:nvCxnSpPr>
            <p:cNvPr id="19" name="Straight Connector 18">
              <a:extLst>
                <a:ext uri="{FF2B5EF4-FFF2-40B4-BE49-F238E27FC236}">
                  <a16:creationId xmlns:a16="http://schemas.microsoft.com/office/drawing/2014/main" id="{0CA595EC-18E3-29BC-3668-1D87A3A6FF01}"/>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A284EF9-0663-2F5B-B651-4B3001419F85}"/>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46DA3130-47BD-CE48-D653-7BACE11E2CA8}"/>
              </a:ext>
            </a:extLst>
          </p:cNvPr>
          <p:cNvGrpSpPr/>
          <p:nvPr/>
        </p:nvGrpSpPr>
        <p:grpSpPr>
          <a:xfrm flipV="1">
            <a:off x="7966363" y="4780972"/>
            <a:ext cx="596900" cy="1117600"/>
            <a:chOff x="6934200" y="863600"/>
            <a:chExt cx="596900" cy="1816100"/>
          </a:xfrm>
        </p:grpSpPr>
        <p:cxnSp>
          <p:nvCxnSpPr>
            <p:cNvPr id="24" name="Straight Connector 23">
              <a:extLst>
                <a:ext uri="{FF2B5EF4-FFF2-40B4-BE49-F238E27FC236}">
                  <a16:creationId xmlns:a16="http://schemas.microsoft.com/office/drawing/2014/main" id="{6EE0C911-86E6-FD6B-2DEB-326EB73B7AFE}"/>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6E12522-E4DF-2618-9046-1B0189B74BE1}"/>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765A7EB0-1BA8-82CB-7952-08528E281513}"/>
              </a:ext>
            </a:extLst>
          </p:cNvPr>
          <p:cNvGrpSpPr/>
          <p:nvPr/>
        </p:nvGrpSpPr>
        <p:grpSpPr>
          <a:xfrm flipH="1">
            <a:off x="3711863" y="2836718"/>
            <a:ext cx="596900" cy="1433946"/>
            <a:chOff x="6934200" y="1065646"/>
            <a:chExt cx="596900" cy="1433946"/>
          </a:xfrm>
        </p:grpSpPr>
        <p:cxnSp>
          <p:nvCxnSpPr>
            <p:cNvPr id="27" name="Straight Connector 26">
              <a:extLst>
                <a:ext uri="{FF2B5EF4-FFF2-40B4-BE49-F238E27FC236}">
                  <a16:creationId xmlns:a16="http://schemas.microsoft.com/office/drawing/2014/main" id="{0291182D-B190-986E-96FE-7A01C6D27303}"/>
                </a:ext>
              </a:extLst>
            </p:cNvPr>
            <p:cNvCxnSpPr>
              <a:cxnSpLocks/>
            </p:cNvCxnSpPr>
            <p:nvPr/>
          </p:nvCxnSpPr>
          <p:spPr>
            <a:xfrm flipH="1">
              <a:off x="7531100" y="1065646"/>
              <a:ext cx="0" cy="1433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302F5F4-7460-5086-2376-BE4F948475E2}"/>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815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A2C25-A6A2-9AA6-3DE1-B0BB373C44D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F197A14-1E70-219E-F3E0-FF0CDEDF1112}"/>
              </a:ext>
            </a:extLst>
          </p:cNvPr>
          <p:cNvSpPr>
            <a:spLocks noGrp="1"/>
          </p:cNvSpPr>
          <p:nvPr>
            <p:ph type="title"/>
          </p:nvPr>
        </p:nvSpPr>
        <p:spPr/>
        <p:txBody>
          <a:bodyPr>
            <a:normAutofit fontScale="90000"/>
          </a:bodyPr>
          <a:lstStyle/>
          <a:p>
            <a:r>
              <a:rPr lang="en-DK" dirty="0"/>
              <a:t>DMSC objectives</a:t>
            </a:r>
          </a:p>
        </p:txBody>
      </p:sp>
      <p:sp>
        <p:nvSpPr>
          <p:cNvPr id="4" name="Slide Number Placeholder 3">
            <a:extLst>
              <a:ext uri="{FF2B5EF4-FFF2-40B4-BE49-F238E27FC236}">
                <a16:creationId xmlns:a16="http://schemas.microsoft.com/office/drawing/2014/main" id="{FAB1E5CC-E92A-76F4-E8F3-BAB211E4BDE7}"/>
              </a:ext>
            </a:extLst>
          </p:cNvPr>
          <p:cNvSpPr>
            <a:spLocks noGrp="1"/>
          </p:cNvSpPr>
          <p:nvPr>
            <p:ph type="sldNum" sz="quarter" idx="12"/>
          </p:nvPr>
        </p:nvSpPr>
        <p:spPr/>
        <p:txBody>
          <a:bodyPr/>
          <a:lstStyle/>
          <a:p>
            <a:fld id="{F7283078-D760-1647-8B80-66BA8B52336D}" type="slidenum">
              <a:rPr lang="sv-SE" smtClean="0"/>
              <a:t>18</a:t>
            </a:fld>
            <a:endParaRPr lang="sv-SE"/>
          </a:p>
        </p:txBody>
      </p:sp>
      <p:sp>
        <p:nvSpPr>
          <p:cNvPr id="2" name="Rounded Rectangle 1">
            <a:extLst>
              <a:ext uri="{FF2B5EF4-FFF2-40B4-BE49-F238E27FC236}">
                <a16:creationId xmlns:a16="http://schemas.microsoft.com/office/drawing/2014/main" id="{5FCEAEE4-8C23-9108-D7EB-F3921075E9A7}"/>
              </a:ext>
            </a:extLst>
          </p:cNvPr>
          <p:cNvSpPr/>
          <p:nvPr/>
        </p:nvSpPr>
        <p:spPr>
          <a:xfrm>
            <a:off x="3585274" y="5937952"/>
            <a:ext cx="5021451" cy="570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sz="2000" i="1" dirty="0">
                <a:solidFill>
                  <a:schemeClr val="tx1"/>
                </a:solidFill>
              </a:rPr>
              <a:t>Provide direct user support</a:t>
            </a:r>
          </a:p>
        </p:txBody>
      </p:sp>
      <p:sp>
        <p:nvSpPr>
          <p:cNvPr id="5" name="Oval 4">
            <a:extLst>
              <a:ext uri="{FF2B5EF4-FFF2-40B4-BE49-F238E27FC236}">
                <a16:creationId xmlns:a16="http://schemas.microsoft.com/office/drawing/2014/main" id="{575B6236-78BA-054E-EC7C-3EDBDA910804}"/>
              </a:ext>
            </a:extLst>
          </p:cNvPr>
          <p:cNvSpPr/>
          <p:nvPr/>
        </p:nvSpPr>
        <p:spPr>
          <a:xfrm>
            <a:off x="427877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A3DC493B-745D-AB96-FA34-8F5802E81B75}"/>
              </a:ext>
            </a:extLst>
          </p:cNvPr>
          <p:cNvSpPr/>
          <p:nvPr/>
        </p:nvSpPr>
        <p:spPr>
          <a:xfrm>
            <a:off x="5078330" y="1935093"/>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98B10B38-272B-2959-4593-7BACB273B414}"/>
              </a:ext>
            </a:extLst>
          </p:cNvPr>
          <p:cNvSpPr/>
          <p:nvPr/>
        </p:nvSpPr>
        <p:spPr>
          <a:xfrm>
            <a:off x="591599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C2EAEAE9-ACC4-CA7B-C1F1-4A30A78A7D1F}"/>
              </a:ext>
            </a:extLst>
          </p:cNvPr>
          <p:cNvSpPr txBox="1"/>
          <p:nvPr/>
        </p:nvSpPr>
        <p:spPr>
          <a:xfrm>
            <a:off x="5134263" y="2545772"/>
            <a:ext cx="1986441" cy="646331"/>
          </a:xfrm>
          <a:prstGeom prst="rect">
            <a:avLst/>
          </a:prstGeom>
          <a:noFill/>
        </p:spPr>
        <p:txBody>
          <a:bodyPr wrap="none" rtlCol="0">
            <a:spAutoFit/>
          </a:bodyPr>
          <a:lstStyle/>
          <a:p>
            <a:pPr algn="ctr"/>
            <a:r>
              <a:rPr lang="en-DK" dirty="0"/>
              <a:t>Support scientific </a:t>
            </a:r>
          </a:p>
          <a:p>
            <a:pPr algn="ctr"/>
            <a:r>
              <a:rPr lang="en-DK" dirty="0"/>
              <a:t>user program</a:t>
            </a:r>
          </a:p>
        </p:txBody>
      </p:sp>
      <p:sp>
        <p:nvSpPr>
          <p:cNvPr id="13" name="TextBox 12">
            <a:extLst>
              <a:ext uri="{FF2B5EF4-FFF2-40B4-BE49-F238E27FC236}">
                <a16:creationId xmlns:a16="http://schemas.microsoft.com/office/drawing/2014/main" id="{9D68F90A-2212-BBB0-3A00-B4624A6ED80D}"/>
              </a:ext>
            </a:extLst>
          </p:cNvPr>
          <p:cNvSpPr txBox="1"/>
          <p:nvPr/>
        </p:nvSpPr>
        <p:spPr>
          <a:xfrm>
            <a:off x="6403052" y="4057072"/>
            <a:ext cx="1252267" cy="646331"/>
          </a:xfrm>
          <a:prstGeom prst="rect">
            <a:avLst/>
          </a:prstGeom>
          <a:noFill/>
        </p:spPr>
        <p:txBody>
          <a:bodyPr wrap="none" rtlCol="0">
            <a:spAutoFit/>
          </a:bodyPr>
          <a:lstStyle/>
          <a:p>
            <a:pPr algn="ctr"/>
            <a:r>
              <a:rPr lang="en-DK" dirty="0"/>
              <a:t>Optimize</a:t>
            </a:r>
          </a:p>
          <a:p>
            <a:pPr algn="ctr"/>
            <a:r>
              <a:rPr lang="en-GB" dirty="0"/>
              <a:t>b</a:t>
            </a:r>
            <a:r>
              <a:rPr lang="en-DK" dirty="0"/>
              <a:t>eam time</a:t>
            </a:r>
          </a:p>
        </p:txBody>
      </p:sp>
      <p:sp>
        <p:nvSpPr>
          <p:cNvPr id="14" name="TextBox 13">
            <a:extLst>
              <a:ext uri="{FF2B5EF4-FFF2-40B4-BE49-F238E27FC236}">
                <a16:creationId xmlns:a16="http://schemas.microsoft.com/office/drawing/2014/main" id="{42362F55-957A-5217-8A78-4E9FFC44F128}"/>
              </a:ext>
            </a:extLst>
          </p:cNvPr>
          <p:cNvSpPr txBox="1"/>
          <p:nvPr/>
        </p:nvSpPr>
        <p:spPr>
          <a:xfrm>
            <a:off x="4492337" y="3853872"/>
            <a:ext cx="1454726" cy="1200329"/>
          </a:xfrm>
          <a:prstGeom prst="rect">
            <a:avLst/>
          </a:prstGeom>
          <a:noFill/>
        </p:spPr>
        <p:txBody>
          <a:bodyPr wrap="square" rtlCol="0">
            <a:spAutoFit/>
          </a:bodyPr>
          <a:lstStyle/>
          <a:p>
            <a:pPr algn="ctr"/>
            <a:r>
              <a:rPr lang="en-US" dirty="0"/>
              <a:t>Increase value of acquired data</a:t>
            </a:r>
            <a:endParaRPr lang="en-DK" dirty="0"/>
          </a:p>
        </p:txBody>
      </p:sp>
      <p:sp>
        <p:nvSpPr>
          <p:cNvPr id="15" name="TextBox 14">
            <a:extLst>
              <a:ext uri="{FF2B5EF4-FFF2-40B4-BE49-F238E27FC236}">
                <a16:creationId xmlns:a16="http://schemas.microsoft.com/office/drawing/2014/main" id="{15618A4E-2E2D-E481-7179-AD26E85A85A7}"/>
              </a:ext>
            </a:extLst>
          </p:cNvPr>
          <p:cNvSpPr txBox="1"/>
          <p:nvPr/>
        </p:nvSpPr>
        <p:spPr>
          <a:xfrm>
            <a:off x="828964" y="2850572"/>
            <a:ext cx="2819400" cy="1384995"/>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FAIR data, facilitate use by the community</a:t>
            </a:r>
          </a:p>
          <a:p>
            <a:pPr marL="285750" indent="-285750">
              <a:buFont typeface="Arial" panose="020B0604020202020204" pitchFamily="34" charset="0"/>
              <a:buChar char="•"/>
            </a:pPr>
            <a:r>
              <a:rPr lang="en-DK" sz="1400" dirty="0">
                <a:solidFill>
                  <a:schemeClr val="bg1">
                    <a:lumMod val="75000"/>
                  </a:schemeClr>
                </a:solidFill>
              </a:rPr>
              <a:t>Integrate with community based data services (SciCat)</a:t>
            </a:r>
          </a:p>
          <a:p>
            <a:pPr marL="285750" indent="-285750">
              <a:buFont typeface="Arial" panose="020B0604020202020204" pitchFamily="34" charset="0"/>
              <a:buChar char="•"/>
            </a:pPr>
            <a:r>
              <a:rPr lang="en-DK" sz="1400" dirty="0">
                <a:solidFill>
                  <a:schemeClr val="bg1">
                    <a:lumMod val="75000"/>
                  </a:schemeClr>
                </a:solidFill>
              </a:rPr>
              <a:t>Integrate with the European Open Science Cloud (EOSC)</a:t>
            </a:r>
          </a:p>
        </p:txBody>
      </p:sp>
      <p:sp>
        <p:nvSpPr>
          <p:cNvPr id="16" name="TextBox 15">
            <a:extLst>
              <a:ext uri="{FF2B5EF4-FFF2-40B4-BE49-F238E27FC236}">
                <a16:creationId xmlns:a16="http://schemas.microsoft.com/office/drawing/2014/main" id="{4E9453AD-B6F4-4580-BF44-C5AC8CC3EA7E}"/>
              </a:ext>
            </a:extLst>
          </p:cNvPr>
          <p:cNvSpPr txBox="1"/>
          <p:nvPr/>
        </p:nvSpPr>
        <p:spPr>
          <a:xfrm>
            <a:off x="7763163" y="894772"/>
            <a:ext cx="3261591" cy="1815882"/>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Create compelling user experience</a:t>
            </a:r>
          </a:p>
          <a:p>
            <a:pPr marL="285750" indent="-285750">
              <a:buFont typeface="Arial" panose="020B0604020202020204" pitchFamily="34" charset="0"/>
              <a:buChar char="•"/>
            </a:pPr>
            <a:r>
              <a:rPr lang="en-DK" sz="1400" dirty="0">
                <a:solidFill>
                  <a:schemeClr val="bg1">
                    <a:lumMod val="75000"/>
                  </a:schemeClr>
                </a:solidFill>
              </a:rPr>
              <a:t>Lower entry barrier</a:t>
            </a:r>
          </a:p>
          <a:p>
            <a:pPr marL="285750" indent="-285750">
              <a:buFont typeface="Arial" panose="020B0604020202020204" pitchFamily="34" charset="0"/>
              <a:buChar char="•"/>
            </a:pPr>
            <a:r>
              <a:rPr lang="en-DK" sz="1400" b="1" dirty="0"/>
              <a:t>Accelerate transition from experiments to results</a:t>
            </a:r>
          </a:p>
          <a:p>
            <a:pPr marL="285750" indent="-285750">
              <a:buFont typeface="Arial" panose="020B0604020202020204" pitchFamily="34" charset="0"/>
              <a:buChar char="•"/>
            </a:pPr>
            <a:r>
              <a:rPr lang="en-DK" sz="1400" dirty="0">
                <a:solidFill>
                  <a:schemeClr val="bg1">
                    <a:lumMod val="75000"/>
                  </a:schemeClr>
                </a:solidFill>
              </a:rPr>
              <a:t>Develop novel software-dirven experimtal approaches</a:t>
            </a:r>
          </a:p>
          <a:p>
            <a:pPr marL="285750" indent="-285750">
              <a:buFont typeface="Arial" panose="020B0604020202020204" pitchFamily="34" charset="0"/>
              <a:buChar char="•"/>
            </a:pPr>
            <a:r>
              <a:rPr lang="en-DK" sz="1400" dirty="0">
                <a:solidFill>
                  <a:schemeClr val="bg1">
                    <a:lumMod val="75000"/>
                  </a:schemeClr>
                </a:solidFill>
              </a:rPr>
              <a:t>Automate experiments</a:t>
            </a:r>
          </a:p>
          <a:p>
            <a:pPr marL="285750" indent="-285750">
              <a:buFont typeface="Arial" panose="020B0604020202020204" pitchFamily="34" charset="0"/>
              <a:buChar char="•"/>
            </a:pPr>
            <a:r>
              <a:rPr lang="en-DK" sz="1400" dirty="0">
                <a:solidFill>
                  <a:schemeClr val="bg1">
                    <a:lumMod val="75000"/>
                  </a:schemeClr>
                </a:solidFill>
              </a:rPr>
              <a:t>Education (DMSC summer school)</a:t>
            </a:r>
          </a:p>
        </p:txBody>
      </p:sp>
      <p:sp>
        <p:nvSpPr>
          <p:cNvPr id="17" name="TextBox 16">
            <a:extLst>
              <a:ext uri="{FF2B5EF4-FFF2-40B4-BE49-F238E27FC236}">
                <a16:creationId xmlns:a16="http://schemas.microsoft.com/office/drawing/2014/main" id="{B2C2DF94-5CF6-B869-B9B8-45785A06E2B3}"/>
              </a:ext>
            </a:extLst>
          </p:cNvPr>
          <p:cNvSpPr txBox="1"/>
          <p:nvPr/>
        </p:nvSpPr>
        <p:spPr>
          <a:xfrm>
            <a:off x="8588664" y="4780972"/>
            <a:ext cx="2819400" cy="1169551"/>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Optimize experiments with planning</a:t>
            </a:r>
          </a:p>
          <a:p>
            <a:pPr marL="285750" indent="-285750">
              <a:buFont typeface="Arial" panose="020B0604020202020204" pitchFamily="34" charset="0"/>
              <a:buChar char="•"/>
            </a:pPr>
            <a:r>
              <a:rPr lang="en-DK" sz="1400" dirty="0">
                <a:solidFill>
                  <a:schemeClr val="bg1">
                    <a:lumMod val="75000"/>
                  </a:schemeClr>
                </a:solidFill>
              </a:rPr>
              <a:t>Improve statistical handling of data</a:t>
            </a:r>
          </a:p>
          <a:p>
            <a:pPr marL="285750" indent="-285750">
              <a:buFont typeface="Arial" panose="020B0604020202020204" pitchFamily="34" charset="0"/>
              <a:buChar char="•"/>
            </a:pPr>
            <a:r>
              <a:rPr lang="en-DK" sz="1400" dirty="0">
                <a:solidFill>
                  <a:schemeClr val="bg1">
                    <a:lumMod val="75000"/>
                  </a:schemeClr>
                </a:solidFill>
              </a:rPr>
              <a:t>Improve scheduling</a:t>
            </a:r>
          </a:p>
        </p:txBody>
      </p:sp>
      <p:grpSp>
        <p:nvGrpSpPr>
          <p:cNvPr id="22" name="Group 21">
            <a:extLst>
              <a:ext uri="{FF2B5EF4-FFF2-40B4-BE49-F238E27FC236}">
                <a16:creationId xmlns:a16="http://schemas.microsoft.com/office/drawing/2014/main" id="{0D9756AB-6B62-8139-6DF1-7317F6B5E9CD}"/>
              </a:ext>
            </a:extLst>
          </p:cNvPr>
          <p:cNvGrpSpPr/>
          <p:nvPr/>
        </p:nvGrpSpPr>
        <p:grpSpPr>
          <a:xfrm>
            <a:off x="7090063" y="894772"/>
            <a:ext cx="596900" cy="1816100"/>
            <a:chOff x="6934200" y="863600"/>
            <a:chExt cx="596900" cy="1816100"/>
          </a:xfrm>
        </p:grpSpPr>
        <p:cxnSp>
          <p:nvCxnSpPr>
            <p:cNvPr id="19" name="Straight Connector 18">
              <a:extLst>
                <a:ext uri="{FF2B5EF4-FFF2-40B4-BE49-F238E27FC236}">
                  <a16:creationId xmlns:a16="http://schemas.microsoft.com/office/drawing/2014/main" id="{26425A99-67E4-A166-99DC-997652F1D5D4}"/>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A1E4380-884A-8622-FE07-68CA6442A561}"/>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A6E3853C-5F01-2084-FB61-D993D76197F2}"/>
              </a:ext>
            </a:extLst>
          </p:cNvPr>
          <p:cNvGrpSpPr/>
          <p:nvPr/>
        </p:nvGrpSpPr>
        <p:grpSpPr>
          <a:xfrm flipV="1">
            <a:off x="7966363" y="4780972"/>
            <a:ext cx="596900" cy="1117600"/>
            <a:chOff x="6934200" y="863600"/>
            <a:chExt cx="596900" cy="1816100"/>
          </a:xfrm>
        </p:grpSpPr>
        <p:cxnSp>
          <p:nvCxnSpPr>
            <p:cNvPr id="24" name="Straight Connector 23">
              <a:extLst>
                <a:ext uri="{FF2B5EF4-FFF2-40B4-BE49-F238E27FC236}">
                  <a16:creationId xmlns:a16="http://schemas.microsoft.com/office/drawing/2014/main" id="{A398B724-ABB6-3CA3-DFC1-F9E002AC6D58}"/>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E21CA82-C7CC-788D-74F8-212B865AAD81}"/>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548E18BC-0A54-E876-1A2D-9D09DFF1F61E}"/>
              </a:ext>
            </a:extLst>
          </p:cNvPr>
          <p:cNvGrpSpPr/>
          <p:nvPr/>
        </p:nvGrpSpPr>
        <p:grpSpPr>
          <a:xfrm flipH="1">
            <a:off x="3711863" y="2836718"/>
            <a:ext cx="596900" cy="1433946"/>
            <a:chOff x="6934200" y="1065646"/>
            <a:chExt cx="596900" cy="1433946"/>
          </a:xfrm>
        </p:grpSpPr>
        <p:cxnSp>
          <p:nvCxnSpPr>
            <p:cNvPr id="27" name="Straight Connector 26">
              <a:extLst>
                <a:ext uri="{FF2B5EF4-FFF2-40B4-BE49-F238E27FC236}">
                  <a16:creationId xmlns:a16="http://schemas.microsoft.com/office/drawing/2014/main" id="{36865A3B-11F0-F931-7A28-B41F50D093CF}"/>
                </a:ext>
              </a:extLst>
            </p:cNvPr>
            <p:cNvCxnSpPr>
              <a:cxnSpLocks/>
            </p:cNvCxnSpPr>
            <p:nvPr/>
          </p:nvCxnSpPr>
          <p:spPr>
            <a:xfrm flipH="1">
              <a:off x="7531100" y="1065646"/>
              <a:ext cx="0" cy="1433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C423045-423C-7A4C-72F5-62EAC27C4936}"/>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1465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6B5-BB28-A608-8F76-6A233928E15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AC5DF2F-9903-89BE-B9F2-14DF94C3FE32}"/>
              </a:ext>
            </a:extLst>
          </p:cNvPr>
          <p:cNvSpPr>
            <a:spLocks noGrp="1"/>
          </p:cNvSpPr>
          <p:nvPr>
            <p:ph type="title"/>
          </p:nvPr>
        </p:nvSpPr>
        <p:spPr/>
        <p:txBody>
          <a:bodyPr>
            <a:normAutofit fontScale="90000"/>
          </a:bodyPr>
          <a:lstStyle/>
          <a:p>
            <a:r>
              <a:rPr lang="en-DK" dirty="0"/>
              <a:t>DMSC objectives</a:t>
            </a:r>
          </a:p>
        </p:txBody>
      </p:sp>
      <p:sp>
        <p:nvSpPr>
          <p:cNvPr id="4" name="Slide Number Placeholder 3">
            <a:extLst>
              <a:ext uri="{FF2B5EF4-FFF2-40B4-BE49-F238E27FC236}">
                <a16:creationId xmlns:a16="http://schemas.microsoft.com/office/drawing/2014/main" id="{F4B1DBCC-341F-0287-E084-E9B5485F9E11}"/>
              </a:ext>
            </a:extLst>
          </p:cNvPr>
          <p:cNvSpPr>
            <a:spLocks noGrp="1"/>
          </p:cNvSpPr>
          <p:nvPr>
            <p:ph type="sldNum" sz="quarter" idx="12"/>
          </p:nvPr>
        </p:nvSpPr>
        <p:spPr/>
        <p:txBody>
          <a:bodyPr/>
          <a:lstStyle/>
          <a:p>
            <a:fld id="{F7283078-D760-1647-8B80-66BA8B52336D}" type="slidenum">
              <a:rPr lang="sv-SE" smtClean="0"/>
              <a:t>19</a:t>
            </a:fld>
            <a:endParaRPr lang="sv-SE"/>
          </a:p>
        </p:txBody>
      </p:sp>
      <p:sp>
        <p:nvSpPr>
          <p:cNvPr id="2" name="Rounded Rectangle 1">
            <a:extLst>
              <a:ext uri="{FF2B5EF4-FFF2-40B4-BE49-F238E27FC236}">
                <a16:creationId xmlns:a16="http://schemas.microsoft.com/office/drawing/2014/main" id="{556F7C6D-0D15-E4AA-3E76-7F7818302A05}"/>
              </a:ext>
            </a:extLst>
          </p:cNvPr>
          <p:cNvSpPr/>
          <p:nvPr/>
        </p:nvSpPr>
        <p:spPr>
          <a:xfrm>
            <a:off x="3585274" y="5937952"/>
            <a:ext cx="5021451" cy="570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sz="2000" i="1" dirty="0">
                <a:solidFill>
                  <a:schemeClr val="tx1"/>
                </a:solidFill>
              </a:rPr>
              <a:t>Provide direct user support</a:t>
            </a:r>
          </a:p>
        </p:txBody>
      </p:sp>
      <p:sp>
        <p:nvSpPr>
          <p:cNvPr id="5" name="Oval 4">
            <a:extLst>
              <a:ext uri="{FF2B5EF4-FFF2-40B4-BE49-F238E27FC236}">
                <a16:creationId xmlns:a16="http://schemas.microsoft.com/office/drawing/2014/main" id="{EC06AE77-8957-8CC7-ED98-77C1FF0473E2}"/>
              </a:ext>
            </a:extLst>
          </p:cNvPr>
          <p:cNvSpPr/>
          <p:nvPr/>
        </p:nvSpPr>
        <p:spPr>
          <a:xfrm>
            <a:off x="427877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33B21833-4AC7-52B3-1A10-B0F3C95634DD}"/>
              </a:ext>
            </a:extLst>
          </p:cNvPr>
          <p:cNvSpPr/>
          <p:nvPr/>
        </p:nvSpPr>
        <p:spPr>
          <a:xfrm>
            <a:off x="5078330" y="1935093"/>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0FF8E5BD-7827-19D5-DD7C-75C621C29959}"/>
              </a:ext>
            </a:extLst>
          </p:cNvPr>
          <p:cNvSpPr/>
          <p:nvPr/>
        </p:nvSpPr>
        <p:spPr>
          <a:xfrm>
            <a:off x="591599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E2CE5B18-4B94-CE55-CF27-78E9A367A17B}"/>
              </a:ext>
            </a:extLst>
          </p:cNvPr>
          <p:cNvSpPr txBox="1"/>
          <p:nvPr/>
        </p:nvSpPr>
        <p:spPr>
          <a:xfrm>
            <a:off x="5134263" y="2545772"/>
            <a:ext cx="1986441" cy="646331"/>
          </a:xfrm>
          <a:prstGeom prst="rect">
            <a:avLst/>
          </a:prstGeom>
          <a:noFill/>
        </p:spPr>
        <p:txBody>
          <a:bodyPr wrap="none" rtlCol="0">
            <a:spAutoFit/>
          </a:bodyPr>
          <a:lstStyle/>
          <a:p>
            <a:pPr algn="ctr"/>
            <a:r>
              <a:rPr lang="en-DK" dirty="0"/>
              <a:t>Support scientific </a:t>
            </a:r>
          </a:p>
          <a:p>
            <a:pPr algn="ctr"/>
            <a:r>
              <a:rPr lang="en-DK" dirty="0"/>
              <a:t>user program</a:t>
            </a:r>
          </a:p>
        </p:txBody>
      </p:sp>
      <p:sp>
        <p:nvSpPr>
          <p:cNvPr id="13" name="TextBox 12">
            <a:extLst>
              <a:ext uri="{FF2B5EF4-FFF2-40B4-BE49-F238E27FC236}">
                <a16:creationId xmlns:a16="http://schemas.microsoft.com/office/drawing/2014/main" id="{9CEEAE5E-7308-6847-753C-9DB937080A72}"/>
              </a:ext>
            </a:extLst>
          </p:cNvPr>
          <p:cNvSpPr txBox="1"/>
          <p:nvPr/>
        </p:nvSpPr>
        <p:spPr>
          <a:xfrm>
            <a:off x="6403052" y="4057072"/>
            <a:ext cx="1252267" cy="646331"/>
          </a:xfrm>
          <a:prstGeom prst="rect">
            <a:avLst/>
          </a:prstGeom>
          <a:noFill/>
        </p:spPr>
        <p:txBody>
          <a:bodyPr wrap="none" rtlCol="0">
            <a:spAutoFit/>
          </a:bodyPr>
          <a:lstStyle/>
          <a:p>
            <a:pPr algn="ctr"/>
            <a:r>
              <a:rPr lang="en-DK" dirty="0"/>
              <a:t>Optimize</a:t>
            </a:r>
          </a:p>
          <a:p>
            <a:pPr algn="ctr"/>
            <a:r>
              <a:rPr lang="en-GB" dirty="0"/>
              <a:t>b</a:t>
            </a:r>
            <a:r>
              <a:rPr lang="en-DK" dirty="0"/>
              <a:t>eam time</a:t>
            </a:r>
          </a:p>
        </p:txBody>
      </p:sp>
      <p:sp>
        <p:nvSpPr>
          <p:cNvPr id="14" name="TextBox 13">
            <a:extLst>
              <a:ext uri="{FF2B5EF4-FFF2-40B4-BE49-F238E27FC236}">
                <a16:creationId xmlns:a16="http://schemas.microsoft.com/office/drawing/2014/main" id="{90B98E9F-7F59-C424-58E7-E34F8A87CEA9}"/>
              </a:ext>
            </a:extLst>
          </p:cNvPr>
          <p:cNvSpPr txBox="1"/>
          <p:nvPr/>
        </p:nvSpPr>
        <p:spPr>
          <a:xfrm>
            <a:off x="4492337" y="3853872"/>
            <a:ext cx="1454726" cy="1200329"/>
          </a:xfrm>
          <a:prstGeom prst="rect">
            <a:avLst/>
          </a:prstGeom>
          <a:noFill/>
        </p:spPr>
        <p:txBody>
          <a:bodyPr wrap="square" rtlCol="0">
            <a:spAutoFit/>
          </a:bodyPr>
          <a:lstStyle/>
          <a:p>
            <a:pPr algn="ctr"/>
            <a:r>
              <a:rPr lang="en-US" dirty="0"/>
              <a:t>Increase value of acquired data</a:t>
            </a:r>
            <a:endParaRPr lang="en-DK" dirty="0"/>
          </a:p>
        </p:txBody>
      </p:sp>
      <p:sp>
        <p:nvSpPr>
          <p:cNvPr id="15" name="TextBox 14">
            <a:extLst>
              <a:ext uri="{FF2B5EF4-FFF2-40B4-BE49-F238E27FC236}">
                <a16:creationId xmlns:a16="http://schemas.microsoft.com/office/drawing/2014/main" id="{E40888F8-58CF-18E1-5EA2-A547140CF8D9}"/>
              </a:ext>
            </a:extLst>
          </p:cNvPr>
          <p:cNvSpPr txBox="1"/>
          <p:nvPr/>
        </p:nvSpPr>
        <p:spPr>
          <a:xfrm>
            <a:off x="828964" y="2850572"/>
            <a:ext cx="2819400" cy="1384995"/>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FAIR data, facilitate use by the community</a:t>
            </a:r>
          </a:p>
          <a:p>
            <a:pPr marL="285750" indent="-285750">
              <a:buFont typeface="Arial" panose="020B0604020202020204" pitchFamily="34" charset="0"/>
              <a:buChar char="•"/>
            </a:pPr>
            <a:r>
              <a:rPr lang="en-DK" sz="1400" dirty="0">
                <a:solidFill>
                  <a:schemeClr val="bg1">
                    <a:lumMod val="75000"/>
                  </a:schemeClr>
                </a:solidFill>
              </a:rPr>
              <a:t>Integrate with community based data services (SciCat)</a:t>
            </a:r>
          </a:p>
          <a:p>
            <a:pPr marL="285750" indent="-285750">
              <a:buFont typeface="Arial" panose="020B0604020202020204" pitchFamily="34" charset="0"/>
              <a:buChar char="•"/>
            </a:pPr>
            <a:r>
              <a:rPr lang="en-DK" sz="1400" dirty="0">
                <a:solidFill>
                  <a:schemeClr val="bg1">
                    <a:lumMod val="75000"/>
                  </a:schemeClr>
                </a:solidFill>
              </a:rPr>
              <a:t>Integrate with the European Open Science Cloud (EOSC)</a:t>
            </a:r>
          </a:p>
        </p:txBody>
      </p:sp>
      <p:sp>
        <p:nvSpPr>
          <p:cNvPr id="16" name="TextBox 15">
            <a:extLst>
              <a:ext uri="{FF2B5EF4-FFF2-40B4-BE49-F238E27FC236}">
                <a16:creationId xmlns:a16="http://schemas.microsoft.com/office/drawing/2014/main" id="{A388873A-01F6-4832-EFE3-B46A782E5C53}"/>
              </a:ext>
            </a:extLst>
          </p:cNvPr>
          <p:cNvSpPr txBox="1"/>
          <p:nvPr/>
        </p:nvSpPr>
        <p:spPr>
          <a:xfrm>
            <a:off x="7763163" y="894772"/>
            <a:ext cx="3261591" cy="1815882"/>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Create compelling user experience</a:t>
            </a:r>
          </a:p>
          <a:p>
            <a:pPr marL="285750" indent="-285750">
              <a:buFont typeface="Arial" panose="020B0604020202020204" pitchFamily="34" charset="0"/>
              <a:buChar char="•"/>
            </a:pPr>
            <a:r>
              <a:rPr lang="en-DK" sz="1400" dirty="0">
                <a:solidFill>
                  <a:schemeClr val="bg1">
                    <a:lumMod val="75000"/>
                  </a:schemeClr>
                </a:solidFill>
              </a:rPr>
              <a:t>Lower entry barrier</a:t>
            </a:r>
          </a:p>
          <a:p>
            <a:pPr marL="285750" indent="-285750">
              <a:buFont typeface="Arial" panose="020B0604020202020204" pitchFamily="34" charset="0"/>
              <a:buChar char="•"/>
            </a:pPr>
            <a:r>
              <a:rPr lang="en-DK" sz="1400" dirty="0">
                <a:solidFill>
                  <a:schemeClr val="bg1">
                    <a:lumMod val="75000"/>
                  </a:schemeClr>
                </a:solidFill>
              </a:rPr>
              <a:t>Accelerate transition from experiments to results</a:t>
            </a:r>
          </a:p>
          <a:p>
            <a:pPr marL="285750" indent="-285750">
              <a:buFont typeface="Arial" panose="020B0604020202020204" pitchFamily="34" charset="0"/>
              <a:buChar char="•"/>
            </a:pPr>
            <a:r>
              <a:rPr lang="en-DK" sz="1400" b="1" dirty="0"/>
              <a:t>Develop novel software-dirven experimtal approaches</a:t>
            </a:r>
          </a:p>
          <a:p>
            <a:pPr marL="285750" indent="-285750">
              <a:buFont typeface="Arial" panose="020B0604020202020204" pitchFamily="34" charset="0"/>
              <a:buChar char="•"/>
            </a:pPr>
            <a:r>
              <a:rPr lang="en-DK" sz="1400" b="1" dirty="0"/>
              <a:t>Automate experiments</a:t>
            </a:r>
          </a:p>
          <a:p>
            <a:pPr marL="285750" indent="-285750">
              <a:buFont typeface="Arial" panose="020B0604020202020204" pitchFamily="34" charset="0"/>
              <a:buChar char="•"/>
            </a:pPr>
            <a:r>
              <a:rPr lang="en-DK" sz="1400" dirty="0">
                <a:solidFill>
                  <a:schemeClr val="bg1">
                    <a:lumMod val="75000"/>
                  </a:schemeClr>
                </a:solidFill>
              </a:rPr>
              <a:t>Education (DMSC summer school)</a:t>
            </a:r>
          </a:p>
        </p:txBody>
      </p:sp>
      <p:sp>
        <p:nvSpPr>
          <p:cNvPr id="17" name="TextBox 16">
            <a:extLst>
              <a:ext uri="{FF2B5EF4-FFF2-40B4-BE49-F238E27FC236}">
                <a16:creationId xmlns:a16="http://schemas.microsoft.com/office/drawing/2014/main" id="{B99DA5D1-2012-A804-BC88-EC5038059261}"/>
              </a:ext>
            </a:extLst>
          </p:cNvPr>
          <p:cNvSpPr txBox="1"/>
          <p:nvPr/>
        </p:nvSpPr>
        <p:spPr>
          <a:xfrm>
            <a:off x="8588664" y="4780972"/>
            <a:ext cx="2819400" cy="1169551"/>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Optimize experiments with planning</a:t>
            </a:r>
          </a:p>
          <a:p>
            <a:pPr marL="285750" indent="-285750">
              <a:buFont typeface="Arial" panose="020B0604020202020204" pitchFamily="34" charset="0"/>
              <a:buChar char="•"/>
            </a:pPr>
            <a:r>
              <a:rPr lang="en-DK" sz="1400" dirty="0">
                <a:solidFill>
                  <a:schemeClr val="bg1">
                    <a:lumMod val="75000"/>
                  </a:schemeClr>
                </a:solidFill>
              </a:rPr>
              <a:t>Improve statistical handling of data</a:t>
            </a:r>
          </a:p>
          <a:p>
            <a:pPr marL="285750" indent="-285750">
              <a:buFont typeface="Arial" panose="020B0604020202020204" pitchFamily="34" charset="0"/>
              <a:buChar char="•"/>
            </a:pPr>
            <a:r>
              <a:rPr lang="en-DK" sz="1400" dirty="0">
                <a:solidFill>
                  <a:schemeClr val="bg1">
                    <a:lumMod val="75000"/>
                  </a:schemeClr>
                </a:solidFill>
              </a:rPr>
              <a:t>Improve scheduling</a:t>
            </a:r>
          </a:p>
        </p:txBody>
      </p:sp>
      <p:grpSp>
        <p:nvGrpSpPr>
          <p:cNvPr id="22" name="Group 21">
            <a:extLst>
              <a:ext uri="{FF2B5EF4-FFF2-40B4-BE49-F238E27FC236}">
                <a16:creationId xmlns:a16="http://schemas.microsoft.com/office/drawing/2014/main" id="{43F901C6-FA26-B433-E12C-DBDCB33D4640}"/>
              </a:ext>
            </a:extLst>
          </p:cNvPr>
          <p:cNvGrpSpPr/>
          <p:nvPr/>
        </p:nvGrpSpPr>
        <p:grpSpPr>
          <a:xfrm>
            <a:off x="7090063" y="894772"/>
            <a:ext cx="596900" cy="1816100"/>
            <a:chOff x="6934200" y="863600"/>
            <a:chExt cx="596900" cy="1816100"/>
          </a:xfrm>
        </p:grpSpPr>
        <p:cxnSp>
          <p:nvCxnSpPr>
            <p:cNvPr id="19" name="Straight Connector 18">
              <a:extLst>
                <a:ext uri="{FF2B5EF4-FFF2-40B4-BE49-F238E27FC236}">
                  <a16:creationId xmlns:a16="http://schemas.microsoft.com/office/drawing/2014/main" id="{CEFE75F7-023F-4017-92D7-5C7885065B12}"/>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7605F5F-3044-7627-AAD4-73627FD45DFA}"/>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886DEE62-0BEA-B259-ADA6-94375D8884FB}"/>
              </a:ext>
            </a:extLst>
          </p:cNvPr>
          <p:cNvGrpSpPr/>
          <p:nvPr/>
        </p:nvGrpSpPr>
        <p:grpSpPr>
          <a:xfrm flipV="1">
            <a:off x="7966363" y="4780972"/>
            <a:ext cx="596900" cy="1117600"/>
            <a:chOff x="6934200" y="863600"/>
            <a:chExt cx="596900" cy="1816100"/>
          </a:xfrm>
        </p:grpSpPr>
        <p:cxnSp>
          <p:nvCxnSpPr>
            <p:cNvPr id="24" name="Straight Connector 23">
              <a:extLst>
                <a:ext uri="{FF2B5EF4-FFF2-40B4-BE49-F238E27FC236}">
                  <a16:creationId xmlns:a16="http://schemas.microsoft.com/office/drawing/2014/main" id="{EEECFEDA-A621-BC19-26D4-3B9DF3DC8F8B}"/>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C2A0C7-1B35-F931-3940-FCDD891BCDFE}"/>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4128AD4F-F440-9377-FE12-878DAD9E2783}"/>
              </a:ext>
            </a:extLst>
          </p:cNvPr>
          <p:cNvGrpSpPr/>
          <p:nvPr/>
        </p:nvGrpSpPr>
        <p:grpSpPr>
          <a:xfrm flipH="1">
            <a:off x="3711863" y="2836718"/>
            <a:ext cx="596900" cy="1433946"/>
            <a:chOff x="6934200" y="1065646"/>
            <a:chExt cx="596900" cy="1433946"/>
          </a:xfrm>
        </p:grpSpPr>
        <p:cxnSp>
          <p:nvCxnSpPr>
            <p:cNvPr id="27" name="Straight Connector 26">
              <a:extLst>
                <a:ext uri="{FF2B5EF4-FFF2-40B4-BE49-F238E27FC236}">
                  <a16:creationId xmlns:a16="http://schemas.microsoft.com/office/drawing/2014/main" id="{F208E51C-E912-E14F-DE4E-8665168B69BC}"/>
                </a:ext>
              </a:extLst>
            </p:cNvPr>
            <p:cNvCxnSpPr>
              <a:cxnSpLocks/>
            </p:cNvCxnSpPr>
            <p:nvPr/>
          </p:nvCxnSpPr>
          <p:spPr>
            <a:xfrm flipH="1">
              <a:off x="7531100" y="1065646"/>
              <a:ext cx="0" cy="1433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47BD27B-0BB4-67D1-E8D8-40C7FDAC03B3}"/>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0706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EBF7-03AC-F8E7-A0F0-4271DFCBE4A2}"/>
              </a:ext>
            </a:extLst>
          </p:cNvPr>
          <p:cNvSpPr>
            <a:spLocks noGrp="1"/>
          </p:cNvSpPr>
          <p:nvPr>
            <p:ph type="title"/>
          </p:nvPr>
        </p:nvSpPr>
        <p:spPr/>
        <p:txBody>
          <a:bodyPr>
            <a:normAutofit fontScale="90000"/>
          </a:bodyPr>
          <a:lstStyle/>
          <a:p>
            <a:r>
              <a:rPr lang="en-DK" dirty="0"/>
              <a:t>ESS – DMSC: a dual-site facility</a:t>
            </a:r>
          </a:p>
        </p:txBody>
      </p:sp>
      <p:sp>
        <p:nvSpPr>
          <p:cNvPr id="4" name="Slide Number Placeholder 3">
            <a:extLst>
              <a:ext uri="{FF2B5EF4-FFF2-40B4-BE49-F238E27FC236}">
                <a16:creationId xmlns:a16="http://schemas.microsoft.com/office/drawing/2014/main" id="{74137D24-2C52-8395-3E46-089CBBF364ED}"/>
              </a:ext>
            </a:extLst>
          </p:cNvPr>
          <p:cNvSpPr>
            <a:spLocks noGrp="1"/>
          </p:cNvSpPr>
          <p:nvPr>
            <p:ph type="sldNum" sz="quarter" idx="12"/>
          </p:nvPr>
        </p:nvSpPr>
        <p:spPr/>
        <p:txBody>
          <a:bodyPr/>
          <a:lstStyle/>
          <a:p>
            <a:fld id="{F7283078-D760-1647-8B80-66BA8B52336D}" type="slidenum">
              <a:rPr lang="sv-SE" smtClean="0"/>
              <a:t>2</a:t>
            </a:fld>
            <a:endParaRPr lang="sv-SE" dirty="0"/>
          </a:p>
        </p:txBody>
      </p:sp>
      <p:pic>
        <p:nvPicPr>
          <p:cNvPr id="8" name="Picture 7">
            <a:extLst>
              <a:ext uri="{FF2B5EF4-FFF2-40B4-BE49-F238E27FC236}">
                <a16:creationId xmlns:a16="http://schemas.microsoft.com/office/drawing/2014/main" id="{78B9FEF6-E455-A351-2818-1DC769396228}"/>
              </a:ext>
            </a:extLst>
          </p:cNvPr>
          <p:cNvPicPr>
            <a:picLocks noChangeAspect="1"/>
          </p:cNvPicPr>
          <p:nvPr/>
        </p:nvPicPr>
        <p:blipFill>
          <a:blip r:embed="rId3"/>
          <a:stretch>
            <a:fillRect/>
          </a:stretch>
        </p:blipFill>
        <p:spPr>
          <a:xfrm>
            <a:off x="1213437" y="4504524"/>
            <a:ext cx="9360000" cy="2335871"/>
          </a:xfrm>
          <a:prstGeom prst="rect">
            <a:avLst/>
          </a:prstGeom>
        </p:spPr>
      </p:pic>
      <p:pic>
        <p:nvPicPr>
          <p:cNvPr id="1026" name="Picture 2" descr="DMSC mgmt and EB">
            <a:extLst>
              <a:ext uri="{FF2B5EF4-FFF2-40B4-BE49-F238E27FC236}">
                <a16:creationId xmlns:a16="http://schemas.microsoft.com/office/drawing/2014/main" id="{EBBCAD91-A54E-DEF8-955E-48EF293687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8882" y="1578339"/>
            <a:ext cx="3625637" cy="2995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0410B5F-96D2-4793-E13F-25A326EF5913}"/>
              </a:ext>
            </a:extLst>
          </p:cNvPr>
          <p:cNvPicPr>
            <a:picLocks noChangeAspect="1"/>
          </p:cNvPicPr>
          <p:nvPr/>
        </p:nvPicPr>
        <p:blipFill>
          <a:blip r:embed="rId5"/>
          <a:srcRect l="1957"/>
          <a:stretch>
            <a:fillRect/>
          </a:stretch>
        </p:blipFill>
        <p:spPr>
          <a:xfrm>
            <a:off x="5511800" y="1578339"/>
            <a:ext cx="5233050" cy="2995364"/>
          </a:xfrm>
          <a:prstGeom prst="rect">
            <a:avLst/>
          </a:prstGeom>
          <a:ln>
            <a:solidFill>
              <a:schemeClr val="accent1"/>
            </a:solidFill>
          </a:ln>
          <a:effectLst>
            <a:outerShdw blurRad="50800" dist="38100" dir="2700000" algn="tl" rotWithShape="0">
              <a:prstClr val="black">
                <a:alpha val="40000"/>
              </a:prstClr>
            </a:outerShdw>
          </a:effectLst>
        </p:spPr>
      </p:pic>
      <p:sp>
        <p:nvSpPr>
          <p:cNvPr id="3" name="Text Placeholder 4">
            <a:extLst>
              <a:ext uri="{FF2B5EF4-FFF2-40B4-BE49-F238E27FC236}">
                <a16:creationId xmlns:a16="http://schemas.microsoft.com/office/drawing/2014/main" id="{330C452A-89E1-7AC7-7B37-2582FFC05CF8}"/>
              </a:ext>
            </a:extLst>
          </p:cNvPr>
          <p:cNvSpPr>
            <a:spLocks noGrp="1"/>
          </p:cNvSpPr>
          <p:nvPr>
            <p:ph type="body" sz="quarter" idx="14"/>
          </p:nvPr>
        </p:nvSpPr>
        <p:spPr>
          <a:xfrm>
            <a:off x="1103709" y="931026"/>
            <a:ext cx="9360000" cy="507076"/>
          </a:xfrm>
        </p:spPr>
        <p:txBody>
          <a:bodyPr/>
          <a:lstStyle/>
          <a:p>
            <a:r>
              <a:rPr lang="en-DK" b="1" dirty="0"/>
              <a:t>D</a:t>
            </a:r>
            <a:r>
              <a:rPr lang="en-DK" dirty="0"/>
              <a:t>ata </a:t>
            </a:r>
            <a:r>
              <a:rPr lang="en-DK" b="1" dirty="0"/>
              <a:t>M</a:t>
            </a:r>
            <a:r>
              <a:rPr lang="en-DK" dirty="0"/>
              <a:t>anagement and </a:t>
            </a:r>
            <a:r>
              <a:rPr lang="en-DK" b="1" dirty="0"/>
              <a:t>S</a:t>
            </a:r>
            <a:r>
              <a:rPr lang="en-DK" dirty="0"/>
              <a:t>cientific </a:t>
            </a:r>
            <a:r>
              <a:rPr lang="en-DK" b="1" dirty="0"/>
              <a:t>C</a:t>
            </a:r>
            <a:r>
              <a:rPr lang="en-DK" dirty="0"/>
              <a:t>omputing</a:t>
            </a:r>
          </a:p>
        </p:txBody>
      </p:sp>
    </p:spTree>
    <p:extLst>
      <p:ext uri="{BB962C8B-B14F-4D97-AF65-F5344CB8AC3E}">
        <p14:creationId xmlns:p14="http://schemas.microsoft.com/office/powerpoint/2010/main" val="283553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E1660-90BC-A971-DD3C-4ADBD03EA2E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FE47608-1811-56D7-9B9A-086B22D529F7}"/>
              </a:ext>
            </a:extLst>
          </p:cNvPr>
          <p:cNvSpPr>
            <a:spLocks noGrp="1"/>
          </p:cNvSpPr>
          <p:nvPr>
            <p:ph type="title"/>
          </p:nvPr>
        </p:nvSpPr>
        <p:spPr/>
        <p:txBody>
          <a:bodyPr>
            <a:normAutofit fontScale="90000"/>
          </a:bodyPr>
          <a:lstStyle/>
          <a:p>
            <a:r>
              <a:rPr lang="en-DK" dirty="0"/>
              <a:t>DMSC objectives</a:t>
            </a:r>
          </a:p>
        </p:txBody>
      </p:sp>
      <p:sp>
        <p:nvSpPr>
          <p:cNvPr id="4" name="Slide Number Placeholder 3">
            <a:extLst>
              <a:ext uri="{FF2B5EF4-FFF2-40B4-BE49-F238E27FC236}">
                <a16:creationId xmlns:a16="http://schemas.microsoft.com/office/drawing/2014/main" id="{11A6C463-7C4E-CB9A-90DE-676D382E7550}"/>
              </a:ext>
            </a:extLst>
          </p:cNvPr>
          <p:cNvSpPr>
            <a:spLocks noGrp="1"/>
          </p:cNvSpPr>
          <p:nvPr>
            <p:ph type="sldNum" sz="quarter" idx="12"/>
          </p:nvPr>
        </p:nvSpPr>
        <p:spPr/>
        <p:txBody>
          <a:bodyPr/>
          <a:lstStyle/>
          <a:p>
            <a:fld id="{F7283078-D760-1647-8B80-66BA8B52336D}" type="slidenum">
              <a:rPr lang="sv-SE" smtClean="0"/>
              <a:t>20</a:t>
            </a:fld>
            <a:endParaRPr lang="sv-SE"/>
          </a:p>
        </p:txBody>
      </p:sp>
      <p:sp>
        <p:nvSpPr>
          <p:cNvPr id="2" name="Rounded Rectangle 1">
            <a:extLst>
              <a:ext uri="{FF2B5EF4-FFF2-40B4-BE49-F238E27FC236}">
                <a16:creationId xmlns:a16="http://schemas.microsoft.com/office/drawing/2014/main" id="{6698A7F4-B02D-9A62-C77F-6F8C7119B7ED}"/>
              </a:ext>
            </a:extLst>
          </p:cNvPr>
          <p:cNvSpPr/>
          <p:nvPr/>
        </p:nvSpPr>
        <p:spPr>
          <a:xfrm>
            <a:off x="3585274" y="5937952"/>
            <a:ext cx="5021451" cy="570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sz="2000" i="1" dirty="0">
                <a:solidFill>
                  <a:schemeClr val="tx1"/>
                </a:solidFill>
              </a:rPr>
              <a:t>Provide direct user support</a:t>
            </a:r>
          </a:p>
        </p:txBody>
      </p:sp>
      <p:sp>
        <p:nvSpPr>
          <p:cNvPr id="5" name="Oval 4">
            <a:extLst>
              <a:ext uri="{FF2B5EF4-FFF2-40B4-BE49-F238E27FC236}">
                <a16:creationId xmlns:a16="http://schemas.microsoft.com/office/drawing/2014/main" id="{310330D6-D9F5-6E3E-2278-04946C928737}"/>
              </a:ext>
            </a:extLst>
          </p:cNvPr>
          <p:cNvSpPr/>
          <p:nvPr/>
        </p:nvSpPr>
        <p:spPr>
          <a:xfrm>
            <a:off x="427877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5AB306DF-EC26-9E49-DEEA-E78A3F65B96F}"/>
              </a:ext>
            </a:extLst>
          </p:cNvPr>
          <p:cNvSpPr/>
          <p:nvPr/>
        </p:nvSpPr>
        <p:spPr>
          <a:xfrm>
            <a:off x="5078330" y="1935093"/>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45B3181-749E-1F61-75B6-391B6FB0C6E2}"/>
              </a:ext>
            </a:extLst>
          </p:cNvPr>
          <p:cNvSpPr/>
          <p:nvPr/>
        </p:nvSpPr>
        <p:spPr>
          <a:xfrm>
            <a:off x="591599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5A97106D-38F9-5949-7722-386F21DD3B32}"/>
              </a:ext>
            </a:extLst>
          </p:cNvPr>
          <p:cNvSpPr txBox="1"/>
          <p:nvPr/>
        </p:nvSpPr>
        <p:spPr>
          <a:xfrm>
            <a:off x="5134263" y="2545772"/>
            <a:ext cx="1986441" cy="646331"/>
          </a:xfrm>
          <a:prstGeom prst="rect">
            <a:avLst/>
          </a:prstGeom>
          <a:noFill/>
        </p:spPr>
        <p:txBody>
          <a:bodyPr wrap="none" rtlCol="0">
            <a:spAutoFit/>
          </a:bodyPr>
          <a:lstStyle/>
          <a:p>
            <a:pPr algn="ctr"/>
            <a:r>
              <a:rPr lang="en-DK" dirty="0"/>
              <a:t>Support scientific </a:t>
            </a:r>
          </a:p>
          <a:p>
            <a:pPr algn="ctr"/>
            <a:r>
              <a:rPr lang="en-DK" dirty="0"/>
              <a:t>user program</a:t>
            </a:r>
          </a:p>
        </p:txBody>
      </p:sp>
      <p:sp>
        <p:nvSpPr>
          <p:cNvPr id="13" name="TextBox 12">
            <a:extLst>
              <a:ext uri="{FF2B5EF4-FFF2-40B4-BE49-F238E27FC236}">
                <a16:creationId xmlns:a16="http://schemas.microsoft.com/office/drawing/2014/main" id="{51AB61C1-5FED-A644-C1AC-D6E19C954E63}"/>
              </a:ext>
            </a:extLst>
          </p:cNvPr>
          <p:cNvSpPr txBox="1"/>
          <p:nvPr/>
        </p:nvSpPr>
        <p:spPr>
          <a:xfrm>
            <a:off x="6403052" y="4057072"/>
            <a:ext cx="1252267" cy="646331"/>
          </a:xfrm>
          <a:prstGeom prst="rect">
            <a:avLst/>
          </a:prstGeom>
          <a:noFill/>
        </p:spPr>
        <p:txBody>
          <a:bodyPr wrap="none" rtlCol="0">
            <a:spAutoFit/>
          </a:bodyPr>
          <a:lstStyle/>
          <a:p>
            <a:pPr algn="ctr"/>
            <a:r>
              <a:rPr lang="en-DK" dirty="0"/>
              <a:t>Optimize</a:t>
            </a:r>
          </a:p>
          <a:p>
            <a:pPr algn="ctr"/>
            <a:r>
              <a:rPr lang="en-GB" dirty="0"/>
              <a:t>b</a:t>
            </a:r>
            <a:r>
              <a:rPr lang="en-DK" dirty="0"/>
              <a:t>eam time</a:t>
            </a:r>
          </a:p>
        </p:txBody>
      </p:sp>
      <p:sp>
        <p:nvSpPr>
          <p:cNvPr id="14" name="TextBox 13">
            <a:extLst>
              <a:ext uri="{FF2B5EF4-FFF2-40B4-BE49-F238E27FC236}">
                <a16:creationId xmlns:a16="http://schemas.microsoft.com/office/drawing/2014/main" id="{0624FC47-DC6B-0A0B-B1AB-806ADA7F7440}"/>
              </a:ext>
            </a:extLst>
          </p:cNvPr>
          <p:cNvSpPr txBox="1"/>
          <p:nvPr/>
        </p:nvSpPr>
        <p:spPr>
          <a:xfrm>
            <a:off x="4492337" y="3853872"/>
            <a:ext cx="1454726" cy="1200329"/>
          </a:xfrm>
          <a:prstGeom prst="rect">
            <a:avLst/>
          </a:prstGeom>
          <a:noFill/>
        </p:spPr>
        <p:txBody>
          <a:bodyPr wrap="square" rtlCol="0">
            <a:spAutoFit/>
          </a:bodyPr>
          <a:lstStyle/>
          <a:p>
            <a:pPr algn="ctr"/>
            <a:r>
              <a:rPr lang="en-US" dirty="0"/>
              <a:t>Increase value of acquired data</a:t>
            </a:r>
            <a:endParaRPr lang="en-DK" dirty="0"/>
          </a:p>
        </p:txBody>
      </p:sp>
      <p:sp>
        <p:nvSpPr>
          <p:cNvPr id="15" name="TextBox 14">
            <a:extLst>
              <a:ext uri="{FF2B5EF4-FFF2-40B4-BE49-F238E27FC236}">
                <a16:creationId xmlns:a16="http://schemas.microsoft.com/office/drawing/2014/main" id="{62DFBC64-D25A-DDFC-2D3C-2F1BA1D5251E}"/>
              </a:ext>
            </a:extLst>
          </p:cNvPr>
          <p:cNvSpPr txBox="1"/>
          <p:nvPr/>
        </p:nvSpPr>
        <p:spPr>
          <a:xfrm>
            <a:off x="828964" y="2850572"/>
            <a:ext cx="2819400" cy="1384995"/>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FAIR data, facilitate use by the community</a:t>
            </a:r>
          </a:p>
          <a:p>
            <a:pPr marL="285750" indent="-285750">
              <a:buFont typeface="Arial" panose="020B0604020202020204" pitchFamily="34" charset="0"/>
              <a:buChar char="•"/>
            </a:pPr>
            <a:r>
              <a:rPr lang="en-DK" sz="1400" dirty="0">
                <a:solidFill>
                  <a:schemeClr val="bg1">
                    <a:lumMod val="75000"/>
                  </a:schemeClr>
                </a:solidFill>
              </a:rPr>
              <a:t>Integrate with community based data services (SciCat)</a:t>
            </a:r>
          </a:p>
          <a:p>
            <a:pPr marL="285750" indent="-285750">
              <a:buFont typeface="Arial" panose="020B0604020202020204" pitchFamily="34" charset="0"/>
              <a:buChar char="•"/>
            </a:pPr>
            <a:r>
              <a:rPr lang="en-DK" sz="1400" b="1" dirty="0"/>
              <a:t>Integrate with the European Open Science Cloud (EOSC)</a:t>
            </a:r>
          </a:p>
        </p:txBody>
      </p:sp>
      <p:sp>
        <p:nvSpPr>
          <p:cNvPr id="16" name="TextBox 15">
            <a:extLst>
              <a:ext uri="{FF2B5EF4-FFF2-40B4-BE49-F238E27FC236}">
                <a16:creationId xmlns:a16="http://schemas.microsoft.com/office/drawing/2014/main" id="{67BA5116-0C14-E1BD-94F1-73C1366D42A8}"/>
              </a:ext>
            </a:extLst>
          </p:cNvPr>
          <p:cNvSpPr txBox="1"/>
          <p:nvPr/>
        </p:nvSpPr>
        <p:spPr>
          <a:xfrm>
            <a:off x="7763163" y="894772"/>
            <a:ext cx="3261591" cy="1815882"/>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Create compelling user experience</a:t>
            </a:r>
          </a:p>
          <a:p>
            <a:pPr marL="285750" indent="-285750">
              <a:buFont typeface="Arial" panose="020B0604020202020204" pitchFamily="34" charset="0"/>
              <a:buChar char="•"/>
            </a:pPr>
            <a:r>
              <a:rPr lang="en-DK" sz="1400" dirty="0">
                <a:solidFill>
                  <a:schemeClr val="bg1">
                    <a:lumMod val="75000"/>
                  </a:schemeClr>
                </a:solidFill>
              </a:rPr>
              <a:t>Lower entry barrier</a:t>
            </a:r>
          </a:p>
          <a:p>
            <a:pPr marL="285750" indent="-285750">
              <a:buFont typeface="Arial" panose="020B0604020202020204" pitchFamily="34" charset="0"/>
              <a:buChar char="•"/>
            </a:pPr>
            <a:r>
              <a:rPr lang="en-DK" sz="1400" dirty="0">
                <a:solidFill>
                  <a:schemeClr val="bg1">
                    <a:lumMod val="75000"/>
                  </a:schemeClr>
                </a:solidFill>
              </a:rPr>
              <a:t>Accelerate transition from experiments to results</a:t>
            </a:r>
          </a:p>
          <a:p>
            <a:pPr marL="285750" indent="-285750">
              <a:buFont typeface="Arial" panose="020B0604020202020204" pitchFamily="34" charset="0"/>
              <a:buChar char="•"/>
            </a:pPr>
            <a:r>
              <a:rPr lang="en-DK" sz="1400" dirty="0">
                <a:solidFill>
                  <a:schemeClr val="bg1">
                    <a:lumMod val="75000"/>
                  </a:schemeClr>
                </a:solidFill>
              </a:rPr>
              <a:t>Develop novel software-dirven experimtal approaches</a:t>
            </a:r>
          </a:p>
          <a:p>
            <a:pPr marL="285750" indent="-285750">
              <a:buFont typeface="Arial" panose="020B0604020202020204" pitchFamily="34" charset="0"/>
              <a:buChar char="•"/>
            </a:pPr>
            <a:r>
              <a:rPr lang="en-DK" sz="1400" dirty="0">
                <a:solidFill>
                  <a:schemeClr val="bg1">
                    <a:lumMod val="75000"/>
                  </a:schemeClr>
                </a:solidFill>
              </a:rPr>
              <a:t>Automate experiments</a:t>
            </a:r>
          </a:p>
          <a:p>
            <a:pPr marL="285750" indent="-285750">
              <a:buFont typeface="Arial" panose="020B0604020202020204" pitchFamily="34" charset="0"/>
              <a:buChar char="•"/>
            </a:pPr>
            <a:r>
              <a:rPr lang="en-DK" sz="1400" dirty="0">
                <a:solidFill>
                  <a:schemeClr val="bg1">
                    <a:lumMod val="75000"/>
                  </a:schemeClr>
                </a:solidFill>
              </a:rPr>
              <a:t>Education (DMSC summer school)</a:t>
            </a:r>
          </a:p>
        </p:txBody>
      </p:sp>
      <p:sp>
        <p:nvSpPr>
          <p:cNvPr id="17" name="TextBox 16">
            <a:extLst>
              <a:ext uri="{FF2B5EF4-FFF2-40B4-BE49-F238E27FC236}">
                <a16:creationId xmlns:a16="http://schemas.microsoft.com/office/drawing/2014/main" id="{61D4B5F1-AC39-A57F-BE67-AFD99E96F0C5}"/>
              </a:ext>
            </a:extLst>
          </p:cNvPr>
          <p:cNvSpPr txBox="1"/>
          <p:nvPr/>
        </p:nvSpPr>
        <p:spPr>
          <a:xfrm>
            <a:off x="8588664" y="4780972"/>
            <a:ext cx="2819400" cy="1169551"/>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Optimize experiments with planning</a:t>
            </a:r>
          </a:p>
          <a:p>
            <a:pPr marL="285750" indent="-285750">
              <a:buFont typeface="Arial" panose="020B0604020202020204" pitchFamily="34" charset="0"/>
              <a:buChar char="•"/>
            </a:pPr>
            <a:r>
              <a:rPr lang="en-DK" sz="1400" dirty="0">
                <a:solidFill>
                  <a:schemeClr val="bg1">
                    <a:lumMod val="75000"/>
                  </a:schemeClr>
                </a:solidFill>
              </a:rPr>
              <a:t>Improve statistical handling of data</a:t>
            </a:r>
          </a:p>
          <a:p>
            <a:pPr marL="285750" indent="-285750">
              <a:buFont typeface="Arial" panose="020B0604020202020204" pitchFamily="34" charset="0"/>
              <a:buChar char="•"/>
            </a:pPr>
            <a:r>
              <a:rPr lang="en-DK" sz="1400" dirty="0">
                <a:solidFill>
                  <a:schemeClr val="bg1">
                    <a:lumMod val="75000"/>
                  </a:schemeClr>
                </a:solidFill>
              </a:rPr>
              <a:t>Improve scheduling</a:t>
            </a:r>
          </a:p>
        </p:txBody>
      </p:sp>
      <p:grpSp>
        <p:nvGrpSpPr>
          <p:cNvPr id="22" name="Group 21">
            <a:extLst>
              <a:ext uri="{FF2B5EF4-FFF2-40B4-BE49-F238E27FC236}">
                <a16:creationId xmlns:a16="http://schemas.microsoft.com/office/drawing/2014/main" id="{53B17E92-739D-4124-4D41-D5C4C73A3E81}"/>
              </a:ext>
            </a:extLst>
          </p:cNvPr>
          <p:cNvGrpSpPr/>
          <p:nvPr/>
        </p:nvGrpSpPr>
        <p:grpSpPr>
          <a:xfrm>
            <a:off x="7090063" y="894772"/>
            <a:ext cx="596900" cy="1816100"/>
            <a:chOff x="6934200" y="863600"/>
            <a:chExt cx="596900" cy="1816100"/>
          </a:xfrm>
        </p:grpSpPr>
        <p:cxnSp>
          <p:nvCxnSpPr>
            <p:cNvPr id="19" name="Straight Connector 18">
              <a:extLst>
                <a:ext uri="{FF2B5EF4-FFF2-40B4-BE49-F238E27FC236}">
                  <a16:creationId xmlns:a16="http://schemas.microsoft.com/office/drawing/2014/main" id="{ACA33FC1-B95A-4242-3F9A-9465D27E7B46}"/>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E90B451-7183-382B-CE14-7317BCD9D7DA}"/>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A71B6169-70A2-C6AA-4FBD-C6C7FF0E69E0}"/>
              </a:ext>
            </a:extLst>
          </p:cNvPr>
          <p:cNvGrpSpPr/>
          <p:nvPr/>
        </p:nvGrpSpPr>
        <p:grpSpPr>
          <a:xfrm flipV="1">
            <a:off x="7966363" y="4780972"/>
            <a:ext cx="596900" cy="1117600"/>
            <a:chOff x="6934200" y="863600"/>
            <a:chExt cx="596900" cy="1816100"/>
          </a:xfrm>
        </p:grpSpPr>
        <p:cxnSp>
          <p:nvCxnSpPr>
            <p:cNvPr id="24" name="Straight Connector 23">
              <a:extLst>
                <a:ext uri="{FF2B5EF4-FFF2-40B4-BE49-F238E27FC236}">
                  <a16:creationId xmlns:a16="http://schemas.microsoft.com/office/drawing/2014/main" id="{67609B1D-086C-0D4A-6949-53583F8A5619}"/>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54E00EA-92C6-5378-FD15-4204191A450C}"/>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C6708230-5DCF-0B7A-3284-717A3E2514A3}"/>
              </a:ext>
            </a:extLst>
          </p:cNvPr>
          <p:cNvGrpSpPr/>
          <p:nvPr/>
        </p:nvGrpSpPr>
        <p:grpSpPr>
          <a:xfrm flipH="1">
            <a:off x="3711863" y="2836718"/>
            <a:ext cx="596900" cy="1433946"/>
            <a:chOff x="6934200" y="1065646"/>
            <a:chExt cx="596900" cy="1433946"/>
          </a:xfrm>
        </p:grpSpPr>
        <p:cxnSp>
          <p:nvCxnSpPr>
            <p:cNvPr id="27" name="Straight Connector 26">
              <a:extLst>
                <a:ext uri="{FF2B5EF4-FFF2-40B4-BE49-F238E27FC236}">
                  <a16:creationId xmlns:a16="http://schemas.microsoft.com/office/drawing/2014/main" id="{28867AFE-A65E-013C-FEB8-62813699A31F}"/>
                </a:ext>
              </a:extLst>
            </p:cNvPr>
            <p:cNvCxnSpPr>
              <a:cxnSpLocks/>
            </p:cNvCxnSpPr>
            <p:nvPr/>
          </p:nvCxnSpPr>
          <p:spPr>
            <a:xfrm flipH="1">
              <a:off x="7531100" y="1065646"/>
              <a:ext cx="0" cy="1433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D8F5B00-C143-F6F1-41C3-87067285B44D}"/>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012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E54B-3899-A85E-0EDC-9EDB08A2FBB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93C983B-B2CE-D01A-4E81-3E92308DD78C}"/>
              </a:ext>
            </a:extLst>
          </p:cNvPr>
          <p:cNvSpPr>
            <a:spLocks noGrp="1"/>
          </p:cNvSpPr>
          <p:nvPr>
            <p:ph type="title"/>
          </p:nvPr>
        </p:nvSpPr>
        <p:spPr/>
        <p:txBody>
          <a:bodyPr>
            <a:normAutofit fontScale="90000"/>
          </a:bodyPr>
          <a:lstStyle/>
          <a:p>
            <a:r>
              <a:rPr lang="en-DK" dirty="0"/>
              <a:t>DMSC objectives</a:t>
            </a:r>
          </a:p>
        </p:txBody>
      </p:sp>
      <p:sp>
        <p:nvSpPr>
          <p:cNvPr id="4" name="Slide Number Placeholder 3">
            <a:extLst>
              <a:ext uri="{FF2B5EF4-FFF2-40B4-BE49-F238E27FC236}">
                <a16:creationId xmlns:a16="http://schemas.microsoft.com/office/drawing/2014/main" id="{0FBD91AF-C798-5E12-EBAE-C0BA5824B58F}"/>
              </a:ext>
            </a:extLst>
          </p:cNvPr>
          <p:cNvSpPr>
            <a:spLocks noGrp="1"/>
          </p:cNvSpPr>
          <p:nvPr>
            <p:ph type="sldNum" sz="quarter" idx="12"/>
          </p:nvPr>
        </p:nvSpPr>
        <p:spPr/>
        <p:txBody>
          <a:bodyPr/>
          <a:lstStyle/>
          <a:p>
            <a:fld id="{F7283078-D760-1647-8B80-66BA8B52336D}" type="slidenum">
              <a:rPr lang="sv-SE" smtClean="0"/>
              <a:t>21</a:t>
            </a:fld>
            <a:endParaRPr lang="sv-SE"/>
          </a:p>
        </p:txBody>
      </p:sp>
      <p:sp>
        <p:nvSpPr>
          <p:cNvPr id="2" name="Rounded Rectangle 1">
            <a:extLst>
              <a:ext uri="{FF2B5EF4-FFF2-40B4-BE49-F238E27FC236}">
                <a16:creationId xmlns:a16="http://schemas.microsoft.com/office/drawing/2014/main" id="{979D3FAD-C10C-FD14-4B68-1EC21583EDEA}"/>
              </a:ext>
            </a:extLst>
          </p:cNvPr>
          <p:cNvSpPr/>
          <p:nvPr/>
        </p:nvSpPr>
        <p:spPr>
          <a:xfrm>
            <a:off x="3585274" y="5937952"/>
            <a:ext cx="5021451" cy="570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sz="2000" i="1" dirty="0">
                <a:solidFill>
                  <a:schemeClr val="tx1"/>
                </a:solidFill>
              </a:rPr>
              <a:t>Provide direct user support</a:t>
            </a:r>
          </a:p>
        </p:txBody>
      </p:sp>
      <p:sp>
        <p:nvSpPr>
          <p:cNvPr id="5" name="Oval 4">
            <a:extLst>
              <a:ext uri="{FF2B5EF4-FFF2-40B4-BE49-F238E27FC236}">
                <a16:creationId xmlns:a16="http://schemas.microsoft.com/office/drawing/2014/main" id="{8B778421-3621-DDE5-7521-DC9EF4C8F8C7}"/>
              </a:ext>
            </a:extLst>
          </p:cNvPr>
          <p:cNvSpPr/>
          <p:nvPr/>
        </p:nvSpPr>
        <p:spPr>
          <a:xfrm>
            <a:off x="427877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81388CFC-0A24-A6B0-E612-81DC182C4D62}"/>
              </a:ext>
            </a:extLst>
          </p:cNvPr>
          <p:cNvSpPr/>
          <p:nvPr/>
        </p:nvSpPr>
        <p:spPr>
          <a:xfrm>
            <a:off x="5078330" y="1935093"/>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85D85D8E-6D21-B574-9D9C-FFA48C72092D}"/>
              </a:ext>
            </a:extLst>
          </p:cNvPr>
          <p:cNvSpPr/>
          <p:nvPr/>
        </p:nvSpPr>
        <p:spPr>
          <a:xfrm>
            <a:off x="5915990" y="3386404"/>
            <a:ext cx="2033081" cy="2033081"/>
          </a:xfrm>
          <a:prstGeom prst="ellipse">
            <a:avLst/>
          </a:prstGeom>
          <a:solidFill>
            <a:schemeClr val="accent1">
              <a:alpha val="39437"/>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202B6482-9AA9-33D0-ED19-8DED52361D04}"/>
              </a:ext>
            </a:extLst>
          </p:cNvPr>
          <p:cNvSpPr txBox="1"/>
          <p:nvPr/>
        </p:nvSpPr>
        <p:spPr>
          <a:xfrm>
            <a:off x="5134263" y="2545772"/>
            <a:ext cx="1986441" cy="646331"/>
          </a:xfrm>
          <a:prstGeom prst="rect">
            <a:avLst/>
          </a:prstGeom>
          <a:noFill/>
        </p:spPr>
        <p:txBody>
          <a:bodyPr wrap="none" rtlCol="0">
            <a:spAutoFit/>
          </a:bodyPr>
          <a:lstStyle/>
          <a:p>
            <a:pPr algn="ctr"/>
            <a:r>
              <a:rPr lang="en-DK" dirty="0"/>
              <a:t>Support scientific </a:t>
            </a:r>
          </a:p>
          <a:p>
            <a:pPr algn="ctr"/>
            <a:r>
              <a:rPr lang="en-DK" dirty="0"/>
              <a:t>user program</a:t>
            </a:r>
          </a:p>
        </p:txBody>
      </p:sp>
      <p:sp>
        <p:nvSpPr>
          <p:cNvPr id="13" name="TextBox 12">
            <a:extLst>
              <a:ext uri="{FF2B5EF4-FFF2-40B4-BE49-F238E27FC236}">
                <a16:creationId xmlns:a16="http://schemas.microsoft.com/office/drawing/2014/main" id="{3EA171D9-41E8-EA23-408E-4C020EF32653}"/>
              </a:ext>
            </a:extLst>
          </p:cNvPr>
          <p:cNvSpPr txBox="1"/>
          <p:nvPr/>
        </p:nvSpPr>
        <p:spPr>
          <a:xfrm>
            <a:off x="6403052" y="4057072"/>
            <a:ext cx="1252267" cy="646331"/>
          </a:xfrm>
          <a:prstGeom prst="rect">
            <a:avLst/>
          </a:prstGeom>
          <a:noFill/>
        </p:spPr>
        <p:txBody>
          <a:bodyPr wrap="none" rtlCol="0">
            <a:spAutoFit/>
          </a:bodyPr>
          <a:lstStyle/>
          <a:p>
            <a:pPr algn="ctr"/>
            <a:r>
              <a:rPr lang="en-DK" dirty="0"/>
              <a:t>Optimize</a:t>
            </a:r>
          </a:p>
          <a:p>
            <a:pPr algn="ctr"/>
            <a:r>
              <a:rPr lang="en-GB" dirty="0"/>
              <a:t>b</a:t>
            </a:r>
            <a:r>
              <a:rPr lang="en-DK" dirty="0"/>
              <a:t>eam time</a:t>
            </a:r>
          </a:p>
        </p:txBody>
      </p:sp>
      <p:sp>
        <p:nvSpPr>
          <p:cNvPr id="14" name="TextBox 13">
            <a:extLst>
              <a:ext uri="{FF2B5EF4-FFF2-40B4-BE49-F238E27FC236}">
                <a16:creationId xmlns:a16="http://schemas.microsoft.com/office/drawing/2014/main" id="{251C959B-7915-1065-CB80-B93D7CEC7C53}"/>
              </a:ext>
            </a:extLst>
          </p:cNvPr>
          <p:cNvSpPr txBox="1"/>
          <p:nvPr/>
        </p:nvSpPr>
        <p:spPr>
          <a:xfrm>
            <a:off x="4492337" y="3853872"/>
            <a:ext cx="1454726" cy="1200329"/>
          </a:xfrm>
          <a:prstGeom prst="rect">
            <a:avLst/>
          </a:prstGeom>
          <a:noFill/>
        </p:spPr>
        <p:txBody>
          <a:bodyPr wrap="square" rtlCol="0">
            <a:spAutoFit/>
          </a:bodyPr>
          <a:lstStyle/>
          <a:p>
            <a:pPr algn="ctr"/>
            <a:r>
              <a:rPr lang="en-US" dirty="0"/>
              <a:t>Increase value of acquired data</a:t>
            </a:r>
            <a:endParaRPr lang="en-DK" dirty="0"/>
          </a:p>
        </p:txBody>
      </p:sp>
      <p:sp>
        <p:nvSpPr>
          <p:cNvPr id="15" name="TextBox 14">
            <a:extLst>
              <a:ext uri="{FF2B5EF4-FFF2-40B4-BE49-F238E27FC236}">
                <a16:creationId xmlns:a16="http://schemas.microsoft.com/office/drawing/2014/main" id="{C1AE7534-C75D-A18D-A8D2-A8ADAE3D8ABB}"/>
              </a:ext>
            </a:extLst>
          </p:cNvPr>
          <p:cNvSpPr txBox="1"/>
          <p:nvPr/>
        </p:nvSpPr>
        <p:spPr>
          <a:xfrm>
            <a:off x="828964" y="2850572"/>
            <a:ext cx="2819400" cy="1384995"/>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FAIR data, facilitate use by the community</a:t>
            </a:r>
          </a:p>
          <a:p>
            <a:pPr marL="285750" indent="-285750">
              <a:buFont typeface="Arial" panose="020B0604020202020204" pitchFamily="34" charset="0"/>
              <a:buChar char="•"/>
            </a:pPr>
            <a:r>
              <a:rPr lang="en-DK" sz="1400" dirty="0">
                <a:solidFill>
                  <a:schemeClr val="bg1">
                    <a:lumMod val="75000"/>
                  </a:schemeClr>
                </a:solidFill>
              </a:rPr>
              <a:t>Integrate with community based data services (SciCat)</a:t>
            </a:r>
          </a:p>
          <a:p>
            <a:pPr marL="285750" indent="-285750">
              <a:buFont typeface="Arial" panose="020B0604020202020204" pitchFamily="34" charset="0"/>
              <a:buChar char="•"/>
            </a:pPr>
            <a:r>
              <a:rPr lang="en-DK" sz="1400" dirty="0">
                <a:solidFill>
                  <a:schemeClr val="bg1">
                    <a:lumMod val="75000"/>
                  </a:schemeClr>
                </a:solidFill>
              </a:rPr>
              <a:t>Integrate with the European Open Science Cloud (EOSC)</a:t>
            </a:r>
          </a:p>
        </p:txBody>
      </p:sp>
      <p:sp>
        <p:nvSpPr>
          <p:cNvPr id="16" name="TextBox 15">
            <a:extLst>
              <a:ext uri="{FF2B5EF4-FFF2-40B4-BE49-F238E27FC236}">
                <a16:creationId xmlns:a16="http://schemas.microsoft.com/office/drawing/2014/main" id="{4CF8F1FB-BD36-7DDD-4A1A-E0BA3AFD5373}"/>
              </a:ext>
            </a:extLst>
          </p:cNvPr>
          <p:cNvSpPr txBox="1"/>
          <p:nvPr/>
        </p:nvSpPr>
        <p:spPr>
          <a:xfrm>
            <a:off x="7763163" y="894772"/>
            <a:ext cx="3261591" cy="1815882"/>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Create compelling user experience</a:t>
            </a:r>
          </a:p>
          <a:p>
            <a:pPr marL="285750" indent="-285750">
              <a:buFont typeface="Arial" panose="020B0604020202020204" pitchFamily="34" charset="0"/>
              <a:buChar char="•"/>
            </a:pPr>
            <a:r>
              <a:rPr lang="en-DK" sz="1400" dirty="0">
                <a:solidFill>
                  <a:schemeClr val="bg1">
                    <a:lumMod val="75000"/>
                  </a:schemeClr>
                </a:solidFill>
              </a:rPr>
              <a:t>Lower entry barrier</a:t>
            </a:r>
          </a:p>
          <a:p>
            <a:pPr marL="285750" indent="-285750">
              <a:buFont typeface="Arial" panose="020B0604020202020204" pitchFamily="34" charset="0"/>
              <a:buChar char="•"/>
            </a:pPr>
            <a:r>
              <a:rPr lang="en-DK" sz="1400" dirty="0">
                <a:solidFill>
                  <a:schemeClr val="bg1">
                    <a:lumMod val="75000"/>
                  </a:schemeClr>
                </a:solidFill>
              </a:rPr>
              <a:t>Accelerate transition from experiments to results</a:t>
            </a:r>
          </a:p>
          <a:p>
            <a:pPr marL="285750" indent="-285750">
              <a:buFont typeface="Arial" panose="020B0604020202020204" pitchFamily="34" charset="0"/>
              <a:buChar char="•"/>
            </a:pPr>
            <a:r>
              <a:rPr lang="en-DK" sz="1400" dirty="0">
                <a:solidFill>
                  <a:schemeClr val="bg1">
                    <a:lumMod val="75000"/>
                  </a:schemeClr>
                </a:solidFill>
              </a:rPr>
              <a:t>Develop novel software-dirven experimtal approaches</a:t>
            </a:r>
          </a:p>
          <a:p>
            <a:pPr marL="285750" indent="-285750">
              <a:buFont typeface="Arial" panose="020B0604020202020204" pitchFamily="34" charset="0"/>
              <a:buChar char="•"/>
            </a:pPr>
            <a:r>
              <a:rPr lang="en-DK" sz="1400" dirty="0">
                <a:solidFill>
                  <a:schemeClr val="bg1">
                    <a:lumMod val="75000"/>
                  </a:schemeClr>
                </a:solidFill>
              </a:rPr>
              <a:t>Automate experiments</a:t>
            </a:r>
          </a:p>
          <a:p>
            <a:pPr marL="285750" indent="-285750">
              <a:buFont typeface="Arial" panose="020B0604020202020204" pitchFamily="34" charset="0"/>
              <a:buChar char="•"/>
            </a:pPr>
            <a:r>
              <a:rPr lang="en-DK" sz="1400" b="1" dirty="0"/>
              <a:t>Education (DMSC summer school)</a:t>
            </a:r>
          </a:p>
        </p:txBody>
      </p:sp>
      <p:sp>
        <p:nvSpPr>
          <p:cNvPr id="17" name="TextBox 16">
            <a:extLst>
              <a:ext uri="{FF2B5EF4-FFF2-40B4-BE49-F238E27FC236}">
                <a16:creationId xmlns:a16="http://schemas.microsoft.com/office/drawing/2014/main" id="{11CC7B6A-6D32-6AD2-CF16-90736B38896C}"/>
              </a:ext>
            </a:extLst>
          </p:cNvPr>
          <p:cNvSpPr txBox="1"/>
          <p:nvPr/>
        </p:nvSpPr>
        <p:spPr>
          <a:xfrm>
            <a:off x="8588664" y="4780972"/>
            <a:ext cx="2819400" cy="1169551"/>
          </a:xfrm>
          <a:prstGeom prst="rect">
            <a:avLst/>
          </a:prstGeom>
          <a:noFill/>
        </p:spPr>
        <p:txBody>
          <a:bodyPr wrap="square" rtlCol="0">
            <a:spAutoFit/>
          </a:bodyPr>
          <a:lstStyle/>
          <a:p>
            <a:pPr marL="285750" indent="-285750">
              <a:buFont typeface="Arial" panose="020B0604020202020204" pitchFamily="34" charset="0"/>
              <a:buChar char="•"/>
            </a:pPr>
            <a:r>
              <a:rPr lang="en-DK" sz="1400" dirty="0">
                <a:solidFill>
                  <a:schemeClr val="bg1">
                    <a:lumMod val="75000"/>
                  </a:schemeClr>
                </a:solidFill>
              </a:rPr>
              <a:t>Optimize experiments with planning</a:t>
            </a:r>
          </a:p>
          <a:p>
            <a:pPr marL="285750" indent="-285750">
              <a:buFont typeface="Arial" panose="020B0604020202020204" pitchFamily="34" charset="0"/>
              <a:buChar char="•"/>
            </a:pPr>
            <a:r>
              <a:rPr lang="en-DK" sz="1400" dirty="0">
                <a:solidFill>
                  <a:schemeClr val="bg1">
                    <a:lumMod val="75000"/>
                  </a:schemeClr>
                </a:solidFill>
              </a:rPr>
              <a:t>Improve statistical handling of data</a:t>
            </a:r>
          </a:p>
          <a:p>
            <a:pPr marL="285750" indent="-285750">
              <a:buFont typeface="Arial" panose="020B0604020202020204" pitchFamily="34" charset="0"/>
              <a:buChar char="•"/>
            </a:pPr>
            <a:r>
              <a:rPr lang="en-DK" sz="1400" dirty="0">
                <a:solidFill>
                  <a:schemeClr val="bg1">
                    <a:lumMod val="75000"/>
                  </a:schemeClr>
                </a:solidFill>
              </a:rPr>
              <a:t>Improve scheduling</a:t>
            </a:r>
          </a:p>
        </p:txBody>
      </p:sp>
      <p:grpSp>
        <p:nvGrpSpPr>
          <p:cNvPr id="22" name="Group 21">
            <a:extLst>
              <a:ext uri="{FF2B5EF4-FFF2-40B4-BE49-F238E27FC236}">
                <a16:creationId xmlns:a16="http://schemas.microsoft.com/office/drawing/2014/main" id="{66C11C90-940A-0CFE-9E3B-20FB40BA1B37}"/>
              </a:ext>
            </a:extLst>
          </p:cNvPr>
          <p:cNvGrpSpPr/>
          <p:nvPr/>
        </p:nvGrpSpPr>
        <p:grpSpPr>
          <a:xfrm>
            <a:off x="7090063" y="894772"/>
            <a:ext cx="596900" cy="1816100"/>
            <a:chOff x="6934200" y="863600"/>
            <a:chExt cx="596900" cy="1816100"/>
          </a:xfrm>
        </p:grpSpPr>
        <p:cxnSp>
          <p:nvCxnSpPr>
            <p:cNvPr id="19" name="Straight Connector 18">
              <a:extLst>
                <a:ext uri="{FF2B5EF4-FFF2-40B4-BE49-F238E27FC236}">
                  <a16:creationId xmlns:a16="http://schemas.microsoft.com/office/drawing/2014/main" id="{709E9BF8-33E9-964B-6CBC-EBD546E7A4EE}"/>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5AA5D7E-6AF8-22EE-74B2-6107F8CE3D30}"/>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94089833-5827-F1E4-B294-D0723F70E353}"/>
              </a:ext>
            </a:extLst>
          </p:cNvPr>
          <p:cNvGrpSpPr/>
          <p:nvPr/>
        </p:nvGrpSpPr>
        <p:grpSpPr>
          <a:xfrm flipV="1">
            <a:off x="7966363" y="4780972"/>
            <a:ext cx="596900" cy="1117600"/>
            <a:chOff x="6934200" y="863600"/>
            <a:chExt cx="596900" cy="1816100"/>
          </a:xfrm>
        </p:grpSpPr>
        <p:cxnSp>
          <p:nvCxnSpPr>
            <p:cNvPr id="24" name="Straight Connector 23">
              <a:extLst>
                <a:ext uri="{FF2B5EF4-FFF2-40B4-BE49-F238E27FC236}">
                  <a16:creationId xmlns:a16="http://schemas.microsoft.com/office/drawing/2014/main" id="{9F8DCA7D-A272-A668-EE01-3B61DC5573C7}"/>
                </a:ext>
              </a:extLst>
            </p:cNvPr>
            <p:cNvCxnSpPr/>
            <p:nvPr/>
          </p:nvCxnSpPr>
          <p:spPr>
            <a:xfrm>
              <a:off x="7531100" y="863600"/>
              <a:ext cx="0" cy="181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011FFF0-59EC-E62D-4088-1DC8740DDF0F}"/>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C75C9264-988F-07B0-D2D7-03C10DEE8207}"/>
              </a:ext>
            </a:extLst>
          </p:cNvPr>
          <p:cNvGrpSpPr/>
          <p:nvPr/>
        </p:nvGrpSpPr>
        <p:grpSpPr>
          <a:xfrm flipH="1">
            <a:off x="3711863" y="2836718"/>
            <a:ext cx="596900" cy="1433946"/>
            <a:chOff x="6934200" y="1065646"/>
            <a:chExt cx="596900" cy="1433946"/>
          </a:xfrm>
        </p:grpSpPr>
        <p:cxnSp>
          <p:nvCxnSpPr>
            <p:cNvPr id="27" name="Straight Connector 26">
              <a:extLst>
                <a:ext uri="{FF2B5EF4-FFF2-40B4-BE49-F238E27FC236}">
                  <a16:creationId xmlns:a16="http://schemas.microsoft.com/office/drawing/2014/main" id="{288868E6-B996-9078-6434-286BB71F34AF}"/>
                </a:ext>
              </a:extLst>
            </p:cNvPr>
            <p:cNvCxnSpPr>
              <a:cxnSpLocks/>
            </p:cNvCxnSpPr>
            <p:nvPr/>
          </p:nvCxnSpPr>
          <p:spPr>
            <a:xfrm flipH="1">
              <a:off x="7531100" y="1065646"/>
              <a:ext cx="0" cy="1433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C4B79C4-A518-EEDE-E9E3-FDD395DB11C3}"/>
                </a:ext>
              </a:extLst>
            </p:cNvPr>
            <p:cNvCxnSpPr>
              <a:cxnSpLocks/>
            </p:cNvCxnSpPr>
            <p:nvPr/>
          </p:nvCxnSpPr>
          <p:spPr>
            <a:xfrm flipV="1">
              <a:off x="6934200" y="1739900"/>
              <a:ext cx="596900" cy="5969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9962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CFCF-99EE-05AF-653A-C9A6DCE19A73}"/>
              </a:ext>
            </a:extLst>
          </p:cNvPr>
          <p:cNvSpPr>
            <a:spLocks noGrp="1"/>
          </p:cNvSpPr>
          <p:nvPr>
            <p:ph type="title"/>
          </p:nvPr>
        </p:nvSpPr>
        <p:spPr/>
        <p:txBody>
          <a:bodyPr>
            <a:normAutofit fontScale="90000"/>
          </a:bodyPr>
          <a:lstStyle/>
          <a:p>
            <a:r>
              <a:rPr lang="en-DK" dirty="0"/>
              <a:t>Affiliations</a:t>
            </a:r>
          </a:p>
        </p:txBody>
      </p:sp>
      <p:sp>
        <p:nvSpPr>
          <p:cNvPr id="3" name="Footer Placeholder 2">
            <a:extLst>
              <a:ext uri="{FF2B5EF4-FFF2-40B4-BE49-F238E27FC236}">
                <a16:creationId xmlns:a16="http://schemas.microsoft.com/office/drawing/2014/main" id="{3B14E6C6-22C0-DEA5-41EE-440DCF817D31}"/>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4D16D41B-EED0-A529-4EF3-6D141D994B90}"/>
              </a:ext>
            </a:extLst>
          </p:cNvPr>
          <p:cNvSpPr>
            <a:spLocks noGrp="1"/>
          </p:cNvSpPr>
          <p:nvPr>
            <p:ph type="sldNum" sz="quarter" idx="12"/>
          </p:nvPr>
        </p:nvSpPr>
        <p:spPr/>
        <p:txBody>
          <a:bodyPr/>
          <a:lstStyle/>
          <a:p>
            <a:fld id="{F7283078-D760-1647-8B80-66BA8B52336D}" type="slidenum">
              <a:rPr lang="sv-SE" smtClean="0"/>
              <a:t>22</a:t>
            </a:fld>
            <a:endParaRPr lang="sv-SE"/>
          </a:p>
        </p:txBody>
      </p:sp>
      <p:graphicFrame>
        <p:nvGraphicFramePr>
          <p:cNvPr id="9" name="Content Placeholder 8">
            <a:extLst>
              <a:ext uri="{FF2B5EF4-FFF2-40B4-BE49-F238E27FC236}">
                <a16:creationId xmlns:a16="http://schemas.microsoft.com/office/drawing/2014/main" id="{C97F5FC1-E007-9FFB-27F2-908132511054}"/>
              </a:ext>
            </a:extLst>
          </p:cNvPr>
          <p:cNvGraphicFramePr>
            <a:graphicFrameLocks noGrp="1"/>
          </p:cNvGraphicFramePr>
          <p:nvPr>
            <p:ph idx="1"/>
          </p:nvPr>
        </p:nvGraphicFramePr>
        <p:xfrm>
          <a:off x="1103709" y="1796158"/>
          <a:ext cx="9359999" cy="2595880"/>
        </p:xfrm>
        <a:graphic>
          <a:graphicData uri="http://schemas.openxmlformats.org/drawingml/2006/table">
            <a:tbl>
              <a:tblPr firstRow="1" bandRow="1">
                <a:tableStyleId>{5C22544A-7EE6-4342-B048-85BDC9FD1C3A}</a:tableStyleId>
              </a:tblPr>
              <a:tblGrid>
                <a:gridCol w="3016924">
                  <a:extLst>
                    <a:ext uri="{9D8B030D-6E8A-4147-A177-3AD203B41FA5}">
                      <a16:colId xmlns:a16="http://schemas.microsoft.com/office/drawing/2014/main" val="402081868"/>
                    </a:ext>
                  </a:extLst>
                </a:gridCol>
                <a:gridCol w="4847446">
                  <a:extLst>
                    <a:ext uri="{9D8B030D-6E8A-4147-A177-3AD203B41FA5}">
                      <a16:colId xmlns:a16="http://schemas.microsoft.com/office/drawing/2014/main" val="1966132395"/>
                    </a:ext>
                  </a:extLst>
                </a:gridCol>
                <a:gridCol w="1495629">
                  <a:extLst>
                    <a:ext uri="{9D8B030D-6E8A-4147-A177-3AD203B41FA5}">
                      <a16:colId xmlns:a16="http://schemas.microsoft.com/office/drawing/2014/main" val="3334547041"/>
                    </a:ext>
                  </a:extLst>
                </a:gridCol>
              </a:tblGrid>
              <a:tr h="370840">
                <a:tc>
                  <a:txBody>
                    <a:bodyPr/>
                    <a:lstStyle/>
                    <a:p>
                      <a:r>
                        <a:rPr lang="en-DK" dirty="0"/>
                        <a:t>Whom</a:t>
                      </a:r>
                    </a:p>
                  </a:txBody>
                  <a:tcPr/>
                </a:tc>
                <a:tc>
                  <a:txBody>
                    <a:bodyPr/>
                    <a:lstStyle/>
                    <a:p>
                      <a:r>
                        <a:rPr lang="en-DK" dirty="0"/>
                        <a:t>Department</a:t>
                      </a:r>
                    </a:p>
                  </a:txBody>
                  <a:tcPr/>
                </a:tc>
                <a:tc>
                  <a:txBody>
                    <a:bodyPr/>
                    <a:lstStyle/>
                    <a:p>
                      <a:r>
                        <a:rPr lang="en-DK" dirty="0"/>
                        <a:t>University</a:t>
                      </a:r>
                    </a:p>
                  </a:txBody>
                  <a:tcPr/>
                </a:tc>
                <a:extLst>
                  <a:ext uri="{0D108BD9-81ED-4DB2-BD59-A6C34878D82A}">
                    <a16:rowId xmlns:a16="http://schemas.microsoft.com/office/drawing/2014/main" val="455337754"/>
                  </a:ext>
                </a:extLst>
              </a:tr>
              <a:tr h="370840">
                <a:tc>
                  <a:txBody>
                    <a:bodyPr/>
                    <a:lstStyle/>
                    <a:p>
                      <a:r>
                        <a:rPr lang="en-DK" dirty="0"/>
                        <a:t>Henrik Jacobsen</a:t>
                      </a:r>
                    </a:p>
                  </a:txBody>
                  <a:tcPr/>
                </a:tc>
                <a:tc>
                  <a:txBody>
                    <a:bodyPr/>
                    <a:lstStyle/>
                    <a:p>
                      <a:r>
                        <a:rPr lang="en-DK" dirty="0"/>
                        <a:t>Niels Bohr Institute</a:t>
                      </a:r>
                    </a:p>
                  </a:txBody>
                  <a:tcPr/>
                </a:tc>
                <a:tc>
                  <a:txBody>
                    <a:bodyPr/>
                    <a:lstStyle/>
                    <a:p>
                      <a:r>
                        <a:rPr lang="en-DK" dirty="0"/>
                        <a:t>UCPH</a:t>
                      </a:r>
                    </a:p>
                  </a:txBody>
                  <a:tcPr/>
                </a:tc>
                <a:extLst>
                  <a:ext uri="{0D108BD9-81ED-4DB2-BD59-A6C34878D82A}">
                    <a16:rowId xmlns:a16="http://schemas.microsoft.com/office/drawing/2014/main" val="1370266227"/>
                  </a:ext>
                </a:extLst>
              </a:tr>
              <a:tr h="370840">
                <a:tc>
                  <a:txBody>
                    <a:bodyPr/>
                    <a:lstStyle/>
                    <a:p>
                      <a:r>
                        <a:rPr lang="en-DK" dirty="0"/>
                        <a:t>Nicolò Paracini</a:t>
                      </a:r>
                    </a:p>
                  </a:txBody>
                  <a:tcPr/>
                </a:tc>
                <a:tc>
                  <a:txBody>
                    <a:bodyPr/>
                    <a:lstStyle/>
                    <a:p>
                      <a:r>
                        <a:rPr lang="en-DK" dirty="0"/>
                        <a:t>Pharmacy</a:t>
                      </a:r>
                    </a:p>
                  </a:txBody>
                  <a:tcPr/>
                </a:tc>
                <a:tc>
                  <a:txBody>
                    <a:bodyPr/>
                    <a:lstStyle/>
                    <a:p>
                      <a:r>
                        <a:rPr lang="en-DK" dirty="0"/>
                        <a:t>UCPH</a:t>
                      </a:r>
                    </a:p>
                  </a:txBody>
                  <a:tcPr/>
                </a:tc>
                <a:extLst>
                  <a:ext uri="{0D108BD9-81ED-4DB2-BD59-A6C34878D82A}">
                    <a16:rowId xmlns:a16="http://schemas.microsoft.com/office/drawing/2014/main" val="3906611148"/>
                  </a:ext>
                </a:extLst>
              </a:tr>
              <a:tr h="370840">
                <a:tc>
                  <a:txBody>
                    <a:bodyPr/>
                    <a:lstStyle/>
                    <a:p>
                      <a:r>
                        <a:rPr lang="en-DK" dirty="0"/>
                        <a:t>Aaron Finke</a:t>
                      </a:r>
                    </a:p>
                  </a:txBody>
                  <a:tcPr/>
                </a:tc>
                <a:tc>
                  <a:txBody>
                    <a:bodyPr/>
                    <a:lstStyle/>
                    <a:p>
                      <a:r>
                        <a:rPr lang="en-DK" dirty="0"/>
                        <a:t>Molecular Biology and Genetics</a:t>
                      </a:r>
                    </a:p>
                  </a:txBody>
                  <a:tcPr/>
                </a:tc>
                <a:tc>
                  <a:txBody>
                    <a:bodyPr/>
                    <a:lstStyle/>
                    <a:p>
                      <a:r>
                        <a:rPr lang="en-DK" dirty="0"/>
                        <a:t>AU</a:t>
                      </a:r>
                    </a:p>
                  </a:txBody>
                  <a:tcPr/>
                </a:tc>
                <a:extLst>
                  <a:ext uri="{0D108BD9-81ED-4DB2-BD59-A6C34878D82A}">
                    <a16:rowId xmlns:a16="http://schemas.microsoft.com/office/drawing/2014/main" val="2755036954"/>
                  </a:ext>
                </a:extLst>
              </a:tr>
              <a:tr h="370840">
                <a:tc>
                  <a:txBody>
                    <a:bodyPr/>
                    <a:lstStyle/>
                    <a:p>
                      <a:r>
                        <a:rPr lang="en-DK" dirty="0"/>
                        <a:t>Søren Schmidt</a:t>
                      </a:r>
                    </a:p>
                  </a:txBody>
                  <a:tcPr/>
                </a:tc>
                <a:tc>
                  <a:txBody>
                    <a:bodyPr/>
                    <a:lstStyle/>
                    <a:p>
                      <a:r>
                        <a:rPr lang="en-DK" dirty="0"/>
                        <a:t>Computer Science</a:t>
                      </a:r>
                    </a:p>
                  </a:txBody>
                  <a:tcPr/>
                </a:tc>
                <a:tc>
                  <a:txBody>
                    <a:bodyPr/>
                    <a:lstStyle/>
                    <a:p>
                      <a:r>
                        <a:rPr lang="en-DK" dirty="0"/>
                        <a:t>DTU</a:t>
                      </a:r>
                    </a:p>
                  </a:txBody>
                  <a:tcPr/>
                </a:tc>
                <a:extLst>
                  <a:ext uri="{0D108BD9-81ED-4DB2-BD59-A6C34878D82A}">
                    <a16:rowId xmlns:a16="http://schemas.microsoft.com/office/drawing/2014/main" val="299738709"/>
                  </a:ext>
                </a:extLst>
              </a:tr>
              <a:tr h="370840">
                <a:tc>
                  <a:txBody>
                    <a:bodyPr/>
                    <a:lstStyle/>
                    <a:p>
                      <a:r>
                        <a:rPr lang="en-DK" dirty="0"/>
                        <a:t>Gregory Tucker</a:t>
                      </a:r>
                    </a:p>
                  </a:txBody>
                  <a:tcPr/>
                </a:tc>
                <a:tc>
                  <a:txBody>
                    <a:bodyPr/>
                    <a:lstStyle/>
                    <a:p>
                      <a:r>
                        <a:rPr lang="en-DK" dirty="0"/>
                        <a:t>Physics</a:t>
                      </a:r>
                    </a:p>
                  </a:txBody>
                  <a:tcPr/>
                </a:tc>
                <a:tc>
                  <a:txBody>
                    <a:bodyPr/>
                    <a:lstStyle/>
                    <a:p>
                      <a:r>
                        <a:rPr lang="en-DK" dirty="0"/>
                        <a:t>DTU</a:t>
                      </a:r>
                    </a:p>
                  </a:txBody>
                  <a:tcPr/>
                </a:tc>
                <a:extLst>
                  <a:ext uri="{0D108BD9-81ED-4DB2-BD59-A6C34878D82A}">
                    <a16:rowId xmlns:a16="http://schemas.microsoft.com/office/drawing/2014/main" val="2386476879"/>
                  </a:ext>
                </a:extLst>
              </a:tr>
              <a:tr h="370840">
                <a:tc>
                  <a:txBody>
                    <a:bodyPr/>
                    <a:lstStyle/>
                    <a:p>
                      <a:r>
                        <a:rPr lang="en-DK" dirty="0"/>
                        <a:t>Oliver Hammond</a:t>
                      </a:r>
                    </a:p>
                  </a:txBody>
                  <a:tcPr/>
                </a:tc>
                <a:tc>
                  <a:txBody>
                    <a:bodyPr/>
                    <a:lstStyle/>
                    <a:p>
                      <a:r>
                        <a:rPr lang="en-DK" dirty="0"/>
                        <a:t>Chemistry</a:t>
                      </a:r>
                    </a:p>
                  </a:txBody>
                  <a:tcPr/>
                </a:tc>
                <a:tc>
                  <a:txBody>
                    <a:bodyPr/>
                    <a:lstStyle/>
                    <a:p>
                      <a:r>
                        <a:rPr lang="en-DK" dirty="0"/>
                        <a:t>KTH</a:t>
                      </a:r>
                    </a:p>
                  </a:txBody>
                  <a:tcPr/>
                </a:tc>
                <a:extLst>
                  <a:ext uri="{0D108BD9-81ED-4DB2-BD59-A6C34878D82A}">
                    <a16:rowId xmlns:a16="http://schemas.microsoft.com/office/drawing/2014/main" val="305007359"/>
                  </a:ext>
                </a:extLst>
              </a:tr>
            </a:tbl>
          </a:graphicData>
        </a:graphic>
      </p:graphicFrame>
      <p:sp>
        <p:nvSpPr>
          <p:cNvPr id="7" name="Text Placeholder 6">
            <a:extLst>
              <a:ext uri="{FF2B5EF4-FFF2-40B4-BE49-F238E27FC236}">
                <a16:creationId xmlns:a16="http://schemas.microsoft.com/office/drawing/2014/main" id="{26692EF4-8E7F-3454-CF2B-8885971F99B1}"/>
              </a:ext>
            </a:extLst>
          </p:cNvPr>
          <p:cNvSpPr>
            <a:spLocks noGrp="1"/>
          </p:cNvSpPr>
          <p:nvPr>
            <p:ph type="body" sz="quarter" idx="14"/>
          </p:nvPr>
        </p:nvSpPr>
        <p:spPr/>
        <p:txBody>
          <a:bodyPr/>
          <a:lstStyle/>
          <a:p>
            <a:r>
              <a:rPr lang="en-DK" dirty="0"/>
              <a:t>Affiliations completed or in process </a:t>
            </a:r>
          </a:p>
        </p:txBody>
      </p:sp>
      <p:sp>
        <p:nvSpPr>
          <p:cNvPr id="8" name="Date Placeholder 7">
            <a:extLst>
              <a:ext uri="{FF2B5EF4-FFF2-40B4-BE49-F238E27FC236}">
                <a16:creationId xmlns:a16="http://schemas.microsoft.com/office/drawing/2014/main" id="{41B710A3-FC36-0AEE-7E60-90F8215A0486}"/>
              </a:ext>
            </a:extLst>
          </p:cNvPr>
          <p:cNvSpPr>
            <a:spLocks noGrp="1"/>
          </p:cNvSpPr>
          <p:nvPr>
            <p:ph type="dt" sz="half" idx="10"/>
          </p:nvPr>
        </p:nvSpPr>
        <p:spPr/>
        <p:txBody>
          <a:bodyPr/>
          <a:lstStyle/>
          <a:p>
            <a:fld id="{18896B66-0B3A-474C-9C9C-E4F07B1F5DAD}" type="datetime1">
              <a:rPr lang="sv-SE" smtClean="0"/>
              <a:t>2026-01-27</a:t>
            </a:fld>
            <a:endParaRPr lang="sv-SE" dirty="0"/>
          </a:p>
        </p:txBody>
      </p:sp>
      <p:sp>
        <p:nvSpPr>
          <p:cNvPr id="11" name="TextBox 10">
            <a:extLst>
              <a:ext uri="{FF2B5EF4-FFF2-40B4-BE49-F238E27FC236}">
                <a16:creationId xmlns:a16="http://schemas.microsoft.com/office/drawing/2014/main" id="{903E5CB2-CCBB-17B4-8F1A-FF8FECD5D327}"/>
              </a:ext>
            </a:extLst>
          </p:cNvPr>
          <p:cNvSpPr txBox="1"/>
          <p:nvPr/>
        </p:nvSpPr>
        <p:spPr>
          <a:xfrm>
            <a:off x="1103709" y="4618298"/>
            <a:ext cx="5469831" cy="369332"/>
          </a:xfrm>
          <a:prstGeom prst="rect">
            <a:avLst/>
          </a:prstGeom>
          <a:noFill/>
        </p:spPr>
        <p:txBody>
          <a:bodyPr wrap="none" rtlCol="0">
            <a:spAutoFit/>
          </a:bodyPr>
          <a:lstStyle/>
          <a:p>
            <a:pPr marL="285750" indent="-285750" algn="l">
              <a:buFont typeface="Arial" panose="020B0604020202020204" pitchFamily="34" charset="0"/>
              <a:buChar char="•"/>
            </a:pPr>
            <a:r>
              <a:rPr lang="en-DK" dirty="0">
                <a:solidFill>
                  <a:srgbClr val="666666"/>
                </a:solidFill>
              </a:rPr>
              <a:t>Peter Willendrup, DTU-Physics seconded (in kind)</a:t>
            </a:r>
          </a:p>
        </p:txBody>
      </p:sp>
      <p:sp>
        <p:nvSpPr>
          <p:cNvPr id="13" name="Rectangle 12">
            <a:extLst>
              <a:ext uri="{FF2B5EF4-FFF2-40B4-BE49-F238E27FC236}">
                <a16:creationId xmlns:a16="http://schemas.microsoft.com/office/drawing/2014/main" id="{3F60D3F8-E3F4-EA19-1BFE-8F184140CBFF}"/>
              </a:ext>
            </a:extLst>
          </p:cNvPr>
          <p:cNvSpPr/>
          <p:nvPr/>
        </p:nvSpPr>
        <p:spPr>
          <a:xfrm>
            <a:off x="1103709" y="5512180"/>
            <a:ext cx="9308933" cy="7155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dirty="0"/>
              <a:t>Three vacant positions for Instrument Data Scientists: Diffraction &amp; Spectroscopy </a:t>
            </a:r>
          </a:p>
        </p:txBody>
      </p:sp>
    </p:spTree>
    <p:extLst>
      <p:ext uri="{BB962C8B-B14F-4D97-AF65-F5344CB8AC3E}">
        <p14:creationId xmlns:p14="http://schemas.microsoft.com/office/powerpoint/2010/main" val="320406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74180F8A-F65E-1AC6-4623-8360915362A4}"/>
              </a:ext>
            </a:extLst>
          </p:cNvPr>
          <p:cNvGrpSpPr/>
          <p:nvPr/>
        </p:nvGrpSpPr>
        <p:grpSpPr>
          <a:xfrm>
            <a:off x="3752040" y="1720336"/>
            <a:ext cx="4667870" cy="4667869"/>
            <a:chOff x="3762065" y="1720336"/>
            <a:chExt cx="4667870" cy="4667869"/>
          </a:xfrm>
        </p:grpSpPr>
        <p:grpSp>
          <p:nvGrpSpPr>
            <p:cNvPr id="88" name="Group 87">
              <a:extLst>
                <a:ext uri="{FF2B5EF4-FFF2-40B4-BE49-F238E27FC236}">
                  <a16:creationId xmlns:a16="http://schemas.microsoft.com/office/drawing/2014/main" id="{F1990160-E41A-A85A-E6F8-90A03FCE4E7C}"/>
                </a:ext>
              </a:extLst>
            </p:cNvPr>
            <p:cNvGrpSpPr/>
            <p:nvPr/>
          </p:nvGrpSpPr>
          <p:grpSpPr>
            <a:xfrm>
              <a:off x="3762065" y="1720336"/>
              <a:ext cx="4667870" cy="4667869"/>
              <a:chOff x="3762065" y="1720336"/>
              <a:chExt cx="4667870" cy="4667869"/>
            </a:xfrm>
          </p:grpSpPr>
          <p:sp>
            <p:nvSpPr>
              <p:cNvPr id="41" name="Freeform 40">
                <a:extLst>
                  <a:ext uri="{FF2B5EF4-FFF2-40B4-BE49-F238E27FC236}">
                    <a16:creationId xmlns:a16="http://schemas.microsoft.com/office/drawing/2014/main" id="{6551BB86-3163-9653-6065-D2B75B2EEF86}"/>
                  </a:ext>
                </a:extLst>
              </p:cNvPr>
              <p:cNvSpPr/>
              <p:nvPr/>
            </p:nvSpPr>
            <p:spPr>
              <a:xfrm rot="10800000">
                <a:off x="6202460" y="1720336"/>
                <a:ext cx="2226151" cy="2333932"/>
              </a:xfrm>
              <a:custGeom>
                <a:avLst/>
                <a:gdLst>
                  <a:gd name="connsiteX0" fmla="*/ 2212412 w 2226151"/>
                  <a:gd name="connsiteY0" fmla="*/ 2333932 h 2333932"/>
                  <a:gd name="connsiteX1" fmla="*/ 2093356 w 2226151"/>
                  <a:gd name="connsiteY1" fmla="*/ 2327920 h 2333932"/>
                  <a:gd name="connsiteX2" fmla="*/ 4688 w 2226151"/>
                  <a:gd name="connsiteY2" fmla="*/ 239252 h 2333932"/>
                  <a:gd name="connsiteX3" fmla="*/ 0 w 2226151"/>
                  <a:gd name="connsiteY3" fmla="*/ 146410 h 2333932"/>
                  <a:gd name="connsiteX4" fmla="*/ 328441 w 2226151"/>
                  <a:gd name="connsiteY4" fmla="*/ 0 h 2333932"/>
                  <a:gd name="connsiteX5" fmla="*/ 691835 w 2226151"/>
                  <a:gd name="connsiteY5" fmla="*/ 161991 h 2333932"/>
                  <a:gd name="connsiteX6" fmla="*/ 692169 w 2226151"/>
                  <a:gd name="connsiteY6" fmla="*/ 168597 h 2333932"/>
                  <a:gd name="connsiteX7" fmla="*/ 2164011 w 2226151"/>
                  <a:gd name="connsiteY7" fmla="*/ 1640439 h 2333932"/>
                  <a:gd name="connsiteX8" fmla="*/ 2226151 w 2226151"/>
                  <a:gd name="connsiteY8" fmla="*/ 1643577 h 2333932"/>
                  <a:gd name="connsiteX9" fmla="*/ 2065412 w 2226151"/>
                  <a:gd name="connsiteY9" fmla="*/ 2004165 h 2333932"/>
                  <a:gd name="connsiteX10" fmla="*/ 2212412 w 2226151"/>
                  <a:gd name="connsiteY10" fmla="*/ 2333932 h 233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6151" h="2333932">
                    <a:moveTo>
                      <a:pt x="2212412" y="2333932"/>
                    </a:moveTo>
                    <a:lnTo>
                      <a:pt x="2093356" y="2327920"/>
                    </a:lnTo>
                    <a:cubicBezTo>
                      <a:pt x="992060" y="2216077"/>
                      <a:pt x="116531" y="1340548"/>
                      <a:pt x="4688" y="239252"/>
                    </a:cubicBezTo>
                    <a:lnTo>
                      <a:pt x="0" y="146410"/>
                    </a:lnTo>
                    <a:lnTo>
                      <a:pt x="328441" y="0"/>
                    </a:lnTo>
                    <a:lnTo>
                      <a:pt x="691835" y="161991"/>
                    </a:lnTo>
                    <a:lnTo>
                      <a:pt x="692169" y="168597"/>
                    </a:lnTo>
                    <a:cubicBezTo>
                      <a:pt x="770982" y="944657"/>
                      <a:pt x="1387951" y="1561625"/>
                      <a:pt x="2164011" y="1640439"/>
                    </a:cubicBezTo>
                    <a:lnTo>
                      <a:pt x="2226151" y="1643577"/>
                    </a:lnTo>
                    <a:lnTo>
                      <a:pt x="2065412" y="2004165"/>
                    </a:lnTo>
                    <a:lnTo>
                      <a:pt x="2212412" y="233393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DK" dirty="0">
                  <a:solidFill>
                    <a:schemeClr val="tx1"/>
                  </a:solidFill>
                </a:endParaRPr>
              </a:p>
            </p:txBody>
          </p:sp>
          <p:sp>
            <p:nvSpPr>
              <p:cNvPr id="40" name="Freeform 39">
                <a:extLst>
                  <a:ext uri="{FF2B5EF4-FFF2-40B4-BE49-F238E27FC236}">
                    <a16:creationId xmlns:a16="http://schemas.microsoft.com/office/drawing/2014/main" id="{F5F5F5D4-E371-49D1-61A0-5ED84519CC19}"/>
                  </a:ext>
                </a:extLst>
              </p:cNvPr>
              <p:cNvSpPr/>
              <p:nvPr/>
            </p:nvSpPr>
            <p:spPr>
              <a:xfrm rot="10800000">
                <a:off x="3762065" y="1721660"/>
                <a:ext cx="2333940" cy="2225618"/>
              </a:xfrm>
              <a:custGeom>
                <a:avLst/>
                <a:gdLst>
                  <a:gd name="connsiteX0" fmla="*/ 146410 w 2333940"/>
                  <a:gd name="connsiteY0" fmla="*/ 2225618 h 2225618"/>
                  <a:gd name="connsiteX1" fmla="*/ 0 w 2333940"/>
                  <a:gd name="connsiteY1" fmla="*/ 1897175 h 2225618"/>
                  <a:gd name="connsiteX2" fmla="*/ 161989 w 2333940"/>
                  <a:gd name="connsiteY2" fmla="*/ 1533783 h 2225618"/>
                  <a:gd name="connsiteX3" fmla="*/ 168597 w 2333940"/>
                  <a:gd name="connsiteY3" fmla="*/ 1533449 h 2225618"/>
                  <a:gd name="connsiteX4" fmla="*/ 1640439 w 2333940"/>
                  <a:gd name="connsiteY4" fmla="*/ 61607 h 2225618"/>
                  <a:gd name="connsiteX5" fmla="*/ 1643550 w 2333940"/>
                  <a:gd name="connsiteY5" fmla="*/ 0 h 2225618"/>
                  <a:gd name="connsiteX6" fmla="*/ 2003400 w 2333940"/>
                  <a:gd name="connsiteY6" fmla="*/ 160206 h 2225618"/>
                  <a:gd name="connsiteX7" fmla="*/ 2333940 w 2333940"/>
                  <a:gd name="connsiteY7" fmla="*/ 13050 h 2225618"/>
                  <a:gd name="connsiteX8" fmla="*/ 2327920 w 2333940"/>
                  <a:gd name="connsiteY8" fmla="*/ 132262 h 2225618"/>
                  <a:gd name="connsiteX9" fmla="*/ 239252 w 2333940"/>
                  <a:gd name="connsiteY9" fmla="*/ 2220930 h 2225618"/>
                  <a:gd name="connsiteX10" fmla="*/ 146410 w 2333940"/>
                  <a:gd name="connsiteY10" fmla="*/ 2225618 h 222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3940" h="2225618">
                    <a:moveTo>
                      <a:pt x="146410" y="2225618"/>
                    </a:moveTo>
                    <a:lnTo>
                      <a:pt x="0" y="1897175"/>
                    </a:lnTo>
                    <a:lnTo>
                      <a:pt x="161989" y="1533783"/>
                    </a:lnTo>
                    <a:lnTo>
                      <a:pt x="168597" y="1533449"/>
                    </a:lnTo>
                    <a:cubicBezTo>
                      <a:pt x="944657" y="1454635"/>
                      <a:pt x="1561625" y="837667"/>
                      <a:pt x="1640439" y="61607"/>
                    </a:cubicBezTo>
                    <a:lnTo>
                      <a:pt x="1643550" y="0"/>
                    </a:lnTo>
                    <a:lnTo>
                      <a:pt x="2003400" y="160206"/>
                    </a:lnTo>
                    <a:lnTo>
                      <a:pt x="2333940" y="13050"/>
                    </a:lnTo>
                    <a:lnTo>
                      <a:pt x="2327920" y="132262"/>
                    </a:lnTo>
                    <a:cubicBezTo>
                      <a:pt x="2216077" y="1233558"/>
                      <a:pt x="1340547" y="2109087"/>
                      <a:pt x="239252" y="2220930"/>
                    </a:cubicBezTo>
                    <a:lnTo>
                      <a:pt x="146410" y="2225618"/>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algn="ctr"/>
                <a:endParaRPr lang="en-DK">
                  <a:solidFill>
                    <a:schemeClr val="tx1"/>
                  </a:solidFill>
                </a:endParaRPr>
              </a:p>
            </p:txBody>
          </p:sp>
          <p:sp>
            <p:nvSpPr>
              <p:cNvPr id="34" name="Freeform 33">
                <a:extLst>
                  <a:ext uri="{FF2B5EF4-FFF2-40B4-BE49-F238E27FC236}">
                    <a16:creationId xmlns:a16="http://schemas.microsoft.com/office/drawing/2014/main" id="{2DB15526-1E43-6EE9-94FC-3243202160E4}"/>
                  </a:ext>
                </a:extLst>
              </p:cNvPr>
              <p:cNvSpPr/>
              <p:nvPr/>
            </p:nvSpPr>
            <p:spPr>
              <a:xfrm rot="10800000">
                <a:off x="3763405" y="4054266"/>
                <a:ext cx="2225611" cy="2333939"/>
              </a:xfrm>
              <a:custGeom>
                <a:avLst/>
                <a:gdLst>
                  <a:gd name="connsiteX0" fmla="*/ 1896411 w 2225611"/>
                  <a:gd name="connsiteY0" fmla="*/ 2333939 h 2333939"/>
                  <a:gd name="connsiteX1" fmla="*/ 1533812 w 2225611"/>
                  <a:gd name="connsiteY1" fmla="*/ 2172509 h 2333939"/>
                  <a:gd name="connsiteX2" fmla="*/ 1533450 w 2225611"/>
                  <a:gd name="connsiteY2" fmla="*/ 2165342 h 2333939"/>
                  <a:gd name="connsiteX3" fmla="*/ 61608 w 2225611"/>
                  <a:gd name="connsiteY3" fmla="*/ 693500 h 2333939"/>
                  <a:gd name="connsiteX4" fmla="*/ 0 w 2225611"/>
                  <a:gd name="connsiteY4" fmla="*/ 690389 h 2333939"/>
                  <a:gd name="connsiteX5" fmla="*/ 160206 w 2225611"/>
                  <a:gd name="connsiteY5" fmla="*/ 330538 h 2333939"/>
                  <a:gd name="connsiteX6" fmla="*/ 13050 w 2225611"/>
                  <a:gd name="connsiteY6" fmla="*/ 0 h 2333939"/>
                  <a:gd name="connsiteX7" fmla="*/ 132263 w 2225611"/>
                  <a:gd name="connsiteY7" fmla="*/ 6019 h 2333939"/>
                  <a:gd name="connsiteX8" fmla="*/ 2220931 w 2225611"/>
                  <a:gd name="connsiteY8" fmla="*/ 2094687 h 2333939"/>
                  <a:gd name="connsiteX9" fmla="*/ 2225611 w 2225611"/>
                  <a:gd name="connsiteY9" fmla="*/ 2187378 h 2333939"/>
                  <a:gd name="connsiteX10" fmla="*/ 1896411 w 2225611"/>
                  <a:gd name="connsiteY10" fmla="*/ 2333939 h 23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611" h="2333939">
                    <a:moveTo>
                      <a:pt x="1896411" y="2333939"/>
                    </a:moveTo>
                    <a:lnTo>
                      <a:pt x="1533812" y="2172509"/>
                    </a:lnTo>
                    <a:lnTo>
                      <a:pt x="1533450" y="2165342"/>
                    </a:lnTo>
                    <a:cubicBezTo>
                      <a:pt x="1454636" y="1389282"/>
                      <a:pt x="837668" y="772314"/>
                      <a:pt x="61608" y="693500"/>
                    </a:cubicBezTo>
                    <a:lnTo>
                      <a:pt x="0" y="690389"/>
                    </a:lnTo>
                    <a:lnTo>
                      <a:pt x="160206" y="330538"/>
                    </a:lnTo>
                    <a:lnTo>
                      <a:pt x="13050" y="0"/>
                    </a:lnTo>
                    <a:lnTo>
                      <a:pt x="132263" y="6019"/>
                    </a:lnTo>
                    <a:cubicBezTo>
                      <a:pt x="1233559" y="117862"/>
                      <a:pt x="2109088" y="993392"/>
                      <a:pt x="2220931" y="2094687"/>
                    </a:cubicBezTo>
                    <a:lnTo>
                      <a:pt x="2225611" y="2187378"/>
                    </a:lnTo>
                    <a:lnTo>
                      <a:pt x="1896411" y="2333939"/>
                    </a:lnTo>
                    <a:close/>
                  </a:path>
                </a:pathLst>
              </a:custGeom>
              <a:ln>
                <a:noFill/>
              </a:ln>
            </p:spPr>
            <p:style>
              <a:lnRef idx="2">
                <a:schemeClr val="accent3">
                  <a:shade val="15000"/>
                </a:schemeClr>
              </a:lnRef>
              <a:fillRef idx="1">
                <a:schemeClr val="accent3"/>
              </a:fillRef>
              <a:effectRef idx="0">
                <a:schemeClr val="accent3"/>
              </a:effectRef>
              <a:fontRef idx="minor">
                <a:schemeClr val="lt1"/>
              </a:fontRef>
            </p:style>
            <p:txBody>
              <a:bodyPr wrap="square" rtlCol="0" anchor="ctr">
                <a:noAutofit/>
              </a:bodyPr>
              <a:lstStyle/>
              <a:p>
                <a:pPr algn="ctr"/>
                <a:endParaRPr lang="en-DK">
                  <a:solidFill>
                    <a:schemeClr val="tx1"/>
                  </a:solidFill>
                </a:endParaRPr>
              </a:p>
            </p:txBody>
          </p:sp>
          <p:sp>
            <p:nvSpPr>
              <p:cNvPr id="33" name="Freeform 32">
                <a:extLst>
                  <a:ext uri="{FF2B5EF4-FFF2-40B4-BE49-F238E27FC236}">
                    <a16:creationId xmlns:a16="http://schemas.microsoft.com/office/drawing/2014/main" id="{F54E21C8-3E8E-4D01-A660-000BC3FC3283}"/>
                  </a:ext>
                </a:extLst>
              </p:cNvPr>
              <p:cNvSpPr/>
              <p:nvPr/>
            </p:nvSpPr>
            <p:spPr>
              <a:xfrm rot="10800000">
                <a:off x="6096004" y="4160722"/>
                <a:ext cx="2333931" cy="2226144"/>
              </a:xfrm>
              <a:custGeom>
                <a:avLst/>
                <a:gdLst>
                  <a:gd name="connsiteX0" fmla="*/ 690355 w 2333931"/>
                  <a:gd name="connsiteY0" fmla="*/ 2226144 h 2226144"/>
                  <a:gd name="connsiteX1" fmla="*/ 329765 w 2333931"/>
                  <a:gd name="connsiteY1" fmla="*/ 2065404 h 2226144"/>
                  <a:gd name="connsiteX2" fmla="*/ 0 w 2333931"/>
                  <a:gd name="connsiteY2" fmla="*/ 2212403 h 2226144"/>
                  <a:gd name="connsiteX3" fmla="*/ 6012 w 2333931"/>
                  <a:gd name="connsiteY3" fmla="*/ 2093348 h 2226144"/>
                  <a:gd name="connsiteX4" fmla="*/ 2094680 w 2333931"/>
                  <a:gd name="connsiteY4" fmla="*/ 4680 h 2226144"/>
                  <a:gd name="connsiteX5" fmla="*/ 2187371 w 2333931"/>
                  <a:gd name="connsiteY5" fmla="*/ 0 h 2226144"/>
                  <a:gd name="connsiteX6" fmla="*/ 2333931 w 2333931"/>
                  <a:gd name="connsiteY6" fmla="*/ 329199 h 2226144"/>
                  <a:gd name="connsiteX7" fmla="*/ 2172500 w 2333931"/>
                  <a:gd name="connsiteY7" fmla="*/ 691799 h 2226144"/>
                  <a:gd name="connsiteX8" fmla="*/ 2165335 w 2333931"/>
                  <a:gd name="connsiteY8" fmla="*/ 692161 h 2226144"/>
                  <a:gd name="connsiteX9" fmla="*/ 693493 w 2333931"/>
                  <a:gd name="connsiteY9" fmla="*/ 2164003 h 2226144"/>
                  <a:gd name="connsiteX10" fmla="*/ 690355 w 2333931"/>
                  <a:gd name="connsiteY10" fmla="*/ 2226144 h 222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3931" h="2226144">
                    <a:moveTo>
                      <a:pt x="690355" y="2226144"/>
                    </a:moveTo>
                    <a:lnTo>
                      <a:pt x="329765" y="2065404"/>
                    </a:lnTo>
                    <a:lnTo>
                      <a:pt x="0" y="2212403"/>
                    </a:lnTo>
                    <a:lnTo>
                      <a:pt x="6012" y="2093348"/>
                    </a:lnTo>
                    <a:cubicBezTo>
                      <a:pt x="117855" y="992053"/>
                      <a:pt x="993384" y="116523"/>
                      <a:pt x="2094680" y="4680"/>
                    </a:cubicBezTo>
                    <a:lnTo>
                      <a:pt x="2187371" y="0"/>
                    </a:lnTo>
                    <a:lnTo>
                      <a:pt x="2333931" y="329199"/>
                    </a:lnTo>
                    <a:lnTo>
                      <a:pt x="2172500" y="691799"/>
                    </a:lnTo>
                    <a:lnTo>
                      <a:pt x="2165335" y="692161"/>
                    </a:lnTo>
                    <a:cubicBezTo>
                      <a:pt x="1389275" y="770975"/>
                      <a:pt x="772306" y="1387943"/>
                      <a:pt x="693493" y="2164003"/>
                    </a:cubicBezTo>
                    <a:lnTo>
                      <a:pt x="690355" y="2226144"/>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DK">
                  <a:solidFill>
                    <a:schemeClr val="tx1"/>
                  </a:solidFill>
                </a:endParaRPr>
              </a:p>
            </p:txBody>
          </p:sp>
        </p:grpSp>
        <p:grpSp>
          <p:nvGrpSpPr>
            <p:cNvPr id="89" name="Group 88">
              <a:extLst>
                <a:ext uri="{FF2B5EF4-FFF2-40B4-BE49-F238E27FC236}">
                  <a16:creationId xmlns:a16="http://schemas.microsoft.com/office/drawing/2014/main" id="{BD5DC061-4C2C-0BC5-295E-39F07FA41B18}"/>
                </a:ext>
              </a:extLst>
            </p:cNvPr>
            <p:cNvGrpSpPr/>
            <p:nvPr/>
          </p:nvGrpSpPr>
          <p:grpSpPr>
            <a:xfrm>
              <a:off x="4075655" y="2296237"/>
              <a:ext cx="3905862" cy="3665004"/>
              <a:chOff x="4075655" y="2296237"/>
              <a:chExt cx="3905862" cy="3665004"/>
            </a:xfrm>
          </p:grpSpPr>
          <p:pic>
            <p:nvPicPr>
              <p:cNvPr id="54" name="Graphic 53" descr="Group brainstorm">
                <a:extLst>
                  <a:ext uri="{FF2B5EF4-FFF2-40B4-BE49-F238E27FC236}">
                    <a16:creationId xmlns:a16="http://schemas.microsoft.com/office/drawing/2014/main" id="{C774FB0C-1834-5E60-ECCB-67890BD871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0317" y="2349500"/>
                <a:ext cx="711200" cy="711200"/>
              </a:xfrm>
              <a:prstGeom prst="rect">
                <a:avLst/>
              </a:prstGeom>
            </p:spPr>
          </p:pic>
          <p:pic>
            <p:nvPicPr>
              <p:cNvPr id="56" name="Graphic 55" descr="Questions">
                <a:extLst>
                  <a:ext uri="{FF2B5EF4-FFF2-40B4-BE49-F238E27FC236}">
                    <a16:creationId xmlns:a16="http://schemas.microsoft.com/office/drawing/2014/main" id="{B88BBCEC-93B8-A89E-AFCF-E6901B0773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8820" y="5119747"/>
                <a:ext cx="600194" cy="600194"/>
              </a:xfrm>
              <a:prstGeom prst="rect">
                <a:avLst/>
              </a:prstGeom>
            </p:spPr>
          </p:pic>
          <p:pic>
            <p:nvPicPr>
              <p:cNvPr id="58" name="Graphic 57" descr="Scientist">
                <a:extLst>
                  <a:ext uri="{FF2B5EF4-FFF2-40B4-BE49-F238E27FC236}">
                    <a16:creationId xmlns:a16="http://schemas.microsoft.com/office/drawing/2014/main" id="{D9F94A50-D671-77FB-0ADC-46FD0CFC12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5910" y="4935486"/>
                <a:ext cx="571500" cy="571500"/>
              </a:xfrm>
              <a:prstGeom prst="rect">
                <a:avLst/>
              </a:prstGeom>
            </p:spPr>
          </p:pic>
          <p:pic>
            <p:nvPicPr>
              <p:cNvPr id="64" name="Graphic 63" descr="Database">
                <a:extLst>
                  <a:ext uri="{FF2B5EF4-FFF2-40B4-BE49-F238E27FC236}">
                    <a16:creationId xmlns:a16="http://schemas.microsoft.com/office/drawing/2014/main" id="{667916EB-EE72-2D17-E11C-90B7CECC46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5655" y="3006352"/>
                <a:ext cx="508000" cy="508000"/>
              </a:xfrm>
              <a:prstGeom prst="rect">
                <a:avLst/>
              </a:prstGeom>
            </p:spPr>
          </p:pic>
          <p:pic>
            <p:nvPicPr>
              <p:cNvPr id="66" name="Graphic 65" descr="Statistics">
                <a:extLst>
                  <a:ext uri="{FF2B5EF4-FFF2-40B4-BE49-F238E27FC236}">
                    <a16:creationId xmlns:a16="http://schemas.microsoft.com/office/drawing/2014/main" id="{FEEEF5F6-9E90-6AC8-7D49-7A115BE88F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65168" y="2296237"/>
                <a:ext cx="591065" cy="591065"/>
              </a:xfrm>
              <a:prstGeom prst="rect">
                <a:avLst/>
              </a:prstGeom>
            </p:spPr>
          </p:pic>
          <p:pic>
            <p:nvPicPr>
              <p:cNvPr id="68" name="Graphic 67" descr="Bar chart">
                <a:extLst>
                  <a:ext uri="{FF2B5EF4-FFF2-40B4-BE49-F238E27FC236}">
                    <a16:creationId xmlns:a16="http://schemas.microsoft.com/office/drawing/2014/main" id="{51B6A76E-F348-3DB9-4B9B-067483DB46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7316" y="5478641"/>
                <a:ext cx="482600" cy="482600"/>
              </a:xfrm>
              <a:prstGeom prst="rect">
                <a:avLst/>
              </a:prstGeom>
            </p:spPr>
          </p:pic>
        </p:grpSp>
      </p:grpSp>
      <p:grpSp>
        <p:nvGrpSpPr>
          <p:cNvPr id="87" name="Group 86">
            <a:extLst>
              <a:ext uri="{FF2B5EF4-FFF2-40B4-BE49-F238E27FC236}">
                <a16:creationId xmlns:a16="http://schemas.microsoft.com/office/drawing/2014/main" id="{06D79F1C-DB54-19F7-FF99-4915FD9E9DD5}"/>
              </a:ext>
            </a:extLst>
          </p:cNvPr>
          <p:cNvGrpSpPr/>
          <p:nvPr/>
        </p:nvGrpSpPr>
        <p:grpSpPr>
          <a:xfrm>
            <a:off x="3427660" y="2048264"/>
            <a:ext cx="5276595" cy="3932736"/>
            <a:chOff x="3427660" y="2072874"/>
            <a:chExt cx="5276595" cy="3932736"/>
          </a:xfrm>
        </p:grpSpPr>
        <p:grpSp>
          <p:nvGrpSpPr>
            <p:cNvPr id="77" name="Group 76">
              <a:extLst>
                <a:ext uri="{FF2B5EF4-FFF2-40B4-BE49-F238E27FC236}">
                  <a16:creationId xmlns:a16="http://schemas.microsoft.com/office/drawing/2014/main" id="{EA458842-C63C-3A74-BFFF-69B9C5604498}"/>
                </a:ext>
              </a:extLst>
            </p:cNvPr>
            <p:cNvGrpSpPr/>
            <p:nvPr/>
          </p:nvGrpSpPr>
          <p:grpSpPr>
            <a:xfrm>
              <a:off x="3427660" y="2072874"/>
              <a:ext cx="5273438" cy="558000"/>
              <a:chOff x="3427660" y="2072874"/>
              <a:chExt cx="5273438" cy="558000"/>
            </a:xfrm>
          </p:grpSpPr>
          <p:cxnSp>
            <p:nvCxnSpPr>
              <p:cNvPr id="72" name="Straight Connector 71">
                <a:extLst>
                  <a:ext uri="{FF2B5EF4-FFF2-40B4-BE49-F238E27FC236}">
                    <a16:creationId xmlns:a16="http://schemas.microsoft.com/office/drawing/2014/main" id="{ED1C66CA-E6D7-2CDD-4A90-A154E7310C9A}"/>
                  </a:ext>
                </a:extLst>
              </p:cNvPr>
              <p:cNvCxnSpPr>
                <a:cxnSpLocks/>
              </p:cNvCxnSpPr>
              <p:nvPr/>
            </p:nvCxnSpPr>
            <p:spPr>
              <a:xfrm>
                <a:off x="8218800" y="2152151"/>
                <a:ext cx="482298"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2B8138E-7A76-95F3-DABA-8721E3F8ECF1}"/>
                  </a:ext>
                </a:extLst>
              </p:cNvPr>
              <p:cNvCxnSpPr>
                <a:cxnSpLocks/>
              </p:cNvCxnSpPr>
              <p:nvPr/>
            </p:nvCxnSpPr>
            <p:spPr>
              <a:xfrm rot="18900000">
                <a:off x="7762411" y="2346995"/>
                <a:ext cx="5580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7C38B0-EA3C-8C52-0B62-217E5156345A}"/>
                  </a:ext>
                </a:extLst>
              </p:cNvPr>
              <p:cNvCxnSpPr>
                <a:cxnSpLocks/>
              </p:cNvCxnSpPr>
              <p:nvPr/>
            </p:nvCxnSpPr>
            <p:spPr>
              <a:xfrm flipH="1">
                <a:off x="3427660" y="2154628"/>
                <a:ext cx="482298"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6BC884-6FEB-840B-8CA2-DA5A72583DA8}"/>
                  </a:ext>
                </a:extLst>
              </p:cNvPr>
              <p:cNvCxnSpPr>
                <a:cxnSpLocks/>
              </p:cNvCxnSpPr>
              <p:nvPr/>
            </p:nvCxnSpPr>
            <p:spPr>
              <a:xfrm rot="2700000" flipH="1">
                <a:off x="3828241" y="2351874"/>
                <a:ext cx="55800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989DEB8-0C27-DAAA-E615-1236D173A8B1}"/>
                </a:ext>
              </a:extLst>
            </p:cNvPr>
            <p:cNvGrpSpPr/>
            <p:nvPr/>
          </p:nvGrpSpPr>
          <p:grpSpPr>
            <a:xfrm flipV="1">
              <a:off x="7762411" y="5810766"/>
              <a:ext cx="941844" cy="191522"/>
              <a:chOff x="7762411" y="2155473"/>
              <a:chExt cx="941844" cy="191522"/>
            </a:xfrm>
          </p:grpSpPr>
          <p:cxnSp>
            <p:nvCxnSpPr>
              <p:cNvPr id="79" name="Straight Connector 78">
                <a:extLst>
                  <a:ext uri="{FF2B5EF4-FFF2-40B4-BE49-F238E27FC236}">
                    <a16:creationId xmlns:a16="http://schemas.microsoft.com/office/drawing/2014/main" id="{B0198BF0-128E-A5A8-FAED-C0BEC3318C3D}"/>
                  </a:ext>
                </a:extLst>
              </p:cNvPr>
              <p:cNvCxnSpPr>
                <a:cxnSpLocks/>
              </p:cNvCxnSpPr>
              <p:nvPr/>
            </p:nvCxnSpPr>
            <p:spPr>
              <a:xfrm>
                <a:off x="8224580" y="2155473"/>
                <a:ext cx="479675" cy="2589"/>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00E5C16-9E4E-1DAE-6B5F-B0F4DC848A43}"/>
                  </a:ext>
                </a:extLst>
              </p:cNvPr>
              <p:cNvCxnSpPr>
                <a:cxnSpLocks/>
              </p:cNvCxnSpPr>
              <p:nvPr/>
            </p:nvCxnSpPr>
            <p:spPr>
              <a:xfrm rot="18900000">
                <a:off x="7762411" y="2346995"/>
                <a:ext cx="5580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824BB299-F6A1-6846-4AFD-C8CD50E19FE5}"/>
                </a:ext>
              </a:extLst>
            </p:cNvPr>
            <p:cNvGrpSpPr/>
            <p:nvPr/>
          </p:nvGrpSpPr>
          <p:grpSpPr>
            <a:xfrm flipH="1" flipV="1">
              <a:off x="3504945" y="5810766"/>
              <a:ext cx="904594" cy="194844"/>
              <a:chOff x="7762411" y="2152151"/>
              <a:chExt cx="904594" cy="194844"/>
            </a:xfrm>
          </p:grpSpPr>
          <p:cxnSp>
            <p:nvCxnSpPr>
              <p:cNvPr id="82" name="Straight Connector 81">
                <a:extLst>
                  <a:ext uri="{FF2B5EF4-FFF2-40B4-BE49-F238E27FC236}">
                    <a16:creationId xmlns:a16="http://schemas.microsoft.com/office/drawing/2014/main" id="{2D738519-837B-02C8-2AEF-C6293720D1FE}"/>
                  </a:ext>
                </a:extLst>
              </p:cNvPr>
              <p:cNvCxnSpPr>
                <a:cxnSpLocks/>
              </p:cNvCxnSpPr>
              <p:nvPr/>
            </p:nvCxnSpPr>
            <p:spPr>
              <a:xfrm>
                <a:off x="8238605" y="2152151"/>
                <a:ext cx="428400"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17F3106-958A-E62B-4DB3-E1F93CAE8EBE}"/>
                  </a:ext>
                </a:extLst>
              </p:cNvPr>
              <p:cNvCxnSpPr>
                <a:cxnSpLocks/>
              </p:cNvCxnSpPr>
              <p:nvPr/>
            </p:nvCxnSpPr>
            <p:spPr>
              <a:xfrm rot="18900000">
                <a:off x="7762411" y="2346995"/>
                <a:ext cx="558000"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6" name="AutoShape 10" descr="logo">
            <a:extLst>
              <a:ext uri="{FF2B5EF4-FFF2-40B4-BE49-F238E27FC236}">
                <a16:creationId xmlns:a16="http://schemas.microsoft.com/office/drawing/2014/main" id="{700488D7-3B3F-9521-47B9-136181D2C5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K"/>
          </a:p>
        </p:txBody>
      </p:sp>
      <p:grpSp>
        <p:nvGrpSpPr>
          <p:cNvPr id="10" name="Group 9">
            <a:extLst>
              <a:ext uri="{FF2B5EF4-FFF2-40B4-BE49-F238E27FC236}">
                <a16:creationId xmlns:a16="http://schemas.microsoft.com/office/drawing/2014/main" id="{625EE85F-E266-C98F-3C88-AB57C889C14E}"/>
              </a:ext>
            </a:extLst>
          </p:cNvPr>
          <p:cNvGrpSpPr/>
          <p:nvPr/>
        </p:nvGrpSpPr>
        <p:grpSpPr>
          <a:xfrm>
            <a:off x="4714817" y="2683112"/>
            <a:ext cx="2742317" cy="2742317"/>
            <a:chOff x="4760259" y="2339788"/>
            <a:chExt cx="2259106" cy="2259106"/>
          </a:xfrm>
        </p:grpSpPr>
        <p:sp>
          <p:nvSpPr>
            <p:cNvPr id="11" name="Arc 10">
              <a:extLst>
                <a:ext uri="{FF2B5EF4-FFF2-40B4-BE49-F238E27FC236}">
                  <a16:creationId xmlns:a16="http://schemas.microsoft.com/office/drawing/2014/main" id="{A5E0F6DB-1239-2ECA-06CB-0CEAF28FA679}"/>
                </a:ext>
              </a:extLst>
            </p:cNvPr>
            <p:cNvSpPr/>
            <p:nvPr/>
          </p:nvSpPr>
          <p:spPr>
            <a:xfrm>
              <a:off x="4760259" y="2339788"/>
              <a:ext cx="2259106" cy="2259106"/>
            </a:xfrm>
            <a:prstGeom prst="arc">
              <a:avLst>
                <a:gd name="adj1" fmla="val 159305"/>
                <a:gd name="adj2" fmla="val 15381333"/>
              </a:avLst>
            </a:prstGeom>
            <a:ln w="22225">
              <a:solidFill>
                <a:srgbClr val="666666"/>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K"/>
            </a:p>
          </p:txBody>
        </p:sp>
        <p:sp>
          <p:nvSpPr>
            <p:cNvPr id="12" name="Arc 11">
              <a:extLst>
                <a:ext uri="{FF2B5EF4-FFF2-40B4-BE49-F238E27FC236}">
                  <a16:creationId xmlns:a16="http://schemas.microsoft.com/office/drawing/2014/main" id="{3CF57111-A4FC-6B17-7C0B-446E5D8E2F5C}"/>
                </a:ext>
              </a:extLst>
            </p:cNvPr>
            <p:cNvSpPr/>
            <p:nvPr/>
          </p:nvSpPr>
          <p:spPr>
            <a:xfrm>
              <a:off x="4760259" y="2339788"/>
              <a:ext cx="2259106" cy="2259106"/>
            </a:xfrm>
            <a:prstGeom prst="arc">
              <a:avLst>
                <a:gd name="adj1" fmla="val 17271113"/>
                <a:gd name="adj2" fmla="val 209415"/>
              </a:avLst>
            </a:prstGeom>
            <a:ln w="22225">
              <a:solidFill>
                <a:srgbClr val="666666"/>
              </a:solidFill>
              <a:prstDash val="dash"/>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K"/>
            </a:p>
          </p:txBody>
        </p:sp>
      </p:grpSp>
      <p:sp>
        <p:nvSpPr>
          <p:cNvPr id="13" name="TextBox 12">
            <a:extLst>
              <a:ext uri="{FF2B5EF4-FFF2-40B4-BE49-F238E27FC236}">
                <a16:creationId xmlns:a16="http://schemas.microsoft.com/office/drawing/2014/main" id="{4C98C4DD-D59B-3950-2A40-C404B8840B9B}"/>
              </a:ext>
            </a:extLst>
          </p:cNvPr>
          <p:cNvSpPr txBox="1">
            <a:spLocks noChangeAspect="1"/>
          </p:cNvSpPr>
          <p:nvPr/>
        </p:nvSpPr>
        <p:spPr>
          <a:xfrm rot="12540738">
            <a:off x="4939597" y="2926868"/>
            <a:ext cx="2268000" cy="2268000"/>
          </a:xfrm>
          <a:prstGeom prst="rect">
            <a:avLst/>
          </a:prstGeom>
          <a:noFill/>
        </p:spPr>
        <p:txBody>
          <a:bodyPr wrap="none" rtlCol="0">
            <a:prstTxWarp prst="textCircle">
              <a:avLst>
                <a:gd name="adj" fmla="val 393820"/>
              </a:avLst>
            </a:prstTxWarp>
            <a:spAutoFit/>
          </a:bodyPr>
          <a:lstStyle/>
          <a:p>
            <a:pPr algn="l"/>
            <a:r>
              <a:rPr lang="en-DK" dirty="0">
                <a:solidFill>
                  <a:srgbClr val="666666"/>
                </a:solidFill>
              </a:rPr>
              <a:t>Integrated data pipeline</a:t>
            </a:r>
          </a:p>
        </p:txBody>
      </p:sp>
      <p:sp>
        <p:nvSpPr>
          <p:cNvPr id="19" name="Title 18">
            <a:extLst>
              <a:ext uri="{FF2B5EF4-FFF2-40B4-BE49-F238E27FC236}">
                <a16:creationId xmlns:a16="http://schemas.microsoft.com/office/drawing/2014/main" id="{B0D75A53-2DE8-1E82-F272-A8F51B1F1B9A}"/>
              </a:ext>
            </a:extLst>
          </p:cNvPr>
          <p:cNvSpPr>
            <a:spLocks noGrp="1"/>
          </p:cNvSpPr>
          <p:nvPr>
            <p:ph type="title"/>
          </p:nvPr>
        </p:nvSpPr>
        <p:spPr/>
        <p:txBody>
          <a:bodyPr>
            <a:normAutofit fontScale="90000"/>
          </a:bodyPr>
          <a:lstStyle/>
          <a:p>
            <a:r>
              <a:rPr lang="en-DK" dirty="0"/>
              <a:t>DMSC supports the full user journey</a:t>
            </a:r>
          </a:p>
        </p:txBody>
      </p:sp>
      <p:sp>
        <p:nvSpPr>
          <p:cNvPr id="21" name="Text Placeholder 20">
            <a:extLst>
              <a:ext uri="{FF2B5EF4-FFF2-40B4-BE49-F238E27FC236}">
                <a16:creationId xmlns:a16="http://schemas.microsoft.com/office/drawing/2014/main" id="{0DE1DAD9-6274-B752-4BCC-AF020A5AB09F}"/>
              </a:ext>
            </a:extLst>
          </p:cNvPr>
          <p:cNvSpPr>
            <a:spLocks noGrp="1"/>
          </p:cNvSpPr>
          <p:nvPr>
            <p:ph type="body" sz="quarter" idx="14"/>
          </p:nvPr>
        </p:nvSpPr>
        <p:spPr/>
        <p:txBody>
          <a:bodyPr/>
          <a:lstStyle/>
          <a:p>
            <a:r>
              <a:rPr lang="en-GB" dirty="0"/>
              <a:t>F</a:t>
            </a:r>
            <a:r>
              <a:rPr lang="en-DK" dirty="0"/>
              <a:t>rom Idea to Publication with scientific computing tools / services</a:t>
            </a:r>
          </a:p>
        </p:txBody>
      </p:sp>
      <p:graphicFrame>
        <p:nvGraphicFramePr>
          <p:cNvPr id="2" name="Table 1">
            <a:extLst>
              <a:ext uri="{FF2B5EF4-FFF2-40B4-BE49-F238E27FC236}">
                <a16:creationId xmlns:a16="http://schemas.microsoft.com/office/drawing/2014/main" id="{75A04323-D18A-87B8-89EE-D24A74F69979}"/>
              </a:ext>
            </a:extLst>
          </p:cNvPr>
          <p:cNvGraphicFramePr>
            <a:graphicFrameLocks noGrp="1"/>
          </p:cNvGraphicFramePr>
          <p:nvPr/>
        </p:nvGraphicFramePr>
        <p:xfrm>
          <a:off x="8641955" y="1619642"/>
          <a:ext cx="2698503" cy="1010920"/>
        </p:xfrm>
        <a:graphic>
          <a:graphicData uri="http://schemas.openxmlformats.org/drawingml/2006/table">
            <a:tbl>
              <a:tblPr firstRow="1" bandRow="1">
                <a:tableStyleId>{5C22544A-7EE6-4342-B048-85BDC9FD1C3A}</a:tableStyleId>
              </a:tblPr>
              <a:tblGrid>
                <a:gridCol w="2698503">
                  <a:extLst>
                    <a:ext uri="{9D8B030D-6E8A-4147-A177-3AD203B41FA5}">
                      <a16:colId xmlns:a16="http://schemas.microsoft.com/office/drawing/2014/main" val="3656780572"/>
                    </a:ext>
                  </a:extLst>
                </a:gridCol>
              </a:tblGrid>
              <a:tr h="370840">
                <a:tc>
                  <a:txBody>
                    <a:bodyPr/>
                    <a:lstStyle/>
                    <a:p>
                      <a:r>
                        <a:rPr lang="en-DK" dirty="0"/>
                        <a:t>Planning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489019413"/>
                  </a:ext>
                </a:extLst>
              </a:tr>
              <a:tr h="370840">
                <a:tc>
                  <a:txBody>
                    <a:bodyPr/>
                    <a:lstStyle/>
                    <a:p>
                      <a:pPr marL="285750" indent="-285750">
                        <a:buFont typeface="Arial" panose="020B0604020202020204" pitchFamily="34" charset="0"/>
                        <a:buChar char="•"/>
                      </a:pPr>
                      <a:r>
                        <a:rPr lang="en-DK" dirty="0"/>
                        <a:t>Modelling &amp; simulations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92711439"/>
                  </a:ext>
                </a:extLst>
              </a:tr>
            </a:tbl>
          </a:graphicData>
        </a:graphic>
      </p:graphicFrame>
      <p:graphicFrame>
        <p:nvGraphicFramePr>
          <p:cNvPr id="3" name="Table 2">
            <a:extLst>
              <a:ext uri="{FF2B5EF4-FFF2-40B4-BE49-F238E27FC236}">
                <a16:creationId xmlns:a16="http://schemas.microsoft.com/office/drawing/2014/main" id="{2A6677F8-41A9-065E-25DD-137BA25F5DFE}"/>
              </a:ext>
            </a:extLst>
          </p:cNvPr>
          <p:cNvGraphicFramePr>
            <a:graphicFrameLocks noGrp="1"/>
          </p:cNvGraphicFramePr>
          <p:nvPr/>
        </p:nvGraphicFramePr>
        <p:xfrm>
          <a:off x="8701098" y="5604249"/>
          <a:ext cx="2698503" cy="741680"/>
        </p:xfrm>
        <a:graphic>
          <a:graphicData uri="http://schemas.openxmlformats.org/drawingml/2006/table">
            <a:tbl>
              <a:tblPr firstRow="1" bandRow="1">
                <a:tableStyleId>{21E4AEA4-8DFA-4A89-87EB-49C32662AFE0}</a:tableStyleId>
              </a:tblPr>
              <a:tblGrid>
                <a:gridCol w="2698503">
                  <a:extLst>
                    <a:ext uri="{9D8B030D-6E8A-4147-A177-3AD203B41FA5}">
                      <a16:colId xmlns:a16="http://schemas.microsoft.com/office/drawing/2014/main" val="3656780572"/>
                    </a:ext>
                  </a:extLst>
                </a:gridCol>
              </a:tblGrid>
              <a:tr h="370840">
                <a:tc>
                  <a:txBody>
                    <a:bodyPr/>
                    <a:lstStyle/>
                    <a:p>
                      <a:r>
                        <a:rPr lang="en-DK" dirty="0"/>
                        <a:t>Proposal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489019413"/>
                  </a:ext>
                </a:extLst>
              </a:tr>
              <a:tr h="370840">
                <a:tc>
                  <a:txBody>
                    <a:bodyPr/>
                    <a:lstStyle/>
                    <a:p>
                      <a:pPr marL="285750" indent="-285750">
                        <a:buFont typeface="Arial" panose="020B0604020202020204" pitchFamily="34" charset="0"/>
                        <a:buChar char="•"/>
                      </a:pPr>
                      <a:r>
                        <a:rPr lang="en-DK" dirty="0"/>
                        <a:t>User portal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92711439"/>
                  </a:ext>
                </a:extLst>
              </a:tr>
            </a:tbl>
          </a:graphicData>
        </a:graphic>
      </p:graphicFrame>
      <p:graphicFrame>
        <p:nvGraphicFramePr>
          <p:cNvPr id="4" name="Table 3">
            <a:extLst>
              <a:ext uri="{FF2B5EF4-FFF2-40B4-BE49-F238E27FC236}">
                <a16:creationId xmlns:a16="http://schemas.microsoft.com/office/drawing/2014/main" id="{CD3BB524-31D6-F55E-48C6-15912A008B52}"/>
              </a:ext>
            </a:extLst>
          </p:cNvPr>
          <p:cNvGraphicFramePr>
            <a:graphicFrameLocks noGrp="1"/>
          </p:cNvGraphicFramePr>
          <p:nvPr/>
        </p:nvGraphicFramePr>
        <p:xfrm>
          <a:off x="792399" y="4824469"/>
          <a:ext cx="2698503" cy="1559560"/>
        </p:xfrm>
        <a:graphic>
          <a:graphicData uri="http://schemas.openxmlformats.org/drawingml/2006/table">
            <a:tbl>
              <a:tblPr firstRow="1" bandRow="1">
                <a:tableStyleId>{F5AB1C69-6EDB-4FF4-983F-18BD219EF322}</a:tableStyleId>
              </a:tblPr>
              <a:tblGrid>
                <a:gridCol w="2698503">
                  <a:extLst>
                    <a:ext uri="{9D8B030D-6E8A-4147-A177-3AD203B41FA5}">
                      <a16:colId xmlns:a16="http://schemas.microsoft.com/office/drawing/2014/main" val="3656780572"/>
                    </a:ext>
                  </a:extLst>
                </a:gridCol>
              </a:tblGrid>
              <a:tr h="370840">
                <a:tc>
                  <a:txBody>
                    <a:bodyPr/>
                    <a:lstStyle/>
                    <a:p>
                      <a:r>
                        <a:rPr lang="en-DK" dirty="0"/>
                        <a:t>Experiment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1489019413"/>
                  </a:ext>
                </a:extLst>
              </a:tr>
              <a:tr h="370840">
                <a:tc>
                  <a:txBody>
                    <a:bodyPr/>
                    <a:lstStyle/>
                    <a:p>
                      <a:pPr marL="285750" lvl="0" indent="-285750">
                        <a:buFont typeface="Arial" panose="020B0604020202020204" pitchFamily="34" charset="0"/>
                        <a:buChar char="•"/>
                      </a:pPr>
                      <a:r>
                        <a:rPr lang="en-DK" dirty="0"/>
                        <a:t>Live view</a:t>
                      </a:r>
                    </a:p>
                    <a:p>
                      <a:pPr marL="285750" lvl="0" indent="-285750">
                        <a:buFont typeface="Arial" panose="020B0604020202020204" pitchFamily="34" charset="0"/>
                        <a:buChar char="•"/>
                      </a:pPr>
                      <a:r>
                        <a:rPr lang="en-DK" dirty="0"/>
                        <a:t>Data reduction</a:t>
                      </a:r>
                    </a:p>
                    <a:p>
                      <a:pPr marL="285750" lvl="0" indent="-285750">
                        <a:buFont typeface="Arial" panose="020B0604020202020204" pitchFamily="34" charset="0"/>
                        <a:buChar char="•"/>
                      </a:pPr>
                      <a:r>
                        <a:rPr lang="en-DK" dirty="0"/>
                        <a:t>Data analysis,  model-ling, simulations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792711439"/>
                  </a:ext>
                </a:extLst>
              </a:tr>
            </a:tbl>
          </a:graphicData>
        </a:graphic>
      </p:graphicFrame>
      <p:graphicFrame>
        <p:nvGraphicFramePr>
          <p:cNvPr id="6" name="Table 5">
            <a:extLst>
              <a:ext uri="{FF2B5EF4-FFF2-40B4-BE49-F238E27FC236}">
                <a16:creationId xmlns:a16="http://schemas.microsoft.com/office/drawing/2014/main" id="{9912CC5A-7D45-435D-BFD5-AFEDB308DDB3}"/>
              </a:ext>
            </a:extLst>
          </p:cNvPr>
          <p:cNvGraphicFramePr>
            <a:graphicFrameLocks noGrp="1"/>
          </p:cNvGraphicFramePr>
          <p:nvPr/>
        </p:nvGraphicFramePr>
        <p:xfrm>
          <a:off x="729157" y="1619642"/>
          <a:ext cx="2698503" cy="1559560"/>
        </p:xfrm>
        <a:graphic>
          <a:graphicData uri="http://schemas.openxmlformats.org/drawingml/2006/table">
            <a:tbl>
              <a:tblPr firstRow="1" bandRow="1">
                <a:tableStyleId>{00A15C55-8517-42AA-B614-E9B94910E393}</a:tableStyleId>
              </a:tblPr>
              <a:tblGrid>
                <a:gridCol w="2698503">
                  <a:extLst>
                    <a:ext uri="{9D8B030D-6E8A-4147-A177-3AD203B41FA5}">
                      <a16:colId xmlns:a16="http://schemas.microsoft.com/office/drawing/2014/main" val="3656780572"/>
                    </a:ext>
                  </a:extLst>
                </a:gridCol>
              </a:tblGrid>
              <a:tr h="370840">
                <a:tc>
                  <a:txBody>
                    <a:bodyPr/>
                    <a:lstStyle/>
                    <a:p>
                      <a:r>
                        <a:rPr lang="en-DK" dirty="0"/>
                        <a:t>Post-experiment</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1489019413"/>
                  </a:ext>
                </a:extLst>
              </a:tr>
              <a:tr h="370840">
                <a:tc>
                  <a:txBody>
                    <a:bodyPr/>
                    <a:lstStyle/>
                    <a:p>
                      <a:pPr marL="285750" lvl="0" indent="-285750">
                        <a:buFont typeface="Arial" panose="020B0604020202020204" pitchFamily="34" charset="0"/>
                        <a:buChar char="•"/>
                      </a:pPr>
                      <a:r>
                        <a:rPr lang="en-DK" dirty="0"/>
                        <a:t>Data reduction</a:t>
                      </a:r>
                    </a:p>
                    <a:p>
                      <a:pPr marL="285750" lvl="0" indent="-285750">
                        <a:buFont typeface="Arial" panose="020B0604020202020204" pitchFamily="34" charset="0"/>
                        <a:buChar char="•"/>
                      </a:pPr>
                      <a:r>
                        <a:rPr lang="en-DK" dirty="0"/>
                        <a:t>Data analysis, model-ling,  simulations</a:t>
                      </a:r>
                    </a:p>
                    <a:p>
                      <a:pPr marL="285750" lvl="0" indent="-285750">
                        <a:buFont typeface="Arial" panose="020B0604020202020204" pitchFamily="34" charset="0"/>
                        <a:buChar char="•"/>
                      </a:pPr>
                      <a:r>
                        <a:rPr lang="en-DK" dirty="0"/>
                        <a:t>Data management</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792711439"/>
                  </a:ext>
                </a:extLst>
              </a:tr>
            </a:tbl>
          </a:graphicData>
        </a:graphic>
      </p:graphicFrame>
      <p:sp>
        <p:nvSpPr>
          <p:cNvPr id="8" name="Freeform 7">
            <a:extLst>
              <a:ext uri="{FF2B5EF4-FFF2-40B4-BE49-F238E27FC236}">
                <a16:creationId xmlns:a16="http://schemas.microsoft.com/office/drawing/2014/main" id="{9B9929FF-6BCA-EC9F-1263-8A748AC89B36}"/>
              </a:ext>
            </a:extLst>
          </p:cNvPr>
          <p:cNvSpPr/>
          <p:nvPr/>
        </p:nvSpPr>
        <p:spPr>
          <a:xfrm rot="21000000">
            <a:off x="5670663" y="1511471"/>
            <a:ext cx="830624" cy="1092445"/>
          </a:xfrm>
          <a:custGeom>
            <a:avLst/>
            <a:gdLst>
              <a:gd name="connsiteX0" fmla="*/ 385632 w 830624"/>
              <a:gd name="connsiteY0" fmla="*/ 0 h 1092445"/>
              <a:gd name="connsiteX1" fmla="*/ 430557 w 830624"/>
              <a:gd name="connsiteY1" fmla="*/ 16351 h 1092445"/>
              <a:gd name="connsiteX2" fmla="*/ 478362 w 830624"/>
              <a:gd name="connsiteY2" fmla="*/ 16351 h 1092445"/>
              <a:gd name="connsiteX3" fmla="*/ 484099 w 830624"/>
              <a:gd name="connsiteY3" fmla="*/ 35839 h 1092445"/>
              <a:gd name="connsiteX4" fmla="*/ 830624 w 830624"/>
              <a:gd name="connsiteY4" fmla="*/ 161964 h 1092445"/>
              <a:gd name="connsiteX5" fmla="*/ 796864 w 830624"/>
              <a:gd name="connsiteY5" fmla="*/ 676549 h 1092445"/>
              <a:gd name="connsiteX6" fmla="*/ 491957 w 830624"/>
              <a:gd name="connsiteY6" fmla="*/ 1092445 h 1092445"/>
              <a:gd name="connsiteX7" fmla="*/ 255959 w 830624"/>
              <a:gd name="connsiteY7" fmla="*/ 1006548 h 1092445"/>
              <a:gd name="connsiteX8" fmla="*/ 0 w 830624"/>
              <a:gd name="connsiteY8" fmla="*/ 1006548 h 1092445"/>
              <a:gd name="connsiteX9" fmla="*/ 145740 w 830624"/>
              <a:gd name="connsiteY9" fmla="*/ 511450 h 1092445"/>
              <a:gd name="connsiteX10" fmla="*/ 0 w 830624"/>
              <a:gd name="connsiteY10" fmla="*/ 16351 h 1092445"/>
              <a:gd name="connsiteX11" fmla="*/ 384560 w 830624"/>
              <a:gd name="connsiteY11" fmla="*/ 16351 h 109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24" h="1092445">
                <a:moveTo>
                  <a:pt x="385632" y="0"/>
                </a:moveTo>
                <a:lnTo>
                  <a:pt x="430557" y="16351"/>
                </a:lnTo>
                <a:lnTo>
                  <a:pt x="478362" y="16351"/>
                </a:lnTo>
                <a:lnTo>
                  <a:pt x="484099" y="35839"/>
                </a:lnTo>
                <a:lnTo>
                  <a:pt x="830624" y="161964"/>
                </a:lnTo>
                <a:lnTo>
                  <a:pt x="796864" y="676549"/>
                </a:lnTo>
                <a:lnTo>
                  <a:pt x="491957" y="1092445"/>
                </a:lnTo>
                <a:lnTo>
                  <a:pt x="255959" y="1006548"/>
                </a:lnTo>
                <a:lnTo>
                  <a:pt x="0" y="1006548"/>
                </a:lnTo>
                <a:lnTo>
                  <a:pt x="145740" y="511450"/>
                </a:lnTo>
                <a:lnTo>
                  <a:pt x="0" y="16351"/>
                </a:lnTo>
                <a:lnTo>
                  <a:pt x="384560" y="1635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DK">
              <a:solidFill>
                <a:schemeClr val="tx1"/>
              </a:solidFill>
            </a:endParaRPr>
          </a:p>
        </p:txBody>
      </p:sp>
      <p:grpSp>
        <p:nvGrpSpPr>
          <p:cNvPr id="18" name="Group 17">
            <a:extLst>
              <a:ext uri="{FF2B5EF4-FFF2-40B4-BE49-F238E27FC236}">
                <a16:creationId xmlns:a16="http://schemas.microsoft.com/office/drawing/2014/main" id="{6C056949-DD7B-52A3-3F7E-EA06FC63E4AE}"/>
              </a:ext>
            </a:extLst>
          </p:cNvPr>
          <p:cNvGrpSpPr/>
          <p:nvPr/>
        </p:nvGrpSpPr>
        <p:grpSpPr>
          <a:xfrm>
            <a:off x="8709445" y="3103530"/>
            <a:ext cx="3200305" cy="1878132"/>
            <a:chOff x="743542" y="4714495"/>
            <a:chExt cx="3200305" cy="1878132"/>
          </a:xfrm>
        </p:grpSpPr>
        <p:pic>
          <p:nvPicPr>
            <p:cNvPr id="22" name="Picture 21">
              <a:extLst>
                <a:ext uri="{FF2B5EF4-FFF2-40B4-BE49-F238E27FC236}">
                  <a16:creationId xmlns:a16="http://schemas.microsoft.com/office/drawing/2014/main" id="{DFE6E1D9-3F43-B30F-B7FC-16A3EE6C62EB}"/>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1033241" y="4824114"/>
              <a:ext cx="1360961" cy="1202014"/>
            </a:xfrm>
            <a:prstGeom prst="rect">
              <a:avLst/>
            </a:prstGeom>
          </p:spPr>
        </p:pic>
        <p:pic>
          <p:nvPicPr>
            <p:cNvPr id="23" name="Picture 2" descr="Jupyter notebooks over SSH for remote deep learning on a GPU • RC">
              <a:extLst>
                <a:ext uri="{FF2B5EF4-FFF2-40B4-BE49-F238E27FC236}">
                  <a16:creationId xmlns:a16="http://schemas.microsoft.com/office/drawing/2014/main" id="{2D34C042-177D-8852-0969-0E093F70394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640377" y="4879494"/>
              <a:ext cx="903694" cy="1047480"/>
            </a:xfrm>
            <a:prstGeom prst="rect">
              <a:avLst/>
            </a:prstGeom>
            <a:solidFill>
              <a:schemeClr val="bg1"/>
            </a:solidFill>
          </p:spPr>
        </p:pic>
        <p:sp>
          <p:nvSpPr>
            <p:cNvPr id="24" name="Rectangle 23">
              <a:extLst>
                <a:ext uri="{FF2B5EF4-FFF2-40B4-BE49-F238E27FC236}">
                  <a16:creationId xmlns:a16="http://schemas.microsoft.com/office/drawing/2014/main" id="{C1A21615-4205-3AD2-1723-5CCDBB927283}"/>
                </a:ext>
              </a:extLst>
            </p:cNvPr>
            <p:cNvSpPr/>
            <p:nvPr/>
          </p:nvSpPr>
          <p:spPr>
            <a:xfrm>
              <a:off x="743542" y="4714495"/>
              <a:ext cx="3200305" cy="1878132"/>
            </a:xfrm>
            <a:prstGeom prst="rect">
              <a:avLst/>
            </a:pr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DK" dirty="0">
                <a:solidFill>
                  <a:srgbClr val="666666"/>
                </a:solidFill>
              </a:endParaRPr>
            </a:p>
            <a:p>
              <a:pPr algn="ctr"/>
              <a:endParaRPr lang="en-DK" dirty="0">
                <a:solidFill>
                  <a:srgbClr val="666666"/>
                </a:solidFill>
              </a:endParaRPr>
            </a:p>
            <a:p>
              <a:pPr algn="ctr"/>
              <a:endParaRPr lang="en-DK" dirty="0">
                <a:solidFill>
                  <a:srgbClr val="666666"/>
                </a:solidFill>
              </a:endParaRPr>
            </a:p>
            <a:p>
              <a:pPr algn="ctr"/>
              <a:r>
                <a:rPr lang="en-DK" dirty="0">
                  <a:solidFill>
                    <a:srgbClr val="666666"/>
                  </a:solidFill>
                </a:rPr>
                <a:t>Remote access services</a:t>
              </a:r>
            </a:p>
            <a:p>
              <a:pPr algn="ctr"/>
              <a:endParaRPr lang="en-DK" dirty="0">
                <a:solidFill>
                  <a:srgbClr val="666666"/>
                </a:solidFill>
              </a:endParaRPr>
            </a:p>
          </p:txBody>
        </p:sp>
      </p:grpSp>
      <p:sp>
        <p:nvSpPr>
          <p:cNvPr id="5" name="Slide Number Placeholder 3">
            <a:extLst>
              <a:ext uri="{FF2B5EF4-FFF2-40B4-BE49-F238E27FC236}">
                <a16:creationId xmlns:a16="http://schemas.microsoft.com/office/drawing/2014/main" id="{0490BBE4-189E-DD5D-B399-4EF8F541688F}"/>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23</a:t>
            </a:fld>
            <a:endParaRPr lang="sv-SE" dirty="0"/>
          </a:p>
        </p:txBody>
      </p:sp>
    </p:spTree>
    <p:extLst>
      <p:ext uri="{BB962C8B-B14F-4D97-AF65-F5344CB8AC3E}">
        <p14:creationId xmlns:p14="http://schemas.microsoft.com/office/powerpoint/2010/main" val="16954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8788-16EF-8DE7-3D9F-20ECA10A8E1F}"/>
              </a:ext>
            </a:extLst>
          </p:cNvPr>
          <p:cNvSpPr>
            <a:spLocks noGrp="1"/>
          </p:cNvSpPr>
          <p:nvPr>
            <p:ph type="title"/>
          </p:nvPr>
        </p:nvSpPr>
        <p:spPr/>
        <p:txBody>
          <a:bodyPr>
            <a:normAutofit fontScale="90000"/>
          </a:bodyPr>
          <a:lstStyle/>
          <a:p>
            <a:r>
              <a:rPr lang="en-DK" dirty="0"/>
              <a:t>Relevant staff &amp; activities</a:t>
            </a:r>
          </a:p>
        </p:txBody>
      </p:sp>
      <p:sp>
        <p:nvSpPr>
          <p:cNvPr id="3" name="Footer Placeholder 2">
            <a:extLst>
              <a:ext uri="{FF2B5EF4-FFF2-40B4-BE49-F238E27FC236}">
                <a16:creationId xmlns:a16="http://schemas.microsoft.com/office/drawing/2014/main" id="{B78330D7-FE53-4D40-98FB-081594F5F46B}"/>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177D581F-E8C9-840A-224F-CEFEFD5601AE}"/>
              </a:ext>
            </a:extLst>
          </p:cNvPr>
          <p:cNvSpPr>
            <a:spLocks noGrp="1"/>
          </p:cNvSpPr>
          <p:nvPr>
            <p:ph type="sldNum" sz="quarter" idx="12"/>
          </p:nvPr>
        </p:nvSpPr>
        <p:spPr/>
        <p:txBody>
          <a:bodyPr/>
          <a:lstStyle/>
          <a:p>
            <a:fld id="{F7283078-D760-1647-8B80-66BA8B52336D}" type="slidenum">
              <a:rPr lang="sv-SE" smtClean="0"/>
              <a:t>24</a:t>
            </a:fld>
            <a:endParaRPr lang="sv-SE" dirty="0"/>
          </a:p>
        </p:txBody>
      </p:sp>
      <p:sp>
        <p:nvSpPr>
          <p:cNvPr id="6" name="Content Placeholder 5">
            <a:extLst>
              <a:ext uri="{FF2B5EF4-FFF2-40B4-BE49-F238E27FC236}">
                <a16:creationId xmlns:a16="http://schemas.microsoft.com/office/drawing/2014/main" id="{0048B343-A4DA-E42B-F926-F72CE499B038}"/>
              </a:ext>
            </a:extLst>
          </p:cNvPr>
          <p:cNvSpPr>
            <a:spLocks noGrp="1"/>
          </p:cNvSpPr>
          <p:nvPr>
            <p:ph idx="1"/>
          </p:nvPr>
        </p:nvSpPr>
        <p:spPr>
          <a:xfrm>
            <a:off x="1103709" y="1198843"/>
            <a:ext cx="4700472" cy="5393784"/>
          </a:xfrm>
        </p:spPr>
        <p:txBody>
          <a:bodyPr/>
          <a:lstStyle/>
          <a:p>
            <a:pPr marL="0" indent="0">
              <a:buNone/>
            </a:pPr>
            <a:r>
              <a:rPr lang="en-DK" sz="1800" dirty="0"/>
              <a:t> </a:t>
            </a:r>
            <a:r>
              <a:rPr lang="en-DK" sz="1800" b="1" dirty="0"/>
              <a:t>Simulations linked to experiments</a:t>
            </a:r>
          </a:p>
          <a:p>
            <a:pPr>
              <a:buFont typeface="Wingdings" pitchFamily="2" charset="2"/>
              <a:buChar char="Ø"/>
            </a:pPr>
            <a:r>
              <a:rPr lang="en-DK" sz="1800" dirty="0"/>
              <a:t> PhD student with ILL / UAG (INS)</a:t>
            </a:r>
          </a:p>
          <a:p>
            <a:pPr>
              <a:buFont typeface="Wingdings" pitchFamily="2" charset="2"/>
              <a:buChar char="Ø"/>
            </a:pPr>
            <a:r>
              <a:rPr lang="en-DK" sz="1800" dirty="0"/>
              <a:t> PhD student with Basque (INS)</a:t>
            </a:r>
          </a:p>
          <a:p>
            <a:pPr>
              <a:buFont typeface="Wingdings" pitchFamily="2" charset="2"/>
              <a:buChar char="Ø"/>
            </a:pPr>
            <a:r>
              <a:rPr lang="en-DK" sz="1800" dirty="0"/>
              <a:t> PhD student with Chalmers (QENS)</a:t>
            </a:r>
          </a:p>
          <a:p>
            <a:pPr>
              <a:buFont typeface="Wingdings" pitchFamily="2" charset="2"/>
              <a:buChar char="Ø"/>
            </a:pPr>
            <a:r>
              <a:rPr lang="en-DK" sz="1800" dirty="0"/>
              <a:t> Active in MDMC with Chalmers/STFC/UCPH (QENS)</a:t>
            </a:r>
          </a:p>
          <a:p>
            <a:pPr>
              <a:buFont typeface="Wingdings" pitchFamily="2" charset="2"/>
              <a:buChar char="Ø"/>
            </a:pPr>
            <a:r>
              <a:rPr lang="en-DK" sz="1800" dirty="0"/>
              <a:t> Post Doc with Chalmers &amp; STFC (SANS)</a:t>
            </a:r>
          </a:p>
          <a:p>
            <a:pPr>
              <a:buFont typeface="Wingdings" pitchFamily="2" charset="2"/>
              <a:buChar char="Ø"/>
            </a:pPr>
            <a:r>
              <a:rPr lang="en-DK" sz="1800" dirty="0"/>
              <a:t> HALRIC project with LU (SANS)</a:t>
            </a:r>
          </a:p>
          <a:p>
            <a:pPr marL="0" indent="0">
              <a:buNone/>
            </a:pPr>
            <a:r>
              <a:rPr lang="en-DK" sz="1800" dirty="0"/>
              <a:t>----</a:t>
            </a:r>
          </a:p>
          <a:p>
            <a:pPr marL="0" indent="0">
              <a:buNone/>
            </a:pPr>
            <a:r>
              <a:rPr lang="en-DK" sz="1800" b="1" dirty="0"/>
              <a:t>SasView </a:t>
            </a:r>
            <a:r>
              <a:rPr lang="en-DK" sz="1800" dirty="0"/>
              <a:t>contributor (Piotr Rozyczko)</a:t>
            </a:r>
          </a:p>
          <a:p>
            <a:pPr marL="0" indent="0">
              <a:buNone/>
            </a:pPr>
            <a:r>
              <a:rPr lang="en-DK" sz="1800" b="1" dirty="0"/>
              <a:t>Neutron Instrument Simulation Team </a:t>
            </a:r>
            <a:r>
              <a:rPr lang="en-DK" sz="1800" dirty="0"/>
              <a:t> Peter Willendrup, Mads Bertelsen, Torben R. Nielsen, Thomas Kittelmann</a:t>
            </a:r>
            <a:endParaRPr lang="en-DK" sz="1800" b="1" dirty="0"/>
          </a:p>
        </p:txBody>
      </p:sp>
      <p:sp>
        <p:nvSpPr>
          <p:cNvPr id="7" name="Date Placeholder 6">
            <a:extLst>
              <a:ext uri="{FF2B5EF4-FFF2-40B4-BE49-F238E27FC236}">
                <a16:creationId xmlns:a16="http://schemas.microsoft.com/office/drawing/2014/main" id="{3B92F04A-AFF3-B217-ADA0-B65CA13997DD}"/>
              </a:ext>
            </a:extLst>
          </p:cNvPr>
          <p:cNvSpPr>
            <a:spLocks noGrp="1"/>
          </p:cNvSpPr>
          <p:nvPr>
            <p:ph type="dt" sz="half" idx="10"/>
          </p:nvPr>
        </p:nvSpPr>
        <p:spPr/>
        <p:txBody>
          <a:bodyPr/>
          <a:lstStyle/>
          <a:p>
            <a:fld id="{18896B66-0B3A-474C-9C9C-E4F07B1F5DAD}" type="datetime1">
              <a:rPr lang="sv-SE" smtClean="0"/>
              <a:t>2026-01-27</a:t>
            </a:fld>
            <a:endParaRPr lang="sv-SE" dirty="0"/>
          </a:p>
        </p:txBody>
      </p:sp>
      <p:sp>
        <p:nvSpPr>
          <p:cNvPr id="8" name="Content Placeholder 5">
            <a:extLst>
              <a:ext uri="{FF2B5EF4-FFF2-40B4-BE49-F238E27FC236}">
                <a16:creationId xmlns:a16="http://schemas.microsoft.com/office/drawing/2014/main" id="{28F5961F-043D-E6B8-E5AE-CA6ECD3A010E}"/>
              </a:ext>
            </a:extLst>
          </p:cNvPr>
          <p:cNvSpPr txBox="1">
            <a:spLocks/>
          </p:cNvSpPr>
          <p:nvPr/>
        </p:nvSpPr>
        <p:spPr>
          <a:xfrm>
            <a:off x="6096000" y="1558569"/>
            <a:ext cx="4700472" cy="4768062"/>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DK" dirty="0"/>
          </a:p>
        </p:txBody>
      </p:sp>
      <p:sp>
        <p:nvSpPr>
          <p:cNvPr id="9" name="Content Placeholder 5">
            <a:extLst>
              <a:ext uri="{FF2B5EF4-FFF2-40B4-BE49-F238E27FC236}">
                <a16:creationId xmlns:a16="http://schemas.microsoft.com/office/drawing/2014/main" id="{25FB4DBB-4A8A-65E3-0ED9-833BE603DD9F}"/>
              </a:ext>
            </a:extLst>
          </p:cNvPr>
          <p:cNvSpPr txBox="1">
            <a:spLocks/>
          </p:cNvSpPr>
          <p:nvPr/>
        </p:nvSpPr>
        <p:spPr>
          <a:xfrm>
            <a:off x="6206168" y="944660"/>
            <a:ext cx="4700472" cy="5647967"/>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DK" sz="1800" dirty="0"/>
              <a:t> </a:t>
            </a:r>
            <a:r>
              <a:rPr lang="en-DK" sz="1800" b="1" dirty="0"/>
              <a:t>Relevant scientific staff @ESS</a:t>
            </a:r>
          </a:p>
          <a:p>
            <a:pPr>
              <a:buFont typeface="Wingdings" pitchFamily="2" charset="2"/>
              <a:buChar char="Ø"/>
            </a:pPr>
            <a:r>
              <a:rPr lang="en-DK" sz="1800" dirty="0"/>
              <a:t> Oliver Hammond – SANS - KTH</a:t>
            </a:r>
          </a:p>
          <a:p>
            <a:pPr>
              <a:buFont typeface="Wingdings" pitchFamily="2" charset="2"/>
              <a:buChar char="Ø"/>
            </a:pPr>
            <a:r>
              <a:rPr lang="en-DK" sz="1800" b="1" dirty="0"/>
              <a:t> </a:t>
            </a:r>
            <a:r>
              <a:rPr lang="en-DK" sz="1800" dirty="0"/>
              <a:t>Nicolò Paracini – Reflect. – UCPH</a:t>
            </a:r>
          </a:p>
          <a:p>
            <a:pPr>
              <a:buFont typeface="Wingdings" pitchFamily="2" charset="2"/>
              <a:buChar char="Ø"/>
            </a:pPr>
            <a:r>
              <a:rPr lang="en-DK" sz="1800" dirty="0"/>
              <a:t> Aaron Finke – NMX – AU</a:t>
            </a:r>
          </a:p>
          <a:p>
            <a:pPr>
              <a:buFont typeface="Wingdings" pitchFamily="2" charset="2"/>
              <a:buChar char="Ø"/>
            </a:pPr>
            <a:r>
              <a:rPr lang="en-DK" sz="1800" dirty="0"/>
              <a:t> Søren Schmidt – Img – DTU</a:t>
            </a:r>
          </a:p>
          <a:p>
            <a:pPr marL="0" indent="0">
              <a:buNone/>
            </a:pPr>
            <a:endParaRPr lang="en-DK" sz="1800" dirty="0"/>
          </a:p>
          <a:p>
            <a:pPr>
              <a:buFont typeface="Wingdings" pitchFamily="2" charset="2"/>
              <a:buChar char="Ø"/>
            </a:pPr>
            <a:r>
              <a:rPr lang="en-DK" sz="1800" dirty="0"/>
              <a:t> Giovanna Fragneto</a:t>
            </a:r>
          </a:p>
          <a:p>
            <a:pPr>
              <a:buFont typeface="Wingdings" pitchFamily="2" charset="2"/>
              <a:buChar char="Ø"/>
            </a:pPr>
            <a:r>
              <a:rPr lang="en-DK" sz="1800" dirty="0"/>
              <a:t> Thomas Arnold</a:t>
            </a:r>
          </a:p>
          <a:p>
            <a:pPr>
              <a:buFont typeface="Wingdings" pitchFamily="2" charset="2"/>
              <a:buChar char="Ø"/>
            </a:pPr>
            <a:r>
              <a:rPr lang="en-DK" sz="1800" dirty="0"/>
              <a:t> Hanna Wacklin</a:t>
            </a:r>
          </a:p>
          <a:p>
            <a:pPr>
              <a:buFont typeface="Wingdings" pitchFamily="2" charset="2"/>
              <a:buChar char="Ø"/>
            </a:pPr>
            <a:r>
              <a:rPr lang="en-DK" sz="1800" dirty="0"/>
              <a:t> Judith Houston</a:t>
            </a:r>
          </a:p>
          <a:p>
            <a:pPr>
              <a:buFont typeface="Wingdings" pitchFamily="2" charset="2"/>
              <a:buChar char="Ø"/>
            </a:pPr>
            <a:r>
              <a:rPr lang="en-DK" sz="1800" dirty="0"/>
              <a:t> Andrew Jackson</a:t>
            </a:r>
          </a:p>
          <a:p>
            <a:pPr>
              <a:buFont typeface="Wingdings" pitchFamily="2" charset="2"/>
              <a:buChar char="Ø"/>
            </a:pPr>
            <a:r>
              <a:rPr lang="en-DK" sz="1800" dirty="0"/>
              <a:t> Zoe Fischer</a:t>
            </a:r>
          </a:p>
          <a:p>
            <a:pPr>
              <a:buFont typeface="Wingdings" pitchFamily="2" charset="2"/>
              <a:buChar char="Ø"/>
            </a:pPr>
            <a:endParaRPr lang="en-DK" sz="1800" b="1" dirty="0"/>
          </a:p>
        </p:txBody>
      </p:sp>
    </p:spTree>
    <p:extLst>
      <p:ext uri="{BB962C8B-B14F-4D97-AF65-F5344CB8AC3E}">
        <p14:creationId xmlns:p14="http://schemas.microsoft.com/office/powerpoint/2010/main" val="205169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BA98B-707E-6906-5B53-6D81A88E3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77E90-E2AD-2194-791C-64C5ECC46CFB}"/>
              </a:ext>
            </a:extLst>
          </p:cNvPr>
          <p:cNvSpPr>
            <a:spLocks noGrp="1"/>
          </p:cNvSpPr>
          <p:nvPr>
            <p:ph type="title"/>
          </p:nvPr>
        </p:nvSpPr>
        <p:spPr/>
        <p:txBody>
          <a:bodyPr>
            <a:normAutofit fontScale="90000"/>
          </a:bodyPr>
          <a:lstStyle/>
          <a:p>
            <a:r>
              <a:rPr lang="en-DK" dirty="0"/>
              <a:t>DMSC Anatomy</a:t>
            </a:r>
          </a:p>
        </p:txBody>
      </p:sp>
      <p:sp>
        <p:nvSpPr>
          <p:cNvPr id="4" name="Slide Number Placeholder 3">
            <a:extLst>
              <a:ext uri="{FF2B5EF4-FFF2-40B4-BE49-F238E27FC236}">
                <a16:creationId xmlns:a16="http://schemas.microsoft.com/office/drawing/2014/main" id="{83CDD7AF-CC47-696B-D788-A7B719888E95}"/>
              </a:ext>
            </a:extLst>
          </p:cNvPr>
          <p:cNvSpPr>
            <a:spLocks noGrp="1"/>
          </p:cNvSpPr>
          <p:nvPr>
            <p:ph type="sldNum" sz="quarter" idx="12"/>
          </p:nvPr>
        </p:nvSpPr>
        <p:spPr/>
        <p:txBody>
          <a:bodyPr/>
          <a:lstStyle/>
          <a:p>
            <a:fld id="{F7283078-D760-1647-8B80-66BA8B52336D}" type="slidenum">
              <a:rPr lang="sv-SE" smtClean="0"/>
              <a:t>3</a:t>
            </a:fld>
            <a:endParaRPr lang="sv-SE" dirty="0"/>
          </a:p>
        </p:txBody>
      </p:sp>
      <p:graphicFrame>
        <p:nvGraphicFramePr>
          <p:cNvPr id="16" name="Content Placeholder 7">
            <a:extLst>
              <a:ext uri="{FF2B5EF4-FFF2-40B4-BE49-F238E27FC236}">
                <a16:creationId xmlns:a16="http://schemas.microsoft.com/office/drawing/2014/main" id="{103B49CB-2836-0CA3-0695-106BB2908EAE}"/>
              </a:ext>
            </a:extLst>
          </p:cNvPr>
          <p:cNvGraphicFramePr>
            <a:graphicFrameLocks noGrp="1"/>
          </p:cNvGraphicFramePr>
          <p:nvPr>
            <p:ph idx="1"/>
            <p:extLst>
              <p:ext uri="{D42A27DB-BD31-4B8C-83A1-F6EECF244321}">
                <p14:modId xmlns:p14="http://schemas.microsoft.com/office/powerpoint/2010/main" val="190486338"/>
              </p:ext>
            </p:extLst>
          </p:nvPr>
        </p:nvGraphicFramePr>
        <p:xfrm>
          <a:off x="6604414" y="786275"/>
          <a:ext cx="4664042" cy="5285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oup 23">
            <a:extLst>
              <a:ext uri="{FF2B5EF4-FFF2-40B4-BE49-F238E27FC236}">
                <a16:creationId xmlns:a16="http://schemas.microsoft.com/office/drawing/2014/main" id="{823A223F-C948-6E3C-2BEB-0ED7B9CD5375}"/>
              </a:ext>
            </a:extLst>
          </p:cNvPr>
          <p:cNvGrpSpPr/>
          <p:nvPr/>
        </p:nvGrpSpPr>
        <p:grpSpPr>
          <a:xfrm>
            <a:off x="710110" y="1141917"/>
            <a:ext cx="6127570" cy="4181707"/>
            <a:chOff x="710110" y="1141917"/>
            <a:chExt cx="6127570" cy="4181707"/>
          </a:xfrm>
        </p:grpSpPr>
        <p:graphicFrame>
          <p:nvGraphicFramePr>
            <p:cNvPr id="5" name="Content Placeholder 7">
              <a:extLst>
                <a:ext uri="{FF2B5EF4-FFF2-40B4-BE49-F238E27FC236}">
                  <a16:creationId xmlns:a16="http://schemas.microsoft.com/office/drawing/2014/main" id="{BA4DB58F-7084-0309-4F2D-E0E614685D95}"/>
                </a:ext>
              </a:extLst>
            </p:cNvPr>
            <p:cNvGraphicFramePr>
              <a:graphicFrameLocks/>
            </p:cNvGraphicFramePr>
            <p:nvPr>
              <p:extLst>
                <p:ext uri="{D42A27DB-BD31-4B8C-83A1-F6EECF244321}">
                  <p14:modId xmlns:p14="http://schemas.microsoft.com/office/powerpoint/2010/main" val="3066929805"/>
                </p:ext>
              </p:extLst>
            </p:nvPr>
          </p:nvGraphicFramePr>
          <p:xfrm>
            <a:off x="710110" y="1141917"/>
            <a:ext cx="5637244" cy="41817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3" name="Group 22">
              <a:extLst>
                <a:ext uri="{FF2B5EF4-FFF2-40B4-BE49-F238E27FC236}">
                  <a16:creationId xmlns:a16="http://schemas.microsoft.com/office/drawing/2014/main" id="{151A93E1-0B96-7DED-2F95-025A0A439FBE}"/>
                </a:ext>
              </a:extLst>
            </p:cNvPr>
            <p:cNvGrpSpPr/>
            <p:nvPr/>
          </p:nvGrpSpPr>
          <p:grpSpPr>
            <a:xfrm>
              <a:off x="4794069" y="1910079"/>
              <a:ext cx="2043611" cy="1159691"/>
              <a:chOff x="4794069" y="1910079"/>
              <a:chExt cx="2043611" cy="1159691"/>
            </a:xfrm>
          </p:grpSpPr>
          <p:sp>
            <p:nvSpPr>
              <p:cNvPr id="20" name="Left Brace 19">
                <a:extLst>
                  <a:ext uri="{FF2B5EF4-FFF2-40B4-BE49-F238E27FC236}">
                    <a16:creationId xmlns:a16="http://schemas.microsoft.com/office/drawing/2014/main" id="{15B8398A-5DC8-4C7E-D5DE-5EC86537CAC3}"/>
                  </a:ext>
                </a:extLst>
              </p:cNvPr>
              <p:cNvSpPr/>
              <p:nvPr/>
            </p:nvSpPr>
            <p:spPr>
              <a:xfrm>
                <a:off x="6593840" y="1910079"/>
                <a:ext cx="243840" cy="1159691"/>
              </a:xfrm>
              <a:prstGeom prst="leftBrace">
                <a:avLst>
                  <a:gd name="adj1" fmla="val 4851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DK"/>
              </a:p>
            </p:txBody>
          </p:sp>
          <p:cxnSp>
            <p:nvCxnSpPr>
              <p:cNvPr id="22" name="Straight Arrow Connector 21">
                <a:extLst>
                  <a:ext uri="{FF2B5EF4-FFF2-40B4-BE49-F238E27FC236}">
                    <a16:creationId xmlns:a16="http://schemas.microsoft.com/office/drawing/2014/main" id="{6B1FA5D6-5C6E-94DB-2CC3-53C02656AA82}"/>
                  </a:ext>
                </a:extLst>
              </p:cNvPr>
              <p:cNvCxnSpPr>
                <a:stCxn id="20" idx="1"/>
              </p:cNvCxnSpPr>
              <p:nvPr/>
            </p:nvCxnSpPr>
            <p:spPr>
              <a:xfrm flipH="1" flipV="1">
                <a:off x="4794069" y="2481943"/>
                <a:ext cx="1799771" cy="7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25" name="TextBox 24">
            <a:extLst>
              <a:ext uri="{FF2B5EF4-FFF2-40B4-BE49-F238E27FC236}">
                <a16:creationId xmlns:a16="http://schemas.microsoft.com/office/drawing/2014/main" id="{6789368D-CAEF-AFF7-5785-67B6051A0EE4}"/>
              </a:ext>
            </a:extLst>
          </p:cNvPr>
          <p:cNvSpPr txBox="1"/>
          <p:nvPr/>
        </p:nvSpPr>
        <p:spPr>
          <a:xfrm>
            <a:off x="1727200" y="3467100"/>
            <a:ext cx="532518" cy="369332"/>
          </a:xfrm>
          <a:prstGeom prst="rect">
            <a:avLst/>
          </a:prstGeom>
          <a:noFill/>
        </p:spPr>
        <p:txBody>
          <a:bodyPr wrap="none" rtlCol="0">
            <a:spAutoFit/>
          </a:bodyPr>
          <a:lstStyle/>
          <a:p>
            <a:r>
              <a:rPr lang="en-DK" dirty="0"/>
              <a:t>IDS</a:t>
            </a:r>
          </a:p>
        </p:txBody>
      </p:sp>
      <p:sp>
        <p:nvSpPr>
          <p:cNvPr id="26" name="TextBox 25">
            <a:extLst>
              <a:ext uri="{FF2B5EF4-FFF2-40B4-BE49-F238E27FC236}">
                <a16:creationId xmlns:a16="http://schemas.microsoft.com/office/drawing/2014/main" id="{C894FAA9-9F2D-67D0-9449-6219C974332E}"/>
              </a:ext>
            </a:extLst>
          </p:cNvPr>
          <p:cNvSpPr txBox="1"/>
          <p:nvPr/>
        </p:nvSpPr>
        <p:spPr>
          <a:xfrm>
            <a:off x="2374900" y="4953000"/>
            <a:ext cx="686406" cy="369332"/>
          </a:xfrm>
          <a:prstGeom prst="rect">
            <a:avLst/>
          </a:prstGeom>
          <a:noFill/>
        </p:spPr>
        <p:txBody>
          <a:bodyPr wrap="none" rtlCol="0">
            <a:spAutoFit/>
          </a:bodyPr>
          <a:lstStyle/>
          <a:p>
            <a:r>
              <a:rPr lang="en-DK" dirty="0"/>
              <a:t>SIMS</a:t>
            </a:r>
          </a:p>
        </p:txBody>
      </p:sp>
      <p:sp>
        <p:nvSpPr>
          <p:cNvPr id="27" name="TextBox 26">
            <a:extLst>
              <a:ext uri="{FF2B5EF4-FFF2-40B4-BE49-F238E27FC236}">
                <a16:creationId xmlns:a16="http://schemas.microsoft.com/office/drawing/2014/main" id="{E024EEE1-6940-C880-3013-C6C1D4515E3A}"/>
              </a:ext>
            </a:extLst>
          </p:cNvPr>
          <p:cNvSpPr txBox="1"/>
          <p:nvPr/>
        </p:nvSpPr>
        <p:spPr>
          <a:xfrm>
            <a:off x="3848100" y="4953000"/>
            <a:ext cx="800925" cy="369332"/>
          </a:xfrm>
          <a:prstGeom prst="rect">
            <a:avLst/>
          </a:prstGeom>
          <a:noFill/>
        </p:spPr>
        <p:txBody>
          <a:bodyPr wrap="none" rtlCol="0">
            <a:spAutoFit/>
          </a:bodyPr>
          <a:lstStyle/>
          <a:p>
            <a:r>
              <a:rPr lang="en-DK" dirty="0"/>
              <a:t>DRAM</a:t>
            </a:r>
          </a:p>
        </p:txBody>
      </p:sp>
      <p:sp>
        <p:nvSpPr>
          <p:cNvPr id="28" name="TextBox 27">
            <a:extLst>
              <a:ext uri="{FF2B5EF4-FFF2-40B4-BE49-F238E27FC236}">
                <a16:creationId xmlns:a16="http://schemas.microsoft.com/office/drawing/2014/main" id="{2FC4BCAC-06D6-9FAE-F471-1D26B5AE0A8E}"/>
              </a:ext>
            </a:extLst>
          </p:cNvPr>
          <p:cNvSpPr txBox="1"/>
          <p:nvPr/>
        </p:nvSpPr>
        <p:spPr>
          <a:xfrm>
            <a:off x="5295075" y="4953000"/>
            <a:ext cx="579389" cy="369332"/>
          </a:xfrm>
          <a:prstGeom prst="rect">
            <a:avLst/>
          </a:prstGeom>
          <a:noFill/>
        </p:spPr>
        <p:txBody>
          <a:bodyPr wrap="none" rtlCol="0">
            <a:spAutoFit/>
          </a:bodyPr>
          <a:lstStyle/>
          <a:p>
            <a:r>
              <a:rPr lang="en-DK" dirty="0"/>
              <a:t>DST</a:t>
            </a:r>
          </a:p>
        </p:txBody>
      </p:sp>
    </p:spTree>
    <p:extLst>
      <p:ext uri="{BB962C8B-B14F-4D97-AF65-F5344CB8AC3E}">
        <p14:creationId xmlns:p14="http://schemas.microsoft.com/office/powerpoint/2010/main" val="396547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95A0-C3A5-55F3-9274-E2BB3FCB8D39}"/>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35FE0502-1DF4-9A1C-03A1-FCAAB1E2CE9E}"/>
              </a:ext>
            </a:extLst>
          </p:cNvPr>
          <p:cNvSpPr>
            <a:spLocks noGrp="1"/>
          </p:cNvSpPr>
          <p:nvPr>
            <p:ph type="title"/>
          </p:nvPr>
        </p:nvSpPr>
        <p:spPr/>
        <p:txBody>
          <a:bodyPr>
            <a:normAutofit fontScale="90000"/>
          </a:bodyPr>
          <a:lstStyle/>
          <a:p>
            <a:r>
              <a:rPr lang="en-DK" dirty="0"/>
              <a:t>DMSC supports the full user journey</a:t>
            </a:r>
          </a:p>
        </p:txBody>
      </p:sp>
      <p:sp>
        <p:nvSpPr>
          <p:cNvPr id="21" name="Text Placeholder 20">
            <a:extLst>
              <a:ext uri="{FF2B5EF4-FFF2-40B4-BE49-F238E27FC236}">
                <a16:creationId xmlns:a16="http://schemas.microsoft.com/office/drawing/2014/main" id="{B694AE2E-C446-0326-E105-BCA4B608A9A5}"/>
              </a:ext>
            </a:extLst>
          </p:cNvPr>
          <p:cNvSpPr>
            <a:spLocks noGrp="1"/>
          </p:cNvSpPr>
          <p:nvPr>
            <p:ph type="body" sz="quarter" idx="14"/>
          </p:nvPr>
        </p:nvSpPr>
        <p:spPr/>
        <p:txBody>
          <a:bodyPr/>
          <a:lstStyle/>
          <a:p>
            <a:r>
              <a:rPr lang="en-GB" dirty="0"/>
              <a:t>F</a:t>
            </a:r>
            <a:r>
              <a:rPr lang="en-DK" dirty="0"/>
              <a:t>rom idea to publication with scientific computing tools / services</a:t>
            </a:r>
          </a:p>
        </p:txBody>
      </p:sp>
      <p:sp>
        <p:nvSpPr>
          <p:cNvPr id="5" name="Slide Number Placeholder 3">
            <a:extLst>
              <a:ext uri="{FF2B5EF4-FFF2-40B4-BE49-F238E27FC236}">
                <a16:creationId xmlns:a16="http://schemas.microsoft.com/office/drawing/2014/main" id="{C15360EA-7C75-2B2C-6BB1-3D96D84626CC}"/>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4</a:t>
            </a:fld>
            <a:endParaRPr lang="sv-SE" dirty="0"/>
          </a:p>
        </p:txBody>
      </p:sp>
      <p:pic>
        <p:nvPicPr>
          <p:cNvPr id="2" name="Picture 1">
            <a:extLst>
              <a:ext uri="{FF2B5EF4-FFF2-40B4-BE49-F238E27FC236}">
                <a16:creationId xmlns:a16="http://schemas.microsoft.com/office/drawing/2014/main" id="{C6EC6BAD-95BA-1A6D-F413-F5B3CFCD8E68}"/>
              </a:ext>
            </a:extLst>
          </p:cNvPr>
          <p:cNvPicPr>
            <a:picLocks noChangeAspect="1"/>
          </p:cNvPicPr>
          <p:nvPr/>
        </p:nvPicPr>
        <p:blipFill>
          <a:blip r:embed="rId3"/>
          <a:stretch>
            <a:fillRect/>
          </a:stretch>
        </p:blipFill>
        <p:spPr>
          <a:xfrm>
            <a:off x="1676801" y="1810212"/>
            <a:ext cx="9339068" cy="4431562"/>
          </a:xfrm>
          <a:prstGeom prst="rect">
            <a:avLst/>
          </a:prstGeom>
        </p:spPr>
      </p:pic>
    </p:spTree>
    <p:extLst>
      <p:ext uri="{BB962C8B-B14F-4D97-AF65-F5344CB8AC3E}">
        <p14:creationId xmlns:p14="http://schemas.microsoft.com/office/powerpoint/2010/main" val="49688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071A6-784A-39CD-95CE-4E1846CBDDB0}"/>
            </a:ext>
          </a:extLst>
        </p:cNvPr>
        <p:cNvGrpSpPr/>
        <p:nvPr/>
      </p:nvGrpSpPr>
      <p:grpSpPr>
        <a:xfrm>
          <a:off x="0" y="0"/>
          <a:ext cx="0" cy="0"/>
          <a:chOff x="0" y="0"/>
          <a:chExt cx="0" cy="0"/>
        </a:xfrm>
      </p:grpSpPr>
      <p:graphicFrame>
        <p:nvGraphicFramePr>
          <p:cNvPr id="5" name="Content Placeholder 7">
            <a:extLst>
              <a:ext uri="{FF2B5EF4-FFF2-40B4-BE49-F238E27FC236}">
                <a16:creationId xmlns:a16="http://schemas.microsoft.com/office/drawing/2014/main" id="{8ED77BA8-2BF5-868A-5C6F-5AC70B283E45}"/>
              </a:ext>
            </a:extLst>
          </p:cNvPr>
          <p:cNvGraphicFramePr>
            <a:graphicFrameLocks/>
          </p:cNvGraphicFramePr>
          <p:nvPr>
            <p:extLst>
              <p:ext uri="{D42A27DB-BD31-4B8C-83A1-F6EECF244321}">
                <p14:modId xmlns:p14="http://schemas.microsoft.com/office/powerpoint/2010/main" val="3881743171"/>
              </p:ext>
            </p:extLst>
          </p:nvPr>
        </p:nvGraphicFramePr>
        <p:xfrm>
          <a:off x="311285" y="752534"/>
          <a:ext cx="11880715" cy="4181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B0C0732-EF08-047F-8BB8-A01A4E6C8332}"/>
              </a:ext>
            </a:extLst>
          </p:cNvPr>
          <p:cNvSpPr>
            <a:spLocks noGrp="1"/>
          </p:cNvSpPr>
          <p:nvPr>
            <p:ph type="title"/>
          </p:nvPr>
        </p:nvSpPr>
        <p:spPr>
          <a:xfrm>
            <a:off x="772404" y="278625"/>
            <a:ext cx="9360000" cy="657339"/>
          </a:xfrm>
        </p:spPr>
        <p:txBody>
          <a:bodyPr>
            <a:normAutofit fontScale="90000"/>
          </a:bodyPr>
          <a:lstStyle/>
          <a:p>
            <a:r>
              <a:rPr lang="en-DK" dirty="0"/>
              <a:t>DMSC: who does what</a:t>
            </a:r>
          </a:p>
        </p:txBody>
      </p:sp>
      <p:sp>
        <p:nvSpPr>
          <p:cNvPr id="4" name="Slide Number Placeholder 3">
            <a:extLst>
              <a:ext uri="{FF2B5EF4-FFF2-40B4-BE49-F238E27FC236}">
                <a16:creationId xmlns:a16="http://schemas.microsoft.com/office/drawing/2014/main" id="{77B8C355-1E7C-180D-F634-8DB79D219BF6}"/>
              </a:ext>
            </a:extLst>
          </p:cNvPr>
          <p:cNvSpPr>
            <a:spLocks noGrp="1"/>
          </p:cNvSpPr>
          <p:nvPr>
            <p:ph type="sldNum" sz="quarter" idx="12"/>
          </p:nvPr>
        </p:nvSpPr>
        <p:spPr/>
        <p:txBody>
          <a:bodyPr/>
          <a:lstStyle/>
          <a:p>
            <a:fld id="{F7283078-D760-1647-8B80-66BA8B52336D}" type="slidenum">
              <a:rPr lang="sv-SE" smtClean="0"/>
              <a:t>5</a:t>
            </a:fld>
            <a:endParaRPr lang="sv-SE" dirty="0"/>
          </a:p>
        </p:txBody>
      </p:sp>
      <p:sp>
        <p:nvSpPr>
          <p:cNvPr id="25" name="TextBox 24">
            <a:extLst>
              <a:ext uri="{FF2B5EF4-FFF2-40B4-BE49-F238E27FC236}">
                <a16:creationId xmlns:a16="http://schemas.microsoft.com/office/drawing/2014/main" id="{83AEFE44-BBEA-1EF8-00F7-E7DDCA614161}"/>
              </a:ext>
            </a:extLst>
          </p:cNvPr>
          <p:cNvSpPr txBox="1"/>
          <p:nvPr/>
        </p:nvSpPr>
        <p:spPr>
          <a:xfrm>
            <a:off x="10357908" y="1816786"/>
            <a:ext cx="532518" cy="369332"/>
          </a:xfrm>
          <a:prstGeom prst="rect">
            <a:avLst/>
          </a:prstGeom>
          <a:noFill/>
        </p:spPr>
        <p:txBody>
          <a:bodyPr wrap="none" rtlCol="0">
            <a:spAutoFit/>
          </a:bodyPr>
          <a:lstStyle/>
          <a:p>
            <a:r>
              <a:rPr lang="en-DK" dirty="0"/>
              <a:t>IDS</a:t>
            </a:r>
          </a:p>
        </p:txBody>
      </p:sp>
      <p:sp>
        <p:nvSpPr>
          <p:cNvPr id="26" name="TextBox 25">
            <a:extLst>
              <a:ext uri="{FF2B5EF4-FFF2-40B4-BE49-F238E27FC236}">
                <a16:creationId xmlns:a16="http://schemas.microsoft.com/office/drawing/2014/main" id="{3A464E5B-F96C-8414-60BC-FB8AE86FDE91}"/>
              </a:ext>
            </a:extLst>
          </p:cNvPr>
          <p:cNvSpPr txBox="1"/>
          <p:nvPr/>
        </p:nvSpPr>
        <p:spPr>
          <a:xfrm>
            <a:off x="4283302" y="1816786"/>
            <a:ext cx="686406" cy="369332"/>
          </a:xfrm>
          <a:prstGeom prst="rect">
            <a:avLst/>
          </a:prstGeom>
          <a:noFill/>
        </p:spPr>
        <p:txBody>
          <a:bodyPr wrap="none" rtlCol="0">
            <a:spAutoFit/>
          </a:bodyPr>
          <a:lstStyle/>
          <a:p>
            <a:r>
              <a:rPr lang="en-DK" dirty="0"/>
              <a:t>SIMS</a:t>
            </a:r>
          </a:p>
        </p:txBody>
      </p:sp>
      <p:sp>
        <p:nvSpPr>
          <p:cNvPr id="27" name="TextBox 26">
            <a:extLst>
              <a:ext uri="{FF2B5EF4-FFF2-40B4-BE49-F238E27FC236}">
                <a16:creationId xmlns:a16="http://schemas.microsoft.com/office/drawing/2014/main" id="{F74553F5-BA11-E567-5C25-C2ECD15FDB5D}"/>
              </a:ext>
            </a:extLst>
          </p:cNvPr>
          <p:cNvSpPr txBox="1"/>
          <p:nvPr/>
        </p:nvSpPr>
        <p:spPr>
          <a:xfrm>
            <a:off x="7297254" y="1816786"/>
            <a:ext cx="800925" cy="369332"/>
          </a:xfrm>
          <a:prstGeom prst="rect">
            <a:avLst/>
          </a:prstGeom>
          <a:noFill/>
        </p:spPr>
        <p:txBody>
          <a:bodyPr wrap="none" rtlCol="0">
            <a:spAutoFit/>
          </a:bodyPr>
          <a:lstStyle/>
          <a:p>
            <a:r>
              <a:rPr lang="en-DK" dirty="0"/>
              <a:t>DRAM</a:t>
            </a:r>
          </a:p>
        </p:txBody>
      </p:sp>
      <p:sp>
        <p:nvSpPr>
          <p:cNvPr id="28" name="TextBox 27">
            <a:extLst>
              <a:ext uri="{FF2B5EF4-FFF2-40B4-BE49-F238E27FC236}">
                <a16:creationId xmlns:a16="http://schemas.microsoft.com/office/drawing/2014/main" id="{997748E7-146C-BEB6-B35F-42B8CAB6361C}"/>
              </a:ext>
            </a:extLst>
          </p:cNvPr>
          <p:cNvSpPr txBox="1"/>
          <p:nvPr/>
        </p:nvSpPr>
        <p:spPr>
          <a:xfrm>
            <a:off x="1240803" y="1816786"/>
            <a:ext cx="579389" cy="369332"/>
          </a:xfrm>
          <a:prstGeom prst="rect">
            <a:avLst/>
          </a:prstGeom>
          <a:noFill/>
        </p:spPr>
        <p:txBody>
          <a:bodyPr wrap="none" rtlCol="0">
            <a:spAutoFit/>
          </a:bodyPr>
          <a:lstStyle/>
          <a:p>
            <a:r>
              <a:rPr lang="en-DK" dirty="0"/>
              <a:t>DST</a:t>
            </a:r>
          </a:p>
        </p:txBody>
      </p:sp>
      <p:sp>
        <p:nvSpPr>
          <p:cNvPr id="41" name="TextBox 40">
            <a:extLst>
              <a:ext uri="{FF2B5EF4-FFF2-40B4-BE49-F238E27FC236}">
                <a16:creationId xmlns:a16="http://schemas.microsoft.com/office/drawing/2014/main" id="{B823448A-60FA-E27C-DE8E-C37E4819CFAB}"/>
              </a:ext>
            </a:extLst>
          </p:cNvPr>
          <p:cNvSpPr txBox="1"/>
          <p:nvPr/>
        </p:nvSpPr>
        <p:spPr>
          <a:xfrm>
            <a:off x="9449689" y="3767328"/>
            <a:ext cx="2468753" cy="3139321"/>
          </a:xfrm>
          <a:prstGeom prst="rect">
            <a:avLst/>
          </a:prstGeom>
          <a:noFill/>
        </p:spPr>
        <p:txBody>
          <a:bodyPr wrap="none" rtlCol="0">
            <a:spAutoFit/>
          </a:bodyPr>
          <a:lstStyle/>
          <a:p>
            <a:pPr marL="171450" indent="-171450">
              <a:buFont typeface="Arial" panose="020B0604020202020204" pitchFamily="34" charset="0"/>
              <a:buChar char="•"/>
            </a:pPr>
            <a:r>
              <a:rPr lang="en-GB" sz="1200" i="1" dirty="0">
                <a:solidFill>
                  <a:srgbClr val="666666"/>
                </a:solidFill>
              </a:rPr>
              <a:t>Interface with instrument teams</a:t>
            </a:r>
            <a:br>
              <a:rPr lang="en-GB" sz="1200" i="1" dirty="0">
                <a:solidFill>
                  <a:srgbClr val="666666"/>
                </a:solidFill>
              </a:rPr>
            </a:br>
            <a:br>
              <a:rPr lang="en-GB" sz="1200" i="1" dirty="0">
                <a:solidFill>
                  <a:srgbClr val="666666"/>
                </a:solidFill>
              </a:rPr>
            </a:br>
            <a:br>
              <a:rPr lang="en-GB" sz="1200" i="1" dirty="0">
                <a:solidFill>
                  <a:srgbClr val="666666"/>
                </a:solidFill>
              </a:rPr>
            </a:br>
            <a:br>
              <a:rPr lang="en-GB" sz="1200" i="1" dirty="0">
                <a:solidFill>
                  <a:srgbClr val="666666"/>
                </a:solidFill>
              </a:rPr>
            </a:br>
            <a:br>
              <a:rPr lang="en-GB" sz="1200" i="1" dirty="0">
                <a:solidFill>
                  <a:srgbClr val="666666"/>
                </a:solidFill>
              </a:rPr>
            </a:br>
            <a:endParaRPr lang="en-GB" sz="1200" i="1" dirty="0">
              <a:solidFill>
                <a:srgbClr val="666666"/>
              </a:solidFill>
            </a:endParaRPr>
          </a:p>
          <a:p>
            <a:pPr marL="171450" indent="-171450">
              <a:buFont typeface="Arial" panose="020B0604020202020204" pitchFamily="34" charset="0"/>
              <a:buChar char="•"/>
            </a:pPr>
            <a:r>
              <a:rPr lang="en-GB" sz="1200" i="1" dirty="0">
                <a:solidFill>
                  <a:srgbClr val="666666"/>
                </a:solidFill>
              </a:rPr>
              <a:t>Customization for instruments</a:t>
            </a:r>
            <a:br>
              <a:rPr lang="en-GB" sz="1200" i="1" dirty="0">
                <a:solidFill>
                  <a:srgbClr val="666666"/>
                </a:solidFill>
              </a:rPr>
            </a:br>
            <a:br>
              <a:rPr lang="en-GB" sz="1200" i="1" dirty="0">
                <a:solidFill>
                  <a:srgbClr val="666666"/>
                </a:solidFill>
              </a:rPr>
            </a:br>
            <a:br>
              <a:rPr lang="en-GB" sz="1200" i="1" dirty="0">
                <a:solidFill>
                  <a:srgbClr val="666666"/>
                </a:solidFill>
              </a:rPr>
            </a:br>
            <a:br>
              <a:rPr lang="en-GB" sz="1200" i="1" dirty="0">
                <a:solidFill>
                  <a:srgbClr val="666666"/>
                </a:solidFill>
              </a:rPr>
            </a:br>
            <a:br>
              <a:rPr lang="en-GB" sz="1200" i="1" dirty="0">
                <a:solidFill>
                  <a:srgbClr val="666666"/>
                </a:solidFill>
              </a:rPr>
            </a:br>
            <a:endParaRPr lang="en-GB" sz="1200" i="1" dirty="0">
              <a:solidFill>
                <a:srgbClr val="666666"/>
              </a:solidFill>
            </a:endParaRPr>
          </a:p>
          <a:p>
            <a:pPr marL="171450" indent="-171450">
              <a:buFont typeface="Arial" panose="020B0604020202020204" pitchFamily="34" charset="0"/>
              <a:buChar char="•"/>
            </a:pPr>
            <a:r>
              <a:rPr lang="en-GB" sz="1200" i="1" dirty="0">
                <a:solidFill>
                  <a:srgbClr val="666666"/>
                </a:solidFill>
              </a:rPr>
              <a:t>Hands on support</a:t>
            </a:r>
            <a:br>
              <a:rPr lang="en-GB" sz="1200" i="1" dirty="0">
                <a:solidFill>
                  <a:srgbClr val="666666"/>
                </a:solidFill>
              </a:rPr>
            </a:br>
            <a:br>
              <a:rPr lang="en-GB" sz="1200" i="1" dirty="0">
                <a:solidFill>
                  <a:srgbClr val="666666"/>
                </a:solidFill>
              </a:rPr>
            </a:br>
            <a:endParaRPr lang="en-GB" sz="1200" i="1" dirty="0">
              <a:solidFill>
                <a:srgbClr val="666666"/>
              </a:solidFill>
            </a:endParaRPr>
          </a:p>
          <a:p>
            <a:endParaRPr lang="en-DK" dirty="0"/>
          </a:p>
        </p:txBody>
      </p:sp>
      <p:grpSp>
        <p:nvGrpSpPr>
          <p:cNvPr id="11" name="Group 10">
            <a:extLst>
              <a:ext uri="{FF2B5EF4-FFF2-40B4-BE49-F238E27FC236}">
                <a16:creationId xmlns:a16="http://schemas.microsoft.com/office/drawing/2014/main" id="{426389EF-C603-F508-D681-D956B002EB9B}"/>
              </a:ext>
            </a:extLst>
          </p:cNvPr>
          <p:cNvGrpSpPr/>
          <p:nvPr/>
        </p:nvGrpSpPr>
        <p:grpSpPr>
          <a:xfrm>
            <a:off x="3497205" y="3846718"/>
            <a:ext cx="2106022" cy="1148934"/>
            <a:chOff x="3391189" y="3846718"/>
            <a:chExt cx="2106022" cy="1148934"/>
          </a:xfrm>
        </p:grpSpPr>
        <p:sp>
          <p:nvSpPr>
            <p:cNvPr id="9" name="TextBox 8">
              <a:extLst>
                <a:ext uri="{FF2B5EF4-FFF2-40B4-BE49-F238E27FC236}">
                  <a16:creationId xmlns:a16="http://schemas.microsoft.com/office/drawing/2014/main" id="{CF357AB0-B89A-CF25-AF77-DF8BD2B0E250}"/>
                </a:ext>
              </a:extLst>
            </p:cNvPr>
            <p:cNvSpPr txBox="1"/>
            <p:nvPr/>
          </p:nvSpPr>
          <p:spPr>
            <a:xfrm>
              <a:off x="3391189" y="3846718"/>
              <a:ext cx="2106022" cy="276999"/>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User office software </a:t>
              </a:r>
            </a:p>
          </p:txBody>
        </p:sp>
        <p:pic>
          <p:nvPicPr>
            <p:cNvPr id="35" name="Picture 34" descr="A test tube and paper&#10;&#10;AI-generated content may be incorrect.">
              <a:extLst>
                <a:ext uri="{FF2B5EF4-FFF2-40B4-BE49-F238E27FC236}">
                  <a16:creationId xmlns:a16="http://schemas.microsoft.com/office/drawing/2014/main" id="{5666F2AC-D619-38ED-A5ED-C6ED4C93B530}"/>
                </a:ext>
              </a:extLst>
            </p:cNvPr>
            <p:cNvPicPr>
              <a:picLocks noChangeAspect="1"/>
            </p:cNvPicPr>
            <p:nvPr/>
          </p:nvPicPr>
          <p:blipFill>
            <a:blip r:embed="rId8"/>
            <a:srcRect l="1752" r="27148" b="5108"/>
            <a:stretch>
              <a:fillRect/>
            </a:stretch>
          </p:blipFill>
          <p:spPr>
            <a:xfrm>
              <a:off x="4074689" y="4160806"/>
              <a:ext cx="606322" cy="730658"/>
            </a:xfrm>
            <a:prstGeom prst="rect">
              <a:avLst/>
            </a:prstGeom>
          </p:spPr>
        </p:pic>
        <p:grpSp>
          <p:nvGrpSpPr>
            <p:cNvPr id="45" name="Group 44">
              <a:extLst>
                <a:ext uri="{FF2B5EF4-FFF2-40B4-BE49-F238E27FC236}">
                  <a16:creationId xmlns:a16="http://schemas.microsoft.com/office/drawing/2014/main" id="{0E2A2B33-61C7-D0ED-92D0-9989DF945F2F}"/>
                </a:ext>
              </a:extLst>
            </p:cNvPr>
            <p:cNvGrpSpPr/>
            <p:nvPr/>
          </p:nvGrpSpPr>
          <p:grpSpPr>
            <a:xfrm>
              <a:off x="4674090" y="4087840"/>
              <a:ext cx="352982" cy="907812"/>
              <a:chOff x="4331399" y="4624111"/>
              <a:chExt cx="352982" cy="907812"/>
            </a:xfrm>
          </p:grpSpPr>
          <p:sp>
            <p:nvSpPr>
              <p:cNvPr id="36" name="TextBox 35">
                <a:extLst>
                  <a:ext uri="{FF2B5EF4-FFF2-40B4-BE49-F238E27FC236}">
                    <a16:creationId xmlns:a16="http://schemas.microsoft.com/office/drawing/2014/main" id="{29BD3DD5-AAA7-DA8F-06A5-7BBE88E32FE5}"/>
                  </a:ext>
                </a:extLst>
              </p:cNvPr>
              <p:cNvSpPr txBox="1"/>
              <p:nvPr/>
            </p:nvSpPr>
            <p:spPr>
              <a:xfrm>
                <a:off x="4337010" y="4624111"/>
                <a:ext cx="341760" cy="369332"/>
              </a:xfrm>
              <a:prstGeom prst="rect">
                <a:avLst/>
              </a:prstGeom>
              <a:noFill/>
            </p:spPr>
            <p:txBody>
              <a:bodyPr wrap="none" rtlCol="0">
                <a:spAutoFit/>
              </a:bodyPr>
              <a:lstStyle/>
              <a:p>
                <a:r>
                  <a:rPr lang="en-DK" dirty="0"/>
                  <a:t>U</a:t>
                </a:r>
              </a:p>
            </p:txBody>
          </p:sp>
          <p:sp>
            <p:nvSpPr>
              <p:cNvPr id="43" name="TextBox 42">
                <a:extLst>
                  <a:ext uri="{FF2B5EF4-FFF2-40B4-BE49-F238E27FC236}">
                    <a16:creationId xmlns:a16="http://schemas.microsoft.com/office/drawing/2014/main" id="{D566FC3B-59DF-F010-1B37-82C71CC51A09}"/>
                  </a:ext>
                </a:extLst>
              </p:cNvPr>
              <p:cNvSpPr txBox="1"/>
              <p:nvPr/>
            </p:nvSpPr>
            <p:spPr>
              <a:xfrm>
                <a:off x="4331399" y="4893351"/>
                <a:ext cx="352982" cy="369332"/>
              </a:xfrm>
              <a:prstGeom prst="rect">
                <a:avLst/>
              </a:prstGeom>
              <a:noFill/>
            </p:spPr>
            <p:txBody>
              <a:bodyPr wrap="none" rtlCol="0">
                <a:spAutoFit/>
              </a:bodyPr>
              <a:lstStyle/>
              <a:p>
                <a:r>
                  <a:rPr lang="en-DK" dirty="0"/>
                  <a:t>O</a:t>
                </a:r>
              </a:p>
            </p:txBody>
          </p:sp>
          <p:sp>
            <p:nvSpPr>
              <p:cNvPr id="44" name="TextBox 43">
                <a:extLst>
                  <a:ext uri="{FF2B5EF4-FFF2-40B4-BE49-F238E27FC236}">
                    <a16:creationId xmlns:a16="http://schemas.microsoft.com/office/drawing/2014/main" id="{06D6C423-F27E-846B-3DA6-D35620FB6D58}"/>
                  </a:ext>
                </a:extLst>
              </p:cNvPr>
              <p:cNvSpPr txBox="1"/>
              <p:nvPr/>
            </p:nvSpPr>
            <p:spPr>
              <a:xfrm>
                <a:off x="4350635" y="5162591"/>
                <a:ext cx="314510" cy="369332"/>
              </a:xfrm>
              <a:prstGeom prst="rect">
                <a:avLst/>
              </a:prstGeom>
              <a:noFill/>
            </p:spPr>
            <p:txBody>
              <a:bodyPr wrap="none" rtlCol="0">
                <a:spAutoFit/>
              </a:bodyPr>
              <a:lstStyle/>
              <a:p>
                <a:r>
                  <a:rPr lang="en-DK" dirty="0"/>
                  <a:t>S</a:t>
                </a:r>
              </a:p>
            </p:txBody>
          </p:sp>
        </p:grpSp>
      </p:grpSp>
      <p:grpSp>
        <p:nvGrpSpPr>
          <p:cNvPr id="10" name="Group 9">
            <a:extLst>
              <a:ext uri="{FF2B5EF4-FFF2-40B4-BE49-F238E27FC236}">
                <a16:creationId xmlns:a16="http://schemas.microsoft.com/office/drawing/2014/main" id="{654CBB4B-7F70-5E4F-1EF3-A93173DADE69}"/>
              </a:ext>
            </a:extLst>
          </p:cNvPr>
          <p:cNvGrpSpPr/>
          <p:nvPr/>
        </p:nvGrpSpPr>
        <p:grpSpPr>
          <a:xfrm>
            <a:off x="3519871" y="5247139"/>
            <a:ext cx="1869440" cy="1278012"/>
            <a:chOff x="3519871" y="5247139"/>
            <a:chExt cx="1869440" cy="1278012"/>
          </a:xfrm>
        </p:grpSpPr>
        <p:pic>
          <p:nvPicPr>
            <p:cNvPr id="24" name="Screen Shot 2017-10-30 at 14.07.55.png" descr="Screen Shot 2017-10-30 at 14.07.55.png">
              <a:extLst>
                <a:ext uri="{FF2B5EF4-FFF2-40B4-BE49-F238E27FC236}">
                  <a16:creationId xmlns:a16="http://schemas.microsoft.com/office/drawing/2014/main" id="{D2909A94-D8A9-E0B2-2D81-8C4F80E8DA82}"/>
                </a:ext>
              </a:extLst>
            </p:cNvPr>
            <p:cNvPicPr>
              <a:picLocks noChangeAspect="1"/>
            </p:cNvPicPr>
            <p:nvPr/>
          </p:nvPicPr>
          <p:blipFill rotWithShape="1">
            <a:blip r:embed="rId9" cstate="hqprint">
              <a:clrChange>
                <a:clrFrom>
                  <a:srgbClr val="FAFBFC"/>
                </a:clrFrom>
                <a:clrTo>
                  <a:srgbClr val="FAFBFC">
                    <a:alpha val="0"/>
                  </a:srgbClr>
                </a:clrTo>
              </a:clrChange>
              <a:extLst>
                <a:ext uri="{28A0092B-C50C-407E-A947-70E740481C1C}">
                  <a14:useLocalDpi xmlns:a14="http://schemas.microsoft.com/office/drawing/2010/main"/>
                </a:ext>
              </a:extLst>
            </a:blip>
            <a:srcRect t="-1466" b="-1"/>
            <a:stretch/>
          </p:blipFill>
          <p:spPr>
            <a:xfrm>
              <a:off x="3799957" y="5421644"/>
              <a:ext cx="1167028" cy="1103507"/>
            </a:xfrm>
            <a:prstGeom prst="rect">
              <a:avLst/>
            </a:prstGeom>
            <a:ln w="12700">
              <a:miter lim="400000"/>
            </a:ln>
          </p:spPr>
        </p:pic>
        <p:sp>
          <p:nvSpPr>
            <p:cNvPr id="50" name="TextBox 49">
              <a:extLst>
                <a:ext uri="{FF2B5EF4-FFF2-40B4-BE49-F238E27FC236}">
                  <a16:creationId xmlns:a16="http://schemas.microsoft.com/office/drawing/2014/main" id="{CA367258-9A0B-55CF-5F3E-53CFD73559F6}"/>
                </a:ext>
              </a:extLst>
            </p:cNvPr>
            <p:cNvSpPr txBox="1"/>
            <p:nvPr/>
          </p:nvSpPr>
          <p:spPr>
            <a:xfrm>
              <a:off x="3519871" y="5247139"/>
              <a:ext cx="1869440" cy="276999"/>
            </a:xfrm>
            <a:prstGeom prst="rect">
              <a:avLst/>
            </a:prstGeom>
            <a:noFill/>
          </p:spPr>
          <p:txBody>
            <a:bodyPr wrap="square">
              <a:spAutoFit/>
            </a:bodyPr>
            <a:lstStyle/>
            <a:p>
              <a:pPr marL="171450" indent="-171450" algn="ctr">
                <a:buFont typeface="Arial" panose="020B0604020202020204" pitchFamily="34" charset="0"/>
                <a:buChar char="•"/>
              </a:pPr>
              <a:r>
                <a:rPr lang="en-GB" sz="1200" i="1" dirty="0">
                  <a:solidFill>
                    <a:srgbClr val="666666"/>
                  </a:solidFill>
                </a:rPr>
                <a:t>Data catalogue</a:t>
              </a:r>
            </a:p>
          </p:txBody>
        </p:sp>
      </p:grpSp>
      <p:grpSp>
        <p:nvGrpSpPr>
          <p:cNvPr id="65" name="Group 64">
            <a:extLst>
              <a:ext uri="{FF2B5EF4-FFF2-40B4-BE49-F238E27FC236}">
                <a16:creationId xmlns:a16="http://schemas.microsoft.com/office/drawing/2014/main" id="{516053AD-772A-4D5D-9755-CD74C47947B7}"/>
              </a:ext>
            </a:extLst>
          </p:cNvPr>
          <p:cNvGrpSpPr/>
          <p:nvPr/>
        </p:nvGrpSpPr>
        <p:grpSpPr>
          <a:xfrm>
            <a:off x="449277" y="3717981"/>
            <a:ext cx="1993134" cy="2489565"/>
            <a:chOff x="449277" y="3717981"/>
            <a:chExt cx="1993134" cy="2489565"/>
          </a:xfrm>
        </p:grpSpPr>
        <p:sp>
          <p:nvSpPr>
            <p:cNvPr id="6" name="TextBox 5">
              <a:extLst>
                <a:ext uri="{FF2B5EF4-FFF2-40B4-BE49-F238E27FC236}">
                  <a16:creationId xmlns:a16="http://schemas.microsoft.com/office/drawing/2014/main" id="{9B5C553C-B4E9-E03B-8B16-FD836B03E434}"/>
                </a:ext>
              </a:extLst>
            </p:cNvPr>
            <p:cNvSpPr txBox="1"/>
            <p:nvPr/>
          </p:nvSpPr>
          <p:spPr>
            <a:xfrm>
              <a:off x="449277" y="3717981"/>
              <a:ext cx="1993134" cy="830997"/>
            </a:xfrm>
            <a:prstGeom prst="rect">
              <a:avLst/>
            </a:prstGeom>
            <a:noFill/>
          </p:spPr>
          <p:txBody>
            <a:bodyPr wrap="square" rtlCol="0">
              <a:spAutoFit/>
            </a:bodyPr>
            <a:lstStyle/>
            <a:p>
              <a:pPr marL="171450" indent="-171450" algn="l">
                <a:buFont typeface="Arial" panose="020B0604020202020204" pitchFamily="34" charset="0"/>
                <a:buChar char="•"/>
              </a:pPr>
              <a:r>
                <a:rPr lang="en-GB" sz="1200" i="1" dirty="0">
                  <a:solidFill>
                    <a:srgbClr val="666666"/>
                  </a:solidFill>
                </a:rPr>
                <a:t>Hardware</a:t>
              </a:r>
            </a:p>
            <a:p>
              <a:pPr marL="171450" indent="-171450" algn="l">
                <a:buFont typeface="Arial" panose="020B0604020202020204" pitchFamily="34" charset="0"/>
                <a:buChar char="•"/>
              </a:pPr>
              <a:r>
                <a:rPr lang="en-GB" sz="1200" i="1" dirty="0">
                  <a:solidFill>
                    <a:srgbClr val="666666"/>
                  </a:solidFill>
                </a:rPr>
                <a:t>Infrastructure</a:t>
              </a:r>
            </a:p>
            <a:p>
              <a:pPr marL="171450" indent="-171450" algn="l">
                <a:buFont typeface="Arial" panose="020B0604020202020204" pitchFamily="34" charset="0"/>
                <a:buChar char="•"/>
              </a:pPr>
              <a:r>
                <a:rPr lang="en-GB" sz="1200" i="1" dirty="0">
                  <a:solidFill>
                    <a:srgbClr val="666666"/>
                  </a:solidFill>
                </a:rPr>
                <a:t>Cyber security</a:t>
              </a:r>
            </a:p>
            <a:p>
              <a:pPr marL="171450" indent="-171450" algn="l">
                <a:buFont typeface="Arial" panose="020B0604020202020204" pitchFamily="34" charset="0"/>
                <a:buChar char="•"/>
              </a:pPr>
              <a:r>
                <a:rPr lang="en-GB" sz="1200" i="1" dirty="0">
                  <a:solidFill>
                    <a:srgbClr val="666666"/>
                  </a:solidFill>
                </a:rPr>
                <a:t>Computer cluster</a:t>
              </a:r>
            </a:p>
          </p:txBody>
        </p:sp>
        <p:pic>
          <p:nvPicPr>
            <p:cNvPr id="40" name="Picture 39">
              <a:extLst>
                <a:ext uri="{FF2B5EF4-FFF2-40B4-BE49-F238E27FC236}">
                  <a16:creationId xmlns:a16="http://schemas.microsoft.com/office/drawing/2014/main" id="{C70B7456-AD60-9934-1330-F19A9BDEBBD4}"/>
                </a:ext>
              </a:extLst>
            </p:cNvPr>
            <p:cNvPicPr>
              <a:picLocks noChangeAspect="1"/>
            </p:cNvPicPr>
            <p:nvPr/>
          </p:nvPicPr>
          <p:blipFill rotWithShape="1">
            <a:blip r:embed="rId10"/>
            <a:srcRect l="44317" t="12112" r="38864" b="65121"/>
            <a:stretch/>
          </p:blipFill>
          <p:spPr>
            <a:xfrm>
              <a:off x="710071" y="5253277"/>
              <a:ext cx="1080456" cy="954269"/>
            </a:xfrm>
            <a:prstGeom prst="rect">
              <a:avLst/>
            </a:prstGeom>
          </p:spPr>
        </p:pic>
        <p:sp>
          <p:nvSpPr>
            <p:cNvPr id="52" name="TextBox 51">
              <a:extLst>
                <a:ext uri="{FF2B5EF4-FFF2-40B4-BE49-F238E27FC236}">
                  <a16:creationId xmlns:a16="http://schemas.microsoft.com/office/drawing/2014/main" id="{442BA054-4BE2-967B-8285-655BBF8BC811}"/>
                </a:ext>
              </a:extLst>
            </p:cNvPr>
            <p:cNvSpPr txBox="1"/>
            <p:nvPr/>
          </p:nvSpPr>
          <p:spPr>
            <a:xfrm>
              <a:off x="640080" y="4966454"/>
              <a:ext cx="1148080" cy="276999"/>
            </a:xfrm>
            <a:prstGeom prst="rect">
              <a:avLst/>
            </a:prstGeom>
            <a:noFill/>
          </p:spPr>
          <p:txBody>
            <a:bodyPr wrap="square">
              <a:spAutoFit/>
            </a:bodyPr>
            <a:lstStyle/>
            <a:p>
              <a:pPr marL="171450" indent="-171450" algn="ctr">
                <a:buFont typeface="Arial" panose="020B0604020202020204" pitchFamily="34" charset="0"/>
                <a:buChar char="•"/>
              </a:pPr>
              <a:r>
                <a:rPr lang="en-GB" sz="1200" i="1" dirty="0">
                  <a:solidFill>
                    <a:srgbClr val="666666"/>
                  </a:solidFill>
                </a:rPr>
                <a:t>VISA </a:t>
              </a:r>
            </a:p>
          </p:txBody>
        </p:sp>
      </p:grpSp>
      <p:grpSp>
        <p:nvGrpSpPr>
          <p:cNvPr id="67" name="Group 66">
            <a:extLst>
              <a:ext uri="{FF2B5EF4-FFF2-40B4-BE49-F238E27FC236}">
                <a16:creationId xmlns:a16="http://schemas.microsoft.com/office/drawing/2014/main" id="{AB51E4FC-0215-5A85-8BED-023DEB02F2C5}"/>
              </a:ext>
            </a:extLst>
          </p:cNvPr>
          <p:cNvGrpSpPr/>
          <p:nvPr/>
        </p:nvGrpSpPr>
        <p:grpSpPr>
          <a:xfrm>
            <a:off x="6541223" y="3739425"/>
            <a:ext cx="2249487" cy="2868845"/>
            <a:chOff x="6541223" y="3739425"/>
            <a:chExt cx="2249487" cy="2868845"/>
          </a:xfrm>
        </p:grpSpPr>
        <p:sp>
          <p:nvSpPr>
            <p:cNvPr id="8" name="TextBox 7">
              <a:extLst>
                <a:ext uri="{FF2B5EF4-FFF2-40B4-BE49-F238E27FC236}">
                  <a16:creationId xmlns:a16="http://schemas.microsoft.com/office/drawing/2014/main" id="{1D086E9B-8102-063C-7F81-1953A013B506}"/>
                </a:ext>
              </a:extLst>
            </p:cNvPr>
            <p:cNvSpPr txBox="1"/>
            <p:nvPr/>
          </p:nvSpPr>
          <p:spPr>
            <a:xfrm>
              <a:off x="6715856" y="3739425"/>
              <a:ext cx="1818544" cy="461665"/>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Data Reduction and Live data view</a:t>
              </a:r>
            </a:p>
          </p:txBody>
        </p:sp>
        <p:pic>
          <p:nvPicPr>
            <p:cNvPr id="29" name="Picture 28">
              <a:extLst>
                <a:ext uri="{FF2B5EF4-FFF2-40B4-BE49-F238E27FC236}">
                  <a16:creationId xmlns:a16="http://schemas.microsoft.com/office/drawing/2014/main" id="{27593CF9-9372-F677-7DC3-165A4EDE328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70232" y="4190794"/>
              <a:ext cx="1317903" cy="391252"/>
            </a:xfrm>
            <a:prstGeom prst="rect">
              <a:avLst/>
            </a:prstGeom>
          </p:spPr>
        </p:pic>
        <p:pic>
          <p:nvPicPr>
            <p:cNvPr id="31" name="Picture 30" descr="A black and white logo&#10;&#10;AI-generated content may be incorrect.">
              <a:extLst>
                <a:ext uri="{FF2B5EF4-FFF2-40B4-BE49-F238E27FC236}">
                  <a16:creationId xmlns:a16="http://schemas.microsoft.com/office/drawing/2014/main" id="{1F1EFC2A-1AC2-8547-31BA-AA9ED43CB542}"/>
                </a:ext>
              </a:extLst>
            </p:cNvPr>
            <p:cNvPicPr>
              <a:picLocks noChangeAspect="1"/>
            </p:cNvPicPr>
            <p:nvPr/>
          </p:nvPicPr>
          <p:blipFill>
            <a:blip r:embed="rId12">
              <a:duotone>
                <a:schemeClr val="accent4">
                  <a:shade val="45000"/>
                  <a:satMod val="135000"/>
                </a:schemeClr>
                <a:prstClr val="white"/>
              </a:duotone>
            </a:blip>
            <a:stretch>
              <a:fillRect/>
            </a:stretch>
          </p:blipFill>
          <p:spPr>
            <a:xfrm>
              <a:off x="6541223" y="4939131"/>
              <a:ext cx="2242971" cy="559038"/>
            </a:xfrm>
            <a:prstGeom prst="rect">
              <a:avLst/>
            </a:prstGeom>
          </p:spPr>
        </p:pic>
        <p:pic>
          <p:nvPicPr>
            <p:cNvPr id="58" name="Picture 57" descr="A blue circle with yellow letter n in it&#10;&#10;AI-generated content may be incorrect.">
              <a:extLst>
                <a:ext uri="{FF2B5EF4-FFF2-40B4-BE49-F238E27FC236}">
                  <a16:creationId xmlns:a16="http://schemas.microsoft.com/office/drawing/2014/main" id="{FE3DC332-B447-72C6-F27A-F4367E5F77F7}"/>
                </a:ext>
              </a:extLst>
            </p:cNvPr>
            <p:cNvPicPr>
              <a:picLocks noChangeAspect="1"/>
            </p:cNvPicPr>
            <p:nvPr/>
          </p:nvPicPr>
          <p:blipFill>
            <a:blip r:embed="rId13"/>
            <a:stretch>
              <a:fillRect/>
            </a:stretch>
          </p:blipFill>
          <p:spPr>
            <a:xfrm>
              <a:off x="7303885" y="5931219"/>
              <a:ext cx="925714" cy="677051"/>
            </a:xfrm>
            <a:prstGeom prst="rect">
              <a:avLst/>
            </a:prstGeom>
          </p:spPr>
        </p:pic>
        <p:sp>
          <p:nvSpPr>
            <p:cNvPr id="59" name="TextBox 58">
              <a:extLst>
                <a:ext uri="{FF2B5EF4-FFF2-40B4-BE49-F238E27FC236}">
                  <a16:creationId xmlns:a16="http://schemas.microsoft.com/office/drawing/2014/main" id="{64014D4A-089B-F225-1027-BAF8CF0B555E}"/>
                </a:ext>
              </a:extLst>
            </p:cNvPr>
            <p:cNvSpPr txBox="1"/>
            <p:nvPr/>
          </p:nvSpPr>
          <p:spPr>
            <a:xfrm>
              <a:off x="6922319" y="4743881"/>
              <a:ext cx="1451577" cy="276999"/>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Analysis</a:t>
              </a:r>
            </a:p>
          </p:txBody>
        </p:sp>
        <p:sp>
          <p:nvSpPr>
            <p:cNvPr id="60" name="TextBox 59">
              <a:extLst>
                <a:ext uri="{FF2B5EF4-FFF2-40B4-BE49-F238E27FC236}">
                  <a16:creationId xmlns:a16="http://schemas.microsoft.com/office/drawing/2014/main" id="{70490252-6959-AA4B-94CD-ACE095368FCB}"/>
                </a:ext>
              </a:extLst>
            </p:cNvPr>
            <p:cNvSpPr txBox="1"/>
            <p:nvPr/>
          </p:nvSpPr>
          <p:spPr>
            <a:xfrm>
              <a:off x="6690255" y="5634034"/>
              <a:ext cx="2100455" cy="276999"/>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Instrument modelling</a:t>
              </a:r>
            </a:p>
          </p:txBody>
        </p:sp>
      </p:grpSp>
      <p:grpSp>
        <p:nvGrpSpPr>
          <p:cNvPr id="81" name="Group 80">
            <a:extLst>
              <a:ext uri="{FF2B5EF4-FFF2-40B4-BE49-F238E27FC236}">
                <a16:creationId xmlns:a16="http://schemas.microsoft.com/office/drawing/2014/main" id="{50829A22-B261-AA18-E0A1-05392372A980}"/>
              </a:ext>
            </a:extLst>
          </p:cNvPr>
          <p:cNvGrpSpPr/>
          <p:nvPr/>
        </p:nvGrpSpPr>
        <p:grpSpPr>
          <a:xfrm>
            <a:off x="5602905" y="0"/>
            <a:ext cx="5306395" cy="1351578"/>
            <a:chOff x="5602905" y="0"/>
            <a:chExt cx="5306395" cy="1351578"/>
          </a:xfrm>
        </p:grpSpPr>
        <p:pic>
          <p:nvPicPr>
            <p:cNvPr id="19" name="Picture 18" descr="A blue and white logo&#10;&#10;AI-generated content may be incorrect.">
              <a:extLst>
                <a:ext uri="{FF2B5EF4-FFF2-40B4-BE49-F238E27FC236}">
                  <a16:creationId xmlns:a16="http://schemas.microsoft.com/office/drawing/2014/main" id="{980FAD43-BC03-1452-9B16-360D17EE8279}"/>
                </a:ext>
              </a:extLst>
            </p:cNvPr>
            <p:cNvPicPr>
              <a:picLocks noChangeAspect="1"/>
            </p:cNvPicPr>
            <p:nvPr/>
          </p:nvPicPr>
          <p:blipFill>
            <a:blip r:embed="rId14"/>
            <a:stretch>
              <a:fillRect/>
            </a:stretch>
          </p:blipFill>
          <p:spPr>
            <a:xfrm>
              <a:off x="6122101" y="709961"/>
              <a:ext cx="898459" cy="386349"/>
            </a:xfrm>
            <a:prstGeom prst="rect">
              <a:avLst/>
            </a:prstGeom>
          </p:spPr>
        </p:pic>
        <p:pic>
          <p:nvPicPr>
            <p:cNvPr id="17" name="Picture 16" descr="A black and white image of a file&#10;&#10;AI-generated content may be incorrect.">
              <a:extLst>
                <a:ext uri="{FF2B5EF4-FFF2-40B4-BE49-F238E27FC236}">
                  <a16:creationId xmlns:a16="http://schemas.microsoft.com/office/drawing/2014/main" id="{A954C178-8652-8EB0-F101-5D1F9B47D20B}"/>
                </a:ext>
              </a:extLst>
            </p:cNvPr>
            <p:cNvPicPr>
              <a:picLocks noChangeAspect="1"/>
            </p:cNvPicPr>
            <p:nvPr/>
          </p:nvPicPr>
          <p:blipFill>
            <a:blip r:embed="rId15"/>
            <a:stretch>
              <a:fillRect/>
            </a:stretch>
          </p:blipFill>
          <p:spPr>
            <a:xfrm>
              <a:off x="10475096" y="0"/>
              <a:ext cx="434204" cy="604480"/>
            </a:xfrm>
            <a:prstGeom prst="rect">
              <a:avLst/>
            </a:prstGeom>
          </p:spPr>
        </p:pic>
        <p:sp>
          <p:nvSpPr>
            <p:cNvPr id="63" name="TextBox 62">
              <a:extLst>
                <a:ext uri="{FF2B5EF4-FFF2-40B4-BE49-F238E27FC236}">
                  <a16:creationId xmlns:a16="http://schemas.microsoft.com/office/drawing/2014/main" id="{9C61BA44-6D6B-637F-38AD-ED60C6339AE0}"/>
                </a:ext>
              </a:extLst>
            </p:cNvPr>
            <p:cNvSpPr txBox="1"/>
            <p:nvPr/>
          </p:nvSpPr>
          <p:spPr>
            <a:xfrm>
              <a:off x="5602905" y="0"/>
              <a:ext cx="1736772" cy="276999"/>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Instrument control</a:t>
              </a:r>
            </a:p>
          </p:txBody>
        </p:sp>
        <p:sp>
          <p:nvSpPr>
            <p:cNvPr id="64" name="TextBox 63">
              <a:extLst>
                <a:ext uri="{FF2B5EF4-FFF2-40B4-BE49-F238E27FC236}">
                  <a16:creationId xmlns:a16="http://schemas.microsoft.com/office/drawing/2014/main" id="{822F7A77-9CB3-F0EB-0B41-E674898E8903}"/>
                </a:ext>
              </a:extLst>
            </p:cNvPr>
            <p:cNvSpPr txBox="1"/>
            <p:nvPr/>
          </p:nvSpPr>
          <p:spPr>
            <a:xfrm>
              <a:off x="9258300" y="228600"/>
              <a:ext cx="1308100" cy="276999"/>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File structure</a:t>
              </a:r>
            </a:p>
          </p:txBody>
        </p:sp>
        <p:pic>
          <p:nvPicPr>
            <p:cNvPr id="72" name="Picture 71">
              <a:extLst>
                <a:ext uri="{FF2B5EF4-FFF2-40B4-BE49-F238E27FC236}">
                  <a16:creationId xmlns:a16="http://schemas.microsoft.com/office/drawing/2014/main" id="{2B26D632-26AB-9804-6C27-C73026BAC3FD}"/>
                </a:ext>
              </a:extLst>
            </p:cNvPr>
            <p:cNvPicPr>
              <a:picLocks noChangeAspect="1"/>
            </p:cNvPicPr>
            <p:nvPr/>
          </p:nvPicPr>
          <p:blipFill>
            <a:blip r:embed="rId16"/>
            <a:stretch>
              <a:fillRect/>
            </a:stretch>
          </p:blipFill>
          <p:spPr>
            <a:xfrm>
              <a:off x="9323549" y="914400"/>
              <a:ext cx="1472601" cy="437178"/>
            </a:xfrm>
            <a:prstGeom prst="rect">
              <a:avLst/>
            </a:prstGeom>
          </p:spPr>
        </p:pic>
        <p:pic>
          <p:nvPicPr>
            <p:cNvPr id="73" name="Picture 10" descr="PICS Home">
              <a:extLst>
                <a:ext uri="{FF2B5EF4-FFF2-40B4-BE49-F238E27FC236}">
                  <a16:creationId xmlns:a16="http://schemas.microsoft.com/office/drawing/2014/main" id="{C09BFD45-27F3-9E21-0A1B-D82F9C7CA43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86429" y="320218"/>
              <a:ext cx="365828" cy="365828"/>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7962AE52-9717-769B-FDEA-49044A28D68A}"/>
                </a:ext>
              </a:extLst>
            </p:cNvPr>
            <p:cNvSpPr txBox="1"/>
            <p:nvPr/>
          </p:nvSpPr>
          <p:spPr>
            <a:xfrm>
              <a:off x="8879539" y="643502"/>
              <a:ext cx="1736772" cy="276999"/>
            </a:xfrm>
            <a:prstGeom prst="rect">
              <a:avLst/>
            </a:prstGeom>
            <a:noFill/>
          </p:spPr>
          <p:txBody>
            <a:bodyPr wrap="square" rtlCol="0">
              <a:spAutoFit/>
            </a:bodyPr>
            <a:lstStyle/>
            <a:p>
              <a:pPr marL="171450" indent="-171450" algn="ctr">
                <a:buFont typeface="Arial" panose="020B0604020202020204" pitchFamily="34" charset="0"/>
                <a:buChar char="•"/>
              </a:pPr>
              <a:r>
                <a:rPr lang="en-GB" sz="1200" i="1" dirty="0">
                  <a:solidFill>
                    <a:srgbClr val="666666"/>
                  </a:solidFill>
                </a:rPr>
                <a:t>Data streaming</a:t>
              </a:r>
            </a:p>
          </p:txBody>
        </p:sp>
      </p:grpSp>
      <p:grpSp>
        <p:nvGrpSpPr>
          <p:cNvPr id="80" name="Group 79">
            <a:extLst>
              <a:ext uri="{FF2B5EF4-FFF2-40B4-BE49-F238E27FC236}">
                <a16:creationId xmlns:a16="http://schemas.microsoft.com/office/drawing/2014/main" id="{55F07838-B6C9-5DF7-8DCC-CF12ADC4F8A3}"/>
              </a:ext>
            </a:extLst>
          </p:cNvPr>
          <p:cNvGrpSpPr/>
          <p:nvPr/>
        </p:nvGrpSpPr>
        <p:grpSpPr>
          <a:xfrm>
            <a:off x="7250211" y="-1138154"/>
            <a:ext cx="2103946" cy="2726686"/>
            <a:chOff x="7250211" y="-1138154"/>
            <a:chExt cx="2103946" cy="2726686"/>
          </a:xfrm>
        </p:grpSpPr>
        <p:grpSp>
          <p:nvGrpSpPr>
            <p:cNvPr id="68" name="Group 67">
              <a:extLst>
                <a:ext uri="{FF2B5EF4-FFF2-40B4-BE49-F238E27FC236}">
                  <a16:creationId xmlns:a16="http://schemas.microsoft.com/office/drawing/2014/main" id="{91E297FF-374A-0E28-525B-D029AE829F05}"/>
                </a:ext>
              </a:extLst>
            </p:cNvPr>
            <p:cNvGrpSpPr/>
            <p:nvPr/>
          </p:nvGrpSpPr>
          <p:grpSpPr>
            <a:xfrm>
              <a:off x="7250211" y="-1138154"/>
              <a:ext cx="2103946" cy="2726686"/>
              <a:chOff x="8272183" y="-1138154"/>
              <a:chExt cx="2103946" cy="2726686"/>
            </a:xfrm>
          </p:grpSpPr>
          <p:sp>
            <p:nvSpPr>
              <p:cNvPr id="69" name="Chord 68">
                <a:extLst>
                  <a:ext uri="{FF2B5EF4-FFF2-40B4-BE49-F238E27FC236}">
                    <a16:creationId xmlns:a16="http://schemas.microsoft.com/office/drawing/2014/main" id="{0A09E0D3-87E0-F7CA-3FCC-D72805AB0346}"/>
                  </a:ext>
                </a:extLst>
              </p:cNvPr>
              <p:cNvSpPr/>
              <p:nvPr/>
            </p:nvSpPr>
            <p:spPr>
              <a:xfrm rot="17550319">
                <a:off x="8272183" y="-1138154"/>
                <a:ext cx="2103946" cy="2103946"/>
              </a:xfrm>
              <a:prstGeom prst="chord">
                <a:avLst>
                  <a:gd name="adj1" fmla="val 4244151"/>
                  <a:gd name="adj2" fmla="val 14654112"/>
                </a:avLst>
              </a:prstGeom>
              <a:solidFill>
                <a:srgbClr val="899F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0" name="TextBox 69">
                <a:extLst>
                  <a:ext uri="{FF2B5EF4-FFF2-40B4-BE49-F238E27FC236}">
                    <a16:creationId xmlns:a16="http://schemas.microsoft.com/office/drawing/2014/main" id="{93F4C56E-12A5-F3E8-8E53-C99727CACA07}"/>
                  </a:ext>
                </a:extLst>
              </p:cNvPr>
              <p:cNvSpPr txBox="1"/>
              <p:nvPr/>
            </p:nvSpPr>
            <p:spPr>
              <a:xfrm>
                <a:off x="8900025" y="1219200"/>
                <a:ext cx="789960" cy="369332"/>
              </a:xfrm>
              <a:prstGeom prst="rect">
                <a:avLst/>
              </a:prstGeom>
              <a:noFill/>
            </p:spPr>
            <p:txBody>
              <a:bodyPr wrap="none" rtlCol="0">
                <a:spAutoFit/>
              </a:bodyPr>
              <a:lstStyle/>
              <a:p>
                <a:r>
                  <a:rPr lang="en-DK" dirty="0"/>
                  <a:t>ECDC</a:t>
                </a:r>
              </a:p>
            </p:txBody>
          </p:sp>
          <p:sp>
            <p:nvSpPr>
              <p:cNvPr id="71" name="TextBox 70">
                <a:extLst>
                  <a:ext uri="{FF2B5EF4-FFF2-40B4-BE49-F238E27FC236}">
                    <a16:creationId xmlns:a16="http://schemas.microsoft.com/office/drawing/2014/main" id="{0328140E-FF63-DAA5-0ED1-72DEDE07F997}"/>
                  </a:ext>
                </a:extLst>
              </p:cNvPr>
              <p:cNvSpPr txBox="1"/>
              <p:nvPr/>
            </p:nvSpPr>
            <p:spPr>
              <a:xfrm>
                <a:off x="8552180" y="-38100"/>
                <a:ext cx="1565909" cy="830997"/>
              </a:xfrm>
              <a:prstGeom prst="rect">
                <a:avLst/>
              </a:prstGeom>
              <a:noFill/>
            </p:spPr>
            <p:txBody>
              <a:bodyPr wrap="square" rtlCol="0">
                <a:spAutoFit/>
              </a:bodyPr>
              <a:lstStyle/>
              <a:p>
                <a:pPr algn="ctr"/>
                <a:r>
                  <a:rPr lang="en-DK" sz="1600" dirty="0">
                    <a:solidFill>
                      <a:schemeClr val="bg1"/>
                    </a:solidFill>
                  </a:rPr>
                  <a:t>Experiment Control and Data Curation</a:t>
                </a:r>
              </a:p>
            </p:txBody>
          </p:sp>
        </p:grpSp>
        <p:sp>
          <p:nvSpPr>
            <p:cNvPr id="76" name="Rectangle 75">
              <a:extLst>
                <a:ext uri="{FF2B5EF4-FFF2-40B4-BE49-F238E27FC236}">
                  <a16:creationId xmlns:a16="http://schemas.microsoft.com/office/drawing/2014/main" id="{35C75A4F-079D-FF56-1940-4B52C5195D36}"/>
                </a:ext>
              </a:extLst>
            </p:cNvPr>
            <p:cNvSpPr/>
            <p:nvPr/>
          </p:nvSpPr>
          <p:spPr>
            <a:xfrm>
              <a:off x="7581900" y="863600"/>
              <a:ext cx="1346200" cy="381000"/>
            </a:xfrm>
            <a:prstGeom prst="rect">
              <a:avLst/>
            </a:prstGeom>
            <a:solidFill>
              <a:schemeClr val="bg1">
                <a:alpha val="73087"/>
              </a:schemeClr>
            </a:solidFill>
            <a:ln>
              <a:solidFill>
                <a:srgbClr val="14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7" name="TextBox 76">
              <a:extLst>
                <a:ext uri="{FF2B5EF4-FFF2-40B4-BE49-F238E27FC236}">
                  <a16:creationId xmlns:a16="http://schemas.microsoft.com/office/drawing/2014/main" id="{6E35BBFD-9333-B065-7BF4-3743DE37806E}"/>
                </a:ext>
              </a:extLst>
            </p:cNvPr>
            <p:cNvSpPr txBox="1"/>
            <p:nvPr/>
          </p:nvSpPr>
          <p:spPr>
            <a:xfrm>
              <a:off x="7539936" y="927100"/>
              <a:ext cx="1430128" cy="276999"/>
            </a:xfrm>
            <a:prstGeom prst="rect">
              <a:avLst/>
            </a:prstGeom>
            <a:noFill/>
          </p:spPr>
          <p:txBody>
            <a:bodyPr wrap="square" rtlCol="0">
              <a:spAutoFit/>
            </a:bodyPr>
            <a:lstStyle/>
            <a:p>
              <a:pPr algn="ctr"/>
              <a:r>
                <a:rPr lang="en-DK" sz="1200" dirty="0"/>
                <a:t>Vincent Hardion</a:t>
              </a:r>
            </a:p>
          </p:txBody>
        </p:sp>
      </p:grpSp>
      <p:pic>
        <p:nvPicPr>
          <p:cNvPr id="12" name="Picture 11" descr="A screenshot of a group of logos&#10;&#10;AI-generated content may be incorrect.">
            <a:extLst>
              <a:ext uri="{FF2B5EF4-FFF2-40B4-BE49-F238E27FC236}">
                <a16:creationId xmlns:a16="http://schemas.microsoft.com/office/drawing/2014/main" id="{25B2C099-8197-AB6A-A37A-69750A782CB5}"/>
              </a:ext>
            </a:extLst>
          </p:cNvPr>
          <p:cNvPicPr>
            <a:picLocks noChangeAspect="1"/>
          </p:cNvPicPr>
          <p:nvPr/>
        </p:nvPicPr>
        <p:blipFill>
          <a:blip r:embed="rId18"/>
          <a:srcRect l="65806" r="961" b="74721"/>
          <a:stretch>
            <a:fillRect/>
          </a:stretch>
        </p:blipFill>
        <p:spPr>
          <a:xfrm>
            <a:off x="2785310" y="5163552"/>
            <a:ext cx="998622" cy="467226"/>
          </a:xfrm>
          <a:prstGeom prst="rect">
            <a:avLst/>
          </a:prstGeom>
        </p:spPr>
      </p:pic>
      <p:pic>
        <p:nvPicPr>
          <p:cNvPr id="13" name="Picture 12" descr="A screenshot of a group of logos&#10;&#10;AI-generated content may be incorrect.">
            <a:extLst>
              <a:ext uri="{FF2B5EF4-FFF2-40B4-BE49-F238E27FC236}">
                <a16:creationId xmlns:a16="http://schemas.microsoft.com/office/drawing/2014/main" id="{51D038FA-2DC1-56FB-33BE-E258480FD979}"/>
              </a:ext>
            </a:extLst>
          </p:cNvPr>
          <p:cNvPicPr>
            <a:picLocks noChangeAspect="1"/>
          </p:cNvPicPr>
          <p:nvPr/>
        </p:nvPicPr>
        <p:blipFill>
          <a:blip r:embed="rId18"/>
          <a:srcRect l="32966" t="292" r="34202" b="74645"/>
          <a:stretch>
            <a:fillRect/>
          </a:stretch>
        </p:blipFill>
        <p:spPr>
          <a:xfrm>
            <a:off x="2989848" y="5791971"/>
            <a:ext cx="986589" cy="463216"/>
          </a:xfrm>
          <a:prstGeom prst="rect">
            <a:avLst/>
          </a:prstGeom>
        </p:spPr>
      </p:pic>
      <p:pic>
        <p:nvPicPr>
          <p:cNvPr id="14" name="Picture 13" descr="A screenshot of a group of logos&#10;&#10;AI-generated content may be incorrect.">
            <a:extLst>
              <a:ext uri="{FF2B5EF4-FFF2-40B4-BE49-F238E27FC236}">
                <a16:creationId xmlns:a16="http://schemas.microsoft.com/office/drawing/2014/main" id="{6F1C656D-BE8A-D1BD-E0BB-E184325CF6E1}"/>
              </a:ext>
            </a:extLst>
          </p:cNvPr>
          <p:cNvPicPr>
            <a:picLocks noChangeAspect="1"/>
          </p:cNvPicPr>
          <p:nvPr/>
        </p:nvPicPr>
        <p:blipFill>
          <a:blip r:embed="rId18"/>
          <a:srcRect l="33166" t="25355" r="34202" b="50233"/>
          <a:stretch>
            <a:fillRect/>
          </a:stretch>
        </p:blipFill>
        <p:spPr>
          <a:xfrm>
            <a:off x="5184685" y="5161547"/>
            <a:ext cx="980573" cy="451185"/>
          </a:xfrm>
          <a:prstGeom prst="rect">
            <a:avLst/>
          </a:prstGeom>
        </p:spPr>
      </p:pic>
      <p:pic>
        <p:nvPicPr>
          <p:cNvPr id="15" name="Picture 14" descr="A screenshot of a group of logos&#10;&#10;AI-generated content may be incorrect.">
            <a:extLst>
              <a:ext uri="{FF2B5EF4-FFF2-40B4-BE49-F238E27FC236}">
                <a16:creationId xmlns:a16="http://schemas.microsoft.com/office/drawing/2014/main" id="{47B18093-9FDB-B9A5-E539-E2AB6AE35519}"/>
              </a:ext>
            </a:extLst>
          </p:cNvPr>
          <p:cNvPicPr>
            <a:picLocks noChangeAspect="1"/>
          </p:cNvPicPr>
          <p:nvPr/>
        </p:nvPicPr>
        <p:blipFill>
          <a:blip r:embed="rId18"/>
          <a:srcRect l="134" t="50303" r="67034" b="25171"/>
          <a:stretch>
            <a:fillRect/>
          </a:stretch>
        </p:blipFill>
        <p:spPr>
          <a:xfrm>
            <a:off x="4378106" y="6404708"/>
            <a:ext cx="986589" cy="453292"/>
          </a:xfrm>
          <a:prstGeom prst="rect">
            <a:avLst/>
          </a:prstGeom>
        </p:spPr>
      </p:pic>
      <p:pic>
        <p:nvPicPr>
          <p:cNvPr id="16" name="Picture 15" descr="A screenshot of a group of logos&#10;&#10;AI-generated content may be incorrect.">
            <a:extLst>
              <a:ext uri="{FF2B5EF4-FFF2-40B4-BE49-F238E27FC236}">
                <a16:creationId xmlns:a16="http://schemas.microsoft.com/office/drawing/2014/main" id="{698D42EE-5E7D-116F-9043-82C4D34F1DD7}"/>
              </a:ext>
            </a:extLst>
          </p:cNvPr>
          <p:cNvPicPr>
            <a:picLocks noChangeAspect="1"/>
          </p:cNvPicPr>
          <p:nvPr/>
        </p:nvPicPr>
        <p:blipFill>
          <a:blip r:embed="rId18"/>
          <a:srcRect l="49582" t="75192" r="17585" b="109"/>
          <a:stretch>
            <a:fillRect/>
          </a:stretch>
        </p:blipFill>
        <p:spPr>
          <a:xfrm>
            <a:off x="5025600" y="5802923"/>
            <a:ext cx="986589" cy="456478"/>
          </a:xfrm>
          <a:prstGeom prst="rect">
            <a:avLst/>
          </a:prstGeom>
        </p:spPr>
      </p:pic>
      <p:pic>
        <p:nvPicPr>
          <p:cNvPr id="18" name="Picture 17" descr="A screenshot of a group of logos&#10;&#10;AI-generated content may be incorrect.">
            <a:extLst>
              <a:ext uri="{FF2B5EF4-FFF2-40B4-BE49-F238E27FC236}">
                <a16:creationId xmlns:a16="http://schemas.microsoft.com/office/drawing/2014/main" id="{E4864632-304D-1057-F691-19E0DF9E9148}"/>
              </a:ext>
            </a:extLst>
          </p:cNvPr>
          <p:cNvPicPr>
            <a:picLocks noChangeAspect="1"/>
          </p:cNvPicPr>
          <p:nvPr/>
        </p:nvPicPr>
        <p:blipFill>
          <a:blip r:embed="rId18"/>
          <a:srcRect l="33166" t="50418" r="34001" b="25171"/>
          <a:stretch>
            <a:fillRect/>
          </a:stretch>
        </p:blipFill>
        <p:spPr>
          <a:xfrm>
            <a:off x="3354755" y="6406815"/>
            <a:ext cx="986590" cy="451185"/>
          </a:xfrm>
          <a:prstGeom prst="rect">
            <a:avLst/>
          </a:prstGeom>
        </p:spPr>
      </p:pic>
    </p:spTree>
    <p:extLst>
      <p:ext uri="{BB962C8B-B14F-4D97-AF65-F5344CB8AC3E}">
        <p14:creationId xmlns:p14="http://schemas.microsoft.com/office/powerpoint/2010/main" val="21620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E3C9-0BAB-7FE6-E1EF-A22A7364F3D6}"/>
            </a:ext>
          </a:extLst>
        </p:cNvPr>
        <p:cNvGrpSpPr/>
        <p:nvPr/>
      </p:nvGrpSpPr>
      <p:grpSpPr>
        <a:xfrm>
          <a:off x="0" y="0"/>
          <a:ext cx="0" cy="0"/>
          <a:chOff x="0" y="0"/>
          <a:chExt cx="0" cy="0"/>
        </a:xfrm>
      </p:grpSpPr>
      <p:graphicFrame>
        <p:nvGraphicFramePr>
          <p:cNvPr id="5" name="Content Placeholder 7">
            <a:extLst>
              <a:ext uri="{FF2B5EF4-FFF2-40B4-BE49-F238E27FC236}">
                <a16:creationId xmlns:a16="http://schemas.microsoft.com/office/drawing/2014/main" id="{D335E7BF-098C-44E2-FF42-4CCA9C461E57}"/>
              </a:ext>
            </a:extLst>
          </p:cNvPr>
          <p:cNvGraphicFramePr>
            <a:graphicFrameLocks/>
          </p:cNvGraphicFramePr>
          <p:nvPr>
            <p:extLst>
              <p:ext uri="{D42A27DB-BD31-4B8C-83A1-F6EECF244321}">
                <p14:modId xmlns:p14="http://schemas.microsoft.com/office/powerpoint/2010/main" val="98892883"/>
              </p:ext>
            </p:extLst>
          </p:nvPr>
        </p:nvGraphicFramePr>
        <p:xfrm>
          <a:off x="311285" y="752534"/>
          <a:ext cx="11880715" cy="4181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A1376C1-592B-F72D-3BEE-6CD1F86B1F5C}"/>
              </a:ext>
            </a:extLst>
          </p:cNvPr>
          <p:cNvSpPr>
            <a:spLocks noGrp="1"/>
          </p:cNvSpPr>
          <p:nvPr>
            <p:ph type="sldNum" sz="quarter" idx="12"/>
          </p:nvPr>
        </p:nvSpPr>
        <p:spPr/>
        <p:txBody>
          <a:bodyPr/>
          <a:lstStyle/>
          <a:p>
            <a:fld id="{F7283078-D760-1647-8B80-66BA8B52336D}" type="slidenum">
              <a:rPr lang="sv-SE" smtClean="0"/>
              <a:t>6</a:t>
            </a:fld>
            <a:endParaRPr lang="sv-SE" dirty="0"/>
          </a:p>
        </p:txBody>
      </p:sp>
      <p:sp>
        <p:nvSpPr>
          <p:cNvPr id="25" name="TextBox 24">
            <a:extLst>
              <a:ext uri="{FF2B5EF4-FFF2-40B4-BE49-F238E27FC236}">
                <a16:creationId xmlns:a16="http://schemas.microsoft.com/office/drawing/2014/main" id="{0C948ABB-5018-8242-CC57-4ECD871FDD3C}"/>
              </a:ext>
            </a:extLst>
          </p:cNvPr>
          <p:cNvSpPr txBox="1"/>
          <p:nvPr/>
        </p:nvSpPr>
        <p:spPr>
          <a:xfrm>
            <a:off x="10357908" y="1816786"/>
            <a:ext cx="532518" cy="369332"/>
          </a:xfrm>
          <a:prstGeom prst="rect">
            <a:avLst/>
          </a:prstGeom>
          <a:noFill/>
        </p:spPr>
        <p:txBody>
          <a:bodyPr wrap="none" rtlCol="0">
            <a:spAutoFit/>
          </a:bodyPr>
          <a:lstStyle/>
          <a:p>
            <a:r>
              <a:rPr lang="en-DK" dirty="0"/>
              <a:t>IDS</a:t>
            </a:r>
          </a:p>
        </p:txBody>
      </p:sp>
      <p:sp>
        <p:nvSpPr>
          <p:cNvPr id="26" name="TextBox 25">
            <a:extLst>
              <a:ext uri="{FF2B5EF4-FFF2-40B4-BE49-F238E27FC236}">
                <a16:creationId xmlns:a16="http://schemas.microsoft.com/office/drawing/2014/main" id="{17C5B8D1-23BD-F4EA-954C-57DC2C7E1139}"/>
              </a:ext>
            </a:extLst>
          </p:cNvPr>
          <p:cNvSpPr txBox="1"/>
          <p:nvPr/>
        </p:nvSpPr>
        <p:spPr>
          <a:xfrm>
            <a:off x="4283302" y="1816786"/>
            <a:ext cx="686406" cy="369332"/>
          </a:xfrm>
          <a:prstGeom prst="rect">
            <a:avLst/>
          </a:prstGeom>
          <a:noFill/>
        </p:spPr>
        <p:txBody>
          <a:bodyPr wrap="none" rtlCol="0">
            <a:spAutoFit/>
          </a:bodyPr>
          <a:lstStyle/>
          <a:p>
            <a:r>
              <a:rPr lang="en-DK" dirty="0"/>
              <a:t>SIMS</a:t>
            </a:r>
          </a:p>
        </p:txBody>
      </p:sp>
      <p:sp>
        <p:nvSpPr>
          <p:cNvPr id="27" name="TextBox 26">
            <a:extLst>
              <a:ext uri="{FF2B5EF4-FFF2-40B4-BE49-F238E27FC236}">
                <a16:creationId xmlns:a16="http://schemas.microsoft.com/office/drawing/2014/main" id="{D324EB34-B6A7-405D-3BE6-0887B3CCF83D}"/>
              </a:ext>
            </a:extLst>
          </p:cNvPr>
          <p:cNvSpPr txBox="1"/>
          <p:nvPr/>
        </p:nvSpPr>
        <p:spPr>
          <a:xfrm>
            <a:off x="7297254" y="1816786"/>
            <a:ext cx="800925" cy="369332"/>
          </a:xfrm>
          <a:prstGeom prst="rect">
            <a:avLst/>
          </a:prstGeom>
          <a:noFill/>
        </p:spPr>
        <p:txBody>
          <a:bodyPr wrap="none" rtlCol="0">
            <a:spAutoFit/>
          </a:bodyPr>
          <a:lstStyle/>
          <a:p>
            <a:r>
              <a:rPr lang="en-DK" dirty="0"/>
              <a:t>DRAM</a:t>
            </a:r>
          </a:p>
        </p:txBody>
      </p:sp>
      <p:sp>
        <p:nvSpPr>
          <p:cNvPr id="28" name="TextBox 27">
            <a:extLst>
              <a:ext uri="{FF2B5EF4-FFF2-40B4-BE49-F238E27FC236}">
                <a16:creationId xmlns:a16="http://schemas.microsoft.com/office/drawing/2014/main" id="{F47491EF-41B0-3BA3-6A8F-9CC4FA406EBC}"/>
              </a:ext>
            </a:extLst>
          </p:cNvPr>
          <p:cNvSpPr txBox="1"/>
          <p:nvPr/>
        </p:nvSpPr>
        <p:spPr>
          <a:xfrm>
            <a:off x="1240803" y="1816786"/>
            <a:ext cx="579389" cy="369332"/>
          </a:xfrm>
          <a:prstGeom prst="rect">
            <a:avLst/>
          </a:prstGeom>
          <a:noFill/>
        </p:spPr>
        <p:txBody>
          <a:bodyPr wrap="none" rtlCol="0">
            <a:spAutoFit/>
          </a:bodyPr>
          <a:lstStyle/>
          <a:p>
            <a:r>
              <a:rPr lang="en-DK" dirty="0"/>
              <a:t>DST</a:t>
            </a:r>
          </a:p>
        </p:txBody>
      </p:sp>
      <p:sp>
        <p:nvSpPr>
          <p:cNvPr id="10" name="Rectangle 9">
            <a:extLst>
              <a:ext uri="{FF2B5EF4-FFF2-40B4-BE49-F238E27FC236}">
                <a16:creationId xmlns:a16="http://schemas.microsoft.com/office/drawing/2014/main" id="{F649AFC0-4E04-C910-7181-F7D8C5435384}"/>
              </a:ext>
            </a:extLst>
          </p:cNvPr>
          <p:cNvSpPr/>
          <p:nvPr/>
        </p:nvSpPr>
        <p:spPr>
          <a:xfrm>
            <a:off x="8914413" y="3860607"/>
            <a:ext cx="1317141" cy="42324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4" name="Content Placeholder 4">
            <a:extLst>
              <a:ext uri="{FF2B5EF4-FFF2-40B4-BE49-F238E27FC236}">
                <a16:creationId xmlns:a16="http://schemas.microsoft.com/office/drawing/2014/main" id="{7E6064BD-5BA0-FD49-699F-08424C4EF2BF}"/>
              </a:ext>
            </a:extLst>
          </p:cNvPr>
          <p:cNvGraphicFramePr>
            <a:graphicFrameLocks noGrp="1"/>
          </p:cNvGraphicFramePr>
          <p:nvPr>
            <p:ph idx="1"/>
            <p:extLst>
              <p:ext uri="{D42A27DB-BD31-4B8C-83A1-F6EECF244321}">
                <p14:modId xmlns:p14="http://schemas.microsoft.com/office/powerpoint/2010/main" val="2476901109"/>
              </p:ext>
            </p:extLst>
          </p:nvPr>
        </p:nvGraphicFramePr>
        <p:xfrm>
          <a:off x="2137835" y="4973829"/>
          <a:ext cx="8995556" cy="6970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 name="Picture 15">
            <a:extLst>
              <a:ext uri="{FF2B5EF4-FFF2-40B4-BE49-F238E27FC236}">
                <a16:creationId xmlns:a16="http://schemas.microsoft.com/office/drawing/2014/main" id="{3ED03E81-D2C8-FE3A-15C0-53A5766D87F8}"/>
              </a:ext>
            </a:extLst>
          </p:cNvPr>
          <p:cNvPicPr>
            <a:picLocks noChangeAspect="1"/>
          </p:cNvPicPr>
          <p:nvPr/>
        </p:nvPicPr>
        <p:blipFill>
          <a:blip r:embed="rId13"/>
          <a:stretch>
            <a:fillRect/>
          </a:stretch>
        </p:blipFill>
        <p:spPr>
          <a:xfrm>
            <a:off x="5151853" y="4582988"/>
            <a:ext cx="1113891" cy="330686"/>
          </a:xfrm>
          <a:prstGeom prst="rect">
            <a:avLst/>
          </a:prstGeom>
        </p:spPr>
      </p:pic>
      <p:pic>
        <p:nvPicPr>
          <p:cNvPr id="18" name="Picture 17">
            <a:extLst>
              <a:ext uri="{FF2B5EF4-FFF2-40B4-BE49-F238E27FC236}">
                <a16:creationId xmlns:a16="http://schemas.microsoft.com/office/drawing/2014/main" id="{D0C6AB5C-2155-5C5C-09A7-4B437AA8907E}"/>
              </a:ext>
            </a:extLst>
          </p:cNvPr>
          <p:cNvPicPr>
            <a:picLocks noChangeAspect="1"/>
          </p:cNvPicPr>
          <p:nvPr/>
        </p:nvPicPr>
        <p:blipFill>
          <a:blip r:embed="rId1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94670" y="4579868"/>
            <a:ext cx="784220" cy="320110"/>
          </a:xfrm>
          <a:prstGeom prst="rect">
            <a:avLst/>
          </a:prstGeom>
        </p:spPr>
      </p:pic>
      <p:pic>
        <p:nvPicPr>
          <p:cNvPr id="20" name="Picture 10" descr="PICS Home">
            <a:extLst>
              <a:ext uri="{FF2B5EF4-FFF2-40B4-BE49-F238E27FC236}">
                <a16:creationId xmlns:a16="http://schemas.microsoft.com/office/drawing/2014/main" id="{0EAEFEFF-4721-E269-3628-48F4A0EBDDBC}"/>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647632" y="4513757"/>
            <a:ext cx="426151" cy="4261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5DF9F6C-4E7F-82B2-091E-29C9F8B2832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0091435" y="4640265"/>
            <a:ext cx="815349" cy="272965"/>
          </a:xfrm>
          <a:prstGeom prst="rect">
            <a:avLst/>
          </a:prstGeom>
        </p:spPr>
      </p:pic>
      <p:pic>
        <p:nvPicPr>
          <p:cNvPr id="22" name="Screen Shot 2017-10-30 at 14.07.55.png" descr="Screen Shot 2017-10-30 at 14.07.55.png">
            <a:extLst>
              <a:ext uri="{FF2B5EF4-FFF2-40B4-BE49-F238E27FC236}">
                <a16:creationId xmlns:a16="http://schemas.microsoft.com/office/drawing/2014/main" id="{A95D9983-4A72-5067-EF87-04CB878D0552}"/>
              </a:ext>
            </a:extLst>
          </p:cNvPr>
          <p:cNvPicPr>
            <a:picLocks noChangeAspect="1"/>
          </p:cNvPicPr>
          <p:nvPr/>
        </p:nvPicPr>
        <p:blipFill rotWithShape="1">
          <a:blip r:embed="rId17" cstate="hqprint">
            <a:clrChange>
              <a:clrFrom>
                <a:srgbClr val="FAFBFC"/>
              </a:clrFrom>
              <a:clrTo>
                <a:srgbClr val="FAFBFC">
                  <a:alpha val="0"/>
                </a:srgbClr>
              </a:clrTo>
            </a:clrChange>
            <a:extLst>
              <a:ext uri="{28A0092B-C50C-407E-A947-70E740481C1C}">
                <a14:useLocalDpi xmlns:a14="http://schemas.microsoft.com/office/drawing/2010/main"/>
              </a:ext>
            </a:extLst>
          </a:blip>
          <a:srcRect t="-1466" b="-1"/>
          <a:stretch/>
        </p:blipFill>
        <p:spPr>
          <a:xfrm>
            <a:off x="9432530" y="4411656"/>
            <a:ext cx="608519" cy="575397"/>
          </a:xfrm>
          <a:prstGeom prst="rect">
            <a:avLst/>
          </a:prstGeom>
          <a:ln w="12700">
            <a:miter lim="400000"/>
          </a:ln>
        </p:spPr>
      </p:pic>
      <p:pic>
        <p:nvPicPr>
          <p:cNvPr id="30" name="Picture 29">
            <a:extLst>
              <a:ext uri="{FF2B5EF4-FFF2-40B4-BE49-F238E27FC236}">
                <a16:creationId xmlns:a16="http://schemas.microsoft.com/office/drawing/2014/main" id="{C4CE99AB-3C67-4267-B6B6-BD77EC0AA35F}"/>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529551" y="4545652"/>
            <a:ext cx="1317903" cy="391252"/>
          </a:xfrm>
          <a:prstGeom prst="rect">
            <a:avLst/>
          </a:prstGeom>
        </p:spPr>
      </p:pic>
      <p:pic>
        <p:nvPicPr>
          <p:cNvPr id="32" name="Picture 31">
            <a:extLst>
              <a:ext uri="{FF2B5EF4-FFF2-40B4-BE49-F238E27FC236}">
                <a16:creationId xmlns:a16="http://schemas.microsoft.com/office/drawing/2014/main" id="{E66EEEC9-5811-F2D1-07C1-99399545A93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2667609" y="4490773"/>
            <a:ext cx="425199" cy="468724"/>
          </a:xfrm>
          <a:prstGeom prst="rect">
            <a:avLst/>
          </a:prstGeom>
        </p:spPr>
      </p:pic>
      <p:pic>
        <p:nvPicPr>
          <p:cNvPr id="34" name="Picture 33">
            <a:extLst>
              <a:ext uri="{FF2B5EF4-FFF2-40B4-BE49-F238E27FC236}">
                <a16:creationId xmlns:a16="http://schemas.microsoft.com/office/drawing/2014/main" id="{D6D4606F-5DD7-CC7D-3E07-64AFD9109EDC}"/>
              </a:ext>
            </a:extLst>
          </p:cNvPr>
          <p:cNvPicPr>
            <a:picLocks noChangeAspect="1"/>
          </p:cNvPicPr>
          <p:nvPr/>
        </p:nvPicPr>
        <p:blipFill rotWithShape="1">
          <a:blip r:embed="rId20"/>
          <a:srcRect l="44317" t="12112" r="38864" b="65121"/>
          <a:stretch/>
        </p:blipFill>
        <p:spPr>
          <a:xfrm>
            <a:off x="7008193" y="5964739"/>
            <a:ext cx="927890" cy="819521"/>
          </a:xfrm>
          <a:prstGeom prst="rect">
            <a:avLst/>
          </a:prstGeom>
        </p:spPr>
      </p:pic>
      <p:pic>
        <p:nvPicPr>
          <p:cNvPr id="37" name="Picture 2" descr="Jupyter notebooks over SSH for remote deep learning on a GPU • RC">
            <a:extLst>
              <a:ext uri="{FF2B5EF4-FFF2-40B4-BE49-F238E27FC236}">
                <a16:creationId xmlns:a16="http://schemas.microsoft.com/office/drawing/2014/main" id="{CCBC438C-4974-CC56-A37B-12ECAC4C02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71229" y="5952024"/>
            <a:ext cx="717996" cy="832236"/>
          </a:xfrm>
          <a:prstGeom prst="rect">
            <a:avLst/>
          </a:prstGeom>
          <a:solidFill>
            <a:schemeClr val="bg1"/>
          </a:solidFill>
        </p:spPr>
      </p:pic>
      <p:pic>
        <p:nvPicPr>
          <p:cNvPr id="46" name="Picture 45" descr="A black and white logo&#10;&#10;AI-generated content may be incorrect.">
            <a:extLst>
              <a:ext uri="{FF2B5EF4-FFF2-40B4-BE49-F238E27FC236}">
                <a16:creationId xmlns:a16="http://schemas.microsoft.com/office/drawing/2014/main" id="{15D44D7E-45C8-5FE7-8EE7-BCB713401C56}"/>
              </a:ext>
            </a:extLst>
          </p:cNvPr>
          <p:cNvPicPr>
            <a:picLocks noChangeAspect="1"/>
          </p:cNvPicPr>
          <p:nvPr/>
        </p:nvPicPr>
        <p:blipFill>
          <a:blip r:embed="rId22">
            <a:duotone>
              <a:schemeClr val="accent4">
                <a:shade val="45000"/>
                <a:satMod val="135000"/>
              </a:schemeClr>
              <a:prstClr val="white"/>
            </a:duotone>
          </a:blip>
          <a:stretch>
            <a:fillRect/>
          </a:stretch>
        </p:blipFill>
        <p:spPr>
          <a:xfrm>
            <a:off x="7991482" y="4569395"/>
            <a:ext cx="1410081" cy="351449"/>
          </a:xfrm>
          <a:prstGeom prst="rect">
            <a:avLst/>
          </a:prstGeom>
        </p:spPr>
      </p:pic>
      <p:grpSp>
        <p:nvGrpSpPr>
          <p:cNvPr id="48" name="Group 47">
            <a:extLst>
              <a:ext uri="{FF2B5EF4-FFF2-40B4-BE49-F238E27FC236}">
                <a16:creationId xmlns:a16="http://schemas.microsoft.com/office/drawing/2014/main" id="{399D8D9D-8330-1C1D-DBDB-EF9223E4C3A1}"/>
              </a:ext>
            </a:extLst>
          </p:cNvPr>
          <p:cNvGrpSpPr/>
          <p:nvPr/>
        </p:nvGrpSpPr>
        <p:grpSpPr>
          <a:xfrm>
            <a:off x="7250211" y="-1138154"/>
            <a:ext cx="2103946" cy="2726686"/>
            <a:chOff x="7250211" y="-1138154"/>
            <a:chExt cx="2103946" cy="2726686"/>
          </a:xfrm>
        </p:grpSpPr>
        <p:grpSp>
          <p:nvGrpSpPr>
            <p:cNvPr id="49" name="Group 48">
              <a:extLst>
                <a:ext uri="{FF2B5EF4-FFF2-40B4-BE49-F238E27FC236}">
                  <a16:creationId xmlns:a16="http://schemas.microsoft.com/office/drawing/2014/main" id="{A44A0661-7464-1E61-0646-A15A401530D2}"/>
                </a:ext>
              </a:extLst>
            </p:cNvPr>
            <p:cNvGrpSpPr/>
            <p:nvPr/>
          </p:nvGrpSpPr>
          <p:grpSpPr>
            <a:xfrm>
              <a:off x="7250211" y="-1138154"/>
              <a:ext cx="2103946" cy="2726686"/>
              <a:chOff x="8272183" y="-1138154"/>
              <a:chExt cx="2103946" cy="2726686"/>
            </a:xfrm>
          </p:grpSpPr>
          <p:sp>
            <p:nvSpPr>
              <p:cNvPr id="54" name="Chord 53">
                <a:extLst>
                  <a:ext uri="{FF2B5EF4-FFF2-40B4-BE49-F238E27FC236}">
                    <a16:creationId xmlns:a16="http://schemas.microsoft.com/office/drawing/2014/main" id="{49C436C3-54AA-623E-AD67-6188B7954BAF}"/>
                  </a:ext>
                </a:extLst>
              </p:cNvPr>
              <p:cNvSpPr/>
              <p:nvPr/>
            </p:nvSpPr>
            <p:spPr>
              <a:xfrm rot="17550319">
                <a:off x="8272183" y="-1138154"/>
                <a:ext cx="2103946" cy="2103946"/>
              </a:xfrm>
              <a:prstGeom prst="chord">
                <a:avLst>
                  <a:gd name="adj1" fmla="val 4244151"/>
                  <a:gd name="adj2" fmla="val 14654112"/>
                </a:avLst>
              </a:prstGeom>
              <a:solidFill>
                <a:srgbClr val="899F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55" name="TextBox 54">
                <a:extLst>
                  <a:ext uri="{FF2B5EF4-FFF2-40B4-BE49-F238E27FC236}">
                    <a16:creationId xmlns:a16="http://schemas.microsoft.com/office/drawing/2014/main" id="{0753A799-BA9C-6690-927C-EBCB7C561753}"/>
                  </a:ext>
                </a:extLst>
              </p:cNvPr>
              <p:cNvSpPr txBox="1"/>
              <p:nvPr/>
            </p:nvSpPr>
            <p:spPr>
              <a:xfrm>
                <a:off x="8900025" y="1219200"/>
                <a:ext cx="789960" cy="369332"/>
              </a:xfrm>
              <a:prstGeom prst="rect">
                <a:avLst/>
              </a:prstGeom>
              <a:noFill/>
            </p:spPr>
            <p:txBody>
              <a:bodyPr wrap="none" rtlCol="0">
                <a:spAutoFit/>
              </a:bodyPr>
              <a:lstStyle/>
              <a:p>
                <a:r>
                  <a:rPr lang="en-DK" dirty="0"/>
                  <a:t>ECDC</a:t>
                </a:r>
              </a:p>
            </p:txBody>
          </p:sp>
          <p:sp>
            <p:nvSpPr>
              <p:cNvPr id="56" name="TextBox 55">
                <a:extLst>
                  <a:ext uri="{FF2B5EF4-FFF2-40B4-BE49-F238E27FC236}">
                    <a16:creationId xmlns:a16="http://schemas.microsoft.com/office/drawing/2014/main" id="{62CB4BD9-F191-3548-33C2-5C36A50FCFD4}"/>
                  </a:ext>
                </a:extLst>
              </p:cNvPr>
              <p:cNvSpPr txBox="1"/>
              <p:nvPr/>
            </p:nvSpPr>
            <p:spPr>
              <a:xfrm>
                <a:off x="8552180" y="-38100"/>
                <a:ext cx="1565909" cy="830997"/>
              </a:xfrm>
              <a:prstGeom prst="rect">
                <a:avLst/>
              </a:prstGeom>
              <a:noFill/>
            </p:spPr>
            <p:txBody>
              <a:bodyPr wrap="square" rtlCol="0">
                <a:spAutoFit/>
              </a:bodyPr>
              <a:lstStyle/>
              <a:p>
                <a:pPr algn="ctr"/>
                <a:r>
                  <a:rPr lang="en-DK" sz="1600" dirty="0">
                    <a:solidFill>
                      <a:schemeClr val="bg1"/>
                    </a:solidFill>
                  </a:rPr>
                  <a:t>Experiment Control and Data Curation</a:t>
                </a:r>
              </a:p>
            </p:txBody>
          </p:sp>
        </p:grpSp>
        <p:sp>
          <p:nvSpPr>
            <p:cNvPr id="51" name="Rectangle 50">
              <a:extLst>
                <a:ext uri="{FF2B5EF4-FFF2-40B4-BE49-F238E27FC236}">
                  <a16:creationId xmlns:a16="http://schemas.microsoft.com/office/drawing/2014/main" id="{5EB24A8E-D9FE-3440-B0B6-ACB3AF3822CC}"/>
                </a:ext>
              </a:extLst>
            </p:cNvPr>
            <p:cNvSpPr/>
            <p:nvPr/>
          </p:nvSpPr>
          <p:spPr>
            <a:xfrm>
              <a:off x="7581900" y="863600"/>
              <a:ext cx="1346200" cy="381000"/>
            </a:xfrm>
            <a:prstGeom prst="rect">
              <a:avLst/>
            </a:prstGeom>
            <a:solidFill>
              <a:schemeClr val="bg1">
                <a:alpha val="73087"/>
              </a:schemeClr>
            </a:solidFill>
            <a:ln>
              <a:solidFill>
                <a:srgbClr val="14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3" name="TextBox 52">
              <a:extLst>
                <a:ext uri="{FF2B5EF4-FFF2-40B4-BE49-F238E27FC236}">
                  <a16:creationId xmlns:a16="http://schemas.microsoft.com/office/drawing/2014/main" id="{4830EFFD-0B9B-C8A7-1C2D-1E25A3A639CC}"/>
                </a:ext>
              </a:extLst>
            </p:cNvPr>
            <p:cNvSpPr txBox="1"/>
            <p:nvPr/>
          </p:nvSpPr>
          <p:spPr>
            <a:xfrm>
              <a:off x="7539936" y="927100"/>
              <a:ext cx="1430128" cy="276999"/>
            </a:xfrm>
            <a:prstGeom prst="rect">
              <a:avLst/>
            </a:prstGeom>
            <a:noFill/>
          </p:spPr>
          <p:txBody>
            <a:bodyPr wrap="square" rtlCol="0">
              <a:spAutoFit/>
            </a:bodyPr>
            <a:lstStyle/>
            <a:p>
              <a:pPr algn="ctr"/>
              <a:r>
                <a:rPr lang="en-DK" sz="1200" dirty="0"/>
                <a:t>Vincent Hardion</a:t>
              </a:r>
            </a:p>
          </p:txBody>
        </p:sp>
      </p:grpSp>
      <p:sp>
        <p:nvSpPr>
          <p:cNvPr id="9" name="Title 1">
            <a:extLst>
              <a:ext uri="{FF2B5EF4-FFF2-40B4-BE49-F238E27FC236}">
                <a16:creationId xmlns:a16="http://schemas.microsoft.com/office/drawing/2014/main" id="{38127BCD-A900-ABA1-F4A2-EC83CAE17EDA}"/>
              </a:ext>
            </a:extLst>
          </p:cNvPr>
          <p:cNvSpPr>
            <a:spLocks noGrp="1"/>
          </p:cNvSpPr>
          <p:nvPr>
            <p:ph type="title"/>
          </p:nvPr>
        </p:nvSpPr>
        <p:spPr>
          <a:xfrm>
            <a:off x="772404" y="278625"/>
            <a:ext cx="9360000" cy="657339"/>
          </a:xfrm>
        </p:spPr>
        <p:txBody>
          <a:bodyPr>
            <a:normAutofit fontScale="90000"/>
          </a:bodyPr>
          <a:lstStyle/>
          <a:p>
            <a:r>
              <a:rPr lang="en-DK" dirty="0"/>
              <a:t>DMSC: who does what</a:t>
            </a:r>
          </a:p>
        </p:txBody>
      </p:sp>
    </p:spTree>
    <p:extLst>
      <p:ext uri="{BB962C8B-B14F-4D97-AF65-F5344CB8AC3E}">
        <p14:creationId xmlns:p14="http://schemas.microsoft.com/office/powerpoint/2010/main" val="380030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4C60898F-3C09-451C-3173-E29503949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38" y="1589143"/>
            <a:ext cx="6025662" cy="3023512"/>
          </a:xfrm>
          <a:prstGeom prst="rect">
            <a:avLst/>
          </a:prstGeom>
        </p:spPr>
      </p:pic>
      <p:sp>
        <p:nvSpPr>
          <p:cNvPr id="2" name="Title 1">
            <a:extLst>
              <a:ext uri="{FF2B5EF4-FFF2-40B4-BE49-F238E27FC236}">
                <a16:creationId xmlns:a16="http://schemas.microsoft.com/office/drawing/2014/main" id="{F83B3A67-7D3C-D93A-0639-F2A298D9A537}"/>
              </a:ext>
            </a:extLst>
          </p:cNvPr>
          <p:cNvSpPr>
            <a:spLocks noGrp="1"/>
          </p:cNvSpPr>
          <p:nvPr>
            <p:ph type="title"/>
          </p:nvPr>
        </p:nvSpPr>
        <p:spPr/>
        <p:txBody>
          <a:bodyPr>
            <a:normAutofit fontScale="90000"/>
          </a:bodyPr>
          <a:lstStyle/>
          <a:p>
            <a:r>
              <a:rPr lang="en-DK" dirty="0"/>
              <a:t>Reflectometry - Reduction</a:t>
            </a:r>
          </a:p>
        </p:txBody>
      </p:sp>
      <p:sp>
        <p:nvSpPr>
          <p:cNvPr id="3" name="Text Placeholder 2">
            <a:extLst>
              <a:ext uri="{FF2B5EF4-FFF2-40B4-BE49-F238E27FC236}">
                <a16:creationId xmlns:a16="http://schemas.microsoft.com/office/drawing/2014/main" id="{1D33D4F0-968B-60ED-6B99-1A6F2F025067}"/>
              </a:ext>
            </a:extLst>
          </p:cNvPr>
          <p:cNvSpPr>
            <a:spLocks noGrp="1"/>
          </p:cNvSpPr>
          <p:nvPr>
            <p:ph type="body" sz="quarter" idx="14"/>
          </p:nvPr>
        </p:nvSpPr>
        <p:spPr/>
        <p:txBody>
          <a:bodyPr/>
          <a:lstStyle/>
          <a:p>
            <a:r>
              <a:rPr lang="en-DK" dirty="0"/>
              <a:t>Scipp workflows available in jupyter notebooks and GUI</a:t>
            </a:r>
          </a:p>
        </p:txBody>
      </p:sp>
      <p:pic>
        <p:nvPicPr>
          <p:cNvPr id="5" name="Picture 4">
            <a:extLst>
              <a:ext uri="{FF2B5EF4-FFF2-40B4-BE49-F238E27FC236}">
                <a16:creationId xmlns:a16="http://schemas.microsoft.com/office/drawing/2014/main" id="{773B4044-3CA7-7BA8-6239-DC1FDC926AB7}"/>
              </a:ext>
            </a:extLst>
          </p:cNvPr>
          <p:cNvPicPr>
            <a:picLocks noChangeAspect="1"/>
          </p:cNvPicPr>
          <p:nvPr/>
        </p:nvPicPr>
        <p:blipFill>
          <a:blip r:embed="rId4"/>
          <a:srcRect l="30979" t="12081" r="17286" b="39206"/>
          <a:stretch>
            <a:fillRect/>
          </a:stretch>
        </p:blipFill>
        <p:spPr>
          <a:xfrm>
            <a:off x="3718324" y="1499235"/>
            <a:ext cx="4396980" cy="5358765"/>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5C4E1184-B09A-788F-252B-657D5225CEF2}"/>
              </a:ext>
            </a:extLst>
          </p:cNvPr>
          <p:cNvPicPr>
            <a:picLocks noChangeAspect="1"/>
          </p:cNvPicPr>
          <p:nvPr/>
        </p:nvPicPr>
        <p:blipFill>
          <a:blip r:embed="rId5" cstate="print">
            <a:extLst>
              <a:ext uri="{28A0092B-C50C-407E-A947-70E740481C1C}">
                <a14:useLocalDpi xmlns:a14="http://schemas.microsoft.com/office/drawing/2010/main" val="0"/>
              </a:ext>
            </a:extLst>
          </a:blip>
          <a:srcRect r="14827"/>
          <a:stretch>
            <a:fillRect/>
          </a:stretch>
        </p:blipFill>
        <p:spPr>
          <a:xfrm>
            <a:off x="8151447" y="4691009"/>
            <a:ext cx="4040553" cy="2166991"/>
          </a:xfrm>
          <a:prstGeom prst="rect">
            <a:avLst/>
          </a:prstGeom>
        </p:spPr>
      </p:pic>
      <p:sp>
        <p:nvSpPr>
          <p:cNvPr id="10" name="Content Placeholder 5">
            <a:extLst>
              <a:ext uri="{FF2B5EF4-FFF2-40B4-BE49-F238E27FC236}">
                <a16:creationId xmlns:a16="http://schemas.microsoft.com/office/drawing/2014/main" id="{10A2D4C3-3E95-ED60-C18E-4DD55E8E220E}"/>
              </a:ext>
            </a:extLst>
          </p:cNvPr>
          <p:cNvSpPr txBox="1">
            <a:spLocks/>
          </p:cNvSpPr>
          <p:nvPr/>
        </p:nvSpPr>
        <p:spPr>
          <a:xfrm>
            <a:off x="569641" y="2348987"/>
            <a:ext cx="2965237" cy="42298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T</a:t>
            </a:r>
            <a:r>
              <a:rPr lang="en-DK" sz="2000" dirty="0"/>
              <a:t>ailored reduction workflows for specific reflectometry techniques </a:t>
            </a:r>
            <a:br>
              <a:rPr lang="en-DK" sz="2000" dirty="0"/>
            </a:br>
            <a:br>
              <a:rPr lang="en-DK" sz="2000" dirty="0"/>
            </a:br>
            <a:br>
              <a:rPr lang="en-DK" sz="2000" dirty="0"/>
            </a:br>
            <a:br>
              <a:rPr lang="en-DK" sz="2000" dirty="0"/>
            </a:br>
            <a:endParaRPr lang="en-DK" sz="2000" dirty="0"/>
          </a:p>
          <a:p>
            <a:r>
              <a:rPr lang="en-DK" sz="2000" dirty="0"/>
              <a:t>Available as jupyter notebooks as well as widget-based GUI</a:t>
            </a:r>
          </a:p>
          <a:p>
            <a:endParaRPr lang="en-DK" sz="2000" dirty="0"/>
          </a:p>
          <a:p>
            <a:pPr marL="0" indent="0">
              <a:buNone/>
            </a:pPr>
            <a:br>
              <a:rPr lang="en-DK" sz="2000" dirty="0"/>
            </a:br>
            <a:endParaRPr lang="en-DK" sz="2000" dirty="0"/>
          </a:p>
        </p:txBody>
      </p:sp>
    </p:spTree>
    <p:extLst>
      <p:ext uri="{BB962C8B-B14F-4D97-AF65-F5344CB8AC3E}">
        <p14:creationId xmlns:p14="http://schemas.microsoft.com/office/powerpoint/2010/main" val="77348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1E3DE31-25D7-AD31-FB96-05878412D576}"/>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8</a:t>
            </a:fld>
            <a:endParaRPr lang="sv-SE"/>
          </a:p>
        </p:txBody>
      </p:sp>
      <p:pic>
        <p:nvPicPr>
          <p:cNvPr id="7" name="Picture 6">
            <a:extLst>
              <a:ext uri="{FF2B5EF4-FFF2-40B4-BE49-F238E27FC236}">
                <a16:creationId xmlns:a16="http://schemas.microsoft.com/office/drawing/2014/main" id="{6ECBF34B-7383-8D4F-74F7-7250101574F5}"/>
              </a:ext>
            </a:extLst>
          </p:cNvPr>
          <p:cNvPicPr>
            <a:picLocks noChangeAspect="1"/>
          </p:cNvPicPr>
          <p:nvPr/>
        </p:nvPicPr>
        <p:blipFill>
          <a:blip r:embed="rId3"/>
          <a:srcRect l="5050" t="-138" r="3268" b="60961"/>
          <a:stretch>
            <a:fillRect/>
          </a:stretch>
        </p:blipFill>
        <p:spPr>
          <a:xfrm>
            <a:off x="1775792" y="1283858"/>
            <a:ext cx="9223513" cy="5574142"/>
          </a:xfrm>
          <a:prstGeom prst="rect">
            <a:avLst/>
          </a:prstGeom>
        </p:spPr>
      </p:pic>
      <p:sp>
        <p:nvSpPr>
          <p:cNvPr id="9" name="Title 1">
            <a:extLst>
              <a:ext uri="{FF2B5EF4-FFF2-40B4-BE49-F238E27FC236}">
                <a16:creationId xmlns:a16="http://schemas.microsoft.com/office/drawing/2014/main" id="{10844689-D7E2-8F4F-DAB0-7295ECB24184}"/>
              </a:ext>
            </a:extLst>
          </p:cNvPr>
          <p:cNvSpPr>
            <a:spLocks noGrp="1"/>
          </p:cNvSpPr>
          <p:nvPr>
            <p:ph type="title"/>
          </p:nvPr>
        </p:nvSpPr>
        <p:spPr>
          <a:xfrm>
            <a:off x="501384" y="224079"/>
            <a:ext cx="5594616" cy="657339"/>
          </a:xfrm>
        </p:spPr>
        <p:txBody>
          <a:bodyPr>
            <a:normAutofit fontScale="90000"/>
          </a:bodyPr>
          <a:lstStyle/>
          <a:p>
            <a:r>
              <a:rPr lang="en-DK" dirty="0"/>
              <a:t>Analysis - EasyScience</a:t>
            </a:r>
          </a:p>
        </p:txBody>
      </p:sp>
      <p:sp>
        <p:nvSpPr>
          <p:cNvPr id="10" name="Text Placeholder 10">
            <a:extLst>
              <a:ext uri="{FF2B5EF4-FFF2-40B4-BE49-F238E27FC236}">
                <a16:creationId xmlns:a16="http://schemas.microsoft.com/office/drawing/2014/main" id="{5358736A-E79F-2D61-7AF7-096BD4EF29E9}"/>
              </a:ext>
            </a:extLst>
          </p:cNvPr>
          <p:cNvSpPr>
            <a:spLocks noGrp="1"/>
          </p:cNvSpPr>
          <p:nvPr>
            <p:ph type="body" sz="quarter" idx="14"/>
          </p:nvPr>
        </p:nvSpPr>
        <p:spPr>
          <a:xfrm>
            <a:off x="513008" y="855280"/>
            <a:ext cx="5320464" cy="353984"/>
          </a:xfrm>
        </p:spPr>
        <p:txBody>
          <a:bodyPr/>
          <a:lstStyle/>
          <a:p>
            <a:r>
              <a:rPr lang="en-DK" dirty="0"/>
              <a:t>A harmonized suite of analysis tools</a:t>
            </a:r>
          </a:p>
        </p:txBody>
      </p:sp>
    </p:spTree>
    <p:extLst>
      <p:ext uri="{BB962C8B-B14F-4D97-AF65-F5344CB8AC3E}">
        <p14:creationId xmlns:p14="http://schemas.microsoft.com/office/powerpoint/2010/main" val="22315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7AA72-A494-4CA0-D9F7-5827DFA4F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6B26D-EA92-F12B-3A68-730CC9A2FB7C}"/>
              </a:ext>
            </a:extLst>
          </p:cNvPr>
          <p:cNvSpPr>
            <a:spLocks noGrp="1"/>
          </p:cNvSpPr>
          <p:nvPr>
            <p:ph type="title"/>
          </p:nvPr>
        </p:nvSpPr>
        <p:spPr/>
        <p:txBody>
          <a:bodyPr>
            <a:normAutofit fontScale="90000"/>
          </a:bodyPr>
          <a:lstStyle/>
          <a:p>
            <a:r>
              <a:rPr lang="en-DK" dirty="0"/>
              <a:t>Reflectometry - Analysis</a:t>
            </a:r>
          </a:p>
        </p:txBody>
      </p:sp>
      <p:sp>
        <p:nvSpPr>
          <p:cNvPr id="3" name="Text Placeholder 2">
            <a:extLst>
              <a:ext uri="{FF2B5EF4-FFF2-40B4-BE49-F238E27FC236}">
                <a16:creationId xmlns:a16="http://schemas.microsoft.com/office/drawing/2014/main" id="{B263AEC1-FA05-CCFF-F3D9-11D8E1E3314A}"/>
              </a:ext>
            </a:extLst>
          </p:cNvPr>
          <p:cNvSpPr>
            <a:spLocks noGrp="1"/>
          </p:cNvSpPr>
          <p:nvPr>
            <p:ph type="body" sz="quarter" idx="14"/>
          </p:nvPr>
        </p:nvSpPr>
        <p:spPr/>
        <p:txBody>
          <a:bodyPr/>
          <a:lstStyle/>
          <a:p>
            <a:r>
              <a:rPr lang="en-DK" dirty="0"/>
              <a:t>Easy Reflectometry available through jupyter notebooks and GUI</a:t>
            </a:r>
          </a:p>
        </p:txBody>
      </p:sp>
      <p:pic>
        <p:nvPicPr>
          <p:cNvPr id="4" name="Picture 3" descr="A screen shot of a graph&#10;&#10;AI-generated content may be incorrect.">
            <a:extLst>
              <a:ext uri="{FF2B5EF4-FFF2-40B4-BE49-F238E27FC236}">
                <a16:creationId xmlns:a16="http://schemas.microsoft.com/office/drawing/2014/main" id="{AC0B388C-BBE1-7550-CBB0-8F247CDFC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251"/>
          <a:stretch>
            <a:fillRect/>
          </a:stretch>
        </p:blipFill>
        <p:spPr bwMode="auto">
          <a:xfrm>
            <a:off x="8122920" y="1354132"/>
            <a:ext cx="3650826" cy="501836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F94EFFA-BF62-E16D-62A6-D9E18366110C}"/>
              </a:ext>
            </a:extLst>
          </p:cNvPr>
          <p:cNvPicPr>
            <a:picLocks noChangeAspect="1"/>
          </p:cNvPicPr>
          <p:nvPr/>
        </p:nvPicPr>
        <p:blipFill>
          <a:blip r:embed="rId4"/>
          <a:srcRect t="3249" b="274"/>
          <a:stretch>
            <a:fillRect/>
          </a:stretch>
        </p:blipFill>
        <p:spPr>
          <a:xfrm>
            <a:off x="601162" y="1384784"/>
            <a:ext cx="7167712" cy="3933975"/>
          </a:xfrm>
          <a:prstGeom prst="rect">
            <a:avLst/>
          </a:prstGeom>
        </p:spPr>
      </p:pic>
      <p:sp>
        <p:nvSpPr>
          <p:cNvPr id="11" name="TextBox 10">
            <a:extLst>
              <a:ext uri="{FF2B5EF4-FFF2-40B4-BE49-F238E27FC236}">
                <a16:creationId xmlns:a16="http://schemas.microsoft.com/office/drawing/2014/main" id="{BBF9B73D-1530-0C09-38A6-9DCFEE68BCBC}"/>
              </a:ext>
            </a:extLst>
          </p:cNvPr>
          <p:cNvSpPr txBox="1"/>
          <p:nvPr/>
        </p:nvSpPr>
        <p:spPr>
          <a:xfrm>
            <a:off x="1066800" y="5667494"/>
            <a:ext cx="6096000" cy="923330"/>
          </a:xfrm>
          <a:prstGeom prst="rect">
            <a:avLst/>
          </a:prstGeom>
          <a:noFill/>
        </p:spPr>
        <p:txBody>
          <a:bodyPr wrap="square">
            <a:spAutoFit/>
          </a:bodyPr>
          <a:lstStyle/>
          <a:p>
            <a:pPr marL="285750" indent="-285750">
              <a:buFont typeface="Arial" panose="020B0604020202020204" pitchFamily="34" charset="0"/>
              <a:buChar char="•"/>
            </a:pPr>
            <a:r>
              <a:rPr lang="en-DK" sz="1800" dirty="0"/>
              <a:t>Easy </a:t>
            </a:r>
            <a:r>
              <a:rPr lang="en-DK" dirty="0"/>
              <a:t>R</a:t>
            </a:r>
            <a:r>
              <a:rPr lang="en-DK" sz="1800" dirty="0"/>
              <a:t>eflecotmetry Library: Jupyter notebooks</a:t>
            </a:r>
          </a:p>
          <a:p>
            <a:endParaRPr lang="en-DK" dirty="0"/>
          </a:p>
          <a:p>
            <a:pPr marL="285750" indent="-285750">
              <a:buFont typeface="Arial" panose="020B0604020202020204" pitchFamily="34" charset="0"/>
              <a:buChar char="•"/>
            </a:pPr>
            <a:r>
              <a:rPr lang="en-DK" sz="1800" dirty="0"/>
              <a:t>Easy Reflectometry App: GUI</a:t>
            </a:r>
          </a:p>
        </p:txBody>
      </p:sp>
    </p:spTree>
    <p:extLst>
      <p:ext uri="{BB962C8B-B14F-4D97-AF65-F5344CB8AC3E}">
        <p14:creationId xmlns:p14="http://schemas.microsoft.com/office/powerpoint/2010/main" val="202698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11282</TotalTime>
  <Words>2443</Words>
  <Application>Microsoft Office PowerPoint</Application>
  <PresentationFormat>Widescreen</PresentationFormat>
  <Paragraphs>391</Paragraphs>
  <Slides>24</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Aptos Display</vt:lpstr>
      <vt:lpstr>Arial</vt:lpstr>
      <vt:lpstr>Segoe UI</vt:lpstr>
      <vt:lpstr>Slack-Lato</vt:lpstr>
      <vt:lpstr>Wingdings</vt:lpstr>
      <vt:lpstr>Office Theme</vt:lpstr>
      <vt:lpstr>ESS - DMSC</vt:lpstr>
      <vt:lpstr>ESS – DMSC: a dual-site facility</vt:lpstr>
      <vt:lpstr>DMSC Anatomy</vt:lpstr>
      <vt:lpstr>DMSC supports the full user journey</vt:lpstr>
      <vt:lpstr>DMSC: who does what</vt:lpstr>
      <vt:lpstr>DMSC: who does what</vt:lpstr>
      <vt:lpstr>Reflectometry - Reduction</vt:lpstr>
      <vt:lpstr>Analysis - EasyScience</vt:lpstr>
      <vt:lpstr>Reflectometry - Analysis</vt:lpstr>
      <vt:lpstr>DMSC Summer School</vt:lpstr>
      <vt:lpstr>Conclusion DMSC-ESS</vt:lpstr>
      <vt:lpstr>PowerPoint Presentation</vt:lpstr>
      <vt:lpstr>Data Reduction and Visualisation</vt:lpstr>
      <vt:lpstr>Modelling - McStas</vt:lpstr>
      <vt:lpstr>Live demos at Fall 2024 STAP meeting</vt:lpstr>
      <vt:lpstr>PaNOSC &amp; EOSC</vt:lpstr>
      <vt:lpstr>DMSC objectives</vt:lpstr>
      <vt:lpstr>DMSC objectives</vt:lpstr>
      <vt:lpstr>DMSC objectives</vt:lpstr>
      <vt:lpstr>DMSC objectives</vt:lpstr>
      <vt:lpstr>DMSC objectives</vt:lpstr>
      <vt:lpstr>Affiliations</vt:lpstr>
      <vt:lpstr>DMSC supports the full user journey</vt:lpstr>
      <vt:lpstr>Relevant staff &amp;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Nicolo Paracini</dc:creator>
  <cp:lastModifiedBy>Grace Causer</cp:lastModifiedBy>
  <cp:revision>30</cp:revision>
  <dcterms:created xsi:type="dcterms:W3CDTF">2025-06-29T08:13:42Z</dcterms:created>
  <dcterms:modified xsi:type="dcterms:W3CDTF">2026-01-27T12:45:19Z</dcterms:modified>
</cp:coreProperties>
</file>